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98"/>
  </p:notesMasterIdLst>
  <p:sldIdLst>
    <p:sldId id="382" r:id="rId3"/>
    <p:sldId id="384" r:id="rId4"/>
    <p:sldId id="393" r:id="rId5"/>
    <p:sldId id="394" r:id="rId6"/>
    <p:sldId id="395" r:id="rId7"/>
    <p:sldId id="396" r:id="rId8"/>
    <p:sldId id="397" r:id="rId9"/>
    <p:sldId id="398" r:id="rId10"/>
    <p:sldId id="385" r:id="rId11"/>
    <p:sldId id="399" r:id="rId12"/>
    <p:sldId id="400" r:id="rId13"/>
    <p:sldId id="403" r:id="rId14"/>
    <p:sldId id="401" r:id="rId15"/>
    <p:sldId id="404" r:id="rId16"/>
    <p:sldId id="405" r:id="rId17"/>
    <p:sldId id="406" r:id="rId18"/>
    <p:sldId id="407" r:id="rId19"/>
    <p:sldId id="408" r:id="rId20"/>
    <p:sldId id="409" r:id="rId21"/>
    <p:sldId id="410" r:id="rId22"/>
    <p:sldId id="411" r:id="rId23"/>
    <p:sldId id="412" r:id="rId24"/>
    <p:sldId id="413" r:id="rId25"/>
    <p:sldId id="414" r:id="rId26"/>
    <p:sldId id="415" r:id="rId27"/>
    <p:sldId id="416" r:id="rId28"/>
    <p:sldId id="417" r:id="rId29"/>
    <p:sldId id="418" r:id="rId30"/>
    <p:sldId id="419" r:id="rId31"/>
    <p:sldId id="420" r:id="rId32"/>
    <p:sldId id="421" r:id="rId33"/>
    <p:sldId id="422" r:id="rId34"/>
    <p:sldId id="423" r:id="rId35"/>
    <p:sldId id="424" r:id="rId36"/>
    <p:sldId id="425" r:id="rId37"/>
    <p:sldId id="426" r:id="rId38"/>
    <p:sldId id="427" r:id="rId39"/>
    <p:sldId id="428" r:id="rId40"/>
    <p:sldId id="429" r:id="rId41"/>
    <p:sldId id="386" r:id="rId42"/>
    <p:sldId id="430" r:id="rId43"/>
    <p:sldId id="431" r:id="rId44"/>
    <p:sldId id="432" r:id="rId45"/>
    <p:sldId id="433" r:id="rId46"/>
    <p:sldId id="434" r:id="rId47"/>
    <p:sldId id="435" r:id="rId48"/>
    <p:sldId id="436" r:id="rId49"/>
    <p:sldId id="437" r:id="rId50"/>
    <p:sldId id="438" r:id="rId51"/>
    <p:sldId id="439" r:id="rId52"/>
    <p:sldId id="387" r:id="rId53"/>
    <p:sldId id="440" r:id="rId54"/>
    <p:sldId id="441" r:id="rId55"/>
    <p:sldId id="443" r:id="rId56"/>
    <p:sldId id="444" r:id="rId57"/>
    <p:sldId id="445" r:id="rId58"/>
    <p:sldId id="446" r:id="rId59"/>
    <p:sldId id="447" r:id="rId60"/>
    <p:sldId id="448" r:id="rId61"/>
    <p:sldId id="449" r:id="rId62"/>
    <p:sldId id="450" r:id="rId63"/>
    <p:sldId id="451" r:id="rId64"/>
    <p:sldId id="452" r:id="rId65"/>
    <p:sldId id="453" r:id="rId66"/>
    <p:sldId id="454" r:id="rId67"/>
    <p:sldId id="455" r:id="rId68"/>
    <p:sldId id="456" r:id="rId69"/>
    <p:sldId id="457" r:id="rId70"/>
    <p:sldId id="458" r:id="rId71"/>
    <p:sldId id="459" r:id="rId72"/>
    <p:sldId id="460" r:id="rId73"/>
    <p:sldId id="461" r:id="rId74"/>
    <p:sldId id="462" r:id="rId75"/>
    <p:sldId id="463" r:id="rId76"/>
    <p:sldId id="464" r:id="rId77"/>
    <p:sldId id="465" r:id="rId78"/>
    <p:sldId id="466" r:id="rId79"/>
    <p:sldId id="467" r:id="rId80"/>
    <p:sldId id="468" r:id="rId81"/>
    <p:sldId id="469" r:id="rId82"/>
    <p:sldId id="388" r:id="rId83"/>
    <p:sldId id="470" r:id="rId84"/>
    <p:sldId id="471" r:id="rId85"/>
    <p:sldId id="472" r:id="rId86"/>
    <p:sldId id="473" r:id="rId87"/>
    <p:sldId id="474" r:id="rId88"/>
    <p:sldId id="475" r:id="rId89"/>
    <p:sldId id="476" r:id="rId90"/>
    <p:sldId id="477" r:id="rId91"/>
    <p:sldId id="478" r:id="rId92"/>
    <p:sldId id="479" r:id="rId93"/>
    <p:sldId id="480" r:id="rId94"/>
    <p:sldId id="481" r:id="rId95"/>
    <p:sldId id="482" r:id="rId96"/>
    <p:sldId id="392" r:id="rId9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presProps" Target="presProps.xml"/><Relationship Id="rId10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notesMaster" Target="notesMasters/notesMaster1.xml"/><Relationship Id="rId3" Type="http://schemas.openxmlformats.org/officeDocument/2006/relationships/slide" Target="slides/slide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5:5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546 482,'1'-1,"0"1,0 0,0 0,-1 0,1 0,0 0,0 0,0 0,0 0,-1 0,1 0,0 0,0 0,0 0,-1 1,1-1,0 0,0 1,-1-1,1 1,0-1,-1 1,1-1,0 1,-1-1,1 1,-1-1,1 1,-1 0,1-1,-1 1,0 0,1 0,-1-1,0 1,1 0,-1 0,0-1,0 1,0 0,0 0,0 0,0-1,0 1,0 0,0 0,0 0,0 0,0-1,0 1,-1 0,1 0,0-1,-1 1,1 0,-1 0,1-1,-1 1,1 0,-15 85,-3 0,-5-2,-2 0,-28 56,7-1,46-137,-1 0,1 0,0 0,-1 0,1 0,0 0,0 0,1-1,-1 1,0 0,0 0,1 0,-1 0,1 0,0-1,0 1,0 0,-1 0,1-1,1 1,-1-1,0 1,0-1,1 1,-1-1,0 0,1 0,-1 1,1-1,0 0,-1-1,1 1,0 0,0 0,0-1,-1 1,1-1,0 1,0-1,0 0,1 0,82-7,-21-10,132-18,-123 35,-61 0</inkml:trace>
  <inkml:trace contextRef="#ctx0" brushRef="#br0" timeOffset="379.178">1308 396,'-2'395,"-2"-366,-1-1,-1 0,-1 0,-2 0,-1-1,-1-1,-9 17,-3 9,23-51,0-1,1 1,-1-1,1 1,-1-1,1 0,-1 1,1-1,0 0,-1 1,1-1,-1 0,1 1,0-1,-1 0,1 0,0 0,-1 0,1 0,0 0,-1 0,1 0,0 0,-1 0,1 0,0 0,-1 0,1 0,0-1,-1 1,1 0,-1 0,1-1,0 1,-1 0,1-1,-1 1,1-1,-1 1,1-1,-1 1,0-1,1 1,-1-1,1 1,-1-1,0 0,0 1,1-1,-1 0,0 1,3-3,11-6</inkml:trace>
  <inkml:trace contextRef="#ctx0" brushRef="#br0" timeOffset="986.9">1958 396,'-16'-2,"1"0,-1 1,1 0,-1 2,0-1,1 2,-1 0,1 1,0 1,0 0,0 1,0 0,1 2,0-1,0 2,1 0,0 0,0 1,1 1,5-3,1-1,0 1,0 0,0 1,1-1,1 1,-1 0,1 0,0 1,1-1,0 1,1 0,-1 0,2 0,-1 0,1 0,1 0,-1 0,2 0,-1 0,1 1,1 2,0-9,0 1,0-1,0 0,0 0,1-1,-1 1,1 0,0-1,0 0,0 1,0-1,0 0,0-1,1 1,-1 0,0-1,1 0,0 0,-1 0,1 0,-1-1,1 1,0-1,0 0,-1 0,3 0,96-20,-75 5,0-1,-2-2,0-1,-1 0,0-2,-2-1,-1-1,0 0,-2-2,3-6,5-3,59-71,-86 105,0 1,0-1,0 0,1 1,-1-1,0 1,0-1,1 0,-1 1,0-1,1 0,-1 1,0-1,1 0,-1 1,1-1,-1 0,1 0,-1 0,0 1,1-1,-1 0,1 0,-1 0,1 0,-1 0,1 0,-1 0,1 0,-1 0,1 0,-1 0,1 0,-1 0,0 0,1 0,-1-1,1 1,-1 0,1 0,-1 0,0-1,1 1,-1 0,1-1,-1 1,0 0,1-1,-1 1,0 0,0-1,1 1,-1-1,0 1,0 0,0-1,1 1,-1-1,0 1,0-1,-9 42,-42 94,-16 60,29 22,25-157,10-48,0 0,0 0,1 0,1 0,0 0,1 0,0 1,0-1,3 9,3-3</inkml:trace>
  <inkml:trace contextRef="#ctx0" brushRef="#br0" timeOffset="2552.402">2465 86,'-10'45,"1"0,3 0,1 1,2 0,3-1,1 1,2 0,6 23,-1-28,-2 0,-2 1,-1 0,-3-1,-1 1,-2 0,-2 0,-4 11,-4 202,13-253,0 1,-1 0,1-1,-1 1,1 0,-1-1,0 1,0-1,-1 0,1 1,0-1,-1 0,1 1,-1-1,0 0,0 0,0-1,0 1,0 0,0 0,0-1,-1 0,1 1,0-1,-1 0,1 0,-1 0,1 0,-1-1,-2 1,-92 1,52-3,-137 23,-168 36,55 4,41-7,-54-4,-146 25,234-41,80-30,138-5,0-1,1 1,-1-1,0 1,0-1,1 0,-1 1,0-1,1 0,-1 0,1 0,-1 0,1 0,0-1,-1 1,1 0,0-1,0 1,0-1,0 1,0-1,0 1,0-1,1 0,-1 0,1 1,-1-1,1 0,0 0,-1 1,1-1,0 0,0 0,0 0,0 0,1 1,-1-1,1 0,17-76,-15 69,40-175,-14-172,-29-150,29 245,-30 258,1 0,-1 0,1 0,0 0,0 0,0 0,1 0,-1 0,1 1,-1-1,1 0,0 0,0 0,1 1,-1-1,0 0,1 1,-1-1,1 1,0 0,0 0,0-1,0 1,0 0,1 1,-1-1,1 0,-1 1,1-1,-1 1,1 0,0 0,0 0,-1 0,1 0,1 1,195-10,-106-7,2 3,0 5,51 3,324 8,-12 52,-293-38,-96-8,0-2,-1-4,42-4,91-49,-107 44,-82 7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2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706,'28'59,"-2"2,-3 0,-3 2,-3 0,4 32,-2 57,-19-153,-1 1,1-1,0 1,0 0,0-1,0 1,0-1,0 1,1 0,-1-1,0 1,0-1,0 1,0 0,0-1,1 1,-1-1,0 1,0 0,1-1,-1 1,0 0,0-1,1 1,-1 0,0 0,1-1,-1 1,0 0,1 0,-1 0,1-1,-1 1,0 0,1 0,-1 0,1 0,-1 0,0 0,1 0,-1 0,1 0,-1 0,1 0,-1 0,0 0,1 0,-1 0,1 0,-1 1,0-1,1 0,-1 0,0 0,1 1,-1-1,0 0,1 0,-1 1,0-1,1 0,-1 1,0-1,15-49,-13 39,63-185,40-99,-85 259,-12 29</inkml:trace>
  <inkml:trace contextRef="#ctx0" brushRef="#br0" timeOffset="271.772">3810 706,'-5'43,"-1"29,0 7,1-6,1-9,2-12,1-10,5-11,3-7,-1-12,4-8,0-5</inkml:trace>
  <inkml:trace contextRef="#ctx0" brushRef="#br0" timeOffset="851.42">4375 678,'-11'-3,"0"0,-1 1,1 1,0 0,-1 0,1 1,-1 1,1 0,-1 0,1 1,0 1,0 0,0 0,0 1,0 0,1 1,0 0,0 1,0 0,-8 7,-30 37,47-49,0 0,1 0,-1 0,1 0,-1 0,1 0,-1 0,1 1,0-1,0 0,-1 0,1 0,0 1,0-1,0 0,0 0,1 1,-1-1,0 0,0 0,1 0,-1 1,1-1,-1 0,1 0,-1 0,1 0,0 0,0 0,-1 0,1 0,0 0,0 0,0-1,0 1,0 0,0 0,0-1,0 1,0-1,0 1,1-1,-1 0,0 1,0-1,0 0,1 0,-1 1,0-1,0 0,0 0,1-1,166 9,-166-6,-1 0,1 0,-1 0,1 0,-1 0,0 0,0 0,0 1,0-1,0 0,-1 1,1-1,-1 1,1-1,-1 1,0-1,0 1,0-1,0 1,-1-1,1 0,-1 1,1-1,-1 1,0-1,0 0,0 1,0-1,0 0,0 0,-1 0,1 0,-1 0,0 0,1 0,-1-1,0 1,0-1,0 1,0-1,-1 1,-52 48,45-43,1 0,0 1,0 0,1 1,0 0,0 0,1 1,1 0,-4 5,9-12,0 0,-1 0,2 1,-1-1,0 0,1 0,-1 0,1 1,0-1,0 0,0 0,1 1,-1-1,1 0,-1 0,1 0,0 1,1-1,-1 0,0 0,1-1,-1 1,1 0,0 0,0-1,0 1,1-1,-1 0,0 0,1 0,0 0,-1 0,1 0,0-1,2 2,3 1,0 0,0-1,0 0,0 0,0-1,1 0,-1 0,1-1,-1 0,1-1,-1 1,1-2,3 0,-3-1,1-1,-1 0,0-1,0 0,0 0,0-1,-1 0,1-1,-1 1,1-3,11-7</inkml:trace>
  <inkml:trace contextRef="#ctx0" brushRef="#br0" timeOffset="1466.265">4713 649,'-7'18,"1"0,0 0,1 1,1-1,1 1,1 0,0 0,2 8,-1-19,1 0,1-1,0 1,0-1,0 1,1-1,0 1,1-1,-1 0,1 0,1 0,-1 0,1 0,1-1,-1 0,1 0,0 0,0 0,1-1,0 0,-1 0,2 0,2-3,-1 0,1-1,0 0,0 0,0-1,0 0,0 0,0-1,-1-1,1 1,0-1,0-1,-1 0,0 0,1 0,-1-1,-1-1,1 1,0-1,-1 0,4-4,67-55,-75 63,0 0,-1 1,1 0,0 0,-1 0,1 0,0 0,0 0,-1 1,1-1,0 1,-1 0,1-1,0 1,-1 1,1-1,-1 0,0 1,1-1,-1 1,0 0,0-1,0 1,0 0,0 0,-1 0,1 1,-1-1,1 0,-1 1,0-1,0 1,0-1,0 1,0 0,0-1,-1 3,24 29,-13-27,-1 0,1-1,1 0,-1-1,1 0,0-1,0 0,0-1,0-1,0 1,1-2,0 0,-1 0,1-2,-1 1,1-1,-1-1,1 0,-1-1,0-1,0 0,0 0,-1-1,1 0,-1-1,0-1,-1 1,0-2,0 1,0-2,-1 1,0-1,-1-1,1 0,6-9,-1 0,-1-1,0 0,-2-1,0 0,-2-1,0 0,-1-1,-2 1,4-21,-7-8,-7 33</inkml:trace>
  <inkml:trace contextRef="#ctx0" brushRef="#br0" timeOffset="-2513.594">1129 790,'-1'0,"-1"0,1 0,0 1,-1-1,1 0,0 1,-1-1,1 1,0-1,-1 1,1-1,0 1,0 0,0 0,0 0,0 0,0 0,0 0,0 0,0 0,0 0,0 0,1 0,-1 0,0 1,1-1,-1 0,1 1,-1-1,1 0,0 1,0-1,0 0,-1 1,1-1,1 1,-1-1,0 0,0 1,0-1,1 0,-1 1,0-1,1 0,0 1,-2 6,-25 147,-31 165,30-168,7-69,12-91,5-5</inkml:trace>
  <inkml:trace contextRef="#ctx0" brushRef="#br0" timeOffset="-2168.932">565 790,'234'-53,"138"20,-327 32,-25 0,0 1,0 0,1 1,-1 2,-1 0,20 5,-22-2</inkml:trace>
  <inkml:trace contextRef="#ctx0" brushRef="#br0" timeOffset="-1711.596">1778 875,'-25'14,"-13"7,1 1,0 2,2 2,-22 21,49-40,0 1,1 0,0 0,0 0,0 1,1 0,1 1,0-1,0 1,1 0,0 1,0-1,1 0,1 1,0 0,0 0,1-1,0 1,1 0,1 0,-1 1,1-7,1 0,-1-1,0 1,1-1,0 1,0-1,1 0,-1 0,1 0,0 0,0 0,0 0,0-1,1 1,-1-1,1 0,0 0,0-1,0 1,1-1,-1 0,0 0,1 0,-1 0,1-1,0 0,0 0,-1 0,1-1,0 0,0 1,0-2,-1 1,1 0,0-1,0 0,-1 0,2-1,11-2,0-1,0 0,-1-2,0 0,0 0,-1-2,0 0,-1 0,0-1,0-1,-1-1,0 0,-1 0,-1-1,0-1,0 0,-2 0,1-1,-2 0,0-1,-1 0,-1 0,0-1,-1 1,-1-1,0 0,-2-1,0 13,-2 0,1-1,0 1,-1 0,0 0,0 0,0 0,-1-1,0 1,0 0,0 0,-1 0,0 0,1 1,-2-1,1 0,0 1,-1-1,0 1,0 0,-1 0,1 0,-1 0,1 1,-1-1,0 1,-1 0,1 0,0 1,-1-1,0 1,1 0,-1 0,0 1,0-1,0 1,0 0,0 0,-1 1,1-1,0 1,0 1,0-1,-5 1,-72 34,63-17</inkml:trace>
  <inkml:trace contextRef="#ctx0" brushRef="#br0" timeOffset="-948.338">2145 875,'-1'395,"-9"-351,-4-78,11 12,2 0,1 1,1-1,1 0,0 0,2 0,1 1,0-1,2 1,0 1,1-1,1 1,1 1,1-1,1 2,0 0,4-3,118-132,-126 145,2 0,-1 1,1 0,0 0,0 1,1 1,0-1,0 2,0-1,0 2,1-1,-1 2,1-1,0 2,10-1,-18 2,1 1,-1-1,1 1,-1 0,1 0,-1 1,0-1,0 1,0 0,0 0,0 1,0-1,0 1,-1-1,1 1,-1 0,0 1,0-1,0 1,0-1,0 1,-1 0,0 0,0 0,0 0,0 0,-1 0,1 1,0 3,0 1,0 0,0 0,-1 0,0 0,-1 0,0 0,0 0,-1 0,0 0,-1 0,0 0,0 0,-1 0,-2 4,-3 1,0-2,-1 1,-1-1,0-1,0 0,-2 0,1-1,-1-1,0 0,-1 0,0-1,-1-1,1 0,-1-1,-1 0,1-1,-1-1,0-1,0 0,0 0,0-2,0 0,-1 0,0-2,-63-20,61 10</inkml:trace>
  <inkml:trace contextRef="#ctx0" brushRef="#br0" timeOffset="3618.826">3161 1,'-14'24,"-20"27,-8 9,3 0,2-5,4-8,8-7,2-6,1-3,4-2,5-7</inkml:trace>
  <inkml:trace contextRef="#ctx0" brushRef="#br0" timeOffset="3878.639">3443 57,'-39'34,"-26"25,-8 7,5-2,8-8,15-8,15-12</inkml:trace>
  <inkml:trace contextRef="#ctx0" brushRef="#br0" timeOffset="4655.089">1 226,'19'19,"16"16,6 2,2 0,-2-2,-3-2,-3-7,-3-2,-2-7,-2-4,0-6,-5-4</inkml:trace>
  <inkml:trace contextRef="#ctx0" brushRef="#br0" timeOffset="4919.654">311 141,'14'15,"10"13,5 8,-1 2,-2-5,-5-4,-1-1,1-1,1-1,2 1,2-5,1-6,1-6,-4-4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27,'-5'5,"-6"1,-1 5,1-4,8-4,3-7,8-2,1-6,5 0,0-4,-3 7,-3 9,-3 5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0,'-5'5,"-6"1,-1 5,6 0,4-1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1 228,'137'-26,"149"-6,-287 31,1 1,0-1,-1 1,1-1,0 1,0-1,-1 0,1 1,0-1,0 1,0-1,0 0,0 1,0-1,0 0,0 1,0-1,0 0,0 1,0-1,0 1,0-1,1 0,-1 1,0-1,0 1,1-1,-1 1,0-1,1 0,-1 1,1 0,-1-1,1 1,-1-1,1 1,-1-1,1 1,-1 0,1-1,-1 1,1 0,0 0,-1 0,1-1,-1 1,1 0,0 0,-1 0,1 0,0 0,-1 0,1 0,0 0,-1 0,1 0,-1 1,1-1,0 0,-1 0,1 0,-1 1,1-1,-66-40,54 35,0-1,0 0,1-1,-1 0,1-1,1 0,0 0,0-1,0 0,-4-8,4-1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1301 508,'-8'-9,"0"1,-1 0,-1 0,1 1,-1 1,0-1,-1 2,0-1,0 2,0-1,0 1,0 1,-1 0,0 1,0 0,1 1,-1 0,0 1,0 0,0 1,0 0,-6 2,-143 62,10 3,144-63,-39 20,2 3,1 1,2 3,1 1,1 2,-32 38,28-18,4 3,1 1,3 2,3 1,0 10,-55 154,65-170,-21 89,14 23,29-165,-2 21,1 0,1 1,1-1,2 0,0 0,4 14,22 74,-1-22,-19-54,2-1,1 0,2-1,1 0,1-2,2 1,2-2,16 21,106 120,-109-145,2-1,1-2,1-1,1-2,0-1,2-3,0-1,1-2,8 1,-36-10,159 52,-143-48,1-1,0-1,1-1,0-2,16 0,179-7,27-51,-138 26,51-25,32-27,-168 65,0-1,-1-1,0-2,-2-1,-1-1,0-1,15-17,-20 19,138-174,-59 12,-84 142,-2 0,-2-1,-1-1,-3 0,1-16,-4-226,-34 115,-46-112,54 229,-1 1,-3 2,-2 0,-8-9,-92-115,13 54,85 93,-1 2,-1 1,-1 2,-1 1,-26-12,-127-29,42 29,21 14,86 12,0 2,0 1,0 2,-27 3,5-1,-60 23,118-24,0 0,-1 0,1 1,0-1,-1 0,1 1,0-1,0 1,0-1,0 1,-1 0,1-1,0 1,0 0,0 0,0 0,0 0,1 0,-1 0,0 0,0 0,1 0,-1 0,0 0,1 0,-1 0,1 1,0-1,-1 0,1 1,0-1,0 0,0 0,0 1,0-1,0 0,0 1,6 10</inkml:trace>
  <inkml:trace contextRef="#ctx0" brushRef="#br0" timeOffset="3742.514">1414 1636,'56'-29,"210"-133,88-36,-148 57,-26 21,-195 120,4 7</inkml:trace>
  <inkml:trace contextRef="#ctx0" brushRef="#br0" timeOffset="6342.757">1330 2200,'33'1,"-19"0,0 1,1-2,-1 0,1 0,-1-2,0 0,1 0,-1-1,0-1,0-1,-1 0,0 0,1-1,-2-1,1 0,-1-1,7-5,-14 8,0 1,-1-1,1 0,-1-1,0 1,0-1,-1 1,0-1,0 0,0-1,0 1,-1 0,0-1,-1 1,1-1,-1 0,-1 1,1-1,-1 0,0 0,-1 1,1-1,-1 0,-1 1,1-1,-1 1,-2-6,2 10,1-1,-1 0,0 1,0-1,0 1,0-1,0 1,-1 0,1 0,-1 0,1 0,-1 0,0 1,0-1,1 1,-1 0,0 0,0 0,-1 0,1 0,0 1,0-1,0 1,0 0,0 0,-1 0,1 0,0 1,0-1,0 1,0 0,0 0,0 0,0 0,-2 1,-4 2,1-1,-1 1,1 1,0-1,0 2,0-1,1 1,0 0,0 0,0 1,-5 6,7-2,1 0,0 0,0 1,1-1,1 1,0-1,0 1,1 0,1 0,0 0,0 0,1-1,2 7,-1 20,-1-9,1-15,-1-1,0 1,-1 0,0 0,-1 0,0 0,-1-1,-1 1,0-1,-1 1,-1-1,0 0,0 0,-1-1,-1 0,0 0,-9 11,-81 48,96-70,0-1,0 0,0 1,0-1,0 0,0 0,0 1,0-1,0 0,-1 0,1 0,0 0,0-1,0 1,0 0,0 0,0-1,0 1,0 0,0-1,0 1,0-1,0 1,0-1,1 0,-1 1,0-1,0 0,0 0,1 1,-1-1,0 0,1 0,-1 0,1 0,-1 0,1 0,0 0,-1 0,1 0,-5-14</inkml:trace>
  <inkml:trace contextRef="#ctx0" brushRef="#br0" timeOffset="9462.312">1274 1777,'1'2,"0"0,1 0,-1-1,1 1,-1 0,1-1,0 1,0-1,0 1,0-1,0 0,0 0,0 0,0 0,0 0,0 0,1-1,-1 1,0-1,0 1,1-1,-1 0,0 0,1 0,0-1,0 2,196-26,-18 7,-118 7,-64 9,1 1,0-1,0 0,-1 1,1-1,-1 1,0-1,1 1,-1-1,0 1,0-1,0 1,0 0,0-1,0 1,0 0,0 0,0 0,-1 0,1 0,-1 0,1 0,0 0,-1 1,1-1,-1 1,0-1,-15-9</inkml:trace>
  <inkml:trace contextRef="#ctx0" brushRef="#br0" timeOffset="10984.291">2430 986,'-17'0,"0"-1,1-1,-1-1,1 0,-1-1,1-1,0 0,1-1,-1-1,-1-2,15 8,2 0,0 0,-1 1,1-1,-1 0,1 0,-1 0,1 1,-1-1,0 0,1 1,-1-1,0 0,0 1,1-1,-1 1,0-1,0 1,0 0,0-1,0 1,0 0,0-1,0 1,1 0,-1 0,0 0,0 0,0 0,0 0,0 0,0 0,0 1,0-1,0 0,0 0,0 1,0-1,1 1,-1-1,0 1,0-1,0 1,1-1,-1 1,0 0,0-1,1 1,-1 0,1 0,-1-1,1 1,-1 0,1 0,-1 0,1 0,0 0,0-1,-1 1,1 0,0 0,0 0,0 0,0 0,0 0,0 0,0 0,0 0,1 1,105 314,-82-231,-14-111,-2-6,2 0,1 0,2 1,1 1,1 0,3-2,23-74,-40 88,-4 4</inkml:trace>
  <inkml:trace contextRef="#ctx0" brushRef="#br0" timeOffset="15217.48">2572 902,'-1'1,"0"0,-1 0,1 0,0 0,-1 0,1 0,0-1,-1 1,1 0,-1-1,1 0,-1 1,1-1,-1 0,1 1,-1-1,1 0,-1 0,0 0,1-1,-1 1,1 0,-1 0,1-1,-1 1,1-1,-1 0,1 1,0-1,-1 0,1 0,0 0,0 0,-1 0,1 0,0 0,0 0,0-1,-42-56,33 42,-103-112,28 16,-28-30,0 1,-13-14,13 14,113 140,-1 1,1-1,-1 1,0 0,1-1,-1 1,0 0,1-1,-1 1,0 0,0 0,1 0,-1 0,0 0,1 0,-1 0,0 0,0 0,1 0,-1 0,0 0,0 1,1-1,-1 0,0 0,1 1,-1-1,0 0,1 1,-1-1,1 1,-1-1,1 1,-1-1,1 1,-1-1,1 1,-1 0,1-1,0 1,-1 0,1-1,0 1,-1 0,1-1,0 1,0 0,0 0,0-1,0 1,0 0,0 0,0-1,0 1,-13 52,12-49,-30 173,30-175,0 0,0 0,1 0,-1 0,0 0,1 0,0 0,-1 0,1 0,0 0,0 0,0 0,0 0,1 0,-1 0,0 0,1 0,0 0,-1 0,1 0,0 0,0 0,0-1,0 1,0 0,0-1,1 1,-1-1,1 1,-1-1,1 1,-1-1,1 0,0 0,0 0,-1 0,1 0,0 0,1 0,10-3,0-1,-1 0,0-1,1 0,-2-1,1-1,0 0,-1 0,10-8,14-6,299-157,-280 160,-123 16,22 3,22-1,-1 0,1-2,-1 0,1-2,0-1,-1-1,-106-30,114 33,27 10,4-3</inkml:trace>
  <inkml:trace contextRef="#ctx0" brushRef="#br0" timeOffset="16283.424">2685 112,'37'97,"-16"-57,34 135,-29-35,-20-115,8-31,60-182,53-97,-113 261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2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2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6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5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2">2343 1,'0'0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7">906 85,'0'0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3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1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3">1554 1,'38'19,"28"21,6 8,-3 1,-9-3,-15-4,-10-10,-11-6,-10-1,-2-1,-3 0,-4 1,3-3,0-2,3-3,0-5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1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5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9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3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2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706,'28'59,"-2"2,-3 0,-3 2,-3 0,4 32,-2 57,-19-153,-1 1,1-1,0 1,0 0,0-1,0 1,0-1,0 1,1 0,-1-1,0 1,0-1,0 1,0 0,0-1,1 1,-1-1,0 1,0 0,1-1,-1 1,0 0,0-1,1 1,-1 0,0 0,1-1,-1 1,0 0,1 0,-1 0,1-1,-1 1,0 0,1 0,-1 0,1 0,-1 0,0 0,1 0,-1 0,1 0,-1 0,1 0,-1 0,0 0,1 0,-1 0,1 0,-1 1,0-1,1 0,-1 0,0 0,1 1,-1-1,0 0,1 0,-1 1,0-1,1 0,-1 1,0-1,15-49,-13 39,63-185,40-99,-85 259,-12 29</inkml:trace>
  <inkml:trace contextRef="#ctx0" brushRef="#br0" timeOffset="271.772">3810 706,'-5'43,"-1"29,0 7,1-6,1-9,2-12,1-10,5-11,3-7,-1-12,4-8,0-5</inkml:trace>
  <inkml:trace contextRef="#ctx0" brushRef="#br0" timeOffset="851.42">4375 678,'-11'-3,"0"0,-1 1,1 1,0 0,-1 0,1 1,-1 1,1 0,-1 0,1 1,0 1,0 0,0 0,0 1,0 0,1 1,0 0,0 1,0 0,-8 7,-30 37,47-49,0 0,1 0,-1 0,1 0,-1 0,1 0,-1 0,1 1,0-1,0 0,-1 0,1 0,0 1,0-1,0 0,0 0,1 1,-1-1,0 0,0 0,1 0,-1 1,1-1,-1 0,1 0,-1 0,1 0,0 0,0 0,-1 0,1 0,0 0,0 0,0-1,0 1,0 0,0 0,0-1,0 1,0-1,0 1,1-1,-1 0,0 1,0-1,0 0,1 0,-1 1,0-1,0 0,0 0,1-1,166 9,-166-6,-1 0,1 0,-1 0,1 0,-1 0,0 0,0 0,0 1,0-1,0 0,-1 1,1-1,-1 1,1-1,-1 1,0-1,0 1,0-1,0 1,-1-1,1 0,-1 1,1-1,-1 1,0-1,0 0,0 1,0-1,0 0,0 0,-1 0,1 0,-1 0,0 0,1 0,-1-1,0 1,0-1,0 1,0-1,-1 1,-52 48,45-43,1 0,0 1,0 0,1 1,0 0,0 0,1 1,1 0,-4 5,9-12,0 0,-1 0,2 1,-1-1,0 0,1 0,-1 0,1 1,0-1,0 0,0 0,1 1,-1-1,1 0,-1 0,1 0,0 1,1-1,-1 0,0 0,1-1,-1 1,1 0,0 0,0-1,0 1,1-1,-1 0,0 0,1 0,0 0,-1 0,1 0,0-1,2 2,3 1,0 0,0-1,0 0,0 0,0-1,1 0,-1 0,1-1,-1 0,1-1,-1 1,1-2,3 0,-3-1,1-1,-1 0,0-1,0 0,0 0,0-1,-1 0,1-1,-1 1,1-3,11-7</inkml:trace>
  <inkml:trace contextRef="#ctx0" brushRef="#br0" timeOffset="1466.265">4713 649,'-7'18,"1"0,0 0,1 1,1-1,1 1,1 0,0 0,2 8,-1-19,1 0,1-1,0 1,0-1,0 1,1-1,0 1,1-1,-1 0,1 0,1 0,-1 0,1 0,1-1,-1 0,1 0,0 0,0 0,1-1,0 0,-1 0,2 0,2-3,-1 0,1-1,0 0,0 0,0-1,0 0,0 0,0-1,-1-1,1 1,0-1,0-1,-1 0,0 0,1 0,-1-1,-1-1,1 1,0-1,-1 0,4-4,67-55,-75 63,0 0,-1 1,1 0,0 0,-1 0,1 0,0 0,0 0,-1 1,1-1,0 1,-1 0,1-1,0 1,-1 1,1-1,-1 0,0 1,1-1,-1 1,0 0,0-1,0 1,0 0,0 0,-1 0,1 1,-1-1,1 0,-1 1,0-1,0 1,0-1,0 1,0 0,0-1,-1 3,24 29,-13-27,-1 0,1-1,1 0,-1-1,1 0,0-1,0 0,0-1,0-1,0 1,1-2,0 0,-1 0,1-2,-1 1,1-1,-1-1,1 0,-1-1,0-1,0 0,0 0,-1-1,1 0,-1-1,0-1,-1 1,0-2,0 1,0-2,-1 1,0-1,-1-1,1 0,6-9,-1 0,-1-1,0 0,-2-1,0 0,-2-1,0 0,-1-1,-2 1,4-21,-7-8,-7 33</inkml:trace>
  <inkml:trace contextRef="#ctx0" brushRef="#br0" timeOffset="-2513.594">1129 790,'-1'0,"-1"0,1 0,0 1,-1-1,1 0,0 1,-1-1,1 1,0-1,-1 1,1-1,0 1,0 0,0 0,0 0,0 0,0 0,0 0,0 0,0 0,0 0,0 0,1 0,-1 0,0 1,1-1,-1 0,1 1,-1-1,1 0,0 1,0-1,0 0,-1 1,1-1,1 1,-1-1,0 0,0 1,0-1,1 0,-1 1,0-1,1 0,0 1,-2 6,-25 147,-31 165,30-168,7-69,12-91,5-5</inkml:trace>
  <inkml:trace contextRef="#ctx0" brushRef="#br0" timeOffset="-2168.932">565 790,'234'-53,"138"20,-327 32,-25 0,0 1,0 0,1 1,-1 2,-1 0,20 5,-22-2</inkml:trace>
  <inkml:trace contextRef="#ctx0" brushRef="#br0" timeOffset="-1711.596">1778 875,'-25'14,"-13"7,1 1,0 2,2 2,-22 21,49-40,0 1,1 0,0 0,0 0,0 1,1 0,1 1,0-1,0 1,1 0,0 1,0-1,1 0,1 1,0 0,0 0,1-1,0 1,1 0,1 0,-1 1,1-7,1 0,-1-1,0 1,1-1,0 1,0-1,1 0,-1 0,1 0,0 0,0 0,0 0,0-1,1 1,-1-1,1 0,0 0,0-1,0 1,1-1,-1 0,0 0,1 0,-1 0,1-1,0 0,0 0,-1 0,1-1,0 0,0 1,0-2,-1 1,1 0,0-1,0 0,-1 0,2-1,11-2,0-1,0 0,-1-2,0 0,0 0,-1-2,0 0,-1 0,0-1,0-1,-1-1,0 0,-1 0,-1-1,0-1,0 0,-2 0,1-1,-2 0,0-1,-1 0,-1 0,0-1,-1 1,-1-1,0 0,-2-1,0 13,-2 0,1-1,0 1,-1 0,0 0,0 0,0 0,-1-1,0 1,0 0,0 0,-1 0,0 0,1 1,-2-1,1 0,0 1,-1-1,0 1,0 0,-1 0,1 0,-1 0,1 1,-1-1,0 1,-1 0,1 0,0 1,-1-1,0 1,1 0,-1 0,0 1,0-1,0 1,0 0,0 0,-1 1,1-1,0 1,0 1,0-1,-5 1,-72 34,63-17</inkml:trace>
  <inkml:trace contextRef="#ctx0" brushRef="#br0" timeOffset="-948.338">2145 875,'-1'395,"-9"-351,-4-78,11 12,2 0,1 1,1-1,1 0,0 0,2 0,1 1,0-1,2 1,0 1,1-1,1 1,1 1,1-1,1 2,0 0,4-3,118-132,-126 145,2 0,-1 1,1 0,0 0,0 1,1 1,0-1,0 2,0-1,0 2,1-1,-1 2,1-1,0 2,10-1,-18 2,1 1,-1-1,1 1,-1 0,1 0,-1 1,0-1,0 1,0 0,0 0,0 1,0-1,0 1,-1-1,1 1,-1 0,0 1,0-1,0 1,0-1,0 1,-1 0,0 0,0 0,0 0,0 0,-1 0,1 1,0 3,0 1,0 0,0 0,-1 0,0 0,-1 0,0 0,0 0,-1 0,0 0,-1 0,0 0,0 0,-1 0,-2 4,-3 1,0-2,-1 1,-1-1,0-1,0 0,-2 0,1-1,-1-1,0 0,-1 0,0-1,-1-1,1 0,-1-1,-1 0,1-1,-1-1,0-1,0 0,0 0,0-2,0 0,-1 0,0-2,-63-20,61 10</inkml:trace>
  <inkml:trace contextRef="#ctx0" brushRef="#br0" timeOffset="3618.826">3161 1,'-14'24,"-20"27,-8 9,3 0,2-5,4-8,8-7,2-6,1-3,4-2,5-7</inkml:trace>
  <inkml:trace contextRef="#ctx0" brushRef="#br0" timeOffset="3878.639">3443 57,'-39'34,"-26"25,-8 7,5-2,8-8,15-8,15-12</inkml:trace>
  <inkml:trace contextRef="#ctx0" brushRef="#br0" timeOffset="4655.089">1 226,'19'19,"16"16,6 2,2 0,-2-2,-3-2,-3-7,-3-2,-2-7,-2-4,0-6,-5-4</inkml:trace>
  <inkml:trace contextRef="#ctx0" brushRef="#br0" timeOffset="4919.654">311 141,'14'15,"10"13,5 8,-1 2,-2-5,-5-4,-1-1,1-1,1-1,2 1,2-5,1-6,1-6,-4-4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27,'-5'5,"-6"1,-1 5,1-4,8-4,3-7,8-2,1-6,5 0,0-4,-3 7,-3 9,-3 5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0,'-5'5,"-6"1,-1 5,6 0,4-1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3">1554 1,'38'19,"28"21,6 8,-3 1,-9-3,-15-4,-10-10,-11-6,-10-1,-2-1,-3 0,-4 1,3-3,0-2,3-3,0-5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5">1807 666,'-15'29,"-13"23,-8 9,-2-2,5-6,4-8,6-5,3-6,4-4,1-2,-2 0,1-2,-1-4,3-1,-2-4,2-6</inkml:trace>
  <inkml:trace contextRef="#ctx0" brushRef="#br0" timeOffset="1068.881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1 228,'137'-26,"149"-6,-287 31,1 1,0-1,-1 1,1-1,0 1,0-1,-1 0,1 1,0-1,0 1,0-1,0 0,0 1,0-1,0 0,0 1,0-1,0 0,0 1,0-1,0 1,0-1,1 0,-1 1,0-1,0 1,1-1,-1 1,0-1,1 0,-1 1,1 0,-1-1,1 1,-1-1,1 1,-1-1,1 1,-1 0,1-1,-1 1,1 0,0 0,-1 0,1-1,-1 1,1 0,0 0,-1 0,1 0,0 0,-1 0,1 0,0 0,-1 0,1 0,-1 1,1-1,0 0,-1 0,1 0,-1 1,1-1,-66-40,54 35,0-1,0 0,1-1,-1 0,1-1,1 0,0 0,0-1,0 0,-4-8,4-1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1301 508,'-8'-9,"0"1,-1 0,-1 0,1 1,-1 1,0-1,-1 2,0-1,0 2,0-1,0 1,0 1,-1 0,0 1,0 0,1 1,-1 0,0 1,0 0,0 1,0 0,-6 2,-143 62,10 3,144-63,-39 20,2 3,1 1,2 3,1 1,1 2,-32 38,28-18,4 3,1 1,3 2,3 1,0 10,-55 154,65-170,-21 89,14 23,29-165,-2 21,1 0,1 1,1-1,2 0,0 0,4 14,22 74,-1-22,-19-54,2-1,1 0,2-1,1 0,1-2,2 1,2-2,16 21,106 120,-109-145,2-1,1-2,1-1,1-2,0-1,2-3,0-1,1-2,8 1,-36-10,159 52,-143-48,1-1,0-1,1-1,0-2,16 0,179-7,27-51,-138 26,51-25,32-27,-168 65,0-1,-1-1,0-2,-2-1,-1-1,0-1,15-17,-20 19,138-174,-59 12,-84 142,-2 0,-2-1,-1-1,-3 0,1-16,-4-226,-34 115,-46-112,54 229,-1 1,-3 2,-2 0,-8-9,-92-115,13 54,85 93,-1 2,-1 1,-1 2,-1 1,-26-12,-127-29,42 29,21 14,86 12,0 2,0 1,0 2,-27 3,5-1,-60 23,118-24,0 0,-1 0,1 1,0-1,-1 0,1 1,0-1,0 1,0-1,0 1,-1 0,1-1,0 1,0 0,0 0,0 0,0 0,1 0,-1 0,0 0,0 0,1 0,-1 0,0 0,1 0,-1 0,1 1,0-1,-1 0,1 1,0-1,0 0,0 0,0 1,0-1,0 0,0 1,6 10</inkml:trace>
  <inkml:trace contextRef="#ctx0" brushRef="#br0" timeOffset="3742.514">1414 1636,'56'-29,"210"-133,88-36,-148 57,-26 21,-195 120,4 7</inkml:trace>
  <inkml:trace contextRef="#ctx0" brushRef="#br0" timeOffset="6342.757">1330 2200,'33'1,"-19"0,0 1,1-2,-1 0,1 0,-1-2,0 0,1 0,-1-1,0-1,0-1,-1 0,0 0,1-1,-2-1,1 0,-1-1,7-5,-14 8,0 1,-1-1,1 0,-1-1,0 1,0-1,-1 1,0-1,0 0,0-1,0 1,-1 0,0-1,-1 1,1-1,-1 0,-1 1,1-1,-1 0,0 0,-1 1,1-1,-1 0,-1 1,1-1,-1 1,-2-6,2 10,1-1,-1 0,0 1,0-1,0 1,0-1,0 1,-1 0,1 0,-1 0,1 0,-1 0,0 1,0-1,1 1,-1 0,0 0,0 0,-1 0,1 0,0 1,0-1,0 1,0 0,0 0,-1 0,1 0,0 1,0-1,0 1,0 0,0 0,0 0,0 0,-2 1,-4 2,1-1,-1 1,1 1,0-1,0 2,0-1,1 1,0 0,0 0,0 1,-5 6,7-2,1 0,0 0,0 1,1-1,1 1,0-1,0 1,1 0,1 0,0 0,0 0,1-1,2 7,-1 20,-1-9,1-15,-1-1,0 1,-1 0,0 0,-1 0,0 0,-1-1,-1 1,0-1,-1 1,-1-1,0 0,0 0,-1-1,-1 0,0 0,-9 11,-81 48,96-70,0-1,0 0,0 1,0-1,0 0,0 0,0 1,0-1,0 0,-1 0,1 0,0 0,0-1,0 1,0 0,0 0,0-1,0 1,0 0,0-1,0 1,0-1,0 1,0-1,1 0,-1 1,0-1,0 0,0 0,1 1,-1-1,0 0,1 0,-1 0,1 0,-1 0,1 0,0 0,-1 0,1 0,-5-14</inkml:trace>
  <inkml:trace contextRef="#ctx0" brushRef="#br0" timeOffset="9462.312">1274 1777,'1'2,"0"0,1 0,-1-1,1 1,-1 0,1-1,0 1,0-1,0 1,0-1,0 0,0 0,0 0,0 0,0 0,0 0,1-1,-1 1,0-1,0 1,1-1,-1 0,0 0,1 0,0-1,0 2,196-26,-18 7,-118 7,-64 9,1 1,0-1,0 0,-1 1,1-1,-1 1,0-1,1 1,-1-1,0 1,0-1,0 1,0 0,0-1,0 1,0 0,0 0,0 0,-1 0,1 0,-1 0,1 0,0 0,-1 1,1-1,-1 1,0-1,-15-9</inkml:trace>
  <inkml:trace contextRef="#ctx0" brushRef="#br0" timeOffset="10984.291">2430 986,'-17'0,"0"-1,1-1,-1-1,1 0,-1-1,1-1,0 0,1-1,-1-1,-1-2,15 8,2 0,0 0,-1 1,1-1,-1 0,1 0,-1 0,1 1,-1-1,0 0,1 1,-1-1,0 0,0 1,1-1,-1 1,0-1,0 1,0 0,0-1,0 1,0 0,0-1,0 1,1 0,-1 0,0 0,0 0,0 0,0 0,0 0,0 0,0 1,0-1,0 0,0 0,0 1,0-1,1 1,-1-1,0 1,0-1,0 1,1-1,-1 1,0 0,0-1,1 1,-1 0,1 0,-1-1,1 1,-1 0,1 0,-1 0,1 0,0 0,0-1,-1 1,1 0,0 0,0 0,0 0,0 0,0 0,0 0,0 0,0 0,1 1,105 314,-82-231,-14-111,-2-6,2 0,1 0,2 1,1 1,1 0,3-2,23-74,-40 88,-4 4</inkml:trace>
  <inkml:trace contextRef="#ctx0" brushRef="#br0" timeOffset="15217.48">2572 902,'-1'1,"0"0,-1 0,1 0,0 0,-1 0,1 0,0-1,-1 1,1 0,-1-1,1 0,-1 1,1-1,-1 0,1 1,-1-1,1 0,-1 0,0 0,1-1,-1 1,1 0,-1 0,1-1,-1 1,1-1,-1 0,1 1,0-1,-1 0,1 0,0 0,0 0,-1 0,1 0,0 0,0 0,0-1,-42-56,33 42,-103-112,28 16,-28-30,0 1,-13-14,13 14,113 140,-1 1,1-1,-1 1,0 0,1-1,-1 1,0 0,1-1,-1 1,0 0,0 0,1 0,-1 0,0 0,1 0,-1 0,0 0,0 0,1 0,-1 0,0 0,0 1,1-1,-1 0,0 0,1 1,-1-1,0 0,1 1,-1-1,1 1,-1-1,1 1,-1-1,1 1,-1-1,1 1,-1 0,1-1,0 1,-1 0,1-1,0 1,-1 0,1-1,0 1,0 0,0 0,0-1,0 1,0 0,0 0,0-1,0 1,-13 52,12-49,-30 173,30-175,0 0,0 0,1 0,-1 0,0 0,1 0,0 0,-1 0,1 0,0 0,0 0,0 0,0 0,1 0,-1 0,0 0,1 0,0 0,-1 0,1 0,0 0,0 0,0-1,0 1,0 0,0-1,1 1,-1-1,1 1,-1-1,1 1,-1-1,1 0,0 0,0 0,-1 0,1 0,0 0,1 0,10-3,0-1,-1 0,0-1,1 0,-2-1,1-1,0 0,-1 0,10-8,14-6,299-157,-280 160,-123 16,22 3,22-1,-1 0,1-2,-1 0,1-2,0-1,-1-1,-106-30,114 33,27 10,4-3</inkml:trace>
  <inkml:trace contextRef="#ctx0" brushRef="#br0" timeOffset="16283.424">2685 112,'37'97,"-16"-57,34 135,-29-35,-20-115,8-31,60-182,53-97,-113 261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0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5,'-1'-1,"0"1,-1-1,1 1,0-1,0 1,-1-1,1 1,0 0,-1 0,1-1,0 1,-1 0,1 0,-1 0,1 1,0-1,-1 0,1 0,0 1,0-1,-1 1,1-1,0 1,0 0,-1-1,1 1,0 0,0 0,0 0,0 0,0 0,0 0,1 0,-1 0,0 0,0 0,1 0,-1 1,1-1,-1 0,1 0,-1 1,1-1,0 0,0 1,-1-1,-9 71,10-66,-2 14,1 0,0 0,2 0,0 0,1 0,1 0,1 0,1-1,0 1,2-1,0-1,1 1,-5-14,0-1,0 0,0 1,1-1,0-1,-1 1,1 0,0-1,1 0,-1 0,1 0,-1 0,1-1,0 0,0 0,0 0,0 0,0-1,1 0,-1 0,0-1,0 1,1-1,-1 0,0 0,1-1,-1 0,0 0,0 0,1 0,-1-1,0 0,0 0,-1 0,1-1,0 0,-1 0,3-2,90-120,-96 124,-1 0,1 0,-1 0,1 0,0 0,-1 0,1 0,0 1,0-1,-1 0,1 0,0 1,0-1,0 1,0-1,0 1,0-1,0 1,0-1,0 1,0 0,0 0,0-1,0 1,1 0,-1 0,0 0,0 0,0 0,0 0,0 1,0-1,0 0,0 1,0-1,0 0,0 1,0-1,0 1,0 0,0-1,0 1,0 0,0-1,-1 1,1 0,34 51,-23-32,-9-14,1 0,-1 0,1 0,0-1,1 0,-1 0,1 0,0 0,0-1,0 0,1 0,0 0,-1-1,1 0,1 0,-1 0,0-1,1 0,-1 0,1-1,-1 1,1-1,0-1,0 0,-1 1,1-2,0 1,0-1,-1 0,1-1,2 0,4-4,0-1,0 1,-1-2,0 0,-1 0,0-1,0-1,-1 0,0 0,-1-1,0 0,-1 0,0-1,-1-1,0 1,-1-1,0 0,-1 0,0-1,-1 1,-1-1,0 0,-1 0,-1-1,0-12,-1 24,0-1,0 1,0 0,-1 0,1 0,-1 0,0 0,0-1,0 1,0 0,-1 1,1-1,-1 0,0 0,0 1,0-1,0 1,0-1,0 1,-1 0,1 0,-19 12,15 4</inkml:trace>
  <inkml:trace contextRef="#ctx0" brushRef="#br0" timeOffset="385.597">1050 372,'20'-3,"1"-1,-1-1,1-1,-2 0,1-2,-1 0,0-1,-1-1,0-1,0-1,-1 0,-1-1,0-1,-1 0,-11 10,0 0,-1 0,0 0,0-1,0 1,-1-1,1 1,-1-1,0 0,-1 0,1 0,-1 0,0 0,0-1,0 1,-1 0,0 0,0-1,0 1,-1 0,0 0,0-1,0 1,0 0,-1 0,0 0,0 0,-1 1,1-1,-1 1,0-1,0 1,0 0,-1 0,1 0,-1 0,0 1,0 0,0 0,-1 0,1 0,-1 0,1 1,-1 0,-4-2,3 3,-1 0,1 0,0 0,0 1,-1 0,1 0,0 1,-1-1,1 2,0-1,0 0,0 1,0 0,0 1,0-1,1 1,-1 0,1 1,0-1,0 1,0 0,0 0,1 1,-1-1,-1 4,-4 3,2 0,0 0,0 1,1 0,0 0,1 1,1-1,0 1,0 1,1-1,0 5,-1 170,5-183,1 1,-1-1,1 0,1 0,-1 0,1 0,0 0,0 0,0 0,1-1,0 1,0-1,0 1,0-1,0 0,1-1,0 1,0 0,0-1,0 0,1 0,-1 0,1-1,0 1,-1-1,1 0,0-1,1 1,-1-1,0 0,0 0,0-1,1 1,122-7,-106-1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4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65,'5'14,"0"0,-1 1,0-1,-2 1,0 0,0 0,-1-1,-1 3,1 6,-23 247,-8-25,-1-38,31-156,0-52</inkml:trace>
  <inkml:trace contextRef="#ctx0" brushRef="#br0" timeOffset="244.536">1 658,'43'-9,"43"-14,12-2,-6-1,-14 3,-15 0,-14 5,-10 1,-12-3,-6 4,-6 3</inkml:trace>
  <inkml:trace contextRef="#ctx0" brushRef="#br0" timeOffset="648.706">763 9,'-19'159,"-20"257,39-394,0 0,2 0,1 0,0 0,2 0,0-1,1 1,2-1,1 2,-8-22,-1 1,1-1,0 0,-1 0,1 1,0-1,0 0,0 0,0 0,0 0,0 0,0 0,0 0,0 0,1-1,-1 1,0 0,1-1,-1 1,0-1,1 1,-1-1,0 0,1 0,-1 1,1-1,-1 0,1 0,-1-1,1 1,-1 0,0 0,1-1,-1 1,1 0,-1-1,0 0,0 1,1-1,-1 0,0 1,0-1,0 0,0 0,1-1,49-49,-40 36,-5 7,0-1,0 1,1 1,0-1,0 1,1 0,0 1,0-1,0 2,1-1,-8 5,1 1,-1 0,0-1,0 1,1 0,-1-1,0 1,0 0,1 0,-1 0,0 0,1 0,-1 0,0 1,0-1,1 0,-1 1,0-1,0 1,1-1,-1 1,0-1,0 1,0 0,0 0,0-1,0 1,0 0,0 0,0 0,-1 0,1 0,0 0,-1 1,1-1,-1 0,1 0,-1 0,1 0,-1 1,0-1,1 0,-1 1,0 0,6 62,-6-59,0 13,0-7,-1 1,2 0,0 0,0-1,1 1,0 0,1-1,0 0,5 9,2-1</inkml:trace>
  <inkml:trace contextRef="#ctx0" brushRef="#br0" timeOffset="1311.959">1469 602,'-36'30,"17"-16,0 1,1 1,1 1,0 0,1 1,1 1,1 1,-10 17,23-35,0-1,0 1,0 0,0-1,0 1,1 0,-1-1,1 1,-1 0,1 0,-1 0,1-1,0 1,0 0,0 0,0 0,0 0,0 0,1-1,-1 1,1 0,-1 0,1 0,-1-1,1 1,0 0,0-1,0 1,0-1,0 1,0-1,1 1,-1-1,0 0,1 0,-1 1,1-1,-1 0,1 0,0-1,-1 1,1 0,0 0,0-1,-1 1,1-1,0 0,0 1,0-1,0 0,-1 0,1 0,0 0,1-1,9-2,1-1,-1 0,0-1,0 0,-1-1,0 0,0-1,0 0,-1-1,0 0,1-2,6-3,98-83,-114 95,-1 0,1 0,0 0,0 1,0-1,-1 0,1 0,0 0,0 0,0 1,0-1,0 1,0-1,0 1,1-1,-1 1,0-1,0 1,0 0,1 0,-1-1,0 1,0 0,0 0,1 0,-1 0,0 1,0-1,0 0,1 0,-1 1,0-1,0 1,0-1,0 1,0 0,0-1,0 1,0 0,0-1,0 1,0 0,0 0,-1 0,1 0,0 0,-1 0,1 0,0 0,-1 0,1 0,-1 1,0-1,1 0,-1 0,0 0,0 0,0 1,-8 45,6-42,0 1,1-1,0 0,-1 0,2 1,-1-1,0 1,1-1,0 1,1-1,-1 1,1-1,0 0,0 1,1-1,-1 0,1 0,1 0,-1 0,0 0,1 0,0 0,0-1,1 0,-1 0,1 1,0-3,-1 1,0-1,1 1,0-1,-1-1,1 1,0 0,0-1,0 0,0 0,0 0,0 0,0 0,1-1,-1 0,0 0,0 0,0-1,0 1,0-1,1 0,-1 0,0 0,-1-1,1 1,0-1,0 0,-1 0,1-1,0 0,7-4,0-1,0-1,-1 0,0 0,-1-1,0-1,-1 1,6-10,20-38,-3-1,-2-2,-4-1,-1 0,-4-2,-2-1,-4 0,3-32,-14 77,1 1,-1 0,-1 0,0-1,-1 0,-2 1,0-1,-1 1,-1-4,2 22,1 0,-1 1,0-1,1 0,-1 1,0-1,0 1,0-1,1 1,-1-1,0 1,0-1,0 1,0 0,0 0,0-1,0 1,0 0,0 0,0 0,0 0,0 0,0 0,0 0,0 1,0-1,0 0,0 0,0 1,0-1,1 1,-1-1,0 1,0-1,0 1,0-1,1 1,-1 0,0-1,1 1,-1 0,0 0,1 0,-1-1,1 1,-1 0,1 0,0 0,-1 0,1 0,0 0,0 0,-1 0,1 0,0 0,0 0,0 0,0 0,0 0,1 0,-1 0,0 0,0 0,-14 55,3 1,2 0,2 1,3 0,3 0,4 40,-3-50,1-16,0-1,3 1,0-1,2 0,1-1,1 1,9 17,10-3,-27-74,-10 5,-1 1</inkml:trace>
  <inkml:trace contextRef="#ctx0" brushRef="#br0" timeOffset="1550.504">1779 376,'38'0,"28"-5,7-1,-5 0,-8 1,-14 1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0,'12'175,"-7"-124,-1 0,-3 1,-2-1,-2 3,-67 330,47-325,25-85,32-50,-20 56</inkml:trace>
  <inkml:trace contextRef="#ctx0" brushRef="#br0" timeOffset="383.772">414 226,'-246'233,"243"-231,0-1,1 1,-1 0,1 0,-1 0,1 0,-1 0,1 0,0 1,0-1,0 1,1 0,-1-1,1 1,-1 0,1 0,0 0,0 0,0 0,0 0,1 0,-1 0,1 1,0-1,0 0,0 0,0 0,1 1,-1-1,1 0,0 0,0 0,0 0,0 0,0 0,1 0,-1-1,1 1,1 1,109 167,-64-91,-37-66</inkml:trace>
  <inkml:trace contextRef="#ctx0" brushRef="#br0" timeOffset="862.656">443 904,'46'-83,"-5"-2,26-75,-31 60,-28 130,-9 31,0-49,0 1,0-1,1 1,1-1,0 1,1-1,0 0,0 1,2-1,0 0,0-1,2 5,-2-13,0 1,1-1,-1 0,0 0,1 0,0 0,0-1,0 0,0 0,0 0,0-1,0 1,1-1,-1 0,0-1,1 0,-1 0,0 0,1 0,-1-1,1 1,-1-2,0 1,0 0,0-1,0 0,0 0,0-1,0 1,-1-1,1 0,-1 0,0-1,1 1,-2-1,1 0,0 0,-1 0,2-4,9-10,-2-1,-1 0,0 0,-1-1,-1-1,-1 0,-1 0,0-6,-5 22,-1 0,1 0,-1 0,-1 0,1 0,-1-1,0 1,0 0,0 0,-1-1,1 1,-1 0,-1 0,1 0,-1 0,0 0,0 0,0 0,-1 1,0-2,-9-7</inkml:trace>
  <inkml:trace contextRef="#ctx0" brushRef="#br0" timeOffset="1215.416">1234 367,'-9'14,"2"1,0 0,1 0,0 1,1-1,1 1,1 0,0 0,1 1,0-1,2 0,0 1,0-1,2 1,0-1,2 4,-4-17,1 0,0 1,0-1,0 0,0 0,1 0,-1 0,1 0,0 0,0 0,0 0,0-1,0 1,0-1,1 0,0 1,-1-1,1 0,0-1,0 1,0 0,0-1,0 0,0 1,0-1,1 0,-1-1,0 1,1-1,-1 1,1-1,-1 0,0 0,1-1,-1 1,0-1,1 1,-1-1,0 0,0 0,1-1,-1 1,0-1,0 1,0-1,1-1,3-2,0 0,0 0,-1-1,0 1,0-2,0 1,-1 0,0-1,0 0,-1 0,0-1,0 1,0-1,-1 0,-1 0,1 0,-1 0,0-1,-1 1,0-4,0 7,0-1,-1 1,0-1,0 1,0 0,0-1,-1 1,0-1,0 1,-1 0,0-1,1 1,-2 0,1 0,-1 0,1 1,-1-1,-1 1,1-1,0 1,-1 0,0 0,0 1,0-1,-1 1,1 0,-1 0,0 0,0 1,0-1,0 1,-19-5</inkml:trace>
  <inkml:trace contextRef="#ctx0" brushRef="#br0" timeOffset="1733.406">1544 452,'-5'8,"0"0,0 1,1-1,0 1,0 0,1 1,0-1,1 0,0 1,1 0,0-1,0 1,1 0,0 0,1-1,0 1,0 0,3 7,-3-14,1 0,-1 0,1 0,-1 0,1-1,0 1,0 0,0-1,1 0,-1 1,0-1,1 0,-1 0,1 0,0-1,0 1,0 0,0-1,0 0,0 0,0 0,0 0,0 0,0-1,1 0,-1 1,0-1,0 0,1 0,-1-1,0 1,0-1,1 0,1 0,4-1,-1-1,1 0,0-1,-1 1,0-2,0 1,0-1,0 0,-1-1,0 1,6-7,101-147,-114 159,0-1,0 1,0-1,0 0,1 1,-1-1,0 1,1-1,-1 1,0-1,1 0,-1 1,1 0,-1-1,1 1,-1-1,1 1,-1-1,1 1,-1 0,1 0,0-1,-1 1,1 0,-1 0,1 0,0-1,-1 1,1 0,0 0,-1 0,1 0,0 0,-1 0,1 0,0 1,-1-1,1 0,-1 0,1 0,0 1,-1-1,1 0,-1 1,1-1,-1 0,1 1,-1-1,1 1,-1-1,1 1,-1-1,1 1,-1-1,0 1,1-1,8 43,-6-24,-2-13,0 0,1 0,-1 0,1 0,1 0,-1-1,1 1,0-1,0 0,0 1,1-1,0-1,0 1,0-1,0 1,1-1,0 0,0-1,0 1,0-1,1 0,-1 0,1-1,0 0,-1 0,1 0,0 0,0-1,0 0,0-1,1 1,-1-1,0 0,0-1,0 1,0-1,0 0,0-1,0 1,0-2,14-8,0-2,-1-1,-1 0,-1-1,0-1,-1-1,0 0,-1-1,-1 0,-1-2,-1 1,-1-2,0 1,5-18,-6 15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20,'35'41,"-31"-32,19 41,-2 2,-3 0,-2 1,-2 1,-2 4,5 15,32 106,-49-179,1 0,-1-1,0 1,1-1,-1 1,0 0,1-1,-1 1,1 0,-1-1,0 1,1 0,-1 0,1-1,-1 1,1 0,-1 0,1 0,-1 0,1 0,-1 0,1 0,-1 0,1 0,-1 0,1 0,0 0,-1 0,1 0,-1 0,1 0,-1 1,0-1,1 0,-1 0,1 1,-1-1,1 0,-1 1,0-1,1 0,3-14,122-339,-117 326,-1 0,-2 0,0-1,-2 0,-1 0,-1-5,-2-40,4 72,2 12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3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21,'-5'-4,"-1"2,-5 2,0 6,1-3,8-2,4-6,6-2,-3 0,-7 2,2 5,1 4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17,'14'5,"15"-3,7-2,2-2,0 1,-2 0,-3 0,-2-5,-1-1,-1 1,-6 6,-6 3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77,'48'-10,"21"-2,3-1,-6 4,-9 2,-15-3,-9 2,-10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0 221,'24'-5,"17"-1,7 0,0 1,-3 2,-5 0,-4 2,-4 1,-2 0,-1 0,-2 0,-4-4,-2-3,0 1,-8 1,-6 2</inkml:trace>
  <inkml:trace contextRef="#ctx0" brushRef="#br0" timeOffset="338.126">28 447,'14'0,"10"0,6 0,2 0,1 0,-1 0,-1 0,0 0,-2-5,0-1,-1 0,0 1,-4 2</inkml:trace>
  <inkml:trace contextRef="#ctx0" brushRef="#br0" timeOffset="1003.63">762 277,'13'8,"0"0,1-1,1-1,-1 0,1-1,0 0,0-1,0-1,0-1,1 0,-1-1,1 0,-1-1,1-1,-1-1,1 0,-1-1,13-4,-19 2,-1 0,1-1,-1 0,0-1,-1 0,0 0,0 0,0-1,-1 0,0-1,0 1,-1-1,0 0,-1 0,0-1,-1 1,0-1,1-5,-3 9,0 0,-1 0,1 0,-1 0,-1 0,1 0,-1 0,0 0,-1 0,1 0,-1 0,0 1,-1-1,1 1,-1-1,0 1,0 0,-1 0,0 0,0 0,0 1,0 0,-1 0,1 0,-1 0,0 1,0-1,-1 1,1 1,-1-1,1 1,-1 0,0 0,0 0,0 1,0 0,0 0,0 1,0 0,0 0,0 0,0 1,0-1,0 2,0-1,0 1,0-1,1 2,-4 0,0 3,-1-1,1 1,1 1,-1 0,1 0,1 1,-1 0,1 0,0 0,1 1,0 0,0 1,1-1,1 1,-1 0,2 0,-1 0,1 1,1 0,0-1,0 1,1 6,-28 239,28-234,-2 1,0-1,-2 0,0 0,-1-1,-2 0,0 0,-1 0,-1-1,-1 0,0-1,-2 0,0-1,-1-1,-1 0,-14 12,28-27,1-1,-1 0,0 1,0-1,0 0,1 0,-1 0,0 0,-1 0,1 0,0 0,0 0,0 0,0 0,-1-1,1 1,0-1,-1 1,1-1,-1 1,1-1,0 0,-1 1,1-1,-1 0,1 0,-1 0,1 0,-1 0,1-1,0 1,-1 0,1-1,-1 1,1-1,0 1,-1-1,1 0,0 1,0-1,-1 0,3-9</inkml:trace>
  <inkml:trace contextRef="#ctx0" brushRef="#br0" timeOffset="3754.185">1581 80,'-14'7,"0"1,1 0,0 1,0 0,1 1,1 0,0 1,0 1,1-1,0 2,1-1,0 1,1 1,1 0,0 0,1 0,0 1,1 0,1 0,1 0,0 0,0 6,2-12,0 1,1 0,0 0,0-1,1 1,0 0,1-1,0 1,1-1,0 0,0 0,1 0,0 0,1-1,0 1,0-1,1 0,3 4,-2-7,-1 1,1-2,-1 1,1-1,1 1,-1-2,1 1,-1-1,1-1,0 1,0-1,0-1,0 1,0-1,1-1,-1 1,0-1,0-1,1 0,-1 0,5-2,11-2,0-1,0-1,0-2,-1 0,0-2,13-8,-12 5,0-1,0-1,-2-1,0-1,-1-1,-1 0,15-20,-28 31,-1 1,0-2,0 1,-1-1,0 0,-1 0,0 0,0 0,-1-1,0 0,0 1,-1-1,-1 0,0 0,0-1,-1 1,0 0,-1 0,0 0,0 0,-1 0,-1 0,0-2,0 6,0 0,0 0,0 1,-1-1,0 1,0 0,0-1,-1 2,0-1,0 1,0-1,0 2,-1-1,1 0,-1 1,0 0,0 0,0 1,-1 0,1 0,-1 0,1 1,-1 0,-1 0,-9-1,0 1,-1 1,1 0,0 1,0 1,0 1,0 0,-13 5,1 1</inkml:trace>
  <inkml:trace contextRef="#ctx0" brushRef="#br0" timeOffset="4231.906">1439 419,'5'-11,"1"0,1 0,-1 1,2-1,-1 1,2 1,-1 0,1 0,0 1,3-2,1-2,-4 4,0-1,1 1,0 1,0 0,1 0,0 1,0 0,1 1,7-2,-16 7,0 1,1-1,-1 1,1 0,-1 0,0 0,1 1,-1-1,0 1,0-1,0 1,0 0,0 0,-1 1,1-1,-1 0,1 1,-1 0,0-1,0 1,0 0,0 0,0 0,-1 1,0-1,1 1,13 19,-8-15,1-1,-1 0,1 0,1 0,-1-1,1-1,0 1,1-1,-1-1,1 0,0 0,0-1,0 0,0-1,9 2,23-15,-29-1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94 230,'66'55,"-58"-47,0 0,1 0,0 0,0-1,1-1,0 0,0 0,0-1,1 0,-1 0,1-1,0-1,1 0,-1-1,1 0,-1 0,5-1,-10 0,-1 0,1 0,0-1,-1 1,1-1,0-1,0 1,0-1,-1 0,1 0,-1-1,1 1,-1-1,1-1,-1 1,0-1,0 0,0 0,0 0,-1-1,1 1,-1-1,0 0,0-1,-1 1,1-1,-1 1,1-3,2-5,-2 1,1-2,-2 1,0 0,0-1,-1 1,-1-1,0 0,0 0,-1 0,-1 1,-1-1,1 0,-2 1,0-1,0 1,-1 0,-1 0,0 0,-6-9,9 18,-1-1,0 1,0 0,0 0,0 0,-1 0,1 1,-1-1,0 1,0 0,0 0,0 0,0 1,0-1,0 1,0 0,-1 0,1 0,0 1,-1 0,1 0,0 0,-1 0,1 1,-1-1,1 1,0 0,0 1,0-1,-1 1,1-1,-3 3,-1 0,0 0,0 0,0 1,1 0,0 0,0 1,0-1,1 2,0-1,0 1,0 0,1 0,0 0,0 1,1 0,0 0,0 7,1 0,0 0,1 0,0 0,1 1,1-1,1 0,1 9,-5 87,-25 84,20-167,-1-1,0 0,-2 0,-2-1,0-1,-1 0,-2-1,0 0,-16 16,29-36,0 0,0 0,-1 0,1-1,-1 1,0-1,1 0,-1 0,-1 0,1-1,0 0,-1 1,1-1,-3 0,12-33,35-20,-23 36</inkml:trace>
  <inkml:trace contextRef="#ctx0" brushRef="#br0" timeOffset="1199.927">603 569,'7'-6,"50"-34,-2-3,-1-3,-3-1,-2-3,16-23,-59 66,-1 0,0-1,-1 1,1-1,-1 0,-1-1,1 1,-2 0,1-1,-1 0,0 0,-1 1,0-4,-1 12,0-1,0 0,0 1,0-1,0 1,0-1,0 1,-1-1,1 0,0 1,0-1,-1 1,1-1,0 1,-1-1,1 1,0 0,-1-1,1 1,0-1,-1 1,1 0,-1-1,1 1,-1 0,1-1,-1 1,1 0,-1 0,0 0,1-1,-1 1,1 0,-1 0,1 0,-1 0,0 0,1 0,-1 0,1 0,-1 0,1 1,-1-1,0 0,1 0,-1 0,1 1,-1-1,1 0,-1 0,1 1,-1-1,1 1,0-1,-1 0,1 1,-1-1,1 1,0-1,-1 1,1-1,0 1,0-1,-1 1,-28 29,17-16,1 1,0 0,1 0,1 1,0 0,1 1,1-1,0 2,2-1,0 1,0 0,2 0,0 0,1 8,2-22,1 0,-1 0,1 0,0 0,0 0,1 0,-1 0,1 0,-1-1,1 1,0-1,1 1,-1-1,1 0,-1 0,1 0,0 0,0 0,0 0,1-1,-1 0,1 0,-1 0,1 0,0 0,-1-1,1 1,0-1,0 0,0 0,0-1,0 1,0-1,0 0,1 0,-1 0,0-1,2 0,13 0,0-1,0-1,-1-1,1 0,-1-1,0-2,0 0,-1 0,0-2,0 0,-1-1,0 0,-1-1,0-1,-1-1,0 0,-1-1,-1 0,0-1,-1 0,0-1,7-16,32-50,-74 109,18-20,0 1,1-1,1 2,-1-1,1 0,1 1,-1-1,1 1,1 0,0 0,0 1,1-1,0 0,0 0,1 1,1-1,-1 0,1 1,1-1,0 0,0 0,1 0,0 0,2 3,-3-9,0 0,1 0,-1 0,1-1,0 1,0-1,0 1,0-1,0 0,0 0,1 0,-1-1,1 1,-1-1,1 0,0 0,-1 0,1 0,0-1,0 1,0-1,-1 0,1 0,0 0,0-1,0 0,-1 1,1-1,0-1,101-48,-77 29,0-1,-1-2,-2 0,0-2,-2-1,0-1,-2 0,-2-2,0 0,-2-2,-4-17,-13 49,0-1,0 0,0 1,0-1,-1 0,1 0,0 1,-1-1,1 0,0 1,-1-1,1 0,-1 1,1-1,-1 1,1-1,-1 1,1-1,-1 1,1-1,-1 1,0 0,1-1,-1 1,0 0,1-1,-1 1,0 0,0 0,1 0,-1-1,0 1,0 0,1 0,-1 0,0 0,0 1,1-1,-1 0,0 0,1 0,-1 1,0-1,0 0,1 0,-1 1,1-1,-1 1,0-1,1 1,-1-1,1 1,-1-1,1 1,-1-1,1 1,-1 0,1-1,0 1,-1 0,1-1,0 1,-1 0,-6 5,0 0,0 0,1 1,0 0,0 0,0 0,1 1,0-1,1 1,-1 0,2 1,-1-1,1 1,0 0,1 0,0 0,1 0,-1 0,2 0,-1 0,1 1,1-1,0 0,1 5,0 0,2 0,0 0,0 0,1-1,1 0,0 0,1 0,0-1,1 0,0-1,1 1,0-2,1 1,0-1,1-1,6 5,115 58,-114-68,-5-5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6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5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2">2343 1,'0'0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7">906 85,'0'0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3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1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1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9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3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2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706,'28'59,"-2"2,-3 0,-3 2,-3 0,4 32,-2 57,-19-153,-1 1,1-1,0 1,0 0,0-1,0 1,0-1,0 1,1 0,-1-1,0 1,0-1,0 1,0 0,0-1,1 1,-1-1,0 1,0 0,1-1,-1 1,0 0,0-1,1 1,-1 0,0 0,1-1,-1 1,0 0,1 0,-1 0,1-1,-1 1,0 0,1 0,-1 0,1 0,-1 0,0 0,1 0,-1 0,1 0,-1 0,1 0,-1 0,0 0,1 0,-1 0,1 0,-1 1,0-1,1 0,-1 0,0 0,1 1,-1-1,0 0,1 0,-1 1,0-1,1 0,-1 1,0-1,15-49,-13 39,63-185,40-99,-85 259,-12 29</inkml:trace>
  <inkml:trace contextRef="#ctx0" brushRef="#br0" timeOffset="271.772">3810 706,'-5'43,"-1"29,0 7,1-6,1-9,2-12,1-10,5-11,3-7,-1-12,4-8,0-5</inkml:trace>
  <inkml:trace contextRef="#ctx0" brushRef="#br0" timeOffset="851.42">4375 678,'-11'-3,"0"0,-1 1,1 1,0 0,-1 0,1 1,-1 1,1 0,-1 0,1 1,0 1,0 0,0 0,0 1,0 0,1 1,0 0,0 1,0 0,-8 7,-30 37,47-49,0 0,1 0,-1 0,1 0,-1 0,1 0,-1 0,1 1,0-1,0 0,-1 0,1 0,0 1,0-1,0 0,0 0,1 1,-1-1,0 0,0 0,1 0,-1 1,1-1,-1 0,1 0,-1 0,1 0,0 0,0 0,-1 0,1 0,0 0,0 0,0-1,0 1,0 0,0 0,0-1,0 1,0-1,0 1,1-1,-1 0,0 1,0-1,0 0,1 0,-1 1,0-1,0 0,0 0,1-1,166 9,-166-6,-1 0,1 0,-1 0,1 0,-1 0,0 0,0 0,0 1,0-1,0 0,-1 1,1-1,-1 1,1-1,-1 1,0-1,0 1,0-1,0 1,-1-1,1 0,-1 1,1-1,-1 1,0-1,0 0,0 1,0-1,0 0,0 0,-1 0,1 0,-1 0,0 0,1 0,-1-1,0 1,0-1,0 1,0-1,-1 1,-52 48,45-43,1 0,0 1,0 0,1 1,0 0,0 0,1 1,1 0,-4 5,9-12,0 0,-1 0,2 1,-1-1,0 0,1 0,-1 0,1 1,0-1,0 0,0 0,1 1,-1-1,1 0,-1 0,1 0,0 1,1-1,-1 0,0 0,1-1,-1 1,1 0,0 0,0-1,0 1,1-1,-1 0,0 0,1 0,0 0,-1 0,1 0,0-1,2 2,3 1,0 0,0-1,0 0,0 0,0-1,1 0,-1 0,1-1,-1 0,1-1,-1 1,1-2,3 0,-3-1,1-1,-1 0,0-1,0 0,0 0,0-1,-1 0,1-1,-1 1,1-3,11-7</inkml:trace>
  <inkml:trace contextRef="#ctx0" brushRef="#br0" timeOffset="1466.265">4713 649,'-7'18,"1"0,0 0,1 1,1-1,1 1,1 0,0 0,2 8,-1-19,1 0,1-1,0 1,0-1,0 1,1-1,0 1,1-1,-1 0,1 0,1 0,-1 0,1 0,1-1,-1 0,1 0,0 0,0 0,1-1,0 0,-1 0,2 0,2-3,-1 0,1-1,0 0,0 0,0-1,0 0,0 0,0-1,-1-1,1 1,0-1,0-1,-1 0,0 0,1 0,-1-1,-1-1,1 1,0-1,-1 0,4-4,67-55,-75 63,0 0,-1 1,1 0,0 0,-1 0,1 0,0 0,0 0,-1 1,1-1,0 1,-1 0,1-1,0 1,-1 1,1-1,-1 0,0 1,1-1,-1 1,0 0,0-1,0 1,0 0,0 0,-1 0,1 1,-1-1,1 0,-1 1,0-1,0 1,0-1,0 1,0 0,0-1,-1 3,24 29,-13-27,-1 0,1-1,1 0,-1-1,1 0,0-1,0 0,0-1,0-1,0 1,1-2,0 0,-1 0,1-2,-1 1,1-1,-1-1,1 0,-1-1,0-1,0 0,0 0,-1-1,1 0,-1-1,0-1,-1 1,0-2,0 1,0-2,-1 1,0-1,-1-1,1 0,6-9,-1 0,-1-1,0 0,-2-1,0 0,-2-1,0 0,-1-1,-2 1,4-21,-7-8,-7 33</inkml:trace>
  <inkml:trace contextRef="#ctx0" brushRef="#br0" timeOffset="-2513.594">1129 790,'-1'0,"-1"0,1 0,0 1,-1-1,1 0,0 1,-1-1,1 1,0-1,-1 1,1-1,0 1,0 0,0 0,0 0,0 0,0 0,0 0,0 0,0 0,0 0,0 0,1 0,-1 0,0 1,1-1,-1 0,1 1,-1-1,1 0,0 1,0-1,0 0,-1 1,1-1,1 1,-1-1,0 0,0 1,0-1,1 0,-1 1,0-1,1 0,0 1,-2 6,-25 147,-31 165,30-168,7-69,12-91,5-5</inkml:trace>
  <inkml:trace contextRef="#ctx0" brushRef="#br0" timeOffset="-2168.932">565 790,'234'-53,"138"20,-327 32,-25 0,0 1,0 0,1 1,-1 2,-1 0,20 5,-22-2</inkml:trace>
  <inkml:trace contextRef="#ctx0" brushRef="#br0" timeOffset="-1711.596">1778 875,'-25'14,"-13"7,1 1,0 2,2 2,-22 21,49-40,0 1,1 0,0 0,0 0,0 1,1 0,1 1,0-1,0 1,1 0,0 1,0-1,1 0,1 1,0 0,0 0,1-1,0 1,1 0,1 0,-1 1,1-7,1 0,-1-1,0 1,1-1,0 1,0-1,1 0,-1 0,1 0,0 0,0 0,0 0,0-1,1 1,-1-1,1 0,0 0,0-1,0 1,1-1,-1 0,0 0,1 0,-1 0,1-1,0 0,0 0,-1 0,1-1,0 0,0 1,0-2,-1 1,1 0,0-1,0 0,-1 0,2-1,11-2,0-1,0 0,-1-2,0 0,0 0,-1-2,0 0,-1 0,0-1,0-1,-1-1,0 0,-1 0,-1-1,0-1,0 0,-2 0,1-1,-2 0,0-1,-1 0,-1 0,0-1,-1 1,-1-1,0 0,-2-1,0 13,-2 0,1-1,0 1,-1 0,0 0,0 0,0 0,-1-1,0 1,0 0,0 0,-1 0,0 0,1 1,-2-1,1 0,0 1,-1-1,0 1,0 0,-1 0,1 0,-1 0,1 1,-1-1,0 1,-1 0,1 0,0 1,-1-1,0 1,1 0,-1 0,0 1,0-1,0 1,0 0,0 0,-1 1,1-1,0 1,0 1,0-1,-5 1,-72 34,63-17</inkml:trace>
  <inkml:trace contextRef="#ctx0" brushRef="#br0" timeOffset="-948.338">2145 875,'-1'395,"-9"-351,-4-78,11 12,2 0,1 1,1-1,1 0,0 0,2 0,1 1,0-1,2 1,0 1,1-1,1 1,1 1,1-1,1 2,0 0,4-3,118-132,-126 145,2 0,-1 1,1 0,0 0,0 1,1 1,0-1,0 2,0-1,0 2,1-1,-1 2,1-1,0 2,10-1,-18 2,1 1,-1-1,1 1,-1 0,1 0,-1 1,0-1,0 1,0 0,0 0,0 1,0-1,0 1,-1-1,1 1,-1 0,0 1,0-1,0 1,0-1,0 1,-1 0,0 0,0 0,0 0,0 0,-1 0,1 1,0 3,0 1,0 0,0 0,-1 0,0 0,-1 0,0 0,0 0,-1 0,0 0,-1 0,0 0,0 0,-1 0,-2 4,-3 1,0-2,-1 1,-1-1,0-1,0 0,-2 0,1-1,-1-1,0 0,-1 0,0-1,-1-1,1 0,-1-1,-1 0,1-1,-1-1,0-1,0 0,0 0,0-2,0 0,-1 0,0-2,-63-20,61 10</inkml:trace>
  <inkml:trace contextRef="#ctx0" brushRef="#br0" timeOffset="3618.826">3161 1,'-14'24,"-20"27,-8 9,3 0,2-5,4-8,8-7,2-6,1-3,4-2,5-7</inkml:trace>
  <inkml:trace contextRef="#ctx0" brushRef="#br0" timeOffset="3878.639">3443 57,'-39'34,"-26"25,-8 7,5-2,8-8,15-8,15-12</inkml:trace>
  <inkml:trace contextRef="#ctx0" brushRef="#br0" timeOffset="4655.089">1 226,'19'19,"16"16,6 2,2 0,-2-2,-3-2,-3-7,-3-2,-2-7,-2-4,0-6,-5-4</inkml:trace>
  <inkml:trace contextRef="#ctx0" brushRef="#br0" timeOffset="4919.654">311 141,'14'15,"10"13,5 8,-1 2,-2-5,-5-4,-1-1,1-1,1-1,2 1,2-5,1-6,1-6,-4-4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27,'-5'5,"-6"1,-1 5,1-4,8-4,3-7,8-2,1-6,5 0,0-4,-3 7,-3 9,-3 5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0,'-5'5,"-6"1,-1 5,6 0,4-1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1 228,'137'-26,"149"-6,-287 31,1 1,0-1,-1 1,1-1,0 1,0-1,-1 0,1 1,0-1,0 1,0-1,0 0,0 1,0-1,0 0,0 1,0-1,0 0,0 1,0-1,0 1,0-1,1 0,-1 1,0-1,0 1,1-1,-1 1,0-1,1 0,-1 1,1 0,-1-1,1 1,-1-1,1 1,-1-1,1 1,-1 0,1-1,-1 1,1 0,0 0,-1 0,1-1,-1 1,1 0,0 0,-1 0,1 0,0 0,-1 0,1 0,0 0,-1 0,1 0,-1 1,1-1,0 0,-1 0,1 0,-1 1,1-1,-66-40,54 35,0-1,0 0,1-1,-1 0,1-1,1 0,0 0,0-1,0 0,-4-8,4-1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1301 508,'-8'-9,"0"1,-1 0,-1 0,1 1,-1 1,0-1,-1 2,0-1,0 2,0-1,0 1,0 1,-1 0,0 1,0 0,1 1,-1 0,0 1,0 0,0 1,0 0,-6 2,-143 62,10 3,144-63,-39 20,2 3,1 1,2 3,1 1,1 2,-32 38,28-18,4 3,1 1,3 2,3 1,0 10,-55 154,65-170,-21 89,14 23,29-165,-2 21,1 0,1 1,1-1,2 0,0 0,4 14,22 74,-1-22,-19-54,2-1,1 0,2-1,1 0,1-2,2 1,2-2,16 21,106 120,-109-145,2-1,1-2,1-1,1-2,0-1,2-3,0-1,1-2,8 1,-36-10,159 52,-143-48,1-1,0-1,1-1,0-2,16 0,179-7,27-51,-138 26,51-25,32-27,-168 65,0-1,-1-1,0-2,-2-1,-1-1,0-1,15-17,-20 19,138-174,-59 12,-84 142,-2 0,-2-1,-1-1,-3 0,1-16,-4-226,-34 115,-46-112,54 229,-1 1,-3 2,-2 0,-8-9,-92-115,13 54,85 93,-1 2,-1 1,-1 2,-1 1,-26-12,-127-29,42 29,21 14,86 12,0 2,0 1,0 2,-27 3,5-1,-60 23,118-24,0 0,-1 0,1 1,0-1,-1 0,1 1,0-1,0 1,0-1,0 1,-1 0,1-1,0 1,0 0,0 0,0 0,0 0,1 0,-1 0,0 0,0 0,1 0,-1 0,0 0,1 0,-1 0,1 1,0-1,-1 0,1 1,0-1,0 0,0 0,0 1,0-1,0 0,0 1,6 10</inkml:trace>
  <inkml:trace contextRef="#ctx0" brushRef="#br0" timeOffset="3742.514">1414 1636,'56'-29,"210"-133,88-36,-148 57,-26 21,-195 120,4 7</inkml:trace>
  <inkml:trace contextRef="#ctx0" brushRef="#br0" timeOffset="6342.757">1330 2200,'33'1,"-19"0,0 1,1-2,-1 0,1 0,-1-2,0 0,1 0,-1-1,0-1,0-1,-1 0,0 0,1-1,-2-1,1 0,-1-1,7-5,-14 8,0 1,-1-1,1 0,-1-1,0 1,0-1,-1 1,0-1,0 0,0-1,0 1,-1 0,0-1,-1 1,1-1,-1 0,-1 1,1-1,-1 0,0 0,-1 1,1-1,-1 0,-1 1,1-1,-1 1,-2-6,2 10,1-1,-1 0,0 1,0-1,0 1,0-1,0 1,-1 0,1 0,-1 0,1 0,-1 0,0 1,0-1,1 1,-1 0,0 0,0 0,-1 0,1 0,0 1,0-1,0 1,0 0,0 0,-1 0,1 0,0 1,0-1,0 1,0 0,0 0,0 0,0 0,-2 1,-4 2,1-1,-1 1,1 1,0-1,0 2,0-1,1 1,0 0,0 0,0 1,-5 6,7-2,1 0,0 0,0 1,1-1,1 1,0-1,0 1,1 0,1 0,0 0,0 0,1-1,2 7,-1 20,-1-9,1-15,-1-1,0 1,-1 0,0 0,-1 0,0 0,-1-1,-1 1,0-1,-1 1,-1-1,0 0,0 0,-1-1,-1 0,0 0,-9 11,-81 48,96-70,0-1,0 0,0 1,0-1,0 0,0 0,0 1,0-1,0 0,-1 0,1 0,0 0,0-1,0 1,0 0,0 0,0-1,0 1,0 0,0-1,0 1,0-1,0 1,0-1,1 0,-1 1,0-1,0 0,0 0,1 1,-1-1,0 0,1 0,-1 0,1 0,-1 0,1 0,0 0,-1 0,1 0,-5-14</inkml:trace>
  <inkml:trace contextRef="#ctx0" brushRef="#br0" timeOffset="9462.312">1274 1777,'1'2,"0"0,1 0,-1-1,1 1,-1 0,1-1,0 1,0-1,0 1,0-1,0 0,0 0,0 0,0 0,0 0,0 0,1-1,-1 1,0-1,0 1,1-1,-1 0,0 0,1 0,0-1,0 2,196-26,-18 7,-118 7,-64 9,1 1,0-1,0 0,-1 1,1-1,-1 1,0-1,1 1,-1-1,0 1,0-1,0 1,0 0,0-1,0 1,0 0,0 0,0 0,-1 0,1 0,-1 0,1 0,0 0,-1 1,1-1,-1 1,0-1,-15-9</inkml:trace>
  <inkml:trace contextRef="#ctx0" brushRef="#br0" timeOffset="10984.291">2430 986,'-17'0,"0"-1,1-1,-1-1,1 0,-1-1,1-1,0 0,1-1,-1-1,-1-2,15 8,2 0,0 0,-1 1,1-1,-1 0,1 0,-1 0,1 1,-1-1,0 0,1 1,-1-1,0 0,0 1,1-1,-1 1,0-1,0 1,0 0,0-1,0 1,0 0,0-1,0 1,1 0,-1 0,0 0,0 0,0 0,0 0,0 0,0 0,0 1,0-1,0 0,0 0,0 1,0-1,1 1,-1-1,0 1,0-1,0 1,1-1,-1 1,0 0,0-1,1 1,-1 0,1 0,-1-1,1 1,-1 0,1 0,-1 0,1 0,0 0,0-1,-1 1,1 0,0 0,0 0,0 0,0 0,0 0,0 0,0 0,0 0,1 1,105 314,-82-231,-14-111,-2-6,2 0,1 0,2 1,1 1,1 0,3-2,23-74,-40 88,-4 4</inkml:trace>
  <inkml:trace contextRef="#ctx0" brushRef="#br0" timeOffset="15217.48">2572 902,'-1'1,"0"0,-1 0,1 0,0 0,-1 0,1 0,0-1,-1 1,1 0,-1-1,1 0,-1 1,1-1,-1 0,1 1,-1-1,1 0,-1 0,0 0,1-1,-1 1,1 0,-1 0,1-1,-1 1,1-1,-1 0,1 1,0-1,-1 0,1 0,0 0,0 0,-1 0,1 0,0 0,0 0,0-1,-42-56,33 42,-103-112,28 16,-28-30,0 1,-13-14,13 14,113 140,-1 1,1-1,-1 1,0 0,1-1,-1 1,0 0,1-1,-1 1,0 0,0 0,1 0,-1 0,0 0,1 0,-1 0,0 0,0 0,1 0,-1 0,0 0,0 1,1-1,-1 0,0 0,1 1,-1-1,0 0,1 1,-1-1,1 1,-1-1,1 1,-1-1,1 1,-1-1,1 1,-1 0,1-1,0 1,-1 0,1-1,0 1,-1 0,1-1,0 1,0 0,0 0,0-1,0 1,0 0,0 0,0-1,0 1,-13 52,12-49,-30 173,30-175,0 0,0 0,1 0,-1 0,0 0,1 0,0 0,-1 0,1 0,0 0,0 0,0 0,0 0,1 0,-1 0,0 0,1 0,0 0,-1 0,1 0,0 0,0 0,0-1,0 1,0 0,0-1,1 1,-1-1,1 1,-1-1,1 1,-1-1,1 0,0 0,0 0,-1 0,1 0,0 0,1 0,10-3,0-1,-1 0,0-1,1 0,-2-1,1-1,0 0,-1 0,10-8,14-6,299-157,-280 160,-123 16,22 3,22-1,-1 0,1-2,-1 0,1-2,0-1,-1-1,-106-30,114 33,27 10,4-3</inkml:trace>
  <inkml:trace contextRef="#ctx0" brushRef="#br0" timeOffset="16283.424">2685 112,'37'97,"-16"-57,34 135,-29-35,-20-115,8-31,60-182,53-97,-113 261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0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5,'-1'-1,"0"1,-1-1,1 1,0-1,0 1,-1-1,1 1,0 0,-1 0,1-1,0 1,-1 0,1 0,-1 0,1 1,0-1,-1 0,1 0,0 1,0-1,-1 1,1-1,0 1,0 0,-1-1,1 1,0 0,0 0,0 0,0 0,0 0,0 0,1 0,-1 0,0 0,0 0,1 0,-1 1,1-1,-1 0,1 0,-1 1,1-1,0 0,0 1,-1-1,-9 71,10-66,-2 14,1 0,0 0,2 0,0 0,1 0,1 0,1 0,1-1,0 1,2-1,0-1,1 1,-5-14,0-1,0 0,0 1,1-1,0-1,-1 1,1 0,0-1,1 0,-1 0,1 0,-1 0,1-1,0 0,0 0,0 0,0 0,0-1,1 0,-1 0,0-1,0 1,1-1,-1 0,0 0,1-1,-1 0,0 0,0 0,1 0,-1-1,0 0,0 0,-1 0,1-1,0 0,-1 0,3-2,90-120,-96 124,-1 0,1 0,-1 0,1 0,0 0,-1 0,1 0,0 1,0-1,-1 0,1 0,0 1,0-1,0 1,0-1,0 1,0-1,0 1,0-1,0 1,0 0,0 0,0-1,0 1,1 0,-1 0,0 0,0 0,0 0,0 0,0 1,0-1,0 0,0 1,0-1,0 0,0 1,0-1,0 1,0 0,0-1,0 1,0 0,0-1,-1 1,1 0,34 51,-23-32,-9-14,1 0,-1 0,1 0,0-1,1 0,-1 0,1 0,0 0,0-1,0 0,1 0,0 0,-1-1,1 0,1 0,-1 0,0-1,1 0,-1 0,1-1,-1 1,1-1,0-1,0 0,-1 1,1-2,0 1,0-1,-1 0,1-1,2 0,4-4,0-1,0 1,-1-2,0 0,-1 0,0-1,0-1,-1 0,0 0,-1-1,0 0,-1 0,0-1,-1-1,0 1,-1-1,0 0,-1 0,0-1,-1 1,-1-1,0 0,-1 0,-1-1,0-12,-1 24,0-1,0 1,0 0,-1 0,1 0,-1 0,0 0,0-1,0 1,0 0,-1 1,1-1,-1 0,0 0,0 1,0-1,0 1,0-1,0 1,-1 0,1 0,-19 12,15 4</inkml:trace>
  <inkml:trace contextRef="#ctx0" brushRef="#br0" timeOffset="385.597">1050 372,'20'-3,"1"-1,-1-1,1-1,-2 0,1-2,-1 0,0-1,-1-1,0-1,0-1,-1 0,-1-1,0-1,-1 0,-11 10,0 0,-1 0,0 0,0-1,0 1,-1-1,1 1,-1-1,0 0,-1 0,1 0,-1 0,0 0,0-1,0 1,-1 0,0 0,0-1,0 1,-1 0,0 0,0-1,0 1,0 0,-1 0,0 0,0 0,-1 1,1-1,-1 1,0-1,0 1,0 0,-1 0,1 0,-1 0,0 1,0 0,0 0,-1 0,1 0,-1 0,1 1,-1 0,-4-2,3 3,-1 0,1 0,0 0,0 1,-1 0,1 0,0 1,-1-1,1 2,0-1,0 0,0 1,0 0,0 1,0-1,1 1,-1 0,1 1,0-1,0 1,0 0,0 0,1 1,-1-1,-1 4,-4 3,2 0,0 0,0 1,1 0,0 0,1 1,1-1,0 1,0 1,1-1,0 5,-1 170,5-183,1 1,-1-1,1 0,1 0,-1 0,1 0,0 0,0 0,0 0,1-1,0 1,0-1,0 1,0-1,0 0,1-1,0 1,0 0,0-1,0 0,1 0,-1 0,1-1,0 1,-1-1,1 0,0-1,1 1,-1-1,0 0,0 0,0-1,1 1,122-7,-106-1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4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65,'5'14,"0"0,-1 1,0-1,-2 1,0 0,0 0,-1-1,-1 3,1 6,-23 247,-8-25,-1-38,31-156,0-52</inkml:trace>
  <inkml:trace contextRef="#ctx0" brushRef="#br0" timeOffset="244.536">1 658,'43'-9,"43"-14,12-2,-6-1,-14 3,-15 0,-14 5,-10 1,-12-3,-6 4,-6 3</inkml:trace>
  <inkml:trace contextRef="#ctx0" brushRef="#br0" timeOffset="648.706">763 9,'-19'159,"-20"257,39-394,0 0,2 0,1 0,0 0,2 0,0-1,1 1,2-1,1 2,-8-22,-1 1,1-1,0 0,-1 0,1 1,0-1,0 0,0 0,0 0,0 0,0 0,0 0,0 0,0 0,1-1,-1 1,0 0,1-1,-1 1,0-1,1 1,-1-1,0 0,1 0,-1 1,1-1,-1 0,1 0,-1-1,1 1,-1 0,0 0,1-1,-1 1,1 0,-1-1,0 0,0 1,1-1,-1 0,0 1,0-1,0 0,0 0,1-1,49-49,-40 36,-5 7,0-1,0 1,1 1,0-1,0 1,1 0,0 1,0-1,0 2,1-1,-8 5,1 1,-1 0,0-1,0 1,1 0,-1-1,0 1,0 0,1 0,-1 0,0 0,1 0,-1 0,0 1,0-1,1 0,-1 1,0-1,0 1,1-1,-1 1,0-1,0 1,0 0,0 0,0-1,0 1,0 0,0 0,0 0,-1 0,1 0,0 0,-1 1,1-1,-1 0,1 0,-1 0,1 0,-1 1,0-1,1 0,-1 1,0 0,6 62,-6-59,0 13,0-7,-1 1,2 0,0 0,0-1,1 1,0 0,1-1,0 0,5 9,2-1</inkml:trace>
  <inkml:trace contextRef="#ctx0" brushRef="#br0" timeOffset="1311.959">1469 602,'-36'30,"17"-16,0 1,1 1,1 1,0 0,1 1,1 1,1 1,-10 17,23-35,0-1,0 1,0 0,0-1,0 1,1 0,-1-1,1 1,-1 0,1 0,-1 0,1-1,0 1,0 0,0 0,0 0,0 0,0 0,1-1,-1 1,1 0,-1 0,1 0,-1-1,1 1,0 0,0-1,0 1,0-1,0 1,0-1,1 1,-1-1,0 0,1 0,-1 1,1-1,-1 0,1 0,0-1,-1 1,1 0,0 0,0-1,-1 1,1-1,0 0,0 1,0-1,0 0,-1 0,1 0,0 0,1-1,9-2,1-1,-1 0,0-1,0 0,-1-1,0 0,0-1,0 0,-1-1,0 0,1-2,6-3,98-83,-114 95,-1 0,1 0,0 0,0 1,0-1,-1 0,1 0,0 0,0 0,0 1,0-1,0 1,0-1,0 1,1-1,-1 1,0-1,0 1,0 0,1 0,-1-1,0 1,0 0,0 0,1 0,-1 0,0 1,0-1,0 0,1 0,-1 1,0-1,0 1,0-1,0 1,0 0,0-1,0 1,0 0,0-1,0 1,0 0,0 0,-1 0,1 0,0 0,-1 0,1 0,0 0,-1 0,1 0,-1 1,0-1,1 0,-1 0,0 0,0 0,0 1,-8 45,6-42,0 1,1-1,0 0,-1 0,2 1,-1-1,0 1,1-1,0 1,1-1,-1 1,1-1,0 0,0 1,1-1,-1 0,1 0,1 0,-1 0,0 0,1 0,0 0,0-1,1 0,-1 0,1 1,0-3,-1 1,0-1,1 1,0-1,-1-1,1 1,0 0,0-1,0 0,0 0,0 0,0 0,0 0,1-1,-1 0,0 0,0 0,0-1,0 1,0-1,1 0,-1 0,0 0,-1-1,1 1,0-1,0 0,-1 0,1-1,0 0,7-4,0-1,0-1,-1 0,0 0,-1-1,0-1,-1 1,6-10,20-38,-3-1,-2-2,-4-1,-1 0,-4-2,-2-1,-4 0,3-32,-14 77,1 1,-1 0,-1 0,0-1,-1 0,-2 1,0-1,-1 1,-1-4,2 22,1 0,-1 1,0-1,1 0,-1 1,0-1,0 1,0-1,1 1,-1-1,0 1,0-1,0 1,0 0,0 0,0-1,0 1,0 0,0 0,0 0,0 0,0 0,0 0,0 0,0 1,0-1,0 0,0 0,0 1,0-1,1 1,-1-1,0 1,0-1,0 1,0-1,1 1,-1 0,0-1,1 1,-1 0,0 0,1 0,-1-1,1 1,-1 0,1 0,0 0,-1 0,1 0,0 0,0 0,-1 0,1 0,0 0,0 0,0 0,0 0,0 0,1 0,-1 0,0 0,0 0,-14 55,3 1,2 0,2 1,3 0,3 0,4 40,-3-50,1-16,0-1,3 1,0-1,2 0,1-1,1 1,9 17,10-3,-27-74,-10 5,-1 1</inkml:trace>
  <inkml:trace contextRef="#ctx0" brushRef="#br0" timeOffset="1550.504">1779 376,'38'0,"28"-5,7-1,-5 0,-8 1,-14 1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0,'12'175,"-7"-124,-1 0,-3 1,-2-1,-2 3,-67 330,47-325,25-85,32-50,-20 56</inkml:trace>
  <inkml:trace contextRef="#ctx0" brushRef="#br0" timeOffset="383.772">414 226,'-246'233,"243"-231,0-1,1 1,-1 0,1 0,-1 0,1 0,-1 0,1 0,0 1,0-1,0 1,1 0,-1-1,1 1,-1 0,1 0,0 0,0 0,0 0,0 0,1 0,-1 0,1 1,0-1,0 0,0 0,0 0,1 1,-1-1,1 0,0 0,0 0,0 0,0 0,0 0,1 0,-1-1,1 1,1 1,109 167,-64-91,-37-66</inkml:trace>
  <inkml:trace contextRef="#ctx0" brushRef="#br0" timeOffset="862.656">443 904,'46'-83,"-5"-2,26-75,-31 60,-28 130,-9 31,0-49,0 1,0-1,1 1,1-1,0 1,1-1,0 0,0 1,2-1,0 0,0-1,2 5,-2-13,0 1,1-1,-1 0,0 0,1 0,0 0,0-1,0 0,0 0,0 0,0-1,0 1,1-1,-1 0,0-1,1 0,-1 0,0 0,1 0,-1-1,1 1,-1-2,0 1,0 0,0-1,0 0,0 0,0-1,0 1,-1-1,1 0,-1 0,0-1,1 1,-2-1,1 0,0 0,-1 0,2-4,9-10,-2-1,-1 0,0 0,-1-1,-1-1,-1 0,-1 0,0-6,-5 22,-1 0,1 0,-1 0,-1 0,1 0,-1-1,0 1,0 0,0 0,-1-1,1 1,-1 0,-1 0,1 0,-1 0,0 0,0 0,0 0,-1 1,0-2,-9-7</inkml:trace>
  <inkml:trace contextRef="#ctx0" brushRef="#br0" timeOffset="1215.416">1234 367,'-9'14,"2"1,0 0,1 0,0 1,1-1,1 1,1 0,0 0,1 1,0-1,2 0,0 1,0-1,2 1,0-1,2 4,-4-17,1 0,0 1,0-1,0 0,0 0,1 0,-1 0,1 0,0 0,0 0,0 0,0-1,0 1,0-1,1 0,0 1,-1-1,1 0,0-1,0 1,0 0,0-1,0 0,0 1,0-1,1 0,-1-1,0 1,1-1,-1 1,1-1,-1 0,0 0,1-1,-1 1,0-1,1 1,-1-1,0 0,0 0,1-1,-1 1,0-1,0 1,0-1,1-1,3-2,0 0,0 0,-1-1,0 1,0-2,0 1,-1 0,0-1,0 0,-1 0,0-1,0 1,0-1,-1 0,-1 0,1 0,-1 0,0-1,-1 1,0-4,0 7,0-1,-1 1,0-1,0 1,0 0,0-1,-1 1,0-1,0 1,-1 0,0-1,1 1,-2 0,1 0,-1 0,1 1,-1-1,-1 1,1-1,0 1,-1 0,0 0,0 1,0-1,-1 1,1 0,-1 0,0 0,0 1,0-1,0 1,-19-5</inkml:trace>
  <inkml:trace contextRef="#ctx0" brushRef="#br0" timeOffset="1733.406">1544 452,'-5'8,"0"0,0 1,1-1,0 1,0 0,1 1,0-1,1 0,0 1,1 0,0-1,0 1,1 0,0 0,1-1,0 1,0 0,3 7,-3-14,1 0,-1 0,1 0,-1 0,1-1,0 1,0 0,0-1,1 0,-1 1,0-1,1 0,-1 0,1 0,0-1,0 1,0 0,0-1,0 0,0 0,0 0,0 0,0 0,0-1,1 0,-1 1,0-1,0 0,1 0,-1-1,0 1,0-1,1 0,1 0,4-1,-1-1,1 0,0-1,-1 1,0-2,0 1,0-1,0 0,-1-1,0 1,6-7,101-147,-114 159,0-1,0 1,0-1,0 0,1 1,-1-1,0 1,1-1,-1 1,0-1,1 0,-1 1,1 0,-1-1,1 1,-1-1,1 1,-1-1,1 1,-1 0,1 0,0-1,-1 1,1 0,-1 0,1 0,0-1,-1 1,1 0,0 0,-1 0,1 0,0 0,-1 0,1 0,0 1,-1-1,1 0,-1 0,1 0,0 1,-1-1,1 0,-1 1,1-1,-1 0,1 1,-1-1,1 1,-1-1,1 1,-1-1,1 1,-1-1,0 1,1-1,8 43,-6-24,-2-13,0 0,1 0,-1 0,1 0,1 0,-1-1,1 1,0-1,0 0,0 1,1-1,0-1,0 1,0-1,0 1,1-1,0 0,0-1,0 1,0-1,1 0,-1 0,1-1,0 0,-1 0,1 0,0 0,0-1,0 0,0-1,1 1,-1-1,0 0,0-1,0 1,0-1,0 0,0-1,0 1,0-2,14-8,0-2,-1-1,-1 0,-1-1,0-1,-1-1,0 0,-1-1,-1 0,-1-2,-1 1,-1-2,0 1,5-18,-6 15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20,'35'41,"-31"-32,19 41,-2 2,-3 0,-2 1,-2 1,-2 4,5 15,32 106,-49-179,1 0,-1-1,0 1,1-1,-1 1,0 0,1-1,-1 1,1 0,-1-1,0 1,1 0,-1 0,1-1,-1 1,1 0,-1 0,1 0,-1 0,1 0,-1 0,1 0,-1 0,1 0,-1 0,1 0,0 0,-1 0,1 0,-1 0,1 0,-1 1,0-1,1 0,-1 0,1 1,-1-1,1 0,-1 1,0-1,1 0,3-14,122-339,-117 326,-1 0,-2 0,0-1,-2 0,-1 0,-1-5,-2-40,4 72,2 12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3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21,'-5'-4,"-1"2,-5 2,0 6,1-3,8-2,4-6,6-2,-3 0,-7 2,2 5,1 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17,'14'5,"15"-3,7-2,2-2,0 1,-2 0,-3 0,-2-5,-1-1,-1 1,-6 6,-6 3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77,'48'-10,"21"-2,3-1,-6 4,-9 2,-15-3,-9 2,-10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0 221,'24'-5,"17"-1,7 0,0 1,-3 2,-5 0,-4 2,-4 1,-2 0,-1 0,-2 0,-4-4,-2-3,0 1,-8 1,-6 2</inkml:trace>
  <inkml:trace contextRef="#ctx0" brushRef="#br0" timeOffset="338.126">28 447,'14'0,"10"0,6 0,2 0,1 0,-1 0,-1 0,0 0,-2-5,0-1,-1 0,0 1,-4 2</inkml:trace>
  <inkml:trace contextRef="#ctx0" brushRef="#br0" timeOffset="1003.63">762 277,'13'8,"0"0,1-1,1-1,-1 0,1-1,0 0,0-1,0-1,0-1,1 0,-1-1,1 0,-1-1,1-1,-1-1,1 0,-1-1,13-4,-19 2,-1 0,1-1,-1 0,0-1,-1 0,0 0,0 0,0-1,-1 0,0-1,0 1,-1-1,0 0,-1 0,0-1,-1 1,0-1,1-5,-3 9,0 0,-1 0,1 0,-1 0,-1 0,1 0,-1 0,0 0,-1 0,1 0,-1 0,0 1,-1-1,1 1,-1-1,0 1,0 0,-1 0,0 0,0 0,0 1,0 0,-1 0,1 0,-1 0,0 1,0-1,-1 1,1 1,-1-1,1 1,-1 0,0 0,0 0,0 1,0 0,0 0,0 1,0 0,0 0,0 0,0 1,0-1,0 2,0-1,0 1,0-1,1 2,-4 0,0 3,-1-1,1 1,1 1,-1 0,1 0,1 1,-1 0,1 0,0 0,1 1,0 0,0 1,1-1,1 1,-1 0,2 0,-1 0,1 1,1 0,0-1,0 1,1 6,-28 239,28-234,-2 1,0-1,-2 0,0 0,-1-1,-2 0,0 0,-1 0,-1-1,-1 0,0-1,-2 0,0-1,-1-1,-1 0,-14 12,28-27,1-1,-1 0,0 1,0-1,0 0,1 0,-1 0,0 0,-1 0,1 0,0 0,0 0,0 0,0 0,-1-1,1 1,0-1,-1 1,1-1,-1 1,1-1,0 0,-1 1,1-1,-1 0,1 0,-1 0,1 0,-1 0,1-1,0 1,-1 0,1-1,-1 1,1-1,0 1,-1-1,1 0,0 1,0-1,-1 0,3-9</inkml:trace>
  <inkml:trace contextRef="#ctx0" brushRef="#br0" timeOffset="3754.185">1581 80,'-14'7,"0"1,1 0,0 1,0 0,1 1,1 0,0 1,0 1,1-1,0 2,1-1,0 1,1 1,1 0,0 0,1 0,0 1,1 0,1 0,1 0,0 0,0 6,2-12,0 1,1 0,0 0,0-1,1 1,0 0,1-1,0 1,1-1,0 0,0 0,1 0,0 0,1-1,0 1,0-1,1 0,3 4,-2-7,-1 1,1-2,-1 1,1-1,1 1,-1-2,1 1,-1-1,1-1,0 1,0-1,0-1,0 1,0-1,1-1,-1 1,0-1,0-1,1 0,-1 0,5-2,11-2,0-1,0-1,0-2,-1 0,0-2,13-8,-12 5,0-1,0-1,-2-1,0-1,-1-1,-1 0,15-20,-28 31,-1 1,0-2,0 1,-1-1,0 0,-1 0,0 0,0 0,-1-1,0 0,0 1,-1-1,-1 0,0 0,0-1,-1 1,0 0,-1 0,0 0,0 0,-1 0,-1 0,0-2,0 6,0 0,0 0,0 1,-1-1,0 1,0 0,0-1,-1 2,0-1,0 1,0-1,0 2,-1-1,1 0,-1 1,0 0,0 0,0 1,-1 0,1 0,-1 0,1 1,-1 0,-1 0,-9-1,0 1,-1 1,1 0,0 1,0 1,0 1,0 0,-13 5,1 1</inkml:trace>
  <inkml:trace contextRef="#ctx0" brushRef="#br0" timeOffset="4231.906">1439 419,'5'-11,"1"0,1 0,-1 1,2-1,-1 1,2 1,-1 0,1 0,0 1,3-2,1-2,-4 4,0-1,1 1,0 1,0 0,1 0,0 1,0 0,1 1,7-2,-16 7,0 1,1-1,-1 1,1 0,-1 0,0 0,1 1,-1-1,0 1,0-1,0 1,0 0,0 0,-1 1,1-1,-1 0,1 1,-1 0,0-1,0 1,0 0,0 0,0 0,-1 1,0-1,1 1,13 19,-8-15,1-1,-1 0,1 0,1 0,-1-1,1-1,0 1,1-1,-1-1,1 0,0 0,0-1,0 0,0-1,9 2,23-15,-29-1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94 230,'66'55,"-58"-47,0 0,1 0,0 0,0-1,1-1,0 0,0 0,0-1,1 0,-1 0,1-1,0-1,1 0,-1-1,1 0,-1 0,5-1,-10 0,-1 0,1 0,0-1,-1 1,1-1,0-1,0 1,0-1,-1 0,1 0,-1-1,1 1,-1-1,1-1,-1 1,0-1,0 0,0 0,0 0,-1-1,1 1,-1-1,0 0,0-1,-1 1,1-1,-1 1,1-3,2-5,-2 1,1-2,-2 1,0 0,0-1,-1 1,-1-1,0 0,0 0,-1 0,-1 1,-1-1,1 0,-2 1,0-1,0 1,-1 0,-1 0,0 0,-6-9,9 18,-1-1,0 1,0 0,0 0,0 0,-1 0,1 1,-1-1,0 1,0 0,0 0,0 0,0 1,0-1,0 1,0 0,-1 0,1 0,0 1,-1 0,1 0,0 0,-1 0,1 1,-1-1,1 1,0 0,0 1,0-1,-1 1,1-1,-3 3,-1 0,0 0,0 0,0 1,1 0,0 0,0 1,0-1,1 2,0-1,0 1,0 0,1 0,0 0,0 1,1 0,0 0,0 7,1 0,0 0,1 0,0 0,1 1,1-1,1 0,1 9,-5 87,-25 84,20-167,-1-1,0 0,-2 0,-2-1,0-1,-1 0,-2-1,0 0,-16 16,29-36,0 0,0 0,-1 0,1-1,-1 1,0-1,1 0,-1 0,-1 0,1-1,0 0,-1 1,1-1,-3 0,12-33,35-20,-23 36</inkml:trace>
  <inkml:trace contextRef="#ctx0" brushRef="#br0" timeOffset="1199.927">603 569,'7'-6,"50"-34,-2-3,-1-3,-3-1,-2-3,16-23,-59 66,-1 0,0-1,-1 1,1-1,-1 0,-1-1,1 1,-2 0,1-1,-1 0,0 0,-1 1,0-4,-1 12,0-1,0 0,0 1,0-1,0 1,0-1,0 1,-1-1,1 0,0 1,0-1,-1 1,1-1,0 1,-1-1,1 1,0 0,-1-1,1 1,0-1,-1 1,1 0,-1-1,1 1,-1 0,1-1,-1 1,1 0,-1 0,0 0,1-1,-1 1,1 0,-1 0,1 0,-1 0,0 0,1 0,-1 0,1 0,-1 0,1 1,-1-1,0 0,1 0,-1 0,1 1,-1-1,1 0,-1 0,1 1,-1-1,1 1,0-1,-1 0,1 1,-1-1,1 1,0-1,-1 1,1-1,0 1,0-1,-1 1,-28 29,17-16,1 1,0 0,1 0,1 1,0 0,1 1,1-1,0 2,2-1,0 1,0 0,2 0,0 0,1 8,2-22,1 0,-1 0,1 0,0 0,0 0,1 0,-1 0,1 0,-1-1,1 1,0-1,1 1,-1-1,1 0,-1 0,1 0,0 0,0 0,0 0,1-1,-1 0,1 0,-1 0,1 0,0 0,-1-1,1 1,0-1,0 0,0 0,0-1,0 1,0-1,0 0,1 0,-1 0,0-1,2 0,13 0,0-1,0-1,-1-1,1 0,-1-1,0-2,0 0,-1 0,0-2,0 0,-1-1,0 0,-1-1,0-1,-1-1,0 0,-1-1,-1 0,0-1,-1 0,0-1,7-16,32-50,-74 109,18-20,0 1,1-1,1 2,-1-1,1 0,1 1,-1-1,1 1,1 0,0 0,0 1,1-1,0 0,0 0,1 1,1-1,-1 0,1 1,1-1,0 0,0 0,1 0,0 0,2 3,-3-9,0 0,1 0,-1 0,1-1,0 1,0-1,0 1,0-1,0 0,0 0,1 0,-1-1,1 1,-1-1,1 0,0 0,-1 0,1 0,0-1,0 1,0-1,-1 0,1 0,0 0,0-1,0 0,-1 1,1-1,0-1,101-48,-77 29,0-1,-1-2,-2 0,0-2,-2-1,0-1,-2 0,-2-2,0 0,-2-2,-4-17,-13 49,0-1,0 0,0 1,0-1,-1 0,1 0,0 1,-1-1,1 0,0 1,-1-1,1 0,-1 1,1-1,-1 1,1-1,-1 1,1-1,-1 1,1-1,-1 1,0 0,1-1,-1 1,0 0,1-1,-1 1,0 0,0 0,1 0,-1-1,0 1,0 0,1 0,-1 0,0 0,0 1,1-1,-1 0,0 0,1 0,-1 1,0-1,0 0,1 0,-1 1,1-1,-1 1,0-1,1 1,-1-1,1 1,-1-1,1 1,-1-1,1 1,-1 0,1-1,0 1,-1 0,1-1,0 1,-1 0,-6 5,0 0,0 0,1 1,0 0,0 0,0 0,1 1,0-1,1 1,-1 0,2 1,-1-1,1 1,0 0,1 0,0 0,1 0,-1 0,2 0,-1 0,1 1,1-1,0 0,1 5,0 0,2 0,0 0,0 0,1-1,1 0,0 0,1 0,0-1,1 0,0-1,1 1,0-2,1 1,0-1,1-1,6 5,115 58,-114-68,-5-5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3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1,'-19'33,"-6"17,-5 4,4-3,1-9,5-7,1-6,4-6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3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1,'0'4,"-18"306,5-174,-15 66,4-101,24-100,0 0,0-1,0 0,0 1,0-1,0 1,1-1,-1 1,0-1,0 1,0-1,1 1,-1-1,0 1,1-1,-1 0,0 1,1-1,-1 0,0 1,1-1,-1 0,1 1,-1-1,1 0,-1 0,0 0,1 1,-1-1,1 0,-1 0,1 0,-1 0,1 0,-1 0,1 0,-1 0,1 0,-1 0,1 0,-1 0,1 0,-1-1,1 1,-1 0,1 0,-1 0,1-1,-1 1,0 0,1-1,-1 1,1 0,-1-1,0 1,1 0,-1-1,0 1,0-1,1 1,29-23,-30 23,183-149,-157 129,-16 11,0 1,0 0,0 0,1 1,0 1,1-1,-1 2,1 0,1 0,-1 1,0 0,1 1,0 1,0 0,0 1,-10 1,0 0,0 1,0 0,0 0,0-1,-1 2,1-1,0 0,-1 0,1 1,-1 0,1-1,-1 1,0 0,0 0,0 0,0 0,0 1,0-1,0 1,-1-1,1 1,-1-1,0 1,0 0,0 0,0-1,0 1,-1 0,1 0,-1 0,0 0,0 0,0 0,0 0,0 0,-1 3,0 4,-1 1,0 0,-1-1,0 1,-1-1,0 0,0 0,-1 0,-5 9,-7 3,0-1,-1 0,-2-1,1-1,-2-1,-1-1,-12 7,26-17,-1-1,1 0,-1 0,0-1,0 0,-1-1,1 0,-1 0,0-1,0 0,0-1,-1 0,1-1,0 0,-6-1,14-1,-1 0,1 0,0 0,0-1,0 1,0-1,0 1,0-1,1 0,-1 1,0-1,1 0,0 0,-1-1,1 1,0 0,0 0,0 0,0-1,1 1,-1 0,0-1,1 1,0-1,0 1,0-1,0 1,0-1,0 1,0 0,1-1,0-1,4-14</inkml:trace>
  <inkml:trace contextRef="#ctx0" brushRef="#br0" timeOffset="829.55">705 538,'-3'12,"1"1,1 0,0 0,0 0,2 0,-1-1,2 1,0 0,0 0,1-1,1 1,1 3,-4-14,0 0,0 0,0 0,1 0,-1 0,0 0,1 0,-1 0,1-1,-1 1,1-1,0 1,0-1,0 0,0 1,0-1,0 0,0 0,0 0,0-1,0 1,1-1,-1 1,0-1,1 1,-1-1,0 0,1 0,-1 0,0-1,0 1,1-1,-1 1,0-1,0 1,0-1,1 0,-1 0,0 0,0-1,0 1,75-63,16-62,-90 125,-1 1,1 0,0-1,-1 1,1 1,-1-1,1 0,0 0,-1 1,1 0,-1-1,1 1,-1 0,0 0,1 1,-1-1,0 0,0 1,0-1,0 1,0 0,0 0,0-1,0 1,-1 0,1 1,-1-1,1 0,-1 0,0 1,0-1,0 1,0-1,-1 1,1-1,-1 1,13 17,-8-15,-1 0,1 0,0 0,0-1,1 0,-1 0,1 0,0-1,0 0,0 0,1 0,-1-1,1 0,-1 0,1 0,0-1,-1 0,1-1,0 1,0-1,0-1,0 1,-1-1,1 0,0-1,-1 1,1-2,-1 1,1 0,-1-1,0 0,0-1,0 0,-1 1,4-5,5-4,-1-2,-1 1,0-2,-1 1,-1-2,0 1,-1-2,0 1,-1-3,32-81,-5-1,20-93,-44 117,-12 438,-10-192,-7-11,19-223,-1 40</inkml:trace>
  <inkml:trace contextRef="#ctx0" brushRef="#br0" timeOffset="1080.377">1240 255,'29'5,"24"1,12-4,0-4,-6-1,-8 1,-8-1,-7 1,-5 1,-7-4,-3-2,0 1,-4 2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1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125 277,'56'28,"-48"-24,0-1,1 1,-1-2,1 1,-1-1,1-1,0 1,0-1,-1-1,1 0,0 0,0-1,0 0,0 0,-1-1,1 0,-1-1,1 0,-1 0,0-1,0 0,0 0,-1-1,1 0,-1 0,0-1,-1 0,1 0,-1 0,1-3,1-1,-1 0,0 0,0-1,-1 0,-1 0,0 0,0-1,-1 0,0 0,0-9,-2 17,-2 0,1 0,0-1,-1 1,0 0,0 0,0 0,0-1,-1 1,0 0,0 0,0 0,0 0,0 0,-1 0,0 0,0 0,0 1,0-1,-1 1,1-1,-1 1,0 0,0 0,0 0,0 1,0-1,-1 1,1-1,-1 1,0 0,-2-1,-3 2,1 0,0 0,-1 1,1 0,0 1,-1-1,1 2,0-1,0 1,0 0,0 1,0 0,0 0,1 1,-1-1,1 2,0-1,0 1,1 0,-1 1,1-1,0 1,1 1,-1-1,1 1,1 0,-1 0,1 0,0 0,1 1,0 0,-1 4,-3 2,1 1,0-1,1 1,1 0,0 0,1 0,1 1,0-1,2 1,-1-1,2 1,0-1,3 15,-1-15,2 2,-1 1,-1-1,0 1,-2 0,0 0,-1 0,0 0,-2 0,-1 6,-2-3,-1 0,0 0,-2-1,0 0,-1 0,-2-1,0 0,0-1,-11 11,16-20,0-1,-1 1,0-1,-1-1,0 1,0-1,-1-1,0 1,-7 3,-1-10,15-8</inkml:trace>
  <inkml:trace contextRef="#ctx0" brushRef="#br0" timeOffset="782.879">802 164,'5'0,"6"0,7 0,4 0,4 0,1 0,3 0,-1 0,0 0,-4-5,-3-1,1 0,0 1,-2 2</inkml:trace>
  <inkml:trace contextRef="#ctx0" brushRef="#br0" timeOffset="1118.553">746 418,'24'0,"13"0,4 0,1 0,-2 0,-4 0,-2 0,-8-5,-8-1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7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29 285,'0'5,"1"87,-5 0,-10 56,5-94,6-124,11 14,2 1,3 0,2 1,7-11,74-116,-91 172,1-1,1 1,0 0,0 1,1 0,-1 0,2 0,-1 1,1 0,0 1,9-5,-16 11,0-1,0 1,0-1,0 1,0 0,0-1,-1 1,1 0,0 1,0-1,0 0,0 0,0 1,0-1,0 1,-1 0,1-1,0 1,0 0,-1 0,1 0,-1 0,1 1,-1-1,1 0,-1 0,1 1,-1-1,0 1,0 0,0-1,0 1,0 0,0-1,0 2,18 67,-17-11,-2-33</inkml:trace>
  <inkml:trace contextRef="#ctx0" brushRef="#br0" timeOffset="947.938">876 172,'-4'-4,"-1"0,1 1,-1-1,0 1,0 0,-1 0,1 0,-1 1,1 0,-1 0,0 1,1-1,-1 1,0 0,0 1,0 0,0 0,0 0,0 0,0 1,0 0,0 0,1 1,-1 0,0 0,1 0,-1 0,1 1,0 0,0 0,0 1,0-1,0 1,1 0,0 0,0 1,0-1,0 1,1 0,0 0,0 0,-1 1,3-2,0 0,0 0,1-1,-1 1,1 0,0 0,0 0,0 0,1 0,-1 0,1 0,0 0,0 0,0 0,1 0,-1-1,1 1,0 0,0-1,0 0,1 1,-1-1,1 0,-1 0,1 0,0-1,0 1,1-1,-1 0,0 0,1 0,-1 0,1 0,3 0,-1 2,0-1,-1 1,0 0,0 0,0 0,0 1,0 0,-1 0,0 0,0 0,0 1,-1-1,0 1,0 0,0 1,-2 0,-1-1,0 1,0-1,-1 1,1-1,-2 1,1-1,-1 0,0 1,0-1,0 0,-1 0,0 0,0-1,-1 1,0-1,0 0,0 0,0 0,-1 0,0-1,0 1,0-1,0-1,-1 1,0-1,1 0,-1 0,0-1,-1 1,-4 0,-11 5,-116 28,125-37,8-2</inkml:trace>
  <inkml:trace contextRef="#ctx0" brushRef="#br0" timeOffset="1218.092">1130 313,'-5'38,"-1"18,-1 4,2-3,-3-12,0-13</inkml:trace>
  <inkml:trace contextRef="#ctx0" brushRef="#br0" timeOffset="1900.198">1299 596,'142'-201,"-70"72,-70 129,-1 1,0 0,0 0,0 0,0 0,0 0,0 0,0 0,0 0,-1 1,1-1,0 0,0 1,-1-1,1 0,-1 1,0-1,1 0,-1 1,0-1,0 1,0-1,0 1,0-1,0 0,0 1,0-1,-1 1,1-1,0 0,-1 2,1-3,0 30,-1-20,0 1,0-1,1 0,1 1,0-1,0 0,1 1,0-1,1 0,0 0,0-1,1 1,1-1,0 0,0 0,0 0,4 4,-7-12,1 1,-1 0,0-1,0 0,1 1,-1-1,1 0,0 0,-1-1,1 1,0 0,-1-1,1 1,0-1,-1 0,1 0,0 0,0-1,-1 1,1 0,0-1,-1 0,1 0,0 0,-1 0,1 0,-1 0,0 0,1-1,-1 0,0 1,0-1,0 0,0 0,0 0,64-77,-53 55,-1-1,-2 0,0 0,-1-1,-2-1,-1 0,-1 1,-1-2,-1 4</inkml:trace>
  <inkml:trace contextRef="#ctx0" brushRef="#br0" timeOffset="3285.17">2286 116,'-13'1,"0"1,-1 1,1 0,0 0,0 2,1 0,-1 0,1 1,0 0,1 1,-1 1,1 0,1 0,0 1,0 0,0 1,1 0,1 1,0 0,0 0,1 0,1 1,0 0,0 1,1-1,1 1,0 0,1 0,0 0,1 1,0-1,1 1,1 3,16 113,-15-126,0-1,1 1,-1-1,1 1,0-1,0 1,0-1,0 0,1 0,-1 0,1 0,0-1,0 1,0-1,0 0,0 1,0-1,1-1,-1 1,1 0,-1-1,1 0,0 0,-1 0,1 0,0 0,0-1,0 0,-1 0,1 0,0 0,2-1,12-3,0-1,-1 0,1-1,-2-1,1-1,-1 0,0-1,0-1,-1-1,-1 0,0-1,0 0,6-9,-4 1,0-2,-2 0,-1-1,0 0,-2 0,-1-2,0 1,-2-1,-1-1,-1 1,0-10,-4 25,-1-1,0 1,0 0,-1 0,-1 0,1-1,-2 1,1 0,-2 0,1 0,-1 1,-3-7,4 12,0 0,1 0,-2 0,1 1,0-1,-1 1,1 0,-1 0,0 0,0 0,-1 0,1 1,0-1,-1 1,0 0,1 0,-1 0,0 1,0-1,0 1,0 0,0 0,0 0,0 1,-1-1,1 1,0 0,0 0,0 1,-1-1,-2 2,2-1,1 0,-1 1,1 0,0 0,-1 0,1 0,0 1,0 0,0 0,1 0,-1 0,1 1,0-1,0 1,0 0,0 0,0 0,1 0,0 0,0 0,0 1,0-1,1 1,0 0,0-1,0 2,-12 129,15 176,-26-169,-8 27,5 0,20-91,1-60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6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5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2">2343 1,'0'0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7">906 85,'0'0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3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1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1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9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3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2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706,'28'59,"-2"2,-3 0,-3 2,-3 0,4 32,-2 57,-19-153,-1 1,1-1,0 1,0 0,0-1,0 1,0-1,0 1,1 0,-1-1,0 1,0-1,0 1,0 0,0-1,1 1,-1-1,0 1,0 0,1-1,-1 1,0 0,0-1,1 1,-1 0,0 0,1-1,-1 1,0 0,1 0,-1 0,1-1,-1 1,0 0,1 0,-1 0,1 0,-1 0,0 0,1 0,-1 0,1 0,-1 0,1 0,-1 0,0 0,1 0,-1 0,1 0,-1 1,0-1,1 0,-1 0,0 0,1 1,-1-1,0 0,1 0,-1 1,0-1,1 0,-1 1,0-1,15-49,-13 39,63-185,40-99,-85 259,-12 29</inkml:trace>
  <inkml:trace contextRef="#ctx0" brushRef="#br0" timeOffset="271.772">3810 706,'-5'43,"-1"29,0 7,1-6,1-9,2-12,1-10,5-11,3-7,-1-12,4-8,0-5</inkml:trace>
  <inkml:trace contextRef="#ctx0" brushRef="#br0" timeOffset="851.42">4375 678,'-11'-3,"0"0,-1 1,1 1,0 0,-1 0,1 1,-1 1,1 0,-1 0,1 1,0 1,0 0,0 0,0 1,0 0,1 1,0 0,0 1,0 0,-8 7,-30 37,47-49,0 0,1 0,-1 0,1 0,-1 0,1 0,-1 0,1 1,0-1,0 0,-1 0,1 0,0 1,0-1,0 0,0 0,1 1,-1-1,0 0,0 0,1 0,-1 1,1-1,-1 0,1 0,-1 0,1 0,0 0,0 0,-1 0,1 0,0 0,0 0,0-1,0 1,0 0,0 0,0-1,0 1,0-1,0 1,1-1,-1 0,0 1,0-1,0 0,1 0,-1 1,0-1,0 0,0 0,1-1,166 9,-166-6,-1 0,1 0,-1 0,1 0,-1 0,0 0,0 0,0 1,0-1,0 0,-1 1,1-1,-1 1,1-1,-1 1,0-1,0 1,0-1,0 1,-1-1,1 0,-1 1,1-1,-1 1,0-1,0 0,0 1,0-1,0 0,0 0,-1 0,1 0,-1 0,0 0,1 0,-1-1,0 1,0-1,0 1,0-1,-1 1,-52 48,45-43,1 0,0 1,0 0,1 1,0 0,0 0,1 1,1 0,-4 5,9-12,0 0,-1 0,2 1,-1-1,0 0,1 0,-1 0,1 1,0-1,0 0,0 0,1 1,-1-1,1 0,-1 0,1 0,0 1,1-1,-1 0,0 0,1-1,-1 1,1 0,0 0,0-1,0 1,1-1,-1 0,0 0,1 0,0 0,-1 0,1 0,0-1,2 2,3 1,0 0,0-1,0 0,0 0,0-1,1 0,-1 0,1-1,-1 0,1-1,-1 1,1-2,3 0,-3-1,1-1,-1 0,0-1,0 0,0 0,0-1,-1 0,1-1,-1 1,1-3,11-7</inkml:trace>
  <inkml:trace contextRef="#ctx0" brushRef="#br0" timeOffset="1466.265">4713 649,'-7'18,"1"0,0 0,1 1,1-1,1 1,1 0,0 0,2 8,-1-19,1 0,1-1,0 1,0-1,0 1,1-1,0 1,1-1,-1 0,1 0,1 0,-1 0,1 0,1-1,-1 0,1 0,0 0,0 0,1-1,0 0,-1 0,2 0,2-3,-1 0,1-1,0 0,0 0,0-1,0 0,0 0,0-1,-1-1,1 1,0-1,0-1,-1 0,0 0,1 0,-1-1,-1-1,1 1,0-1,-1 0,4-4,67-55,-75 63,0 0,-1 1,1 0,0 0,-1 0,1 0,0 0,0 0,-1 1,1-1,0 1,-1 0,1-1,0 1,-1 1,1-1,-1 0,0 1,1-1,-1 1,0 0,0-1,0 1,0 0,0 0,-1 0,1 1,-1-1,1 0,-1 1,0-1,0 1,0-1,0 1,0 0,0-1,-1 3,24 29,-13-27,-1 0,1-1,1 0,-1-1,1 0,0-1,0 0,0-1,0-1,0 1,1-2,0 0,-1 0,1-2,-1 1,1-1,-1-1,1 0,-1-1,0-1,0 0,0 0,-1-1,1 0,-1-1,0-1,-1 1,0-2,0 1,0-2,-1 1,0-1,-1-1,1 0,6-9,-1 0,-1-1,0 0,-2-1,0 0,-2-1,0 0,-1-1,-2 1,4-21,-7-8,-7 33</inkml:trace>
  <inkml:trace contextRef="#ctx0" brushRef="#br0" timeOffset="-2513.594">1129 790,'-1'0,"-1"0,1 0,0 1,-1-1,1 0,0 1,-1-1,1 1,0-1,-1 1,1-1,0 1,0 0,0 0,0 0,0 0,0 0,0 0,0 0,0 0,0 0,0 0,1 0,-1 0,0 1,1-1,-1 0,1 1,-1-1,1 0,0 1,0-1,0 0,-1 1,1-1,1 1,-1-1,0 0,0 1,0-1,1 0,-1 1,0-1,1 0,0 1,-2 6,-25 147,-31 165,30-168,7-69,12-91,5-5</inkml:trace>
  <inkml:trace contextRef="#ctx0" brushRef="#br0" timeOffset="-2168.932">565 790,'234'-53,"138"20,-327 32,-25 0,0 1,0 0,1 1,-1 2,-1 0,20 5,-22-2</inkml:trace>
  <inkml:trace contextRef="#ctx0" brushRef="#br0" timeOffset="-1711.596">1778 875,'-25'14,"-13"7,1 1,0 2,2 2,-22 21,49-40,0 1,1 0,0 0,0 0,0 1,1 0,1 1,0-1,0 1,1 0,0 1,0-1,1 0,1 1,0 0,0 0,1-1,0 1,1 0,1 0,-1 1,1-7,1 0,-1-1,0 1,1-1,0 1,0-1,1 0,-1 0,1 0,0 0,0 0,0 0,0-1,1 1,-1-1,1 0,0 0,0-1,0 1,1-1,-1 0,0 0,1 0,-1 0,1-1,0 0,0 0,-1 0,1-1,0 0,0 1,0-2,-1 1,1 0,0-1,0 0,-1 0,2-1,11-2,0-1,0 0,-1-2,0 0,0 0,-1-2,0 0,-1 0,0-1,0-1,-1-1,0 0,-1 0,-1-1,0-1,0 0,-2 0,1-1,-2 0,0-1,-1 0,-1 0,0-1,-1 1,-1-1,0 0,-2-1,0 13,-2 0,1-1,0 1,-1 0,0 0,0 0,0 0,-1-1,0 1,0 0,0 0,-1 0,0 0,1 1,-2-1,1 0,0 1,-1-1,0 1,0 0,-1 0,1 0,-1 0,1 1,-1-1,0 1,-1 0,1 0,0 1,-1-1,0 1,1 0,-1 0,0 1,0-1,0 1,0 0,0 0,-1 1,1-1,0 1,0 1,0-1,-5 1,-72 34,63-17</inkml:trace>
  <inkml:trace contextRef="#ctx0" brushRef="#br0" timeOffset="-948.338">2145 875,'-1'395,"-9"-351,-4-78,11 12,2 0,1 1,1-1,1 0,0 0,2 0,1 1,0-1,2 1,0 1,1-1,1 1,1 1,1-1,1 2,0 0,4-3,118-132,-126 145,2 0,-1 1,1 0,0 0,0 1,1 1,0-1,0 2,0-1,0 2,1-1,-1 2,1-1,0 2,10-1,-18 2,1 1,-1-1,1 1,-1 0,1 0,-1 1,0-1,0 1,0 0,0 0,0 1,0-1,0 1,-1-1,1 1,-1 0,0 1,0-1,0 1,0-1,0 1,-1 0,0 0,0 0,0 0,0 0,-1 0,1 1,0 3,0 1,0 0,0 0,-1 0,0 0,-1 0,0 0,0 0,-1 0,0 0,-1 0,0 0,0 0,-1 0,-2 4,-3 1,0-2,-1 1,-1-1,0-1,0 0,-2 0,1-1,-1-1,0 0,-1 0,0-1,-1-1,1 0,-1-1,-1 0,1-1,-1-1,0-1,0 0,0 0,0-2,0 0,-1 0,0-2,-63-20,61 10</inkml:trace>
  <inkml:trace contextRef="#ctx0" brushRef="#br0" timeOffset="3618.826">3161 1,'-14'24,"-20"27,-8 9,3 0,2-5,4-8,8-7,2-6,1-3,4-2,5-7</inkml:trace>
  <inkml:trace contextRef="#ctx0" brushRef="#br0" timeOffset="3878.639">3443 57,'-39'34,"-26"25,-8 7,5-2,8-8,15-8,15-12</inkml:trace>
  <inkml:trace contextRef="#ctx0" brushRef="#br0" timeOffset="4655.089">1 226,'19'19,"16"16,6 2,2 0,-2-2,-3-2,-3-7,-3-2,-2-7,-2-4,0-6,-5-4</inkml:trace>
  <inkml:trace contextRef="#ctx0" brushRef="#br0" timeOffset="4919.654">311 141,'14'15,"10"13,5 8,-1 2,-2-5,-5-4,-1-1,1-1,1-1,2 1,2-5,1-6,1-6,-4-4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27,'-5'5,"-6"1,-1 5,1-4,8-4,3-7,8-2,1-6,5 0,0-4,-3 7,-3 9,-3 5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0,'-5'5,"-6"1,-1 5,6 0,4-1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53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1 228,'137'-26,"149"-6,-287 31,1 1,0-1,-1 1,1-1,0 1,0-1,-1 0,1 1,0-1,0 1,0-1,0 0,0 1,0-1,0 0,0 1,0-1,0 0,0 1,0-1,0 1,0-1,1 0,-1 1,0-1,0 1,1-1,-1 1,0-1,1 0,-1 1,1 0,-1-1,1 1,-1-1,1 1,-1-1,1 1,-1 0,1-1,-1 1,1 0,0 0,-1 0,1-1,-1 1,1 0,0 0,-1 0,1 0,0 0,-1 0,1 0,0 0,-1 0,1 0,-1 1,1-1,0 0,-1 0,1 0,-1 1,1-1,-66-40,54 35,0-1,0 0,1-1,-1 0,1-1,1 0,0 0,0-1,0 0,-4-8,4-1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2:36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1301 508,'-8'-9,"0"1,-1 0,-1 0,1 1,-1 1,0-1,-1 2,0-1,0 2,0-1,0 1,0 1,-1 0,0 1,0 0,1 1,-1 0,0 1,0 0,0 1,0 0,-6 2,-143 62,10 3,144-63,-39 20,2 3,1 1,2 3,1 1,1 2,-32 38,28-18,4 3,1 1,3 2,3 1,0 10,-55 154,65-170,-21 89,14 23,29-165,-2 21,1 0,1 1,1-1,2 0,0 0,4 14,22 74,-1-22,-19-54,2-1,1 0,2-1,1 0,1-2,2 1,2-2,16 21,106 120,-109-145,2-1,1-2,1-1,1-2,0-1,2-3,0-1,1-2,8 1,-36-10,159 52,-143-48,1-1,0-1,1-1,0-2,16 0,179-7,27-51,-138 26,51-25,32-27,-168 65,0-1,-1-1,0-2,-2-1,-1-1,0-1,15-17,-20 19,138-174,-59 12,-84 142,-2 0,-2-1,-1-1,-3 0,1-16,-4-226,-34 115,-46-112,54 229,-1 1,-3 2,-2 0,-8-9,-92-115,13 54,85 93,-1 2,-1 1,-1 2,-1 1,-26-12,-127-29,42 29,21 14,86 12,0 2,0 1,0 2,-27 3,5-1,-60 23,118-24,0 0,-1 0,1 1,0-1,-1 0,1 1,0-1,0 1,0-1,0 1,-1 0,1-1,0 1,0 0,0 0,0 0,0 0,1 0,-1 0,0 0,0 0,1 0,-1 0,0 0,1 0,-1 0,1 1,0-1,-1 0,1 1,0-1,0 0,0 0,0 1,0-1,0 0,0 1,6 10</inkml:trace>
  <inkml:trace contextRef="#ctx0" brushRef="#br0" timeOffset="3742.514">1414 1636,'56'-29,"210"-133,88-36,-148 57,-26 21,-195 120,4 7</inkml:trace>
  <inkml:trace contextRef="#ctx0" brushRef="#br0" timeOffset="6342.757">1330 2200,'33'1,"-19"0,0 1,1-2,-1 0,1 0,-1-2,0 0,1 0,-1-1,0-1,0-1,-1 0,0 0,1-1,-2-1,1 0,-1-1,7-5,-14 8,0 1,-1-1,1 0,-1-1,0 1,0-1,-1 1,0-1,0 0,0-1,0 1,-1 0,0-1,-1 1,1-1,-1 0,-1 1,1-1,-1 0,0 0,-1 1,1-1,-1 0,-1 1,1-1,-1 1,-2-6,2 10,1-1,-1 0,0 1,0-1,0 1,0-1,0 1,-1 0,1 0,-1 0,1 0,-1 0,0 1,0-1,1 1,-1 0,0 0,0 0,-1 0,1 0,0 1,0-1,0 1,0 0,0 0,-1 0,1 0,0 1,0-1,0 1,0 0,0 0,0 0,0 0,-2 1,-4 2,1-1,-1 1,1 1,0-1,0 2,0-1,1 1,0 0,0 0,0 1,-5 6,7-2,1 0,0 0,0 1,1-1,1 1,0-1,0 1,1 0,1 0,0 0,0 0,1-1,2 7,-1 20,-1-9,1-15,-1-1,0 1,-1 0,0 0,-1 0,0 0,-1-1,-1 1,0-1,-1 1,-1-1,0 0,0 0,-1-1,-1 0,0 0,-9 11,-81 48,96-70,0-1,0 0,0 1,0-1,0 0,0 0,0 1,0-1,0 0,-1 0,1 0,0 0,0-1,0 1,0 0,0 0,0-1,0 1,0 0,0-1,0 1,0-1,0 1,0-1,1 0,-1 1,0-1,0 0,0 0,1 1,-1-1,0 0,1 0,-1 0,1 0,-1 0,1 0,0 0,-1 0,1 0,-5-14</inkml:trace>
  <inkml:trace contextRef="#ctx0" brushRef="#br0" timeOffset="9462.312">1274 1777,'1'2,"0"0,1 0,-1-1,1 1,-1 0,1-1,0 1,0-1,0 1,0-1,0 0,0 0,0 0,0 0,0 0,0 0,1-1,-1 1,0-1,0 1,1-1,-1 0,0 0,1 0,0-1,0 2,196-26,-18 7,-118 7,-64 9,1 1,0-1,0 0,-1 1,1-1,-1 1,0-1,1 1,-1-1,0 1,0-1,0 1,0 0,0-1,0 1,0 0,0 0,0 0,-1 0,1 0,-1 0,1 0,0 0,-1 1,1-1,-1 1,0-1,-15-9</inkml:trace>
  <inkml:trace contextRef="#ctx0" brushRef="#br0" timeOffset="10984.291">2430 986,'-17'0,"0"-1,1-1,-1-1,1 0,-1-1,1-1,0 0,1-1,-1-1,-1-2,15 8,2 0,0 0,-1 1,1-1,-1 0,1 0,-1 0,1 1,-1-1,0 0,1 1,-1-1,0 0,0 1,1-1,-1 1,0-1,0 1,0 0,0-1,0 1,0 0,0-1,0 1,1 0,-1 0,0 0,0 0,0 0,0 0,0 0,0 0,0 1,0-1,0 0,0 0,0 1,0-1,1 1,-1-1,0 1,0-1,0 1,1-1,-1 1,0 0,0-1,1 1,-1 0,1 0,-1-1,1 1,-1 0,1 0,-1 0,1 0,0 0,0-1,-1 1,1 0,0 0,0 0,0 0,0 0,0 0,0 0,0 0,0 0,1 1,105 314,-82-231,-14-111,-2-6,2 0,1 0,2 1,1 1,1 0,3-2,23-74,-40 88,-4 4</inkml:trace>
  <inkml:trace contextRef="#ctx0" brushRef="#br0" timeOffset="15217.48">2572 902,'-1'1,"0"0,-1 0,1 0,0 0,-1 0,1 0,0-1,-1 1,1 0,-1-1,1 0,-1 1,1-1,-1 0,1 1,-1-1,1 0,-1 0,0 0,1-1,-1 1,1 0,-1 0,1-1,-1 1,1-1,-1 0,1 1,0-1,-1 0,1 0,0 0,0 0,-1 0,1 0,0 0,0 0,0-1,-42-56,33 42,-103-112,28 16,-28-30,0 1,-13-14,13 14,113 140,-1 1,1-1,-1 1,0 0,1-1,-1 1,0 0,1-1,-1 1,0 0,0 0,1 0,-1 0,0 0,1 0,-1 0,0 0,0 0,1 0,-1 0,0 0,0 1,1-1,-1 0,0 0,1 1,-1-1,0 0,1 1,-1-1,1 1,-1-1,1 1,-1-1,1 1,-1-1,1 1,-1 0,1-1,0 1,-1 0,1-1,0 1,-1 0,1-1,0 1,0 0,0 0,0-1,0 1,0 0,0 0,0-1,0 1,-13 52,12-49,-30 173,30-175,0 0,0 0,1 0,-1 0,0 0,1 0,0 0,-1 0,1 0,0 0,0 0,0 0,0 0,1 0,-1 0,0 0,1 0,0 0,-1 0,1 0,0 0,0 0,0-1,0 1,0 0,0-1,1 1,-1-1,1 1,-1-1,1 1,-1-1,1 0,0 0,0 0,-1 0,1 0,0 0,1 0,10-3,0-1,-1 0,0-1,1 0,-2-1,1-1,0 0,-1 0,10-8,14-6,299-157,-280 160,-123 16,22 3,22-1,-1 0,1-2,-1 0,1-2,0-1,-1-1,-106-30,114 33,27 10,4-3</inkml:trace>
  <inkml:trace contextRef="#ctx0" brushRef="#br0" timeOffset="16283.424">2685 112,'37'97,"-16"-57,34 135,-29-35,-20-115,8-31,60-182,53-97,-113 261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0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5,'-1'-1,"0"1,-1-1,1 1,0-1,0 1,-1-1,1 1,0 0,-1 0,1-1,0 1,-1 0,1 0,-1 0,1 1,0-1,-1 0,1 0,0 1,0-1,-1 1,1-1,0 1,0 0,-1-1,1 1,0 0,0 0,0 0,0 0,0 0,0 0,1 0,-1 0,0 0,0 0,1 0,-1 1,1-1,-1 0,1 0,-1 1,1-1,0 0,0 1,-1-1,-9 71,10-66,-2 14,1 0,0 0,2 0,0 0,1 0,1 0,1 0,1-1,0 1,2-1,0-1,1 1,-5-14,0-1,0 0,0 1,1-1,0-1,-1 1,1 0,0-1,1 0,-1 0,1 0,-1 0,1-1,0 0,0 0,0 0,0 0,0-1,1 0,-1 0,0-1,0 1,1-1,-1 0,0 0,1-1,-1 0,0 0,0 0,1 0,-1-1,0 0,0 0,-1 0,1-1,0 0,-1 0,3-2,90-120,-96 124,-1 0,1 0,-1 0,1 0,0 0,-1 0,1 0,0 1,0-1,-1 0,1 0,0 1,0-1,0 1,0-1,0 1,0-1,0 1,0-1,0 1,0 0,0 0,0-1,0 1,1 0,-1 0,0 0,0 0,0 0,0 0,0 1,0-1,0 0,0 1,0-1,0 0,0 1,0-1,0 1,0 0,0-1,0 1,0 0,0-1,-1 1,1 0,34 51,-23-32,-9-14,1 0,-1 0,1 0,0-1,1 0,-1 0,1 0,0 0,0-1,0 0,1 0,0 0,-1-1,1 0,1 0,-1 0,0-1,1 0,-1 0,1-1,-1 1,1-1,0-1,0 0,-1 1,1-2,0 1,0-1,-1 0,1-1,2 0,4-4,0-1,0 1,-1-2,0 0,-1 0,0-1,0-1,-1 0,0 0,-1-1,0 0,-1 0,0-1,-1-1,0 1,-1-1,0 0,-1 0,0-1,-1 1,-1-1,0 0,-1 0,-1-1,0-12,-1 24,0-1,0 1,0 0,-1 0,1 0,-1 0,0 0,0-1,0 1,0 0,-1 1,1-1,-1 0,0 0,0 1,0-1,0 1,0-1,0 1,-1 0,1 0,-19 12,15 4</inkml:trace>
  <inkml:trace contextRef="#ctx0" brushRef="#br0" timeOffset="385.597">1050 372,'20'-3,"1"-1,-1-1,1-1,-2 0,1-2,-1 0,0-1,-1-1,0-1,0-1,-1 0,-1-1,0-1,-1 0,-11 10,0 0,-1 0,0 0,0-1,0 1,-1-1,1 1,-1-1,0 0,-1 0,1 0,-1 0,0 0,0-1,0 1,-1 0,0 0,0-1,0 1,-1 0,0 0,0-1,0 1,0 0,-1 0,0 0,0 0,-1 1,1-1,-1 1,0-1,0 1,0 0,-1 0,1 0,-1 0,0 1,0 0,0 0,-1 0,1 0,-1 0,1 1,-1 0,-4-2,3 3,-1 0,1 0,0 0,0 1,-1 0,1 0,0 1,-1-1,1 2,0-1,0 0,0 1,0 0,0 1,0-1,1 1,-1 0,1 1,0-1,0 1,0 0,0 0,1 1,-1-1,-1 4,-4 3,2 0,0 0,0 1,1 0,0 0,1 1,1-1,0 1,0 1,1-1,0 5,-1 170,5-183,1 1,-1-1,1 0,1 0,-1 0,1 0,0 0,0 0,0 0,1-1,0 1,0-1,0 1,0-1,0 0,1-1,0 1,0 0,0-1,0 0,1 0,-1 0,1-1,0 1,-1-1,1 0,0-1,1 1,-1-1,0 0,0 0,0-1,1 1,122-7,-106-1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4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65,'5'14,"0"0,-1 1,0-1,-2 1,0 0,0 0,-1-1,-1 3,1 6,-23 247,-8-25,-1-38,31-156,0-52</inkml:trace>
  <inkml:trace contextRef="#ctx0" brushRef="#br0" timeOffset="244.536">1 658,'43'-9,"43"-14,12-2,-6-1,-14 3,-15 0,-14 5,-10 1,-12-3,-6 4,-6 3</inkml:trace>
  <inkml:trace contextRef="#ctx0" brushRef="#br0" timeOffset="648.706">763 9,'-19'159,"-20"257,39-394,0 0,2 0,1 0,0 0,2 0,0-1,1 1,2-1,1 2,-8-22,-1 1,1-1,0 0,-1 0,1 1,0-1,0 0,0 0,0 0,0 0,0 0,0 0,0 0,0 0,1-1,-1 1,0 0,1-1,-1 1,0-1,1 1,-1-1,0 0,1 0,-1 1,1-1,-1 0,1 0,-1-1,1 1,-1 0,0 0,1-1,-1 1,1 0,-1-1,0 0,0 1,1-1,-1 0,0 1,0-1,0 0,0 0,1-1,49-49,-40 36,-5 7,0-1,0 1,1 1,0-1,0 1,1 0,0 1,0-1,0 2,1-1,-8 5,1 1,-1 0,0-1,0 1,1 0,-1-1,0 1,0 0,1 0,-1 0,0 0,1 0,-1 0,0 1,0-1,1 0,-1 1,0-1,0 1,1-1,-1 1,0-1,0 1,0 0,0 0,0-1,0 1,0 0,0 0,0 0,-1 0,1 0,0 0,-1 1,1-1,-1 0,1 0,-1 0,1 0,-1 1,0-1,1 0,-1 1,0 0,6 62,-6-59,0 13,0-7,-1 1,2 0,0 0,0-1,1 1,0 0,1-1,0 0,5 9,2-1</inkml:trace>
  <inkml:trace contextRef="#ctx0" brushRef="#br0" timeOffset="1311.959">1469 602,'-36'30,"17"-16,0 1,1 1,1 1,0 0,1 1,1 1,1 1,-10 17,23-35,0-1,0 1,0 0,0-1,0 1,1 0,-1-1,1 1,-1 0,1 0,-1 0,1-1,0 1,0 0,0 0,0 0,0 0,0 0,1-1,-1 1,1 0,-1 0,1 0,-1-1,1 1,0 0,0-1,0 1,0-1,0 1,0-1,1 1,-1-1,0 0,1 0,-1 1,1-1,-1 0,1 0,0-1,-1 1,1 0,0 0,0-1,-1 1,1-1,0 0,0 1,0-1,0 0,-1 0,1 0,0 0,1-1,9-2,1-1,-1 0,0-1,0 0,-1-1,0 0,0-1,0 0,-1-1,0 0,1-2,6-3,98-83,-114 95,-1 0,1 0,0 0,0 1,0-1,-1 0,1 0,0 0,0 0,0 1,0-1,0 1,0-1,0 1,1-1,-1 1,0-1,0 1,0 0,1 0,-1-1,0 1,0 0,0 0,1 0,-1 0,0 1,0-1,0 0,1 0,-1 1,0-1,0 1,0-1,0 1,0 0,0-1,0 1,0 0,0-1,0 1,0 0,0 0,-1 0,1 0,0 0,-1 0,1 0,0 0,-1 0,1 0,-1 1,0-1,1 0,-1 0,0 0,0 0,0 1,-8 45,6-42,0 1,1-1,0 0,-1 0,2 1,-1-1,0 1,1-1,0 1,1-1,-1 1,1-1,0 0,0 1,1-1,-1 0,1 0,1 0,-1 0,0 0,1 0,0 0,0-1,1 0,-1 0,1 1,0-3,-1 1,0-1,1 1,0-1,-1-1,1 1,0 0,0-1,0 0,0 0,0 0,0 0,0 0,1-1,-1 0,0 0,0 0,0-1,0 1,0-1,1 0,-1 0,0 0,-1-1,1 1,0-1,0 0,-1 0,1-1,0 0,7-4,0-1,0-1,-1 0,0 0,-1-1,0-1,-1 1,6-10,20-38,-3-1,-2-2,-4-1,-1 0,-4-2,-2-1,-4 0,3-32,-14 77,1 1,-1 0,-1 0,0-1,-1 0,-2 1,0-1,-1 1,-1-4,2 22,1 0,-1 1,0-1,1 0,-1 1,0-1,0 1,0-1,1 1,-1-1,0 1,0-1,0 1,0 0,0 0,0-1,0 1,0 0,0 0,0 0,0 0,0 0,0 0,0 0,0 1,0-1,0 0,0 0,0 1,0-1,1 1,-1-1,0 1,0-1,0 1,0-1,1 1,-1 0,0-1,1 1,-1 0,0 0,1 0,-1-1,1 1,-1 0,1 0,0 0,-1 0,1 0,0 0,0 0,-1 0,1 0,0 0,0 0,0 0,0 0,0 0,1 0,-1 0,0 0,0 0,-14 55,3 1,2 0,2 1,3 0,3 0,4 40,-3-50,1-16,0-1,3 1,0-1,2 0,1-1,1 1,9 17,10-3,-27-74,-10 5,-1 1</inkml:trace>
  <inkml:trace contextRef="#ctx0" brushRef="#br0" timeOffset="1550.504">1779 376,'38'0,"28"-5,7-1,-5 0,-8 1,-14 1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0,'12'175,"-7"-124,-1 0,-3 1,-2-1,-2 3,-67 330,47-325,25-85,32-50,-20 56</inkml:trace>
  <inkml:trace contextRef="#ctx0" brushRef="#br0" timeOffset="383.772">414 226,'-246'233,"243"-231,0-1,1 1,-1 0,1 0,-1 0,1 0,-1 0,1 0,0 1,0-1,0 1,1 0,-1-1,1 1,-1 0,1 0,0 0,0 0,0 0,0 0,1 0,-1 0,1 1,0-1,0 0,0 0,0 0,1 1,-1-1,1 0,0 0,0 0,0 0,0 0,0 0,1 0,-1-1,1 1,1 1,109 167,-64-91,-37-66</inkml:trace>
  <inkml:trace contextRef="#ctx0" brushRef="#br0" timeOffset="862.656">443 904,'46'-83,"-5"-2,26-75,-31 60,-28 130,-9 31,0-49,0 1,0-1,1 1,1-1,0 1,1-1,0 0,0 1,2-1,0 0,0-1,2 5,-2-13,0 1,1-1,-1 0,0 0,1 0,0 0,0-1,0 0,0 0,0 0,0-1,0 1,1-1,-1 0,0-1,1 0,-1 0,0 0,1 0,-1-1,1 1,-1-2,0 1,0 0,0-1,0 0,0 0,0-1,0 1,-1-1,1 0,-1 0,0-1,1 1,-2-1,1 0,0 0,-1 0,2-4,9-10,-2-1,-1 0,0 0,-1-1,-1-1,-1 0,-1 0,0-6,-5 22,-1 0,1 0,-1 0,-1 0,1 0,-1-1,0 1,0 0,0 0,-1-1,1 1,-1 0,-1 0,1 0,-1 0,0 0,0 0,0 0,-1 1,0-2,-9-7</inkml:trace>
  <inkml:trace contextRef="#ctx0" brushRef="#br0" timeOffset="1215.416">1234 367,'-9'14,"2"1,0 0,1 0,0 1,1-1,1 1,1 0,0 0,1 1,0-1,2 0,0 1,0-1,2 1,0-1,2 4,-4-17,1 0,0 1,0-1,0 0,0 0,1 0,-1 0,1 0,0 0,0 0,0 0,0-1,0 1,0-1,1 0,0 1,-1-1,1 0,0-1,0 1,0 0,0-1,0 0,0 1,0-1,1 0,-1-1,0 1,1-1,-1 1,1-1,-1 0,0 0,1-1,-1 1,0-1,1 1,-1-1,0 0,0 0,1-1,-1 1,0-1,0 1,0-1,1-1,3-2,0 0,0 0,-1-1,0 1,0-2,0 1,-1 0,0-1,0 0,-1 0,0-1,0 1,0-1,-1 0,-1 0,1 0,-1 0,0-1,-1 1,0-4,0 7,0-1,-1 1,0-1,0 1,0 0,0-1,-1 1,0-1,0 1,-1 0,0-1,1 1,-2 0,1 0,-1 0,1 1,-1-1,-1 1,1-1,0 1,-1 0,0 0,0 1,0-1,-1 1,1 0,-1 0,0 0,0 1,0-1,0 1,-19-5</inkml:trace>
  <inkml:trace contextRef="#ctx0" brushRef="#br0" timeOffset="1733.406">1544 452,'-5'8,"0"0,0 1,1-1,0 1,0 0,1 1,0-1,1 0,0 1,1 0,0-1,0 1,1 0,0 0,1-1,0 1,0 0,3 7,-3-14,1 0,-1 0,1 0,-1 0,1-1,0 1,0 0,0-1,1 0,-1 1,0-1,1 0,-1 0,1 0,0-1,0 1,0 0,0-1,0 0,0 0,0 0,0 0,0 0,0-1,1 0,-1 1,0-1,0 0,1 0,-1-1,0 1,0-1,1 0,1 0,4-1,-1-1,1 0,0-1,-1 1,0-2,0 1,0-1,0 0,-1-1,0 1,6-7,101-147,-114 159,0-1,0 1,0-1,0 0,1 1,-1-1,0 1,1-1,-1 1,0-1,1 0,-1 1,1 0,-1-1,1 1,-1-1,1 1,-1-1,1 1,-1 0,1 0,0-1,-1 1,1 0,-1 0,1 0,0-1,-1 1,1 0,0 0,-1 0,1 0,0 0,-1 0,1 0,0 1,-1-1,1 0,-1 0,1 0,0 1,-1-1,1 0,-1 1,1-1,-1 0,1 1,-1-1,1 1,-1-1,1 1,-1-1,1 1,-1-1,0 1,1-1,8 43,-6-24,-2-13,0 0,1 0,-1 0,1 0,1 0,-1-1,1 1,0-1,0 0,0 1,1-1,0-1,0 1,0-1,0 1,1-1,0 0,0-1,0 1,0-1,1 0,-1 0,1-1,0 0,-1 0,1 0,0 0,0-1,0 0,0-1,1 1,-1-1,0 0,0-1,0 1,0-1,0 0,0-1,0 1,0-2,14-8,0-2,-1-1,-1 0,-1-1,0-1,-1-1,0 0,-1-1,-1 0,-1-2,-1 1,-1-2,0 1,5-18,-6 15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20,'35'41,"-31"-32,19 41,-2 2,-3 0,-2 1,-2 1,-2 4,5 15,32 106,-49-179,1 0,-1-1,0 1,1-1,-1 1,0 0,1-1,-1 1,1 0,-1-1,0 1,1 0,-1 0,1-1,-1 1,1 0,-1 0,1 0,-1 0,1 0,-1 0,1 0,-1 0,1 0,-1 0,1 0,0 0,-1 0,1 0,-1 0,1 0,-1 1,0-1,1 0,-1 0,1 1,-1-1,1 0,-1 1,0-1,1 0,3-14,122-339,-117 326,-1 0,-2 0,0-1,-2 0,-1 0,-1-5,-2-40,4 72,2 12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3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21,'-5'-4,"-1"2,-5 2,0 6,1-3,8-2,4-6,6-2,-3 0,-7 2,2 5,1 4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17,'14'5,"15"-3,7-2,2-2,0 1,-2 0,-3 0,-2-5,-1-1,-1 1,-6 6,-6 3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4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77,'48'-10,"21"-2,3-1,-6 4,-9 2,-15-3,-9 2,-10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5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6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18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0 221,'24'-5,"17"-1,7 0,0 1,-3 2,-5 0,-4 2,-4 1,-2 0,-1 0,-2 0,-4-4,-2-3,0 1,-8 1,-6 2</inkml:trace>
  <inkml:trace contextRef="#ctx0" brushRef="#br0" timeOffset="338.126">28 447,'14'0,"10"0,6 0,2 0,1 0,-1 0,-1 0,0 0,-2-5,0-1,-1 0,0 1,-4 2</inkml:trace>
  <inkml:trace contextRef="#ctx0" brushRef="#br0" timeOffset="1003.63">762 277,'13'8,"0"0,1-1,1-1,-1 0,1-1,0 0,0-1,0-1,0-1,1 0,-1-1,1 0,-1-1,1-1,-1-1,1 0,-1-1,13-4,-19 2,-1 0,1-1,-1 0,0-1,-1 0,0 0,0 0,0-1,-1 0,0-1,0 1,-1-1,0 0,-1 0,0-1,-1 1,0-1,1-5,-3 9,0 0,-1 0,1 0,-1 0,-1 0,1 0,-1 0,0 0,-1 0,1 0,-1 0,0 1,-1-1,1 1,-1-1,0 1,0 0,-1 0,0 0,0 0,0 1,0 0,-1 0,1 0,-1 0,0 1,0-1,-1 1,1 1,-1-1,1 1,-1 0,0 0,0 0,0 1,0 0,0 0,0 1,0 0,0 0,0 0,0 1,0-1,0 2,0-1,0 1,0-1,1 2,-4 0,0 3,-1-1,1 1,1 1,-1 0,1 0,1 1,-1 0,1 0,0 0,1 1,0 0,0 1,1-1,1 1,-1 0,2 0,-1 0,1 1,1 0,0-1,0 1,1 6,-28 239,28-234,-2 1,0-1,-2 0,0 0,-1-1,-2 0,0 0,-1 0,-1-1,-1 0,0-1,-2 0,0-1,-1-1,-1 0,-14 12,28-27,1-1,-1 0,0 1,0-1,0 0,1 0,-1 0,0 0,-1 0,1 0,0 0,0 0,0 0,0 0,-1-1,1 1,0-1,-1 1,1-1,-1 1,1-1,0 0,-1 1,1-1,-1 0,1 0,-1 0,1 0,-1 0,1-1,0 1,-1 0,1-1,-1 1,1-1,0 1,-1-1,1 0,0 1,0-1,-1 0,3-9</inkml:trace>
  <inkml:trace contextRef="#ctx0" brushRef="#br0" timeOffset="3754.185">1581 80,'-14'7,"0"1,1 0,0 1,0 0,1 1,1 0,0 1,0 1,1-1,0 2,1-1,0 1,1 1,1 0,0 0,1 0,0 1,1 0,1 0,1 0,0 0,0 6,2-12,0 1,1 0,0 0,0-1,1 1,0 0,1-1,0 1,1-1,0 0,0 0,1 0,0 0,1-1,0 1,0-1,1 0,3 4,-2-7,-1 1,1-2,-1 1,1-1,1 1,-1-2,1 1,-1-1,1-1,0 1,0-1,0-1,0 1,0-1,1-1,-1 1,0-1,0-1,1 0,-1 0,5-2,11-2,0-1,0-1,0-2,-1 0,0-2,13-8,-12 5,0-1,0-1,-2-1,0-1,-1-1,-1 0,15-20,-28 31,-1 1,0-2,0 1,-1-1,0 0,-1 0,0 0,0 0,-1-1,0 0,0 1,-1-1,-1 0,0 0,0-1,-1 1,0 0,-1 0,0 0,0 0,-1 0,-1 0,0-2,0 6,0 0,0 0,0 1,-1-1,0 1,0 0,0-1,-1 2,0-1,0 1,0-1,0 2,-1-1,1 0,-1 1,0 0,0 0,0 1,-1 0,1 0,-1 0,1 1,-1 0,-1 0,-9-1,0 1,-1 1,1 0,0 1,0 1,0 1,0 0,-13 5,1 1</inkml:trace>
  <inkml:trace contextRef="#ctx0" brushRef="#br0" timeOffset="4231.906">1439 419,'5'-11,"1"0,1 0,-1 1,2-1,-1 1,2 1,-1 0,1 0,0 1,3-2,1-2,-4 4,0-1,1 1,0 1,0 0,1 0,0 1,0 0,1 1,7-2,-16 7,0 1,1-1,-1 1,1 0,-1 0,0 0,1 1,-1-1,0 1,0-1,0 1,0 0,0 0,-1 1,1-1,-1 0,1 1,-1 0,0-1,0 1,0 0,0 0,0 0,-1 1,0-1,1 1,13 19,-8-15,1-1,-1 0,1 0,1 0,-1-1,1-1,0 1,1-1,-1-1,1 0,0 0,0-1,0 0,0-1,9 2,23-15,-29-1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2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94 230,'66'55,"-58"-47,0 0,1 0,0 0,0-1,1-1,0 0,0 0,0-1,1 0,-1 0,1-1,0-1,1 0,-1-1,1 0,-1 0,5-1,-10 0,-1 0,1 0,0-1,-1 1,1-1,0-1,0 1,0-1,-1 0,1 0,-1-1,1 1,-1-1,1-1,-1 1,0-1,0 0,0 0,0 0,-1-1,1 1,-1-1,0 0,0-1,-1 1,1-1,-1 1,1-3,2-5,-2 1,1-2,-2 1,0 0,0-1,-1 1,-1-1,0 0,0 0,-1 0,-1 1,-1-1,1 0,-2 1,0-1,0 1,-1 0,-1 0,0 0,-6-9,9 18,-1-1,0 1,0 0,0 0,0 0,-1 0,1 1,-1-1,0 1,0 0,0 0,0 0,0 1,0-1,0 1,0 0,-1 0,1 0,0 1,-1 0,1 0,0 0,-1 0,1 1,-1-1,1 1,0 0,0 1,0-1,-1 1,1-1,-3 3,-1 0,0 0,0 0,0 1,1 0,0 0,0 1,0-1,1 2,0-1,0 1,0 0,1 0,0 0,0 1,1 0,0 0,0 7,1 0,0 0,1 0,0 0,1 1,1-1,1 0,1 9,-5 87,-25 84,20-167,-1-1,0 0,-2 0,-2-1,0-1,-1 0,-2-1,0 0,-16 16,29-36,0 0,0 0,-1 0,1-1,-1 1,0-1,1 0,-1 0,-1 0,1-1,0 0,-1 1,1-1,-3 0,12-33,35-20,-23 36</inkml:trace>
  <inkml:trace contextRef="#ctx0" brushRef="#br0" timeOffset="1199.927">603 569,'7'-6,"50"-34,-2-3,-1-3,-3-1,-2-3,16-23,-59 66,-1 0,0-1,-1 1,1-1,-1 0,-1-1,1 1,-2 0,1-1,-1 0,0 0,-1 1,0-4,-1 12,0-1,0 0,0 1,0-1,0 1,0-1,0 1,-1-1,1 0,0 1,0-1,-1 1,1-1,0 1,-1-1,1 1,0 0,-1-1,1 1,0-1,-1 1,1 0,-1-1,1 1,-1 0,1-1,-1 1,1 0,-1 0,0 0,1-1,-1 1,1 0,-1 0,1 0,-1 0,0 0,1 0,-1 0,1 0,-1 0,1 1,-1-1,0 0,1 0,-1 0,1 1,-1-1,1 0,-1 0,1 1,-1-1,1 1,0-1,-1 0,1 1,-1-1,1 1,0-1,-1 1,1-1,0 1,0-1,-1 1,-28 29,17-16,1 1,0 0,1 0,1 1,0 0,1 1,1-1,0 2,2-1,0 1,0 0,2 0,0 0,1 8,2-22,1 0,-1 0,1 0,0 0,0 0,1 0,-1 0,1 0,-1-1,1 1,0-1,1 1,-1-1,1 0,-1 0,1 0,0 0,0 0,0 0,1-1,-1 0,1 0,-1 0,1 0,0 0,-1-1,1 1,0-1,0 0,0 0,0-1,0 1,0-1,0 0,1 0,-1 0,0-1,2 0,13 0,0-1,0-1,-1-1,1 0,-1-1,0-2,0 0,-1 0,0-2,0 0,-1-1,0 0,-1-1,0-1,-1-1,0 0,-1-1,-1 0,0-1,-1 0,0-1,7-16,32-50,-74 109,18-20,0 1,1-1,1 2,-1-1,1 0,1 1,-1-1,1 1,1 0,0 0,0 1,1-1,0 0,0 0,1 1,1-1,-1 0,1 1,1-1,0 0,0 0,1 0,0 0,2 3,-3-9,0 0,1 0,-1 0,1-1,0 1,0-1,0 1,0-1,0 0,0 0,1 0,-1-1,1 1,-1-1,1 0,0 0,-1 0,1 0,0-1,0 1,0-1,-1 0,1 0,0 0,0-1,0 0,-1 1,1-1,0-1,101-48,-77 29,0-1,-1-2,-2 0,0-2,-2-1,0-1,-2 0,-2-2,0 0,-2-2,-4-17,-13 49,0-1,0 0,0 1,0-1,-1 0,1 0,0 1,-1-1,1 0,0 1,-1-1,1 0,-1 1,1-1,-1 1,1-1,-1 1,1-1,-1 1,1-1,-1 1,0 0,1-1,-1 1,0 0,1-1,-1 1,0 0,0 0,1 0,-1-1,0 1,0 0,1 0,-1 0,0 0,0 1,1-1,-1 0,0 0,1 0,-1 1,0-1,0 0,1 0,-1 1,1-1,-1 1,0-1,1 1,-1-1,1 1,-1-1,1 1,-1-1,1 1,-1 0,1-1,0 1,-1 0,1-1,0 1,-1 0,-6 5,0 0,0 0,1 1,0 0,0 0,0 0,1 1,0-1,1 1,-1 0,2 1,-1-1,1 1,0 0,1 0,0 0,1 0,-1 0,2 0,-1 0,1 1,1-1,0 0,1 5,0 0,2 0,0 0,0 0,1-1,1 0,0 0,1 0,0-1,1 0,0-1,1 1,0-2,1 1,0-1,1-1,6 5,115 58,-114-68,-5-5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3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1,'-19'33,"-6"17,-5 4,4-3,1-9,5-7,1-6,4-6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3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1,'0'4,"-18"306,5-174,-15 66,4-101,24-100,0 0,0-1,0 0,0 1,0-1,0 1,1-1,-1 1,0-1,0 1,0-1,1 1,-1-1,0 1,1-1,-1 0,0 1,1-1,-1 0,0 1,1-1,-1 0,1 1,-1-1,1 0,-1 0,0 0,1 1,-1-1,1 0,-1 0,1 0,-1 0,1 0,-1 0,1 0,-1 0,1 0,-1 0,1 0,-1 0,1 0,-1-1,1 1,-1 0,1 0,-1 0,1-1,-1 1,0 0,1-1,-1 1,1 0,-1-1,0 1,1 0,-1-1,0 1,0-1,1 1,29-23,-30 23,183-149,-157 129,-16 11,0 1,0 0,0 0,1 1,0 1,1-1,-1 2,1 0,1 0,-1 1,0 0,1 1,0 1,0 0,0 1,-10 1,0 0,0 1,0 0,0 0,0-1,-1 2,1-1,0 0,-1 0,1 1,-1 0,1-1,-1 1,0 0,0 0,0 0,0 0,0 1,0-1,0 1,-1-1,1 1,-1-1,0 1,0 0,0 0,0-1,0 1,-1 0,1 0,-1 0,0 0,0 0,0 0,0 0,0 0,-1 3,0 4,-1 1,0 0,-1-1,0 1,-1-1,0 0,0 0,-1 0,-5 9,-7 3,0-1,-1 0,-2-1,1-1,-2-1,-1-1,-12 7,26-17,-1-1,1 0,-1 0,0-1,0 0,-1-1,1 0,-1 0,0-1,0 0,0-1,-1 0,1-1,0 0,-6-1,14-1,-1 0,1 0,0 0,0-1,0 1,0-1,0 1,0-1,1 0,-1 1,0-1,1 0,0 0,-1-1,1 1,0 0,0 0,0 0,0-1,1 1,-1 0,0-1,1 1,0-1,0 1,0-1,0 1,0-1,0 1,0 0,1-1,0-1,4-14</inkml:trace>
  <inkml:trace contextRef="#ctx0" brushRef="#br0" timeOffset="829.55">705 538,'-3'12,"1"1,1 0,0 0,0 0,2 0,-1-1,2 1,0 0,0 0,1-1,1 1,1 3,-4-14,0 0,0 0,0 0,1 0,-1 0,0 0,1 0,-1 0,1-1,-1 1,1-1,0 1,0-1,0 0,0 1,0-1,0 0,0 0,0 0,0-1,0 1,1-1,-1 1,0-1,1 1,-1-1,0 0,1 0,-1 0,0-1,0 1,1-1,-1 1,0-1,0 1,0-1,1 0,-1 0,0 0,0-1,0 1,75-63,16-62,-90 125,-1 1,1 0,0-1,-1 1,1 1,-1-1,1 0,0 0,-1 1,1 0,-1-1,1 1,-1 0,0 0,1 1,-1-1,0 0,0 1,0-1,0 1,0 0,0 0,0-1,0 1,-1 0,1 1,-1-1,1 0,-1 0,0 1,0-1,0 1,0-1,-1 1,1-1,-1 1,13 17,-8-15,-1 0,1 0,0 0,0-1,1 0,-1 0,1 0,0-1,0 0,0 0,1 0,-1-1,1 0,-1 0,1 0,0-1,-1 0,1-1,0 1,0-1,0-1,0 1,-1-1,1 0,0-1,-1 1,1-2,-1 1,1 0,-1-1,0 0,0-1,0 0,-1 1,4-5,5-4,-1-2,-1 1,0-2,-1 1,-1-2,0 1,-1-2,0 1,-1-3,32-81,-5-1,20-93,-44 117,-12 438,-10-192,-7-11,19-223,-1 40</inkml:trace>
  <inkml:trace contextRef="#ctx0" brushRef="#br0" timeOffset="1080.377">1240 255,'29'5,"24"1,12-4,0-4,-6-1,-8 1,-8-1,-7 1,-5 1,-7-4,-3-2,0 1,-4 2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1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125 277,'56'28,"-48"-24,0-1,1 1,-1-2,1 1,-1-1,1-1,0 1,0-1,-1-1,1 0,0 0,0-1,0 0,0 0,-1-1,1 0,-1-1,1 0,-1 0,0-1,0 0,0 0,-1-1,1 0,-1 0,0-1,-1 0,1 0,-1 0,1-3,1-1,-1 0,0 0,0-1,-1 0,-1 0,0 0,0-1,-1 0,0 0,0-9,-2 17,-2 0,1 0,0-1,-1 1,0 0,0 0,0 0,0-1,-1 1,0 0,0 0,0 0,0 0,0 0,-1 0,0 0,0 0,0 1,0-1,-1 1,1-1,-1 1,0 0,0 0,0 0,0 1,0-1,-1 1,1-1,-1 1,0 0,-2-1,-3 2,1 0,0 0,-1 1,1 0,0 1,-1-1,1 2,0-1,0 1,0 0,0 1,0 0,0 0,1 1,-1-1,1 2,0-1,0 1,1 0,-1 1,1-1,0 1,1 1,-1-1,1 1,1 0,-1 0,1 0,0 0,1 1,0 0,-1 4,-3 2,1 1,0-1,1 1,1 0,0 0,1 0,1 1,0-1,2 1,-1-1,2 1,0-1,3 15,-1-15,2 2,-1 1,-1-1,0 1,-2 0,0 0,-1 0,0 0,-2 0,-1 6,-2-3,-1 0,0 0,-2-1,0 0,-1 0,-2-1,0 0,0-1,-11 11,16-20,0-1,-1 1,0-1,-1-1,0 1,0-1,-1-1,0 1,-7 3,-1-10,15-8</inkml:trace>
  <inkml:trace contextRef="#ctx0" brushRef="#br0" timeOffset="782.879">802 164,'5'0,"6"0,7 0,4 0,4 0,1 0,3 0,-1 0,0 0,-4-5,-3-1,1 0,0 1,-2 2</inkml:trace>
  <inkml:trace contextRef="#ctx0" brushRef="#br0" timeOffset="1118.553">746 418,'24'0,"13"0,4 0,1 0,-2 0,-4 0,-2 0,-8-5,-8-1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7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3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29 285,'0'5,"1"87,-5 0,-10 56,5-94,6-124,11 14,2 1,3 0,2 1,7-11,74-116,-91 172,1-1,1 1,0 0,0 1,1 0,-1 0,2 0,-1 1,1 0,0 1,9-5,-16 11,0-1,0 1,0-1,0 1,0 0,0-1,-1 1,1 0,0 1,0-1,0 0,0 0,0 1,0-1,0 1,-1 0,1-1,0 1,0 0,-1 0,1 0,-1 0,1 1,-1-1,1 0,-1 0,1 1,-1-1,0 1,0 0,0-1,0 1,0 0,0-1,0 2,18 67,-17-11,-2-33</inkml:trace>
  <inkml:trace contextRef="#ctx0" brushRef="#br0" timeOffset="947.938">876 172,'-4'-4,"-1"0,1 1,-1-1,0 1,0 0,-1 0,1 0,-1 1,1 0,-1 0,0 1,1-1,-1 1,0 0,0 1,0 0,0 0,0 0,0 0,0 1,0 0,0 0,1 1,-1 0,0 0,1 0,-1 0,1 1,0 0,0 0,0 1,0-1,0 1,1 0,0 0,0 1,0-1,0 1,1 0,0 0,0 0,-1 1,3-2,0 0,0 0,1-1,-1 1,1 0,0 0,0 0,0 0,1 0,-1 0,1 0,0 0,0 0,0 0,1 0,-1-1,1 1,0 0,0-1,0 0,1 1,-1-1,1 0,-1 0,1 0,0-1,0 1,1-1,-1 0,0 0,1 0,-1 0,1 0,3 0,-1 2,0-1,-1 1,0 0,0 0,0 0,0 1,0 0,-1 0,0 0,0 0,0 1,-1-1,0 1,0 0,0 1,-2 0,-1-1,0 1,0-1,-1 1,1-1,-2 1,1-1,-1 0,0 1,0-1,0 0,-1 0,0 0,0-1,-1 1,0-1,0 0,0 0,0 0,-1 0,0-1,0 1,0-1,0-1,-1 1,0-1,1 0,-1 0,0-1,-1 1,-4 0,-11 5,-116 28,125-37,8-2</inkml:trace>
  <inkml:trace contextRef="#ctx0" brushRef="#br0" timeOffset="1218.092">1130 313,'-5'38,"-1"18,-1 4,2-3,-3-12,0-13</inkml:trace>
  <inkml:trace contextRef="#ctx0" brushRef="#br0" timeOffset="1900.198">1299 596,'142'-201,"-70"72,-70 129,-1 1,0 0,0 0,0 0,0 0,0 0,0 0,0 0,0 0,-1 1,1-1,0 0,0 1,-1-1,1 0,-1 1,0-1,1 0,-1 1,0-1,0 1,0-1,0 1,0-1,0 0,0 1,0-1,-1 1,1-1,0 0,-1 2,1-3,0 30,-1-20,0 1,0-1,1 0,1 1,0-1,0 0,1 1,0-1,1 0,0 0,0-1,1 1,1-1,0 0,0 0,0 0,4 4,-7-12,1 1,-1 0,0-1,0 0,1 1,-1-1,1 0,0 0,-1-1,1 1,0 0,-1-1,1 1,0-1,-1 0,1 0,0 0,0-1,-1 1,1 0,0-1,-1 0,1 0,0 0,-1 0,1 0,-1 0,0 0,1-1,-1 0,0 1,0-1,0 0,0 0,0 0,64-77,-53 55,-1-1,-2 0,0 0,-1-1,-2-1,-1 0,-1 1,-1-2,-1 4</inkml:trace>
  <inkml:trace contextRef="#ctx0" brushRef="#br0" timeOffset="3285.17">2286 116,'-13'1,"0"1,-1 1,1 0,0 0,0 2,1 0,-1 0,1 1,0 0,1 1,-1 1,1 0,1 0,0 1,0 0,0 1,1 0,1 1,0 0,0 0,1 0,1 1,0 0,0 1,1-1,1 1,0 0,1 0,0 0,1 1,0-1,1 1,1 3,16 113,-15-126,0-1,1 1,-1-1,1 1,0-1,0 1,0-1,0 0,1 0,-1 0,1 0,0-1,0 1,0-1,0 0,0 1,0-1,1-1,-1 1,1 0,-1-1,1 0,0 0,-1 0,1 0,0 0,0-1,0 0,-1 0,1 0,0 0,2-1,12-3,0-1,-1 0,1-1,-2-1,1-1,-1 0,0-1,0-1,-1-1,-1 0,0-1,0 0,6-9,-4 1,0-2,-2 0,-1-1,0 0,-2 0,-1-2,0 1,-2-1,-1-1,-1 1,0-10,-4 25,-1-1,0 1,0 0,-1 0,-1 0,1-1,-2 1,1 0,-2 0,1 0,-1 1,-3-7,4 12,0 0,1 0,-2 0,1 1,0-1,-1 1,1 0,-1 0,0 0,0 0,-1 0,1 1,0-1,-1 1,0 0,1 0,-1 0,0 1,0-1,0 1,0 0,0 0,0 0,0 1,-1-1,1 1,0 0,0 0,0 1,-1-1,-2 2,2-1,1 0,-1 1,1 0,0 0,-1 0,1 0,0 1,0 0,0 0,1 0,-1 0,1 1,0-1,0 1,0 0,0 0,0 0,1 0,0 0,0 0,0 1,0-1,1 1,0 0,0-1,0 2,-12 129,15 176,-26-169,-8 27,5 0,20-91,1-60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36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0 315,'227'11,"-207"-7,1-1,0-1,-1-1,1-1,0 0,0-2,-1 0,8-3,260-36,-264 45,-24 3</inkml:trace>
  <inkml:trace contextRef="#ctx0" brushRef="#br0" timeOffset="397.046">57 570,'1'1,"1"1,-1 0,1 0,-1 0,1-1,0 1,0-1,0 1,0-1,0 0,0 1,0-1,0 0,0-1,1 1,-1 0,0-1,1 1,-1-1,0 0,1 1,-1-1,1 0,1-1,-1 2,145 2,45 7,-109 4,-60-11</inkml:trace>
  <inkml:trace contextRef="#ctx0" brushRef="#br0" timeOffset="1098.041">367 4,'-30'-3,"37"26,13-4,0-2,1-1,1 0,0-2,1 0,14 5,-35-18,39 21,-2 3,-1 1,-1 2,26 26,-58-51,-1 0,0 1,-1-1,1 1,0 0,-1 0,0 1,0-1,0 1,-1-1,0 1,0 0,0 0,0 0,-1 0,1 0,-1 0,-1 0,1 1,-1-1,0 0,0 0,0 1,-1-1,0 0,0 0,0 1,0-1,-1 0,0-1,0 1,-1 0,1 0,-1-1,-3 5,-197 143,93-58,-87 66,183-147,1-3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48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1,'17'73,"7"80,4 51,6 16,8-23,-31-177,-3-26,1-40,-6 30,87-391,-75 226,-12 80,13 29,-12 65,0 7</inkml:trace>
  <inkml:trace contextRef="#ctx0" brushRef="#br0" timeOffset="568.4">479 424,'15'-5,"9"-1,6 0,2 1,0 1,1 2,-2 1,-1 0,0-3,-1-2,-1 0,0 1,0 2,0 1,-9 6,-9 2</inkml:trace>
  <inkml:trace contextRef="#ctx0" brushRef="#br0" timeOffset="901.786">508 649,'5'0,"6"0,6 0,6 0,2 0,3 0,1 0,1 0,-1 0,0 0,0 0,0 0,-1 0,1 0,-1 0,-5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27,'-2'-2,"0"-1,0 1,0 0,0 0,-1 0,1 1,-1-1,1 0,-1 1,1 0,-1-1,0 1,0 0,0 1,0-1,0 0,1 1,-1 0,0-1,0 1,0 0,0 1,0-1,0 0,0 1,0 0,-1 0,-3 1,0 0,0 1,1 0,-1 0,1 0,-1 1,1 0,0 1,0-1,1 1,0 0,0 0,0 1,0-1,1 1,0 0,0 1,0-1,1 1,0-1,0 1,1 0,0 0,0 0,1 0,0 0,0 1,0-1,1 0,0 1,1-1,-1 0,1 0,1 1,0-1,0 0,0 0,0 0,1-1,1 1,-1-1,1 1,0-1,0 0,1-1,0 1,0-1,0 0,0 0,3 1,8 4,-11-8,-1-1,1 1,-1 0,0 0,0 0,0 0,0 1,0-1,0 1,-1 0,1 0,-1 0,0 1,0-1,0 1,-1 0,1 0,-1 0,0 0,0 0,0 1,0-1,-1 0,0 1,0-1,0 1,0 0,-1-1,0 1,0 0,0-1,-1 1,1-1,-1 1,-1 3,-3 0,-1-1,1 1,-2-1,1-1,-1 1,0-1,0-1,0 1,-1-1,0 0,0-1,0 0,-1 0,1-1,-1 0,0 0,0-1,0 0,0-1,0 0,0 0,-1-1,1 0,0-1,-6-1,-10 2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6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22 222,'-4'34,"-3"15,1 5,2-7</inkml:trace>
  <inkml:trace contextRef="#ctx0" brushRef="#br0" timeOffset="747.191">192 420,'26'-18,"-1"0,-1-1,0-2,-1-1,-2 0,3-6,83-109,-63 87,-42 51,-1-1,1 0,-1 0,1 1,-1-1,0 1,1-1,-1 1,0 0,1-1,-1 1,0 0,0 0,1 0,-1 0,0 0,0 0,0 0,0 0,0 1,-1-1,1 0,0 1,-1-1,1 0,-1 1,1-1,-1 1,1-1,-1 1,0-1,0 1,0-1,0 2,3 5,-2-2,0-1,0 0,1 1,0-1,0 0,0 0,0 0,1 0,-1-1,1 1,1-1,-1 1,1-1,-1 0,1 0,0-1,1 1,-1-1,1 0,-1 0,1 0,0-1,0 0,0 0,0 0,0 0,1-1,-1 0,0 0,1 0,-1-1,1 0,-1 0,1 0,-1-1,1 1,1-2,4-4,-1 0,0-1,0-1,-1 0,0 0,0 0,-1-1,0-1,0 1,-1-1,-1-1,0 1,0-1,-1 0,0 0,-1-1,0 1,-1-1,0 0,-1 0,-1-1,1-9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9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233 537,'-2'-2,"0"0,-1 0,1 0,0 1,-1-1,1 1,-1 0,0 0,1 0,-1 0,0 0,0 0,0 1,1-1,-1 1,0 0,0 0,0 0,0 0,0 1,0-1,1 1,-1-1,0 1,0 0,1 0,-1 1,0-1,1 0,0 1,-3 1,-69 61,72-61,-7 9,1 0,0 1,1 1,0-1,1 1,1 0,0 0,1 1,1-1,0 1,1 0,0 0,2 0,-1 0,2 0,0 0,1 0,2 6,-3-13,1-1,0 1,1-1,-1 0,2 0,-1 0,1 0,0 0,0-1,1 0,0 0,0 0,0 0,1-1,-1 0,1 0,1-1,-1 1,1-1,0-1,-1 1,2-1,-1 0,0-1,0 0,1 0,0-1,-1 1,1-2,0 1,-1-1,1 0,0-1,-1 0,1 0,0 0,-1-1,0 0,1-1,-1 0,0 0,0 0,0-1,-1 0,1 0,-1-1,1-1,13-12,-1-1,0-2,-2 0,0 0,-1-2,-2 0,0-1,-1 0,-2-1,0-1,-2 4,-1-1,0 0,-2 0,-1-1,-1 1,0-1,-2-12,-2 26,0 0,-2 0,1 0,-1 0,0 0,-1 1,0-1,-1 1,0 0,0-1,-1 2,0-1,-1 1,0 0,0 0,-1 0,0 1,0 0,-1 0,1 1,-2 0,1 0,-1 1,1 0,-1 1,-8-4,11 9,1 0,0 0,-1 1,1 0,0-1,0 2,-1-1,2 0,-1 1,0 0,1 0,-1 1,1-1,0 1,0 0,0 0,1 0,-1 1,1-1,0 1,0 0,1 0,-1 0,1 0,0 0,1 1,-1-1,1 0,-1 6,0-4,-2 5,1 1,1-1,0 1,1 0,1 0,-1 0,2 0,0 0,1-1,0 1,1 0,0-1,1 0,0 1,2 1,21 108,-27 302,0-312,0-88</inkml:trace>
  <inkml:trace contextRef="#ctx0" brushRef="#br0" timeOffset="820.016">798 0,'22'32,"9"12,-2 2,-3 0,-1 2,-2 0,-1 6,-10-18,-1 1,-2 0,-1 0,-3 1,0 0,-3 1,-1-1,-2 0,-1 1,-3-1,0 0,-3-1,-1 0,-2 0,-1 0,-13 24,14-34,-2-1,0-1,-2 0,-1 0,0-2,-2 0,-1-1,-1-1,-20 17,-97 49,119-73</inkml:trace>
  <inkml:trace contextRef="#ctx0" brushRef="#br0" timeOffset="2899.946">1109 1101,'58'-29,"-1"-3,-2-2,-2-3,35-30,-74 56,1-1,0 0,-1-1,0-1,-1 0,0 0,-1-2,-1 0,0 0,-2-1,0 0,0 0,-2-1,0 0,-1-1,-1 1,-1-1,1-10,-11-39,6 66,-1 1,0-1,1 1,-1-1,0 1,1-1,-1 1,0 0,0 0,0-1,0 1,0 0,-1 0,1 0,0 0,0 0,-1 0,1 1,0-1,-1 0,1 1,-1-1,1 1,-1-1,1 1,-1 0,0-1,1 1,-1 0,1 0,-1 0,0 0,1 1,-1-1,1 0,-1 1,1-1,-1 1,1-1,-1 1,0 0,-10 6,0 1,0 0,0 1,1 0,0 1,1 0,0 0,1 1,0 0,1 1,0 0,1 1,-1 2,3-7,1-1,0 1,1 0,0 1,0-1,1 0,0 1,1-1,-1 1,2 0,-1-1,1 1,0 0,1 0,0-1,1 1,-1-1,2 1,-1-1,1 0,0 1,1-1,0-1,0 1,1-1,0 0,0 0,1 0,0 0,0-1,0 0,1-1,0 1,6 3,3-2,1 0,-1-1,1 0,1-2,-1 0,1-1,-1 0,1-2,0 0,0-1,0-1,0 0,0-1,-1-1,1-1,-1-1,0 0,0-1,-1-1,1-1,-1 0,-1-1,0 0,10-9,-16 12,11-8,1 0,-2-1,0-1,0 0,-2-2,0 0,-1-1,-1 0,8-15,-4-59,-18 91,-1 0,0 0,0 0,0 0,0 0,-1 0,1 0,-1 0,1 0,-1 0,0 0,1 0,-1 0,0 0,0 0,-1 0,1 1,0-1,0 1,-1-1,1 1,-1-1,0 1,1 0,-1-1,0 1,1 0,-1 0,0 1,0-1,0 0,0 0,0 1,0 0,0-1,0 1,0 0,-1 0,1 0,0 0,0 0,-1 1,-7 2,0 1,1 0,0 1,0 0,0 1,1 0,-1 0,1 1,1 0,-1 0,1 1,1 0,-1 0,2 0,-1 1,1 0,0 0,1 1,0-1,0 1,1 0,0 0,1 0,0 3,0-5,1 1,0-1,1 0,0 0,0 1,1-1,0 0,0 1,1-1,0 0,0 0,1-1,0 1,0 0,1-1,0 0,0 0,1 0,0 0,0-1,1 1,0-1,0-1,0 1,1-1,-1 0,1-1,0 0,1 0,-1 0,1-1,0 0,0 0,0-1,0 0,0-1,0 1,0-2,5 1,20-3,-1 0,1-3,-1 0,0-3,-1 0,1-2,-2-1,0-2,0-1,-1-1,-1-1,0-2,-1 0,-2-2,6-6,-23 20,0 0,-1 0,0 0,0-1,0 0,-1 0,0-1,0 0,-1 0,0 0,0-1,-1 0,0 0,-1 0,0 0,0 0,-1-1,0 1,-1-1,0 1,-1-1,0-6,-1 13,0 0,0 1,-1-1,1 1,-1-1,1 1,-1 0,0 0,0-1,0 1,0 1,0-1,-1 0,1 0,0 1,-1-1,1 1,-1 0,0 0,1 0,-1 0,0 0,0 1,0-1,0 1,1 0,-1 0,0 0,0 0,0 0,0 1,1-1,-2 1,-91 32,87-27,0 0,1 0,0 1,0-1,0 2,1-1,1 1,-1 0,1 0,0 0,1 1,0 0,0 0,1 0,0 0,1 0,0 1,0-1,1 1,0 0,1-1,0 1,1 0,0-1,0 1,1-1,0 1,0-1,1 0,1 0,0 0,0 0,0-1,1 1,2 0,6 13,1-1,1-1,0 0,2-1,1 0,0-2,1 0,0-1,2-1,0-1,2 0,52 33,-57-36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4:5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252 593,'26'138,"-22"64,16-122,-13-103,11-177,59 1,-64 170,1 0,1 1,1 0,1 1,2 1,1 1,3-2,-22 26,-1 1,1-1,-1 0,1 1,0-1,0 1,-1-1,1 1,0-1,0 1,0-1,-1 1,1 0,0-1,0 1,0 0,0 0,0 0,0 0,0 0,0 0,-1 0,1 0,0 0,0 0,0 0,0 0,0 1,0-1,0 0,-1 1,1-1,0 1,0-1,0 1,-1-1,1 1,0-1,-1 1,1 0,0-1,-1 1,1 0,-1 0,1 0,-1-1,0 1,1 0,-1 0,0 0,1 0,-1 0,0-1,0 1,0 0,0 0,0 0,0 1,12 56,-10 31,-2-63</inkml:trace>
  <inkml:trace contextRef="#ctx0" brushRef="#br0" timeOffset="4889.069">224 0,'-36'59,"3"2,2 0,3 2,3 2,3 0,2 1,-2 27,18-40,2 0,2 1,3-1,2 1,2-1,3-1,2 0,2 0,20 46,-31-85,4 11,0 0,1 0,2-1,0 0,1-1,2 0,0 0,1-2,1 1,1-2,1 0,1-1,17 13,-27-25,1-1,0-1,1 1,-1-1,1-1,0 0,0-1,0 1,0-2,4 1,11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4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8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5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8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7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7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2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7:3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5391 1682,'-16'-3,"-1"0,1 1,-1 1,0 0,1 1,-1 1,0 1,1 0,-1 1,1 1,0 1,0 0,1 1,-1 0,0 2,8 0,0 0,1 0,0 1,0 0,1 0,0 0,1 1,0 0,1 0,0 0,0 0,1 1,0 0,1-1,0 1,1 0,0 0,1 0,0 0,1 0,1 5,-2-11,0 0,1-1,0 1,0 0,0 0,1-1,-1 1,1-1,0 1,1-1,-1 0,1 0,0 0,0 0,0 0,0 0,1-1,-1 0,1 0,0 0,0 0,0 0,0-1,1 0,-1 0,1 0,-1 0,1-1,0 0,0 0,-1 0,1 0,0-1,0 0,0 0,0 0,0 0,-1-1,1 0,2-1,15-5,-1-2,0-1,0 0,-1-2,0 0,-1-1,-1-1,0-1,-1 0,0-2,-2 1,10-14,66-60,-1 17,-88 73,1 0,-1 1,1-1,0 1,-1 0,1 0,-1 0,0 0,1 0,-1 1,0-1,1 1,-1-1,0 1,0 0,-1 0,1-1,0 2,0-1,-1 0,1 0,-1 0,0 1,0-1,0 1,0-1,0 1,0-1,-1 1,1-1,-1 1,0 0,0-1,0 1,0 0,0 0,6 19,-4-14,1 0,0 0,1 0,-1-1,1 1,1-1,0 0,0 0,0-1,1 0,-1 0,2 0,-1 0,0-1,6 3,5-1</inkml:trace>
  <inkml:trace contextRef="#ctx0" brushRef="#br0" timeOffset="-2252.776">2399 1203,'10'14,"1"-1,0-1,1 0,0 0,0-1,2-1,-1 0,1-1,0 0,1-2,0 1,1-2,-1 0,1 0,13 1,-18-3,-1 0,1-1,0 0,0-1,0-1,0 1,0-2,0 1,0-2,0 1,0-2,0 1,0-2,0 1,0-1,-1-1,1 0,-1-1,0 1,-1-2,1 0,-1 0,0 0,0-1,-1-1,0 1,6-8,-5 4,-1-1,0 0,0 0,-1-1,-1 0,0 0,-1 0,0-1,-1 0,-1 0,0 0,-1-1,0 1,-1 0,-1-1,0 1,-3-12,3 20,-2 0,1 0,-1 0,0 0,0 1,0-1,-1 1,0 0,0-1,0 1,-1 0,0 1,0-1,0 1,-4-4,6 6,0 1,0-1,-1 1,1-1,0 1,0 0,-1 0,1 0,-1 0,1 1,-1-1,1 1,-1-1,1 1,-1 0,1 0,-1 0,0 0,1 0,-1 1,1-1,-1 1,1-1,-1 1,1 0,0 0,-1 0,1 1,0-1,0 1,0-1,0 1,0-1,0 1,0 0,1 0,-2 2,-12 15,2 1,1 0,0 1,2 1,0 0,1 0,2 1,0 0,-2 15,-13 173,14-81,6-98,-2 0,-2-1,0 1,-2-1,-2 0,0-1,-2 0,-2-1,0 0,-2-1,-1-1,-1-1,-2 0,0-1,-1-1,-2-1,0-1,-2-2,0 0,-1-1,-1-2,-1 0,-10 3,34-18,0 0,0 0,0-1,-1 1,1-1,-1 1,1-2,-1 1,1 0,-1-1,1 0,-1 0,0 0,1 0,-1-1,1 0,-1 0,1 0,-3-1,7-1,0 1,0 0,0-1,0 1,0 0,0-1,1 1,-1 0,1 0,0-1,-1 1,1 0,0 0,0 0,0 0,1 0,-1 0,0 0,1 0,-1 1,1-1,0 0,0 1,-1-1,1 1,0 0,2-1,21-15,2 1,-1 1,2 2,0 0,0 2,1 1,1 2,-1 0,1 2,1 2,10 0,-18 2,0 2,1 1,-1 0,0 2,0 1,-1 1,1 0,-1 2,16 7,54 14,14-21,-88-13</inkml:trace>
  <inkml:trace contextRef="#ctx0" brushRef="#br0" timeOffset="-1467.72">3246 1965,'12'2,"3"1,-1 1,1-2,-1 0,1 0,0-1,-1-1,1-1,0 0,-1-1,1-1,-1 0,1 0,-1-2,0 0,-1 0,1-1,11-8,-22 10,-1 1,1-1,-1 1,0-1,0 0,0 0,-1 0,1 0,-1 0,0 0,0-1,-1 1,1 0,-1 0,0-1,0 1,0 0,-1-1,1 1,-1 0,0 0,0 0,-1 0,1 0,-1 0,0 0,0 0,0 0,-1 1,1-1,-1 1,0 0,0 0,0 0,0 0,-1 0,1 1,-1-1,1 1,-1 0,0 0,0 0,0 1,0-1,0 1,0 0,-1 0,1 1,0-1,0 1,-1 0,0 0,-5 0,1 0,-1 0,1 1,0 0,-1 1,1 0,0 0,0 1,0 0,0 1,1 0,-1 0,1 1,0 0,0 1,1-1,0 2,0-1,0 1,1 0,-1 0,2 0,-1 1,1 0,0 0,1 1,0-1,0 1,1 0,0 0,0 5,4-7,1 0,0 0,0 0,0-1,1 1,0-1,0 1,1-1,0 0,0 0,0-1,1 1,-1-1,2 0,-1 0,0-1,1 0,0 0,0 0,0 0,0-1,1 0,-1 0,1-1,0 0,0 0,0 0,0-1,0 0,0-1,0 1,5-2,15 4,0-1,1-1,-1-1,1-2,-1-1,1-1,-1-1,-1-2,1 0,-1-2,0-1,-1-1,0-1,-1-1,-1-1,13-11,-5 2,-1-2,-2-1,0-2,-2 0,-1-2,-2 0,0-2,-3-1,0 0,-2-2,-2 0,-1 0,-2-2,-1 0,-2 0,-1-1,-3 0,2-24,-8 57,2-5,0-1,-1 1,0-1,-1 1,0-1,-1 0,0 1,-1-1,0 1,0 0,-1-1,-1 1,0 0,0 1,0-1,-2 1,1 0,-1 0,0 0,-1 0,5 8,1 0,-1 0,0 0,1 0,-1 0,0 0,0 1,0-1,0 0,1 1,-1 0,0-1,0 1,0 0,0 0,0 0,0 0,0 0,0 1,0-1,0 1,0-1,0 1,1-1,-1 1,0 0,0 0,1 0,-1 0,0 0,1 1,-1-1,1 0,0 1,-1-1,1 1,0-1,0 1,0 0,0 0,-35 75,28-46,3 1,0 0,2 0,2 1,0-1,3 0,1 11,51 281,-23-172,-12-69,-26-77,3-12</inkml:trace>
  <inkml:trace contextRef="#ctx0" brushRef="#br0" timeOffset="-1221.615">3697 1541,'43'0,"39"0,14 0,-3 0,-14-4,-10-3,-12 1,-11 2,-9 0,-5 2,-9 1</inkml:trace>
  <inkml:trace contextRef="#ctx0" brushRef="#br0" timeOffset="4594.681">5081 1344,'312'1,"-115"26,-196-27,1 0,0 0,0 0,-1 0,1 0,0 0,0-1,-1 1,1-1,0 1,-1-1,1 1,-1-1,1 0,0 0,-1 0,0 0,1 0,-1 0,0 0,1-1,-1 1,0 0,0-1,0 1,0-1,0 1,0-1,-1 1,1-1,0 0,-1 1,1-1,-1 0,0 1,1-1,-1 0,0 0,0 1,0-1,-1 0,1 0,0 1,-1-1,-29-79,25 73,-68-153,71 143</inkml:trace>
  <inkml:trace contextRef="#ctx0" brushRef="#br0" timeOffset="5952.864">6548 864,'2'1,"0"1,0-1,0 1,0 0,-1-1,1 1,-1 0,1 0,-1 0,0 0,0 0,0 0,0 0,0 0,0 1,0-1,-1 0,1 1,-1-1,0 0,0 1,1-1,-2 1,1 1,0-1,15 259,-3-143,-6 1,-6 81,-1-81,1-117,-1-1,1 0,-1-1,1 1,-1 0,1 0,0 0,0 0,0 0,0 0,0 0,0 0,1 0,-1 0,1 0,-1 0,1 0,0 0,0 0,-1-1,1 1,1 0,-1 0,0-1,0 1,1-1,-1 1,0-1,1 0,0 0,-1 1,1-1,0 0,-1 0,101-83,-52 35,104-63,-52 72,-99 38,0 1,1-1,-1 1,0-1,0 1,0 0,0 0,0 1,0-1,0 1,0-1,0 1,-1 0,1 0,-1 0,1 0,-1 1,0-1,0 1,0-1,0 1,0 0,0 0,-1 0,0 0,1 0,-1 0,0 0,-1 0,1 0,0 2,7 106,-8-105,-1 5,0 0,-1-1,-1 1,0-1,0 1,-1-1,0 0,-1-1,0 1,0-1,-1 0,-1 0,1-1,-1 0,-1 0,1 0,-1-1,-1 0,1-1,-1 0,-1 0,1-1,-10 4,12-5,-1 0,0 0,0-1,-1-1,1 1,-1-1,1-1,-1 0,0 0,1 0,-1-1,0 0,1-1,-1 0,0-1,1 1,-1-2,1 1,0-1,0 0,0-1,0 0,0 0,1-1,0 0,0 0,0-1,1 1,-5-6,8 8,1 0,-1 0,1 0,-1-1,1 1,0-1,0 1,0-1,1 0,-1 0,1 0,0 0,0 0,1 0,-1 0,1 0,0 0,0 0,0 0,0-1,1 1,0 0,0 0,0 0,0 0,0 1,1-1,0 0,1-1,9-9</inkml:trace>
  <inkml:trace contextRef="#ctx0" brushRef="#br0" timeOffset="6416.526">7394 1768,'18'0,"-1"0,1 0,-1-2,1 0,-1-1,0-1,0 0,0-2,-1 0,1 0,-2-2,1 0,-1 0,7-6,-19 10,1 0,0 0,-1 0,0 0,0 0,0-1,-1 1,0-1,1 0,-2 0,1 0,0 0,-1 0,0 0,0 0,-1 0,1 0,-1-1,0 1,-1 0,1 0,-1-1,0 1,0 0,-1 0,1 0,-1 0,0 1,-1-1,1 0,-1 1,0-1,0 1,0 0,-1 0,1 0,-1 1,0-1,0 1,0 0,-1 0,1 0,-1 1,1-1,-1 1,0 0,0 1,0-1,0 1,0 0,0 0,-1 0,1 1,0 0,-1 0,-6 4,1 1,-1 0,1 1,0 0,0 1,1 0,0 0,0 1,1 1,0-1,0 2,1-1,0 1,1 0,0 1,0 0,1 0,1 0,0 1,0-1,1 5,0-7,0 1,2-1,-1 1,1 0,0 0,1 1,0-1,1 0,0 0,1 0,0 1,1-1,-1 0,2 0,0-1,0 1,0 0,2-1,-1 0,1 0,0 0,1-1,0 1,0-1,1-1,0 1,0-1,1 0,0-1,0 0,0 0,1-1,0 0,0 0,4 0,0 1,0 0,1-2,0 0,0 0,0-1,1-1,-1 0,1-1,-1-1,1 0,-1-1,1-1,-1 0,6-2,-2-3</inkml:trace>
  <inkml:trace contextRef="#ctx0" brushRef="#br0" timeOffset="9635.159">8749 1514,'-185'11,"166"-8,-39 22,58-21,0-1,1 1,-1 0,1 0,0-1,0 1,0-1,0 1,1-1,0 1,-1-1,1 0,0 0,1 0,-1 0,0 0,1 0,0-1,-1 1,1-1,0 0,1 0,-1 0,2 1,-5-3,58 39,-47-33,-1 0,1 0,-1 1,-1 1,1-1,-1 2,-1-1,1 1,-2 0,1 1,-1 0,2 4,-8-9,1 1,-1-1,0 0,-1 1,1-1,-1 1,0-1,-1 1,1-1,-1 0,0 1,0-1,-1 0,0 0,0 1,0-1,0-1,-1 1,0 0,0-1,0 1,0-1,-1 0,0 0,0 0,0 0,0-1,0 0,-1 0,1 0,-1 0,0-1,0 0,-2 1,-6-1,0 0,0-1,0-1,-1 0,1-1,0 0,0-1,-12-3,19 4,-18-1,5 2</inkml:trace>
  <inkml:trace contextRef="#ctx0" brushRef="#br0" timeOffset="10013.793">9145 1570,'-15'10,"1"0,1 1,0 0,0 1,1 0,1 1,0 1,1 0,0 0,1 1,1 0,-5 13,11-24,1 0,0 0,0-1,0 1,0 0,0 0,1 0,0 0,0 0,0 0,0 0,1 0,0 0,-1-1,1 1,1 0,-1 0,0-1,1 1,0 0,0-1,0 0,0 1,1-1,-1 0,1 0,0 0,0-1,0 1,0-1,0 0,0 1,1-1,-1-1,1 1,-1 0,1-1,0 0,0 0,0 0,0 0,-1-1,1 1,0-1,0 0,0 0,0-1,0 1,0-1,2 0,4-2,1 0,-1-1,0 0,0-1,-1 0,1-1,-1 0,0 0,-1-1,0 0,0 0,0-1,-1 0,0 0,0-1,-1 0,0 0,-1-1,0 0,-1 1,0-1,0-1,-1 1,0-1,-1 1,0-1,-1-2,-1 8,0-1,-1 1,1 0,-1 0,-1 1,1-1,-1 0,0 0,0 1,0-1,0 1,-1-1,0 1,0 0,0 0,0 0,-1 1,0-1,1 1,-1 0,-1 0,1 0,0 0,-1 1,1 0,-1-1,0 2,-3-2,-13-2</inkml:trace>
  <inkml:trace contextRef="#ctx0" brushRef="#br0" timeOffset="10737.534">9399 1881,'9'-32,"2"1,2 0,1 2,1-1,1 2,13-17,56-50,-84 95,-1-1,1 1,0-1,-1 1,1 0,0-1,0 1,-1 0,1-1,0 1,0 0,-1 0,1 0,0 0,0 0,0 0,-1 0,1 0,0 0,0 0,-1 0,1 0,0 1,0-1,-1 0,1 1,0-1,-1 0,1 1,0-1,-1 1,1-1,0 1,-1-1,1 1,-1-1,1 1,-1 0,0-1,1 1,-1 0,1-1,-1 1,0 0,0 0,1-1,-1 1,0 0,0 0,0 0,6 43,-6-41,0 21,-1-17,1-1,0 0,0 1,0-1,1 1,0-1,0 0,0 0,1 0,0 0,0 0,1 0,-1 0,1 0,1 0,0-4,-1-1,0 0,1 0,-1 0,1 0,-1 0,1-1,0 0,-1 0,1 0,-1 0,1 0,0-1,-1 1,1-1,-1 0,1 0,-1-1,0 1,1 0,-1-1,0 0,0 0,0 0,0 0,-1-1,1 1,0-1,-1 1,2-3,-4 4,134-125,-133 125,0 1,0-1,0 0,1 1,-1-1,0 1,0-1,0 1,1 0,-1 0,0-1,1 1,-1 0,0 0,1 0,-1 0,0 1,0-1,1 0,-1 0,0 1,0-1,1 1,-1-1,0 1,0 0,0-1,0 1,0 0,0 0,0 0,0-1,0 1,0 0,0 0,-1 1,1-1,0 0,-1 0,1 0,-1 0,1 1,-1-1,1 0,-1 0,0 1,0-1,7 73,-6-55,-1-15,0 0,1 1,0-1,0 0,0 0,0 0,1 0,0 0,0 0,0 0,0 0,0 0,1-1,0 1,-1-1,3 1,11 10</inkml:trace>
  <inkml:trace contextRef="#ctx0" brushRef="#br0" timeOffset="11119.58">10273 1739,'41'-23,"0"-2,-2-1,-2-2,16-16,-50 43,-1 0,0 0,0-1,-1 1,1 0,0-1,0 1,-1-1,1 1,0-1,-1 0,0 0,1 0,-1 0,0 0,0 0,0 0,0 0,0 0,-1 0,1 0,-1-1,1 1,-1 0,0 0,0-1,0 1,0 0,0-1,-1 1,1 0,-1 0,1 0,-1-1,0 1,0 0,0 0,0 0,0 0,0 0,-1 0,1 1,0-1,-1 0,0 1,1-1,-1 1,0-1,0 1,0 0,0 0,0 0,0 0,0 0,-1 0,-8 0,-1 1,1 1,-1 0,1 0,-1 1,1 1,0 0,0 0,0 1,0 1,1 0,-1 0,1 1,1 0,-1 1,1 0,0 0,0 1,1 0,-2 3,3-6,1 0,-1 0,1 1,0 0,1 0,-1 1,1-1,0 1,1 0,0 0,0 1,0-1,1 1,0 0,1 0,0 0,0 0,0 1,1-1,1 0,-1 1,1-1,1 0,-1 1,1-1,1 0,0 0,0 0,0 0,1 0,1 0,-1 0,1-1,0 0,1 0,0 0,3 4,6-2,0-1,0 0,0-1,1-1,0 0,1-1,-1-1,1 0,0-1,0-1,12 0,85 3,-88-6</inkml:trace>
  <inkml:trace contextRef="#ctx0" brushRef="#br0" timeOffset="14835.269">12955 1485,'-19'10,"1"0,0 2,0 0,1 1,1 1,0 0,1 1,1 1,0 0,1 1,1 0,1 1,-8 15,18-29,-1-1,1 1,0 0,0-1,0 1,0 0,0-1,1 1,0 0,0 0,0 0,0-1,0 1,1 0,0 0,0-1,0 1,0 0,0-1,1 1,0-1,0 0,0 0,0 1,0-1,0 0,1-1,-1 1,1 0,0-1,0 1,0-1,0 0,1 0,-1 0,2 0,6 3,0 0,0-1,0-1,1 0,-1 0,1-1,-1 0,1-1,0-1,0 0,-1 0,1-1,0-1,0 0,-1-1,0 0,1 0,-1-1,9-5,32-8,-29 11</inkml:trace>
  <inkml:trace contextRef="#ctx0" brushRef="#br0" timeOffset="15184.032">13547 1174,'-22'136,"7"-52,4 0,4 0,3 11,4-53,-2-25,2 0,0-1,2 1,-1 0,2 0,0-1,4 9,4-11,-7-18</inkml:trace>
  <inkml:trace contextRef="#ctx0" brushRef="#br0" timeOffset="15421.164">13236 1514,'44'-5,"27"-2,8 1,-5 1,-6 1,-9 2,-10 1,-4 1,-5 0,-4 0,-9 0</inkml:trace>
  <inkml:trace contextRef="#ctx0" brushRef="#br0" timeOffset="15704.137">14056 1457,'-13'21,"2"1,1 0,1 1,1 0,0 0,2 1,1 0,1 0,1 0,0 4,3-25,0-1,0 1,1-1,-1 1,0-1,1 1,-1-1,1 1,0-1,0 0,0 1,0-1,0 0,1 0,-1 0,1 0,-1 0,1 0,0 0,-1-1,1 1,0 0,0-1,0 1,1-1,-1 0,0 0,0 0,1 0,-1 0,0-1,1 1,-1-1,1 1,-1-1,1 0,-1 0,1 0,1 0,4-1,-1 0,1-1,-1 1,1-1,-1-1,0 1,0-1,0-1,0 1,0-1,-1-1,3-1,0-1,-1 1,0-2,0 1,-1-1,0 0,0-1,-1 1,0-1,-1-1,1 1,-2-1,1 0,-2 0,1 0,-1 0,-1-1,0 0,0 1,-1-1,-1 0,0 1,0-1,-1-1,0 8,0 1,0 0,0 0,0 0,-1 0,1 0,-1 1,0-1,0 0,0 1,0-1,0 1,0 0,-1 0,1 0,-1 0,0 0,0 0,1 1,-1-1,0 1,0 0,0 0,-1 0,1 0,0 1,0-1,0 1,-1 0,1 0,0 0,0 0,-1 0,-2 1,-12 4</inkml:trace>
  <inkml:trace contextRef="#ctx0" brushRef="#br0" timeOffset="16017.58">14478 1768,'-4'-16,"0"0,1 0,1 0,1 0,0 0,1-1,1 1,0 0,1 0,1 0,0 0,1 1,1-1,1 1,0 0,1 0,0 1,1 0,1 0,3-2,-3 5,0 0,1 1,1 1,0 0,0 0,1 1,0 1,0 0,1 0,0 1,0 1,0 0,6 0,31 7,-32 7</inkml:trace>
  <inkml:trace contextRef="#ctx0" brushRef="#br0" timeOffset="13736.183">11402 1514,'14'16,"-1"0,0 2,-2-1,0 2,-1-1,0 1,-2 1,0 0,-1 0,0 7,19 46,-24-68,-2-3,0 0,0 0,0-1,0 1,0 0,0 0,0 0,1 0,-1 0,1 0,0 0,-1 0,1-1,0 1,0 0,0-1,0 1,0 0,1-1,-1 0,0 1,1-1,-1 0,1 1,-1-1,1 0,0 0,-1 0,1 0,0-1,0 1,0 0,-1-1,1 1,0-1,0 0,0 0,0 0,0 0,0 0,0 0,0 0,0 0,0-1,0 1,-1-1,1 0,0 1,1-1,9-17,0 1,-1-1,-1-1,0 0,-2 0,0-1,3-13,5-11,60-119,-60 142</inkml:trace>
  <inkml:trace contextRef="#ctx0" brushRef="#br0" timeOffset="14465.196">12079 1682,'19'2,"-1"-2,1 0,0-1,0-1,-1 0,0-2,1 0,-1-1,0-1,-1 0,0-2,0 0,0-1,-1 0,0-1,-1-1,-1-1,1 0,-13 10,0 0,0 0,0 0,-1 0,1 0,-1 0,1 0,-1-1,0 1,0 0,0-1,0 1,0-1,-1 1,1-1,-1 0,1 1,-1-1,0 1,0-1,0 0,0 1,-1-1,1 1,-1-1,0 1,1-1,-1 1,0-1,-1 1,1-1,0 1,-1 0,1 0,-1 0,1 0,-1 0,0 0,0 0,0 1,0-1,0 1,-1-1,1 1,-1-1,-7-3,0 0,0 0,-1 1,1 1,-1 0,0 0,0 1,0 0,0 1,0 0,-1 1,1 0,0 1,0 0,0 1,0 0,0 1,0 0,1 0,-1 1,1 1,0 0,0 0,1 1,-1 0,1 1,0 0,1 0,0 1,0 0,1 0,0 1,0 0,1 0,-1 2,3-6,0 0,0 1,1-1,-1 1,1 0,0 0,1 0,-1 0,1 1,1-1,-1 1,1-1,0 1,0-1,1 1,0 0,0-1,1 1,0 0,0-1,0 1,1-1,2 6,4-1,0 0,1-1,0 0,0 0,1-1,1-1,-1 1,1-2,1 1,0-2,0 1,0-2,0 0,1 0,0-1,0-1,0 0,0 0,1-2,-1 0,1 0,-1-1,1-1,-1 0,0-1,3 0,7-3,-5-2</inkml:trace>
  <inkml:trace contextRef="#ctx0" brushRef="#br0" timeOffset="19718.663">0 1090,'424'-27,"364"-77,-473 80,155 11,-150 11,-6-25,190-3,-107 3,130 27,-272-28,464 28,-397-28,100-2,-284 31,176-12,-144-3,1 7,61 9,-43 0,219-13,8-24,-160 12,-138 13,0 5,22 5,86-2,81-24,170 14,7-17,49 1,-32 10,-69-8,291 14,5-5,-617 17,153 13,99-2,356-36,1358 26,-1762 10,508-22,-468-17,133-1,-114 2,298-29,-344 28,16-1,292-26,-153 24,-159 5,58-4,58 3,-6-3,74 2,-191 28,-109-29,100 29,-222-15,-71 17</inkml:trace>
  <inkml:trace contextRef="#ctx0" brushRef="#br0" timeOffset="23018.443">15100 1852,'0'-5,"0"4,-5 1,-2 6,1-3,6-2,3-6,-4-2,-1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0,'-29'237,"-29"148,57-380,0 1,1-1,0 0,0 0,0 1,0-1,1 0,0 0,0 0,0 1,1-1,-1 0,1-1,1 1,-1 0,1-1,-1 1,1-1,0 0,1 1,-1-2,1 1,0 0,0-1,0 0,0 0,1 0,-1 0,1 0,0-1,-1 0,1 0,4 0,-1-1,0-1,0 0,0-1,0 0,0 0,0-1,0 0,0 0,-1-1,1 0,-1 0,1-1,-1 0,0 0,-1-1,1 0,-1 0,0 0,0-1,0 0,-1 0,0 0,0-1,-1 0,0 0,0 0,0 0,2-8,41-105,-47 120,0 1,1-1,-1 0,0 0,0 1,1-1,-1 0,0 0,1 1,-1-1,0 0,0 0,1 0,-1 0,0 0,1 1,-1-1,1 0,-1 0,0 0,1 0,-1 0,0 0,1 0,-1 0,0 0,1 0,-1 0,0 0,1 0,-1-1,0 1,1 0,-1 0,0 0,1 0,-1-1,0 1,1 0,-1 0,0-1,0 1,1 0,-1 0,0-1,0 1,0 0,1-1,-1 1,0 0,0-1,0 1,0 0,3 37,-3-35,0 27,-2-21,1 0,1-1,0 1,0 0,0 0,1-1,0 1,0 0,1-1,0 1,0-1,1 1,0-1,1 0,-1 0,1-1,0 1,1-1,0 0,4 5,-6-11,0 1,1-1,-1 0,0 0,1 0,-1 0,0-1,1 1,-1-1,0 0,0 0,1 0,-1 0,0-1,0 1,0-1,-1 0,1 0,0 0,-1 0,1 0,-1-1,1 1,-1-1,0 1,0-1,-1 0,1 0,0 0,-1 0,0 0,1 0,-1 0,0-3,10-11,130-136,-140 151,0 1,0-1,0 1,0-1,0 1,0 0,1 0,-1-1,0 1,1 0,-1 0,1 0,-1 0,1 1,0-1,-1 0,1 1,0-1,-1 1,1-1,0 1,0 0,-1 0,1 0,0 0,0 0,-1 0,1 0,0 1,0-1,-1 0,1 1,0 0,-1-1,1 1,0 0,-1 0,1 0,-1 0,0 0,1 0,-1 0,0 1,0-1,1 0,-1 1,0-1,0 2,4 6,0 1,-1 0,0 1,-1-1,0 1,-1 0,0-1,0 1,-1 0,-1 0,0 0,0 0,-1 0,-1 0,0 0,0 0,-4-2,16-37,1 10,2 0,0 1,1 1,1 0,0 1,1 1,1 0,2-1,-18 14,0 0,0-1,0 1,0 0,1 0,-1 0,0 0,0 0,1 0,-1 1,1-1,-1 0,0 1,1-1,-1 1,1-1,0 1,-1 0,1-1,-1 1,1 0,-1 0,1 0,0 1,-1-1,1 0,-1 0,1 1,-1-1,1 1,-1-1,1 1,-1 0,0 0,1 0,-1-1,0 1,1 0,-1 1,0-1,0 0,0 0,0 0,0 1,0-1,-1 0,1 1,0-1,-1 1,1-1,-1 1,1-1,-1 1,0-1,1 1,-1 0,0-1,0 1,0-1,0 1,-1-1,1 1,-7 91,9-92,-1-1,1 1,-1-1,1 0,-1 0,1 1,-1-1,1 0,-1 0,1 0,0 0,-1-1,1 1,-1 0,1-1,-1 1,1-1,-1 1,0-1,1 0,-1 0,0 0,1 1,-1-1,0 0,0-1,0 1,0 0,0 0,0 0,0-1,0 1,2-2,123-101,-125 103,0 0,0 0,0 1,0-1,0 0,0 0,0 1,1-1,-1 1,0-1,0 1,1 0,-1-1,0 1,1 0,-1 0,0 0,0 0,1 0,-1 0,0 0,1 0,-1 0,0 1,1-1,-1 1,0-1,0 1,0-1,1 1,-1 0,0-1,0 1,0 0,0 0,0 0,0 0,0 0,-1 0,1 0,0 0,-1 0,1 0,0 0,-1 1,1-1,13 65,-13-57,20 51,-10-53</inkml:trace>
  <inkml:trace contextRef="#ctx0" brushRef="#br0" timeOffset="468.566">1638 621,'28'-3,"0"-1,-1-2,0 0,0-2,-1-1,0-1,0-1,12-8,17-53,-54 70,0 0,0 0,0 1,0-1,-1 0,1 0,-1-1,1 1,-1 0,0 0,0 0,0 0,0 0,0 0,0 0,-1 0,1 0,0-1,-1 1,0 0,0 1,1-1,-1 0,0 0,-1 0,1 0,0 1,0-1,-1 0,1 1,-1 0,1-1,-1 1,0 0,0-1,1 1,-1 0,0 1,0-1,-1 0,-3 1,-1 0,1 1,-1 0,1 0,0 0,0 1,-1 0,1 0,0 1,1 0,-1 0,0 0,1 1,0-1,-1 1,2 1,-1-1,0 1,1 0,0 0,0 0,-3 5,5-7,-9 9,0 1,2 1,-1 0,2 0,0 1,1 0,0 0,1 0,1 1,0 0,1 3,3-15,0-1,0 1,1 0,-1-1,1 1,0-1,0 1,0 0,1-1,-1 1,1-1,0 1,0-1,0 1,0-1,1 0,-1 1,1-1,0 0,0 0,0 0,0-1,1 1,-1 0,1-1,0 1,-1-1,1 0,0 0,0 0,1 0,-1-1,0 1,1-1,0 0,18 6,0-2,0-1,1 0,-1-2,1 0,0-2,-1-1,12-1,-21 0,4 0,-1-1,0 0,0-1,0 0,-1-1,1-1,8-5,-6-1</inkml:trace>
  <inkml:trace contextRef="#ctx0" brushRef="#br0" timeOffset="939.339">820 57,'0'4,"0"3</inkml:trace>
  <inkml:trace contextRef="#ctx0" brushRef="#br0" timeOffset="1271.956">1 282,'482'0,"-458"0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99 320,'26'6,"1"0,-1-1,1-2,0-1,0-1,0-1,0-1,-1-2,1 0,0-2,-1-1,0-1,0-2,-1 0,0-1,-1-2,0-1,-1 0,0-2,-1 0,-1-2,9-9,-21 19,-1-1,0 0,-1-1,0 0,0 0,-1 0,0-1,0 0,-1 0,-1 0,0-1,0 0,-1 0,1-6,-4 17,1-1,-1 0,0 0,1 0,-1 0,0 0,0 0,0 1,0-1,0 0,0 0,0 0,0 0,0 0,-1 0,1 0,0 0,0 1,-1-1,1 0,-1 0,1 0,-1 1,1-1,-1 0,1 0,-1 1,0-1,1 0,-1 1,0-1,0 1,1-1,-1 1,0-1,0 1,0 0,1-1,-1 1,0 0,0 0,0 0,0 0,0-1,0 1,0 0,0 1,0-1,1 0,-1 0,0 0,0 0,0 1,0-1,0 0,0 1,1-1,-1 1,0-1,-47 35,17 8,1 1,2 1,2 1,3 2,1 0,3 2,-6 24,-22 58,15-32,-3-3,-5-1,-4-2,-4-1,-4-3,-17 16,65-99,0-1,-1 1,0-1,0 0,0 0,-1-1,0 0,0 0,0 0,-1-1,1 0,-1 0,0 0,-1-1,1 0,-5 1,11-4,0 0,0 0,0 0,1 0,-1-1,0 1,0 0,0 0,1-1,-1 1,0-1,0 1,1-1,-1 1,0-1,1 1,-1-1,1 1,-1-1,1 0,-1 1,1-1,-1 0,1 1,-1-1,1 0,0 0,-1 0,1 1,0-1,0 0,0 0,0 0,0 1,0-1,0 0,0 0,0 0,0 0,0 1,0-1,1 0,-1 0,0 0,1 1,-1-1,1 0,16-40,-6 26,1 0,0 0,1 1,1 0,0 1,1 1,1 1,0 0,0 0,1 2,0 0,0 1,13-3,-23 9,0 0,0 0,0 1,0 0,0 1,0 0,0 0,0 0,0 1,0 0,0 0,0 0,0 1,0 1,-1-1,1 1,-1 0,0 0,1 1,-1 0,-1 0,1 0,-1 1,0 0,2 1,57 59,-54-51,2-1,0-1,0 0,1 0,1-1,0-1,0 0,1-1,0-1,14 6,-24-13,1 0,-1-1,0 1,0-1,1-1,-1 1,0-1,0 0,0 0,0 0,0-1,0 1,0-1,0-1,-1 1,1-1,0 0,16-8</inkml:trace>
  <inkml:trace contextRef="#ctx0" brushRef="#br0" timeOffset="1088.931">1313 856,'-43'26,"1"2,2 2,1 2,1 1,-19 23,7 31,49-84,1-1,-1 1,1-1,0 0,-1 1,1-1,0 1,0-1,1 0,-1 1,0-1,1 1,0-1,-1 0,1 1,0-1,0 0,0 0,1 0,-1 0,0 0,1 0,-1 0,1 0,0 0,0-1,0 1,0-1,0 1,0-1,0 0,0 0,0 0,0 0,1 0,-1 0,0-1,1 1,-1-1,10 0,-1 0,1-1,-1-1,0 0,1 0,-1-1,0-1,-1 0,1 0,-1-1,1 0,-1-1,-1 0,1-1,-1 0,0 0,-1-1,0 0,0 0,-1-1,0 0,1-3,78-88,-86 99,1-1,0 1,0 0,-1-1,1 1,0 0,0 0,0 0,0 0,0 0,0 0,1 0,-1 0,0 1,0-1,1 0,-1 1,1-1,-1 1,0-1,1 1,-1 0,1-1,-1 1,1 0,-1 0,1 0,-1 0,1 0,-1 1,0-1,1 0,-1 1,1-1,-1 1,0-1,1 1,-1 0,0-1,1 1,-1 0,0 0,0 0,0 0,0 0,0 0,0 0,0 1,0 0,11 32,-11-29,0 1,0-1,1 0,0 1,0-1,0 0,0 0,1 0,0-1,0 1,0-1,1 1,-1-1,1 0,0 0,0-1,1 1,-1-1,1 0,0 0,-1 0,1-1,1 0,2 0,1 0,0-1,0-1,0 1,-1-1,1-1,0 0,0 0,-1-1,1 0,-1 0,1-1,-1 0,0-1,0 1,0-2,-1 1,1-1,-1 0,0 0,0-1,-1 0,0-1,5-6,-10 13,229-196,-229 195,0-1,0 1,-1 0,1-1,0 1,0 0,0 0,1 0,-1 0,0 0,0 0,1 0,-1 0,0 1,1-1,-1 0,1 1,-1-1,1 1,-1-1,1 1,-1 0,1 0,-1 0,1 0,-1 0,1 0,0 0,-1 0,1 1,-1-1,1 0,-1 1,1-1,-1 1,0 0,1 0,-1-1,0 1,1 0,-1 0,0 0,0 0,0 0,0 1,0-1,0 0,0 0,0 1,0-1,-1 1,1-1,-1 0,1 1,-1-1,1 1,-1 1,-3 16,-2-1,0 1,-1-1,-1 0,-1-1,0 0,-2 0,0-1,0 0,-4 4,-59 46,96-61,174 20,-182-23,-1 0,1-1,0-1,-1 0,1-1,0-1,-1 0,1-1,-1-1,0 0,0-1,0 0,-1-1,8-5,12-16,-2-1,-1-2,-2-1,0-1,-3-1,0-1,-2-2,-2 0,15-36,-26 53,0-1,-2 0,0-1,-2 0,0-1,-1 1,-1-1,-1 0,-1 0,-1-16,0 36,-1 0,1-1,-1 1,0 0,1-1,-1 1,0-1,-1 1,1 0,0-1,-1 1,1-1,-1 1,0 0,1-1,-1 1,0 0,0 0,-1 0,1 0,0 0,-1 0,0 0,1 0,-1 1,0-1,0 0,0 1,0 0,0-1,0 1,0 0,0 0,0 0,-1 0,1 1,0-1,-1 0,1 1,0 0,-1 0,1-1,-1 2,1-1,-1 0,1 0,0 1,-1-1,1 1,0 0,-1-1,1 1,0 0,0 1,-4 6,1 0,0 1,1 0,0 0,1 0,-1 1,2-1,-1 1,1 0,1-1,0 1,0 0,1 0,0 0,1 0,0 0,2 4,-2 14,18 154,10 6,-2-76,-33-121,2-6</inkml:trace>
  <inkml:trace contextRef="#ctx0" brushRef="#br0" timeOffset="1281.602">2357 714,'39'0,"31"0,9-4,-5-3,-9 1,-11 1,-15 2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2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2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3">1554 1,'38'19,"28"21,6 8,-3 1,-9-3,-15-4,-10-10,-11-6,-10-1,-2-1,-3 0,-4 1,3-3,0-2,3-3,0-5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5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25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141 180,'1'98,"-12"245,-25-47,30-189,6-106,0-1,0 1,0-1,0 1,0 0,0-1,1 1,-1 0,0-1,0 1,0-1,1 1,-1 0,0-1,1 1,-1-1,0 1,1-1,-1 1,1-1,-1 1,1-1,-1 0,1 1,-1-1,1 0,-1 1,1-1,-1 0,1 0,0 1,-1-1,1 0,0 0,-1 0,1 0,-1 0,1 0,0 0,-1 0,1 0,0 0,-1 0,1 0,0-1,-1 1,1 0,-1 0,1-1,-1 1,1 0,-1-1,1 1,-1 0,1-1,-1 1,1-1,-1 1,1-1,-1 0,23-31,-11 8,-3 0</inkml:trace>
  <inkml:trace contextRef="#ctx0" brushRef="#br0" timeOffset="529.344">1 208,'23'-33,"-4"21,2 1,-1 1,1 1,1 1,0 1,0 0,0 2,0 1,1 0,17 1,-35 2,0-1,0 1,0 1,0-1,1 1,-1 0,0 0,0 0,0 1,0 0,0 0,0 0,0 1,0 0,0-1,0 2,-1-1,1 1,-1-1,1 1,-1 0,0 1,0-1,-1 1,1-1,-1 1,1 0,-1 1,-1-1,1 1,-1-1,1 1,-1 0,0-1,0 5,-3 6,-1 0,0 0,-2-1,0 1,0-1,-1 0,-1 0,0-1,-1 1,0-2,-1 1,-1-1,0 0,-1 0,0-1,0-1,-3 1,-1 6,-1 0,12-16,0 1,0 0,0 0,0 0,0 1,1-1,-1 1,0 0,1-1,0 1,0 0,0 0,0 1,0-1,1 0,-1 1,1-1,0 0,0 1,0 0,1-1,-1 1,1 0,0-1,0 1,0 0,0-1,0 1,1-1,0 1,0 0,0-1,0 1,1-1,-1 0,1 0,0 1,0-1,0 0,0 0,2 2,209 110,-211-114,1 1,-1 0,1 0,-1 0,0 0,1 0,-1 1,0-1,-1 0,1 1,0 0,-1-1,1 1,-1 0,0 0,0 0,0 0,0 0,0 0,-1 0,0 0,1 0,-1 0,0 0,-1 0,1 0,0 1,-1-1,0 0,1 0,-1 0,0-1,-1 1,1 0,-1 0,1-1,-1 1,0 0,0 0,-91 89,-105 30,122-93,70-31,6-2</inkml:trace>
  <inkml:trace contextRef="#ctx0" brushRef="#br0" timeOffset="1233.786">706 660,'-3'8,"0"1,0 0,1 0,0 0,1 0,0 0,1 0,0 0,0 0,1 0,0 0,1 5,-1-11,-1 0,1 0,0 0,0 0,0 0,0 0,1 0,-1-1,1 1,-1-1,1 1,0-1,0 1,0-1,0 0,1 0,-1 0,1 0,-1-1,1 1,-1-1,1 1,0-1,0 0,0 0,0 0,0 0,0-1,0 1,0-1,0 0,0 0,0 0,0 0,0 0,0-1,0 1,1-1,10-3,-1-1,1 0,-1-1,0 0,0-1,-1-1,0 0,0-1,-1 0,0 0,1-4,40-29,-50 41,1 0,0 0,-1 0,1 0,0 0,0 0,-1 1,1-1,0 1,0 0,0 0,0 0,0 0,-1 1,1-1,0 1,0 0,0-1,-1 1,1 0,0 1,-1-1,1 0,-1 1,0-1,1 1,-1 0,0 0,0 0,0 0,0 0,0 1,-1-1,1 0,-1 1,1-1,-1 1,0 1,33 30,-29-31,1 0,0-1,-1 1,1-1,0-1,1 1,-1-1,0 0,0 0,1 0,-1-1,0 0,1-1,-1 1,0-1,0 0,0-1,0 1,0-1,0-1,0 1,5-3,3-3,1 1,-1-2,-1 1,0-2,0 0,-1-1,0 0,5-7,8-16,-1 0,-2-2,-2-1,-1-1,-1 0,-3-1,-1-1,-2-1,-2 1,-1-2,-2 1,-2-1,-2 0,-2-32,-14 5,-13 100,0 137,32 134,-7-1,-11-258,12-42,0 0,-1-1,1 1,0 0,0-1,0 1,0-1,-1 1,1 0,0-1,-1 1,1-1,0 1,-1-1,1 1,-1-1,1 1,-1-1,1 1,-1-1,1 0,-1 1,1-1,-1 0,1 1,-1-1,0 0,1 0,-1 0,0 0,1 1,-1-1,1 0,-1 0,0 0,1 0,-1 0,0 0,1-1,-1 1,0 0,1 0,-1 0,1-1,-1 1,0 0,1-1,-1 1,1 0,-1-1,1 1,-1-1,1 1,0-1,-1 1,1-1,-1 1,1-1,0 1,-1-1,1 1,0-1,0 0,0 1,-1-1,-6-16,2-2</inkml:trace>
  <inkml:trace contextRef="#ctx0" brushRef="#br0" timeOffset="1486.013">1129 349,'43'5,"39"1,9-4,0-4,-7 0,-12-1,-14-4,-12-1,-9 0,-6 3,-3 1,-2 2,-1 0,-4 2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29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142 342,'11'7,"0"0,0 0,0-1,1 0,0-1,0-1,1 0,-1 0,1-1,0-1,0 0,0-1,0 0,0-1,0-1,-3 1,0 0,-1 0,1-1,-1-1,1 0,-1 0,1-1,-1 0,0 0,0-1,-1 0,1-1,-1 0,0 0,0-1,-1 0,1 0,-1-1,-1 0,1 0,-1-1,0 1,-1-1,0-1,0 1,-1-1,3-9,-2 11,-1-1,0 0,0 0,-1 0,0 0,-1 0,0-1,0 0,0 1,-1-1,-1 0,0 1,0-1,0 0,-1 0,-1 1,1-1,-1 1,-1-1,1 1,-2 0,1 0,-1 0,0 0,-1 0,0 1,0-1,-1 5,1 0,0 0,-1 0,0 1,0 0,1 0,-1 0,-1 1,1 0,0 0,0 1,0-1,0 1,0 1,-1-1,1 1,0 0,0 0,0 1,0 0,0 0,1 0,-1 1,1 0,-1 0,1 0,0 1,0 0,0 0,1 0,-1 0,1 1,0-1,0 1,-1 3,-7 11,0 0,2 0,0 1,2 0,0 1,1 0,1 0,1 1,-2 14,-53 385,58-412,0 0,-1 0,0 0,0 0,-1-1,0 1,0-1,-1 0,0 0,-1 0,0-1,0 0,0 0,-1 0,0-1,-1 0,1-1,-1 1,0-2,0 1,-1-1,1 0,-1-1,-2 1,9-3,0-1,0 0,0 0,1 0,-1 0,0 0,0-1,0 1,0 0,1-1,-1 0,0 1,1-1,-1 0,0 0,1 0,-1 0,1 0,-1 0,1 0,0 0,-1-1,1 1,0 0,0-1,0 1,0-1,0 1,0-1,0-1,-6-15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0,'5'0,"6"0,7 0,4 0,3 0,3 0,1 0,1 0,-1 0,0 0,0 0,0 0,-5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30 133,'26'272,"-26"-254,-1-1,-1 0,0 0,-1-1,-1 1,-1 0,-6 14,11-31,0-1,0 1,0-1,0 1,0-1,-1 1,1-1,0 1,0 0,0-1,-1 1,1-1,0 1,0 0,-1-1,1 1,0-1,-1 1,1 0,-1 0,1-1,0 1,-1 0,1 0,-1-1,1 1,-1 0,1 0,-1 0,1 0,0 0,-1 0,1 0,-1 0,1 0,-1 0,1 0,-1 0,1 0,-1 0,1 0,-1 0,1 0,-1 1,1-1,0 0,-1 0,1 0,-1 1,1-1,0 0,-1 1,1-1,0 0,-1 1,1-1,0 1,-1-1,1 0,0 1,0-1,-6-43,8 14,1-1,1 0,2 1,2 0,0 0,2 1,0 0,3 1,0-1,-4 8,-4 5,0 1,1-1,1 1,0 0,1 0,0 1,1 0,1 1,0-1,1 2,0 0,0 0,1 1,7-4,-18 13,1 0,-1 1,0-1,0 0,1 1,-1-1,1 1,-1-1,0 1,1 0,-1-1,1 1,-1 0,1 0,-1 0,1 0,-1 1,0-1,1 0,-1 0,1 1,-1-1,0 1,1 0,-1-1,0 1,1 0,-1 0,0-1,0 1,0 0,0 0,0 0,0 1,0-1,0 0,0 0,0 0,-1 1,1-1,-1 0,1 1,11 68,-9-41,2-5,0-4</inkml:trace>
  <inkml:trace contextRef="#ctx0" brushRef="#br0" timeOffset="517.604">311 500,'18'3,"-1"0,0-1,1-1,-1 0,1-2,-1 0,1-1,-1 0,0-2,0 0,0-1,0 0,-1-1,0-1,5-4,-18 9,-1 1,1-2,-1 1,1 0,-1 0,0-1,0 1,0-1,0 0,0 1,-1-1,1 0,-1 0,0 0,0 0,0 0,0-1,-1 1,1 0,-1 0,1 0,-1-1,0 1,-1 0,1 0,0-1,-1 1,0 0,0 0,0 0,0 0,0 0,-1 0,1 0,-1 0,0 0,0 1,0-1,0 1,0-1,0 1,-1 0,1 0,-2-1,0 1,-1 1,0-1,0 0,0 1,0 0,0 0,0 1,0-1,0 1,0 0,0 1,0-1,0 1,0 0,0 0,0 1,0-1,0 1,1 0,-1 0,1 1,-1-1,1 1,0 0,0 0,0 1,0-1,1 1,-1 0,1 0,0 1,-7 7,1 2,1-1,0 1,1 1,0 0,1-1,1 2,0-1,0 7,-4 18,5-17,-1 0,-1 0,-1 0,-1-1,-1 0,-2 3,6-15,-1 1,1-1,-2 0,1 0,-2-1,1 0,-1 0,0-1,-1 0,0 0,0-1,-1 0,0-1,-1 1,-12 2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0,5 0,1 0,1 0,0 0,0 0,-1 0,0 0,-5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3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29,'24'-5,"13"-1,4-1,1 2,-3 2,-7 1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4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3 157,'25'299,"-46"-146,16-177,4-7,1 0,1-1,2 1,2 0,0 1,2-1,2 1,0 1,2-1,-5 11,1 0,0 1,2 0,0 0,0 1,2 1,0-1,1 2,1-1,0 2,1 0,0 0,2 2,-1-1,1 2,1 0,8-3,-23 13,1 1,-1-1,1 1,-1 0,1-1,-1 1,1 0,-1 1,1-1,-1 0,1 1,-1-1,0 1,1 0,-1 0,0 0,1 0,-1 0,0 0,0 1,0-1,0 1,0-1,0 1,-1 0,1 0,0 0,-1 0,1 0,-1 0,0 0,0 0,1 3,23 81,-23 2,-3-62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5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116 152,'-4'1,"1"0,0 1,0-1,0 1,0 0,0 0,0 0,0 0,1 1,-1-1,1 1,0-1,0 1,0 0,0 0,0 0,0 0,0 2,-4 4,-2 2,1 0,0 1,1-1,0 1,1 1,0-1,1 1,1 0,0 0,0 0,1 0,1 0,0 0,1 1,1-1,0 0,0 1,1-1,1 0,3 7,-5-17,1 0,0 0,0 0,0-1,0 1,1 0,-1-1,1 0,-1 1,1-1,0 0,0-1,0 1,0 0,0-1,1 0,-1 1,0-1,1-1,-1 1,0 0,1-1,-1 0,1 1,-1-2,1 1,-1 0,1-1,-1 1,2-1,4-1,-1 0,1 0,-1-1,0 0,0 0,0-1,-1 0,1-1,-1 1,0-1,6-6,2-5,-1 0,-1 0,0-2,-2 0,0 0,0-1,-2 0,-1 0,0-1,-1-1,-2 1,0-1,-1 0,0 0,-2 0,-1-1,-1 1,0 0,-4-18,5 37,-1 0,1 0,-1 0,0 0,0-1,0 1,0 0,0 0,0 0,-1 0,1-1,0 1,-1 0,0 0,0 0,0 0,0 0,0 0,0 1,0-1,0 0,-1 0,1 1,-1-1,1 1,-1-1,0 1,1 0,-1-1,0 1,0 0,0 0,0 1,0-1,0 0,0 1,0-1,0 1,0-1,-1 1,1 0,0 0,0 0,0 0,0 0,-1 1,1-1,0 1,0-1,0 1,0 0,0 0,0 0,0 0,-6 7,1 0,1 0,0 1,0 0,0 0,1 0,1 0,0 1,0 0,1 0,0 0,0 0,1 1,1-1,0 1,0 2,0-6,-27 224,0 47,12-96,5-109,10-50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3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10,'-8'-2,"-1"-1,1 2,-1-1,1 1,-1 1,1-1,-1 2,1-1,-1 1,1 0,-1 1,1 0,0 0,-1 1,1 0,0 0,1 1,-1 0,1 1,0-1,0 1,0 1,0-1,1 1,0 0,1 1,-1-1,1 1,0 0,1 1,0-1,-3 8,6-11,0 0,1-1,0 1,0 0,0 0,0 0,1-1,-1 1,1 0,0 0,0-1,1 1,-1-1,1 1,-1-1,1 1,0-1,1 0,-1 0,0 0,1 0,0-1,-1 1,1 0,0-1,0 0,1 0,-1 0,0 0,1-1,-1 1,1-1,0 0,-1 0,1 0,0 0,0-1,-1 1,3-1,1 2,-1 0,1 0,-1 1,1 0,-1 0,0 1,0-1,0 1,-1 1,0-1,1 1,1 3,-5-6,-1 1,0-1,0 1,0-1,-1 1,1 0,-1-1,1 1,-1 0,0 0,0-1,0 1,0 0,0 0,-1-1,0 1,1 0,-1-1,0 1,0 0,0-1,0 1,-1-1,1 0,-1 1,0-1,1 0,-1 0,0 0,0 0,-2 1,-72 50,-60-13,118-40</inkml:trace>
  <inkml:trace contextRef="#ctx0" brushRef="#br0" timeOffset="216.272">493 235,'0'43,"-4"15,-3-4</inkml:trace>
  <inkml:trace contextRef="#ctx0" brushRef="#br0" timeOffset="822.456">691 433,'148'-253,"-126"221,-22 31,1 1,-1-1,0 1,1-1,-1 1,0 0,0-1,1 1,-1-1,1 1,-1 0,0-1,1 1,-1 0,1-1,-1 1,1 0,-1 0,1-1,-1 1,1 0,-1 0,1 0,-1 0,1 0,0 0,-1 0,1 0,-1 0,1 0,-1 0,1 0,-1 0,1 0,-1 0,1 1,-1-1,1 0,-1 0,1 1,-1-1,1 0,-1 0,1 1,-1-1,0 1,1-1,-1 0,1 1,-1-1,0 1,0-1,1 1,-1-1,0 1,0-1,0 1,1-1,-1 1,0 0,0-1,0 1,5 99,5 14,-10-112,1 0,0 0,1 1,-1-1,0 0,0 0,1 0,0 0,-1 0,1-1,0 1,0 0,0-1,0 1,0-1,0 0,0 0,0 1,0-1,1-1,-1 1,1 0,-1-1,0 1,1-1,-1 0,1 1,-1-1,1-1,-1 1,1 0,-1 0,1-1,-1 0,0 1,1-1,-1 0,1 0,4-2,0-1,0 1,0-1,0 0,-1-1,1 1,-1-1,0-1,-1 1,1-1,2-4,59-113,-59 106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5">1807 666,'-15'29,"-13"23,-8 9,-2-2,5-6,4-8,6-5,3-6,4-4,1-2,-2 0,1-2,-1-4,3-1,-2-4,2-6</inkml:trace>
  <inkml:trace contextRef="#ctx0" brushRef="#br0" timeOffset="1068.881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5">1807 666,'-15'29,"-13"23,-8 9,-2-2,5-6,4-8,6-5,3-6,4-4,1-2,-2 0,1-2,-1-4,3-1,-2-4,2-6</inkml:trace>
  <inkml:trace contextRef="#ctx0" brushRef="#br0" timeOffset="1068.881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5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3">1270 211,'38'9,"32"9,9 1,1-3,-9-4,-11 0,-11-1,-15-3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5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3">1270 211,'38'9,"32"9,9 1,1-3,-9-4,-11 0,-11-1,-15-3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5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3">1270 211,'38'9,"32"9,9 1,1-3,-9-4,-11 0,-11-1,-15-3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6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5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3">1270 211,'38'9,"32"9,9 1,1-3,-9-4,-11 0,-11-1,-15-3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6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6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4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8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5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8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7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7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2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7:3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5391 1682,'-16'-3,"-1"0,1 1,-1 1,0 0,1 1,-1 1,0 1,1 0,-1 1,1 1,0 1,0 0,1 1,-1 0,0 2,8 0,0 0,1 0,0 1,0 0,1 0,0 0,1 1,0 0,1 0,0 0,0 0,1 1,0 0,1-1,0 1,1 0,0 0,1 0,0 0,1 0,1 5,-2-11,0 0,1-1,0 1,0 0,0 0,1-1,-1 1,1-1,0 1,1-1,-1 0,1 0,0 0,0 0,0 0,0 0,1-1,-1 0,1 0,0 0,0 0,0 0,0-1,1 0,-1 0,1 0,-1 0,1-1,0 0,0 0,-1 0,1 0,0-1,0 0,0 0,0 0,0 0,-1-1,1 0,2-1,15-5,-1-2,0-1,0 0,-1-2,0 0,-1-1,-1-1,0-1,-1 0,0-2,-2 1,10-14,66-60,-1 17,-88 73,1 0,-1 1,1-1,0 1,-1 0,1 0,-1 0,0 0,1 0,-1 1,0-1,1 1,-1-1,0 1,0 0,-1 0,1-1,0 2,0-1,-1 0,1 0,-1 0,0 1,0-1,0 1,0-1,0 1,0-1,-1 1,1-1,-1 1,0 0,0-1,0 1,0 0,0 0,6 19,-4-14,1 0,0 0,1 0,-1-1,1 1,1-1,0 0,0 0,0-1,1 0,-1 0,2 0,-1 0,0-1,6 3,5-1</inkml:trace>
  <inkml:trace contextRef="#ctx0" brushRef="#br0" timeOffset="-2252.776">2399 1203,'10'14,"1"-1,0-1,1 0,0 0,0-1,2-1,-1 0,1-1,0 0,1-2,0 1,1-2,-1 0,1 0,13 1,-18-3,-1 0,1-1,0 0,0-1,0-1,0 1,0-2,0 1,0-2,0 1,0-2,0 1,0-2,0 1,0-1,-1-1,1 0,-1-1,0 1,-1-2,1 0,-1 0,0 0,0-1,-1-1,0 1,6-8,-5 4,-1-1,0 0,0 0,-1-1,-1 0,0 0,-1 0,0-1,-1 0,-1 0,0 0,-1-1,0 1,-1 0,-1-1,0 1,-3-12,3 20,-2 0,1 0,-1 0,0 0,0 1,0-1,-1 1,0 0,0-1,0 1,-1 0,0 1,0-1,0 1,-4-4,6 6,0 1,0-1,-1 1,1-1,0 1,0 0,-1 0,1 0,-1 0,1 1,-1-1,1 1,-1-1,1 1,-1 0,1 0,-1 0,0 0,1 0,-1 1,1-1,-1 1,1-1,-1 1,1 0,0 0,-1 0,1 1,0-1,0 1,0-1,0 1,0-1,0 1,0 0,1 0,-2 2,-12 15,2 1,1 0,0 1,2 1,0 0,1 0,2 1,0 0,-2 15,-13 173,14-81,6-98,-2 0,-2-1,0 1,-2-1,-2 0,0-1,-2 0,-2-1,0 0,-2-1,-1-1,-1-1,-2 0,0-1,-1-1,-2-1,0-1,-2-2,0 0,-1-1,-1-2,-1 0,-10 3,34-18,0 0,0 0,0-1,-1 1,1-1,-1 1,1-2,-1 1,1 0,-1-1,1 0,-1 0,0 0,1 0,-1-1,1 0,-1 0,1 0,-3-1,7-1,0 1,0 0,0-1,0 1,0 0,0-1,1 1,-1 0,1 0,0-1,-1 1,1 0,0 0,0 0,0 0,1 0,-1 0,0 0,1 0,-1 1,1-1,0 0,0 1,-1-1,1 1,0 0,2-1,21-15,2 1,-1 1,2 2,0 0,0 2,1 1,1 2,-1 0,1 2,1 2,10 0,-18 2,0 2,1 1,-1 0,0 2,0 1,-1 1,1 0,-1 2,16 7,54 14,14-21,-88-13</inkml:trace>
  <inkml:trace contextRef="#ctx0" brushRef="#br0" timeOffset="-1467.72">3246 1965,'12'2,"3"1,-1 1,1-2,-1 0,1 0,0-1,-1-1,1-1,0 0,-1-1,1-1,-1 0,1 0,-1-2,0 0,-1 0,1-1,11-8,-22 10,-1 1,1-1,-1 1,0-1,0 0,0 0,-1 0,1 0,-1 0,0 0,0-1,-1 1,1 0,-1 0,0-1,0 1,0 0,-1-1,1 1,-1 0,0 0,0 0,-1 0,1 0,-1 0,0 0,0 0,0 0,-1 1,1-1,-1 1,0 0,0 0,0 0,0 0,-1 0,1 1,-1-1,1 1,-1 0,0 0,0 0,0 1,0-1,0 1,0 0,-1 0,1 1,0-1,0 1,-1 0,0 0,-5 0,1 0,-1 0,1 1,0 0,-1 1,1 0,0 0,0 1,0 0,0 1,1 0,-1 0,1 1,0 0,0 1,1-1,0 2,0-1,0 1,1 0,-1 0,2 0,-1 1,1 0,0 0,1 1,0-1,0 1,1 0,0 0,0 5,4-7,1 0,0 0,0 0,0-1,1 1,0-1,0 1,1-1,0 0,0 0,0-1,1 1,-1-1,2 0,-1 0,0-1,1 0,0 0,0 0,0 0,0-1,1 0,-1 0,1-1,0 0,0 0,0 0,0-1,0 0,0-1,0 1,5-2,15 4,0-1,1-1,-1-1,1-2,-1-1,1-1,-1-1,-1-2,1 0,-1-2,0-1,-1-1,0-1,-1-1,-1-1,13-11,-5 2,-1-2,-2-1,0-2,-2 0,-1-2,-2 0,0-2,-3-1,0 0,-2-2,-2 0,-1 0,-2-2,-1 0,-2 0,-1-1,-3 0,2-24,-8 57,2-5,0-1,-1 1,0-1,-1 1,0-1,-1 0,0 1,-1-1,0 1,0 0,-1-1,-1 1,0 0,0 1,0-1,-2 1,1 0,-1 0,0 0,-1 0,5 8,1 0,-1 0,0 0,1 0,-1 0,0 0,0 1,0-1,0 0,1 1,-1 0,0-1,0 1,0 0,0 0,0 0,0 0,0 0,0 1,0-1,0 1,0-1,0 1,1-1,-1 1,0 0,0 0,1 0,-1 0,0 0,1 1,-1-1,1 0,0 1,-1-1,1 1,0-1,0 1,0 0,0 0,-35 75,28-46,3 1,0 0,2 0,2 1,0-1,3 0,1 11,51 281,-23-172,-12-69,-26-77,3-12</inkml:trace>
  <inkml:trace contextRef="#ctx0" brushRef="#br0" timeOffset="-1221.615">3697 1541,'43'0,"39"0,14 0,-3 0,-14-4,-10-3,-12 1,-11 2,-9 0,-5 2,-9 1</inkml:trace>
  <inkml:trace contextRef="#ctx0" brushRef="#br0" timeOffset="4594.681">5081 1344,'312'1,"-115"26,-196-27,1 0,0 0,0 0,-1 0,1 0,0 0,0-1,-1 1,1-1,0 1,-1-1,1 1,-1-1,1 0,0 0,-1 0,0 0,1 0,-1 0,0 0,1-1,-1 1,0 0,0-1,0 1,0-1,0 1,0-1,-1 1,1-1,0 0,-1 1,1-1,-1 0,0 1,1-1,-1 0,0 0,0 1,0-1,-1 0,1 0,0 1,-1-1,-29-79,25 73,-68-153,71 143</inkml:trace>
  <inkml:trace contextRef="#ctx0" brushRef="#br0" timeOffset="5952.864">6548 864,'2'1,"0"1,0-1,0 1,0 0,-1-1,1 1,-1 0,1 0,-1 0,0 0,0 0,0 0,0 0,0 0,0 1,0-1,-1 0,1 1,-1-1,0 0,0 1,1-1,-2 1,1 1,0-1,15 259,-3-143,-6 1,-6 81,-1-81,1-117,-1-1,1 0,-1-1,1 1,-1 0,1 0,0 0,0 0,0 0,0 0,0 0,0 0,1 0,-1 0,1 0,-1 0,1 0,0 0,0 0,-1-1,1 1,1 0,-1 0,0-1,0 1,1-1,-1 1,0-1,1 0,0 0,-1 1,1-1,0 0,-1 0,101-83,-52 35,104-63,-52 72,-99 38,0 1,1-1,-1 1,0-1,0 1,0 0,0 0,0 1,0-1,0 1,0-1,0 1,-1 0,1 0,-1 0,1 0,-1 1,0-1,0 1,0-1,0 1,0 0,0 0,-1 0,0 0,1 0,-1 0,0 0,-1 0,1 0,0 2,7 106,-8-105,-1 5,0 0,-1-1,-1 1,0-1,0 1,-1-1,0 0,-1-1,0 1,0-1,-1 0,-1 0,1-1,-1 0,-1 0,1 0,-1-1,-1 0,1-1,-1 0,-1 0,1-1,-10 4,12-5,-1 0,0 0,0-1,-1-1,1 1,-1-1,1-1,-1 0,0 0,1 0,-1-1,0 0,1-1,-1 0,0-1,1 1,-1-2,1 1,0-1,0 0,0-1,0 0,0 0,1-1,0 0,0 0,0-1,1 1,-5-6,8 8,1 0,-1 0,1 0,-1-1,1 1,0-1,0 1,0-1,1 0,-1 0,1 0,0 0,0 0,1 0,-1 0,1 0,0 0,0 0,0 0,0-1,1 1,0 0,0 0,0 0,0 0,0 1,1-1,0 0,1-1,9-9</inkml:trace>
  <inkml:trace contextRef="#ctx0" brushRef="#br0" timeOffset="6416.526">7394 1768,'18'0,"-1"0,1 0,-1-2,1 0,-1-1,0-1,0 0,0-2,-1 0,1 0,-2-2,1 0,-1 0,7-6,-19 10,1 0,0 0,-1 0,0 0,0 0,0-1,-1 1,0-1,1 0,-2 0,1 0,0 0,-1 0,0 0,0 0,-1 0,1 0,-1-1,0 1,-1 0,1 0,-1-1,0 1,0 0,-1 0,1 0,-1 0,0 1,-1-1,1 0,-1 1,0-1,0 1,0 0,-1 0,1 0,-1 1,0-1,0 1,0 0,-1 0,1 0,-1 1,1-1,-1 1,0 0,0 1,0-1,0 1,0 0,0 0,-1 0,1 1,0 0,-1 0,-6 4,1 1,-1 0,1 1,0 0,0 1,1 0,0 0,0 1,1 1,0-1,0 2,1-1,0 1,1 0,0 1,0 0,1 0,1 0,0 1,0-1,1 5,0-7,0 1,2-1,-1 1,1 0,0 0,1 1,0-1,1 0,0 0,1 0,0 1,1-1,-1 0,2 0,0-1,0 1,0 0,2-1,-1 0,1 0,0 0,1-1,0 1,0-1,1-1,0 1,0-1,1 0,0-1,0 0,0 0,1-1,0 0,0 0,4 0,0 1,0 0,1-2,0 0,0 0,0-1,1-1,-1 0,1-1,-1-1,1 0,-1-1,1-1,-1 0,6-2,-2-3</inkml:trace>
  <inkml:trace contextRef="#ctx0" brushRef="#br0" timeOffset="9635.159">8749 1514,'-185'11,"166"-8,-39 22,58-21,0-1,1 1,-1 0,1 0,0-1,0 1,0-1,0 1,1-1,0 1,-1-1,1 0,0 0,1 0,-1 0,0 0,1 0,0-1,-1 1,1-1,0 0,1 0,-1 0,2 1,-5-3,58 39,-47-33,-1 0,1 0,-1 1,-1 1,1-1,-1 2,-1-1,1 1,-2 0,1 1,-1 0,2 4,-8-9,1 1,-1-1,0 0,-1 1,1-1,-1 1,0-1,-1 1,1-1,-1 0,0 1,0-1,-1 0,0 0,0 1,0-1,0-1,-1 1,0 0,0-1,0 1,0-1,-1 0,0 0,0 0,0 0,0-1,0 0,-1 0,1 0,-1 0,0-1,0 0,-2 1,-6-1,0 0,0-1,0-1,-1 0,1-1,0 0,0-1,-12-3,19 4,-18-1,5 2</inkml:trace>
  <inkml:trace contextRef="#ctx0" brushRef="#br0" timeOffset="10013.793">9145 1570,'-15'10,"1"0,1 1,0 0,0 1,1 0,1 1,0 1,1 0,0 0,1 1,1 0,-5 13,11-24,1 0,0 0,0-1,0 1,0 0,0 0,1 0,0 0,0 0,0 0,0 0,1 0,0 0,-1-1,1 1,1 0,-1 0,0-1,1 1,0 0,0-1,0 0,0 1,1-1,-1 0,1 0,0 0,0-1,0 1,0-1,0 0,0 1,1-1,-1-1,1 1,-1 0,1-1,0 0,0 0,0 0,0 0,-1-1,1 1,0-1,0 0,0 0,0-1,0 1,0-1,2 0,4-2,1 0,-1-1,0 0,0-1,-1 0,1-1,-1 0,0 0,-1-1,0 0,0 0,0-1,-1 0,0 0,0-1,-1 0,0 0,-1-1,0 0,-1 1,0-1,0-1,-1 1,0-1,-1 1,0-1,-1-2,-1 8,0-1,-1 1,1 0,-1 0,-1 1,1-1,-1 0,0 0,0 1,0-1,0 1,-1-1,0 1,0 0,0 0,0 0,-1 1,0-1,1 1,-1 0,-1 0,1 0,0 0,-1 1,1 0,-1-1,0 2,-3-2,-13-2</inkml:trace>
  <inkml:trace contextRef="#ctx0" brushRef="#br0" timeOffset="10737.534">9399 1881,'9'-32,"2"1,2 0,1 2,1-1,1 2,13-17,56-50,-84 95,-1-1,1 1,0-1,-1 1,1 0,0-1,0 1,-1 0,1-1,0 1,0 0,-1 0,1 0,0 0,0 0,0 0,-1 0,1 0,0 0,0 0,-1 0,1 0,0 1,0-1,-1 0,1 1,0-1,-1 0,1 1,0-1,-1 1,1-1,0 1,-1-1,1 1,-1-1,1 1,-1 0,0-1,1 1,-1 0,1-1,-1 1,0 0,0 0,1-1,-1 1,0 0,0 0,0 0,6 43,-6-41,0 21,-1-17,1-1,0 0,0 1,0-1,1 1,0-1,0 0,0 0,1 0,0 0,0 0,1 0,-1 0,1 0,1 0,0-4,-1-1,0 0,1 0,-1 0,1 0,-1 0,1-1,0 0,-1 0,1 0,-1 0,1 0,0-1,-1 1,1-1,-1 0,1 0,-1-1,0 1,1 0,-1-1,0 0,0 0,0 0,0 0,-1-1,1 1,0-1,-1 1,2-3,-4 4,134-125,-133 125,0 1,0-1,0 0,1 1,-1-1,0 1,0-1,0 1,1 0,-1 0,0-1,1 1,-1 0,0 0,1 0,-1 0,0 1,0-1,1 0,-1 0,0 1,0-1,1 1,-1-1,0 1,0 0,0-1,0 1,0 0,0 0,0 0,0-1,0 1,0 0,0 0,-1 1,1-1,0 0,-1 0,1 0,-1 0,1 1,-1-1,1 0,-1 0,0 1,0-1,7 73,-6-55,-1-15,0 0,1 1,0-1,0 0,0 0,0 0,1 0,0 0,0 0,0 0,0 0,0 0,1-1,0 1,-1-1,3 1,11 10</inkml:trace>
  <inkml:trace contextRef="#ctx0" brushRef="#br0" timeOffset="11119.58">10273 1739,'41'-23,"0"-2,-2-1,-2-2,16-16,-50 43,-1 0,0 0,0-1,-1 1,1 0,0-1,0 1,-1-1,1 1,0-1,-1 0,0 0,1 0,-1 0,0 0,0 0,0 0,0 0,0 0,-1 0,1 0,-1-1,1 1,-1 0,0 0,0-1,0 1,0 0,0-1,-1 1,1 0,-1 0,1 0,-1-1,0 1,0 0,0 0,0 0,0 0,0 0,-1 0,1 1,0-1,-1 0,0 1,1-1,-1 1,0-1,0 1,0 0,0 0,0 0,0 0,0 0,-1 0,-8 0,-1 1,1 1,-1 0,1 0,-1 1,1 1,0 0,0 0,0 1,0 1,1 0,-1 0,1 1,1 0,-1 1,1 0,0 0,0 1,1 0,-2 3,3-6,1 0,-1 0,1 1,0 0,1 0,-1 1,1-1,0 1,1 0,0 0,0 1,0-1,1 1,0 0,1 0,0 0,0 0,0 1,1-1,1 0,-1 1,1-1,1 0,-1 1,1-1,1 0,0 0,0 0,0 0,1 0,1 0,-1 0,1-1,0 0,1 0,0 0,3 4,6-2,0-1,0 0,0-1,1-1,0 0,1-1,-1-1,1 0,0-1,0-1,12 0,85 3,-88-6</inkml:trace>
  <inkml:trace contextRef="#ctx0" brushRef="#br0" timeOffset="14835.269">12955 1485,'-19'10,"1"0,0 2,0 0,1 1,1 1,0 0,1 1,1 1,0 0,1 1,1 0,1 1,-8 15,18-29,-1-1,1 1,0 0,0-1,0 1,0 0,0-1,1 1,0 0,0 0,0 0,0-1,0 1,1 0,0 0,0-1,0 1,0 0,0-1,1 1,0-1,0 0,0 0,0 1,0-1,0 0,1-1,-1 1,1 0,0-1,0 1,0-1,0 0,1 0,-1 0,2 0,6 3,0 0,0-1,0-1,1 0,-1 0,1-1,-1 0,1-1,0-1,0 0,-1 0,1-1,0-1,0 0,-1-1,0 0,1 0,-1-1,9-5,32-8,-29 11</inkml:trace>
  <inkml:trace contextRef="#ctx0" brushRef="#br0" timeOffset="15184.032">13547 1174,'-22'136,"7"-52,4 0,4 0,3 11,4-53,-2-25,2 0,0-1,2 1,-1 0,2 0,0-1,4 9,4-11,-7-18</inkml:trace>
  <inkml:trace contextRef="#ctx0" brushRef="#br0" timeOffset="15421.164">13236 1514,'44'-5,"27"-2,8 1,-5 1,-6 1,-9 2,-10 1,-4 1,-5 0,-4 0,-9 0</inkml:trace>
  <inkml:trace contextRef="#ctx0" brushRef="#br0" timeOffset="15704.137">14056 1457,'-13'21,"2"1,1 0,1 1,1 0,0 0,2 1,1 0,1 0,1 0,0 4,3-25,0-1,0 1,1-1,-1 1,0-1,1 1,-1-1,1 1,0-1,0 0,0 1,0-1,0 0,1 0,-1 0,1 0,-1 0,1 0,0 0,-1-1,1 1,0 0,0-1,0 1,1-1,-1 0,0 0,0 0,1 0,-1 0,0-1,1 1,-1-1,1 1,-1-1,1 0,-1 0,1 0,1 0,4-1,-1 0,1-1,-1 1,1-1,-1-1,0 1,0-1,0-1,0 1,0-1,-1-1,3-1,0-1,-1 1,0-2,0 1,-1-1,0 0,0-1,-1 1,0-1,-1-1,1 1,-2-1,1 0,-2 0,1 0,-1 0,-1-1,0 0,0 1,-1-1,-1 0,0 1,0-1,-1-1,0 8,0 1,0 0,0 0,0 0,-1 0,1 0,-1 1,0-1,0 0,0 1,0-1,0 1,0 0,-1 0,1 0,-1 0,0 0,0 0,1 1,-1-1,0 1,0 0,0 0,-1 0,1 0,0 1,0-1,0 1,-1 0,1 0,0 0,0 0,-1 0,-2 1,-12 4</inkml:trace>
  <inkml:trace contextRef="#ctx0" brushRef="#br0" timeOffset="16017.58">14478 1768,'-4'-16,"0"0,1 0,1 0,1 0,0 0,1-1,1 1,0 0,1 0,1 0,0 0,1 1,1-1,1 1,0 0,1 0,0 1,1 0,1 0,3-2,-3 5,0 0,1 1,1 1,0 0,0 0,1 1,0 1,0 0,1 0,0 1,0 1,0 0,6 0,31 7,-32 7</inkml:trace>
  <inkml:trace contextRef="#ctx0" brushRef="#br0" timeOffset="13736.183">11402 1514,'14'16,"-1"0,0 2,-2-1,0 2,-1-1,0 1,-2 1,0 0,-1 0,0 7,19 46,-24-68,-2-3,0 0,0 0,0-1,0 1,0 0,0 0,0 0,1 0,-1 0,1 0,0 0,-1 0,1-1,0 1,0 0,0-1,0 1,0 0,1-1,-1 0,0 1,1-1,-1 0,1 1,-1-1,1 0,0 0,-1 0,1 0,0-1,0 1,0 0,-1-1,1 1,0-1,0 0,0 0,0 0,0 0,0 0,0 0,0 0,0 0,0-1,0 1,-1-1,1 0,0 1,1-1,9-17,0 1,-1-1,-1-1,0 0,-2 0,0-1,3-13,5-11,60-119,-60 142</inkml:trace>
  <inkml:trace contextRef="#ctx0" brushRef="#br0" timeOffset="14465.196">12079 1682,'19'2,"-1"-2,1 0,0-1,0-1,-1 0,0-2,1 0,-1-1,0-1,-1 0,0-2,0 0,0-1,-1 0,0-1,-1-1,-1-1,1 0,-13 10,0 0,0 0,0 0,-1 0,1 0,-1 0,1 0,-1-1,0 1,0 0,0-1,0 1,0-1,-1 1,1-1,-1 0,1 1,-1-1,0 1,0-1,0 0,0 1,-1-1,1 1,-1-1,0 1,1-1,-1 1,0-1,-1 1,1-1,0 1,-1 0,1 0,-1 0,1 0,-1 0,0 0,0 0,0 1,0-1,0 1,-1-1,1 1,-1-1,-7-3,0 0,0 0,-1 1,1 1,-1 0,0 0,0 1,0 0,0 1,0 0,-1 1,1 0,0 1,0 0,0 1,0 0,0 1,0 0,1 0,-1 1,1 1,0 0,0 0,1 1,-1 0,1 1,0 0,1 0,0 1,0 0,1 0,0 1,0 0,1 0,-1 2,3-6,0 0,0 1,1-1,-1 1,1 0,0 0,1 0,-1 0,1 1,1-1,-1 1,1-1,0 1,0-1,1 1,0 0,0-1,1 1,0 0,0-1,0 1,1-1,2 6,4-1,0 0,1-1,0 0,0 0,1-1,1-1,-1 1,1-2,1 1,0-2,0 1,0-2,0 0,1 0,0-1,0-1,0 0,0 0,1-2,-1 0,1 0,-1-1,1-1,-1 0,0-1,3 0,7-3,-5-2</inkml:trace>
  <inkml:trace contextRef="#ctx0" brushRef="#br0" timeOffset="19718.663">0 1090,'424'-27,"364"-77,-473 80,155 11,-150 11,-6-25,190-3,-107 3,130 27,-272-28,464 28,-397-28,100-2,-284 31,176-12,-144-3,1 7,61 9,-43 0,219-13,8-24,-160 12,-138 13,0 5,22 5,86-2,81-24,170 14,7-17,49 1,-32 10,-69-8,291 14,5-5,-617 17,153 13,99-2,356-36,1358 26,-1762 10,508-22,-468-17,133-1,-114 2,298-29,-344 28,16-1,292-26,-153 24,-159 5,58-4,58 3,-6-3,74 2,-191 28,-109-29,100 29,-222-15,-71 17</inkml:trace>
  <inkml:trace contextRef="#ctx0" brushRef="#br0" timeOffset="23018.443">15100 1852,'0'-5,"0"4,-5 1,-2 6,1-3,6-2,3-6,-4-2,-1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29 205,'4'7,"0"0,0 1,-1-1,0 1,0-1,-1 1,0 0,0 0,-1 0,0 0,-1 0,0 0,0 1,0-1,-1 0,0 0,-1 2,-23 210,-1 11,25-230,1 0,-1 0,1 0,0 0,0 1,0-1,-1 0,1 0,0 0,0 0,1 1,-1-1,0 0,0 0,0 0,1 0,-1 0,1 1,-1-1,1 0,-1 0,1 0,0 0,-1 0,1 0,0-1,0 1,0 0,-1 0,1 0,0-1,0 1,0-1,0 1,1 0,-1-1,0 0,0 1,0-1,0 0,0 1,1-1,-1 0,0 0,0 0,0 0,0 0,1 0,-1-1,0 1,0 0,0-1,0 1,1-1,122-103,-121 103,0 0,-1 0,1 1,0-1,0 1,0 0,0 0,0 0,0 0,0 0,0 1,0-1,0 1,-1 0,1 0,0 0,0 0,-1 1,1-1,-1 0,1 1,-1 0,0 0,1 0,-1 0,0 0,0 0,0 0,-1 1,1-1,-1 1,1-1,-1 1,0 0,0 0,0-1,0 1,0 0,-1 0,1 2,25 35,-19-36,1 0,0 0,0-1,0 0,1-1,-1 0,1 0,-1-1,1 0,0 0,-1-1,1 0,0 0,-1-1,1 0,-1-1,1 0,-1 0,1-1,-1 0,0-1,0 1,-1-1,1-1,-1 0,0 0,2-2,8-7,0-1,-1 0,-1-1,-1 0,0-1,-1-1,-1 0,7-15,-12 21,0-2,0 1,-2-1,0 0,0 0,-1 0,-1-1,0 0,-1 1,-1-1,0 0,-1 0,-1 0,0 0,-1 1,-1-1,0 0,-1 1,0 0,-1 0,-1 0,0 0,-1 1,-1 0,0 1,0 0,-2-1,-10-14,-1 1,-2 1,0 1,-1 1,-2 1,0 1,-7-3,20 16,0 0,0 1,0 0,-1 1,0 1,0 0,-1 1,1 0,-1 1,0 1,0 0,0 2,0-1,0 2,0 0,0 0,-4 2,12-1,0 0,0 0,0 0,0 1,1 0,-1 0,1 0,0 1,0 0,0 1,0-1,1 1,0 0,0 0,0 1,0 0,1-1,0 1,1 1,-3 3,-6 20</inkml:trace>
  <inkml:trace contextRef="#ctx0" brushRef="#br0" timeOffset="1955.228">763 770,'32'-9,"0"-1,-1-1,-1-2,0-1,0-1,-1-2,16-13,-42 29,1-1,-1 0,1 0,-1 0,0 0,0 0,0-1,0 0,0 1,-1-1,1 0,-1 0,0-1,0 1,0 0,0-1,0 1,-1-1,1 0,-1 1,0-1,-1 0,1 0,0 0,-1 0,0 1,0-1,0 0,-1 0,1 0,-1 0,0 0,0 1,0-1,0 0,-1 1,1-1,-1 1,0-1,0 1,-1 0,1 0,-1 0,1 0,-1 0,0 1,-3-3,1 3,0 1,-1 0,1 0,0 0,-1 0,1 1,-1 0,0 0,1 0,-1 1,1 0,0 0,-1 0,1 1,0 0,0 0,-1 0,2 1,-1-1,0 1,0 0,1 1,-3 1,-1 2,-1 0,1 0,1 0,-1 1,1 0,0 1,1 0,0 0,1 0,0 1,-4 8,7-12,0 1,0 0,0 0,0 0,1 0,1 0,-1 0,1 0,0 0,1 0,-1 0,2 1,-1-2,1 1,0 0,0 0,0 0,1-1,0 0,1 1,0-1,0 0,0-1,0 1,1-1,0 0,0 0,0 0,1-1,0 1,-1-1,2-1,-1 1,0-1,1 0,-1-1,1 1,0-1,0-1,6 2,3-3,1 0,-1-1,1-1,-1 0,1-1,-1-1,0 0,0-2,-1 1,0-2,0 0,0-1,-1-1,0 0,0 0,-1-2,-1 1,1-3,15-7,101-114,-115 117,3-4,-2-1,0 0,-2-1,0-1,-1 0,-2-1,-1 0,0 0,-2-1,-1 0,-1 0,-1 0,-2-1,0-26,-29-36,26 89,1-1,-1 0,0 1,0-1,0 1,1-1,-1 1,0-1,0 1,0-1,0 1,0 0,0 0,0-1,0 1,0 0,0 0,0 0,0 0,0 0,0 0,0 0,0 1,0-1,0 0,0 1,0-1,0 0,0 1,1-1,-1 1,0-1,0 1,0 0,1-1,-1 1,0 0,0-1,1 1,-1 0,1 0,-1 0,1 0,-1-1,1 1,-1 1,-25 42,19-21,0 1,2 1,1-1,1 0,0 1,2 0,1-1,1 1,2 7,-1 31,-29 333,27-25,-2-351,-1 1,-1-1,0 0,-2 0,0 0,-1-1,-1 0,-1 0,-5 7,14-25,0 0,0 0,0 0,-1 0,1 0,0 0,0 0,-1 0,1 0,-1 0,1 0,-1 0,1 0,-1 0,0 0,1 0,-1-1,0 1,0 0,1 0,-1-1,0 1,0-1,0 1,0-1,0 1,0-1,0 1,0-1,0 0,0 0,0 1,0-1,0 0,-1 0,1 0,0 0,0 0,0 0,0-1,0 1,0 0,0-1,0 1,0 0,0-1,0 1,0-1,0 1,0-1,0 0,1 0,-1 1,0-1,0 0,-2-15,2 1,0-1,0 1,2-1,0 0,0 1,2-1,0 1,0 0,2 0,0 0,0 1,2-1,0 1,4-6,-7 10,217-386,-120 190,-104 184,-17 40,17-7,0 0,1 0,1 0,-1 0,2 0,-1 0,2 0,-1 0,2 0,-1 0,2-1,2 12,6 45,-10-44,-1-16,-1 0,2 0,-1-1,1 1,0 0,0-1,1 1,0-1,0 1,0-1,1 0,0 0,3 5,-3-10,0 0,0-1,-1 1,1-1,0 0,0 1,0-1,-1-1,1 1,0 0,0-1,0 1,-1-1,1 0,0 0,-1 0,1 0,-1 0,1-1,-1 1,1-1,-1 1,0-1,0 0,0 0,0 0,0 0,0-1,-1 1,1 0,-1-1,1 1,-1-1,0 1,0-2,54-120,-51 108,1 0,1 0,1 0,0 1,1 0,0 0,2 1,8-11,-17 24,0 0,0-1,0 1,1 0,-1 0,0 0,1 0,-1 0,1 0,-1 0,1 0,0 0,-1 1,1-1,0 1,-1-1,1 1,0 0,-1 0,1 0,0 0,0 0,-1 0,1 0,0 0,0 1,-1-1,1 1,0-1,-1 1,1-1,-1 1,1 0,-1 0,1 0,-1 0,1 0,-1 0,0 1,0-1,0 0,1 1,-1-1,-1 0,1 1,0-1,0 1,0 0,-1-1,1 1,-1 0,1-1,-1 1,0 0,0 0,1-1,-1 1,3 18,-1 1,-1-1,0 1,-2-1,0 1,-2-1,0 1,-1-1,-6 16,8-24,7 8,19-44,-23 23,182-236,-178 232,-5 5,0-1,0 0,0 1,0-1,0 0,0 1,1-1,-1 0,0 1,1-1,-1 1,0-1,1 1,-1-1,1 1,-1-1,0 1,1-1,0 1,-1 0,1-1,-1 1,1 0,-1-1,1 1,0 0,-1 0,1-1,-1 1,1 0,0 0,-1 0,1 0,0 0,-1 0,1 0,0 0,-1 0,1 0,0 0,-1 1,1-1,-1 0,1 0,0 1,-1-1,1 0,-1 1,1-1,-1 0,1 1,-1-1,1 1,-1-1,1 1,-1-1,0 1,1 0,-1-1,0 1,1-1,-1 1,0 0,7 126,8-39,-12-62</inkml:trace>
  <inkml:trace contextRef="#ctx0" brushRef="#br0" timeOffset="2419.462">2541 713,'22'-2,"0"-1,-1 0,0-2,0 0,0-2,0 0,-1-2,0 0,-1-1,0 0,-1-2,0-1,4-3,-21 15,1 0,-1 0,0 0,1-1,-1 1,0 0,0-1,0 1,0 0,0-1,0 1,0-1,-1 0,1 1,0-1,-1 0,1 1,-1-1,0 0,0 1,0-1,1 0,-2 0,1 1,0-1,0 0,0 0,-1 1,1-1,-1 0,1 1,-1-1,0 1,0-1,0 0,0 1,0 0,0-1,0 1,0 0,0-1,-1 1,1 0,-2-1,-1 0,0-1,0 1,0 0,-1 0,1 1,-1-1,0 1,1 0,-1 0,0 1,1 0,-1-1,0 1,0 1,1-1,-4 1,-6 4,0 0,0 0,1 2,0-1,0 2,1 0,-1 0,2 1,-1 1,2 0,-1 0,1 1,-3 5,5-5,0 1,1 0,0 1,1 0,0 0,1 0,1 0,0 1,1 0,-1 7,3-15,1 0,-1 0,1 1,0-1,0 0,1 0,0 0,0 1,1-1,-1 0,1 0,1-1,-1 1,1 0,0-1,0 1,1-1,-1 0,1 0,0 0,1-1,-1 0,1 1,2 0,-2 0,1 0,0-1,0 0,0 0,1-1,-1 0,1 0,0 0,0-1,0 0,0 0,0 0,0-1,1-1,-1 1,0-1,0 0,1-1,-1 1,0-2,0 1,1-1,-1 0,-1 0,8-4,-2-7</inkml:trace>
  <inkml:trace contextRef="#ctx0" brushRef="#br0" timeOffset="2981.693">2005 205,'-5'5,"-1"1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5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3">1270 211,'38'9,"32"9,9 1,1-3,-9-4,-11 0,-11-1,-15-3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404 110,'1'-1,"0"0,0 0,-1 0,1-1,0 1,0 0,-1 0,1 0,-1-1,1 1,-1 0,1-1,-1 1,0 0,0-1,0 1,0 0,0-1,0 1,0-1,0 1,0 0,0-1,-1 1,1 0,-1-1,1 1,-1 0,1 0,-1 0,0-1,0 1,1 0,-1 0,0 0,0 0,0 0,0 0,0 0,-1 1,1-1,0 0,-1 0,-3-4,-1-1,0 1,0 0,-1 1,1-1,-1 1,0 0,0 1,-1 0,1 0,-1 1,1-1,-1 2,0-1,0 1,0 0,1 1,-1 0,0 0,0 1,0-1,0 2,0-1,1 1,-1 1,0-1,1 1,0 1,0-1,-4 3,0 0,0 1,0 0,0 1,1 0,0 0,0 1,1 1,0-1,1 2,0-1,1 1,0 0,0 0,1 1,1 0,0 0,1 0,-2 8,4-12,-1 0,1 0,1 1,0-1,0 1,0 0,1-1,0 1,1-1,0 1,0 0,1-1,0 0,1 1,0-1,0 0,0 0,1-1,0 1,1-1,0 0,0 0,1 0,-1-1,7 5,-5-6,0 0,1-1,0-1,0 1,0-1,1 0,-1-1,0 0,1-1,0 1,-1-2,1 1,0-1,0 0,-1-1,1 0,-1-1,1 0,-1 0,1 0,-1-1,0-1,0 1,0-1,-1 0,1-1,-1 0,0 0,0-1,1-1,14-12,-2-1,0-1,-1-1,-1 0,0-2,4-11,30-48,-51 83,0 0,0 0,0 0,0 1,0-1,0 1,0-1,0 0,0 1,0 0,0-1,0 1,0 0,0-1,0 1,0 0,-1 0,1 0,0-1,-1 1,1 0,-1 0,1 0,-1 0,1 0,-1 0,1 0,-1 1,0-1,0 0,0 0,0 1,6 19,1-1,1 1,1-2,0 1,2-1,0-1,1 0,0 0,2-1,10 10,25 15,-40-37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6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1 275,'72'-29,"-43"9,0-1,-1-1,-1-1,-1-2,-1 0,-1-2,-2 0,3-7,-25 33,0 0,1 0,-1-1,1 1,-1 0,1 0,-1 0,1 0,-1 0,1 0,0 1,0-1,0 0,-1 0,1 0,0 1,0-1,0 0,0 1,0-1,0 1,0-1,0 1,1 0,-1-1,0 1,0 0,0 0,0 0,0 0,1 0,-1 0,0 0,0 0,0 0,0 0,0 1,1-1,-1 0,0 1,0-1,0 1,0-1,0 1,0 0,0-1,-1 1,1 0,0 0,0 0,0 0,-1-1,1 1,0 0,-1 0,1 0,-1 0,1 1,-1 0,37 162,-33-154,1-1,-1 1,2-1,-1 0,2-1,-1 1,1-1,0 0,0-1,1 0,0 0,1 0,-1-1,1 0,7 2,5 3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83,'-1'-3,"1"-1,0 1,-1 0,1-1,-1 1,0 0,0 0,0 0,-1 0,1 0,-1 0,0 0,0 0,0 0,0 1,0-1,0 1,-1 0,1-1,-1 1,0 0,1 1,-1-1,0 0,0 1,0-1,0 1,-1 0,1 0,-1 0,-5-1,0 0,1 1,-1 0,0 0,0 1,0 0,0 0,0 1,0 0,-9 3,-30 13,0 1,1 3,1 2,1 1,-2 4,43-27,0 1,0-1,0 1,1-1,-1 1,0 0,1 0,-1 1,1-1,0 1,0-1,0 1,0 0,0 0,0 1,1-1,0 0,0 1,0 0,0-1,0 1,1 0,-1 0,1 0,0 0,1 0,-1 0,0 0,1 0,0 0,0 1,1-1,-1 0,1 1,5 3,0 0,0-1,1 0,0-1,1 0,-1 0,1 0,0-1,0 0,1 0,0-1,0 0,0-1,0 0,0 0,1-1,-1 0,1-1,-1 0,1-1,0 1,-1-2,10-1,-13 2,-2 0,0-1,1 1,-1 0,0 0,0 0,0 0,0 1,0 0,0 0,0 0,0 0,0 1,0-1,0 1,0 0,-1 0,1 0,-1 1,1 0,-4 0,0 0,0 0,-1 0,1 0,-1 0,1-1,-1 1,0 0,0 0,-1-1,1 1,0 0,-1-1,1 0,-1 1,0-1,0 0,0 0,0 0,0 0,-1 0,1 0,-2 0,-213 169,163-92,53-76,0 0,0-1,0 1,1 0,-1 0,1 0,0-1,0 1,0 0,0 0,1 0,-1 0,1-1,0 1,-1 0,1 0,0-1,1 1,-1-1,0 1,1-1,-1 1,1-1,0 0,0 0,0 0,0 0,0 0,0 0,1 0,1 0,1 2,1 0,0 0,0-1,0 0,0 0,0-1,1 1,-1-1,1-1,0 1,-1-1,1 0,0-1,0 0,-1 0,1 0,0-1,0 0,5-1,12-3,-1-1,-1-1,1-1,-1-1,0-1,-1-1,-1 0,1-2,-2 0,9-9,-6 5,-3 3</inkml:trace>
  <inkml:trace contextRef="#ctx0" brushRef="#br0" timeOffset="349.272">619 366,'-4'2,"0"1,0 0,0 0,0 0,1 0,-1 1,1-1,0 1,0 0,1 0,-1 0,1 0,0 0,0 1,0-1,0 1,1-1,0 1,0 0,0 0,0-1,1 1,0 0,0 0,0 2,0 6,1 1,0 0,1-1,0 1,1 0,0-1,1 0,1 0,0 0,1-1,0 1,1-1,0-1,7 10,-13-20,0 1,0 0,0 0,0-1,0 1,1-1,-1 1,0-1,1 1,-1-1,1 0,-1 0,1 0,0 0,-1 0,1 0,0 0,0 0,-1-1,1 1,0-1,0 1,0-1,0 0,0 0,0 0,0 0,0 0,0 0,0-1,0 1,0 0,-1-1,1 0,0 1,0-1,0 0,-1 0,1 0,0 0,-1 0,1 0,-1-1,1 1,-1-1,0 1,0-1,1 1,-1-1,0 1,0-3,21-32,-1 0,-2-2,-2 0,4-17,-4 12,12-42,-22 80,-2 6</inkml:trace>
  <inkml:trace contextRef="#ctx0" brushRef="#br0" timeOffset="702.348">1042 563,'34'-7,"0"-2,0-1,-1-1,-1-2,0-1,-1-2,0-1,14-11,-43 26,1 1,-1 0,0-1,0 0,1 1,-1-1,0 0,-1 0,1 0,0 0,-1 0,1-1,-1 1,1 0,-1-1,0 1,0-1,0 1,0-1,-1 0,1 1,-1-1,0 0,1 1,-1-1,0 0,-1 0,1 1,0-1,-1 0,1 1,-1-1,0 1,0-1,0 1,0-1,-1 1,1-1,-1 1,1 0,-1 0,0 0,0 0,0 0,0 0,0 0,0 1,0-1,-1 1,1 0,-1-1,1 1,-1 0,1 0,-1 1,-1-1,-8 0,1 1,-1 0,1 1,-1 1,1 0,0 0,-1 1,1 1,0-1,1 2,-1 0,1 0,0 1,0 0,1 0,-1 1,1 1,1-1,0 2,0-1,0 1,1 0,1 0,-2 3,-4 5,0 0,1 1,1 0,0 1,1 0,2 1,0 0,1 0,-1 8,6-23,0 0,0 1,0-1,1 0,0 0,0 1,0-1,1 0,-1 0,1 0,1 0,-1 0,1 0,0 0,0 0,0 0,1-1,-1 1,1-1,0 1,1-1,-1 0,1-1,-1 1,1 0,0-1,1 0,-1 0,1 0,-1-1,1 1,0-1,2 0,18 2,-3-2</inkml:trace>
  <inkml:trace contextRef="#ctx0" brushRef="#br0" timeOffset="1117.049">1438 704,'61'-39,"93"-141,-135 164,-14 31,-5-15,-10 144,10-139,0 0,1-1,0 1,0 0,0-1,0 1,1-1,0 1,0-1,0 0,0 0,1 0,0 0,0 0,0-1,0 1,0-1,1 0,-1 0,1 0,0 0,0 0,0-1,0 0,0 0,1 0,-1 0,1-1,0 0,7-1,-1-1,0 0,0-1,0 0,0-1,0 0,-1-1,1 0,-1-1,0 0,0 0,-1-1,1-1,-1 1,-1-2,1 1,-1-1,-1 0,1-1,-1 1,-1-2,0 1,5-10,37-47,-34 47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59 213,'-1'0,"0"-1,0 1,0 0,0-1,0 1,0 0,0 0,-1-1,1 1,0 0,0 0,0 0,0 1,0-1,0 0,0 0,0 0,0 1,0-1,0 1,0-1,0 1,0-1,0 1,0-1,0 1,0 0,0 0,1-1,-1 1,0 0,1 0,-1 0,0 0,1 0,-1 0,1 0,-1 0,1 0,0 0,0 0,-1 0,1 0,-12 54,11-49,-8 324,11-211,4 0,-5-118,-1 0,1 1,-1-1,1 0,0 0,0 0,0 1,-1-1,1 0,0 0,0 0,0 0,0-1,1 1,-1 0,0 0,0-1,0 1,1 0,-1-1,0 0,1 1,-1-1,0 0,1 1,-1-1,1 0,-1 0,0 0,1 0,-1 0,1-1,-1 1,0 0,1-1,-1 1,0-1,1 1,0-1,52-32,-46 27,41-28,1 2,2 1,43-16,-86 42,0 0,0 1,0 0,1 1,0 0,0 0,0 1,0 0,0 1,0 0,0 0,0 1,1 1,-1 0,0 0,0 1,0 0,0 1,6 2,-14-3,1 0,-1 1,0-1,0 0,1 1,-2 0,1-1,0 1,0 0,-1 0,0 0,1 0,-1 0,-1 0,1 0,0 0,-1 1,1-1,-1 0,0 0,0 1,0-1,0 0,-1 0,0 0,1 1,-1-1,0 0,0 0,-1 0,0 2,-61 83,41-70,-2 0,0-2,-1 0,-1-2,0 0,-13 3,-152 34,125-52,64 1,1 0,-1 0,1-1,-1 1,1-1,-1 1,1-1,0 1,-1-1,1 0,0 0,0 1,0-1,-1 0,1 0,0 0,0 0,0-1,0 1,1 0,-1 0,0-1,0 1,1 0,-1-1,1 1,-1 0,1-1,0 1,-1-1,1 1,0-1,0 1,0-1,0 1,0-1,0 1,1-1,-1 1,0 0,1-2,43-58,-26 47</inkml:trace>
  <inkml:trace contextRef="#ctx0" brushRef="#br0" timeOffset="884.438">652 862,'32'-3,"0"-1,0-1,0-2,-1-1,0-2,26-11,-44 16,9-3,0 0,-1-2,-1-1,0 0,0-2,4-3,-19 12,0 1,0-1,-1 0,1 0,-1-1,0 1,0-1,-1 0,1 0,-1 0,0-1,-1 1,1-1,-1 0,0 1,0-1,-1 0,0 0,0 0,0 0,-1 0,0 0,0-1,0 1,-2-5,0 7,0 0,0 0,0 1,-1-1,1 1,-1 0,0-1,0 1,0 1,-1-1,1 0,0 1,-1 0,0 0,0 0,1 0,-1 0,0 1,-1 0,1 0,0 0,0 0,0 0,-1 1,1 0,0 0,0 0,-1 1,1-1,0 1,0 0,0 0,0 0,0 1,0 0,0-1,0 1,0 1,1-1,-1 0,1 1,0 0,0 0,0 0,-2 3,-4 2,1 1,0 0,0 1,1 0,1 0,0 1,0-1,1 1,0 1,1-1,0 0,1 1,0 0,1 0,0 0,1 0,1 0,0 0,0 0,1 1,1 3,-1-9,1-1,-1 0,1 1,1-1,-1 0,1 0,0 0,0-1,0 1,1-1,0 0,0 0,1 0,-1 0,1-1,0 0,0 0,0 0,1 0,0-1,-1 0,1 0,0-1,5 2,1 0,0 0,0-1,0-1,0 0,1 0,-1-1,1-1,-1 0,1-1,-1 0,1-1,4-1,15-10,-1 0,-1-2,0-1,-1-2,-1-1,-1-1,0-1,-2-1,0-2,-2 0,3-6,9-7,-1-2,-2-2,-2-1,-2-1,-2-2,-1 0,-3-2,2-9,-2-38,-21 93,-1-1,0 0,1 0,-1 0,0 0,0 0,0 0,0 0,-1 0,1 0,0 0,-1 1,1-1,-1 0,0 0,0 0,1 1,-1-1,0 0,-1 1,1-1,0 1,0-1,-1 1,1-1,-1 1,1 0,-1 0,1 0,-1 0,0 0,1 0,-1 0,0 1,0-1,0 1,0-1,0 1,0 0,0-1,1 1,-1 0,0 0,0 0,-1 1,-2 0,0 0,1 0,-1 0,0 1,1 0,-1 0,1 0,0 0,-1 1,1 0,0 0,1 0,-1 0,0 0,1 1,0 0,0 0,0 0,0 0,1 0,-1 0,1 1,0 1,-34 113,33-106,-2 9,0 0,1 0,1 0,1 0,1 1,2-1,0 1,1-1,1 0,1 0,0 0,2 0,1-1,1 0,0 0,2-1,1 1,-8-15,1 0,-1 0,1-1,0 1,1-1,-1 0,1 0,0-1,0 1,0-1,1 0,0-1,-1 1,1-1,0 0,1-1,-1 1,0-1,1-1,0 1,-1-1,1 0,0 0,-1-1,1 0,0 0,3-1,2-1,0-1,-1 0,1-1,-1 0,0 0,0-1,0-1,-1 0,0 0,0-1,0 0,-1-1,0 0,-1 0,0-1,4-5,105-163,-88 124,-3 0,-2-2,-2-1,1-15,29-118,-60 128,8 60,0-1,-1 1,0 0,1 0,-1 0,0 0,1 0,-1 0,0 0,0 0,0 1,0-1,0 0,0 0,0 1,0-1,0 1,0-1,-1 1,1-1,0 1,0-1,0 1,-1 0,1 0,0 0,0 0,-1 0,1 0,0 0,0 0,-1 0,1 1,0-1,0 0,0 1,-1-1,1 1,0 0,0-1,0 1,0 0,0-1,0 1,0 0,0 0,0 0,-6 7,0 0,1 0,0 1,0 0,1 0,0 0,1 1,0-1,0 1,1 0,1 0,-2 7,-3 8,-9 25,3 1,2 0,2 1,2 0,3 0,2 1,3 18,49 160,-31-163,8 7,-37-92,0-2</inkml:trace>
  <inkml:trace contextRef="#ctx0" brushRef="#br0" timeOffset="1139.055">1442 383,'48'-5,"40"-2,14-3,0-2,-9 3,-9 2,-10 2,-8 3,-6 0,-8 2,-3 0,-5 1,-6-1,-4 1,-3-1,-2 0,-6 0</inkml:trace>
  <inkml:trace contextRef="#ctx0" brushRef="#br0" timeOffset="1840.796">2430 551,'39'12,"0"-2,0-2,1-2,0-1,0-3,1 0,13-4,-46 2,0 0,0-1,0 0,0 0,0-1,0 0,-1 0,1-1,-1 0,1 0,-1-1,0 0,0 0,-1 0,1-1,-1 0,0-1,0 1,-1-1,0 0,0-1,0 1,0-1,-1 0,2-5,-6 9,1-1,-1 1,0-1,0 1,0-1,0 1,-1 0,1-1,-1 1,0-1,0 1,0 0,-1 0,1 0,-1 0,1 0,-1 0,0 0,0 0,-1 1,1-1,0 1,-1-1,0 1,1 0,-1 0,0 0,0 0,0 1,0-1,-3 0,0-1,-2 0,1 1,0-1,0 1,-1 1,0-1,1 1,-1 1,1-1,-1 1,0 1,1-1,-1 1,0 1,-5 1,0 2,0-1,1 2,0 0,0 0,0 1,1 0,0 1,0 0,1 1,0 0,0 1,1 0,1 1,-1 0,2 0,0 0,0 1,1 0,0 0,1 1,1 0,0 0,0 0,2 0,-1 0,1 13,1-18,0-1,1 1,1 0,-1 0,1-1,0 1,1 0,0-1,0 1,0-1,1 0,0 0,1 0,0 0,0 0,0-1,1 0,0 0,0 0,0 0,1-1,0 0,0 0,0 0,5 2,3 1,1-1,-1-1,2 0,-1-1,1 0,-1-1,1-1,0-1,1 0,-1-1,0 0,0-2,1 0,-1-1,0 0,5-2,14-4,0-2,-1-1,0-2,-1-1,0-2,26-16,-24 11,-1-1,-2-2,0-1,-1-1,-2-2,0-1,-3-1,16-23,-31 36,-1 1,-1-2,0 1,-1-1,-2 0,1-1,-2 0,-1 0,1-10,-4 26,-1-1,0 0,0 1,0-1,0 0,0 1,-1-1,0 1,0-1,0 1,0-1,0 1,-1-1,0 1,1 0,-1 0,0 0,-1 0,1 0,0 1,-1-1,0 1,1-1,-1 1,0 0,0 0,-1 0,1 0,0 1,0-1,-1 1,1 0,-1 0,1 0,-1 1,0-1,1 1,-1 0,1 0,-1 0,0 0,1 0,-3 2,-1-1,0 0,0 0,1 1,-1 1,0-1,1 1,0 0,0 0,0 1,0 0,0 0,0 0,1 1,0 0,0 0,1 0,-1 0,1 1,0 0,0 0,1 0,0 0,0 0,-1 4,4-5,0 1,1-1,0 1,0-1,0 1,0-1,1 0,0 0,0 0,0 0,1 0,0 0,0-1,0 1,0-1,1 0,-1 0,1 0,0 0,1 0,-1-1,0 0,1 0,0 0,0-1,0 0,0 1,1-1,1 2,35 22,-28-20,1 1,-2 0,1 1,-1 0,0 1,-1 1,0 0,-1 1,0 0,0 0,-1 1,-1 1,0 0,-1 0,0 0,-1 1,0 0,-1 1,-1 0,0-1,0 8,-2 172,30-143,-17-43</inkml:trace>
  <inkml:trace contextRef="#ctx0" brushRef="#br0" timeOffset="10335.767">4236 805,'-10'29,"-12"24,-8 8,-3-7,-1-8,5-6,3-6,1-8,5-4,1-6,3-1,1-2,1-5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85,'-8'-3,"-1"0,1 0,0 1,-1 0,0 0,1 1,-1 1,0-1,1 1,-1 0,0 1,0 0,1 1,-1 0,1 0,-1 1,1 0,0 0,0 1,0 0,1 0,-1 1,1 0,0 0,1 1,-1-1,1 2,0-1,0 1,1 0,0 0,-2 4,-9 12,2 1,0 0,1 1,1 1,2 0,1 1,0-1,2 3,7-27,-1 1,1 0,-1 0,1 0,0 0,0 0,1 0,-1 0,0 0,1 0,0 0,0 0,0 0,0-1,0 1,0 0,1-1,0 1,-1-1,1 1,0-1,0 0,0 0,0 0,1 0,-1 0,0 0,1-1,-1 1,1-1,0 0,-1 1,1-1,0 0,0-1,0 1,0 0,0-1,0 0,0 0,0 0,0 0,0 0,0 0,-1-1,1 0,0 1,0-1,0 0,0 0,-1-1,3 0,20-8,-1-1,0-1,-1-1,0-1,-1-1,0-1,5-7,-6 7,142-129,-160 142,-1 0,0 0,1 1,-1 0,0-1,1 1,0 0,-1 0,1 0,0 1,0-1,0 1,0-1,0 1,0 0,0 0,1 1,-1-1,0 0,1 1,2 0,-2 48,-5-41,-3 134,5-137,0 0,0 0,0 0,0 0,1 0,0 0,0-1,0 1,0 0,0-1,1 1,-1-1,1 0,0 0,0 0,0 0,0-1,1 1,-1-1,1 0,0 0,-1 0,1 0,0-1,0 0,0 0,0 0,0 0,1 0,-1-1,0 1,2-1,68-19,-54 9</inkml:trace>
  <inkml:trace contextRef="#ctx0" brushRef="#br0" timeOffset="418.429">1292 1,'-18'-1,"1"1,-1 1,1 0,-1 2,1 0,0 0,0 2,0 0,1 1,-4 2,18-7,-1 1,1-1,0 1,0-1,0 1,-1 0,2 0,-1 0,0 0,0 0,1 0,-1 0,1 1,-1-1,1 1,0-1,0 1,0-1,1 1,-1-1,0 1,1 0,0 0,0-1,-1 1,2 0,-1-1,0 1,1 0,-1 0,1-1,0 1,-1-1,1 1,1-1,-1 1,0-1,0 0,1 1,0-1,-1 0,1 0,0 0,0 0,0 0,0-1,0 1,1 0,0-1,47 44,-42-40,0 0,0 0,-1 1,0 0,0 1,0-1,-1 1,0 1,-1-1,1 1,-1 0,-1 0,0 1,0-1,0 1,-1 0,-1 0,1 0,-1 0,-1 0,0 1,0-1,-2-2,1-1,-1 1,-1-1,1 1,-1-1,0 0,-1 1,0-1,1 0,-2-1,1 1,-1-1,0 1,0-1,0 0,-1 0,0-1,0 0,0 1,0-2,-1 1,1-1,-1 1,0-2,0 1,0-1,-1 1,1-2,0 1,-1-1,-2 0,6 0,-4 0,-1 0,1 0,0 0,-1-1,1 0,-1-1,1 1,0-1,-1-1,1 1,0-1,0-1,0 1,0-1,-4-3,-1-7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0 465,'6'4,"0"-1,0 0,0 0,0 0,1-1,-1 0,1 0,-1-1,1 0,-1 0,1 0,0-1,0 0,-1 0,1-1,0 0,-1 0,1 0,0-1,-1 0,0 0,2-2,14-5,-1-1,0-1,0-1,-2-1,1-1,-2-1,0 0,-1-1,0-1,-1 0,-1-2,-1 0,-1 0,0-1,2-8,27-79,-42 106,1 0,-1 0,0 0,1 0,-1 0,0 0,0 0,0 0,1 0,-1 0,0 0,0 0,-1 0,1 0,0 1,0-1,0 0,0 0,-1 0,1 0,-1 0,1 0,0 0,-1 0,0 1,1-1,-1 0,1 0,-1 1,0-1,0 0,1 1,-1-1,0 1,0-1,0 1,1-1,-1 1,0 0,0-1,0 1,0 0,0 0,0-1,0 1,0 0,0 0,0 0,0 0,-44 23,36-12,-1-1,2 1,-1 0,1 1,1 0,0 0,1 1,1-1,0 1,0 1,1-1,0 6,2-13,1-1,1 1,-1 0,1 0,0 0,0 0,1 0,0 0,0-1,0 1,0 0,1-1,0 1,1-1,-1 1,1-1,0 0,0 0,0 0,1-1,0 1,0-1,0 0,0 0,1 0,0 0,-1-1,1 0,0 0,2 0,8 3,0-2,0 0,1-1,-1 0,1-1,0-1,-1-1,1 0,0-1,0-1,-1 0,1-1,-1 0,0-2,0 0,0 0,0-2,0 0,14-7,-1-1,-1-2,0-1,-1 0,-2-2,4-4,-15 12,0 0,0-1,-2 0,1 0,-2-2,0 1,0-1,4-12,-13 26,0 0,0 0,0 0,-1 0,1 0,0 0,-1 0,1 0,-1 0,1-1,-1 1,1 0,-1 0,0-1,1 1,-1 0,0-1,0 1,0 0,0 0,0-1,-1 1,1 0,0-1,0 1,-1 0,1 0,-1-1,1 1,-1 0,0 0,1 0,-1 0,0 0,0 0,0 0,0 0,0 0,0 0,0 1,0-1,0 0,0 0,0 1,-1-1,1 1,0-1,0 1,0 0,-1-1,1 1,0 0,-1 0,0 0,-5 3,-1 1,1 0,0 0,0 1,1 0,-1 0,1 0,0 1,1 0,-1 0,1 1,0-1,1 1,-1 0,1 0,1 1,-1-1,1 1,1 0,0 0,0 0,0 0,1 0,0 0,0 0,1 0,0 1,1-1,0 0,0 0,1 0,0 0,0 0,1 0,1 2,-1-5,0 0,0 0,0 0,1-1,0 1,0-1,0 0,0 0,1 0,-1-1,1 0,0 0,0 0,0 0,1-1,-1 0,1 0,-1 0,1-1,-1 1,1-1,0-1,4 1,135-16,-112 4,0-2,-1-1,0-1,-1-2,-1-1,-1-1,-1-1,0-2,14-16,-27 25,-1 0,0-2,-1 0,0 0,-1-1,-1-1,-1 0,0 0,7-18,-17 34,1 0,-1 0,1 0,-1 0,1 0,-1 0,1 0,-1 0,0 0,0 0,1 0,-1 0,0 0,0 0,0 0,0 0,0 0,0 0,-1 0,1 0,0 0,-1 0,1 0,0 0,-1 0,1 0,-1 0,1 0,-1 0,0 1,1-1,-1 0,0 0,1 1,-1-1,0 0,0 1,0-1,0 1,0-1,0 1,0-1,0 1,0 0,0 0,0-1,-47 17,40-9,0 1,0-1,1 2,0-1,0 1,1 0,0 0,1 0,0 1,0 0,1 0,0 0,1 1,0-1,1 1,0 0,1 0,0 0,0 0,2 7,-1-11,0-1,0 1,1 0,1 0,-1-1,1 1,0-1,0 1,1-1,0 0,0 0,0 0,1 0,0 0,0-1,0 0,1 0,0 0,0 0,0-1,0 0,1 0,0 0,0-1,0 1,0-1,0-1,1 1,-1-1,1-1,-1 1,8 0,-9-1,1-1,-1 1,1-1,-1 0,1-1,-1 1,0-1,1 0,-1-1,0 1,0-1,1 0,-1 0,-1-1,1 1,0-1,0-1,9-8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0 396,'44'-30,"-1"-3,-1-1,-2-2,25-29,91-115,-154 179,-1-1,1 1,-1-1,1 1,0 0,-1-1,1 1,0 0,0 0,0 0,0 1,0-1,0 0,0 1,0-1,0 1,0 0,0-1,0 1,0 0,0 1,0-1,1 0,-1 0,0 1,0-1,0 1,0 0,0 0,0 0,-1-1,1 2,0-1,0 0,-1 0,1 1,0-1,-1 1,0-1,1 1,-1-1,0 1,0 0,0 0,0 0,0 0,0-1,0 3,63 103,-30-72,-16-23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1 263,'38'-29,"18"-19,4-2,-8 4,-8 9,-12 6,-11 13,-10 14,-1 9,-2 7,-3 7,3 5,-1 3,-1 2,4 1,-1 0,4-1,-1-4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316 117,'-63'146,"52"-113,-2 0,-1 0,-1-1,-1-1,-2-1,-2 0,0-1,-2-1,-1-2,-1 0,-15 11,21-24</inkml:trace>
  <inkml:trace contextRef="#ctx0" brushRef="#br0" timeOffset="263.084">62 117,'0'19,"5"16,6 7,2 1,2-7,0-5,2-7,-3-3,2-6,-2 1,1-4,4-3,-3 2,2-2,2-2,3-2,-3-2</inkml:trace>
  <inkml:trace contextRef="#ctx0" brushRef="#br0" timeOffset="816.551">683 314,'9'3,"182"35,-182-38,-1 0,1 0,0-1,-1 0,1 0,-1-1,0 0,1 0,-1-1,0 0,0-1,0 0,-1 0,1 0,-1-1,0 0,-1-1,1 1,-1-1,0-1,0 0,1-2,0-1,-1 0,0-1,-1 1,0-1,-1 0,0 0,-1-1,0 1,0-1,-2 1,2-12,-3 18,0 0,0 0,0 0,0 0,-1 0,0 0,0 0,0 0,-1 1,0-1,1 0,-2 1,1-1,0 1,-1 0,0 0,0 0,0 0,-1 0,1 0,-1 1,0 0,0 0,0 0,0 0,0 1,-1-1,1 1,-1 0,0 0,0 1,-2-1,-1 0,1 1,-1-1,1 2,-1-1,1 1,-1 0,0 1,1 0,-1 0,1 0,0 1,-1 1,1-1,0 1,0 0,0 0,1 1,-1 0,1 0,0 1,0 0,0 0,1 0,-3 4,-3 3,0 2,1-1,0 2,1-1,1 1,1 0,0 1,1-1,0 2,1-1,1 1,-9 40,3-1,2 1,3 1,2 16,5-10,0-39,-1-1,-1 1,-1 0,-2-1,0 1,-5 17,6-37,1 1,-1 0,0-1,-1 1,1-1,-1 1,0-1,0 0,-1 0,0-1,1 1,-2-1,1 0,0 0,-1 0,0 0,0-1,0 0,0 0,0 0,-1-1,1 1,-1-1,0-1,1 1,-1-1,0 0,-4 0,-6-5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1 676,'1'-1,"0"0,0 1,0-1,0 0,0 1,1-1,-1 1,0 0,0-1,1 1,-1 0,0 0,0 0,1 0,-1 0,0 0,1 0,-1 1,0-1,0 0,1 1,-1-1,0 0,0 1,0 0,1-1,-1 1,0 0,0 0,0-1,0 1,0 0,-1 0,1 0,0 0,0 0,-1 0,1 0,0 1,0 0,27 49,78 253,-76-213,-3-121,37-116,37-128,-85 229,47-99,-52 124</inkml:trace>
  <inkml:trace contextRef="#ctx0" brushRef="#br0" timeOffset="888.668">28 422,'309'-378,"-279"335,-4 68,43 137,-46-100,-15-46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0,2-4,1-3,0 1,0 2,1 0,-6-3,-2 0,1 0,0 2,2 2,-4-4,-5 0</inkml:trace>
  <inkml:trace contextRef="#ctx0" brushRef="#br0" timeOffset="752.353">1 268,'19'0,"11"0,6 0,1 0,-6-5,-3-2,-2 1,0 1,0 2,1 0,0 2,0 1,-4-5,-1-1,0 0,2 2,-4 1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0,'0'34,"0"25,0 8,0-8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0,'16'60,"-2"0,-3 1,-2 0,-4 0,-1 8,5 59,-5-116,0 0,-1 0,-1 1,0 0,-1-1,0 1,-1 0,0-1,-1 1,-2 6,-3-1</inkml:trace>
  <inkml:trace contextRef="#ctx0" brushRef="#br0" timeOffset="241.713">0 367,'38'0,"28"0,7 0,-5 0,-13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81,'-16'47,"10"-33,0-1,0 1,2 0,0 0,0 1,1-1,1 1,1 0,0-1,0 1,2 0,0 0,0 0,4 10,-2-19,0 0,0 0,1 0,0 0,0-1,0 0,0 0,1 0,0 0,0-1,1 1,-1-1,1-1,0 1,0-1,0 0,0 0,0-1,1 0,-1 0,1 0,0-1,-1 0,1-1,0 1,0-1,0 0,-1-1,1 0,0 0,0 0,-1-1,1 0,-1 0,0 0,1-1,-1 0,0-1,-1 1,1-1,-1 0,2-2,18-24,-2 0,-2-2,-1-1,-1-1,-2 0,-1-1,-2-1,0-3,12-63,-26 102,0 0,0 0,-1 1,1-1,0 0,0 0,-1 0,1 0,0 0,-1 0,1 0,0 0,0 0,-1 0,1 0,0 0,0 0,-1 0,1 0,0 0,0-1,-1 1,1 0,0 0,0 0,0 0,-1 0,1 0,0-1,0 1,0 0,-1 0,1 0,0-1,0 1,0 0,0 0,0-1,0 1,-1 0,1 0,0-1,0 1,0 0,0 0,0-1,0 1,0 0,0 0,0-1,-11 24,4-7,1-1,1 1,0 0,1 1,1-1,0 1,1-1,1 1,1 0,0 0,2-1,-1 1,2 0,0-1,1 0,1 0,0 0,1 0,1-1,8 13,23 4,-19-22</inkml:trace>
  <inkml:trace contextRef="#ctx0" brushRef="#br0" timeOffset="587.741">619 448,'62'-112,"-4"-2,5-31,-53 127,-4 23,-4 32,-4 14,1-31,0-1,1 1,1 0,1 0,0 0,6 17,-7-34,0 0,0 0,1 0,-1 0,1-1,0 1,-1 0,1-1,0 1,1-1,-1 0,0 0,1 0,-1 0,1 0,0 0,0-1,-1 1,1-1,0 0,0 0,0 0,0 0,1 0,-1-1,0 0,0 1,0-1,1 0,-1 0,0-1,0 1,0-1,0 0,0 1,0-1,0-1,0 1,0 0,0-1,0 1,-1-1,1 0,0 0,-1 0,0 0,1-1,-1 1,0 0,0-1,1-2,14-18,-1 0,-1-1,-1-1,-1 0,-1-1,-2 0,0-1,0-9,-7 28,5-16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5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3">1270 211,'38'9,"32"9,9 1,1-3,-9-4,-11 0,-11-1,-15-3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1,'-25'143,"11"195,2-213,6 0,6 23,-10-88,-1-70,7-5</inkml:trace>
  <inkml:trace contextRef="#ctx0" brushRef="#br0" timeOffset="312.522">0 510,'38'-10,"28"-3,7-4,-5 1,-8 3,-10 3,-8 5,-7 1,-5-2,-2 0,-6 1</inkml:trace>
  <inkml:trace contextRef="#ctx0" brushRef="#br0" timeOffset="868.242">650 30,'27'252,"-26"101,29-200,-28-152,0 1,0-1,0 0,0 0,0 0,0 0,0 0,0-1,0 1,0-1,0 1,0-1,1 0,-1 0,0 0,0 0,0 0,1 0,-1-1,0 1,0-1,0 1,0-1,0 0,0 0,0 0,0 0,0 0,0 0,0-1,-1 1,1-1,-1 1,1-1,-1 1,1-1,-1 0,0 0,0 0,0 0,0 0,1-2,5-3,170-152,-176 158,0-1,0 1,0-1,0 1,1 0,-1 0,0 0,1 0,-1 0,1 0,-1 0,1 0,0 1,-1-1,1 1,-1-1,1 1,0-1,0 1,-1 0,1 0,0 0,0 0,-1 0,1 0,0 0,0 1,-1-1,1 1,0-1,-1 1,1 0,-1-1,1 1,-1 0,1 0,-1 0,0 0,1 1,-1-1,0 0,0 0,0 1,0-1,0 1,0-1,0 1,0-1,0 1,-1-1,1 1,-1 0,1 0,-1-1,0 1,0 0,7 136,-6-136,0 0,0-1,0 1,0 0,0 0,0 0,0-1,0 1,1-1,-1 1,0-1,1 1,0-1,-1 0,1 0,0 0,-1 0,1 0,0 0,0 0,0 0,0-1,0 1,0-1,0 0,0 1,0-1,0 0,0 0,0 0,0-1,0 1,0 0,0-1,0 1,1-1,14-5</inkml:trace>
  <inkml:trace contextRef="#ctx0" brushRef="#br0" timeOffset="1303.436">1327 678,'20'-5,"0"-1,0 0,-1-2,0 0,0-1,-1-1,0-1,-1-1,0 0,-1-1,11-12,-25 23,1 0,-1 0,0-1,-1 1,1-1,0 1,-1-1,1 1,-1-1,0 0,0 0,0 0,0 0,-1 0,1 1,-1-1,1 0,-1 0,0-1,0 1,-1 0,1 0,-1 1,1-1,-1 0,0 0,0 0,0 0,0 0,-1 1,1-1,-1 1,0-1,1 1,-1-1,0 1,-1 0,1 0,0 0,-1 0,1 1,-1-1,1 0,-1 1,0 0,1 0,-1 0,0 0,0 0,0 0,-1 1,-5 0,0 1,0 0,0 0,0 1,0 1,1-1,-1 1,1 1,0-1,0 2,0-1,0 1,1 0,-1 0,2 1,-1 0,0 1,1-1,0 1,1 0,0 1,0-1,-1 3,0 1,-1 0,2 1,0 0,0 0,1 0,1 1,0-1,0 1,1 0,1 0,0 5,1-13,0 0,1 1,-1-1,1 0,0 0,0 0,0 0,1-1,0 1,0 0,0-1,0 1,1-1,0 1,0-1,0 0,0 0,1-1,0 1,-1-1,1 0,0 1,1-2,-1 1,0 0,1-1,0 0,-1 0,5 1,13 1,0 0,1-1,-1-1,1-1,-1-1,22-3,6 1,-26 2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6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224 423,'-16'6,"0"1,1 0,0 1,0 1,1 0,0 1,1 1,0 0,0 1,1 0,1 1,0 0,1 0,0 2,1-1,-2 7,9-17,1 1,0 0,0-1,1 1,-1 0,1-1,0 1,1 0,-1 0,1-1,0 1,0 0,0-1,1 1,-1-1,1 1,0-1,1 0,-1 0,1 0,-1 0,1 0,0-1,1 1,-1-1,1 0,-1 0,1 0,0 0,1 0,6 4,0-1,0 1,0-2,1 0,0 0,0-1,0 0,1-1,-1-1,11 1,59-7,-64-3</inkml:trace>
  <inkml:trace contextRef="#ctx0" brushRef="#br0" timeOffset="334.997">648 1,'-20'241,"12"199,8-369,0-59</inkml:trace>
  <inkml:trace contextRef="#ctx0" brushRef="#br0" timeOffset="582.1">421 396,'39'-5,"26"-1,8 0,-4 1,-9 1,-10 2,-9 1,-10 1</inkml:trace>
  <inkml:trace contextRef="#ctx0" brushRef="#br0" timeOffset="885.35">1015 396,'-7'13,"0"0,2 1,-1 0,2 0,0 0,1 1,0 0,1-1,1 1,0 0,1 0,0 0,2 0,0-1,1 7,-2-19,-1 0,0 0,1 0,-1 0,1 0,0-1,0 1,0 0,-1 0,2-1,-1 1,0-1,0 1,0-1,1 1,-1-1,1 0,-1 0,1 1,-1-1,1 0,0 0,0-1,-1 1,1 0,0-1,0 1,0-1,0 1,0-1,0 0,0 0,0 0,0 0,-1 0,1 0,0-1,0 1,0-1,0 1,0-1,0 0,-1 1,1-1,1-1,6-5,0-1,0-1,0 1,-1-1,-1-1,0 0,0 0,0 0,-2 0,1-1,-1 0,-1-1,0 1,0-1,-1 1,-1-1,0 0,-1 0,0 0,-1 0,0-10,0 19,0 0,0-1,0 1,0 0,-1 0,1-1,-1 1,0 0,0 0,0 0,0 0,-1 0,1 0,-1 0,0 1,1-1,-1 0,-1 1,1-1,0 1,0 0,-1 0,0 0,1 0,-1 0,0 1,0-1,0 1,0 0,0 0,0 0,0 0,0 0,0 0,-1 1,1 0,0 0,0 0,-1 0,1 0,0 1,0-1,0 1,0 0,-2 0,-13 5</inkml:trace>
  <inkml:trace contextRef="#ctx0" brushRef="#br0" timeOffset="1183.802">1297 706,'0'-29,"0"-14,0-5,0 2,5 3,1 4,5 9,0 5,3 6,0 2,1 4,4-1,3 2,-2 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1 135,'3'50,"13"-3,3-1,2-1,1 0,16 20,-37-64,-1 0,0 0,1-1,-1 1,1 0,-1-1,1 1,-1 0,1-1,-1 1,1-1,0 1,-1-1,1 1,0-1,-1 1,1-1,0 0,0 1,0-1,-1 0,1 1,0-1,0 0,0 0,-1 0,1 0,0 0,0 0,0 0,0 0,-1 0,1-1,0 1,0 0,0 0,-1-1,1 1,0-1,0 1,-1 0,1-1,0 1,-1-1,1 0,-1 1,1-1,0 1,-1-1,0 0,1 1,-1-1,1 0,-1 0,23-47,-20 42,123-298,-100 254,-13 32</inkml:trace>
  <inkml:trace contextRef="#ctx0" brushRef="#br0" timeOffset="486.061">566 248,'15'-2,"1"-1,-1 0,0 0,0-2,0 0,-1-1,0 0,0-1,0 0,-1-1,0-1,-1 0,11-11,-20 15,0 0,0 0,-1-1,1 1,-1-1,0 1,-1-1,0 0,0 0,0 0,0 0,-1 0,0 0,0 0,-1-1,1 5,0-1,0 0,0 1,-1-1,1 0,-1 1,0-1,0 1,0-1,0 1,0 0,0-1,-1 1,1 0,-1 0,1 0,-1 0,0 0,0 0,0 0,0 1,0-1,0 1,-1-1,1 1,0 0,-1 0,1 0,-1 0,1 0,-1 1,0-1,1 1,-2 0,-6 1,0 2,1-1,-1 1,1 1,0-1,0 2,0-1,1 1,-1 1,1-1,0 1,1 1,0-1,0 1,-3 5,-1 0,1 0,0 1,1 1,1-1,0 2,1-1,1 1,0 0,0 0,2 1,2-9,0-1,1 1,-1-1,2 1,-1-1,1 1,0 0,0-1,1 1,0 0,0-1,0 1,1-1,0 1,0-1,1 0,0 0,0 0,0 0,1-1,0 1,0-1,0 0,1 0,1 1,3 1,1-2,-1 1,1-1,0-1,0 0,0 0,1-1,-1 0,1-1,0 0,6-1,118-33,-110 24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83,'-1'-3,"1"-1,0 1,-1 0,1-1,-1 1,0 0,0 0,0 0,-1 0,1 0,-1 0,0 0,0 0,0 0,0 1,0-1,0 1,-1 0,1-1,-1 1,0 0,1 1,-1-1,0 0,0 1,0-1,0 1,-1 0,1 0,-1 0,-5-1,0 0,1 1,-1 0,0 0,0 1,0 0,0 0,0 1,0 0,-9 3,-30 13,0 1,1 3,1 2,1 1,-2 4,43-27,0 1,0-1,0 1,1-1,-1 1,0 0,1 0,-1 1,1-1,0 1,0-1,0 1,0 0,0 0,0 1,1-1,0 0,0 1,0 0,0-1,0 1,1 0,-1 0,1 0,0 0,1 0,-1 0,0 0,1 0,0 0,0 1,1-1,-1 0,1 1,5 3,0 0,0-1,1 0,0-1,1 0,-1 0,1 0,0-1,0 0,1 0,0-1,0 0,0-1,0 0,0 0,1-1,-1 0,1-1,-1 0,1-1,0 1,-1-2,10-1,-13 2,-2 0,0-1,1 1,-1 0,0 0,0 0,0 0,0 1,0 0,0 0,0 0,0 0,0 1,0-1,0 1,0 0,-1 0,1 0,-1 1,1 0,-4 0,0 0,0 0,-1 0,1 0,-1 0,1-1,-1 1,0 0,0 0,-1-1,1 1,0 0,-1-1,1 0,-1 1,0-1,0 0,0 0,0 0,0 0,-1 0,1 0,-2 0,-213 169,163-92,53-76,0 0,0-1,0 1,1 0,-1 0,1 0,0-1,0 1,0 0,0 0,1 0,-1 0,1-1,0 1,-1 0,1 0,0-1,1 1,-1-1,0 1,1-1,-1 1,1-1,0 0,0 0,0 0,0 0,0 0,0 0,1 0,1 0,1 2,1 0,0 0,0-1,0 0,0 0,0-1,1 1,-1-1,1-1,0 1,-1-1,1 0,0-1,0 0,-1 0,1 0,0-1,0 0,5-1,12-3,-1-1,-1-1,1-1,-1-1,0-1,-1-1,-1 0,1-2,-2 0,9-9,-6 5,-3 3</inkml:trace>
  <inkml:trace contextRef="#ctx0" brushRef="#br0" timeOffset="349.272">619 366,'-4'2,"0"1,0 0,0 0,0 0,1 0,-1 1,1-1,0 1,0 0,1 0,-1 0,1 0,0 0,0 1,0-1,0 1,1-1,0 1,0 0,0 0,0-1,1 1,0 0,0 0,0 2,0 6,1 1,0 0,1-1,0 1,1 0,0-1,1 0,1 0,0 0,1-1,0 1,1-1,0-1,7 10,-13-20,0 1,0 0,0 0,0-1,0 1,1-1,-1 1,0-1,1 1,-1-1,1 0,-1 0,1 0,0 0,-1 0,1 0,0 0,0 0,-1-1,1 1,0-1,0 1,0-1,0 0,0 0,0 0,0 0,0 0,0 0,0-1,0 1,0 0,-1-1,1 0,0 1,0-1,0 0,-1 0,1 0,0 0,-1 0,1 0,-1-1,1 1,-1-1,0 1,0-1,1 1,-1-1,0 1,0-3,21-32,-1 0,-2-2,-2 0,4-17,-4 12,12-42,-22 80,-2 6</inkml:trace>
  <inkml:trace contextRef="#ctx0" brushRef="#br0" timeOffset="702.348">1042 563,'34'-7,"0"-2,0-1,-1-1,-1-2,0-1,-1-2,0-1,14-11,-43 26,1 1,-1 0,0-1,0 0,1 1,-1-1,0 0,-1 0,1 0,0 0,-1 0,1-1,-1 1,1 0,-1-1,0 1,0-1,0 1,0-1,-1 0,1 1,-1-1,0 0,1 1,-1-1,0 0,-1 0,1 1,0-1,-1 0,1 1,-1-1,0 1,0-1,0 1,0-1,-1 1,1-1,-1 1,1 0,-1 0,0 0,0 0,0 0,0 0,0 0,0 1,0-1,-1 1,1 0,-1-1,1 1,-1 0,1 0,-1 1,-1-1,-8 0,1 1,-1 0,1 1,-1 1,1 0,0 0,-1 1,1 1,0-1,1 2,-1 0,1 0,0 1,0 0,1 0,-1 1,1 1,1-1,0 2,0-1,0 1,1 0,1 0,-2 3,-4 5,0 0,1 1,1 0,0 1,1 0,2 1,0 0,1 0,-1 8,6-23,0 0,0 1,0-1,1 0,0 0,0 1,0-1,1 0,-1 0,1 0,1 0,-1 0,1 0,0 0,0 0,0 0,1-1,-1 1,1-1,0 1,1-1,-1 0,1-1,-1 1,1 0,0-1,1 0,-1 0,1 0,-1-1,1 1,0-1,2 0,18 2,-3-2</inkml:trace>
  <inkml:trace contextRef="#ctx0" brushRef="#br0" timeOffset="1117.049">1438 704,'61'-39,"93"-141,-135 164,-14 31,-5-15,-10 144,10-139,0 0,1-1,0 1,0 0,0-1,0 1,1-1,0 1,0-1,0 0,0 0,1 0,0 0,0 0,0-1,0 1,0-1,1 0,-1 0,1 0,0 0,0 0,0-1,0 0,0 0,1 0,-1 0,1-1,0 0,7-1,-1-1,0 0,0-1,0 0,0-1,0 0,-1-1,1 0,-1-1,0 0,0 0,-1-1,1-1,-1 1,-1-2,1 1,-1-1,-1 0,1-1,-1 1,-1-2,0 1,5-10,37-47,-34 47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59 213,'-1'0,"0"-1,0 1,0 0,0-1,0 1,0 0,0 0,-1-1,1 1,0 0,0 0,0 0,0 1,0-1,0 0,0 0,0 0,0 1,0-1,0 1,0-1,0 1,0-1,0 1,0-1,0 1,0 0,0 0,1-1,-1 1,0 0,1 0,-1 0,0 0,1 0,-1 0,1 0,-1 0,1 0,0 0,0 0,-1 0,1 0,-12 54,11-49,-8 324,11-211,4 0,-5-118,-1 0,1 1,-1-1,1 0,0 0,0 0,0 1,-1-1,1 0,0 0,0 0,0 0,0-1,1 1,-1 0,0 0,0-1,0 1,1 0,-1-1,0 0,1 1,-1-1,0 0,1 1,-1-1,1 0,-1 0,0 0,1 0,-1 0,1-1,-1 1,0 0,1-1,-1 1,0-1,1 1,0-1,52-32,-46 27,41-28,1 2,2 1,43-16,-86 42,0 0,0 1,0 0,1 1,0 0,0 0,0 1,0 0,0 1,0 0,0 0,0 1,1 1,-1 0,0 0,0 1,0 0,0 1,6 2,-14-3,1 0,-1 1,0-1,0 0,1 1,-2 0,1-1,0 1,0 0,-1 0,0 0,1 0,-1 0,-1 0,1 0,0 0,-1 1,1-1,-1 0,0 0,0 1,0-1,0 0,-1 0,0 0,1 1,-1-1,0 0,0 0,-1 0,0 2,-61 83,41-70,-2 0,0-2,-1 0,-1-2,0 0,-13 3,-152 34,125-52,64 1,1 0,-1 0,1-1,-1 1,1-1,-1 1,1-1,0 1,-1-1,1 0,0 0,0 1,0-1,-1 0,1 0,0 0,0 0,0-1,0 1,1 0,-1 0,0-1,0 1,1 0,-1-1,1 1,-1 0,1-1,0 1,-1-1,1 1,0-1,0 1,0-1,0 1,0-1,0 1,1-1,-1 1,0 0,1-2,43-58,-26 47</inkml:trace>
  <inkml:trace contextRef="#ctx0" brushRef="#br0" timeOffset="884.438">652 862,'32'-3,"0"-1,0-1,0-2,-1-1,0-2,26-11,-44 16,9-3,0 0,-1-2,-1-1,0 0,0-2,4-3,-19 12,0 1,0-1,-1 0,1 0,-1-1,0 1,0-1,-1 0,1 0,-1 0,0-1,-1 1,1-1,-1 0,0 1,0-1,-1 0,0 0,0 0,0 0,-1 0,0 0,0-1,0 1,-2-5,0 7,0 0,0 0,0 1,-1-1,1 1,-1 0,0-1,0 1,0 1,-1-1,1 0,0 1,-1 0,0 0,0 0,1 0,-1 0,0 1,-1 0,1 0,0 0,0 0,0 0,-1 1,1 0,0 0,0 0,-1 1,1-1,0 1,0 0,0 0,0 0,0 1,0 0,0-1,0 1,0 1,1-1,-1 0,1 1,0 0,0 0,0 0,-2 3,-4 2,1 1,0 0,0 1,1 0,1 0,0 1,0-1,1 1,0 1,1-1,0 0,1 1,0 0,1 0,0 0,1 0,1 0,0 0,0 0,1 1,1 3,-1-9,1-1,-1 0,1 1,1-1,-1 0,1 0,0 0,0-1,0 1,1-1,0 0,0 0,1 0,-1 0,1-1,0 0,0 0,0 0,1 0,0-1,-1 0,1 0,0-1,5 2,1 0,0 0,0-1,0-1,0 0,1 0,-1-1,1-1,-1 0,1-1,-1 0,1-1,4-1,15-10,-1 0,-1-2,0-1,-1-2,-1-1,-1-1,0-1,-2-1,0-2,-2 0,3-6,9-7,-1-2,-2-2,-2-1,-2-1,-2-2,-1 0,-3-2,2-9,-2-38,-21 93,-1-1,0 0,1 0,-1 0,0 0,0 0,0 0,0 0,-1 0,1 0,0 0,-1 1,1-1,-1 0,0 0,0 0,1 1,-1-1,0 0,-1 1,1-1,0 1,0-1,-1 1,1-1,-1 1,1 0,-1 0,1 0,-1 0,0 0,1 0,-1 0,0 1,0-1,0 1,0-1,0 1,0 0,0-1,1 1,-1 0,0 0,0 0,-1 1,-2 0,0 0,1 0,-1 0,0 1,1 0,-1 0,1 0,0 0,-1 1,1 0,0 0,1 0,-1 0,0 0,1 1,0 0,0 0,0 0,0 0,1 0,-1 0,1 1,0 1,-34 113,33-106,-2 9,0 0,1 0,1 0,1 0,1 1,2-1,0 1,1-1,1 0,1 0,0 0,2 0,1-1,1 0,0 0,2-1,1 1,-8-15,1 0,-1 0,1-1,0 1,1-1,-1 0,1 0,0-1,0 1,0-1,1 0,0-1,-1 1,1-1,0 0,1-1,-1 1,0-1,1-1,0 1,-1-1,1 0,0 0,-1-1,1 0,0 0,3-1,2-1,0-1,-1 0,1-1,-1 0,0 0,0-1,0-1,-1 0,0 0,0-1,0 0,-1-1,0 0,-1 0,0-1,4-5,105-163,-88 124,-3 0,-2-2,-2-1,1-15,29-118,-60 128,8 60,0-1,-1 1,0 0,1 0,-1 0,0 0,1 0,-1 0,0 0,0 0,0 1,0-1,0 0,0 0,0 1,0-1,0 1,0-1,-1 1,1-1,0 1,0-1,0 1,-1 0,1 0,0 0,0 0,-1 0,1 0,0 0,0 0,-1 0,1 1,0-1,0 0,0 1,-1-1,1 1,0 0,0-1,0 1,0 0,0-1,0 1,0 0,0 0,0 0,-6 7,0 0,1 0,0 1,0 0,1 0,0 0,1 1,0-1,0 1,1 0,1 0,-2 7,-3 8,-9 25,3 1,2 0,2 1,2 0,3 0,2 1,3 18,49 160,-31-163,8 7,-37-92,0-2</inkml:trace>
  <inkml:trace contextRef="#ctx0" brushRef="#br0" timeOffset="1139.055">1442 383,'48'-5,"40"-2,14-3,0-2,-9 3,-9 2,-10 2,-8 3,-6 0,-8 2,-3 0,-5 1,-6-1,-4 1,-3-1,-2 0,-6 0</inkml:trace>
  <inkml:trace contextRef="#ctx0" brushRef="#br0" timeOffset="1840.796">2430 551,'39'12,"0"-2,0-2,1-2,0-1,0-3,1 0,13-4,-46 2,0 0,0-1,0 0,0 0,0-1,0 0,-1 0,1-1,-1 0,1 0,-1-1,0 0,0 0,-1 0,1-1,-1 0,0-1,0 1,-1-1,0 0,0-1,0 1,0-1,-1 0,2-5,-6 9,1-1,-1 1,0-1,0 1,0-1,0 1,-1 0,1-1,-1 1,0-1,0 1,0 0,-1 0,1 0,-1 0,1 0,-1 0,0 0,0 0,-1 1,1-1,0 1,-1-1,0 1,1 0,-1 0,0 0,0 0,0 1,0-1,-3 0,0-1,-2 0,1 1,0-1,0 1,-1 1,0-1,1 1,-1 1,1-1,-1 1,0 1,1-1,-1 1,0 1,-5 1,0 2,0-1,1 2,0 0,0 0,0 1,1 0,0 1,0 0,1 1,0 0,0 1,1 0,1 1,-1 0,2 0,0 0,0 1,1 0,0 0,1 1,1 0,0 0,0 0,2 0,-1 0,1 13,1-18,0-1,1 1,1 0,-1 0,1-1,0 1,1 0,0-1,0 1,0-1,1 0,0 0,1 0,0 0,0 0,0-1,1 0,0 0,0 0,0 0,1-1,0 0,0 0,0 0,5 2,3 1,1-1,-1-1,2 0,-1-1,1 0,-1-1,1-1,0-1,1 0,-1-1,0 0,0-2,1 0,-1-1,0 0,5-2,14-4,0-2,-1-1,0-2,-1-1,0-2,26-16,-24 11,-1-1,-2-2,0-1,-1-1,-2-2,0-1,-3-1,16-23,-31 36,-1 1,-1-2,0 1,-1-1,-2 0,1-1,-2 0,-1 0,1-10,-4 26,-1-1,0 0,0 1,0-1,0 0,0 1,-1-1,0 1,0-1,0 1,0-1,0 1,-1-1,0 1,1 0,-1 0,0 0,-1 0,1 0,0 1,-1-1,0 1,1-1,-1 1,0 0,0 0,-1 0,1 0,0 1,0-1,-1 1,1 0,-1 0,1 0,-1 1,0-1,1 1,-1 0,1 0,-1 0,0 0,1 0,-3 2,-1-1,0 0,0 0,1 1,-1 1,0-1,1 1,0 0,0 0,0 1,0 0,0 0,0 0,1 1,0 0,0 0,1 0,-1 0,1 1,0 0,0 0,1 0,0 0,0 0,-1 4,4-5,0 1,1-1,0 1,0-1,0 1,0-1,1 0,0 0,0 0,0 0,1 0,0 0,0-1,0 1,0-1,1 0,-1 0,1 0,0 0,1 0,-1-1,0 0,1 0,0 0,0-1,0 0,0 1,1-1,1 2,35 22,-28-20,1 1,-2 0,1 1,-1 0,0 1,-1 1,0 0,-1 1,0 0,0 0,-1 1,-1 1,0 0,-1 0,0 0,-1 1,0 0,-1 1,-1 0,0-1,0 8,-2 172,30-143,-17-43</inkml:trace>
  <inkml:trace contextRef="#ctx0" brushRef="#br0" timeOffset="10335.767">4236 805,'-10'29,"-12"24,-8 8,-3-7,-1-8,5-6,3-6,1-8,5-4,1-6,3-1,1-2,1-5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0 465,'6'4,"0"-1,0 0,0 0,0 0,1-1,-1 0,1 0,-1-1,1 0,-1 0,1 0,0-1,0 0,-1 0,1-1,0 0,-1 0,1 0,0-1,-1 0,0 0,2-2,14-5,-1-1,0-1,0-1,-2-1,1-1,-2-1,0 0,-1-1,0-1,-1 0,-1-2,-1 0,-1 0,0-1,2-8,27-79,-42 106,1 0,-1 0,0 0,1 0,-1 0,0 0,0 0,0 0,1 0,-1 0,0 0,0 0,-1 0,1 0,0 1,0-1,0 0,0 0,-1 0,1 0,-1 0,1 0,0 0,-1 0,0 1,1-1,-1 0,1 0,-1 1,0-1,0 0,1 1,-1-1,0 1,0-1,0 1,1-1,-1 1,0 0,0-1,0 1,0 0,0 0,0-1,0 1,0 0,0 0,0 0,0 0,-44 23,36-12,-1-1,2 1,-1 0,1 1,1 0,0 0,1 1,1-1,0 1,0 1,1-1,0 6,2-13,1-1,1 1,-1 0,1 0,0 0,0 0,1 0,0 0,0-1,0 1,0 0,1-1,0 1,1-1,-1 1,1-1,0 0,0 0,0 0,1-1,0 1,0-1,0 0,0 0,1 0,0 0,-1-1,1 0,0 0,2 0,8 3,0-2,0 0,1-1,-1 0,1-1,0-1,-1-1,1 0,0-1,0-1,-1 0,1-1,-1 0,0-2,0 0,0 0,0-2,0 0,14-7,-1-1,-1-2,0-1,-1 0,-2-2,4-4,-15 12,0 0,0-1,-2 0,1 0,-2-2,0 1,0-1,4-12,-13 26,0 0,0 0,0 0,-1 0,1 0,0 0,-1 0,1 0,-1 0,1-1,-1 1,1 0,-1 0,0-1,1 1,-1 0,0-1,0 1,0 0,0 0,0-1,-1 1,1 0,0-1,0 1,-1 0,1 0,-1-1,1 1,-1 0,0 0,1 0,-1 0,0 0,0 0,0 0,0 0,0 0,0 0,0 1,0-1,0 0,0 0,0 1,-1-1,1 1,0-1,0 1,0 0,-1-1,1 1,0 0,-1 0,0 0,-5 3,-1 1,1 0,0 0,0 1,1 0,-1 0,1 0,0 1,1 0,-1 0,1 1,0-1,1 1,-1 0,1 0,1 1,-1-1,1 1,1 0,0 0,0 0,0 0,1 0,0 0,0 0,1 0,0 1,1-1,0 0,0 0,1 0,0 0,0 0,1 0,1 2,-1-5,0 0,0 0,0 0,1-1,0 1,0-1,0 0,0 0,1 0,-1-1,1 0,0 0,0 0,0 0,1-1,-1 0,1 0,-1 0,1-1,-1 1,1-1,0-1,4 1,135-16,-112 4,0-2,-1-1,0-1,-1-2,-1-1,-1-1,-1-1,0-2,14-16,-27 25,-1 0,0-2,-1 0,0 0,-1-1,-1-1,-1 0,0 0,7-18,-17 34,1 0,-1 0,1 0,-1 0,1 0,-1 0,1 0,-1 0,0 0,0 0,1 0,-1 0,0 0,0 0,0 0,0 0,0 0,0 0,-1 0,1 0,0 0,-1 0,1 0,0 0,-1 0,1 0,-1 0,1 0,-1 0,0 1,1-1,-1 0,0 0,1 1,-1-1,0 0,0 1,0-1,0 1,0-1,0 1,0-1,0 1,0 0,0 0,0-1,-47 17,40-9,0 1,0-1,1 2,0-1,0 1,1 0,0 0,1 0,0 1,0 0,1 0,0 0,1 1,0-1,1 1,0 0,1 0,0 0,0 0,2 7,-1-11,0-1,0 1,1 0,1 0,-1-1,1 1,0-1,0 1,1-1,0 0,0 0,0 0,1 0,0 0,0-1,0 0,1 0,0 0,0 0,0-1,0 0,1 0,0 0,0-1,0 1,0-1,0-1,1 1,-1-1,1-1,-1 1,8 0,-9-1,1-1,-1 1,1-1,-1 0,1-1,-1 1,0-1,1 0,-1-1,0 1,0-1,1 0,-1 0,-1-1,1 1,0-1,0-1,9-8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0 396,'44'-30,"-1"-3,-1-1,-2-2,25-29,91-115,-154 179,-1-1,1 1,-1-1,1 1,0 0,-1-1,1 1,0 0,0 0,0 0,0 1,0-1,0 0,0 1,0-1,0 1,0 0,0-1,0 1,0 0,0 1,0-1,1 0,-1 0,0 1,0-1,0 1,0 0,0 0,0 0,-1-1,1 2,0-1,0 0,-1 0,1 1,0-1,-1 1,0-1,1 1,-1-1,0 1,0 0,0 0,0 0,0 0,0-1,0 3,63 103,-30-72,-16-23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1 263,'38'-29,"18"-19,4-2,-8 4,-8 9,-12 6,-11 13,-10 14,-1 9,-2 7,-3 7,3 5,-1 3,-1 2,4 1,-1 0,4-1,-1-4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316 117,'-63'146,"52"-113,-2 0,-1 0,-1-1,-1-1,-2-1,-2 0,0-1,-2-1,-1-2,-1 0,-15 11,21-24</inkml:trace>
  <inkml:trace contextRef="#ctx0" brushRef="#br0" timeOffset="263.084">62 117,'0'19,"5"16,6 7,2 1,2-7,0-5,2-7,-3-3,2-6,-2 1,1-4,4-3,-3 2,2-2,2-2,3-2,-3-2</inkml:trace>
  <inkml:trace contextRef="#ctx0" brushRef="#br0" timeOffset="816.551">683 314,'9'3,"182"35,-182-38,-1 0,1 0,0-1,-1 0,1 0,-1-1,0 0,1 0,-1-1,0 0,0-1,0 0,-1 0,1 0,-1-1,0 0,-1-1,1 1,-1-1,0-1,0 0,1-2,0-1,-1 0,0-1,-1 1,0-1,-1 0,0 0,-1-1,0 1,0-1,-2 1,2-12,-3 18,0 0,0 0,0 0,0 0,-1 0,0 0,0 0,0 0,-1 1,0-1,1 0,-2 1,1-1,0 1,-1 0,0 0,0 0,0 0,-1 0,1 0,-1 1,0 0,0 0,0 0,0 0,0 1,-1-1,1 1,-1 0,0 0,0 1,-2-1,-1 0,1 1,-1-1,1 2,-1-1,1 1,-1 0,0 1,1 0,-1 0,1 0,0 1,-1 1,1-1,0 1,0 0,0 0,1 1,-1 0,1 0,0 1,0 0,0 0,1 0,-3 4,-3 3,0 2,1-1,0 2,1-1,1 1,1 0,0 1,1-1,0 2,1-1,1 1,-9 40,3-1,2 1,3 1,2 16,5-10,0-39,-1-1,-1 1,-1 0,-2-1,0 1,-5 17,6-37,1 1,-1 0,0-1,-1 1,1-1,-1 1,0-1,0 0,-1 0,0-1,1 1,-2-1,1 0,0 0,-1 0,0 0,0-1,0 0,0 0,0 0,-1-1,1 1,-1-1,0-1,1 1,-1-1,0 0,-4 0,-6-5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1 676,'1'-1,"0"0,0 1,0-1,0 0,0 1,1-1,-1 1,0 0,0-1,1 1,-1 0,0 0,0 0,1 0,-1 0,0 0,1 0,-1 1,0-1,0 0,1 1,-1-1,0 0,0 1,0 0,1-1,-1 1,0 0,0 0,0-1,0 1,0 0,-1 0,1 0,0 0,0 0,-1 0,1 0,0 1,0 0,27 49,78 253,-76-213,-3-121,37-116,37-128,-85 229,47-99,-52 124</inkml:trace>
  <inkml:trace contextRef="#ctx0" brushRef="#br0" timeOffset="888.668">28 422,'309'-378,"-279"335,-4 68,43 137,-46-100,-15-46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0,2-4,1-3,0 1,0 2,1 0,-6-3,-2 0,1 0,0 2,2 2,-4-4,-5 0</inkml:trace>
  <inkml:trace contextRef="#ctx0" brushRef="#br0" timeOffset="752.353">1 268,'19'0,"11"0,6 0,1 0,-6-5,-3-2,-2 1,0 1,0 2,1 0,0 2,0 1,-4-5,-1-1,0 0,2 2,-4 1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2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19,'-9'-4,"-1"1,0 0,0 1,0-1,0 2,-1 0,1 0,0 0,0 2,-1-1,1 1,0 1,0 0,0 0,0 1,0 0,0 1,1 0,-1 0,1 1,0 0,1 1,-1 0,1 0,1 1,-1 0,1 1,-2 2,2 4,0 1,2 0,0 0,0 0,2 0,0 1,0-1,2 1,0 0,1 0,0 0,2 8,-2-16,-28 219,1-1,-1-57,0 56,28-223,0 0,0-1,0 1,0 0,0 0,1-1,-1 1,1 0,-1-1,1 1,0 0,0-1,0 1,-1-1,1 1,1-1,-1 0,0 1,0-1,0 0,1 0,-1 0,1 0,-1 0,1 0,-1 0,1 0,-1-1,1 1,0 0,-1-1,1 0,0 1,0-1,-1 0,1 0,0 0,0 0,0 0,-1 0,1-1,0 1,-1 0,1-1,0 0,-1 1,2-1,193-28,-61 12,-122 11,-8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1,'8'10,"-1"1,0 0,-1 0,0 1,0-1,-2 1,1 0,-1 1,-1-1,1 9,4 8,33 152,-41-180,0 0,0 0,0 0,0 0,0 0,0 0,0 0,1 0,-1 0,0 0,1 0,-1 0,0 0,1 0,-1 0,1 0,0-1,-1 1,1 0,0 0,-1-1,1 1,0 0,0-1,0 1,0 0,-1-1,1 1,0-1,0 0,0 1,0-1,0 0,0 0,0 1,0-1,0 0,0 0,0 0,0 0,0 0,0 0,0-1,0 1,0 0,0 0,0-1,0 1,0-1,0 1,0-1,0 1,0-1,0 1,-1-1,1 0,0 0,0 1,-1-1,1 0,0 0,20-24,-1-1,-1 0,-1-1,-2-1,0-1,9-25,-8 19,6-21,-16 31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26,'-14'-5,"-1"1,0 0,0 1,0 1,0 1,-1 0,1 1,-1 0,1 1,0 1,0 0,0 1,0 1,0 1,1 0,-1 0,1 2,1 0,-1 0,1 1,0 1,1 0,0 1,1 0,-1 1,4-4,0 1,1 0,-1 1,1-1,1 1,0 1,0-1,1 1,0 0,1 0,0 1,1-1,0 1,0 0,1 0,1 0,-1 0,2 0,0 0,0 0,1 0,0 0,1 0,2 5,-3-10,0 1,1 0,0 0,1-1,-1 0,1 1,0-1,1 0,0 0,-1-1,2 1,-1-1,1 0,0 0,0 0,0 0,1-1,-1 0,1-1,0 1,0-1,1 0,-1 0,1-1,-1 0,1 0,0 0,-1-1,1 0,0-1,0 1,0-1,0-1,0 1,0-1,0 0,0-1,12-5,1 0,-1-2,-1 0,0-1,0-1,0 0,-2-2,0 0,0 0,-1-2,9-10,136-187,-158 208,57-127,-59 132,-1-1,1 1,-1-1,1 0,-1 1,1-1,-1 0,1 1,-1-1,1 0,-1 0,1 1,-1-1,0 0,1 0,-1 0,1 0,-1 0,1 0,-1 0,0 0,1 0,-1 0,1 0,-1 0,0-1,1 1,-1 0,1 0,-1 0,1-1,-1 1,1 0,-1-1,1 1,-1 0,1-1,0 1,-1-1,1 1,-1-1,1 1,0-1,0 1,-1-1,1 1,0-1,0 1,0-1,-1 0,-3 11,1 0,0 0,1 0,0 1,0-1,1 1,0 0,1-1,0 1,1-1,0 1,1-1,0 1,1-1,0 0,0 0,1 0,0 0,1-1,0 1,1-1,0 0,0-1,1 0,0 0,0 0,1-1,4 4,96 88,-103-92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0 137,'386'0,"-425"-38,-54-39,70 55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1,'-6'10,"0"0,1 1,0 0,1 0,0 1,1-1,0 1,1 0,1-1,-1 1,2 0,0 0,0 0,1 0,0 0,1 0,1-1,0 1,0 0,1-1,0 0,1 0,6 9,-8-17,1 0,-1 0,1-1,-1 1,1-1,0 0,0 0,0 0,1 0,-1-1,0 0,0 1,1-2,-1 1,1 0,-1-1,1 0,-1 0,1-1,-1 1,0-1,1 0,-1 0,0 0,1 0,-1-1,0 0,2-1,4-1,-1-1,1-1,-1 1,0-2,0 1,0-1,-1 0,0-1,-1 0,0 0,2-3,-6 7,0-1,0 1,0-1,0 0,-1 1,0-1,0 0,0-1,-1 1,1 0,-1 0,-1-1,1 1,-1-1,0 1,0 0,0-1,-1 1,0-1,0 1,0 0,0 0,-1 0,0-1,0 2,-1-1,1 0,-1 0,0 1,-1-1,-2-2,-10-7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1,'-29'233,"0"73,29-260,0-35</inkml:trace>
  <inkml:trace contextRef="#ctx0" brushRef="#br0" timeOffset="253.295">0 227,'44'4,"23"3,5-1,0-1,-7-2,-15-1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37 534,'-7'21,"2"-11,0 0,1 0,1 0,-1 0,2 1,-1-1,2 1,-1 0,1 0,1-1,0 1,1 0,0 0,0-1,1 1,1 0,-1-1,3 4,-4-13,0 1,0-1,1 1,-1-1,0 1,1-1,-1 0,1 0,-1 0,1 0,-1 0,1 0,0 0,0-1,-1 1,1 0,0-1,0 0,0 1,-1-1,1 0,0 0,0 0,0 0,0 0,0 0,0-1,-1 1,1-1,0 1,0-1,-1 0,1 0,0 1,-1-1,1 0,0-1,-1 1,1 0,49-56,-46 49,1-1,-2 0,1 0,-2 0,1-1,-1 0,0 1,-1-1,0 0,-1 0,0-1,0 1,-1 0,-1 0,0 0,0-2,-5-5</inkml:trace>
  <inkml:trace contextRef="#ctx0" brushRef="#br0" timeOffset="366.355">347 788,'10'-34,"8"-15,0-5,3 8,2 15,-2 19,-6 15,0 8,-2 7,-4 4,1 0,5-5,-2-10,3-11,3-4,-1-6,0-1,-2 2</inkml:trace>
  <inkml:trace contextRef="#ctx0" brushRef="#br0" timeOffset="971.137">940 534,'-11'8,"-9"4,1 1,0 1,1 1,0 1,1 0,-3 6,19-21,-1-1,1 1,0 0,0-1,0 1,0 0,0 0,1 0,-1-1,0 1,0 0,1 0,-1 0,0 0,1 1,-1-1,1 0,-1 0,1 0,0 0,-1 1,1-1,0 0,0 0,0 0,0 1,0-1,0 0,0 0,0 1,1-1,-1 0,0 0,1 0,-1 0,1 1,-1-1,1 0,0 0,-1 0,1 0,0 0,0 0,0-1,0 1,0 0,0 0,0 0,0-1,0 1,0-1,0 1,0-1,0 1,0-1,1 0,-1 1,0-1,0 0,0 0,1 0,-1 0,0 0,0 0,1 0,-1 0,1-1,142-57,-142 58,0 0,1 1,-1-1,0 0,1 1,-1-1,0 1,1 0,-1 0,0 0,0 0,0 0,0 0,0 0,0 1,0-1,0 1,-1 0,1-1,0 1,-1 0,1 0,-1 0,0 0,0 0,0 0,0 0,0 2,26 28,-23-30,0 0,0 0,0 0,1-1,-1 1,1-1,-1 0,1-1,-1 1,1-1,-1 1,1-2,-1 1,1 0,-1-1,1 0,-1 0,1 0,-1 0,0-1,1 0,-1 0,0 0,0 0,-1-1,1 1,0-1,-1 0,1-1,90-100,-72 70,-1-1,-2-1,-2-1,-1-1,-2 0,-1 0,-2-2,-2 1,-2-1,-1-1,-2 1,-2-6,-12-23,10 68,0 0,-1-1,1 1,-1 0,1 0,-1 0,1 0,-1 0,0 0,0 0,1 0,-1 0,0 0,0 0,0 0,0 0,0 1,0-1,0 0,0 1,0-1,0 1,-1-1,1 1,0 0,0-1,-1 1,1 0,0 0,0 0,-1 0,1 0,0 0,0 0,0 0,-1 1,1-1,0 0,0 1,0-1,-1 1,1-1,0 1,0-1,0 1,0 0,0 0,0 0,0-1,0 1,1 0,-2 1,-9 12,1 0,1 0,0 1,1 0,0 1,1 0,1 0,1 0,0 1,1 0,1 0,0 0,1 0,1 0,1 0,1 1,0-1,3 11,-4-16,-1 14,1-1,2 1,0-1,2 0,1 1,1-2,1 1,0-1,3 0,0-1,7 12,-11-23,1-1,0-1,1 1,0-1,0 0,1-1,1 0,-1 0,2-1,-1 0,1-1,0 0,5 1,-5-2,58 11,-54-20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4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0,'-5'29,"4"14,6 0,7-8,7-9,0-14,1-14,-2-12,-5-7,-9-6,-10 2,-9 6,-6 5,0 6</inkml:trace>
  <inkml:trace contextRef="#ctx0" brushRef="#br0" timeOffset="522.821">459 28,'-16'4,"-1"0,1 1,0 1,1 0,-1 1,1 1,1 1,-1 0,2 0,-1 1,1 1,-6 7,17-16,1-1,-1 1,1 0,-1-1,1 1,0 0,-1 0,1 0,0 0,0 0,1 0,-1 0,0 0,1 0,-1 0,1 1,0-1,0 0,0 0,0 0,0 1,0-1,0 0,1 0,-1 0,1 1,0-1,-1 0,1 0,0 0,0 0,0 0,1-1,-1 1,0 0,1 0,-1-1,1 1,0-1,-1 1,1-1,0 0,0 0,0 0,0 0,0 0,0 0,0 0,0 0,0-1,1 1,7 0,1 0,-1 0,0-1,0 0,0 0,0-2,0 1,0-1,0 0,8-4,68-8,-83 14,1 0,0 1,-1-1,1 1,-1 0,1 0,-1 1,1-1,-1 1,0 0,0-1,0 1,0 1,0-1,0 0,0 1,-1 0,1-1,-1 1,0 0,0 0,0 0,0 0,-1 1,1-1,-1 1,1-1,-1 1,-1-1,1 1,0 1,0 115,-17-54,-3-1,-2-1,-3-1,-14 21,36-77,-1 0,0 0,-1-1,1 0,-1 1,-1-1,1-1,-1 1,0-1,0 0,-1 0,1 0,-1-1,0 1,-1-1,6-4,0 1,-1-1,1 0,0 0,0 0,0 0,0 0,0 0,0-1,0 1,0 0,-1 0,1-1,0 1,0-1,0 1,0-1,0 1,1-1,-1 0,0 1,0-1,0 0,0 0,1 0,-1 0,0 1,1-1,-1 0,1 0,-1 0,1 0,-1 0,1 0,0-1,0 1,-1 0,1 0,0 0,0 0,0-1,-5-51,5 49,2-26,1 2,2-1,1 0,0 1,3 0,0 1,2-1,5-8,16-22,-14 33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3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1,'-28'292,"16"-13,-6-90,19-189</inkml:trace>
  <inkml:trace contextRef="#ctx0" brushRef="#br0" timeOffset="245.872">1 452,'38'-5,"23"-1,0-5,-4 0,-9 1,-11-2,-8 1,-8-2,-4-4,-4 0</inkml:trace>
  <inkml:trace contextRef="#ctx0" brushRef="#br0" timeOffset="579.763">424 114,'0'482,"-1"-479,0 0,0 1,1-1,-1 0,1 1,0-1,0 0,0 1,0-1,1 0,-1 1,1-1,0 0,0 0,0 1,0-1,1 0,-1 0,1 0,0-1,0 1,0 0,0-1,0 1,1-1,-1 1,1-1,-1 0,1 0,0-1,0 1,0 0,0-1,0 0,0 1,0-1,1-1,-1 1,0 0,1-1,-1 0,1 1,132-65,-133 64,0 0,0 0,0 0,0 0,-1 1,1 0,0-1,0 1,-1 0,1 0,-1 1,1-1,-1 0,1 1,-1 0,0-1,1 1,-1 0,0 0,-1 0,1 0,0 1,0-1,-1 0,1 1,-1 0,0-1,0 1,0-1,0 1,0 2,7 10,2 1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2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76,'-10'2,"0"1,0 0,0 0,0 1,0 0,1 1,0 0,0 0,0 1,1 0,-1 1,2 0,-1 0,1 1,0 0,0 0,1 0,0 1,1 0,0 0,0 1,1-1,-1 5,4-11,1-1,0 1,0-1,0 1,0-1,0 1,0-1,1 1,-1-1,1 0,0 1,-1-1,1 0,0 1,0-1,1 0,-1 0,0 0,1 0,0 0,-1 0,1 0,0-1,0 1,0-1,0 1,0-1,0 0,0 0,0 1,1-1,-1-1,0 1,1 0,-1-1,1 1,-1-1,2 0,95-7,-89 3,-1-1,0 0,0-1,0 0,-1 0,0-1,0 0,0 0,-1-1,0 0,-1 0,0 0,0-1,-1 0,0-1,0 1,-1-1,-1 1,1-1,-1-1,-1 1,0 0,-1 0,0-1,0-5,-1 13,0-1,0 1,0 0,0 0,0 0,-1 0,0 0,1 0,-1 0,0 0,-1 0,1 0,0 0,-1 1,0-1,0 0,1 1,-1-1,-1 1,1 0,0 0,0 0,-1 0,0 0,1 0,-1 1,0-1,0 1,-2-1,-10 1</inkml:trace>
  <inkml:trace contextRef="#ctx0" brushRef="#br0" timeOffset="287.859">498 302,'0'0,"0"-5,0-6,0-6,4-1,3-1,4-3,0-2,4 3,-2 0,3 4,-2 0,1 3,-1-2,1 3,3 4,-2 7,-3 4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1 327,'134'-130,"26"-50,-160 179,0 0,1 0,-1 0,1 0,-1 0,1 1,-1-1,1 0,-1 0,1 1,0-1,-1 0,1 1,0-1,0 0,0 1,-1-1,1 1,0 0,0-1,0 1,0 0,0-1,0 1,0 0,0 0,0 0,0 0,0 0,0 0,0 0,0 0,0 0,0 1,0-1,-1 0,1 0,0 1,0-1,0 1,0-1,0 1,-1-1,1 1,0 0,0-1,-1 1,1 0,0-1,-1 1,1 0,-1 0,1 0,-1 0,1-1,-1 1,0 0,1 0,-1 1,7 121,-9-114,1 0,-1 0,1 0,1 0,0 1,0-1,1 0,0 0,1 0,0 0,0-1,1 1,0 0,0-1,1 1,0-1,1 0,0-1,0 1,0-1,1 0,0 0,1-1,0 0,-1 0,6 3,8 1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9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0 349,'88'-40,"-73"30,11-10,0 0,-2-2,-1 0,0-2,-2 0,12-19,-28 36,0 2,0 0,-1-1,1 1,-1-1,-1-1,1 1,-1 0,0-1,0 0,-1 1,0-1,0 0,-1 0,0-2,-2 8,0 0,0 0,0 0,-1 1,1-1,0 0,0 1,-1 0,1-1,-1 1,1 0,0-1,-1 1,1 0,-1 0,1 0,0 0,-1 0,1 1,-1-1,1 0,0 1,-1-1,1 0,0 1,-1 0,1-1,0 1,0 0,0 0,0 0,0 0,0 0,0 0,0 0,0 0,0 0,0 0,0 0,1 0,-1 1,0-1,1 0,-1 1,0-1,-8 7,0 0,1 0,0 1,0 0,0 0,1 1,1-1,0 2,0-1,1 1,0 0,1 0,0 0,1 0,0 1,1 0,0-1,1 8,2-15,-1 0,2 0,-1-1,0 1,1 0,0 0,-1-1,2 1,-1-1,0 0,1 1,-1-1,1 0,0 0,0-1,0 1,0-1,1 1,-1-1,1 0,-1 0,1-1,0 1,0-1,-1 0,1 0,0 0,0 0,1-1,6 2,0-1,1-1,-1 0,1-1,-1 0,1 0,-1-1,0-1,7-2,24-8,0-2,-2-2,0-1,-1-2,-1-2,0-1,3-7,9-20,-49 49,-1 0,1 0,0 0,0 0,0 0,-1 0,1 0,0 0,-1 0,1 0,-1 0,1 0,-1 0,0-1,1 1,-1 0,0 0,0 0,0-1,0 1,0 0,0 0,0-1,0 1,-1 0,1 0,0 0,-1 0,1-1,-1 1,1 0,-1 0,0 0,1 0,-1 0,0 0,0 0,0 0,1 1,-1-1,0 0,0 0,0 1,-1-1,1 1,0-1,0 1,0-1,0 1,0 0,-1-1,0 1,-2 0,0-1,0 2,-1-1,1 0,0 1,0 0,0 0,0 0,-1 0,2 0,-1 1,0 0,0 0,0 0,1 0,-1 1,1 0,0-1,0 1,0 0,0 0,0 1,1-1,-1 1,1-1,0 1,0 0,0 0,1-1,-1 1,1 1,0-1,0 0,1 0,-1 0,1 0,0 1,0-1,0 1,5 3,0 0,1 0,-1 0,2-1,-1 0,1 0,0-1,0 0,1 0,0-1,0 0,0 0,1-1,0 0,0 0,0-1,0 0,0-1,0 0,1 0,-1-1,1 0,3-1,2 1,1 0,-1-2,1 0,-1-1,1 0,-1-1,0-1,0 0,-1-1,1-1,-1 0,0-1,0-1,5-4,-16 11,0-1,0 0,0 0,0 0,0 0,0 0,0-1,-1 1,1-1,-1 0,0 1,0-1,0 0,0-1,0 1,0 0,-1 0,1-3,-1-8</inkml:trace>
  <inkml:trace contextRef="#ctx0" brushRef="#br0" timeOffset="662.341">931 265,'12'-1,"0"-1,-1-1,0 0,1 0,-1-1,0-1,-1 1,1-2,7-5,-2 3,88-62,-100 68,0-1,-1-1,0 1,1 0,-1-1,0 0,-1 0,1 1,-1-2,0 1,0 0,0 0,0-1,-1 1,1-1,-1 1,-1-1,1 0,-1 1,1-1,-1 0,0 1,-1-1,1 0,-1 0,0 3,1 0,-1 0,0 0,0 0,1 0,-1 1,0-1,-1 0,1 1,0-1,0 1,-1-1,1 1,-1 0,1-1,-1 1,1 0,-1 0,0 0,0 0,0 0,1 1,-1-1,0 0,0 1,0 0,0-1,0 1,0 0,0 0,0 0,0 0,0 0,0 1,0-1,0 0,0 1,0 0,0-1,1 1,-1 0,0 0,0 0,0 1,-74 54,64-43,1 1,0 0,1 1,1 0,1 0,0 1,0 0,2 1,0-1,1 1,1 0,0 1,2-1,0 1,0-1,2 13,1-26,1 0,0 0,0 0,0 0,1 0,-1-1,1 1,0-1,0 0,0 0,0 0,0 0,1-1,-1 1,1-1,0 0,0 0,0 0,0 0,0-1,0 0,0 1,1-2,-1 1,0 0,1-1,-1 0,0 0,1 0,-1-1,0 1,1-1,-1 0,0 0,3-2,3 3,16-1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0,'-86'45,"82"-44,1 0,-1 1,1-1,0 1,0 0,0 0,0 0,0 0,1 0,-1 1,0-1,1 1,0 0,-1-1,1 1,1 0,-1 0,0 1,1-1,-1 0,1 1,0-1,0 0,0 1,1-1,-1 1,1-1,0 1,0 0,0-1,0 1,1-1,-1 1,1-1,0 1,0-1,0 0,1 1,-1-1,1 1,25 22,-24-24,1 0,-1 0,0 1,1-1,-1 1,0 0,0 0,-1 0,1 0,-1 0,1 0,-1 1,0 0,0-1,-1 1,1 0,-1 0,0 0,0 0,0 0,0 0,-1 0,0 0,1 0,-2 0,1 0,0 0,-1 0,0 0,0 0,0 0,0 0,-1 0,-1 1,0-1,0 0,0 0,0 0,0 0,-1-1,0 0,0 1,0-1,0-1,0 1,0 0,-1-1,1 0,-1 0,0-1,0 1,0-1,-18 4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1 349,'57'-46,"-2"-2,-3-3,-1-1,-3-4,0-4,-43 53,-5 6,0 0,0-1,0 1,0 0,1 0,-1-1,0 1,1 0,-1 0,1 0,-1 0,1 0,0 0,0 0,-1 0,1 0,0 0,0 0,0 0,0 0,0 1,0-1,0 0,0 1,0-1,0 0,0 1,1 0,-1-1,0 1,0 0,1-1,-1 1,0 0,0 0,1 0,-1 0,0 0,0 1,1-1,-1 0,0 1,0-1,0 0,1 1,-1-1,0 1,0 0,0-1,0 1,0 0,0 0,0 0,0-1,-1 1,1 0,0 0,0 1,37 121,-23-67,-12-39,1-1,1-1,0 1,1-1,1 1,0-2,7 12,36 38,-36-55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83 565,'-25'139,"11"79,-4 20,2-181,6-95,14 9,1 2,1-1,1 0,2 1,0 1,2 0,13-22,-1-4,-2 5,3 1,2 1,1 1,3 1,1 2,21-21,-40 49,-9 8,-1 1,1 0,1-1,-1 1,1 0,0 0,0 1,0-1,0 1,0 0,1 0,0 0,-1 1,1 0,0 0,0 0,0 0,1 1,-1 0,0 0,6 0,-8 3,0 1,0 0,0 0,-1 0,1 0,-1 0,1 1,-1-1,0 1,0 0,-1 0,1-1,-1 1,0 0,0 0,0 0,-1 1,1-1,-1 0,0 0,0 0,0 0,-1 0,1 0,-2 2,2 1,-2 8,0 1,-2 0,0-1,0 0,-2 0,0 0,0-1,-2 0,0 0,0-1,-1 0,-1 0,0-1,-1 0,0-1,0 0,-2-1,1 0,-4 1,13-9,1 0,-1 0,0 0,0 0,0 0,0-1,0 0,0 1,0-1,-1-1,1 1,0 0,-1-1,1 1,0-1,-1 0,1 0,-1-1,1 1,0-1,-1 1,1-1,0 0,0 0,0-1,0 1,0-1,0 1,0-1,0 0,0 0,1 0,-1 0,1-1,-1 1,1-1,0 0,-7-14</inkml:trace>
  <inkml:trace contextRef="#ctx0" brushRef="#br0" timeOffset="364.872">902 481,'-43'26,"2"2,0 2,2 2,1 1,-18 23,52-54,0 1,0 0,0 1,1-1,-1 1,1-1,0 1,1 0,-1 0,0 0,1 1,0-1,0 1,0-1,1 1,0-1,0 1,0 0,0 0,0 0,1-1,0 1,0 0,1 0,-1 0,1 0,0-1,0 1,1 0,-1-1,1 1,0-1,0 1,1-1,-1 0,1 0,0 0,1 1,3-2,-1 1,1-1,-1-1,1 1,0-1,0-1,0 1,0-1,0 0,1-1,-1 1,0-1,0-1,0 0,1 0,-1 0,0-1,0 0,-1 0,1-1,0 1,-1-2,1 1,-1-1,0 0,0 0,-1 0,1-1,-1 0,0 0,0-1,0 1,-1-1,0 0,0-1,6-4,-1-1,-1-1,0 1,0-1,-1 0,-1-1,0 0,-1 0,-1 0,0-1,-1 1,0-1,-1 0,-1 0,0-9,-17-17,2 29</inkml:trace>
  <inkml:trace contextRef="#ctx0" brushRef="#br0" timeOffset="622.439">1240 594,'-14'34,"-10"15,-1 5,5-8</inkml:trace>
  <inkml:trace contextRef="#ctx0" brushRef="#br0" timeOffset="850.118">1127 114,'10'10,"3"2</inkml:trace>
  <inkml:trace contextRef="#ctx0" brushRef="#br0" timeOffset="1170.086">1410 735,'128'-213,"-78"156,-48 58,0 1,0-1,0 1,-1-1,1 1,-1 0,1 0,-1 0,0 0,1 0,-1 0,0 0,0 0,-1 0,1 0,0 1,-1-1,1 0,-1 1,0-1,0 0,0 1,0-1,0 0,0 1,0-1,-1 0,0 1,1 0,-1 47,12 67,-10-114,-1-1,1 0,0 0,0 0,1 0,-1 0,0 0,1 0,-1 0,1 0,0-1,-1 1,1-1,0 1,0-1,0 0,0 0,0 1,0-1,0-1,1 1,-1 0,0-1,1 1,-1-1,0 1,1-1,-1 0,0 0,1 0,-1 0,0-1,1 1,-1-1,0 1,2-2,72-45,3-72,-55 76,-15 25</inkml:trace>
  <inkml:trace contextRef="#ctx0" brushRef="#br0" timeOffset="1451.042">2257 1,'5'43,"1"34,-5 8,-2-1,-2-9,0-13,1-8,0-8,1-6,1-6,-5-4,-2-2,1-2,1 1,1 0,-2-5,-7-6,0-5</inkml:trace>
  <inkml:trace contextRef="#ctx0" brushRef="#br0" timeOffset="1702.892">2003 424,'29'-5,"28"4,10 6,-7 2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474 311,'-7'-4,"0"0,0 0,0 1,-1 1,1-1,-1 1,0 0,1 1,-1 0,0 0,0 0,0 1,-7 1,-6 1,0 1,-1 0,1 2,1 0,-1 2,1 0,0 1,0 1,1 1,-2 2,-38 17,-4 12,62-40,-1 0,1 0,0 0,1 1,-1-1,0 0,0 0,0 1,1-1,-1 1,1-1,-1 1,1-1,0 1,-1-1,1 1,0-1,0 1,0-1,0 1,0-1,0 1,1-1,-1 1,0-1,1 1,-1-1,1 1,0-1,-1 1,1-1,0 0,0 0,0 1,0-1,0 0,0 0,0 0,0 0,1 0,-1 0,0 0,1-1,-1 1,1 0,50 20,-47-20,0 0,-1 0,1 0,0 1,-1 0,1 0,-1 0,1 0,-1 1,0 0,0 0,0 0,-1 0,1 0,-1 1,0 0,1 1,-3 0,-1 1,-1 0,1-1,-1 1,0-1,0 1,-1-1,1 1,-1-1,0 0,-1 0,1 0,-1 0,0 0,-1 0,1-1,-1 0,1 1,-1-1,-1-1,1 1,0-1,-1 1,-1-1,5-2,-72 83,72-83,0 1,0 0,0 0,0 0,0 0,0 0,0 1,1-1,-1 0,1 0,-1 0,1 1,0-1,0 0,0 1,0-1,0 0,1 0,-1 1,1-1,-1 0,1 0,0 0,0 0,0 0,0 0,0 0,0 0,1 0,-1 0,1-1,-1 1,1 0,0-1,-1 0,1 1,0-1,0 0,0 0,0 0,0 0,0 0,0 0,1-1,0 1,141 34,-101-46,-31-1</inkml:trace>
  <inkml:trace contextRef="#ctx0" brushRef="#br0" timeOffset="296.341">163 0,'-20'66,"2"1,4 1,2 0,0 37,11-52,3 0,2 0,2 0,2 0,14 41,3 34,-14 114,-11-218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100 854,'43'-10,"0"-1,-1-2,0-2,-1-2,-1-2,26-16,-57 28,-1 0,1 0,-1-1,-1 0,0 0,0-1,0 0,-1 0,0-1,-1 1,0-1,-1-1,3-9,-5 15,0-1,0 0,-1 0,0 0,0 0,-1 0,1 0,-1 0,-1 0,1 0,-1 1,0-1,-1 0,1 0,-1 0,0 1,0-1,-1 1,0-1,0 1,0 0,0 0,-1 1,0-1,0 1,-2-2,1 3,1 0,-1 1,0 0,0 0,-1 0,1 0,0 1,-1 0,1 0,0 0,-1 1,1 0,-1 0,1 0,-1 1,1 0,0 0,-1 0,1 0,0 1,0 0,0 0,0 1,0-1,0 1,1 0,-1 0,1 1,0-1,0 1,0 0,0 0,1 0,0 1,-1-1,2 1,-1 0,0-1,1 1,-1 5,-11 18,1 0,2 1,1 1,2-1,0 2,2-1,1 1,2-1,0 32,5 24,-12 142,8-213,-1 0,-1 0,-1 0,0-1,-1 1,-1-1,0-1,0 1,-2-1,0 0,0-1,-1 0,-7 7,11-14,3-1,-1 0,0 0,0 0,0 0,-1-1,1 1,-1-1,0 0,0-1,0 1,0-1,0 0,-1 0,1-1,-6 2,-4-5</inkml:trace>
  <inkml:trace contextRef="#ctx0" brushRef="#br0" timeOffset="582.445">184 233,'40'-26,"-1"-2,-2-2,-1-1,-2-2,15-19,-44 46,-5 5,0-1,1 1,-1 0,0 0,0 0,1 0,-1 0,1 0,-1-1,1 1,-1 0,1 0,0 0,-1 1,1-1,0 0,0 0,0 0,-1 0,1 1,0-1,0 0,0 1,0-1,0 1,1-1,-1 1,0 0,0-1,0 1,0 0,0 0,1 0,-1 0,0 0,0 0,0 0,0 0,1 0,-1 0,0 1,0-1,0 0,0 1,0-1,0 1,0-1,0 1,0 0,0 0,0-1,1 2,34 163,3-25,-27-122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379 311,'-56'-6,"20"10,0 2,1 1,0 2,1 1,-1 2,2 1,-6 5,37-19,1 1,-1 0,1 0,-1 1,1-1,-1 0,1 0,-1 1,1-1,-1 1,1-1,-1 1,1-1,0 1,-1 0,1 0,0 0,0 0,0 0,-1 0,1 0,0 0,0 0,1 0,-1 1,0-1,0 0,0 1,1-1,-1 1,1-1,-1 1,1-1,0 1,0-1,-1 1,1-1,0 1,0-1,0 1,1-1,-1 1,0-1,1 1,-1-1,0 1,1-1,0 0,-1 1,1-1,0 0,0 1,0-1,0 0,0 0,0 0,0 0,0 1,160 57,-159-58,0 1,0-1,0 1,0 0,0 0,0 0,-1 0,1 0,-1 0,1 0,-1 0,0 1,0-1,0 1,0-1,0 1,-1-1,1 1,-1-1,0 1,1 0,-1-1,0 1,-1-1,1 1,0 0,-1-1,1 1,-1-1,0 1,0-1,0 0,0 1,-1 0,-53 80,46-72,-6 6,-36 59,49-73,1 0,0-1,1 1,-1 0,1 0,-1 0,1 0,0-1,0 1,0 0,0 0,0 0,1 0,-1-1,1 1,0 0,0 0,0-1,0 1,0 0,1-1,-1 0,1 1,0-1,-1 0,1 1,0-1,0 0,2 1,1 0,-1 0,1 0,-1 0,1-1,0 0,0 0,0 0,0 0,0-1,1 0,-1 0,0 0,0-1,1 0,-1 0,1 0,-1-1,0 0,0 0,1 0,-1 0,0-1,0 0,0 0,0 0,1-1,7-10</inkml:trace>
  <inkml:trace contextRef="#ctx0" brushRef="#br0" timeOffset="328.183">96 1,'3'55,"3"1,2-1,2 0,7 14,17 101,-29-135,27 286,-34-120,2-177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1,'-20'97,"4"1,5 1,3 11,14-3,-6-105,0 1,1-1,-1 1,1 0,0-1,0 1,0-1,0 0,0 1,1-1,-1 0,1 0,-1 0,1 0,0 0,0 0,0 0,0 0,0-1,0 1,0-1,1 0,-1 1,1-1,-1 0,1-1,-1 1,1 0,-1-1,1 1,-1-1,1 0,0 0,-1 0,1 0,0 0,0-1,172-75,-172 76,-1-1,1 1,-1 0,1 0,-1 1,0-1,1 0,-1 1,1 0,-1-1,1 1,-1 0,0 0,0 0,0 1,1-1,-1 1,0-1,-1 1,1-1,0 1,0 0,-1 0,1 0,-1 0,1 0,-1 0,0 0,0 1,0-1,0 0,0 1,-1-1,1 1,-1-1,1 1,-1-1,0 1,0-1,34 58,-16-51,1-3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31 229,'1'0,"19"-6,1-1,-2-1,1-1,-1 0,0-1,-1-1,0-1,-1-1,0 0,-1-1,4-6,-19 19,1-1,0 0,-1 1,1-1,-1 0,0 0,0 0,0 0,0 0,0 0,0 0,0-1,-1 1,1 0,-1 0,1-1,-1 1,0 0,0 0,0-1,0 1,-1 0,1-1,-1 1,1 0,-1 0,0 0,1-1,-1 1,0 0,-1 0,1 0,0 1,0-1,-1 0,1 0,-1 1,0-1,0 1,1-1,-1 1,0 0,0-1,0 1,0 0,-1 0,-4-1,0 0,0 1,0 0,0 0,0 1,0 0,0 0,0 0,0 1,-1 0,2 0,-1 1,0 0,0 0,0 1,1 0,0 0,-1 0,1 1,0 0,1 0,-1 1,1-1,-1 1,2 0,-1 1,0 0,-2 1,1 0,0 1,1 0,0 0,0 0,1 0,0 1,0-1,1 1,0 0,1 0,0 1,0-1,1 0,0 1,0-1,1 0,1 1,0-1,1 6,-1-10,1-1,0 1,0 0,0-1,1 0,0 1,-1-1,1 0,1 0,-1-1,1 1,-1-1,1 1,0-1,0-1,1 1,-1 0,0-1,1 0,0 0,-1 0,1-1,0 1,4-1,122 9,-130-10,23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1,'-34'29,"-11"19,3 6,8-2,14-4,16-6,13-10,10-5,7-8,3-7,2-5,0-4,0-8,0-2,-2-1,0-3,-5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1,'-12'12,"2"0,0 1,1 1,0 0,1 0,0 0,1 1,1 0,0 1,1-1,1 1,0 1,4-14,-1 0,1 0,0 0,0 0,0-1,0 1,1 0,-1 0,1-1,0 1,-1 0,1 0,1-1,-1 1,0-1,1 1,-1-1,1 0,-1 0,1 1,0-1,0 0,0 0,0-1,1 1,-1 0,0-1,1 1,-1-1,1 0,0 0,-1 0,1 0,0 0,-1-1,1 1,0-1,0 0,0 0,0 0,-1 0,1 0,0-1,0 1,-1-1,1 1,0-1,1-1,1 2,0-1,1 0,-1-1,0 1,0-1,0 0,0 0,0-1,0 1,-1-1,1 0,-1 0,0-1,0 1,0-1,0 0,0 0,-1 0,0-1,0 1,0-1,0 0,-1 1,0-1,0 0,0-1,-1 1,0 0,0 0,0-1,0 1,-1-1,0 1,0 0,0-1,-1 1,0 0,0-1,0 1,-1 0,-1-3,-42-44,27 44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278 311,'-27'14,"0"2,1 1,1 1,1 1,0 1,1 1,2 2,0 0,-4 8,22-29,1 0,-1 0,0 0,1 1,0-1,0 1,0-1,0 1,0 0,0 0,1 0,-1 0,1 0,0 0,0 0,0 1,0-1,1 0,-1 1,1-1,0 0,0 1,0-1,0 0,1 1,-1-1,1 0,0 1,0-1,0 0,0 0,1 0,-1 0,1 0,0 0,0 0,0-1,0 1,0-1,1 1,-1-1,1 0,-1 0,1 0,3 2,12 0,0 0,1-2,-1 0,1-1,-1 0,1-2,0 0,10-3,145-36,-148 31</inkml:trace>
  <inkml:trace contextRef="#ctx0" brushRef="#br0" timeOffset="253.218">757 0,'-10'39,"-7"41,-2 11,4 1,3-11,-1-14,2-14,3-11,8-8,8-5,3-13,-1-8</inkml:trace>
  <inkml:trace contextRef="#ctx0" brushRef="#br0" timeOffset="487.013">503 283,'38'-5,"28"-1,7 0,-5 1,-8 2,-10 0,-13 2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0 343,'10'-34,"12"-20,3-6,2 7,-4 8,-1 11,1 12,-4 5,0 5,2 5,-4 3</inkml:trace>
  <inkml:trace contextRef="#ctx0" brushRef="#br0" timeOffset="250.963">283 343,'14'-34,"6"-15,3-5,-2 2,0 6,2 10,-4 6,0 9,-3 8</inkml:trace>
  <inkml:trace contextRef="#ctx0" brushRef="#br0" timeOffset="566.209">707 202,'11'-10,"5"-3,0 0,-1-1,-1 0,0-1,-1 0,-1-2,-1 1,3-6,-13 21,0 0,-1 0,1 0,0 0,-1 0,1 0,0 0,-1 0,1 0,-1-1,0 1,1 0,-1 0,0 0,0-1,0 1,0 0,0 0,0-1,0 1,0 0,0 0,-1-1,1 1,0 0,-1 0,1 0,-1 0,1 0,-1-1,0 1,0 0,1 0,-1 0,0 1,0-1,0 0,0 0,0 0,0 1,0-1,0 0,0 1,0-1,-1 1,-56 7,44-1,0 0,1 0,0 2,0 0,0 0,1 1,1 1,0 0,0 0,0 1,2 0,-1 1,1 0,1 1,1 0,-1 0,2 1,0-1,-2 10,7-19,1-1,0 1,0-1,0 1,1-1,-1 1,1-1,0 0,0 1,0-1,0 0,0 0,1 0,-1 0,1 0,0 0,0 0,0 0,1-1,-1 1,1-1,-1 0,1 1,0-1,0 0,-1-1,2 1,-1 0,0-1,3 1,105 23,-24-32,-62 1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30,'19'0,"26"0,10 0,0 0,-4 0,-7 0,-5-5,-5-1,-3 0,-2 1,-2 1,1 2,-1 1,-5 5,-10 3,-8-1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0,'-17'195,"-6"65,20-248,0-3,1 1,-1 0,2-1,-1 1,1 0,1 0,0 0,0 0,1 0,0 0,1-1,0 1,0 0,1-1,1 1,1-3</inkml:trace>
  <inkml:trace contextRef="#ctx0" brushRef="#br0" timeOffset="249.52">0 367,'43'-9,"20"-4,3 1,-5 2,-12-2,-10 1,-12 3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6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29 452,'-25'225,"24"-222,0 0,1 1,-1-1,1 0,-1 1,1-1,0 0,0 1,1-1,-1 1,1-1,-1 0,1 0,0 1,0-1,1 0,-1 0,1 0,-1 0,1 0,0 0,0-1,0 1,1-1,-1 1,0-1,1 0,0 0,0 0,-1 0,1 0,0-1,0 1,1-1,-1 0,0 0,0 0,1 0,-1 0,0-1,1 0,-1 1,0-1,1-1,-1 1,1 0,-1-1,9-5,0 0,-1-1,0-1,0 0,-1 0,0-1,0 0,4-7,2 1,28-36,-38 42,1 0,1 0,0 0,0 1,1 0,0 1,0 0,1 0,1 0,-9 6,-1 0,0 0,0 0,1 1,-1-1,0 1,0-1,1 1,-1-1,1 1,-1 0,0-1,1 1,-1 0,1 0,-1 0,1 0,-1 1,0-1,1 0,-1 1,1-1,-1 1,0-1,1 1,-1-1,0 1,0 0,1 0,-1 0,0-1,0 1,0 0,0 0,0 1,0-1,-1 0,1 0,0 0,0 1,-1-1,1 1,11 67,-9-40,-3-26,1 0,0 1,-1-1,1 0,0 0,1 0,-1 0,1 0,-1 0,1 0,0 0,0 0,0-1,0 1,1-1,-1 1,1-1,-1 0,1 0,0 0,0-1,0 1,0-1,0 1,0-1,0 0,0 0,0 0,1-1,-1 1,0-1,1 0,-1 0,0 0,1 0,-1 0,0-1,1 0,-1 1,1-2,12-5,1-1,-1 0,0-1,-1-1,0-1,0 0,-1-1,-1-1,0 0,-1 0,0-2,-1 1,-1-1,6-11,9-7,-15 18</inkml:trace>
  <inkml:trace contextRef="#ctx0" brushRef="#br0" timeOffset="548.872">1299 480,'-34'13,"2"1,-1 2,2 1,0 1,2 2,0 1,1 2,-11 11,-15 53,54-84,-1-1,1 0,-1 1,1-1,0 1,0-1,0 1,0-1,0 1,1-1,-1 1,1-1,-1 1,1-1,0 0,0 0,0 1,1-1,-1 0,0 0,1 0,-1 0,1 0,0 0,-1-1,1 1,0 0,0-1,0 0,1 1,-1-1,0 0,0 0,1 0,-1 0,0-1,1 1,1 0,10 0,0-1,0 0,-1-1,1 0,0-1,-1-1,1 0,-1-1,0 0,0-1,-1-1,1 0,-1 0,0-1,-1-1,1-1,9-5,-1-2,0 0,-2-1,0-1,-1-1,-1 0,0-2,1-3,29-36,-42 55,-4 4,0 1,0-1,0 0,0 1,0-1,0 0,0 1,0-1,0 0,1 1,-1-1,0 0,0 1,1-1,-1 1,0-1,0 0,1 1,-1-1,1 1,-1-1,1 1,-1 0,1-1,-1 1,1-1,-1 1,1 0,-1-1,1 1,0 0,-1 0,1-1,-1 1,1 0,0 0,-1 0,1 0,0 0,-1 0,1 0,0 0,-1 0,1 0,0 0,-1 0,1 1,0-1,-1 0,1 0,-1 1,1-1,-1 0,1 1,0-1,-1 1,1-1,-1 0,0 1,1-1,-1 1,1 0,-1-1,0 1,1-1,-1 1,0 0,5 50,-5-43,0 0,1 0,0 0,0 1,0-2,1 1,1 0,-1 0,1-1,1 1,-1-1,1 0,0 0,1 0,1-1,-1-1,1 1,1-2,-1 1,1-1,-1 0,1 0,0 0,1-1,-1-1,1 1,-1-1,1 0,0-1,-1 0,1 0,0 0,0-1,0-1,0 1,0-1,-1 0,1-1,0 0,-1 0,8-4,16-22,-23 12</inkml:trace>
  <inkml:trace contextRef="#ctx0" brushRef="#br0" timeOffset="1715.282">1948 480,'-4'15,"0"0,1 1,0-1,1 1,1 0,0 0,1 0,1-1,1 1,0 0,1-1,3 10,-5-22,0 0,1 0,-1 0,1 0,0-1,0 1,0 0,0-1,1 1,-1-1,1 0,-1 0,1 0,0 0,0 0,0 0,0-1,0 0,0 1,0-1,0 0,1-1,-1 1,0 0,1-1,-1 0,1 0,-1 0,0 0,1 0,-1-1,0 0,1 1,0-2,6 0,-1-2,1 1,0-1,-1-1,0 0,0 0,0 0,-1-1,0-1,5-4,169-191,-190 281,8-64,1-1,0 1,1 0,1-1,0 0,1 0,1 0,0 0,1-1,3 7,32 109,-40 153,-2-264,-1-1,0 1,-1 0,0-1,-2 1,0-1,-1 0,-1-1,0 1,-1-2,-1 1,-1-1,0 0,-9 10,18-23,0 0,0 0,0-1,-1 1,1 0,-1 0,1-1,-1 1,1 0,-1-1,0 0,0 1,0-1,0 0,0 0,0 0,0 0,0 0,0-1,0 1,-1-1,1 1,0-1,0 0,-1 0,1 0,0 0,0 0,-1 0,1-1,0 1,0-1,0 0,-1 1,1-1,0 0,0 0,0 0,0-1,1 1,-1 0,0-1,0 1,1-1,-1 0,1 1,0-1,-1 0,1 0,0 0,0 0,0 0,0 0,0-1,-5-18,0-1,1 0,2 0,0-1,1 1,1 0,1-1,2 1,0-1,1 1,1 0,1 0,1 1,1-1,1 1,1 0,0 1,2 0,8-11,-11 22,0 0,0 1,1 1,0-1,0 2,0-1,1 1,0 0,1 1,-1 0,1 1,0 0,0 1,0 0,0 1,1 0,-1 1,1 0,-1 1,6 0,7 0</inkml:trace>
  <inkml:trace contextRef="#ctx0" brushRef="#br0" timeOffset="3177.925">2541 56,'72'-17,"1"3,0 4,12 1,-81 8,0 0,1 0,-1 0,1 0,-1 1,1-1,0 1,-1 1,1-1,-1 0,1 1,-1 0,1 0,-1 1,0-1,0 1,1 0,-1 0,0 0,-1 0,1 1,0 0,-1 0,1 0,-1 0,0 0,0 1,0-1,0 1,-1 0,2 4,-8 187,3 163,28-45,-28-21,0-289,1 0,-1 0,0-1,1 1,-1 0,-1 0,1-1,0 1,-1-1,1 1,-1-1,0 1,0-1,0 0,0 0,0 0,0 0,-1 0,1-1,0 1,-1-1,0 1,1-1,-1 0,0 0,1 0,-1-1,0 1,0-1,0 1,-2-1,-98-1,87 0,8 0,7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51,'38'-5,"28"-1,6 0,-3 1,-9 2,-10 1,-9 0,-6 2,-9-5,-5-1,0 0,-4 1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30,'43'0,"24"0,5 0,-4 0,-15-5,-11-1,-7-1,-6 2,-3 2,0 1,-6 1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0,'-37'11,"0"1,1 2,0 1,1 2,1 1,0 2,-30 24,55-39,1 1,-1 0,1 1,0-1,1 2,0-1,0 1,1 0,-1 0,2 1,-1 0,1 0,1 0,0 1,0 0,1-1,0 1,0 1,1-1,1 0,0 0,0 1,1-1,0 2,0-9,1-1,-1 1,1-1,-1 1,1-1,0 1,0-1,0 0,0 1,0-1,1 0,-1 0,0 0,1 0,0 0,0 0,-1 0,1-1,0 1,0 0,1-1,-1 0,0 0,0 1,1-1,-1-1,0 1,1 0,-1 0,1-1,-1 0,1 1,-1-1,1 0,0 0,-1 0,1-1,-1 1,1-1,0 0,98-39,-82 25,-1 0,-1-1,0-1,-1 0,0-1,4-8,30-34,-34 42,-10 10,1 0,-1 1,1-1,1 2,-1-1,1 1,0 0,1 1,0-1,6-1,-13 7,0 1,1 0,-1 0,0 0,1 0,-1 0,0 1,0-1,0 1,0-1,0 1,-1 0,1-1,0 1,-1 0,1 0,-1 0,0 1,0-1,0 0,0 0,0 1,0-1,0 0,-1 1,1-1,-1 1,0-1,0 1,0-1,0 1,0-1,0 1,-1-1,1 0,-1 1,0-1,0 1,0-1,1 3,-3 69,0-57,1-1,1 0,0 1,2-1,-1 1,2-1,0 0,1 1,1-1,1-1,0 1,1-1,4 10,-8-22,0-1,0 1,0 0,1-1,-1 0,0 1,1-1,0 0,-1 0,1-1,0 1,0-1,0 1,0-1,0 0,0 0,0 0,1 0,-1-1,0 1,1-1,-1 0,0 0,1 0,-1 0,13-5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0 225,'39'-18,"13"11,-1 2,1 2,0 3,14 2,20 0,46 23,-132-26,1 0,-1 0,0 0,0 0,1 0,-1 0,0 0,0 0,0 0,0 0,0 0,-1 0,1 0,0 0,0 0,-1 0,1 0,0 0,-1 0,1 1,-1-1,1 0,-1 0,0 0,1 0,-1 1,0-1,1 0,-1 1,0-1,0 1,0-1,0 0,0 1,0 0,1-1,-1 1,0 0,0-1,0 1,-1 0,-1-2,-21-19,1-1,0 0,2-2,0 0,2-2,0 0,8 4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5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3">1270 211,'38'9,"32"9,9 1,1-3,-9-4,-11 0,-11-1,-15-3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30,'39'4,"40"-2,18-3,6 0,-5 0,-9 0,-6 0,-7 0,-2-4,-4-2,0 1,-2 1,-3 2,-7 1,-10 1,-12 1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6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1,'0'5,"0"20,0 12,0 3,-5 1,-1-3,0 2,1-1,1-2,2-2,1-3,0-2,1-1,0-1,1-1,4 1,6-5,2-7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83,'-1'-3,"1"-1,0 1,-1 0,1-1,-1 1,0 0,0 0,0 0,-1 0,1 0,-1 0,0 0,0 0,0 0,0 1,0-1,0 1,-1 0,1-1,-1 1,0 0,1 1,-1-1,0 0,0 1,0-1,0 1,-1 0,1 0,-1 0,-5-1,0 0,1 1,-1 0,0 0,0 1,0 0,0 0,0 1,0 0,-9 3,-30 13,0 1,1 3,1 2,1 1,-2 4,43-27,0 1,0-1,0 1,1-1,-1 1,0 0,1 0,-1 1,1-1,0 1,0-1,0 1,0 0,0 0,0 1,1-1,0 0,0 1,0 0,0-1,0 1,1 0,-1 0,1 0,0 0,1 0,-1 0,0 0,1 0,0 0,0 1,1-1,-1 0,1 1,5 3,0 0,0-1,1 0,0-1,1 0,-1 0,1 0,0-1,0 0,1 0,0-1,0 0,0-1,0 0,0 0,1-1,-1 0,1-1,-1 0,1-1,0 1,-1-2,10-1,-13 2,-2 0,0-1,1 1,-1 0,0 0,0 0,0 0,0 1,0 0,0 0,0 0,0 0,0 1,0-1,0 1,0 0,-1 0,1 0,-1 1,1 0,-4 0,0 0,0 0,-1 0,1 0,-1 0,1-1,-1 1,0 0,0 0,-1-1,1 1,0 0,-1-1,1 0,-1 1,0-1,0 0,0 0,0 0,0 0,-1 0,1 0,-2 0,-213 169,163-92,53-76,0 0,0-1,0 1,1 0,-1 0,1 0,0-1,0 1,0 0,0 0,1 0,-1 0,1-1,0 1,-1 0,1 0,0-1,1 1,-1-1,0 1,1-1,-1 1,1-1,0 0,0 0,0 0,0 0,0 0,0 0,1 0,1 0,1 2,1 0,0 0,0-1,0 0,0 0,0-1,1 1,-1-1,1-1,0 1,-1-1,1 0,0-1,0 0,-1 0,1 0,0-1,0 0,5-1,12-3,-1-1,-1-1,1-1,-1-1,0-1,-1-1,-1 0,1-2,-2 0,9-9,-6 5,-3 3</inkml:trace>
  <inkml:trace contextRef="#ctx0" brushRef="#br0" timeOffset="349.272">619 366,'-4'2,"0"1,0 0,0 0,0 0,1 0,-1 1,1-1,0 1,0 0,1 0,-1 0,1 0,0 0,0 1,0-1,0 1,1-1,0 1,0 0,0 0,0-1,1 1,0 0,0 0,0 2,0 6,1 1,0 0,1-1,0 1,1 0,0-1,1 0,1 0,0 0,1-1,0 1,1-1,0-1,7 10,-13-20,0 1,0 0,0 0,0-1,0 1,1-1,-1 1,0-1,1 1,-1-1,1 0,-1 0,1 0,0 0,-1 0,1 0,0 0,0 0,-1-1,1 1,0-1,0 1,0-1,0 0,0 0,0 0,0 0,0 0,0 0,0-1,0 1,0 0,-1-1,1 0,0 1,0-1,0 0,-1 0,1 0,0 0,-1 0,1 0,-1-1,1 1,-1-1,0 1,0-1,1 1,-1-1,0 1,0-3,21-32,-1 0,-2-2,-2 0,4-17,-4 12,12-42,-22 80,-2 6</inkml:trace>
  <inkml:trace contextRef="#ctx0" brushRef="#br0" timeOffset="702.348">1042 563,'34'-7,"0"-2,0-1,-1-1,-1-2,0-1,-1-2,0-1,14-11,-43 26,1 1,-1 0,0-1,0 0,1 1,-1-1,0 0,-1 0,1 0,0 0,-1 0,1-1,-1 1,1 0,-1-1,0 1,0-1,0 1,0-1,-1 0,1 1,-1-1,0 0,1 1,-1-1,0 0,-1 0,1 1,0-1,-1 0,1 1,-1-1,0 1,0-1,0 1,0-1,-1 1,1-1,-1 1,1 0,-1 0,0 0,0 0,0 0,0 0,0 0,0 1,0-1,-1 1,1 0,-1-1,1 1,-1 0,1 0,-1 1,-1-1,-8 0,1 1,-1 0,1 1,-1 1,1 0,0 0,-1 1,1 1,0-1,1 2,-1 0,1 0,0 1,0 0,1 0,-1 1,1 1,1-1,0 2,0-1,0 1,1 0,1 0,-2 3,-4 5,0 0,1 1,1 0,0 1,1 0,2 1,0 0,1 0,-1 8,6-23,0 0,0 1,0-1,1 0,0 0,0 1,0-1,1 0,-1 0,1 0,1 0,-1 0,1 0,0 0,0 0,0 0,1-1,-1 1,1-1,0 1,1-1,-1 0,1-1,-1 1,1 0,0-1,1 0,-1 0,1 0,-1-1,1 1,0-1,2 0,18 2,-3-2</inkml:trace>
  <inkml:trace contextRef="#ctx0" brushRef="#br0" timeOffset="1117.049">1438 704,'61'-39,"93"-141,-135 164,-14 31,-5-15,-10 144,10-139,0 0,1-1,0 1,0 0,0-1,0 1,1-1,0 1,0-1,0 0,0 0,1 0,0 0,0 0,0-1,0 1,0-1,1 0,-1 0,1 0,0 0,0 0,0-1,0 0,0 0,1 0,-1 0,1-1,0 0,7-1,-1-1,0 0,0-1,0 0,0-1,0 0,-1-1,1 0,-1-1,0 0,0 0,-1-1,1-1,-1 1,-1-2,1 1,-1-1,-1 0,1-1,-1 1,-1-2,0 1,5-10,37-47,-34 47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59 213,'-1'0,"0"-1,0 1,0 0,0-1,0 1,0 0,0 0,-1-1,1 1,0 0,0 0,0 0,0 1,0-1,0 0,0 0,0 0,0 1,0-1,0 1,0-1,0 1,0-1,0 1,0-1,0 1,0 0,0 0,1-1,-1 1,0 0,1 0,-1 0,0 0,1 0,-1 0,1 0,-1 0,1 0,0 0,0 0,-1 0,1 0,-12 54,11-49,-8 324,11-211,4 0,-5-118,-1 0,1 1,-1-1,1 0,0 0,0 0,0 1,-1-1,1 0,0 0,0 0,0 0,0-1,1 1,-1 0,0 0,0-1,0 1,1 0,-1-1,0 0,1 1,-1-1,0 0,1 1,-1-1,1 0,-1 0,0 0,1 0,-1 0,1-1,-1 1,0 0,1-1,-1 1,0-1,1 1,0-1,52-32,-46 27,41-28,1 2,2 1,43-16,-86 42,0 0,0 1,0 0,1 1,0 0,0 0,0 1,0 0,0 1,0 0,0 0,0 1,1 1,-1 0,0 0,0 1,0 0,0 1,6 2,-14-3,1 0,-1 1,0-1,0 0,1 1,-2 0,1-1,0 1,0 0,-1 0,0 0,1 0,-1 0,-1 0,1 0,0 0,-1 1,1-1,-1 0,0 0,0 1,0-1,0 0,-1 0,0 0,1 1,-1-1,0 0,0 0,-1 0,0 2,-61 83,41-70,-2 0,0-2,-1 0,-1-2,0 0,-13 3,-152 34,125-52,64 1,1 0,-1 0,1-1,-1 1,1-1,-1 1,1-1,0 1,-1-1,1 0,0 0,0 1,0-1,-1 0,1 0,0 0,0 0,0-1,0 1,1 0,-1 0,0-1,0 1,1 0,-1-1,1 1,-1 0,1-1,0 1,-1-1,1 1,0-1,0 1,0-1,0 1,0-1,0 1,1-1,-1 1,0 0,1-2,43-58,-26 47</inkml:trace>
  <inkml:trace contextRef="#ctx0" brushRef="#br0" timeOffset="884.438">652 862,'32'-3,"0"-1,0-1,0-2,-1-1,0-2,26-11,-44 16,9-3,0 0,-1-2,-1-1,0 0,0-2,4-3,-19 12,0 1,0-1,-1 0,1 0,-1-1,0 1,0-1,-1 0,1 0,-1 0,0-1,-1 1,1-1,-1 0,0 1,0-1,-1 0,0 0,0 0,0 0,-1 0,0 0,0-1,0 1,-2-5,0 7,0 0,0 0,0 1,-1-1,1 1,-1 0,0-1,0 1,0 1,-1-1,1 0,0 1,-1 0,0 0,0 0,1 0,-1 0,0 1,-1 0,1 0,0 0,0 0,0 0,-1 1,1 0,0 0,0 0,-1 1,1-1,0 1,0 0,0 0,0 0,0 1,0 0,0-1,0 1,0 1,1-1,-1 0,1 1,0 0,0 0,0 0,-2 3,-4 2,1 1,0 0,0 1,1 0,1 0,0 1,0-1,1 1,0 1,1-1,0 0,1 1,0 0,1 0,0 0,1 0,1 0,0 0,0 0,1 1,1 3,-1-9,1-1,-1 0,1 1,1-1,-1 0,1 0,0 0,0-1,0 1,1-1,0 0,0 0,1 0,-1 0,1-1,0 0,0 0,0 0,1 0,0-1,-1 0,1 0,0-1,5 2,1 0,0 0,0-1,0-1,0 0,1 0,-1-1,1-1,-1 0,1-1,-1 0,1-1,4-1,15-10,-1 0,-1-2,0-1,-1-2,-1-1,-1-1,0-1,-2-1,0-2,-2 0,3-6,9-7,-1-2,-2-2,-2-1,-2-1,-2-2,-1 0,-3-2,2-9,-2-38,-21 93,-1-1,0 0,1 0,-1 0,0 0,0 0,0 0,0 0,-1 0,1 0,0 0,-1 1,1-1,-1 0,0 0,0 0,1 1,-1-1,0 0,-1 1,1-1,0 1,0-1,-1 1,1-1,-1 1,1 0,-1 0,1 0,-1 0,0 0,1 0,-1 0,0 1,0-1,0 1,0-1,0 1,0 0,0-1,1 1,-1 0,0 0,0 0,-1 1,-2 0,0 0,1 0,-1 0,0 1,1 0,-1 0,1 0,0 0,-1 1,1 0,0 0,1 0,-1 0,0 0,1 1,0 0,0 0,0 0,0 0,1 0,-1 0,1 1,0 1,-34 113,33-106,-2 9,0 0,1 0,1 0,1 0,1 1,2-1,0 1,1-1,1 0,1 0,0 0,2 0,1-1,1 0,0 0,2-1,1 1,-8-15,1 0,-1 0,1-1,0 1,1-1,-1 0,1 0,0-1,0 1,0-1,1 0,0-1,-1 1,1-1,0 0,1-1,-1 1,0-1,1-1,0 1,-1-1,1 0,0 0,-1-1,1 0,0 0,3-1,2-1,0-1,-1 0,1-1,-1 0,0 0,0-1,0-1,-1 0,0 0,0-1,0 0,-1-1,0 0,-1 0,0-1,4-5,105-163,-88 124,-3 0,-2-2,-2-1,1-15,29-118,-60 128,8 60,0-1,-1 1,0 0,1 0,-1 0,0 0,1 0,-1 0,0 0,0 0,0 1,0-1,0 0,0 0,0 1,0-1,0 1,0-1,-1 1,1-1,0 1,0-1,0 1,-1 0,1 0,0 0,0 0,-1 0,1 0,0 0,0 0,-1 0,1 1,0-1,0 0,0 1,-1-1,1 1,0 0,0-1,0 1,0 0,0-1,0 1,0 0,0 0,0 0,-6 7,0 0,1 0,0 1,0 0,1 0,0 0,1 1,0-1,0 1,1 0,1 0,-2 7,-3 8,-9 25,3 1,2 0,2 1,2 0,3 0,2 1,3 18,49 160,-31-163,8 7,-37-92,0-2</inkml:trace>
  <inkml:trace contextRef="#ctx0" brushRef="#br0" timeOffset="1139.055">1442 383,'48'-5,"40"-2,14-3,0-2,-9 3,-9 2,-10 2,-8 3,-6 0,-8 2,-3 0,-5 1,-6-1,-4 1,-3-1,-2 0,-6 0</inkml:trace>
  <inkml:trace contextRef="#ctx0" brushRef="#br0" timeOffset="1840.796">2430 551,'39'12,"0"-2,0-2,1-2,0-1,0-3,1 0,13-4,-46 2,0 0,0-1,0 0,0 0,0-1,0 0,-1 0,1-1,-1 0,1 0,-1-1,0 0,0 0,-1 0,1-1,-1 0,0-1,0 1,-1-1,0 0,0-1,0 1,0-1,-1 0,2-5,-6 9,1-1,-1 1,0-1,0 1,0-1,0 1,-1 0,1-1,-1 1,0-1,0 1,0 0,-1 0,1 0,-1 0,1 0,-1 0,0 0,0 0,-1 1,1-1,0 1,-1-1,0 1,1 0,-1 0,0 0,0 0,0 1,0-1,-3 0,0-1,-2 0,1 1,0-1,0 1,-1 1,0-1,1 1,-1 1,1-1,-1 1,0 1,1-1,-1 1,0 1,-5 1,0 2,0-1,1 2,0 0,0 0,0 1,1 0,0 1,0 0,1 1,0 0,0 1,1 0,1 1,-1 0,2 0,0 0,0 1,1 0,0 0,1 1,1 0,0 0,0 0,2 0,-1 0,1 13,1-18,0-1,1 1,1 0,-1 0,1-1,0 1,1 0,0-1,0 1,0-1,1 0,0 0,1 0,0 0,0 0,0-1,1 0,0 0,0 0,0 0,1-1,0 0,0 0,0 0,5 2,3 1,1-1,-1-1,2 0,-1-1,1 0,-1-1,1-1,0-1,1 0,-1-1,0 0,0-2,1 0,-1-1,0 0,5-2,14-4,0-2,-1-1,0-2,-1-1,0-2,26-16,-24 11,-1-1,-2-2,0-1,-1-1,-2-2,0-1,-3-1,16-23,-31 36,-1 1,-1-2,0 1,-1-1,-2 0,1-1,-2 0,-1 0,1-10,-4 26,-1-1,0 0,0 1,0-1,0 0,0 1,-1-1,0 1,0-1,0 1,0-1,0 1,-1-1,0 1,1 0,-1 0,0 0,-1 0,1 0,0 1,-1-1,0 1,1-1,-1 1,0 0,0 0,-1 0,1 0,0 1,0-1,-1 1,1 0,-1 0,1 0,-1 1,0-1,1 1,-1 0,1 0,-1 0,0 0,1 0,-3 2,-1-1,0 0,0 0,1 1,-1 1,0-1,1 1,0 0,0 0,0 1,0 0,0 0,0 0,1 1,0 0,0 0,1 0,-1 0,1 1,0 0,0 0,1 0,0 0,0 0,-1 4,4-5,0 1,1-1,0 1,0-1,0 1,0-1,1 0,0 0,0 0,0 0,1 0,0 0,0-1,0 1,0-1,1 0,-1 0,1 0,0 0,1 0,-1-1,0 0,1 0,0 0,0-1,0 0,0 1,1-1,1 2,35 22,-28-20,1 1,-2 0,1 1,-1 0,0 1,-1 1,0 0,-1 1,0 0,0 0,-1 1,-1 1,0 0,-1 0,0 0,-1 1,0 0,-1 1,-1 0,0-1,0 8,-2 172,30-143,-17-43</inkml:trace>
  <inkml:trace contextRef="#ctx0" brushRef="#br0" timeOffset="10335.767">4236 805,'-10'29,"-12"24,-8 8,-3-7,-1-8,5-6,3-6,1-8,5-4,1-6,3-1,1-2,1-5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0 465,'6'4,"0"-1,0 0,0 0,0 0,1-1,-1 0,1 0,-1-1,1 0,-1 0,1 0,0-1,0 0,-1 0,1-1,0 0,-1 0,1 0,0-1,-1 0,0 0,2-2,14-5,-1-1,0-1,0-1,-2-1,1-1,-2-1,0 0,-1-1,0-1,-1 0,-1-2,-1 0,-1 0,0-1,2-8,27-79,-42 106,1 0,-1 0,0 0,1 0,-1 0,0 0,0 0,0 0,1 0,-1 0,0 0,0 0,-1 0,1 0,0 1,0-1,0 0,0 0,-1 0,1 0,-1 0,1 0,0 0,-1 0,0 1,1-1,-1 0,1 0,-1 1,0-1,0 0,1 1,-1-1,0 1,0-1,0 1,1-1,-1 1,0 0,0-1,0 1,0 0,0 0,0-1,0 1,0 0,0 0,0 0,0 0,-44 23,36-12,-1-1,2 1,-1 0,1 1,1 0,0 0,1 1,1-1,0 1,0 1,1-1,0 6,2-13,1-1,1 1,-1 0,1 0,0 0,0 0,1 0,0 0,0-1,0 1,0 0,1-1,0 1,1-1,-1 1,1-1,0 0,0 0,0 0,1-1,0 1,0-1,0 0,0 0,1 0,0 0,-1-1,1 0,0 0,2 0,8 3,0-2,0 0,1-1,-1 0,1-1,0-1,-1-1,1 0,0-1,0-1,-1 0,1-1,-1 0,0-2,0 0,0 0,0-2,0 0,14-7,-1-1,-1-2,0-1,-1 0,-2-2,4-4,-15 12,0 0,0-1,-2 0,1 0,-2-2,0 1,0-1,4-12,-13 26,0 0,0 0,0 0,-1 0,1 0,0 0,-1 0,1 0,-1 0,1-1,-1 1,1 0,-1 0,0-1,1 1,-1 0,0-1,0 1,0 0,0 0,0-1,-1 1,1 0,0-1,0 1,-1 0,1 0,-1-1,1 1,-1 0,0 0,1 0,-1 0,0 0,0 0,0 0,0 0,0 0,0 0,0 1,0-1,0 0,0 0,0 1,-1-1,1 1,0-1,0 1,0 0,-1-1,1 1,0 0,-1 0,0 0,-5 3,-1 1,1 0,0 0,0 1,1 0,-1 0,1 0,0 1,1 0,-1 0,1 1,0-1,1 1,-1 0,1 0,1 1,-1-1,1 1,1 0,0 0,0 0,0 0,1 0,0 0,0 0,1 0,0 1,1-1,0 0,0 0,1 0,0 0,0 0,1 0,1 2,-1-5,0 0,0 0,0 0,1-1,0 1,0-1,0 0,0 0,1 0,-1-1,1 0,0 0,0 0,0 0,1-1,-1 0,1 0,-1 0,1-1,-1 1,1-1,0-1,4 1,135-16,-112 4,0-2,-1-1,0-1,-1-2,-1-1,-1-1,-1-1,0-2,14-16,-27 25,-1 0,0-2,-1 0,0 0,-1-1,-1-1,-1 0,0 0,7-18,-17 34,1 0,-1 0,1 0,-1 0,1 0,-1 0,1 0,-1 0,0 0,0 0,1 0,-1 0,0 0,0 0,0 0,0 0,0 0,0 0,-1 0,1 0,0 0,-1 0,1 0,0 0,-1 0,1 0,-1 0,1 0,-1 0,0 1,1-1,-1 0,0 0,1 1,-1-1,0 0,0 1,0-1,0 1,0-1,0 1,0-1,0 1,0 0,0 0,0-1,-47 17,40-9,0 1,0-1,1 2,0-1,0 1,1 0,0 0,1 0,0 1,0 0,1 0,0 0,1 1,0-1,1 1,0 0,1 0,0 0,0 0,2 7,-1-11,0-1,0 1,1 0,1 0,-1-1,1 1,0-1,0 1,1-1,0 0,0 0,0 0,1 0,0 0,0-1,0 0,1 0,0 0,0 0,0-1,0 0,1 0,0 0,0-1,0 1,0-1,0-1,1 1,-1-1,1-1,-1 1,8 0,-9-1,1-1,-1 1,1-1,-1 0,1-1,-1 1,0-1,1 0,-1-1,0 1,0-1,1 0,-1 0,-1-1,1 1,0-1,0-1,9-8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0 396,'44'-30,"-1"-3,-1-1,-2-2,25-29,91-115,-154 179,-1-1,1 1,-1-1,1 1,0 0,-1-1,1 1,0 0,0 0,0 0,0 1,0-1,0 0,0 1,0-1,0 1,0 0,0-1,0 1,0 0,0 1,0-1,1 0,-1 0,0 1,0-1,0 1,0 0,0 0,0 0,-1-1,1 2,0-1,0 0,-1 0,1 1,0-1,-1 1,0-1,1 1,-1-1,0 1,0 0,0 0,0 0,0 0,0-1,0 3,63 103,-30-72,-16-23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370 396,'0'-5,"-1"0,-1 0,1 0,-1 0,1 0,-1 1,-1-1,1 0,-1 1,1 0,-1 0,-1-1,1 2,0-1,-1 0,0 1,0 0,0-1,0 2,-1-1,1 0,-1 1,1 0,-1 0,0 0,0 1,0 0,0-1,0 2,0-1,0 1,0-1,0 2,-1-1,1 0,-2 1,-4 2,0 0,0 1,0 0,1 0,0 1,0 0,0 1,0 1,1-1,0 1,1 1,-1-1,1 2,1-1,-1 1,2 0,-1 0,-3 9,-43 113,52-127,0-1,0 1,1 0,-1 0,1 1,0-1,0 0,1 0,-1 0,1 0,0 0,0 0,0-1,0 1,1 0,-1 0,1-1,0 1,0-1,1 0,-1 1,1-1,-1 0,1 0,0-1,0 1,0 0,1-1,-1 0,1 0,-1 0,4 1,2 0,0-1,-1 0,1 0,0-1,0-1,0 1,0-1,0-1,0 0,0 0,0 0,-1-1,1-1,0 0,-1 0,0 0,0-1,6-3,3-3,0 0,0-1,-1-1,-1 0,0-1,-1-1,0 0,-1-2,73-122,-75 160,-9-12,0-1,1 0,0 1,1-1,-1 0,2-1,-1 1,2-1,-1 0,1 0,0 0,0-1,1 0,0 0,0-1,1 0,0 0,0 0,0-1,1-1,0 1,2 0,29-11,-23 1</inkml:trace>
  <inkml:trace contextRef="#ctx0" brushRef="#br0" timeOffset="717.151">60 86,'-5'-3,"-9"-4,21 9,32 9,0-2,0-1,1-2,0-2,0-1,0-2,1-2,7-3,50 2,-80-7,-39-11,15 16,-63-53,60 46</inkml:trace>
  <inkml:trace contextRef="#ctx0" brushRef="#br0" timeOffset="1349.792">907 0,'0'594,"11"-565,-5-33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1 263,'38'-29,"18"-19,4-2,-8 4,-8 9,-12 6,-11 13,-10 14,-1 9,-2 7,-3 7,3 5,-1 3,-1 2,4 1,-1 0,4-1,-1-4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316 117,'-63'146,"52"-113,-2 0,-1 0,-1-1,-1-1,-2-1,-2 0,0-1,-2-1,-1-2,-1 0,-15 11,21-24</inkml:trace>
  <inkml:trace contextRef="#ctx0" brushRef="#br0" timeOffset="263.084">62 117,'0'19,"5"16,6 7,2 1,2-7,0-5,2-7,-3-3,2-6,-2 1,1-4,4-3,-3 2,2-2,2-2,3-2,-3-2</inkml:trace>
  <inkml:trace contextRef="#ctx0" brushRef="#br0" timeOffset="816.551">683 314,'9'3,"182"35,-182-38,-1 0,1 0,0-1,-1 0,1 0,-1-1,0 0,1 0,-1-1,0 0,0-1,0 0,-1 0,1 0,-1-1,0 0,-1-1,1 1,-1-1,0-1,0 0,1-2,0-1,-1 0,0-1,-1 1,0-1,-1 0,0 0,-1-1,0 1,0-1,-2 1,2-12,-3 18,0 0,0 0,0 0,0 0,-1 0,0 0,0 0,0 0,-1 1,0-1,1 0,-2 1,1-1,0 1,-1 0,0 0,0 0,0 0,-1 0,1 0,-1 1,0 0,0 0,0 0,0 0,0 1,-1-1,1 1,-1 0,0 0,0 1,-2-1,-1 0,1 1,-1-1,1 2,-1-1,1 1,-1 0,0 1,1 0,-1 0,1 0,0 1,-1 1,1-1,0 1,0 0,0 0,1 1,-1 0,1 0,0 1,0 0,0 0,1 0,-3 4,-3 3,0 2,1-1,0 2,1-1,1 1,1 0,0 1,1-1,0 2,1-1,1 1,-9 40,3-1,2 1,3 1,2 16,5-10,0-39,-1-1,-1 1,-1 0,-2-1,0 1,-5 17,6-37,1 1,-1 0,0-1,-1 1,1-1,-1 1,0-1,0 0,-1 0,0-1,1 1,-2-1,1 0,0 0,-1 0,0 0,0-1,0 0,0 0,0 0,-1-1,1 1,-1-1,0-1,1 1,-1-1,0 0,-4 0,-6-5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1 676,'1'-1,"0"0,0 1,0-1,0 0,0 1,1-1,-1 1,0 0,0-1,1 1,-1 0,0 0,0 0,1 0,-1 0,0 0,1 0,-1 1,0-1,0 0,1 1,-1-1,0 0,0 1,0 0,1-1,-1 1,0 0,0 0,0-1,0 1,0 0,-1 0,1 0,0 0,0 0,-1 0,1 0,0 1,0 0,27 49,78 253,-76-213,-3-121,37-116,37-128,-85 229,47-99,-52 124</inkml:trace>
  <inkml:trace contextRef="#ctx0" brushRef="#br0" timeOffset="888.668">28 422,'309'-378,"-279"335,-4 68,43 137,-46-100,-15-46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0,2-4,1-3,0 1,0 2,1 0,-6-3,-2 0,1 0,0 2,2 2,-4-4,-5 0</inkml:trace>
  <inkml:trace contextRef="#ctx0" brushRef="#br0" timeOffset="752.353">1 268,'19'0,"11"0,6 0,1 0,-6-5,-3-2,-2 1,0 1,0 2,1 0,0 2,0 1,-4-5,-1-1,0 0,2 2,-4 1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2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19,'-9'-4,"-1"1,0 0,0 1,0-1,0 2,-1 0,1 0,0 0,0 2,-1-1,1 1,0 1,0 0,0 0,0 1,0 0,0 1,1 0,-1 0,1 1,0 0,1 1,-1 0,1 0,1 1,-1 0,1 1,-2 2,2 4,0 1,2 0,0 0,0 0,2 0,0 1,0-1,2 1,0 0,1 0,0 0,2 8,-2-16,-28 219,1-1,-1-57,0 56,28-223,0 0,0-1,0 1,0 0,0 0,1-1,-1 1,1 0,-1-1,1 1,0 0,0-1,0 1,-1-1,1 1,1-1,-1 0,0 1,0-1,0 0,1 0,-1 0,1 0,-1 0,1 0,-1 0,1 0,-1-1,1 1,0 0,-1-1,1 0,0 1,0-1,-1 0,1 0,0 0,0 0,0 0,-1 0,1-1,0 1,-1 0,1-1,0 0,-1 1,2-1,193-28,-61 12,-122 11,-8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1,'8'10,"-1"1,0 0,-1 0,0 1,0-1,-2 1,1 0,-1 1,-1-1,1 9,4 8,33 152,-41-180,0 0,0 0,0 0,0 0,0 0,0 0,0 0,1 0,-1 0,0 0,1 0,-1 0,0 0,1 0,-1 0,1 0,0-1,-1 1,1 0,0 0,-1-1,1 1,0 0,0-1,0 1,0 0,-1-1,1 1,0-1,0 0,0 1,0-1,0 0,0 0,0 1,0-1,0 0,0 0,0 0,0 0,0 0,0 0,0-1,0 1,0 0,0 0,0-1,0 1,0-1,0 1,0-1,0 1,0-1,0 1,-1-1,1 0,0 0,0 1,-1-1,1 0,0 0,20-24,-1-1,-1 0,-1-1,-2-1,0-1,9-25,-8 19,6-21,-16 31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0 137,'386'0,"-425"-38,-54-39,70 55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1,'-6'10,"0"0,1 1,0 0,1 0,0 1,1-1,0 1,1 0,1-1,-1 1,2 0,0 0,0 0,1 0,0 0,1 0,1-1,0 1,0 0,1-1,0 0,1 0,6 9,-8-17,1 0,-1 0,1-1,-1 1,1-1,0 0,0 0,0 0,1 0,-1-1,0 0,0 1,1-2,-1 1,1 0,-1-1,1 0,-1 0,1-1,-1 1,0-1,1 0,-1 0,0 0,1 0,-1-1,0 0,2-1,4-1,-1-1,1-1,-1 1,0-2,0 1,0-1,-1 0,0-1,-1 0,0 0,2-3,-6 7,0-1,0 1,0-1,0 0,-1 1,0-1,0 0,0-1,-1 1,1 0,-1 0,-1-1,1 1,-1-1,0 1,0 0,0-1,-1 1,0-1,0 1,0 0,0 0,-1 0,0-1,0 2,-1-1,1 0,-1 0,0 1,-1-1,-2-2,-10-7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1,'-29'233,"0"73,29-260,0-35</inkml:trace>
  <inkml:trace contextRef="#ctx0" brushRef="#br0" timeOffset="253.295">0 227,'44'4,"23"3,5-1,0-1,-7-2,-15-1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37 534,'-7'21,"2"-11,0 0,1 0,1 0,-1 0,2 1,-1-1,2 1,-1 0,1 0,1-1,0 1,1 0,0 0,0-1,1 1,1 0,-1-1,3 4,-4-13,0 1,0-1,1 1,-1-1,0 1,1-1,-1 0,1 0,-1 0,1 0,-1 0,1 0,0 0,0-1,-1 1,1 0,0-1,0 0,0 1,-1-1,1 0,0 0,0 0,0 0,0 0,0 0,0-1,-1 1,1-1,0 1,0-1,-1 0,1 0,0 1,-1-1,1 0,0-1,-1 1,1 0,49-56,-46 49,1-1,-2 0,1 0,-2 0,1-1,-1 0,0 1,-1-1,0 0,-1 0,0-1,0 1,-1 0,-1 0,0 0,0-2,-5-5</inkml:trace>
  <inkml:trace contextRef="#ctx0" brushRef="#br0" timeOffset="366.355">347 788,'10'-34,"8"-15,0-5,3 8,2 15,-2 19,-6 15,0 8,-2 7,-4 4,1 0,5-5,-2-10,3-11,3-4,-1-6,0-1,-2 2</inkml:trace>
  <inkml:trace contextRef="#ctx0" brushRef="#br0" timeOffset="971.137">940 534,'-11'8,"-9"4,1 1,0 1,1 1,0 1,1 0,-3 6,19-21,-1-1,1 1,0 0,0-1,0 1,0 0,0 0,1 0,-1-1,0 1,0 0,1 0,-1 0,0 0,1 1,-1-1,1 0,-1 0,1 0,0 0,-1 1,1-1,0 0,0 0,0 0,0 1,0-1,0 0,0 0,0 1,1-1,-1 0,0 0,1 0,-1 0,1 1,-1-1,1 0,0 0,-1 0,1 0,0 0,0 0,0-1,0 1,0 0,0 0,0 0,0-1,0 1,0-1,0 1,0-1,0 1,0-1,1 0,-1 1,0-1,0 0,0 0,1 0,-1 0,0 0,0 0,1 0,-1 0,1-1,142-57,-142 58,0 0,1 1,-1-1,0 0,1 1,-1-1,0 1,1 0,-1 0,0 0,0 0,0 0,0 0,0 0,0 1,0-1,0 1,-1 0,1-1,0 1,-1 0,1 0,-1 0,0 0,0 0,0 0,0 0,0 2,26 28,-23-30,0 0,0 0,0 0,1-1,-1 1,1-1,-1 0,1-1,-1 1,1-1,-1 1,1-2,-1 1,1 0,-1-1,1 0,-1 0,1 0,-1 0,0-1,1 0,-1 0,0 0,0 0,-1-1,1 1,0-1,-1 0,1-1,90-100,-72 70,-1-1,-2-1,-2-1,-1-1,-2 0,-1 0,-2-2,-2 1,-2-1,-1-1,-2 1,-2-6,-12-23,10 68,0 0,-1-1,1 1,-1 0,1 0,-1 0,1 0,-1 0,0 0,0 0,1 0,-1 0,0 0,0 0,0 0,0 0,0 1,0-1,0 0,0 1,0-1,0 1,-1-1,1 1,0 0,0-1,-1 1,1 0,0 0,0 0,-1 0,1 0,0 0,0 0,0 0,-1 1,1-1,0 0,0 1,0-1,-1 1,1-1,0 1,0-1,0 1,0 0,0 0,0 0,0-1,0 1,1 0,-2 1,-9 12,1 0,1 0,0 1,1 0,0 1,1 0,1 0,1 0,0 1,1 0,1 0,0 0,1 0,1 0,1 0,1 1,0-1,3 11,-4-16,-1 14,1-1,2 1,0-1,2 0,1 1,1-2,1 1,0-1,3 0,0-1,7 12,-11-23,1-1,0-1,1 1,0-1,0 0,1-1,1 0,-1 0,2-1,-1 0,1-1,0 0,5 1,-5-2,58 11,-54-20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2,'-4'0,"-3"4,1 7,6-3,8-8,7-4,1-6,-2 3,-8 3,-10 8,-9 6,2 3,3-2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4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0,'-5'29,"4"14,6 0,7-8,7-9,0-14,1-14,-2-12,-5-7,-9-6,-10 2,-9 6,-6 5,0 6</inkml:trace>
  <inkml:trace contextRef="#ctx0" brushRef="#br0" timeOffset="522.821">459 28,'-16'4,"-1"0,1 1,0 1,1 0,-1 1,1 1,1 1,-1 0,2 0,-1 1,1 1,-6 7,17-16,1-1,-1 1,1 0,-1-1,1 1,0 0,-1 0,1 0,0 0,0 0,1 0,-1 0,0 0,1 0,-1 0,1 1,0-1,0 0,0 0,0 0,0 1,0-1,0 0,1 0,-1 0,1 1,0-1,-1 0,1 0,0 0,0 0,0 0,1-1,-1 1,0 0,1 0,-1-1,1 1,0-1,-1 1,1-1,0 0,0 0,0 0,0 0,0 0,0 0,0 0,0 0,0-1,1 1,7 0,1 0,-1 0,0-1,0 0,0 0,0-2,0 1,0-1,0 0,8-4,68-8,-83 14,1 0,0 1,-1-1,1 1,-1 0,1 0,-1 1,1-1,-1 1,0 0,0-1,0 1,0 1,0-1,0 0,0 1,-1 0,1-1,-1 1,0 0,0 0,0 0,0 0,-1 1,1-1,-1 1,1-1,-1 1,-1-1,1 1,0 1,0 115,-17-54,-3-1,-2-1,-3-1,-14 21,36-77,-1 0,0 0,-1-1,1 0,-1 1,-1-1,1-1,-1 1,0-1,0 0,-1 0,1 0,-1-1,0 1,-1-1,6-4,0 1,-1-1,1 0,0 0,0 0,0 0,0 0,0 0,0-1,0 1,0 0,-1 0,1-1,0 1,0-1,0 1,0-1,0 1,1-1,-1 0,0 1,0-1,0 0,0 0,1 0,-1 0,0 1,1-1,-1 0,1 0,-1 0,1 0,-1 0,1 0,0-1,0 1,-1 0,1 0,0 0,0 0,0-1,-5-51,5 49,2-26,1 2,2-1,1 0,0 1,3 0,0 1,2-1,5-8,16-22,-14 33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3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1,'-28'292,"16"-13,-6-90,19-189</inkml:trace>
  <inkml:trace contextRef="#ctx0" brushRef="#br0" timeOffset="245.872">1 452,'38'-5,"23"-1,0-5,-4 0,-9 1,-11-2,-8 1,-8-2,-4-4,-4 0</inkml:trace>
  <inkml:trace contextRef="#ctx0" brushRef="#br0" timeOffset="579.763">424 114,'0'482,"-1"-479,0 0,0 1,1-1,-1 0,1 1,0-1,0 0,0 1,0-1,1 0,-1 1,1-1,0 0,0 0,0 1,0-1,1 0,-1 0,1 0,0-1,0 1,0 0,0-1,0 1,1-1,-1 1,1-1,-1 0,1 0,0-1,0 1,0 0,0-1,0 0,0 1,0-1,1-1,-1 1,0 0,1-1,-1 0,1 1,132-65,-133 64,0 0,0 0,0 0,0 0,-1 1,1 0,0-1,0 1,-1 0,1 0,-1 1,1-1,-1 0,1 1,-1 0,0-1,1 1,-1 0,0 0,-1 0,1 0,0 1,0-1,-1 0,1 1,-1 0,0-1,0 1,0-1,0 1,0 2,7 10,2 1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2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76,'-10'2,"0"1,0 0,0 0,0 1,0 0,1 1,0 0,0 0,0 1,1 0,-1 1,2 0,-1 0,1 1,0 0,0 0,1 0,0 1,1 0,0 0,0 1,1-1,-1 5,4-11,1-1,0 1,0-1,0 1,0-1,0 1,0-1,1 1,-1-1,1 0,0 1,-1-1,1 0,0 1,0-1,1 0,-1 0,0 0,1 0,0 0,-1 0,1 0,0-1,0 1,0-1,0 1,0-1,0 0,0 0,0 1,1-1,-1-1,0 1,1 0,-1-1,1 1,-1-1,2 0,95-7,-89 3,-1-1,0 0,0-1,0 0,-1 0,0-1,0 0,0 0,-1-1,0 0,-1 0,0 0,0-1,-1 0,0-1,0 1,-1-1,-1 1,1-1,-1-1,-1 1,0 0,-1 0,0-1,0-5,-1 13,0-1,0 1,0 0,0 0,0 0,-1 0,0 0,1 0,-1 0,0 0,-1 0,1 0,0 0,-1 1,0-1,0 0,1 1,-1-1,-1 1,1 0,0 0,0 0,-1 0,0 0,1 0,-1 1,0-1,0 1,-2-1,-10 1</inkml:trace>
  <inkml:trace contextRef="#ctx0" brushRef="#br0" timeOffset="287.859">498 302,'0'0,"0"-5,0-6,0-6,4-1,3-1,4-3,0-2,4 3,-2 0,3 4,-2 0,1 3,-1-2,1 3,3 4,-2 7,-3 4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1 327,'134'-130,"26"-50,-160 179,0 0,1 0,-1 0,1 0,-1 0,1 1,-1-1,1 0,-1 0,1 1,0-1,-1 0,1 1,0-1,0 0,0 1,-1-1,1 1,0 0,0-1,0 1,0 0,0-1,0 1,0 0,0 0,0 0,0 0,0 0,0 0,0 0,0 0,0 0,0 1,0-1,-1 0,1 0,0 1,0-1,0 1,0-1,0 1,-1-1,1 1,0 0,0-1,-1 1,1 0,0-1,-1 1,1 0,-1 0,1 0,-1 0,1-1,-1 1,0 0,1 0,-1 1,7 121,-9-114,1 0,-1 0,1 0,1 0,0 1,0-1,1 0,0 0,1 0,0 0,0-1,1 1,0 0,0-1,1 1,0-1,1 0,0-1,0 1,0-1,1 0,0 0,1-1,0 0,-1 0,6 3,8 1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9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0 349,'88'-40,"-73"30,11-10,0 0,-2-2,-1 0,0-2,-2 0,12-19,-28 36,0 2,0 0,-1-1,1 1,-1-1,-1-1,1 1,-1 0,0-1,0 0,-1 1,0-1,0 0,-1 0,0-2,-2 8,0 0,0 0,0 0,-1 1,1-1,0 0,0 1,-1 0,1-1,-1 1,1 0,0-1,-1 1,1 0,-1 0,1 0,0 0,-1 0,1 1,-1-1,1 0,0 1,-1-1,1 0,0 1,-1 0,1-1,0 1,0 0,0 0,0 0,0 0,0 0,0 0,0 0,0 0,0 0,0 0,0 0,1 0,-1 1,0-1,1 0,-1 1,0-1,-8 7,0 0,1 0,0 1,0 0,0 0,1 1,1-1,0 2,0-1,1 1,0 0,1 0,0 0,1 0,0 1,1 0,0-1,1 8,2-15,-1 0,2 0,-1-1,0 1,1 0,0 0,-1-1,2 1,-1-1,0 0,1 1,-1-1,1 0,0 0,0-1,0 1,0-1,1 1,-1-1,1 0,-1 0,1-1,0 1,0-1,-1 0,1 0,0 0,0 0,1-1,6 2,0-1,1-1,-1 0,1-1,-1 0,1 0,-1-1,0-1,7-2,24-8,0-2,-2-2,0-1,-1-2,-1-2,0-1,3-7,9-20,-49 49,-1 0,1 0,0 0,0 0,0 0,-1 0,1 0,0 0,-1 0,1 0,-1 0,1 0,-1 0,0-1,1 1,-1 0,0 0,0 0,0-1,0 1,0 0,0 0,0-1,0 1,-1 0,1 0,0 0,-1 0,1-1,-1 1,1 0,-1 0,0 0,1 0,-1 0,0 0,0 0,0 0,1 1,-1-1,0 0,0 0,0 1,-1-1,1 1,0-1,0 1,0-1,0 1,0 0,-1-1,0 1,-2 0,0-1,0 2,-1-1,1 0,0 1,0 0,0 0,0 0,-1 0,2 0,-1 1,0 0,0 0,0 0,1 0,-1 1,1 0,0-1,0 1,0 0,0 0,0 1,1-1,-1 1,1-1,0 1,0 0,0 0,1-1,-1 1,1 1,0-1,0 0,1 0,-1 0,1 0,0 1,0-1,0 1,5 3,0 0,1 0,-1 0,2-1,-1 0,1 0,0-1,0 0,1 0,0-1,0 0,0 0,1-1,0 0,0 0,0-1,0 0,0-1,0 0,1 0,-1-1,1 0,3-1,2 1,1 0,-1-2,1 0,-1-1,1 0,-1-1,0-1,0 0,-1-1,1-1,-1 0,0-1,0-1,5-4,-16 11,0-1,0 0,0 0,0 0,0 0,0 0,0-1,-1 1,1-1,-1 0,0 1,0-1,0 0,0-1,0 1,0 0,-1 0,1-3,-1-8</inkml:trace>
  <inkml:trace contextRef="#ctx0" brushRef="#br0" timeOffset="662.341">931 265,'12'-1,"0"-1,-1-1,0 0,1 0,-1-1,0-1,-1 1,1-2,7-5,-2 3,88-62,-100 68,0-1,-1-1,0 1,1 0,-1-1,0 0,-1 0,1 1,-1-2,0 1,0 0,0 0,0-1,-1 1,1-1,-1 1,-1-1,1 0,-1 1,1-1,-1 0,0 1,-1-1,1 0,-1 0,0 3,1 0,-1 0,0 0,0 0,1 0,-1 1,0-1,-1 0,1 1,0-1,0 1,-1-1,1 1,-1 0,1-1,-1 1,1 0,-1 0,0 0,0 0,0 0,1 1,-1-1,0 0,0 1,0 0,0-1,0 1,0 0,0 0,0 0,0 0,0 0,0 1,0-1,0 0,0 1,0 0,0-1,1 1,-1 0,0 0,0 0,0 1,-74 54,64-43,1 1,0 0,1 1,1 0,1 0,0 1,0 0,2 1,0-1,1 1,1 0,0 1,2-1,0 1,0-1,2 13,1-26,1 0,0 0,0 0,0 0,1 0,-1-1,1 1,0-1,0 0,0 0,0 0,0 0,1-1,-1 1,1-1,0 0,0 0,0 0,0 0,0-1,0 0,0 1,1-2,-1 1,0 0,1-1,-1 0,0 0,1 0,-1-1,0 1,1-1,-1 0,0 0,3-2,3 3,16-1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0,'-86'45,"82"-44,1 0,-1 1,1-1,0 1,0 0,0 0,0 0,0 0,1 0,-1 1,0-1,1 1,0 0,-1-1,1 1,1 0,-1 0,0 1,1-1,-1 0,1 1,0-1,0 0,0 1,1-1,-1 1,1-1,0 1,0 0,0-1,0 1,1-1,-1 1,1-1,0 1,0-1,0 0,1 1,-1-1,1 1,25 22,-24-24,1 0,-1 0,0 1,1-1,-1 1,0 0,0 0,-1 0,1 0,-1 0,1 0,-1 1,0 0,0-1,-1 1,1 0,-1 0,0 0,0 0,0 0,0 0,-1 0,0 0,1 0,-2 0,1 0,0 0,-1 0,0 0,0 0,0 0,0 0,-1 0,-1 1,0-1,0 0,0 0,0 0,0 0,-1-1,0 0,0 1,0-1,0-1,0 1,0 0,-1-1,1 0,-1 0,0-1,0 1,0-1,-18 4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83 565,'-25'139,"11"79,-4 20,2-181,6-95,14 9,1 2,1-1,1 0,2 1,0 1,2 0,13-22,-1-4,-2 5,3 1,2 1,1 1,3 1,1 2,21-21,-40 49,-9 8,-1 1,1 0,1-1,-1 1,1 0,0 0,0 1,0-1,0 1,0 0,1 0,0 0,-1 1,1 0,0 0,0 0,0 0,1 1,-1 0,0 0,6 0,-8 3,0 1,0 0,0 0,-1 0,1 0,-1 0,1 1,-1-1,0 1,0 0,-1 0,1-1,-1 1,0 0,0 0,0 0,-1 1,1-1,-1 0,0 0,0 0,0 0,-1 0,1 0,-2 2,2 1,-2 8,0 1,-2 0,0-1,0 0,-2 0,0 0,0-1,-2 0,0 0,0-1,-1 0,-1 0,0-1,-1 0,0-1,0 0,-2-1,1 0,-4 1,13-9,1 0,-1 0,0 0,0 0,0 0,0-1,0 0,0 1,0-1,-1-1,1 1,0 0,-1-1,1 1,0-1,-1 0,1 0,-1-1,1 1,0-1,-1 1,1-1,0 0,0 0,0-1,0 1,0-1,0 1,0-1,0 0,0 0,1 0,-1 0,1-1,-1 1,1-1,0 0,-7-14</inkml:trace>
  <inkml:trace contextRef="#ctx0" brushRef="#br0" timeOffset="364.872">902 481,'-43'26,"2"2,0 2,2 2,1 1,-18 23,52-54,0 1,0 0,0 1,1-1,-1 1,1-1,0 1,1 0,-1 0,0 0,1 1,0-1,0 1,0-1,1 1,0-1,0 1,0 0,0 0,0 0,1-1,0 1,0 0,1 0,-1 0,1 0,0-1,0 1,1 0,-1-1,1 1,0-1,0 1,1-1,-1 0,1 0,0 0,1 1,3-2,-1 1,1-1,-1-1,1 1,0-1,0-1,0 1,0-1,0 0,1-1,-1 1,0-1,0-1,0 0,1 0,-1 0,0-1,0 0,-1 0,1-1,0 1,-1-2,1 1,-1-1,0 0,0 0,-1 0,1-1,-1 0,0 0,0-1,0 1,-1-1,0 0,0-1,6-4,-1-1,-1-1,0 1,0-1,-1 0,-1-1,0 0,-1 0,-1 0,0-1,-1 1,0-1,-1 0,-1 0,0-9,-17-17,2 29</inkml:trace>
  <inkml:trace contextRef="#ctx0" brushRef="#br0" timeOffset="622.439">1240 594,'-14'34,"-10"15,-1 5,5-8</inkml:trace>
  <inkml:trace contextRef="#ctx0" brushRef="#br0" timeOffset="850.118">1127 114,'10'10,"3"2</inkml:trace>
  <inkml:trace contextRef="#ctx0" brushRef="#br0" timeOffset="1170.086">1410 735,'128'-213,"-78"156,-48 58,0 1,0-1,0 1,-1-1,1 1,-1 0,1 0,-1 0,0 0,1 0,-1 0,0 0,0 0,-1 0,1 0,0 1,-1-1,1 0,-1 1,0-1,0 0,0 1,0-1,0 0,0 1,0-1,-1 0,0 1,1 0,-1 47,12 67,-10-114,-1-1,1 0,0 0,0 0,1 0,-1 0,0 0,1 0,-1 0,1 0,0-1,-1 1,1-1,0 1,0-1,0 0,0 0,0 1,0-1,0-1,1 1,-1 0,0-1,1 1,-1-1,0 1,1-1,-1 0,0 0,1 0,-1 0,0-1,1 1,-1-1,0 1,2-2,72-45,3-72,-55 76,-15 25</inkml:trace>
  <inkml:trace contextRef="#ctx0" brushRef="#br0" timeOffset="1451.042">2257 1,'5'43,"1"34,-5 8,-2-1,-2-9,0-13,1-8,0-8,1-6,1-6,-5-4,-2-2,1-2,1 1,1 0,-2-5,-7-6,0-5</inkml:trace>
  <inkml:trace contextRef="#ctx0" brushRef="#br0" timeOffset="1702.892">2003 424,'29'-5,"28"4,10 6,-7 2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474 311,'-7'-4,"0"0,0 0,0 1,-1 1,1-1,-1 1,0 0,1 1,-1 0,0 0,0 0,0 1,-7 1,-6 1,0 1,-1 0,1 2,1 0,-1 2,1 0,0 1,0 1,1 1,-2 2,-38 17,-4 12,62-40,-1 0,1 0,0 0,1 1,-1-1,0 0,0 0,0 1,1-1,-1 1,1-1,-1 1,1-1,0 1,-1-1,1 1,0-1,0 1,0-1,0 1,0-1,0 1,1-1,-1 1,0-1,1 1,-1-1,1 1,0-1,-1 1,1-1,0 0,0 0,0 1,0-1,0 0,0 0,0 0,0 0,1 0,-1 0,0 0,1-1,-1 1,1 0,50 20,-47-20,0 0,-1 0,1 0,0 1,-1 0,1 0,-1 0,1 0,-1 1,0 0,0 0,0 0,-1 0,1 0,-1 1,0 0,1 1,-3 0,-1 1,-1 0,1-1,-1 1,0-1,0 1,-1-1,1 1,-1-1,0 0,-1 0,1 0,-1 0,0 0,-1 0,1-1,-1 0,1 1,-1-1,-1-1,1 1,0-1,-1 1,-1-1,5-2,-72 83,72-83,0 1,0 0,0 0,0 0,0 0,0 0,0 1,1-1,-1 0,1 0,-1 0,1 1,0-1,0 0,0 1,0-1,0 0,1 0,-1 1,1-1,-1 0,1 0,0 0,0 0,0 0,0 0,0 0,0 0,1 0,-1 0,1-1,-1 1,1 0,0-1,-1 0,1 1,0-1,0 0,0 0,0 0,0 0,0 0,0 0,1-1,0 1,141 34,-101-46,-31-1</inkml:trace>
  <inkml:trace contextRef="#ctx0" brushRef="#br0" timeOffset="296.341">163 0,'-20'66,"2"1,4 1,2 0,0 37,11-52,3 0,2 0,2 0,2 0,14 41,3 34,-14 114,-11-218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100 854,'43'-10,"0"-1,-1-2,0-2,-1-2,-1-2,26-16,-57 28,-1 0,1 0,-1-1,-1 0,0 0,0-1,0 0,-1 0,0-1,-1 1,0-1,-1-1,3-9,-5 15,0-1,0 0,-1 0,0 0,0 0,-1 0,1 0,-1 0,-1 0,1 0,-1 1,0-1,-1 0,1 0,-1 0,0 1,0-1,-1 1,0-1,0 1,0 0,0 0,-1 1,0-1,0 1,-2-2,1 3,1 0,-1 1,0 0,0 0,-1 0,1 0,0 1,-1 0,1 0,0 0,-1 1,1 0,-1 0,1 0,-1 1,1 0,0 0,-1 0,1 0,0 1,0 0,0 0,0 1,0-1,0 1,1 0,-1 0,1 1,0-1,0 1,0 0,0 0,1 0,0 1,-1-1,2 1,-1 0,0-1,1 1,-1 5,-11 18,1 0,2 1,1 1,2-1,0 2,2-1,1 1,2-1,0 32,5 24,-12 142,8-213,-1 0,-1 0,-1 0,0-1,-1 1,-1-1,0-1,0 1,-2-1,0 0,0-1,-1 0,-7 7,11-14,3-1,-1 0,0 0,0 0,0 0,-1-1,1 1,-1-1,0 0,0-1,0 1,0-1,0 0,-1 0,1-1,-6 2,-4-5</inkml:trace>
  <inkml:trace contextRef="#ctx0" brushRef="#br0" timeOffset="582.445">184 233,'40'-26,"-1"-2,-2-2,-1-1,-2-2,15-19,-44 46,-5 5,0-1,1 1,-1 0,0 0,0 0,1 0,-1 0,1 0,-1-1,1 1,-1 0,1 0,0 0,-1 1,1-1,0 0,0 0,0 0,-1 0,1 1,0-1,0 0,0 1,0-1,0 1,1-1,-1 1,0 0,0-1,0 1,0 0,0 0,1 0,-1 0,0 0,0 0,0 0,0 0,1 0,-1 0,0 1,0-1,0 0,0 1,0-1,0 1,0-1,0 1,0 0,0 0,0-1,1 2,34 163,3-25,-27-122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379 311,'-56'-6,"20"10,0 2,1 1,0 2,1 1,-1 2,2 1,-6 5,37-19,1 1,-1 0,1 0,-1 1,1-1,-1 0,1 0,-1 1,1-1,-1 1,1-1,-1 1,1-1,0 1,-1 0,1 0,0 0,0 0,0 0,-1 0,1 0,0 0,0 0,1 0,-1 1,0-1,0 0,0 1,1-1,-1 1,1-1,-1 1,1-1,0 1,0-1,-1 1,1-1,0 1,0-1,0 1,1-1,-1 1,0-1,1 1,-1-1,0 1,1-1,0 0,-1 1,1-1,0 0,0 1,0-1,0 0,0 0,0 0,0 0,0 1,160 57,-159-58,0 1,0-1,0 1,0 0,0 0,0 0,-1 0,1 0,-1 0,1 0,-1 0,0 1,0-1,0 1,0-1,0 1,-1-1,1 1,-1-1,0 1,1 0,-1-1,0 1,-1-1,1 1,0 0,-1-1,1 1,-1-1,0 1,0-1,0 0,0 1,-1 0,-53 80,46-72,-6 6,-36 59,49-73,1 0,0-1,1 1,-1 0,1 0,-1 0,1 0,0-1,0 1,0 0,0 0,0 0,1 0,-1-1,1 1,0 0,0 0,0-1,0 1,0 0,1-1,-1 0,1 1,0-1,-1 0,1 1,0-1,0 0,2 1,1 0,-1 0,1 0,-1 0,1-1,0 0,0 0,0 0,0 0,0-1,1 0,-1 0,0 0,0-1,1 0,-1 0,1 0,-1-1,0 0,0 0,1 0,-1 0,0-1,0 0,0 0,0 0,1-1,7-10</inkml:trace>
  <inkml:trace contextRef="#ctx0" brushRef="#br0" timeOffset="328.183">96 1,'3'55,"3"1,2-1,2 0,7 14,17 101,-29-135,27 286,-34-120,2-177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0,'-29'237,"-29"148,57-380,0 1,1-1,0 0,0 0,0 1,0-1,1 0,0 0,0 0,0 1,1-1,-1 0,1-1,1 1,-1 0,1-1,-1 1,1-1,0 0,1 1,-1-2,1 1,0 0,0-1,0 0,0 0,1 0,-1 0,1 0,0-1,-1 0,1 0,4 0,-1-1,0-1,0 0,0-1,0 0,0 0,0-1,0 0,0 0,-1-1,1 0,-1 0,1-1,-1 0,0 0,-1-1,1 0,-1 0,0 0,0-1,0 0,-1 0,0 0,0-1,-1 0,0 0,0 0,0 0,2-8,41-105,-47 120,0 1,1-1,-1 0,0 0,0 1,1-1,-1 0,0 0,1 1,-1-1,0 0,0 0,1 0,-1 0,0 0,1 1,-1-1,1 0,-1 0,0 0,1 0,-1 0,0 0,1 0,-1 0,0 0,1 0,-1 0,0 0,1 0,-1-1,0 1,1 0,-1 0,0 0,1 0,-1-1,0 1,1 0,-1 0,0-1,0 1,1 0,-1 0,0-1,0 1,0 0,1-1,-1 1,0 0,0-1,0 1,0 0,3 37,-3-35,0 27,-2-21,1 0,1-1,0 1,0 0,0 0,1-1,0 1,0 0,1-1,0 1,0-1,1 1,0-1,1 0,-1 0,1-1,0 1,1-1,0 0,4 5,-6-11,0 1,1-1,-1 0,0 0,1 0,-1 0,0-1,1 1,-1-1,0 0,0 0,1 0,-1 0,0-1,0 1,0-1,-1 0,1 0,0 0,-1 0,1 0,-1-1,1 1,-1-1,0 1,0-1,-1 0,1 0,0 0,-1 0,0 0,1 0,-1 0,0-3,10-11,130-136,-140 151,0 1,0-1,0 1,0-1,0 1,0 0,1 0,-1-1,0 1,1 0,-1 0,1 0,-1 0,1 1,0-1,-1 0,1 1,0-1,-1 1,1-1,0 1,0 0,-1 0,1 0,0 0,0 0,-1 0,1 0,0 1,0-1,-1 0,1 1,0 0,-1-1,1 1,0 0,-1 0,1 0,-1 0,0 0,1 0,-1 0,0 1,0-1,1 0,-1 1,0-1,0 2,4 6,0 1,-1 0,0 1,-1-1,0 1,-1 0,0-1,0 1,-1 0,-1 0,0 0,0 0,-1 0,-1 0,0 0,0 0,-4-2,16-37,1 10,2 0,0 1,1 1,1 0,0 1,1 1,1 0,2-1,-18 14,0 0,0-1,0 1,0 0,1 0,-1 0,0 0,0 0,1 0,-1 1,1-1,-1 0,0 1,1-1,-1 1,1-1,0 1,-1 0,1-1,-1 1,1 0,-1 0,1 0,0 1,-1-1,1 0,-1 0,1 1,-1-1,1 1,-1-1,1 1,-1 0,0 0,1 0,-1-1,0 1,1 0,-1 1,0-1,0 0,0 0,0 0,0 1,0-1,-1 0,1 1,0-1,-1 1,1-1,-1 1,1-1,-1 1,0-1,1 1,-1 0,0-1,0 1,0-1,0 1,-1-1,1 1,-7 91,9-92,-1-1,1 1,-1-1,1 0,-1 0,1 1,-1-1,1 0,-1 0,1 0,0 0,-1-1,1 1,-1 0,1-1,-1 1,1-1,-1 1,0-1,1 0,-1 0,0 0,1 1,-1-1,0 0,0-1,0 1,0 0,0 0,0 0,0-1,0 1,2-2,123-101,-125 103,0 0,0 0,0 1,0-1,0 0,0 0,0 1,1-1,-1 1,0-1,0 1,1 0,-1-1,0 1,1 0,-1 0,0 0,0 0,1 0,-1 0,0 0,1 0,-1 0,0 1,1-1,-1 1,0-1,0 1,0-1,1 1,-1 0,0-1,0 1,0 0,0 0,0 0,0 0,0 0,-1 0,1 0,0 0,-1 0,1 0,0 0,-1 1,1-1,13 65,-13-57,20 51,-10-53</inkml:trace>
  <inkml:trace contextRef="#ctx0" brushRef="#br0" timeOffset="468.566">1638 621,'28'-3,"0"-1,-1-2,0 0,0-2,-1-1,0-1,0-1,12-8,17-53,-54 70,0 0,0 0,0 1,0-1,-1 0,1 0,-1-1,1 1,-1 0,0 0,0 0,0 0,0 0,0 0,0 0,-1 0,1 0,0-1,-1 1,0 0,0 1,1-1,-1 0,0 0,-1 0,1 0,0 1,0-1,-1 0,1 1,-1 0,1-1,-1 1,0 0,0-1,1 1,-1 0,0 1,0-1,-1 0,-3 1,-1 0,1 1,-1 0,1 0,0 0,0 1,-1 0,1 0,0 1,1 0,-1 0,0 0,1 1,0-1,-1 1,2 1,-1-1,0 1,1 0,0 0,0 0,-3 5,5-7,-9 9,0 1,2 1,-1 0,2 0,0 1,1 0,0 0,1 0,1 1,0 0,1 3,3-15,0-1,0 1,1 0,-1-1,1 1,0-1,0 1,0 0,1-1,-1 1,1-1,0 1,0-1,0 1,0-1,1 0,-1 1,1-1,0 0,0 0,0 0,0-1,1 1,-1 0,1-1,0 1,-1-1,1 0,0 0,0 0,1 0,-1-1,0 1,1-1,0 0,18 6,0-2,0-1,1 0,-1-2,1 0,0-2,-1-1,12-1,-21 0,4 0,-1-1,0 0,0-1,0 0,-1-1,1-1,8-5,-6-1</inkml:trace>
  <inkml:trace contextRef="#ctx0" brushRef="#br0" timeOffset="939.339">820 57,'0'4,"0"3</inkml:trace>
  <inkml:trace contextRef="#ctx0" brushRef="#br0" timeOffset="1271.956">1 282,'482'0,"-458"0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1,'-20'97,"4"1,5 1,3 11,14-3,-6-105,0 1,1-1,-1 1,1 0,0-1,0 1,0-1,0 0,0 1,1-1,-1 0,1 0,-1 0,1 0,0 0,0 0,0 0,0 0,0-1,0 1,0-1,1 0,-1 1,1-1,-1 0,1-1,-1 1,1 0,-1-1,1 1,-1-1,1 0,0 0,-1 0,1 0,0 0,0-1,172-75,-172 76,-1-1,1 1,-1 0,1 0,-1 1,0-1,1 0,-1 1,1 0,-1-1,1 1,-1 0,0 0,0 0,0 1,1-1,-1 1,0-1,-1 1,1-1,0 1,0 0,-1 0,1 0,-1 0,1 0,-1 0,0 0,0 1,0-1,0 0,0 1,-1-1,1 1,-1-1,1 1,-1-1,0 1,0-1,34 58,-16-51,1-3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31 229,'1'0,"19"-6,1-1,-2-1,1-1,-1 0,0-1,-1-1,0-1,-1-1,0 0,-1-1,4-6,-19 19,1-1,0 0,-1 1,1-1,-1 0,0 0,0 0,0 0,0 0,0 0,0 0,0-1,-1 1,1 0,-1 0,1-1,-1 1,0 0,0 0,0-1,0 1,-1 0,1-1,-1 1,1 0,-1 0,0 0,1-1,-1 1,0 0,-1 0,1 0,0 1,0-1,-1 0,1 0,-1 1,0-1,0 1,1-1,-1 1,0 0,0-1,0 1,0 0,-1 0,-4-1,0 0,0 1,0 0,0 0,0 1,0 0,0 0,0 0,0 1,-1 0,2 0,-1 1,0 0,0 0,0 1,1 0,0 0,-1 0,1 1,0 0,1 0,-1 1,1-1,-1 1,2 0,-1 1,0 0,-2 1,1 0,0 1,1 0,0 0,0 0,1 0,0 1,0-1,1 1,0 0,1 0,0 1,0-1,1 0,0 1,0-1,1 0,1 1,0-1,1 6,-1-10,1-1,0 1,0 0,0-1,1 0,0 1,-1-1,1 0,1 0,-1-1,1 1,-1-1,1 1,0-1,0-1,1 1,-1 0,0-1,1 0,0 0,-1 0,1-1,0 1,4-1,122 9,-130-10,23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1,'-34'29,"-11"19,3 6,8-2,14-4,16-6,13-10,10-5,7-8,3-7,2-5,0-4,0-8,0-2,-2-1,0-3,-5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1,'-12'12,"2"0,0 1,1 1,0 0,1 0,0 0,1 1,1 0,0 1,1-1,1 1,0 1,4-14,-1 0,1 0,0 0,0 0,0-1,0 1,1 0,-1 0,1-1,0 1,-1 0,1 0,1-1,-1 1,0-1,1 1,-1-1,1 0,-1 0,1 1,0-1,0 0,0 0,0-1,1 1,-1 0,0-1,1 1,-1-1,1 0,0 0,-1 0,1 0,0 0,-1-1,1 1,0-1,0 0,0 0,0 0,-1 0,1 0,0-1,0 1,-1-1,1 1,0-1,1-1,1 2,0-1,1 0,-1-1,0 1,0-1,0 0,0 0,0-1,0 1,-1-1,1 0,-1 0,0-1,0 1,0-1,0 0,0 0,-1 0,0-1,0 1,0-1,0 0,-1 1,0-1,0 0,0-1,-1 1,0 0,0 0,0-1,0 1,-1-1,0 1,0 0,0-1,-1 1,0 0,0-1,0 1,-1 0,-1-3,-42-44,27 44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278 311,'-27'14,"0"2,1 1,1 1,1 1,0 1,1 1,2 2,0 0,-4 8,22-29,1 0,-1 0,0 0,1 1,0-1,0 1,0-1,0 1,0 0,0 0,1 0,-1 0,1 0,0 0,0 0,0 1,0-1,1 0,-1 1,1-1,0 0,0 1,0-1,0 0,1 1,-1-1,1 0,0 1,0-1,0 0,0 0,1 0,-1 0,1 0,0 0,0 0,0-1,0 1,0-1,1 1,-1-1,1 0,-1 0,1 0,3 2,12 0,0 0,1-2,-1 0,1-1,-1 0,1-2,0 0,10-3,145-36,-148 31</inkml:trace>
  <inkml:trace contextRef="#ctx0" brushRef="#br0" timeOffset="253.218">757 0,'-10'39,"-7"41,-2 11,4 1,3-11,-1-14,2-14,3-11,8-8,8-5,3-13,-1-8</inkml:trace>
  <inkml:trace contextRef="#ctx0" brushRef="#br0" timeOffset="487.013">503 283,'38'-5,"28"-1,7 0,-5 1,-8 2,-10 0,-13 2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0 343,'10'-34,"12"-20,3-6,2 7,-4 8,-1 11,1 12,-4 5,0 5,2 5,-4 3</inkml:trace>
  <inkml:trace contextRef="#ctx0" brushRef="#br0" timeOffset="250.963">283 343,'14'-34,"6"-15,3-5,-2 2,0 6,2 10,-4 6,0 9,-3 8</inkml:trace>
  <inkml:trace contextRef="#ctx0" brushRef="#br0" timeOffset="566.209">707 202,'11'-10,"5"-3,0 0,-1-1,-1 0,0-1,-1 0,-1-2,-1 1,3-6,-13 21,0 0,-1 0,1 0,0 0,-1 0,1 0,0 0,-1 0,1 0,-1-1,0 1,1 0,-1 0,0 0,0-1,0 1,0 0,0 0,0-1,0 1,0 0,0 0,-1-1,1 1,0 0,-1 0,1 0,-1 0,1 0,-1-1,0 1,0 0,1 0,-1 0,0 1,0-1,0 0,0 0,0 0,0 1,0-1,0 0,0 1,0-1,-1 1,-56 7,44-1,0 0,1 0,0 2,0 0,0 0,1 1,1 1,0 0,0 0,0 1,2 0,-1 1,1 0,1 1,1 0,-1 0,2 1,0-1,-2 10,7-19,1-1,0 1,0-1,0 1,1-1,-1 1,1-1,0 0,0 1,0-1,0 0,0 0,1 0,-1 0,1 0,0 0,0 0,0 0,1-1,-1 1,1-1,-1 0,1 1,0-1,0 0,-1-1,2 1,-1 0,0-1,3 1,105 23,-24-32,-62 1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0,'-17'195,"-6"65,20-248,0-3,1 1,-1 0,2-1,-1 1,1 0,1 0,0 0,0 0,1 0,0 0,1-1,0 1,0 0,1-1,1 1,1-3</inkml:trace>
  <inkml:trace contextRef="#ctx0" brushRef="#br0" timeOffset="249.52">0 367,'43'-9,"20"-4,3 1,-5 2,-12-2,-10 1,-12 3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6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29 452,'-25'225,"24"-222,0 0,1 1,-1-1,1 0,-1 1,1-1,0 0,0 1,1-1,-1 1,1-1,-1 0,1 0,0 1,0-1,1 0,-1 0,1 0,-1 0,1 0,0 0,0-1,0 1,1-1,-1 1,0-1,1 0,0 0,0 0,-1 0,1 0,0-1,0 1,1-1,-1 0,0 0,0 0,1 0,-1 0,0-1,1 0,-1 1,0-1,1-1,-1 1,1 0,-1-1,9-5,0 0,-1-1,0-1,0 0,-1 0,0-1,0 0,4-7,2 1,28-36,-38 42,1 0,1 0,0 0,0 1,1 0,0 1,0 0,1 0,1 0,-9 6,-1 0,0 0,0 0,1 1,-1-1,0 1,0-1,1 1,-1-1,1 1,-1 0,0-1,1 1,-1 0,1 0,-1 0,1 0,-1 1,0-1,1 0,-1 1,1-1,-1 1,0-1,1 1,-1-1,0 1,0 0,1 0,-1 0,0-1,0 1,0 0,0 0,0 1,0-1,-1 0,1 0,0 0,0 1,-1-1,1 1,11 67,-9-40,-3-26,1 0,0 1,-1-1,1 0,0 0,1 0,-1 0,1 0,-1 0,1 0,0 0,0 0,0-1,0 1,1-1,-1 1,1-1,-1 0,1 0,0 0,0-1,0 1,0-1,0 1,0-1,0 0,0 0,0 0,1-1,-1 1,0-1,1 0,-1 0,0 0,1 0,-1 0,0-1,1 0,-1 1,1-2,12-5,1-1,-1 0,0-1,-1-1,0-1,0 0,-1-1,-1-1,0 0,-1 0,0-2,-1 1,-1-1,6-11,9-7,-15 18</inkml:trace>
  <inkml:trace contextRef="#ctx0" brushRef="#br0" timeOffset="548.872">1299 480,'-34'13,"2"1,-1 2,2 1,0 1,2 2,0 1,1 2,-11 11,-15 53,54-84,-1-1,1 0,-1 1,1-1,0 1,0-1,0 1,0-1,0 1,1-1,-1 1,1-1,-1 1,1-1,0 0,0 0,0 1,1-1,-1 0,0 0,1 0,-1 0,1 0,0 0,-1-1,1 1,0 0,0-1,0 0,1 1,-1-1,0 0,0 0,1 0,-1 0,0-1,1 1,1 0,10 0,0-1,0 0,-1-1,1 0,0-1,-1-1,1 0,-1-1,0 0,0-1,-1-1,1 0,-1 0,0-1,-1-1,1-1,9-5,-1-2,0 0,-2-1,0-1,-1-1,-1 0,0-2,1-3,29-36,-42 55,-4 4,0 1,0-1,0 0,0 1,0-1,0 0,0 1,0-1,0 0,1 1,-1-1,0 0,0 1,1-1,-1 1,0-1,0 0,1 1,-1-1,1 1,-1-1,1 1,-1 0,1-1,-1 1,1-1,-1 1,1 0,-1-1,1 1,0 0,-1 0,1-1,-1 1,1 0,0 0,-1 0,1 0,0 0,-1 0,1 0,0 0,-1 0,1 0,0 0,-1 0,1 1,0-1,-1 0,1 0,-1 1,1-1,-1 0,1 1,0-1,-1 1,1-1,-1 0,0 1,1-1,-1 1,1 0,-1-1,0 1,1-1,-1 1,0 0,5 50,-5-43,0 0,1 0,0 0,0 1,0-2,1 1,1 0,-1 0,1-1,1 1,-1-1,1 0,0 0,1 0,1-1,-1-1,1 1,1-2,-1 1,1-1,-1 0,1 0,0 0,1-1,-1-1,1 1,-1-1,1 0,0-1,-1 0,1 0,0 0,0-1,0-1,0 1,0-1,-1 0,1-1,0 0,-1 0,8-4,16-22,-23 12</inkml:trace>
  <inkml:trace contextRef="#ctx0" brushRef="#br0" timeOffset="1715.282">1948 480,'-4'15,"0"0,1 1,0-1,1 1,1 0,0 0,1 0,1-1,1 1,0 0,1-1,3 10,-5-22,0 0,1 0,-1 0,1 0,0-1,0 1,0 0,0-1,1 1,-1-1,1 0,-1 0,1 0,0 0,0 0,0 0,0-1,0 0,0 1,0-1,0 0,1-1,-1 1,0 0,1-1,-1 0,1 0,-1 0,0 0,1 0,-1-1,0 0,1 1,0-2,6 0,-1-2,1 1,0-1,-1-1,0 0,0 0,0 0,-1-1,0-1,5-4,169-191,-190 281,8-64,1-1,0 1,1 0,1-1,0 0,1 0,1 0,0 0,1-1,3 7,32 109,-40 153,-2-264,-1-1,0 1,-1 0,0-1,-2 1,0-1,-1 0,-1-1,0 1,-1-2,-1 1,-1-1,0 0,-9 10,18-23,0 0,0 0,0-1,-1 1,1 0,-1 0,1-1,-1 1,1 0,-1-1,0 0,0 1,0-1,0 0,0 0,0 0,0 0,0 0,0-1,0 1,-1-1,1 1,0-1,0 0,-1 0,1 0,0 0,0 0,-1 0,1-1,0 1,0-1,0 0,-1 1,1-1,0 0,0 0,0 0,0-1,1 1,-1 0,0-1,0 1,1-1,-1 0,1 1,0-1,-1 0,1 0,0 0,0 0,0 0,0 0,0-1,-5-18,0-1,1 0,2 0,0-1,1 1,1 0,1-1,2 1,0-1,1 1,1 0,1 0,1 1,1-1,1 1,1 0,0 1,2 0,8-11,-11 22,0 0,0 1,1 1,0-1,0 2,0-1,1 1,0 0,1 1,-1 0,1 1,0 0,0 1,0 0,0 1,1 0,-1 1,1 0,-1 1,6 0,7 0</inkml:trace>
  <inkml:trace contextRef="#ctx0" brushRef="#br0" timeOffset="3177.925">2541 56,'72'-17,"1"3,0 4,12 1,-81 8,0 0,1 0,-1 0,1 0,-1 1,1-1,0 1,-1 1,1-1,-1 0,1 1,-1 0,1 0,-1 1,0-1,0 1,1 0,-1 0,0 0,-1 0,1 1,0 0,-1 0,1 0,-1 0,0 0,0 1,0-1,0 1,-1 0,2 4,-8 187,3 163,28-45,-28-21,0-289,1 0,-1 0,0-1,1 1,-1 0,-1 0,1-1,0 1,-1-1,1 1,-1-1,0 1,0-1,0 0,0 0,0 0,0 0,-1 0,1-1,0 1,-1-1,0 1,1-1,-1 0,0 0,1 0,-1-1,0 1,0-1,0 1,-2-1,-98-1,87 0,8 0,7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1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0 612,'18'0,"-1"-1,0 0,0-2,0 0,-1-1,1 0,-1-1,0-1,0-1,0 0,-1-1,0-1,-1 0,0-1,0-1,41-32,-3-3,-1-1,-3-3,2-6,153-204,-202 258,1 0,-1 1,1-1,0 0,-1 1,1 0,0-1,0 1,0 0,0 0,0 0,0 0,0 0,1 1,-1-1,0 1,0-1,0 1,1 0,-1 0,0 0,1 0,-1 0,0 0,0 1,0-1,1 1,-1-1,0 1,0 0,0 0,0 0,0 0,0 1,0-1,0 0,-1 1,1-1,0 1,-1 0,1-1,-1 1,0 0,1 0,-1 0,0 0,0 0,0 0,-1 0,1 0,0 1,-1 0,5 15,-1 1,0 0,-2-1,0 1,-1 0,-1 0,-1 0,-1 1,1 21,1-9,-2 1,-1-1,-2 0,0-1,-3 1,0-1,-2-1,-1 0,-6 9,13-30,-1-1,0 0,-1 0,1-1,-1 1,-1-1,1-1,-1 1,0-1,-1 0,0-1,0 1,0-2,0 1,-1-1,0 0,1-1,-1 0,-1-1,1 1,0-2,-1 1,1-1,-1-1,1 0,-1 0,1-1,0 0,-8-2,3-1,-1 0,1-1,0 0,0-1,0-1,1 0,0-1,-6-6,-6-19,23 15</inkml:trace>
  <inkml:trace contextRef="#ctx0" brushRef="#br0" timeOffset="366.015">1326 273,'-35'35,"1"2,2 1,1 1,-11 21,39-56,0-1,0 1,0 0,1 0,-1 1,1-1,0 0,0 1,1 0,-1-1,1 1,0 0,0-1,1 1,-1 0,1 0,0 0,1 0,-1 0,1-1,0 1,0 0,0 0,1-1,-1 1,1-1,0 1,1-1,-1 0,1 0,0 0,0 0,0 0,3 2,7 0,0-1,0 0,0-1,1-1,0 0,0-1,0 0,0-1,0 0,0-1,0-1,0 0,0-1,0-1,-1 0,1-1,-1 0,0-1,0-1,0 0,0 0,4-5,0 2,0-1,-1 0,-1-2,0 1,0-2,-1 0,-1-1,0 0,6-11,-14 19,0-1,0-1,-1 1,0-1,0 1,-1-1,0 0,-1-1,1 1,-1 0,-1-1,0 1,0-1,-1 1,0-1,0 1,-1-1,0 1,0-1,-1 1,0 0,-2-3,1 6,-1-1,0 1,0 0,0 0,-1 1,0-1,0 1,0 0,0 0,-1 1,0 0,1 0,-1 0,0 0,0 1,-1 0,1 1,0-1,-1 1,1 0,-1 1,1-1,-1 1,1 1,-1-1,1 1,-1 0,-5 2,-64 21,46-9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2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1 326,'23'-12,"0"-1,-1-1,-1-1,0-1,-1-1,-1-1,0 0,-2-1,0-1,-1-1,-1-1,8-15,-25 70,-16 77,19-106,-1-1,1 0,0 1,0-1,0 1,0-1,1 0,-1 0,1 0,0 0,0 0,0 0,0 0,1-1,-1 1,1-1,-1 1,1-1,0 0,0 0,0 0,0-1,0 1,0-1,0 1,1-1,-1 0,1-1,-1 1,2 0,3 0,1 0,-1-1,1 0,-1 0,1-1,-1 0,0 0,1-1,-1 0,0-1,0 1,0-2,-1 1,1-1,-1 0,0-1,0 1,3-4,107-112,-115 117,25-44,-46 72,12-15,2 1,0 0,0 0,1 0,0 0,1 1,1 0,-1 0,1 4,2-12,0 0,0-1,0 1,1 0,-1 0,1-1,0 1,0 0,0-1,1 1,-1-1,1 1,0-1,0 0,0 0,0 0,0 0,1 0,0 0,-1-1,1 1,0-1,0 0,0 1,1-1,-1-1,0 1,1-1,-1 1,1-1,1 1,9-1,-1-1,0 0,0-1,0-1,0 1,0-2,0 0,0-1,0 0,-1-1,0 0,0-1,0 0,-1-1,0 0,0-1,-1 0,0-1,0 0,-1 0,2-4,6-2,-1-1,-1-1,0 0,-1-1,-1-1,0 0,8-19,-20 37,0 0,0 1,0-1,0 0,0 0,0 0,-1 0,1 0,0 0,-1 0,1 0,-1-1,1 1,-1 0,1 0,-1 0,0-1,1 1,-1 0,0 0,0-1,0 1,0 0,0-1,-1 1,1 0,0 0,0-1,-1 1,1 0,-1 0,1 0,-1 0,1 0,-1-1,0 1,0 0,0 0,1 0,-1 1,0-1,0 0,0 0,0 0,0 1,0-1,-1 1,1-1,0 1,0-1,0 1,-1-1,1 1,0 0,0 0,-1 0,1 0,0 0,0 0,-1 0,1 0,0 0,0 1,-1-1,0 1,-8 6,0 0,0 1,1 1,0 0,0 0,1 1,0 0,1 0,0 1,1 0,0 0,0 0,1 1,1 0,0 0,1 0,0 0,1 1,0 1,2-10,0 1,1-1,0 1,0-1,0 1,0-1,1 0,-1 0,1 1,0-1,1 0,-1-1,1 1,-1 0,1-1,0 1,1-1,-1 0,0 0,1 0,0-1,0 1,-1-1,1 0,1 0,-1 0,0 0,0-1,1 0,-1 0,1 0,-1 0,1-1,-1 0,1 0,-1 0,1 0,-1-1,4 0,10-7,-4-2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99 320,'26'6,"1"0,-1-1,1-2,0-1,0-1,0-1,0-1,-1-2,1 0,0-2,-1-1,0-1,0-2,-1 0,0-1,-1-2,0-1,-1 0,0-2,-1 0,-1-2,9-9,-21 19,-1-1,0 0,-1-1,0 0,0 0,-1 0,0-1,0 0,-1 0,-1 0,0-1,0 0,-1 0,1-6,-4 17,1-1,-1 0,0 0,1 0,-1 0,0 0,0 0,0 1,0-1,0 0,0 0,0 0,0 0,0 0,-1 0,1 0,0 0,0 1,-1-1,1 0,-1 0,1 0,-1 1,1-1,-1 0,1 0,-1 1,0-1,1 0,-1 1,0-1,0 1,1-1,-1 1,0-1,0 1,0 0,1-1,-1 1,0 0,0 0,0 0,0 0,0-1,0 1,0 0,0 1,0-1,1 0,-1 0,0 0,0 0,0 1,0-1,0 0,0 1,1-1,-1 1,0-1,-47 35,17 8,1 1,2 1,2 1,3 2,1 0,3 2,-6 24,-22 58,15-32,-3-3,-5-1,-4-2,-4-1,-4-3,-17 16,65-99,0-1,-1 1,0-1,0 0,0 0,-1-1,0 0,0 0,0 0,-1-1,1 0,-1 0,0 0,-1-1,1 0,-5 1,11-4,0 0,0 0,0 0,1 0,-1-1,0 1,0 0,0 0,1-1,-1 1,0-1,0 1,1-1,-1 1,0-1,1 1,-1-1,1 1,-1-1,1 0,-1 1,1-1,-1 0,1 1,-1-1,1 0,0 0,-1 0,1 1,0-1,0 0,0 0,0 0,0 1,0-1,0 0,0 0,0 0,0 0,0 1,0-1,1 0,-1 0,0 0,1 1,-1-1,1 0,16-40,-6 26,1 0,0 0,1 1,1 0,0 1,1 1,1 1,0 0,0 0,1 2,0 0,0 1,13-3,-23 9,0 0,0 0,0 1,0 0,0 1,0 0,0 0,0 0,0 1,0 0,0 0,0 0,0 1,0 1,-1-1,1 1,-1 0,0 0,1 1,-1 0,-1 0,1 0,-1 1,0 0,2 1,57 59,-54-51,2-1,0-1,0 0,1 0,1-1,0-1,0 0,1-1,0-1,14 6,-24-13,1 0,-1-1,0 1,0-1,1-1,-1 1,0-1,0 0,0 0,0 0,0-1,0 1,0-1,0-1,-1 1,1-1,0 0,16-8</inkml:trace>
  <inkml:trace contextRef="#ctx0" brushRef="#br0" timeOffset="1088.931">1313 856,'-43'26,"1"2,2 2,1 2,1 1,-19 23,7 31,49-84,1-1,-1 1,1-1,0 0,-1 1,1-1,0 1,0-1,1 0,-1 1,0-1,1 1,0-1,-1 0,1 1,0-1,0 0,0 0,1 0,-1 0,0 0,1 0,-1 0,1 0,0 0,0-1,0 1,0-1,0 1,0-1,0 0,0 0,0 0,0 0,1 0,-1 0,0-1,1 1,-1-1,10 0,-1 0,1-1,-1-1,0 0,1 0,-1-1,0-1,-1 0,1 0,-1-1,1 0,-1-1,-1 0,1-1,-1 0,0 0,-1-1,0 0,0 0,-1-1,0 0,1-3,78-88,-86 99,1-1,0 1,0 0,-1-1,1 1,0 0,0 0,0 0,0 0,0 0,0 0,1 0,-1 0,0 1,0-1,1 0,-1 1,1-1,-1 1,0-1,1 1,-1 0,1-1,-1 1,1 0,-1 0,1 0,-1 0,1 0,-1 1,0-1,1 0,-1 1,1-1,-1 1,0-1,1 1,-1 0,0-1,1 1,-1 0,0 0,0 0,0 0,0 0,0 0,0 0,0 1,0 0,11 32,-11-29,0 1,0-1,1 0,0 1,0-1,0 0,0 0,1 0,0-1,0 1,0-1,1 1,-1-1,1 0,0 0,0-1,1 1,-1-1,1 0,0 0,-1 0,1-1,1 0,2 0,1 0,0-1,0-1,0 1,-1-1,1-1,0 0,0 0,-1-1,1 0,-1 0,1-1,-1 0,0-1,0 1,0-2,-1 1,1-1,-1 0,0 0,0-1,-1 0,0-1,5-6,-10 13,229-196,-229 195,0-1,0 1,-1 0,1-1,0 1,0 0,0 0,1 0,-1 0,0 0,0 0,1 0,-1 0,0 1,1-1,-1 0,1 1,-1-1,1 1,-1-1,1 1,-1 0,1 0,-1 0,1 0,-1 0,1 0,0 0,-1 0,1 1,-1-1,1 0,-1 1,1-1,-1 1,0 0,1 0,-1-1,0 1,1 0,-1 0,0 0,0 0,0 0,0 1,0-1,0 0,0 0,0 1,0-1,-1 1,1-1,-1 0,1 1,-1-1,1 1,-1 1,-3 16,-2-1,0 1,-1-1,-1 0,-1-1,0 0,-2 0,0-1,0 0,-4 4,-59 46,96-61,174 20,-182-23,-1 0,1-1,0-1,-1 0,1-1,0-1,-1 0,1-1,-1-1,0 0,0-1,0 0,-1-1,8-5,12-16,-2-1,-1-2,-2-1,0-1,-3-1,0-1,-2-2,-2 0,15-36,-26 53,0-1,-2 0,0-1,-2 0,0-1,-1 1,-1-1,-1 0,-1 0,-1-16,0 36,-1 0,1-1,-1 1,0 0,1-1,-1 1,0-1,-1 1,1 0,0-1,-1 1,1-1,-1 1,0 0,1-1,-1 1,0 0,0 0,-1 0,1 0,0 0,-1 0,0 0,1 0,-1 1,0-1,0 0,0 1,0 0,0-1,0 1,0 0,0 0,0 0,-1 0,1 1,0-1,-1 0,1 1,0 0,-1 0,1-1,-1 2,1-1,-1 0,1 0,0 1,-1-1,1 1,0 0,-1-1,1 1,0 0,0 1,-4 6,1 0,0 1,1 0,0 0,1 0,-1 1,2-1,-1 1,1 0,1-1,0 1,0 0,1 0,0 0,1 0,0 0,2 4,-2 14,18 154,10 6,-2-76,-33-121,2-6</inkml:trace>
  <inkml:trace contextRef="#ctx0" brushRef="#br0" timeOffset="1281.602">2357 714,'39'0,"31"0,9-4,-5-3,-9 1,-11 1,-15 2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3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0 187,'555'0,"-576"-22,-9 6,17 10,0 0,0-1,1 0,0-1,1-1,-1 0,2 0,-1-1,1 0,1-1,0 0,-4-7,8 3,5 2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3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312 368,'-61'192,"47"-163,-1-2,-1 0,-1 0,-2-2,-1 0,0-2,-2 0,-23 18,2-12,24-20</inkml:trace>
  <inkml:trace contextRef="#ctx0" brushRef="#br0" timeOffset="245.69">2 395,'19'34,"16"20,2 6,0-7,-7-8,-3-6,-2-11,-5-4,-1-7,1-2,-3-3</inkml:trace>
  <inkml:trace contextRef="#ctx0" brushRef="#br0" timeOffset="753.694">567 565,'0'337,"0"-337,-1 1,1-1,-1 1,1-1,-1 1,1-1,0 1,0-1,-1 1,1-1,0 1,0 0,-1-1,1 1,0-1,0 1,0 0,0-1,0 1,0 0,0-1,0 1,0-1,0 1,0 0,1-1,-1 1,0 0,0-1,1 1,-1-1,0 1,1-1,-1 1,0-1,1 1,-1-1,1 1,-1-1,1 0,-1 1,1-1,-1 0,1 1,-1-1,1 0,0 1,-1-1,1 0,-1 0,1 0,0 0,-1 0,1 0,0 0,-1 0,1 0,20-99,-6 34,50-159,-34 175,-31 48,1 0,-1 0,0 0,1 1,0-1,-1 0,1 0,-1 0,1 1,0-1,0 0,-1 1,1-1,0 0,0 1,0-1,0 1,0 0,0-1,0 1,0 0,0-1,0 1,0 0,0 0,0 0,0 0,0 0,0 0,0 0,0 0,0 0,0 1,0-1,-1 0,1 1,0-1,0 1,0-1,0 1,0-1,0 1,-1-1,1 1,0 0,0 0,-1-1,1 1,-1 0,1 0,0 0,-1 0,25 57,-18-39</inkml:trace>
  <inkml:trace contextRef="#ctx0" brushRef="#br0" timeOffset="1150.431">510 254,'267'-26,"-266"26,0 1,0-1,0 1,1-1,-1 0,0 1,0-1,0 0,0 0,0 0,1 0,-1 0,0 0,0 0,0 0,0 0,0-1,1 1,-1 0,0-1,0 1,0-1,0 1,0-1,0 0,0 1,0-1,-1 0,1 0,0 1,0-1,0 0,-1 0,1 0,0 0,-1 0,1 0,-1 0,0 0,1 0,-1-1,0 1,1 0,-1 0,0 0,0 0,0 0,0-1,0 1,0 0,0 0,-1 0,1 0,0 0,-1-1,1 1,0 0,-1 0,0 0,-123-117,95 63,23 37</inkml:trace>
  <inkml:trace contextRef="#ctx0" brushRef="#br0" timeOffset="9334.636">1102 565,'20'0,"15"0,7 5,1 1,-2 0,-3-1,-4-2,-7-1</inkml:trace>
  <inkml:trace contextRef="#ctx0" brushRef="#br0" timeOffset="9632.668">1018 762,'39'5,"17"1,3 0,-2-1,-7-2,-7 0,-6-2,-9-1</inkml:trace>
  <inkml:trace contextRef="#ctx0" brushRef="#br0" timeOffset="10221.324">1611 395,'8'31,"2"-2,0 1,2-1,1-1,6 7,39 98,-39-56,-19-76,0-1,1 1,-1 0,0-1,0 1,1-1,-1 1,0 0,1-1,-1 1,1-1,-1 0,1 1,-1-1,1 1,-1-1,1 0,-1 1,1-1,0 0,-1 1,1-1,0 0,-1 0,1 0,-1 0,1 0,0 1,-1-1,1 0,0-1,-1 1,1 0,0 0,-1 0,1 0,0 0,-1-1,1 1,-1 0,1 0,0-1,-1 1,1-1,-1 1,1 0,-1-1,1 1,-1-1,1 1,-1-1,0 1,1-1,-1 0,0 1,1-1,24-34,93-258,-105 248,-9 25</inkml:trace>
  <inkml:trace contextRef="#ctx0" brushRef="#br0" timeOffset="10891.651">2203 423,'47'208,"4"-31,-51-175,0-1,1 0,-1 1,1-1,0 0,-1 0,1 0,0 0,0 1,0-1,0 0,0-1,0 1,0 0,0 0,0 0,0 0,1-1,-1 1,0-1,0 1,1-1,-1 1,0-1,1 0,-1 0,0 1,1-1,-1 0,1 0,-1 0,0-1,1 1,-1 0,0 0,1-1,-1 1,0-1,0 1,1-1,-1 0,0 1,0-1,0 0,0 0,0 0,0 0,1 0,45-60,-41 51,17-30,-1-1,-3-1,-1-1,-2-1,3-18,-11 12,-10 31</inkml:trace>
  <inkml:trace contextRef="#ctx0" brushRef="#br0" timeOffset="11499.513">2260 198,'178'-193,"-177"193,0-1,1 1,-1 0,0 0,0 0,0 1,1-1,-1 0,0 0,0 0,0 1,0-1,0 1,1-1,-1 1,0-1,0 1,0 0,0-1,0 1,-1 0,1 0,0 0,0 0,0 0,-1 0,1 0,-1 0,1 0,0 0,-1 0,0 0,1 0,-1 0,0 1,1-1,-1 0,0 0,0 0,0 1,0-1,0 0,0 0,-1 0,1 1,0-1,-1 0,1 0,-1 0,1 0,-1 1,6 19,13 20,1 0,2-2,1 0,3-2,4 5,-19-28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47,'-10'-46,"9"46,0 0,0 0,0 0,0 0,0 0,0 0,0 0,1 0,-1 0,0 0,0 1,0-1,0 0,0 0,1 1,-1-1,0 1,0-1,1 1,-1-1,0 1,1-1,-1 1,0 0,1-1,-1 1,1 0,-1-1,1 1,-1 0,1 0,0 0,-1-1,1 1,0 0,0 0,-1 0,1 0,0 0,-37 162,36-151,-4 19,2 0,1 0,1 0,2 0,1 0,1 0,2 0,1-1,2 0,1 0,8 19,-15-43,0 0,0-1,0 1,1-1,0 0,0 1,0-1,0-1,1 1,0 0,0-1,1 0,-1 0,1 0,-1-1,1 1,0-1,1 0,-1 0,0-1,1 0,0 0,-1 0,1-1,0 1,0-1,0-1,0 1,0-1,0 0,0-1,0 1,0-1,-1 0,1-1,4 0,7-10,-1 0,0-1,-1-1,0 0,-1-1,-1 0,0-2,-1 1,-1-1,-1-1,2-5,69-125,-82 148,1-1,0 1,0-1,0 0,0 1,0-1,0 1,0-1,0 0,0 1,0-1,0 0,0 1,1-1,-1 1,0-1,0 1,1-1,-1 1,0-1,1 1,-1-1,0 1,1-1,-1 1,1-1,-1 1,1-1,-1 1,1 0,-1 0,1-1,-1 1,1 0,-1 0,1-1,0 1,-1 0,1 0,-1 0,1 0,0 0,-1 0,1 0,-1 0,1 0,0 0,-1 0,1 0,-1 1,1-1,0 0,-1 0,1 1,-1-1,1 0,-1 0,1 1,-1-1,1 1,-1-1,1 1,13 38,-11-29,0 1,-2-2,0 0,0 0,1 0,0 0,1 0,0 0,0-1,1 1,0-1,1 0,0 0,0-1,0 1,1-1,0 0,1-1,-1 0,1 0,0 0,1-1,0 1,-1-2,2 1,-1-1,0-1,1 0,0 0,1 0,-1-3,0 0,-1-1,1 0,0-1,-1 1,0-2,1 1,-1-1,0-1,0 1,0-1,-1-1,1 1,-1-1,0-1,-1 1,1-1,-1 0,0-1,-1 1,1-2,5-6,-1-1,0 0,-1 0,-1-1,0-1,-1 1,-1-1,0 0,2-15,19-135,-18 89,-8 66</inkml:trace>
  <inkml:trace contextRef="#ctx0" brushRef="#br0" timeOffset="413.037">1441 498,'21'-27,"-1"-2,-1 0,-1-1,-2-1,-1-1,2-11,-15 41,-1 0,1 0,-1-1,0 1,0-1,0 1,0-1,0 0,0 1,-1-1,1 0,-1 1,0-1,0 0,0 0,0 1,0-1,-1 0,1 0,-1 1,0-1,1 0,-1 1,-1-1,1 1,0 0,0-1,-1 1,0 0,1 0,-1-1,0 1,0 1,0-1,0 0,0 0,-1 1,1-1,0 1,-1 0,1 0,-1 0,0 0,-5 3,-1 0,0 0,1 1,-1 1,1 0,0 0,0 0,1 1,-1 0,1 0,0 1,0 0,1 0,0 1,0 0,0 0,1 0,0 0,1 1,-1 0,1 0,-1 6,3-11,-7 9,0 1,1 0,0 1,1-1,0 2,1-1,1 1,1 0,0 0,0 0,2 0,0 1,1-1,0 1,1-1,1 1,0-1,4 14,0-21,2-1,-1 0,1 0,0 0,0-1,0 0,1 0,0-1,1 0,-1 0,1-1,0 0,0-1,0 0,0 0,0-1,1 0,-1-1,1 0,0 0,-1-1,1 0,0-1,-1 0,3-1,153-39,-140 34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0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5,'0'-1,"0"1,-1 0,1-1,-1 1,1 0,-1-1,1 1,-1 0,1 0,-1-1,1 1,-1 0,1 0,-1 0,0 0,1 0,-1 0,1 0,-1 0,1 0,-1 0,1 0,-1 0,0 0,1 0,-1 1,1-1,-1 0,1 0,-1 1,1-1,-1 0,1 1,-1-1,1 0,0 1,-1-1,1 1,0-1,-1 1,1-1,0 1,-1-1,1 1,0-1,0 1,0-1,-1 1,1-1,0 1,0-1,0 1,0-1,0 1,0 0,0-1,0 1,0-1,0 1,1 0,-7 40,6 474,28-206,-4-197,-24-111,-1-1,1 1,0 0,0 0,0-1,1 1,-1 0,0 0,0-1,0 1,0 0,1-1,-1 1,0 0,1 0,-1-1,1 1,-1-1,1 1,-1 0,1-1,-1 1,1-1,-1 1,1-1,-1 0,1 1,0-1,-1 0,1 1,0-1,0 0,-1 0,1 1,0-1,-1 0,1 0,0 0,0 0,-1 0,1 0,0 0,0 0,-1 0,1-1,0 1,0 0,-1 0,1-1,0 1,-1 0,1-1,0 1,-1-1,1 1,-1-1,1 1,29-37,-30 36,125-170,-88 131,-16 14,2 1,0 2,2 0,0 1,2 2,27-17,-52 36,0 0,0 0,1 0,-1 1,1-1,-1 0,1 1,-1 0,1-1,-1 1,1 0,-1 0,1 0,-1 1,1-1,-1 1,1-1,-1 1,0 0,1 0,-1 0,0 0,1 0,-1 1,0-1,0 1,0-1,0 1,-1 0,1 0,0 0,-1 0,1 0,-1 0,0 0,1 0,-1 0,0 1,-1-1,1 1,0-1,-1 0,1 1,-1 0,20 190,8-61,-8-68,-12-48</inkml:trace>
  <inkml:trace contextRef="#ctx0" brushRef="#br0" timeOffset="435.704">1242 597,'-37'28,"0"2,2 1,1 2,2 2,-26 35,52-63,0 0,1 0,0 0,0 1,0 0,1 0,0 0,1 0,0 1,0-1,1 1,0 0,0 0,1 0,0 0,1 0,0 0,0 0,1 0,0 0,1 0,0-1,0 1,4 8,-5-16,0 1,0 0,0-1,1 1,-1-1,0 0,1 1,0-1,-1 0,1 0,0 0,-1 0,1 0,0 0,0-1,0 1,0-1,0 1,0-1,-1 0,1 1,0-1,0 0,0 0,0-1,0 1,0 0,0-1,0 1,0-1,0 1,0-1,0 0,-1 0,1 0,0 0,-1 0,2-2,61-49,143-238,-207 289,1-1,-1 1,1 0,0-1,-1 1,1 0,0 0,0 0,0 0,0 0,0 0,0 0,0 0,0 0,1 0,-1 0,0 1,0-1,1 0,-1 1,0-1,1 1,-1 0,1-1,-1 1,1 0,-1 0,1 0,-1 0,0 0,1 0,-1 0,1 0,-1 1,1-1,-1 1,0-1,1 1,-1-1,0 1,0 0,1 0,-1 0,0-1,0 1,0 0,0 0,0 1,0-1,0 0,0 0,0 0,-1 1,1-1,34 110,-31-100,0 0,1 0,0 0,1-1,0 1,1-2,0 1,0-1,1 0,0 0,1-1,0 0,0-1,1 0,0 0,0-1,0 0,4 1,11 1</inkml:trace>
  <inkml:trace contextRef="#ctx0" brushRef="#br0" timeOffset="787.982">1666 569,'11'67,"2"-1,4-1,22 58,-38-119,1 3,-1-1,1 0,0 0,1 0,-1 0,1 0,0 0,1-1,-1 1,1-1,0 0,1 0,-1 0,1-1,0 0,0 0,0 0,0 0,6 2,-8-8,1 1,0 0,-1-1,1 0,-1 0,0 0,1 0,-1 0,0-1,0 1,-1-1,1 0,0 0,-1 0,0 0,0 0,0-1,0 1,0-1,-1 1,1-1,-1 0,0 1,0-1,-1 0,1 0,3-6,114-280,-85 250,-16 28</inkml:trace>
  <inkml:trace contextRef="#ctx0" brushRef="#br0" timeOffset="1120.36">2230 766,'36'-22,"-1"-1,-1-3,-1 0,-1-2,-1-2,-2 0,21-30,-48 58,0 0,1 0,-1 0,0-1,0 1,-1 0,1-1,0 0,-1 1,1-1,-1 0,0 0,0 0,0 0,-1 0,1 0,-1 0,1 0,-1 0,0 0,0 0,0 0,-1 0,1 0,-1 0,1 0,-1 0,0 0,0 0,-1 0,1 1,-1-1,1 0,-1 1,0-1,0 1,0 0,0-1,0 1,0 0,-1 0,1 1,-1-1,1 0,-1 1,0 0,0-1,-7 1,1 1,-1 0,0 0,0 1,0 1,0-1,0 2,1-1,-1 1,1 1,0-1,0 2,0-1,1 1,-1 0,1 1,0 0,1 1,-1-1,1 1,1 1,-1-1,1 1,0 0,1 1,0-1,1 1,-1 0,0 5,-2-3,0 0,1 0,1 1,0 0,0 0,1 0,1 1,0-1,0 1,1 0,1-1,1 1,-1 0,2 0,0 0,0 0,2 0,-1-1,2 2,1-3,0 0,0-1,2 1,-1-1,1 0,1-1,-1 0,2 0,-1-1,1 0,0 0,1-1,0 0,0-1,1 0,-1-1,1 0,0-1,1 0,-1 0,3-1,116 2,-104-6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5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697 141</inkml:trace>
  <inkml:trace contextRef="#ctx0" brushRef="#br0" timeOffset="-493.68">387 283,'-18'0,"1"1,0 0,0 2,0 0,0 1,0 0,0 1,1 1,0 1,0 0,1 1,0 1,0 0,1 1,0 1,12-10,-1 1,1-1,0 0,0 1,0 0,0-1,1 1,-1 0,0 0,1 0,-1 0,1 0,0 0,0 0,-1 0,1 1,1-1,-1 0,0 1,1-1,-1 1,1-1,0 1,-1-1,1 1,0-1,1 1,-1-1,0 1,1-1,-1 1,1-1,0 0,0 1,0-1,0 0,0 0,1 1,-1-1,1 0,-1 0,1-1,0 1,0 0,-1 0,1-1,0 1,1-1,0 1,94 11,-88-14,-1 1,0 0,1 0,-1 1,0 0,0 0,0 1,1 0,-2 1,1 0,0 0,-1 0,1 1,-1 0,3 3,-7-5,-1 0,0 0,0 1,0-1,0 1,0-1,0 1,-1 0,1-1,-1 1,0 0,0 0,0 0,0 0,-1 0,1 0,-1 1,0-1,1 0,-1 0,-1 0,1 0,0 0,-1 0,0 0,0 0,0 0,0 0,0 0,0 0,-2 1,0 3,-2 1,1-1,-1-1,0 1,-1-1,0 0,0 0,0 0,0-1,-1 0,-3 2,1-2,-9 8,-1-1,0-1,0 0,-1-2,-1 0,1-1,-2-1,1-2,0 0,-1-1,0 0,20-4,0 0,0 0,0 0,0 0,0 0,0 0,1-1,-1 1,0-1,0 1,0-1,1 1,-1-1,0 0,1 0,-1 0,0 0,1 0,-1 0,1-1,0 1,-1 0,1-1,0 1,0-1,0 1,0-1,0 0,0 0,0-10</inkml:trace>
  <inkml:trace contextRef="#ctx0" brushRef="#br0" timeOffset="-245.63">641 537,'-5'34,"-6"24,-2 9,-2-3,0-8,-2-8,-2-13,1-7,5-8</inkml:trace>
  <inkml:trace contextRef="#ctx0" brushRef="#br0" timeOffset="303.268">754 847,'13'-38,"2"1,1 0,3 1,0 1,3 0,22-27,-44 63,0 0,0 0,0 0,0 1,0-1,0 0,0 0,1 0,-1 1,0-1,1 0,-1 0,1 0,-1 0,1 0,0 0,-1 0,1 0,0 0,0 0,0 0,0 0,0 0,0-1,0 1,0 0,0-1,0 1,0-1,0 1,0-1,0 0,0 1,1-1,-1 0,0 0,0 0,1 0,-1 0,0 0,0 0,0 0,1 0,-1-1,0 1,0 0,0-1,0 1,0-1,1 1,-1-1,0 0,0 1,0-1,-1 0,1 0,0 0,0 1,0-1,0 0,-1 0,1 0,-1 0,1-1,-1 1,1 0,-1 0,1 0,-1-1,2 36,-3-28,0-1,0 1,1-1,-1 1,1-1,0 1,1-1,0 1,0-1,0 1,0-1,1 0,0 1,0-1,0 0,0 0,1 0,0-1,0 1,1-1,-1 1,1-1,0 0,0-1,0 1,0-1,1 1,-1-1,1-1,0 1,0-1,4 2,0-5,-1-1,1 0,-1 0,1-1,-1 0,0-1,0 1,-1-2,1 1,-1-1,0 0,0-1,0 1,-1-1,1-1,-2 1,1-1,-1 0,0 0,0-1,0-2,4-1,-1 0,0 0,-1-1,-1-1,0 1,0-1,-1 0,-1 0,0 0,-1-1,-1 1,2-12,-4 2</inkml:trace>
  <inkml:trace contextRef="#ctx0" brushRef="#br0" timeOffset="1985.548">1657 311,'-135'22,"129"-20,1 0,0 0,-1 1,1 0,0 0,1 0,-1 0,0 1,1 0,0 0,0 0,0 0,1 1,-1-1,1 1,0 0,0 0,1 1,-1-1,1 0,0 1,0 3,-6 25,5-22,-1 1,2 1,0-1,0 0,2 0,-1 1,2-1,1 14,-1-19,1 0,0 0,0 0,1 0,0 0,1 0,-1 0,1-1,1 0,-1 0,1 0,1 0,-1-1,1 0,0 0,1-1,-1 1,1-1,0-1,0 1,1-1,-1-1,1 1,0-1,0 0,0-1,0 0,0 0,1-1,-1 0,0-1,1 1,-1-2,6 0,3-2,0-1,-1 0,0-2,0 0,0 0,0-2,-1 0,-1-1,1 0,-1-1,-1 0,0-1,0-1,-1 0,-1-1,0 0,-1-1,0 0,-1 1,0 1,-2-1,1 0,-2-1,0 0,0 0,-1 0,-1-1,0 0,-1 0,-1 1,0-2,-1 1,-1 0,0 0,-1 0,-1 0,-2-7,3 13,-1 0,0 1,-1-1,0 0,-1 1,1 0,-1 0,-1 0,0 0,0 1,0-1,-1 1,0 1,-1-1,1 1,-1 0,0 1,-1-1,1 1,-1 1,0 0,0 0,-9-3,9 8,1 1,-1 0,0 0,1 0,-1 1,1 0,0 1,0-1,0 1,1 1,-1-1,1 1,0 1,0-1,1 1,0 0,0 0,0 0,0 1,1-1,0 1,1 0,0 1,0-1,0 0,0 5,-2 9,1 0,0 0,2 1,1-1,0 1,2-1,1 9,-1 10,27 165,-17-141,-5-35,-1 0,-1 1,-1-1,-2 0,-1 1,-1-1,-2 1,-3 14,-30 153,28-152,5-44,3-12</inkml:trace>
  <inkml:trace contextRef="#ctx0" brushRef="#br0" timeOffset="2403.892">2137 0,'6'3,"1"-1,-1 1,0 1,-1-1,1 1,-1-1,1 2,-1-1,0 1,-1-1,1 1,-1 1,0-1,0 0,0 3,-3-7,13 23,-1 2,-1-1,-1 2,-1 0,-2 0,0 0,-2 1,-1 0,-2 0,0 1,-2-1,-1 1,-1-1,-4 21,2-14,-1-1,-1 1,-2-1,-2 1,-1-2,-1 0,-5 7,8-24,0 0,0 0,-2-1,0 0,0-1,-2 0,0-1,0 0,-1-1,-1 0,0-1,0-1,-1 0,0-1,-1 0,-74 32,66-31</inkml:trace>
  <inkml:trace contextRef="#ctx0" brushRef="#br0" timeOffset="4738.495">2391 791,'240'-210,"-229"200,-1 0,0-1,-1 0,0 0,-1-1,0 0,-1 0,0-1,-1 0,0 0,0-4,-6 16,0-1,0 1,-1 0,1 0,0-1,0 1,-1 0,1-1,-1 1,1 0,-1 0,1 0,-1 0,0-1,1 1,-1 0,0 0,0 0,0 0,0 1,0-1,0 0,0 0,0 1,-1-1,1 0,0 1,0-1,0 1,-1-1,1 1,0 0,-1 0,1 0,0-1,-1 1,1 0,0 1,0-1,-1 0,1 0,0 0,-1 1,1-1,0 1,0-1,-1 1,1-1,0 1,0 0,0 0,0-1,0 1,0 0,0 0,0 0,0 0,1 0,-1 0,0 1,1-1,-1 0,0 0,1 0,-1 1,-4 3,0 0,0 1,1 0,0 0,0 0,0 1,1-1,-1 1,2 0,-1 0,1 0,0 0,0 0,1 1,0-1,0 0,1 1,0-1,0 0,1 1,0-1,0 1,1-1,0 0,0 0,0 0,1 0,0 0,1-1,0 1,2 2,-1-3,1 0,1 0,-1 0,1-1,0 0,0 0,1-1,-1 0,1 0,0-1,0 0,0 0,1-1,-1 0,1-1,-1 0,1 0,-1 0,1-1,-1-1,1 1,0-1,-1-1,0 0,4-1,18-5,-1-2,-1 0,1-2,-2-1,0-2,-1 0,0-2,-1-1,-1 0,-1-2,8-10,-27 28,0-1,0 0,0-1,-1 1,1-1,-1 0,0 0,0 0,0 0,0 0,-1-1,0 1,0-1,0 1,0-1,-1 0,0 0,0 0,0 0,0 0,-1 0,0 0,0 0,0 0,-1 0,0 0,0 0,0 0,-1-2,-1 6,-1 0,1 1,-1-1,1 1,-1 0,1-1,-1 2,1-1,-1 0,1 1,-1-1,1 1,0 0,-1 0,1 1,0-1,0 1,0-1,0 1,0 0,0 0,0 0,0 1,1-1,-1 1,1-1,0 1,0 0,0 0,0 0,-5 5,0 0,1 1,0 0,0 0,1 0,1 0,-1 1,1 0,1 0,0 0,-2 9,4-14,1 0,-1-1,1 1,0-1,0 1,0 0,1-1,0 1,0-1,0 1,0-1,1 1,-1-1,1 0,0 0,1 0,-1 0,1 0,-1 0,1 0,0-1,1 0,-1 1,1-1,-1-1,1 1,3 2,7 0,0 0,0 0,0-1,0-1,1-1,-1 0,1-1,0 0,-1-1,1-1,0 0,-1-1,1-1,-1 0,9-3,3-4,-1-1,0-1,0-1,-2-1,1-1,-2-1,0-1,-1-1,-1-1,0-1,1-4,45-66,-64 86,0 0,0 0,0 0,0 0,-1 0,1 0,-1 0,0-1,-1 1,1 0,-1-1,0 1,0 0,0-1,0 1,-1 0,0-1,0 1,0 0,0 0,-1-1,0 1,-1-2,2 4,-1 0,0 0,0 0,0 0,0 0,0 0,0 1,0-1,0 1,-1-1,1 1,-1 0,1 0,-1 0,1 0,-1 0,0 1,1-1,-1 1,0 0,1 0,-1 0,0 0,0 0,1 0,-1 1,0-1,1 1,-1 0,1 0,-1 0,1 0,-1 0,1 1,-1 0,-76 62,72-57,-1 1,2 0,-1 1,1 0,0 0,1 0,0 1,0-1,1 1,1 0,-1 1,2-1,-1 0,2 1,-1 0,1-1,1 1,0 0,0-1,1 1,1 0,-1-1,2 1,0-1,0 0,1 0,0 0,0 0,1-1,1 1,-1-1,1 0,1-1,0 0,0 0,1 0,3 2,5-1,0 1,1-2,0 0,1-2,0 1,0-2,0-1,1 0,-1-1,1-1,0-1,0 0,0-1,11-3,-6 3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536,'-45'354,"32"-233,23-166,0-11,2 1,3 1,2 1,2 0,17-29,-18 48,-8 10,2 1,0 0,2 1,0 0,2 1,0 0,1 2,1 0,1 1,1 1,3-2,-21 18,-1 1,0-1,1 0,-1 1,0 0,1-1,-1 1,1 0,-1 0,1 0,-1 0,0 0,1 0,-1 0,1 0,-1 1,1-1,-1 1,0-1,1 1,-1-1,0 1,0 0,1-1,-1 1,0 0,0 0,0 0,0 0,0 0,0 0,0 0,0 1,-1-1,1 0,0 0,-1 1,1-1,-1 0,1 1,-1-1,1 1,-1 0,17 66,-8 43,-3-86</inkml:trace>
  <inkml:trace contextRef="#ctx0" brushRef="#br0" timeOffset="-1184.288">1 368,'12'28,"94"206,-36 14,-38-91,-15-196,14-63,5 1,22-40,42-118,-77 184,-21 74,0 1,-1 0,1-1,0 1,0 0,0 0,0 1,0-1,0 0,0 0,0 1,-1-1,1 1,0 0,0 0,-1-1,1 1,0 0,-1 1,1-1,-1 0,1 0,-1 1,0-1,1 0,-1 1,0-1,0 1,0 0,0-1,0 1,-1 0,2 1,2 2,10 10,0-2</inkml:trace>
  <inkml:trace contextRef="#ctx0" brushRef="#br0" timeOffset="-742.814">790 565,'24'-5,"13"-1,5-5,0-1,-3 3,-2 2,-3 2,-3 3,-2 0,0 2,-2 0,-4-4,-2-2,1 0,1 2,-3 0</inkml:trace>
  <inkml:trace contextRef="#ctx0" brushRef="#br0" timeOffset="-516.512">847 735,'33'9,"22"-1,5-2,-2-3,-7-1,-6-1,-7-1,-5 0,-3-5,-2-2,-6 1</inkml:trace>
  <inkml:trace contextRef="#ctx0" brushRef="#br0" timeOffset="4691.826">1666 1,'-13'7,"0"1,0 0,1 1,1 1,0 0,0 0,0 1,2 1,-1-1,1 2,1-1,-6 12,-2 22,2 0,2 1,1 0,3 0,-2 45,9-79,-11 78,5-54,1 1,3 0,1 0,2 0,1 0,2 0,2 1,-2-21,0 0,2-1,0 1,1-1,1 0,0 0,1-1,1 0,1 0,0-1,1 0,0-1,1 0,1-1,0-1,1 0,1 0,-1-1,2-1,-1-1,1 0,11 4,68 22,-77-25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4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344 457,'1'-4,"0"0,-1 0,0 1,0-1,0 0,0 0,-1 0,1 0,-1 1,0-1,0 0,0 1,-1-1,1 1,-1-1,0 1,0 0,0-1,0 1,-1 0,1 1,-1-1,1 0,-1 1,0-1,0 1,-1 0,1 0,0 0,-1 0,1 1,-1-1,1 1,-1 0,0 0,0 1,1-1,-4 0,-6 4,0 1,0 0,0 1,1 0,-1 1,2 0,-1 1,1 0,0 1,0 0,1 1,0 0,0 1,1 0,0 0,1 1,-1 3,1-4,0 2,1-1,0 1,1 0,1 0,0 0,0 1,1 0,1 0,-1 7,3-15,0 0,1-1,-1 1,1 0,0 0,0 0,1-1,0 1,-1 0,1 0,1-1,-1 1,1-1,0 1,0-1,0 0,1 1,-1-1,1 0,0-1,0 1,0 0,1-1,-1 0,1 0,0 0,0 0,0-1,0 1,3 0,2 1,1 0,0-1,0-1,0 1,0-2,1 1,-1-1,0-1,1 0,-1 0,1-1,-1 0,0-1,0 0,0-1,0 0,0-1,0 0,-1 0,0-1,4-3,22-14,-1-2,-1-2,-1-1,22-24,-13 12,32-43,-72 82,0 0,0 0,0 1,0-1,0 0,0 1,0-1,0 1,0-1,0 1,0-1,0 1,0 0,0-1,0 1,-1 0,1 0,0 0,-1-1,1 1,0 0,-1 0,1 0,-1 0,1 0,-1 0,0 0,1 0,-1 0,0 1,0-1,0 0,0 0,0 0,0 0,0 1,1 0,27 70,-15-48</inkml:trace>
  <inkml:trace contextRef="#ctx0" brushRef="#br0" timeOffset="449.699">852 739,'23'-53,"3"1,1 1,28-37,-55 89,1 0,-1 0,0 0,0 0,1 0,-1 0,1-1,-1 1,0 0,1 0,0 0,-1 0,1-1,-1 1,1 0,0-1,0 1,-1 0,1-1,0 1,0-1,0 1,0-1,0 0,-1 1,1-1,0 0,0 0,0 1,0-1,0 0,0 0,0 0,0 0,0 0,0 0,0-1,0 1,0 0,0 0,0-1,0 1,0 0,-1-1,1 1,0-1,0 1,0-1,-1 0,1 1,0-1,-1 0,1 0,0 1,-1-1,1 0,-1 0,1 0,-1 0,0 1,1-1,22 125,-22-121,0 1,0-1,1 0,-1 0,0-1,1 1,0 0,0 0,0-1,0 1,0-1,0 0,1 1,-1-1,1 0,-1 0,1-1,0 1,0-1,0 1,0-1,0 0,0 0,0 0,0 0,0-1,1 1,-1-1,0 0,0 0,1 0,-1 0,0-1,0 1,0-1,0 0,3 0,6-6,1 0,-1 0,-1-1,1 0,-1-1,0-1,-1 0,-1 0,1-1,-1 0,-1 0,0-1,-1 0,5-11,20-42,-23 50</inkml:trace>
  <inkml:trace contextRef="#ctx0" brushRef="#br0" timeOffset="888.544">1840 457,'-20'10,"1"1,1 1,0 1,1 1,0 0,1 1,1 1,0 0,1 1,1 1,0 1,12-17,-1 0,1 1,0 0,-1-1,1 1,0-1,1 1,-1 0,0 0,1 0,0-1,-1 1,1 0,0 0,1 0,-1-1,0 1,1 0,0 0,-1 0,1-1,0 1,0-1,1 1,-1 0,1-1,-1 0,1 1,0-1,-1 0,1 0,0 0,1 0,-1 0,0-1,0 1,1-1,-1 1,1-1,-1 0,1 0,0 0,0 0,-1 0,3 0,6 1,0 1,0-2,-1 1,1-1,0-1,0 0,0 0,0-1,0-1,0 0,0 0,-1-1,1 0,-1-1,0-1,0 1,0-1,-1-1,5-3,3-3,0-2,0 0,-2 0,1-2,-2 0,0 0,-1-2,-1 1,5-12,1-2,-1 7,-1-2,-2 1,0-2,-2 0,-1-1,-1 0,-1 0,-2-1,-1 0,-1-1,0-13,-5 37,0-1,0 0,-1 1,0 0,0-1,-1 1,0-1,0 1,0 0,-1 0,0 0,0 1,-1-1,1 1,-1-1,0 1,-1 0,1 1,-1-1,0 1,0 0,0 0,-1 0,1 1,-1 0,0 0,0 0,0 1,0 0,-1 0,1 0,-1 1,1 0,-1 1,1-1,-1 1,1 0,-1 1,1-1,-1 1,1 1,-1-1,-4 6,-1-1,1 2,1-1,-1 1,2 1,-1 0,1 1,0-1,1 2,0-1,0 1,2 0,-1 1,1-1,1 1,0 1,1-1,0 1,1 0,0-1,1 1,0 0,1 1,1 2,-1 8,1 0,1 0,1-1,1 1,1-1,1 1,1-1,1-1,1 1,1-1,1-1,1 1,1-2,1 0,0 0,2-1,0-1,1 0,1-1,1-1,0-1,1 0,0-2,1 0,1-1,0-1,0-1,1 0,1-2,-1-1,1-1,23 3,-12-4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282 114,'26'236,"-43"23,11-213,-26 264,32-294,12 58,-6-69</inkml:trace>
  <inkml:trace contextRef="#ctx0" brushRef="#br0" timeOffset="244.291">1 623,'43'-10,"38"-8,16 0,-1 2,-5-1,-15 3,-10 3,-11 0,-6 0,-6 3,-6 3,-4-3,-3 0,-7 2</inkml:trace>
  <inkml:trace contextRef="#ctx0" brushRef="#br0" timeOffset="613.41">932 1,'-62'432,"55"-385,1-21,1 1,1 0,1 0,2 0,1 0,1 0,1 0,1 0,2 0,0 0,8 20,-11-44,-1 0,1 1,0-1,0 0,0 0,0 0,0 0,1-1,-1 1,1 0,0-1,0 0,0 0,0 0,0 0,0 0,1-1,-1 1,1-1,-1 0,1 0,-1 0,1 0,-1-1,1 0,0 1,-1-1,1 0,0-1,-1 1,1-1,0 0,-1 0,1 0,1-1,6-1,-1-2,0 0,0 0,0 0,0-2,-1 1,0-1,0 0,-1-1,0 0,1-1,7-10,0 0,2 1,0 1,1 0,1 2,8-6,-26 20,-1 0,0 0,1 0,-1 0,1 0,-1 1,1-1,0 0,-1 1,1-1,0 1,-1-1,1 1,0 0,0 0,-1 0,1 0,0 0,0 0,-1 0,1 1,0-1,0 1,-1-1,1 1,0-1,-1 1,1 0,-1 0,1 0,-1 0,0 0,1 0,-1 0,0 1,0-1,1 0,-1 1,0-1,0 1,-1-1,1 1,0 0,0-1,-1 1,1 0,-1-1,0 1,1 0,-1-1,0 1,0 0,0 0,0 0,2 98,7 31,17-96,-10-29</inkml:trace>
  <inkml:trace contextRef="#ctx0" brushRef="#br0" timeOffset="1295.46">1637 820,'33'-5,"0"-1,-1-1,1-2,-2-2,0-1,0-1,-1-1,0-2,-2-1,22-17,-47 32,0 0,-1 0,1 0,-1 0,1 0,-1-1,0 0,0 1,0-1,0 0,0 0,-1 0,1 0,-1 0,0 0,0 0,0-1,0 1,-1 0,1-1,-1 1,0 0,0-1,0 1,0 0,-1-1,1 1,-1 0,0-1,0 1,0 0,0 0,-1 0,1 0,-1 0,0 0,0 0,0 1,0-1,0 1,-1-1,1 1,-1 0,1 0,-1 0,-1-1,-3-1,0-1,-1 1,0 0,0 1,0 0,0 0,0 1,0 0,-1 0,1 1,-1 0,1 1,-1-1,1 2,-1-1,0 1,1 1,0-1,-1 1,1 1,0 0,0 0,0 0,0 1,1 0,0 1,-1-1,2 2,-1-1,-3 4,0-1,0 0,1 0,0 1,1 1,0-1,0 1,1 0,0 1,1 0,0 0,1 1,0-1,1 1,0 0,1 0,-2 13,3-15,1 1,0 0,1 0,0-1,1 1,0 0,1 0,0-1,0 1,1-1,1 1,-1-1,2 0,-1-1,2 1,-1-1,1 0,1 0,-1-1,1 1,1-1,0-1,0 0,0 0,1-1,0 1,0-2,1 0,-1 0,1 0,0-1,0-1,3 1,18 1,0 0,0-3,0 0,1-2,12-2,-11 1,-1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2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66 875,'-14'33,"3"0,0 0,3 1,0 0,2 0,-1 35,7-66,-1-1,1 1,0 0,0-1,0 1,0 0,1-1,-1 1,1 0,-1-1,1 1,0-1,0 1,0-1,0 1,1-1,-1 0,0 1,1-1,0 0,0 0,-1 0,1 0,0-1,1 1,-1 0,0-1,0 1,1-1,-1 0,1 0,-1 0,1 0,-1 0,1-1,0 1,-1-1,1 0,0 1,-1-1,1-1,0 1,-1 0,1 0,0-1,-1 0,1 1,-1-1,1 0,-1-1,12-3,-1-2,0 0,-1 0,1-2,-2 1,1-1,-1-1,-1 0,0-1,0 0,-1 0,0-1,-1 0,0-1,-1 1,-1-2,0 1,-1-1,0 1,-1-1,0-1,-1 1,-1 0,0-2,-2 11,1 0,-1 0,0 0,0 1,0-1,0 0,-1 0,0 1,0-1,0 0,-1 1,1-1,-1 1,0 0,-1-1,1 1,-1 0,1 0,-1 1,0-1,-1 0,1 1,-1 0,1 0,-1 0,0 0,0 1,0-1,-1 1,1 0,0 0,-1 1,-4-2,-15 1</inkml:trace>
  <inkml:trace contextRef="#ctx0" brushRef="#br0" timeOffset="550.895">573 1,'3'185,"7"1,16 62,-15-146,-4 1,-7 63,0-165,0-1,-1 1,1-1,0 1,0-1,-1 1,1-1,0 1,0-1,0 1,0-1,-1 1,1-1,0 1,0-1,0 1,0-1,0 1,1-1,-1 1,0-1,0 1,0-1,0 1,0-1,1 1,-1-1,0 1,1-1,-1 1,0-1,1 1,-1-1,0 0,1 1,-1-1,0 0,1 1,-1-1,1 0,-1 0,1 1,-1-1,1 0,-1 0,1 0,-1 0,1 0,-1 1,1-1,-1 0,1 0,0 0,-1 0,1-1,-1 1,1 0,-1 0,1 0,-1 0,1 0,-1-1,1 1,-1 0,1-1,29-30,-21 22,8-9,-1-2,0 2,2 0,0 1,1 0,0 2,2 0,-1 1,2 1,0 1,0 2,4-2,-23 11,0 0,0-1,0 1,0 0,0 1,1-1,-1 1,0-1,0 1,1 0,-1 0,0 0,0 0,1 1,-1-1,0 1,0 0,0 0,0 0,0 1,0-1,0 1,0-1,-1 1,1 0,0 0,-1 0,0 0,1 1,-1-1,0 1,0-1,0 1,-1 0,1-1,-1 1,1 0,-1 0,0 0,0 0,0 1,-1-1,1 0,-1 0,0 0,1 1,-1-1,-1 3,-3 9,0 0,-1 0,-1 0,0 0,-1-1,0 0,-1-1,-1 0,0 0,-1-1,0 0,-1 0,-1-1,1-1,-2 0,1 0,-1-2,-1 1,0-2,0 0,0 0,-1-1,0-1,0-1,0 0,-1-1,-4 0,14-1,-1-1,1-1,0 1,-1-1,1 0,0 0,-1-1,1 0,0 0,0-1,0 1,0-1,0-1,0 1,0-1,0 0,1 0,0 0,0-1,0 0,0 0,0-1,1 1,-1-1,1 0,1 0,-1 0,1-1,0 1,0-1,0 0,-1-18,2 1</inkml:trace>
  <inkml:trace contextRef="#ctx0" brushRef="#br0" timeOffset="1000.643">1251 85,'40'569,"-52"-185,12-300,0-72</inkml:trace>
  <inkml:trace contextRef="#ctx0" brushRef="#br0" timeOffset="1245.336">997 650,'43'0,"38"0,11-5,-1-1,-7 0,-12 1,-10-4,-9 1,-10 1,-7 1,-5 3,-3 1,-6 1</inkml:trace>
  <inkml:trace contextRef="#ctx0" brushRef="#br0" timeOffset="2829.727">1871 707,'-13'0,"0"0,0 1,0 0,0 1,0 1,0 0,0 1,1 0,0 1,0 0,0 1,0 1,1-1,0 2,0 0,1 0,0 1,1 0,0 0,0 1,1 1,0-1,1 1,0 1,1-1,0 1,-1 4,3-8,1 0,0-1,0 2,1-1,0 0,1 0,-1 1,2-1,-1 0,1 1,0-1,1 1,0-1,0 0,1 1,0-1,1 0,-1 0,2 0,-1-1,2 4,-1-10,-1 0,0 0,1-1,-1 1,1-1,-1 1,1-1,-1 0,1 0,-1-1,1 1,-1-1,0 0,1 1,-1-2,0 1,1 0,-1-1,0 1,0-1,0 0,0 0,0 0,-1 0,1-1,-1 1,1-1,1-2,87-74,-3-5,24-33,-112 116,0 0,0 1,0-1,0 0,0 0,0 0,1 0,-1 0,0 0,1 1,-1-1,1 0,-1 0,1 0,-1 1,1-1,-1 0,1 1,0-1,-1 1,1-1,0 0,0 1,-1 0,1-1,0 1,0-1,0 1,0 0,0 0,-1-1,1 1,0 0,0 0,0 0,0 0,0 0,0 0,0 0,0 0,-1 1,1-1,0 0,0 0,0 1,0-1,0 1,-1-1,1 1,0-1,0 1,-1-1,1 1,0-1,-1 1,1 0,-1 0,1-1,-1 1,1 0,-1 0,1-1,-1 1,0 1,-8 63,6-56,0 1,0 0,1 0,0 1,0-1,1 0,1 0,0 0,0 0,1 0,0 0,1 0,0 0,1-1,-1 1,6 7,-7-13,1 0,0 1,0-1,0 0,0 0,1-1,0 1,0-1,0 0,0 1,0-2,0 1,1-1,0 1,-1-1,1 0,0-1,0 1,0-1,0 0,0 0,0-1,0 0,0 1,0-2,1 1,-1-1,0 1,0-1,0-1,0 1,0-1,-1 0,1 0,0 0,-1-1,12-6,-1 0,0-2,-1 0,0 0,0-1,-2-1,1 0,-2-1,9-13,44-95,-25-1,-30 149,-9-5,1 1,2-1,0 1,1-1,0 0,2-1,1 1,1-1,7 15,-12-31,0 0,1 0,-1 0,1 0,0-1,0 0,0 0,0 0,0 0,1-1,-1 1,1-1,0 0,-1-1,1 1,0-1,0 0,0 0,0 0,0-1,1 0,-1 0,0 0,0-1,0 1,0-1,0 0,0-1,0 1,-1-1,1 0,0 0,-1-1,1 1,-1-1,0 0,0 0,0-1,0 1,-1-1,1 1,-1-1,0-1,2-3,93-151,-91 145,1 1,1 1,0-1,0 2,1-1,1 1,0 1,0 0,1 0,1 1,-1 1,1 0,13-6,-23 13,-1 0,0 0,0 1,1-1,-1 1,1-1,-1 1,0 0,1 0,-1 0,1 0,-1 0,0 0,1 1,-1-1,1 1,-1 0,0-1,0 1,1 0,-1 1,0-1,0 0,0 1,0-1,0 1,-1-1,1 1,0 0,-1 0,1 0,-1 0,0 0,1 0,-1 0,0 0,0 0,-1 1,1-1,0 0,-1 1,1 0,-2 105,-19 9,20-117,0 1,-1 0,1 0,0-1,0 1,0 0,0 0,0 0,0-1,0 1,0 0,0 0,1-1,-1 1,0 0,0 0,1-1,-1 1,0 0,1 0,-1-1,1 1,-1-1,1 1,-1 0,1-1,-1 1,1-1,0 1,-1-1,1 1,0-1,-1 0,1 1,0-1,-1 0,1 0,0 1,0-1,0 0,-1 0,1 0,0 0,0 0,-1 0,1 0,0 0,0 0,0 0,-1-1,1 1,0 0,0 0,-1-1,1 1,0-1,-1 1,1 0,0-1,-1 1,1-1,-1 0,45-35,-42 34,68-70,-51 50,0 0,1 2,1 0,1 2,0 0,2 2,0 1,14-6,-38 19,1 1,0 0,0-1,0 1,0 0,0 1,0-1,1 0,-1 0,0 1,0-1,0 1,1 0,-1 0,0 0,1 0,-1 0,0 0,0 1,1-1,-1 1,0-1,0 1,0 0,0 0,0 0,0 0,0 0,0 1,0-1,0 0,-1 1,1 0,0-1,-1 1,0 0,1 0,-1 0,0 0,0 0,0 0,0 0,0 0,0 0,-1 0,1 0,-1 1,0-1,-10 103,7-94,0-1,1 1,0 0,1 0,0-1,1 1,0 0,1 0,1 7,44 66,-46-83,-6-5</inkml:trace>
  <inkml:trace contextRef="#ctx0" brushRef="#br0" timeOffset="3099.326">2324 255,'-10'4,"-3"3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5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1,'-5'38,"-2"47,1 17,1 2,2-12,0-12,2-10,1-12,0-7,0-7,0-6,0-4,1-4,-1-2,0-1,0 0,0-5</inkml:trace>
  <inkml:trace contextRef="#ctx0" brushRef="#br0" timeOffset="421.377">0 565,'560'-47,"-332"32,-210 17,-41 12,5-4,11-6,1 0,0 1,0 0,0 0,1 0,-1 0,1 1,1 0,-1 0,1 0,0 1,0-1,1 1,0 0,0 0,1 0,0 1,0-1,0 0,1 1,0-1,1 1,0 0,0-1,0 1,1-1,0 1,1-1,0 0,0 1,0-1,1 0,0 0,0 0,1-1,0 1,0-1,2-1,1 0,-1 0,1-1,0 0,0 0,0-1,1 0,-1 0,1-1,0 0,-1 0,1-1,0 0,0 0,0-1,0 0,0-1,0 1,0-1,0-1,-1 0,1 0,0 0,-1-1,0 0,1 0,-1-1,0 0,-1 0,1-1,-1 0,0 0,0-1,0 1,0-2,-2 3,0-1,0 0,-1 0,0 0,1-1,-2 1,1-1,-1 1,1-1,-2 0,1 0,-1 0,0 0,0 0,0 0,-1-1,0 1,0 0,-1 0,1 0,-2 0,1 0,0 0,-1 0,0 0,-1 0,1 1,-1-1,0 1,-1 0,1 0,-1 0,0 0,0 0,0 1,-5-4,-68-13,53 20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6:4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235 481,'-9'2,"0"0,0 1,0 0,0 0,0 1,1 0,-1 0,1 1,0 0,1 1,-1 0,1 0,0 1,0-1,1 1,0 1,0-1,1 1,-4 8,-2 4,1 0,0 1,2 0,0 1,1-1,2 1,0 1,1-1,2 1,0 0,1-1,2 8,-1-23,0 0,0 0,1 0,0 0,0 0,1-1,0 1,0-1,1 1,0-1,0 0,0 1,1-2,-1 1,2 0,-1-1,0 0,1 0,0 0,0 0,1-1,-1 0,1 0,0-1,0 1,0-1,1 0,-1-1,1 0,-1 0,1 0,0-1,0 0,0 0,0-1,-1 1,1-2,0 1,0-1,0 0,7-4,0 0,0 0,-1-2,0 0,-1 0,1-1,-2-1,1 0,-1 0,0-1,-1-1,0 0,-1 0,0-1,-1 0,0 0,-1-1,0 0,-1-1,0-1,0-1,-1 0,-1 0,0 0,-1 0,-1-1,-1 0,0 1,-1-1,-1 1,-1-1,0 0,-4-13,4 22,0-1,0 1,-1-1,-1 1,1 0,-1 0,0 1,-1-1,0 1,0 0,-1 0,0 0,0 1,0 0,-1 0,0 1,0 0,-1 0,1 0,-1 1,0 0,0 1,0 0,-1 0,1 1,-5-1,9 1,-1 1,1 0,0 0,-1 0,1 1,0 0,-1-1,1 1,-1 1,1-1,0 1,-1 0,1 0,0 0,-1 0,1 1,0 0,0 0,0 0,1 0,-1 0,0 1,1 0,0 0,-1 0,1 0,0 0,1 1,-1-1,0 1,1-1,0 1,-1 3,-6 19,3-2</inkml:trace>
  <inkml:trace contextRef="#ctx0" brushRef="#br0" timeOffset="468.358">575 1187,'175'-414,"-142"349,-32 65,0 0,0-1,0 1,0 0,0 0,0 0,0 0,0 0,-1 0,1 0,0 0,0 1,0-1,0 0,0 1,0-1,0 0,-1 1,1-1,0 1,0-1,0 1,-1 0,1-1,0 1,-1 0,1-1,-1 1,1 0,-1 0,1 0,-1-1,1 1,-1 0,0 0,1 0,-1 0,0 0,0 0,0 0,0 0,0 0,0-1,0 1,0 0,0 0,0 0,0 0,-1 0,1 0,0 0,-1 0,1-1,0 1,-1 0,0 0,3 8,2 11,-4-13,0 1,1-1,0 1,1-1,-1 0,1 1,1-1,-1 0,1 0,0 0,1-1,0 1,0-1,0 0,1 0,0 0,0 0,0-1,1 0,0 0,0-1,0 0,0 0,1 0,0 0,0-1,3-2,0 1,0-2,0 1,1-2,-1 1,0-1,0-1,0 0,0 0,0-1,0 0,-1-1,1 0,-1 0,0-1,0-1,-1 1,0-1,0-1,0 1,0-1,-1-1,-1 1,1-1,-1-1,0 1,-1-1,0 0,2-5,2-2,-2 0,0 0,0 0,-2-1,0 0,-1 0,2-16,-4 11</inkml:trace>
  <inkml:trace contextRef="#ctx0" brushRef="#br0" timeOffset="846.638">1506 1,'-18'398,"-22"-70,30-268,1 59,9-118,0 0,0 1,0-1,0 1,0-1,1 0,-1 1,0-1,1 0,-1 1,0-1,1 0,0 0,-1 0,1 1,0-1,0 0,-1 0,1 0,0 0,0 0,0 0,0 0,0-1,1 1,-1 0,0 0,0-1,0 1,1-1,-1 1,0-1,1 0,-1 1,0-1,1 0,-1 0,0 0,1 0,-1 0,1 0,-1 0,0-1,1 1,-1 0,0-1,0 1,1-1,-1 1,0-1,0 0,0 0,1 1,-1-1,0 0,0-1,18-13</inkml:trace>
  <inkml:trace contextRef="#ctx0" brushRef="#br0" timeOffset="1363.766">1703 594,'-3'24,"-2"4,0 0,3 0,0 1,2-1,0 1,2-1,5 22,-7-47,1 0,-1 0,1 0,-1 0,1 0,0 0,0 0,1 0,-1 0,1 0,-1 0,1-1,0 1,0-1,0 1,0-1,0 0,1 0,-1 0,1 0,-1 0,1 0,0-1,0 1,0-1,0 0,0 0,0 0,0 0,0 0,0-1,0 0,0 1,0-1,1 0,-1 0,0-1,0 1,0-1,0 0,0 1,0-1,0-1,3 0,5-8,0-1,0 0,-2 0,1-1,-1 0,-1-1,0 0,-1 0,-1-1,0 0,4-12,14-28,64-85,-88 138,0 1,0-1,1 1,-1-1,0 1,0-1,0 1,0-1,0 1,1-1,-1 1,0-1,0 1,1 0,-1-1,0 1,1-1,-1 1,0 0,1-1,-1 1,0 0,1-1,-1 1,1 0,-1 0,1-1,-1 1,1 0,-1 0,1 0,-1 0,1 0,-1 0,1 0,-1 0,1 0,-1 0,1 0,-1 0,1 0,-1 0,1 0,-1 0,1 0,-1 1,1-1,-1 0,1 0,-1 1,0-1,1 0,-1 1,1-1,-1 0,0 1,1-1,-1 1,0-1,0 0,1 1,-1-1,0 1,0-1,1 1,-1 0,3 38,-3-35,-2 161,11 261,3-307,-5-1,-9 99,-26-114,27-100,0-1,0 0,0 0,0 1,-1-1,1 0,-1 0,1 0,-1 0,0-1,0 1,0 0,0-1,0 1,0-1,0 0,-1 0,1 0,0 0,-1 0,1 0,-1 0,1-1,-1 1,1-1,-1 0,1 0,-1 0,1 0,-1 0,1-1,-1 1,1-1,-1 1,1-1,0 0,-1 0,1 0,-1-1,-3-4,0 0,0 0,1-1,0 1,0-1,0-1,1 1,0 0,1-1,0 0,0 0,0 0,1 0,1-1,-1 1,1 0,1-1,-1 1,1-1,1 1,0-1,0 1,0 0,1-1,1 1,-1 0,1 0,3-5,4-13,1 1,1 1,0 0,2 1,1 0,1 1,1 1,1 1,0 0,2 1,0 1,1 1,5-2,-7 6</inkml:trace>
  <inkml:trace contextRef="#ctx0" brushRef="#br0" timeOffset="2412.49">3030 1074,'316'-461,"-272"390,-44 71,1 0,-1 0,1 0,-1 0,1 0,-1 0,1 0,-1 0,1 0,-1 0,1 1,-1-1,1 0,-1 0,1 0,-1 1,0-1,1 0,-1 0,1 1,-1-1,0 1,1-1,-1 0,0 1,1-1,-1 0,0 1,0-1,1 1,-1-1,0 1,0-1,0 1,0-1,1 1,-1-1,0 1,0-1,0 1,0-1,0 1,0-1,0 1,-1-1,1 1,0-1,0 1,0-1,0 1,-1-1,1 1,0-1,0 0,-1 1,1-1,0 1,-1-1,-27 153,26-147,0 1,1-1,-1 0,1 1,1-1,-1 1,1-1,0 1,1-1,0 1,0-1,0 1,0-1,1 0,0 0,1 0,-1 0,1 0,1 0,-1-1,1 1,-1-1,2 0,-1 0,0 0,1-1,0 0,0 1,0-2,1 1,-1-1,1 0,2 1,-2-3,0 0,0-1,0 1,0-1,0-1,0 1,0-1,0 0,0 0,0-1,0 0,0 0,-1 0,1-1,-1 1,0-1,1-1,-1 1,-1-1,1 0,0 0,1-3,86-108,-88 108,102-176,-98 168,-6 18</inkml:trace>
  <inkml:trace contextRef="#ctx0" brushRef="#br0" timeOffset="2731.456">3905 848,'23'-13,"-1"-1,0-1,-1 0,-1-2,0-1,-1 0,-1-1,-1-1,-1-1,-1 0,0-1,3-10,-16 30,0 0,-1-1,0 1,1 0,-1 0,0-1,0 1,0 0,0-1,-1 1,1-1,-1 0,0 1,1-1,-1 1,0-1,-1 1,1-1,0 0,-1 1,1-1,-1 1,0-1,0 1,0 0,0-1,0 1,0 0,-1 0,1 0,-1 0,0 0,1 0,-1 0,0 0,0 1,0-1,0 1,0-1,-1 1,1 0,0 0,-1 0,1 0,-1 0,1 0,-1 1,1 0,-3-1,-7 3,1 1,0 0,-1 1,1 0,1 1,-1 0,1 0,0 1,0 1,0 0,1 0,0 1,1 0,-1 0,2 1,-1 0,-1 4,2-4,0 1,0 0,1 0,0 1,1 0,0 0,1 0,0 1,1-1,0 1,1 0,0 0,1 0,0 8,1-14,0 1,1 0,-1 0,1-1,1 1,-1-1,1 1,0-1,1 1,-1-1,1 0,0 0,1 0,0-1,0 1,0-1,0 0,1 0,0-1,0 1,0-1,0 0,1 0,0-1,0 1,3 0,3 0,1-1,-1 0,1-1,0-1,-1 0,1-1,0 0,0-1,-1 0,1-1,-1 0,1-1,-1-1,0 0,0-1,0 0,-1 0,0-1,0-1,0 0,0-1,33-15,-20 11</inkml:trace>
  <inkml:trace contextRef="#ctx0" brushRef="#br0" timeOffset="3101.617">4413 820,'28'-12,"-1"-1,0-2,-1 0,-1-2,0-1,-1-1,-1-1,-1-1,6-8,-24 24,0 0,-1 0,0 0,0 0,0-1,-1 1,0-1,0 0,0 1,-1-1,0 0,0 0,0-5,-1 9,0 0,0 0,0 0,-1 0,1 0,0 0,-1 0,1 0,-1 1,0-1,0 0,0 0,0 0,0 1,0-1,0 1,-1-1,1 1,0-1,-1 1,1 0,-1 0,0-1,1 1,-1 0,0 1,0-1,1 0,-1 0,0 1,0-1,0 1,0 0,0-1,0 1,0 0,0 0,0 0,0 0,0 1,0-1,0 1,-5 0,0 0,0 1,0 0,1 0,-1 0,1 1,-1 0,1 1,0-1,0 1,0 0,1 1,-1-1,1 1,0 0,0 0,1 1,0 0,-3 3,-56 126,57-118,2 0,0 0,1 1,0 0,2-1,0 1,2 10,-1-23,0 0,0 0,1 0,0 0,0 0,1 0,-1 0,1 0,0-1,0 1,1-1,-1 1,1-1,0 0,0 0,0 0,1 0,0-1,-1 1,1-1,0 0,1 0,-1-1,0 1,1-1,-1 0,1 0,2 0,9 1,0-1,1 0,0-1,-1-1,1-1,0-1,-1 0,0-1,1 0,-1-1,0-1,-1-1,1-1,-1 0,0 0,-1-2,0 0,10-8,-6 3</inkml:trace>
  <inkml:trace contextRef="#ctx0" brushRef="#br0" timeOffset="3529.414">5119 594,'-23'22,"2"1,0 1,2 0,0 2,2 0,1 1,1 1,2 0,0 1,-2 11,14-36,1-1,-1 1,0-1,1 1,0 0,0-1,0 1,0-1,1 1,0-1,-1 1,1-1,0 1,1-1,-1 1,0-1,1 0,0 0,0 0,0 0,0 0,0 0,1-1,-1 1,1-1,0 1,-1-1,1 0,0 0,1 0,-1-1,0 1,0-1,1 0,-1 0,1 0,-1 0,1 0,-1-1,1 1,-1-1,1 0,-1 0,1-1,0 1,-1-1,1 0,9-1,1-1,-1-1,0 0,-1 0,1-2,-1 1,0-2,0 0,-1 0,0-1,0 0,-1-1,0 0,0-1,-1 0,0 0,-1-1,6-11,98-204,-104 209,9-20,0-1,-3-1,-1 0,-2-1,5-33,-15 63,0 0,-1 0,0-1,0 1,-1 0,-1 0,0-1,0 1,-1 0,0 1,0-1,-1 0,-1 1,0 0,0 0,-2-1,6 8,-1 0,1 0,-1 1,0-1,0 0,0 1,0 0,0-1,-1 1,1 0,0 0,0 0,-1 1,1-1,0 0,-1 1,1-1,-1 1,1 0,-1 0,1 0,-1 0,1 1,-1-1,1 1,0-1,-1 1,1 0,0 0,-1 0,1 0,0 0,0 0,0 1,-2 0,-61 67,51-44,1 1,1 1,1 0,1 0,1 1,2 0,1 1,1 0,1 0,2 0,1 0,1 0,2 0,1 0,1 0,1 0,6 15,-3-22,1-1,1-1,1 1,1-2,1 1,1-2,0 0,1 0,1-1,1-1,0-1,2 0,-6-4,0-2,1 0,0 0,0-1,1-1,0-1,0 0,15 4,-5-5</inkml:trace>
  <inkml:trace contextRef="#ctx0" brushRef="#br0" timeOffset="13021.936">292 2175,'-15'1,"0"1,0 1,0 1,0 0,1 1,0 0,0 1,0 0,1 2,0-1,0 2,1-1,0 2,-1 1,3 1,1-1,0 2,1-1,1 1,0 0,1 1,0 0,1 0,1 0,0 0,0 1,2-1,0 1,1 0,0 0,1 0,1 0,0 0,1-1,4 15,-6-25,1 0,0 0,0 0,0 0,0-1,0 1,1 0,0-1,0 1,0-1,0 0,0 0,1 1,-1-2,1 1,0 0,0 0,0-1,0 0,0 1,1-1,-1-1,1 1,-1 0,1-1,0 0,-1 1,1-1,0-1,0 1,3 0,5-1,0 1,0-1,0-1,0 0,0 0,-1-2,1 1,0-1,-1-1,1 0,14-12,1-1,-2 0,0-2,-1-1,-1-1,-1-1,-1-1,-1-1,-1-1,-2 0,0-1,-1-1,-2-1,-1 0,1-6,3 2,-1-1,-2-1,-2 0,-1 0,-1-1,-2 0,-2-1,-1 0,-2 0,-1-9,-3 29,-1 0,-1 0,0 0,-1 0,-1 0,-1 1,0-1,0 2,-9-14,11 21,0 0,0 1,0 0,-1 0,0 0,0 0,-1 1,1-1,-1 2,0-1,-1 0,1 1,-1 1,0-1,0 1,0 0,0 0,0 1,-1 0,1 0,-8 0,9 2,0 1,0 0,-1 0,1 0,0 0,0 1,0 0,0 0,1 1,-1 0,1 0,-1 0,1 0,0 1,0 0,1 0,-1 1,1-1,0 1,0 0,0 0,1 0,-1 0,1 1,1-1,-2 5,-3 5,0 1,2 0,0 1,1-1,0 1,2 0,0 0,0 0,2 5,0-1,2 1,1-1,0 0,2 0,0 0,1 0,1-1,1 0,1-1,1 0,0 0,11 14,25 27,-4 2,-2 1,14 35,-8 37,-45-132,-1 0,1-1,0 1,0 0,0-1,0 1,0-1,1 1,-1-1,1 0,-1 0,1 1,0-1,0 0,0-1,0 1,0 0,0 0,1-1,-1 0,0 1,1-1,0 0,-1 0,1 0,-1 0,1-1,10-1</inkml:trace>
  <inkml:trace contextRef="#ctx0" brushRef="#br0" timeOffset="13266.413">998 2287,'-9'34,"-4"20,5 2,10-10,3-16,2-15</inkml:trace>
  <inkml:trace contextRef="#ctx0" brushRef="#br0" timeOffset="13523.378">885 1836,'10'5,"7"10,7 9,3 4,-3-2</inkml:trace>
  <inkml:trace contextRef="#ctx0" brushRef="#br0" timeOffset="13788.05">1167 2513,'2'-25,"2"1,1 0,0 0,2 0,1 1,1 0,9-18,-10 23,75-169,-82 185,0 1,0-1,0 1,0 0,0-1,0 1,0 0,0 0,0-1,1 1,-1 0,1 0,-1 1,0-1,1 0,0 0,-1 1,1-1,-1 1,1-1,0 1,-1 0,1-1,0 1,-1 0,1 0,0 0,-1 0,1 1,0-1,-1 0,2 1,11 7</inkml:trace>
  <inkml:trace contextRef="#ctx0" brushRef="#br0" timeOffset="14064.869">1590 2343,'11'3,"1"0,-1-1,0-1,1 0,-1-1,1 0,-1 0,1-1,-1-1,1 0,-1 0,0-1,0-1,0 0,-1 0,1-1,-1-1,0 0,0 0,-1-1,0 0,0 0,-1-1,0 0,0-1,0 1,-1-2,-1 1,3-5,-8 11,1 1,-1 0,1 0,-1-1,0 1,0-1,0 1,-1-1,1 1,0-1,-1 0,0 1,0-1,0 1,0-1,0 0,0 1,-1-1,1 0,-1 1,1-1,-1 1,0-1,0 1,0-1,-1 1,1 0,-1 0,1-1,-1 1,0 0,1 0,-1 1,0-1,0 0,-1 1,1-1,0 1,0-1,-1 1,1 0,-1 0,1 0,-1 1,1-1,-1 1,0-1,-1 1,-9 4,0 0,1 1,-1 1,1 0,0 0,1 1,0 1,0 0,0 1,1 0,0 0,1 1,0 0,1 1,0 0,0 0,-5 12,10-18,-5 6,0 0,1 1,1 0,-1 0,2 0,0 1,1 0,-4 13,7-21,1-1,-1 0,1 1,0-1,0 1,0-1,0 1,1-1,0 0,0 1,0-1,1 0,-1 0,1 1,0-1,0-1,0 1,1 0,-1 0,1-1,0 0,0 1,0-1,0 0,1 0,-1-1,1 1,0-1,0 0,12 4,0-1,1-1,-1 0,1-2,0 0,0 0,0-2,0 0,0-1,0-1,0 0,0-1,-1-1,1-1,-1 0,0-1,10-6,-19 10,16-6</inkml:trace>
  <inkml:trace contextRef="#ctx0" brushRef="#br0" timeOffset="14536.277">2466 2062,'-12'4,"-1"0,1 1,1 0,-1 1,1 0,0 1,0 0,1 1,0 0,1 1,-1 0,2 1,-1-1,1 2,1-1,-3 5,6-9,0 1,1-1,-1 1,1 0,1 0,-1 0,1 1,1-1,-1 1,1-1,0 1,1-1,0 1,0-1,0 1,1-1,1 1,-1-1,1 1,0-1,1 0,-1 0,1 0,1 0,0-1,0 1,0-1,1 1,4 1,1-1,0 0,0-1,0 0,1 0,0-1,0-1,0 0,1 0,-1-1,1-1,0 0,0-1,0 0,0 0,0-1,0-1,0 0,-1-1,1 0,5-2,6-1,-5-2</inkml:trace>
  <inkml:trace contextRef="#ctx0" brushRef="#br0" timeOffset="14971.454">2974 1638,'27'388,"-27"-306,12 102,17-29,-26-125,-22-37,9-5</inkml:trace>
  <inkml:trace contextRef="#ctx0" brushRef="#br0" timeOffset="15218.919">2776 2118,'29'-5,"28"-1,10 0,-2 1,-7 1,-9 2,-8 1,-11 5,-5 3,-3-1,0-1,-4 4,1 0,-5-2</inkml:trace>
  <inkml:trace contextRef="#ctx0" brushRef="#br0" timeOffset="15466.317">3454 2259,'9'39,"8"12,7-3,3-8,-3-12</inkml:trace>
  <inkml:trace contextRef="#ctx0" brushRef="#br0" timeOffset="15618.356">3454 1864,'0'0</inkml:trace>
  <inkml:trace contextRef="#ctx0" brushRef="#br0" timeOffset="16154.41">4074 2062,'-13'14,"-1"1,2 1,0 0,1 1,1 0,0 1,1 0,1 0,1 1,1 0,0 0,2 1,0-1,0 5,4-21,-1 1,0-1,1 1,0 0,0-1,0 1,0-1,1 1,0 0,-1-1,1 1,0-1,1 0,-1 1,1-1,-1 0,1 0,0 0,0 0,0 0,1 0,-1 0,1-1,-1 1,1-1,0 0,0 0,0 0,0 0,0 0,1-1,-1 1,0-1,1 0,-1 0,1 0,-1-1,1 1,-1-1,1 0,0 0,-1 0,1 0,0-1,-1 1,1-1,-1 0,1 0,1-1,10-5,0 0,0-1,-1 0,0-2,0 1,-1-2,-1 0,0 0,0-1,-1-1,1-2,-7 8,-1-1,0-1,0 1,-1 0,0-1,0 0,-1 0,-1 0,1 0,-1 0,-1 0,0 0,0 0,0 0,-1 0,-1 0,0 0,0 0,-1 0,0 0,0 1,-1 0,0-1,0 1,-1 1,0-1,0 1,-5-4,6 7,-1 1,0 0,0 1,0-1,0 1,0 0,-1 0,1 1,-1-1,1 1,-1 1,1-1,-1 1,0 0,1 0,-1 0,0 1,1 0,-1 0,-1 1,-11 5</inkml:trace>
  <inkml:trace contextRef="#ctx0" brushRef="#br0" timeOffset="16639.781">4526 2429,'32'-47,"-1"-2,-2 0,-3-2,19-51,-21 61,-24 41,0-1,1 0,-1 1,0-1,1 0,-1 1,1-1,-1 1,1-1,-1 1,1-1,-1 1,1-1,-1 1,1 0,0-1,-1 1,1 0,0-1,-1 1,1 0,0 0,-1-1,1 1,0 0,0 0,-1 0,1 0,0 0,0 0,-1 0,1 0,0 1,-1-1,1 0,0 0,-1 1,1-1,0 0,-1 1,1-1,0 0,-1 1,1-1,-1 1,1-1,-1 1,1-1,-1 1,1 0,-1-1,0 1,1 0,-1-1,0 1,0 0,1-1,-1 1,0 0,0 0,32 132,-29-126,0 1,1-1,-1 0,2 0,-1-1,1 1,0-1,0 0,1 0,0 0,0-1,0 0,1 0,-1-1,1 0,0 0,0 0,1-1,-1 0,1 0,0-1,0 0,-1-1,1 0,0 0,7 0,-5-1,0 0,0 0,0-1,-1 0,1-1,0 0,-1-1,1 0,-1 0,0-1,0 0,0 0,-1-1,1-1,-1 1,0-1,-1-1,0 1,0-1,0-1,-1 1,0-1,2-3,34-71,-36 64</inkml:trace>
  <inkml:trace contextRef="#ctx0" brushRef="#br0" timeOffset="22905.058">5711 2259,'0'10,"0"7,-5 2,-6 1,3-6,8-7,4-8,7-5,0-6,-1 0</inkml:trace>
  <inkml:trace contextRef="#ctx0" brushRef="#br0" timeOffset="23502.612">5767 1920,'0'-5,"-4"-1,-8 5,-5 2,5 2,8-1,11 1,4-2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9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1,'-10'5,"-3"6,6 1,4-5,2-1,-3 0,-6-1,-1 3,1 5,2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0,'0'5,"-4"2,-3 3,1 2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2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85,'-13'39,"-154"273,-87 131,244-420,22-28,107-152,-103 130</inkml:trace>
  <inkml:trace contextRef="#ctx0" brushRef="#br0" timeOffset="385.638">1100 114,'12'285,"-3"-223,-7-36,2-1,1 1,0-1,2 0,1 0,1-1,10 19,-17-40,-1 0,1 0,0-1,0 1,0 0,0-1,1 0,-1 1,1-1,-1 0,1 0,0-1,-1 1,1 0,0-1,0 0,0 0,0 0,1 0,-1 0,0-1,0 1,1-1,-1 0,0 0,0 0,1 0,-1 0,0-1,0 0,0 1,1-1,-1-1,0 1,0 0,0-1,-1 1,1-1,0 0,-1 0,1 0,-1 0,1 0,-1-1,0 1,0-1,0 0,1-2,21-28,-2-1,-2-1,-1-1,-1 0,9-30,-12 29,-2 6,-1 0,-1-1,-2 0,-2-1,-1 0,-1 0,0-27,-5 54,0 6</inkml:trace>
  <inkml:trace contextRef="#ctx0" brushRef="#br0" timeOffset="735.426">1778 424,'-8'13,"1"-1,1 1,0 0,1 1,0-1,1 1,1 0,0 0,1 1,0-1,1 0,1 1,0-1,1 0,1 1,1 6,-2-18,0 0,1 0,-1 0,0-1,1 1,0-1,-1 1,1-1,0 0,0 1,1-1,-1 0,0 0,1-1,-1 1,1 0,-1-1,1 1,0-1,0 0,-1 0,1 0,0-1,0 1,0 0,0-1,0 0,0 0,0 0,0 0,0 0,0-1,0 1,0-1,0 0,0 0,6-2,-1 0,0 0,0-1,0 0,0 0,-1-1,0 0,0 0,0-1,-1 0,6-7,-6 7,0 0,0-1,-1 0,0 0,-1-1,1 1,-1-1,-1 0,0 0,0-1,0 1,-1 0,0-1,-1 0,0 1,0-1,-1 0,0 0,-1 1,1-1,-2 0,1 1,-1-1,-1 1,1 0,-2-1,1 1,-1 1,0-1,-2-2,2 5,0 0,-1 0,0 0,0 0,0 1,0 0,-1 0,0 0,0 1,0 0,0 0,0 0,0 1,-1 0,0 0,1 1,-1-1,-2 1,-14-1</inkml:trace>
  <inkml:trace contextRef="#ctx0" brushRef="#br0" timeOffset="1051.35">2314 1,'12'67,"-2"0,-4 1,-2 0,-6 62,1-75,-26 112,21-144,-2-5</inkml:trace>
  <inkml:trace contextRef="#ctx0" brushRef="#br0" timeOffset="1305.733">2088 339,'29'0,"24"0,7 0,-1 0,-6 0,-7 0,-7 0,-5 5,-8 1</inkml:trace>
  <inkml:trace contextRef="#ctx0" brushRef="#br0" timeOffset="1637.249">2710 452,'39'-6,"0"-2,-1-2,0-1,-1-2,0-2,4-3,-34 15,0 0,0 0,0-1,0 1,-1-2,0 1,1-1,-2 0,1 0,-1 0,1-1,-2 0,1 0,-1 0,0-1,0 1,0-1,-1 0,0 0,-1-1,1 1,-1 0,-1-1,1 1,-1-1,-1 0,0 1,0-1,0 0,-1-2,0 7,0 1,0-1,-1 1,1-1,-1 1,1 0,-1 0,0-1,0 1,0 0,0 1,0-1,0 0,-1 1,1-1,0 1,-1 0,1-1,-1 1,0 0,1 1,-1-1,0 0,1 1,-1 0,0-1,0 1,0 0,1 1,-1-1,-2 1,-81 30,54-8,1 1,1 1,1 2,2 1,1 1,1 1,1 2,-10 18,27-41,1 0,0 1,1 0,0 0,0 0,1 0,0 1,1-1,0 1,1 0,0 0,1 0,0 0,1 1,0-1,0 0,5-4,0 0,0 0,1 0,0-1,0 0,0 0,1-1,-1 0,1 0,1 0,-1-1,1 0,-1-1,1 0,0 0,0 0,1-1,-1 0,1-1,-1 0,1 0,-1-1,1 0,-1 0,8-2,12 2,-3 0</inkml:trace>
  <inkml:trace contextRef="#ctx0" brushRef="#br0" timeOffset="2249.849">1 1045,'114'-12,"0"5,1 5,82 11,-21 0,0-8,118-16,574-43,-405 36,-154 4,-169-5,-47 2,-74 16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8:00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0 932,'5'0,"11"0,7 0,5 0,-2-5,-1-1,0 0,1 1,0 2,1 1,1 0,0 2,-5 0</inkml:trace>
  <inkml:trace contextRef="#ctx0" brushRef="#br0" timeOffset="303.237">198 650,'-5'44,"-2"18,1 4,1-5,1-8,7-7,2-8,1-5,-1-3,-6-7,-3-3,-1 1,1-4</inkml:trace>
  <inkml:trace contextRef="#ctx0" brushRef="#br0" timeOffset="1335.426">592 1187,'0'-31,"-1"12,0 1,1-1,1 0,1 1,1-1,0 1,1 0,1 0,1 0,0 1,5-7,4-5,3 1,0 0,1 1,2 1,1 1,18-16,-39 40,0-1,0 1,-1 0,1 0,0-1,0 1,0 0,0 0,0 0,0 0,0 0,1 0,-1 0,0 0,0 1,1-1,-1 0,1 1,-1-1,0 1,1 0,-1-1,1 1,-1 0,1 0,-1 0,1 0,-1 0,1 0,-1 0,1 1,-1-1,1 0,-1 1,1-1,-1 1,0 0,1-1,-1 1,0 0,0 0,1 0,0 1,18 55,-14-38</inkml:trace>
  <inkml:trace contextRef="#ctx0" brushRef="#br0" timeOffset="2252.618">762 1271,'14'3,"0"-1,1 0,-1-1,1-1,-1 0,0-1,1-1,-1 0,0-1,0-1,0 0,0 0,-1-2,0 1,0-2,0 0,-1 0,0-1,3-3,-11 6,0-1,0 0,0 0,0 0,-1 0,0 0,-1-1,1 1,-1-1,0 0,-1 0,0 0,0 0,0 0,-1 5,0 0,1-1,-1 1,0 0,0 0,0-1,-1 1,1 0,0-1,-1 1,0 0,1 0,-1 0,0 0,0 0,0 0,0 0,-1 0,1 0,-1 0,1 0,-1 1,1-1,-1 1,0-1,0 1,0-1,0 1,0 0,0 0,0 0,0 0,0 1,0-1,-1 1,1-1,0 1,0 0,-1-1,1 1,0 0,-2 1,-7 1,0 1,0 1,0 0,1 1,-1 0,1 0,0 1,1 0,0 1,0 0,0 0,1 1,0 0,0 1,1 0,0 0,0 0,1 1,1 0,0 0,0 1,0 2,-2 1,1 0,0 0,1 1,1 0,0 0,1 0,1 1,0 7,2-12,0 0,-1 0,0 0,-1 0,0 0,-1-1,0 1,-1-1,0 0,-1 0,1 0,-2 0,0-1,0 0,0 0,-1-1,-1 0,1 0,-1 0,-8 5,0-4</inkml:trace>
  <inkml:trace contextRef="#ctx0" brushRef="#br0" timeOffset="3432.087">1326 877,'17'8,"-8"-2,0 0,0-1,1 0,0 0,-1-1,2 0,-1-1,0 0,1-1,-1 0,1 0,-1-1,1-1,0 0,-1 0,1-1,0-1,-1 1,1-2,-1 1,0-2,5-1,-3-2,1 0,-1-1,-1-1,0 0,0-1,0 0,-1 0,-1-1,0 0,0-1,-1 0,-1 0,0-1,0 0,-2 0,4-12,-8 23,0-1,0 1,0-1,0 0,-1 0,1 0,-1 1,0-1,0 0,0 0,0 0,0 0,-1 1,1-1,-1 0,0 0,0 1,0-1,0 0,0 1,-1-1,1 1,-1 0,1-1,-1 1,0 0,0 0,0 0,0 0,0 0,-1 1,1-1,0 1,-1-1,1 1,-1 0,0 0,1 0,-1 0,0 1,0-1,1 1,-1-1,0 1,0 0,0 0,0 0,1 1,-1-1,0 1,-10 3,0 0,0 2,0-1,1 2,-1 0,2 0,-1 1,1 0,0 1,1 0,0 1,0 0,1 1,1 0,0 0,0 1,-3 7,-1 7,1 2,1-1,1 2,1-1,2 1,1 0,1 0,1 0,2 1,1-1,1 1,2 5,-2 14,0-38,-1 1,-1 0,0 0,-1 0,0 0,0-1,-1 1,-1-1,0 0,-1 0,0 0,0 0,-1-1,0 0,-1 0,-1-1,1 0,-1 0,-1 0,1-1,-9 5,10-8,2-1,1-1,-1 0,0 0,0 0,0 0,0-1,0 1,-1-2,1 1,-1 0,1-1,-1 0,0 0,-2-1,-7-3</inkml:trace>
  <inkml:trace contextRef="#ctx0" brushRef="#br0" timeOffset="4285.451">1410 397,'75'-62,"-4"-3,60-70,-107 109,-19 20,-5 6,0-1,0 0,0 0,1 0,-1 0,0 1,0-1,0 0,1 0,-1 1,0-1,1 0,-1 0,1 1,-1-1,1 0,-1 1,1-1,0 1,-1-1,1 0,-1 1,1-1,0 1,0 0,-1-1,1 1,0 0,0-1,0 1,-1 0,1 0,0 0,0 0,0 0,-1 0,1 0,0 0,0 0,0 0,0 0,-1 0,1 0,0 1,0-1,0 0,-1 1,1-1,0 1,-1-1,1 1,0-1,-1 1,1-1,0 1,-1-1,1 1,-1 0,1 0,23 133,12-55,-27-64</inkml:trace>
  <inkml:trace contextRef="#ctx0" brushRef="#br0" timeOffset="4737.764">2144 1,'118'319,"-107"-267,-3 1,-1 0,-3 0,-3 0,-1 1,-5 17,0-32,-2-1,-2 1,-2-1,-1-1,-1 0,-3-1,0 0,-3-2,-1 0,-1-1,-2-1,-4 4,6-12,-1 0,-1-1,-1-1,-1-1,-1-1,0-2,-2 0,0-2,-1-1,-4 0,8-5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2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7:38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537 285,'438'0,"-196"-29,-137 34,-96 7,-36-8,4-9,0-2,0 0,1-2,0 0,0-2,1 0,1-1,0-1,0-1,-3-5,-22-5,28 20</inkml:trace>
  <inkml:trace contextRef="#ctx0" brushRef="#br0" timeOffset="1773.995">2484 313,'30'-7,"0"1,1 2,0 1,0 1,0 2,0 1,8 2,28-1,-77-44,-100-120,104 133,11 22</inkml:trace>
  <inkml:trace contextRef="#ctx0" brushRef="#br0" timeOffset="-3463.336">1 1187,'16'4,"0"-1,0-1,0 0,0-1,0-1,1-1,-1 0,0-1,0 0,0-2,0 0,-1-1,0 0,1-1,-2-1,1 0,-1-1,0-1,-1 0,0-1,0 0,-1-1,-1 0,1-1,145-141,-146 142,1 0,-1 0,-1-1,0-1,-1 1,0-2,-1 1,0-1,-1 0,-1-1,0 0,-1 0,-1 0,2-14,-5 28,-1-1,0 0,0 1,0-1,0 0,0 0,-1 1,1-1,0 0,-1 1,1-1,-1 0,0 1,1-1,-1 1,0-1,0 1,0-1,0 1,0 0,0 0,0-1,-1 1,1 0,0 0,-1 0,1 0,-1 0,1 1,-1-1,0 0,1 1,-1-1,1 1,-1-1,0 1,0 0,1 0,-1 0,0 0,1 0,-1 0,0 0,1 1,-1-1,0 0,1 1,-1 0,0-1,1 1,-1 0,1 0,-1 0,0 0,-13 9,1 0,0 0,0 2,1 0,1 0,0 1,0 1,1 0,1 0,1 1,0 0,1 1,0 0,1 0,1 1,1-1,0 1,2 1,-1-1,2 1,0 2,2-14,0-1,0 1,0-1,1 1,0-1,0 1,0-1,1 0,-1 0,1 1,1-1,-1 0,1-1,0 1,0 0,0-1,0 0,1 1,0-1,0-1,0 1,0-1,1 1,-1-1,1 0,0-1,0 1,0-1,0 0,0 0,0-1,1 1,-1-1,5 0,13 3,1-2,-1 0,1-2,-1 0,1-2,-1 0,0-2,0 0,0-2,-1-1,1 0,-1-2,-1 0,0-1,0-2,14-10,15-15,-23 19,-1-1,-1-2,0 0,-2-1,-1-2,6-9,-22 27,0-1,-1 0,0-1,0 0,-1 1,0-1,0-1,-1 1,0 0,0-1,-1 0,0 0,-1 1,0-1,0 0,-1 0,0 0,-1-8,0 16,1 0,0-1,-1 1,1 0,-1 0,1-1,-1 1,0 0,0 0,1 0,-1 0,0 0,0 0,0 0,0 0,0 0,0 1,0-1,-1 0,1 0,0 1,0-1,-1 1,1 0,0-1,-1 1,1 0,0-1,-1 1,1 0,0 0,-1 0,1 0,0 1,-1-1,1 0,0 0,-1 1,1-1,0 1,0-1,-1 1,1 0,0-1,0 1,-49 40,35-23,0-3,2 0,0 1,0 1,2 1,0-1,1 2,-3 9,7-14,1 0,1 0,0 0,1 0,1 1,0 0,1-1,0 8,1-17,1 1,-1-1,1 1,1-1,-1 1,1-1,0 0,0 0,0 0,0 0,1 0,0 0,0-1,1 0,-1 1,1-1,0 0,0-1,0 1,1-1,-1 1,1-1,0-1,0 1,11 2,0-1,1 0,-1-1,0-1,1-1,0 0,-1-1,1-1,0-1,-1 0,1-1,-1 0,0-2,0 0,-1-1,9-4,8-3,0-2,-1 0,-1-3,0 0,-2-2,0-1,-1-1,-1-1,13-17,-31 33,-1-2,1 1,-1 0,-1-1,0-1,0 1,-1-1,0 0,-1 0,0 0,0-1,-1 1,-1-1,0 0,0-4,-2 13,0 0,0 0,0-1,-1 1,1 0,-1 0,0-1,1 1,-1 0,0 0,0 0,-1 0,1 0,0 0,-1 1,1-1,-1 0,1 1,-1-1,0 1,0-1,1 1,-1 0,0 0,0-1,0 2,-1-1,1 0,0 0,0 1,0-1,-1 1,1 0,0-1,-1 1,1 0,-2 1,-1-1,-1 0,0 1,0 0,1 0,-1 0,0 1,1 0,0 0,-1 1,1-1,0 1,0 0,0 0,-2 3,-1 2,1 0,0 0,1 1,0 0,0 0,0 0,2 1,-1 0,1 0,0 0,1 0,0 1,1 0,0-1,1 1,0 0,1 0,0-1,0 1,2 0,-1 0,1-1,0 1,1-1,1 1,-1-1,2 0,-1 0,1-1,1 1,0-1,0-1,1 1,0-1,0 0,1 0,4 2,47 25,-46-34</inkml:trace>
  <inkml:trace contextRef="#ctx0" brushRef="#br0" timeOffset="484.694">2202 539,'-188'266,"29"-57,131-190,17-18</inkml:trace>
  <inkml:trace contextRef="#ctx0" brushRef="#br0" timeOffset="769.641">1892 510,'45'82,"3"-2,42 50,32 98,-110-210</inkml:trace>
  <inkml:trace contextRef="#ctx0" brushRef="#br0" timeOffset="1317.155">2540 680,'47'368,"-38"-316,-7-123,1 36,2-1,1 1,1 0,2 0,2 1,1 1,6-9,-4 4,28-42,-41 78,0 0,0 0,0 1,0-1,1 1,-1-1,0 1,1-1,-1 1,1 0,0 0,-1 0,1 0,0 0,0 0,-1 0,1 0,0 1,0-1,0 1,0-1,0 1,0 0,0 0,0 0,0 0,0 0,0 0,0 1,0-1,0 1,0-1,0 1,0 0,-1 0,1 0,0 0,0 0,-1 0,1 0,-1 0,2 2,32 58,-33-56,0 1,0-1,0 0,1 0,-1 0,1-1,0 1,1 0,-1-1,1 0,0 0,0 0,0 0,0-1,2 1,5 0</inkml:trace>
  <inkml:trace contextRef="#ctx0" brushRef="#br0" timeOffset="2233.195">3161 623,'15'0,"9"0,5 0,3 0,1 0,-1 0,0 0,-2 0,-1 0,0 0,0 0,-11 0,-7 0</inkml:trace>
  <inkml:trace contextRef="#ctx0" brushRef="#br0" timeOffset="2570.832">3077 877,'14'5,"10"1,6 1,2-7,0-3,1-1,-2 0,-1 1,-5-4,-2-1,-1 2,1 0,-3 3</inkml:trace>
  <inkml:trace contextRef="#ctx0" brushRef="#br0" timeOffset="9887.787">3839 1160,'46'-18,"-7"4,-1-1,-1-2,-1-2,0-1,-1-2,2-3,-18 7,-1-2,0 0,-2 0,0-2,-1 0,-2-1,0 0,-1-1,7-22,-18 46,0-1,-1 0,1 1,0-1,-1 0,1 0,0 1,-1-1,1 0,-1 0,1 0,-1 0,1 0,-1 0,0 1,0-1,1 0,-1 0,0 0,0 0,0 0,0 0,0 0,0 0,0 0,0 0,-1 0,1 0,0 0,0 0,-1 0,1 0,-1 0,1 0,-1 0,1 1,-1-1,0 0,1 0,-1 1,0-1,1 0,-1 1,0-1,0 1,0-1,0 1,0-1,1 1,-1-1,0 1,0 0,0 0,0-1,0 1,0 0,0 0,0 0,0 0,0 0,-7 6,2-1,-1 1,1 0,0 1,0-1,1 1,0 1,0-1,0 1,1-1,1 1,-1 0,1 1,0-1,1 0,0 1,0 0,1-1,0 1,1 0,0 7,-1-11,1 1,0-1,0 1,1 0,0-1,0 1,0-1,0 1,1-1,0 0,0 0,0 1,1-1,0-1,0 1,0 0,0-1,1 1,0-1,0 0,0 0,0-1,1 1,-1-1,1 0,0 0,0-1,0 1,0-1,0 0,1-1,-1 1,1-1,3 1,8 1,0-1,1-1,-1 0,1-2,-1 1,0-2,1-1,-1 0,0-1,-1 0,1-2,-1 0,0-1,8-4,-14 6,-1-1,1 0,-1-1,0 0,-1 0,1-1,-2 0,1 0,-1-1,0 0,-1 0,0-1,0 0,-1 0,-1 0,1 0,-2-1,1 0,-2 0,1 0,-2 0,2-8,-3 19,-3-69,3 67,0 1,0-1,0 1,0-1,-1 1,1 0,-1-1,1 1,-1-1,1 1,-1-1,0 1,1 0,-1 0,0-1,0 1,0 0,0 0,0 0,-1 0,1 0,0 0,0 0,-1 1,1-1,0 0,-1 1,1-1,-1 1,1-1,0 1,-1 0,1-1,-1 1,1 0,-1 0,0 0,1 0,-1 1,1-1,0 0,-1 1,-2 2,0 1,0 0,0 0,0 0,1 0,0 1,0-1,0 1,1 0,-1 0,1 0,0 0,1 0,-1 0,1 1,0-1,0 0,1 1,-1-1,1 1,1-1,-1 1,1-1,1 6,-1-1,0 1,1-1,0 1,0-1,1 0,1 0,0 0,0-1,1 1,0-1,0 0,1 0,1-1,-1 1,1-2,1 1,-1-1,1 0,1 0,-1-1,1 0,0-1,0 0,1 0,0-1,0 0,0-1,0 0,0-1,0 0,1 0,-1-1,1 0,0-1,-1 0,1-1,-1 0,1-1,6-2,-9 2,0 0,0-1,0 0,-1-1,1 0,-1 0,0 0,0-1,0 0,0 0,-1-1,0 0,0 0,-1 0,0-1,0 1,0-2,-1 1,0 0,0-1,-1 1,0-1,0 0,-1 0,0-1,0-2,-3 5,0-1,1 1,0-1,0 0,1 1,-1-1,2 1,-1-1,0 1,1-1,1 1,-1 0,1 0,0 0,0 0,0 1,5-5,-5 6,0 0,0 0,-1 0,1 0,-1-1,0 1,0-1,0 1,-1-1,1 0,-1 0,0 1,-1-1,1 0,-1 0,0 0,0 0,-1 0,1 0,-1 1,0-1,0 0,-1 0,1 1,-1-1,0 1,0-1,-1 1,1 0,-1 0,0 0,0 0,-1 0,1 1,1 2,-1 0,1 1,0-1,-1 1,1-1,0 1,-1 0,1 0,0 0,-1 0,1 1,0-1,-1 0,1 1,0 0,-1 0,1-1,0 1,0 1,0-1,0 0,0 0,0 1,0-1,0 1,1-1,-1 1,1 0,-1 0,1 0,-1 0,1 0,0 1,-32 74,32-65,1 0,1 1,0-1,1 0,0 0,0 0,2 0,-1 0,2 0,-1-1,2 0,-1 0,1 0,1-1,0 0,1 0,0 0,7 6,59 51,-59-56</inkml:trace>
  <inkml:trace contextRef="#ctx0" brushRef="#br0" timeOffset="12103.884">5306 1103,'51'-44,"-3"-2,-2-2,-1-3,-3-1,7-16,-46 65,0-1,0-1,0 1,-1 0,1-1,-1 1,0-1,0 1,-1-1,1 0,-1 0,0 0,-1 0,1 0,-1 0,0 0,0-3,0 7,-1 0,1 1,0-1,0 0,-1 1,1-1,0 0,-1 1,1-1,0 1,-1-1,1 1,-1-1,1 1,-1-1,1 1,-1-1,0 1,1-1,-1 1,1 0,-1-1,0 1,1 0,-1 0,0 0,1-1,-1 1,0 0,0 0,1 0,-1 0,0 0,1 0,-1 0,0 1,1-1,-1 0,0 0,0 0,1 1,-1-1,1 0,-1 1,0-1,1 1,-1-1,1 0,-1 1,1-1,-1 1,1 0,-1-1,1 1,0-1,-1 1,-27 30,18-17,0 1,1 0,1 0,1 1,0 0,1 0,0 0,2 1,0 0,0 0,2 0,0 0,1 3,1-16,0 1,0 0,1-1,-1 1,1-1,0 1,0-1,1 0,-1 1,1-1,0 0,0 0,1 0,-1 0,1-1,0 1,0-1,0 1,0-1,0 0,1 0,0 0,-1-1,1 1,0-1,0 0,0 0,1-1,-1 1,0-1,1 0,-1 0,1 0,-1 0,1-1,-1 0,1 0,-1 0,1-1,-1 1,1-1,-1 0,5-2,7-3,0-1,0 0,0-2,-1 0,0 0,-1-1,0-1,-1-1,0 0,-1 0,0-1,-1-1,0 0,-1-1,-1 0,0-1,-6 13,-1 0,0-1,0 1,0-1,0 1,0-1,-1 0,0 0,0 1,0-1,0 0,0 0,-1 0,0 0,0 0,0 0,0 0,-1 0,1 0,-1 0,0 0,0-1,-2 5,1 0,0 1,-1-1,1 0,0 1,-1-1,1 1,0 0,0 0,-1 0,1 0,0 0,0 0,0 0,0 1,1-1,-1 1,0-1,1 1,-1 0,1 0,-1 0,1 0,0 0,0 0,0 0,-1 2,-2 0,0 0,0 0,1 1,-1-1,1 1,0 0,0 0,1 1,0-1,0 0,0 1,0-1,1 1,0 0,0-1,0 1,1 0,0 0,0-1,1 1,-1 0,1 0,1-1,-1 1,1-1,0 1,0-1,0 1,1-1,0 0,0 0,0-1,0 1,1-1,0 1,0-1,0 0,0 0,4 1,1-1,-1-1,1 0,0 0,0-1,0 0,0-1,0 0,0-1,0 1,0-2,0 1,0-1,0-1,0 0,0 0,0-1,0 0,-1 0,0-1,1 0,-1 0,5-5,9-5,0-1,-2-1,0 0,-1-2,0 0,-2-2,9-10,53-96,-78 125,13-61,-16 62,0 0,0 0,0 0,0 0,0 1,0-1,0 1,0-1,1 1,-1 0,0 0,0-1,1 1,-1 0,0 1,1-1,-1 0,1 0,-1 1,1-1,0 1,0-1,-1 1,1-1,0 1,0 0,1 0,-1 0,0-1,0 2,-5 5,0 0,0 1,1 0,0 0,1 1,0-1,0 1,1 0,0 0,1 0,0 0,1 0,0 1,0-1,1 0,1 1,0-1,0 0,1 1,0-1,0 0,2 0,-1-1,1 1,0-1,1 1,0-1,1-1,3 5,8 10,-15-18</inkml:trace>
  <inkml:trace contextRef="#ctx0" brushRef="#br0" timeOffset="12551.585">5673 369,'25'-20,"26"-19,-2-2,-2-3,-2-2,5-9,-3-12,-47 67,1-1,-1 0,1 1,0-1,-1 1,1-1,0 1,-1-1,1 1,0 0,-1-1,1 1,0 0,0-1,-1 1,1 0,0 0,0 0,-1 0,1 0,0 0,0 0,0 0,-1 0,1 0,0 0,0 0,0 1,-1-1,1 0,0 1,-1-1,1 0,0 1,0-1,-1 1,1-1,-1 1,1-1,-1 1,1-1,-1 1,1 0,-1-1,1 1,-1 0,0 0,1-1,-1 1,0 0,1 0,-1-1,0 1,15 43,-7-7,0 11,2 0,2-1,3 0,12 27,-2-43,-10-21</inkml:trace>
  <inkml:trace contextRef="#ctx0" brushRef="#br0" timeOffset="13468.611">6803 736,'0'1,"0"-1,0 0,0 0,0 1,0-1,0 0,0 0,0 1,0-1,1 0,-1 0,0 1,0-1,0 0,0 0,1 0,-1 1,0-1,0 0,0 0,1 0,-1 0,0 1,0-1,0 0,1 0,-1 0,0 0,1 0,-1 0,0 0,0 0,1 0,-1 0,0 0,0 0,1 0,-1 0,0 0,0 0,1 0,-1 0,0 0,0 0,1 0,-1 0,0-1,0 1,1 0,-1 0,0 0,0 0,-7 26,-24 39,-2-1,-4-1,-40 53,60-91,12-18,5-5,-1-1,1 1,-1-1,1 1,-1-1,0 1,0-1,0 0,0 1,0-1,0 0,0 0,0 1,0-1,-1 0,1 0,0-1,-1 1,1 0,-1 0,1-1,-1 1,1 0,-1-1,1 0,-1 1,0-1,1 0,-1 0,0 0,1 0,-1 0,1 0,-8-7</inkml:trace>
  <inkml:trace contextRef="#ctx0" brushRef="#br0" timeOffset="13822.413">6604 736,'48'78,"181"223,-205-254,-17-25</inkml:trace>
  <inkml:trace contextRef="#ctx0" brushRef="#br0" timeOffset="14822.269">7395 313,'-2'-2,"1"0,-1 0,1 0,-1 0,0 1,0-1,0 1,0-1,0 1,0 0,0 0,0 0,0 0,-1 0,1 0,0 1,-1-1,1 1,0-1,-1 1,1 0,-1 0,1 0,-1 0,1 1,-4-1,1 0,-1 1,1-1,0 1,-1 1,1-1,0 1,0 0,0 0,0 1,0-1,0 1,1 0,-1 0,1 1,0-1,0 1,0 0,0 0,1 0,-1 1,1-1,1 1,-1 0,0 0,1 1,-44 143,41-127,-27 178,33 95,0-269,2 0,0-1,2 1,1-1,1 0,1 0,1 0,1-1,1-1,1 0,1 0,1-2,2 1,0-2,0 0,2-1,17 14,22-2,-37-27</inkml:trace>
  <inkml:trace contextRef="#ctx0" brushRef="#br0" timeOffset="18792.954">7508 736,'2'2,"0"-1,0 0,-1 1,1 0,0-1,-1 1,1 0,-1 0,1 0,-1 0,0 0,0 0,0 0,0 0,0 0,-1 1,1-1,-1 0,1 1,-1-1,0 0,0 1,0-1,0 0,0 1,0 0,3 298,0-349,3 1,2-1,2 1,3 0,3-7,-7 27,1 0,0 1,2 1,1-1,2 2,1-2,-15 24,0 0,1 0,-1-1,1 1,0 0,-1 0,1 1,0-1,0 0,0 1,0-1,1 1,-1-1,0 1,1 0,-1 0,0 0,1 1,-1-1,1 0,-1 1,1 0,0-1,-1 1,1 0,-1 0,1 1,0-1,-1 0,1 1,-1 0,1 0,-1-1,0 1,1 1,-1-1,0 0,1 0,-1 1,0 0,0-1,0 1,-1 0,1 0,0 0,-1 0,28 39,-20-20</inkml:trace>
  <inkml:trace contextRef="#ctx0" brushRef="#br0" timeOffset="19708.378">7705 1329,'14'-9,"0"-1,-1-1,0 0,-1 0,0-2,-1 1,-1-1,0-1,0 0,-2 0,1-1,-2 0,0-1,4-14,-12 30,1 0,0 0,-1 0,1 0,-1 0,1 0,-1 0,1 0,0 0,-1 0,1 0,-1-1,1 1,0 0,-1 0,1 0,0-1,-1 1,1 0,-1 0,1-1,0 1,0 0,-1-1,1 1,0 0,0-1,-1 1,1 0,0-1,0 1,0-1,0 1,-1 0,1-1,0 1,0-1,0 1,0-1,0 1,0 0,0-1,0 1,0-1,0 1,1-1,-1 1,0 0,0-1,0 1,0-1,1 1,-1 0,0-1,-30 27,23-20,0 2,1-1,0 1,1 0,-1 0,2 1,-1-1,1 1,0 0,-2 9,6-15,-1 0,0 0,1 0,0 0,-1 0,1 0,0 1,1-1,-1 0,1 0,-1 0,1 0,0 0,0 0,0 0,0 0,1 0,-1 0,1-1,0 1,0-1,0 1,0-1,0 0,0 1,1-1,-1 0,1-1,0 1,-1 0,1-1,0 1,0-1,0 0,0 0,6 1,1 0,-1 0,1-1,-1 0,1 0,0-1,-1-1,1 0,-1 0,1-1,-1 0,0 0,1-1,-1 0,0-1,-1 0,1-1,-1 0,0 0,0 0,0-1,-1 0,0-1,0 0,-1 0,1 0,-1-1,-1 0,0 0,0 0,-1-1,0 1,0-1,-1 0,2-7,-6 17,0-1,1 1,-1-1,0 1,0-1,0 1,0-1,0 0,0 1,0-1,0 0,0 0,0 0,1 0,-1 0,0 0,0 0,0 0,0 0,0 0,0 0,0-1,0 1,0 0,0-1,0 1,0 0,0-1,0 0,1 1,-1-1,0 1,0-1,1 0,-1 1,0-1,1 0,-1 0,1 0,-1 0,1 1,-1-1,1 0,0 0,-1 0,1 0,0 0,0 0,0 0,0 0,0 0,0 0,0 0,0 0,0 0,0 0,0 0,1 0,-1 0,0 0,1 0,-1 1,1-1,-1 0,1 0,-4 3,0 0,0-1,1 2,-1-1,1 0,-1 0,1 1,0 0,0-1,0 1,0 0,0 0,1 0,0 0,-1 0,1 0,0 0,0 1,1-1,-1 0,1 0,-1 1,1-1,0 1,1-1,-1 0,0 1,1-1,0 0,0 0,0 1,0-1,0 0,1 0,-1 0,1 0,0-1,0 1,0 0,0-1,0 1,1-1,-1 0,1 1,-1-1,1-1,0 1,0 0,0-1,0 1,3 0,5-3,0-1,0 0,0-1,0 0,0 0,-1-1,1-1,-1 0,0 0,-1-1,1 0,-1-1,0 0,-1 0,1-1,-1 0,-1-1,0 0,0 0,-1 0,0-1,0 0,-1 0,0-2,-56 88,30 9,21-82,0-1,0 0,0 0,0 1,0-1,1 0,-1 0,1 0,0 1,-1-1,1 0,0 0,0 0,1 0,-1 0,0 0,1-1,-1 1,1 0,-1-1,1 1,0-1,-1 1,1-1,0 0,0 0,0 0,0 0,0 0,1 0,-1-1,0 1,0-1,0 1,1-1,0 0,18-1,-3-4</inkml:trace>
  <inkml:trace contextRef="#ctx0" brushRef="#br0" timeOffset="20927.661">8242 934,'8'4,"0"0,0-1,1 0,-1 0,1 0,0-1,-1-1,1 1,0-1,0-1,0 0,0 0,0-1,0 0,0 0,0-1,0 0,-1-1,1 0,-1 0,0-1,0 0,0-1,0 1,-1-1,1-1,-1 0,-1 0,1 0,-1 0,0-1,-1 0,1-1,-2 1,4-7,111-173,-118 186,-1 1,1-1,0 0,0 1,0-1,0 0,0 1,-1-1,1 0,0 0,-1 0,1 0,-1 0,1 1,-1-1,1 0,-1 0,0 0,1 0,-1-1,0 1,0 0,0 0,0 0,0 0,0 0,0 0,0 0,0 0,0 0,0 0,-1 0,1 0,-1 0,1 0,0 0,-1 0,0 0,1 0,-1 0,0 0,1 1,-1-1,0 0,0 1,1-1,-1 0,0 1,0-1,0 1,0-1,0 1,0-1,0 1,0 0,0-1,0 1,0 0,0 0,0 0,0 0,-11 6,1 1,0 0,0 1,1 0,0 0,1 1,0 1,0-1,1 1,0 1,1 0,0 0,1 0,0 1,1 0,0 0,1 0,0 1,-1 5,4-14,0 0,0 0,0 0,0 0,1 0,-1 1,1-1,0 0,0 0,1 0,-1 0,1 0,0 0,0 0,0 0,1 0,-1 0,1 0,0-1,0 1,0-1,1 1,-1-1,1 0,0 0,0 0,0 0,0 0,0-1,1 0,-1 1,1-1,-1 0,1-1,0 1,0-1,0 1,0-1,2 0,6 1,1-1,0 0,0-1,0 0,-1-1,1-1,0 0,-1 0,1-1,-1-1,0 0,0-1,0 0,-1-1,1 0,-1-1,-1 0,1-1,-1 0,-1 0,0-1,0-1,0 1,-1-1,6-11,-5 10,-1 0,0-1,-1-1,0 1,-1-1,0 0,-1 0,-1-1,0 0,-1-1,-2 15,-1-1,1 0,-1 0,1 1,-1-1,0 0,1 0,-1 1,0-1,0 0,0 0,1 0,-1 0,0 1,0-1,0 0,-1 0,1 0,0 0,0 0,0 1,0-1,-1 0,1 0,0 1,-1-1,1 0,-1 0,1 1,-1-1,1 0,-1 1,1-1,-1 1,0-1,1 0,-1 1,0 0,0-1,1 1,-1-1,0 1,0 0,1 0,-1-1,0 1,0 0,0 0,0 0,1 0,-1 0,0 0,0 0,0 0,0 0,0 0,1 1,-1-1,0 0,0 1,1-1,-1 0,0 1,-41 39,37-31,0 1,0-1,1 1,1 0,-1 0,2 0,-1 1,2-1,-1 1,1-1,1 4,0-10,0 0,1 0,-1 0,1 0,0 0,0 0,0 0,1 0,0 0,-1-1,1 1,0-1,1 1,-1-1,1 0,-1 0,1 0,0 0,0 0,0-1,1 1,-1-1,1 0,-1 0,1 0,-1 0,1-1,0 1,0-1,2 0,2 1,0 0,0 0,0-1,0 0,0 0,1-1,-1-1,0 1,0-1,0 0,0-1,0 0,0 0,-1-1,1 0,-1 0,0-1,1 0,-1 0,-1 0,1-1,-1 0,0-1,0 1,0-1,-1 0,0-1,0 1,-1-1,3-4,3-6,-1 0,0 0,-1-1,-1 0,-1-1,-1 0,1-6,-6 25,0 0,0 0,-1 0,1 0,0 0,0 0,-1 0,1 0,0 0,0 0,-1 0,1 0,0 0,0 0,0 0,-1 0,1 0,0-1,0 1,-1 0,1 0,0 0,0 0,0 0,0-1,-1 1,1 0,0 0,0 0,0 0,0-1,0 1,-1 0,1 0,0-1,0 1,0 0,0 0,0 0,0-1,0 1,0 0,0 0,0-1,-13 23,3-2,1 1,0 0,2 1,0 0,2 0,0 0,2 1,0 0,1 9,2-28,0 1,1-1,-1 1,1-1,0 0,0 1,0-1,1 0,-1 0,1 1,0-2,0 1,1 0,-1 0,1-1,0 1,0-1,0 0,0 1,1-2,-1 1,1 0,0 0,22-13,-18-5</inkml:trace>
  <inkml:trace contextRef="#ctx0" brushRef="#br0" timeOffset="21526.099">8552 313,'6'-4,"43"-26,-2-2,-1-3,-2-1,-1-2,-2-2,19-26,-35 34,-14 59,-5 9,1 0,1-1,2 0,2-1,15 32,-17-48,0-3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29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70,'-4'1,"1"1,0 0,-1 0,1 0,0 0,0 1,0-1,1 1,-1-1,1 1,-1 0,1 0,0 0,0 1,0-1,0 0,1 1,0-1,-1 1,1 0,0-1,1 1,-1 0,1-1,0 1,-1 2,-15 160,-17 163,-4-86,24-173,15-68</inkml:trace>
  <inkml:trace contextRef="#ctx0" brushRef="#br0" timeOffset="465.995">0 211,'49'-33,"1"3,2 2,0 2,2 3,12-3,-53 22,-2-3,1 1,0 1,0 0,0 1,1 0,0 1,0 1,0 0,0 0,0 1,0 1,0 0,0 1,0 1,0 0,0 0,4 2,-15-2,1 0,-1-1,0 1,0 0,1 0,-1 0,-1 1,1-1,0 0,0 1,-1-1,0 1,1 0,-1-1,0 1,0 0,0 0,-1 0,1 0,-1-1,0 1,1 0,-1 0,0 0,-1 0,1 0,-1 0,1 0,-1 0,0 0,0-1,0 1,0 0,0-1,-2 2,-57 90,-208 171,266-264,0 1,0-1,0 1,0-1,1 1,-1 0,0-1,1 1,-1 0,1 0,0 0,-1 0,1 1,0-1,0 0,0 0,1 1,-1-1,1 1,-1-1,1 0,0 1,-1-1,1 1,1-1,-1 1,0-1,1 1,-1-1,1 0,0 1,-1-1,1 0,0 1,1-1,-1 0,0 0,1 0,-1 0,1 0,-1 0,1-1,2 2,9 5,2-2,-1 0,0-1,1 0,0-1,0 0,0-2,6 1,-9-2,0 0,-1 1,1 1,0 0,-1 0,0 1,1 0,-2 1,1 1,0 0,-1 0,0 1,7 6,-14-10,-1-1,0 1,0 0,0 0,0 0,0 0,-1 0,1 0,-1 0,0 1,0-1,0 0,0 1,0-1,-1 1,0-1,0 1,0-1,0 1,0-1,-1 1,1-1,-1 1,0-1,0 0,0 1,-1-1,1 0,-1 0,0 0,0 0,0 0,-2 2,-89 76,-178 45,197-107,64-21,4-4</inkml:trace>
  <inkml:trace contextRef="#ctx0" brushRef="#br0" timeOffset="1121.709">705 634,'2'6,"0"1,0-1,1 0,0-1,0 1,0 0,0-1,1 1,0-1,0 0,1-1,-1 1,1-1,0 1,0-2,0 1,1 0,-1-1,1 0,0 0,0-1,0 0,0 0,1 0,-1-1,0 0,1 0,-1 0,1-1,-1 0,1 0,-1-1,1 0,-1 0,6-2,4-4,0-2,0 1,-1-2,0 0,0-1,-1-1,-1 0,0 0,-1-1,8-12,-19 24,-1 0,0 1,0-1,1 0,-1 0,1 0,-1 0,1 1,-1-1,1 0,-1 0,1 1,0-1,-1 0,1 1,0-1,0 1,-1-1,1 1,0-1,0 1,0 0,0-1,0 1,0 0,-1 0,1 0,0-1,0 1,0 0,0 0,0 0,0 1,0-1,0 0,0 0,0 0,-1 1,1-1,0 0,0 1,0-1,0 1,-1-1,1 1,0-1,0 1,-1 0,1-1,0 1,-1 0,1-1,-1 1,1 0,-1 0,1 0,-1-1,0 1,1 1,5 60,-7-58,0 0,0 0,1 1,-1-1,1 0,0 0,0 0,0 0,0 0,1 1,0-1,0 0,0 0,0 0,1 0,-1-1,1 1,0 0,0-1,0 1,1-1,-1 0,1 1,0-1,0 0,0-1,0 1,1-1,-1 1,1-1,-1 0,1 0,0 0,0-1,0 0,0 1,0-1,0 0,0-1,6 0,0-1,0 0,-1 0,1-1,-1-1,1 1,-1-2,0 1,0-1,0-1,0 1,-1-1,0-1,0 0,0 0,-1 0,5-6,101-137,-78 85,-2-2,-3-1,-4-2,-2-1,4-30,-18 68,5-62,-16 93,0 0,0 1,0-1,0 0,0 0,-1 1,1-1,0 1,0-1,0 1,-1-1,1 1,0 0,0 0,-1-1,1 1,0 0,0 0,-1 0,1 0,0 1,-1-1,1 0,0 0,0 1,-1-1,1 1,0-1,0 1,0 0,0-1,0 1,0 0,0 0,0-1,0 1,0 0,0 0,0 0,1 0,-1 0,0 1,1-1,-1 0,1 0,-1 0,1 1,-1-1,1 0,0 0,0 1,0 0,-12 22,2 0,1 1,1 0,2 1,0-1,1 1,2 1,1-1,1 0,1 1,1-1,2 6,-3 9,3-7,2 0,0-1,3 0,0 0,2-1,5 10,-2-4,1 17,-10-31</inkml:trace>
  <inkml:trace contextRef="#ctx0" brushRef="#br0" timeOffset="1373.383">1270 211,'38'9,"32"9,9 1,1-3,-9-4,-11 0,-11-1,-15-3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1264,'36'-3,"-1"-1,1-2,-1-2,0-1,-1-1,0-2,4-4,-17 10,-1-1,0-1,0 0,-1-2,-1 0,1-1,-1-1,-1-1,-1-1,1 0,-2-1,0 0,-1-1,-1-1,0 0,-1-1,7-15,-14 21,19-58,-23 68,-1 1,1-1,-1 0,0 0,0 1,0-1,0 0,0 0,0 1,-1-1,1 0,0 0,-1 1,1-1,-1 0,0 1,0-1,1 1,-1-1,0 1,0-1,0 1,-1 0,1-1,0 1,0 0,-1 0,1 0,-1 0,1 0,-1 0,1 0,-1 1,0-1,1 0,-2 1,-5 0,1 1,-1 0,0 1,1 0,-1 0,1 1,0 0,0 0,0 0,0 1,0 0,1 1,0-1,0 1,0 0,0 1,1 0,0-1,-1 3,-4 2,1 1,1 0,-1 0,2 1,0 0,0 0,1 1,0 0,2 0,-3 7,6-15,-1-1,1 1,0 1,0-1,1 0,0 0,0 0,0 0,0 0,1 0,0 1,0-1,0 0,0 0,1-1,0 1,0 0,1-1,-1 1,1-1,0 1,0-1,0 0,0 0,1-1,0 1,0-1,0 0,0 1,7 2,-1-1,0 0,1 0,0-1,0-1,1 0,-1 0,1-1,-1 0,1-1,0 0,-1-1,1-1,0 0,-1 0,1-1,-1-1,11-3,21-8,0-2,-1-2,-1-1,7-8,-44 25,16-9,-1-2,0 0,0-1,-2-1,0 0,-1-2,0 0,11-16,-8-5,-18 37,-1 0,1 1,-1-1,0 0,1 1,-1-1,0 0,0 0,1 1,-1-1,0 0,0 0,0 0,0 1,0-1,0 0,0 0,0 1,-1-1,1 0,0 0,0 1,-1-1,1 0,0 0,-1 1,1-1,-1 0,1 1,-1-1,1 1,-1-1,1 1,-1-1,1 1,-1-1,0 1,1-1,-1 1,0 0,0-1,1 1,-1 0,0 0,0-1,1 1,-1 0,0 0,0 0,-5 2,1 0,-1 1,1 0,-1 0,1 0,0 0,0 1,0 0,0 0,1 0,0 1,0-1,0 1,-3 5,2-4,-2 2,1-1,0 1,1 0,0 0,0 1,1-1,0 1,0 0,1 0,0 1,1-1,0 1,0-1,1 1,0 0,1-1,0 1,1 0,0 0,0-1,1 1,0-1,3 7,-3-13,0 0,0 0,1 0,0 0,-1 0,1 0,0-1,0 1,1-1,-1 0,0 0,1 0,-1-1,1 1,0-1,-1 0,1 1,0-2,0 1,0 0,0-1,0 0,0 0,1 0,97-13,-78 7,-1-2,0 0,0-1,-1-1,0-1,-1-1,0-1,-1 0,0-2,-2 0,1-2,-2 0,15-18,-16 15,5-4,-2 0,0-2,-2 0,-1-2,11-24,-24 48,-1 0,-1 0,1 0,-1 0,1-1,-1 1,0-1,-1 1,1 0,-1-1,0 1,0-1,0 1,-1-1,1 1,-1-1,0 1,-1 0,1 0,-1-1,-1 5,0-1,1 1,-1 0,0 0,0 1,0-1,0 0,1 1,-1 0,0-1,0 1,1 0,-1 1,1-1,-1 0,1 1,-1-1,1 1,0 0,0 0,0 0,0 0,0 0,0 0,0 1,1-1,-2 3,-8 10,0 0,1 1,0 0,2 1,0 0,1 1,0-1,1 1,2 1,0-1,0 1,2-1,0 1,2 0,0 6,0-20,1 0,0 0,0 0,0 0,1 0,-1 0,1 0,1 0,-1-1,1 1,-1-1,1 1,0-1,1 0,-1 0,1-1,0 1,0-1,0 0,0 0,1 0,-1 0,1-1,-1 1,1-1,0-1,5 2,10 1</inkml:trace>
  <inkml:trace contextRef="#ctx0" brushRef="#br0" timeOffset="3440.225">651 530,'35'-17,"-1"-2,0-2,-1-1,-2-1,0-2,23-24,-24 18,-1-1,-1-1,-2-2,12-21,-16 24,-22 30,0 1,0 0,1-1,-1 1,1 0,-1-1,1 1,-1 0,1-1,0 1,-1 0,1 0,0 0,0 0,0 0,0 0,0 0,0 0,0 0,0 0,0 0,1 1,-1-1,0 0,0 1,1-1,-1 1,0 0,1-1,-1 1,1 0,-1 0,0 0,1 0,-1 0,1 0,-1 0,0 0,1 1,-1-1,0 1,1-1,-1 1,0-1,1 1,-1-1,0 1,0 0,9 77,-11-71,0-1,1 1,1 0,-1-1,1 1,0-1,0 1,1-1,0 0,0 1,0-1,1 0,0 0,0-1,0 1,3 2,15 11,-1-6</inkml:trace>
  <inkml:trace contextRef="#ctx0" brushRef="#br0" timeOffset="3959.213">2400 615,'-34'43,"-20"29,-6 7,7-6,8-9,7-12,10-9,4-8,2-9,5-5,0-6,3 0,0-3,1-8,4-5</inkml:trace>
  <inkml:trace contextRef="#ctx0" brushRef="#br0" timeOffset="4195.525">2005 615,'10'28,"12"20,3 7,2-2,1-10,-5-7,0-5,-1-3,2-2,-3 0,-1-5,-4 0,-4 0,0-4,-2 2,-2-4</inkml:trace>
  <inkml:trace contextRef="#ctx0" brushRef="#br0" timeOffset="5040.604">2513 1095,'38'-18,"-1"-1,-1-2,-1-2,-1-1,-1-1,21-23,-36 33,-6 7,-1-1,-1 0,1-1,-2 0,1 0,-1-1,-1 0,0-1,-1 0,0 0,-1-1,0 1,-1-1,0-1,-1 1,-1-1,0 1,-1-1,0 0,0-12,-2 24,0 1,0-1,0 1,0-1,0 0,0 1,-1-1,1 0,0 1,-1-1,1 1,-1-1,0 1,1-1,-1 1,0 0,0-1,0 1,0 0,0-1,0 1,0 0,-1 0,1 0,0 0,-1 0,1 0,0 1,-1-1,1 0,-1 1,1-1,-1 1,0-1,1 1,-1 0,1 0,-1 0,0 0,1 0,-1 0,0 0,1 0,-1 0,1 1,-1-1,0 1,1-1,-1 1,1 0,0 0,-1 0,1-1,0 1,-1 0,1 1,0-1,0 0,-13 8,2 1,-1 0,1 1,1 0,0 1,0 0,1 1,1 0,0 0,1 1,1 0,0 1,0 0,2 0,0 0,0 0,2 1,0 0,1 0,0 0,1 0,1 0,2 14,-2-25,1 0,0 0,0 0,1 0,-1 0,1-1,0 1,1 0,-1-1,1 0,0 1,0-1,0-1,0 1,1 0,-1-1,1 1,0-1,0 0,0 0,1-1,-1 1,1-1,-1 0,1 0,0-1,0 1,1-1,142 13,-127-16,1-1,-1-1,0 0,0-2,0 0,-1-2,0 0,0-1,-1-1,-1-1,1 0,-2-2,1 0,4-6,-13 12,0 1,0-2,0 1,-1-1,-1-1,1 0,-1 0,-1 0,0 0,0-1,-1 0,0-1,-1 1,0-1,0 0,-1 0,-1 0,0 0,0 0,-2 9,0 0,0 0,0 0,0 1,0-1,-1 0,1 0,-1 1,1-1,-1 0,1 1,-1-1,0 0,0 1,0-1,0 1,0-1,0 1,0 0,0-1,-1 1,1 0,-1 0,1 0,0 0,-1 0,0 0,1 1,-1-1,0 0,1 1,-1-1,0 1,1-1,-1 1,0 0,0 0,0 0,1 0,-1 0,-1 1,-68 32,66-29,0 1,0 0,0 0,1 1,0-1,0 1,1 0,0 0,0 0,0 0,0 1,1-1,0 1,1 0,0-1,0 1,0 0,0 0,1 0,1 0,-1-1,1 1,0 0,0 0,1 0,0-1,0 1,1-1,0 0,0 0,0 0,1 0,-1 0,2 0,8 2,1-1,0 0,0-1,1 0,-1-1,1-1,1 0,-1-1,0-1,1 0,-1-1,1-1,-1 0,1-1,-1-1,1-1,-1 0,0-1,0 0,0-1,-1-1,0 0,4-3,2 1,0 0,-1-1,0-1,-1-1,0 0,-1-2,-1 0,1 0,-2-2,0 0,-1-1,-1 0,0-1,-1-1,-1 1,9-20,-19-13,-1 49,-1 1,1-1,-1 0,1 0,-1 0,0 1,1-1,-1 0,0 1,0-1,1 0,-1 1,0-1,0 1,0-1,1 1,-1 0,0-1,0 1,0 0,0 0,0 0,0-1,0 1,0 0,0 0,0 0,0 0,0 1,0-1,0 0,0 0,1 1,-1-1,0 0,0 1,0-1,0 1,0-1,1 1,-1-1,0 1,0 0,1-1,-1 1,1 0,-1-1,0 1,1 0,-1 0,1 0,-11 11,1 0,0 1,1 0,1 0,0 1,1 0,0 1,1 0,1 0,0 0,1 0,1 1,0-1,1 1,1 0,0 0,1 0,1 0,2 15,-2-25,0 0,0 0,0 0,1 0,0 0,0 0,0 0,1 0,0-1,0 0,0 1,1-1,0 0,0 0,0-1,1 0,-1 1,1-1,0-1,0 1,0-1,1 0,-1 0,1 0,0-1,0 0,-1 0,2 0,-1-1,0 0,0 0,0 0,0-1,1 0,-1-1,0 1,0-1,0 0,0 0,4-2,8-10</inkml:trace>
  <inkml:trace contextRef="#ctx0" brushRef="#br0" timeOffset="5462.017">3049 249,'67'-37,"-3"-2,-2-3,6-9,17-29,-83 80,-1 0,1 0,0 1,-1-1,1 0,-1 1,0-1,1 1,-1-1,1 1,-1 0,0 0,1-1,-1 1,0 0,0 0,0 0,0 0,0 1,0-1,0 0,0 0,0 0,0 1,-1-1,1 1,0-1,-1 0,1 1,-1-1,0 1,0-1,1 1,-1-1,0 1,0-1,0 1,-1 1,2 0,16 65,-13-46,0 0,2-1,1 0,1 0,0 0,2-1,0 0,3 2,37 40,-32-48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9:38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86 369,'28'-5,"35"-1,10 0,-2 1,-9 2,-4-4,-8-1,-8 2,-6 1,-4 1,-3 2,-2 1,-4-4,-3-1,-9 1,-6 0</inkml:trace>
  <inkml:trace contextRef="#ctx0" brushRef="#br0" timeOffset="252.893">0 624,'44'0,"42"-5,12-1,-2-5,-6-1,-15 3,-10-3,-12 1,-4 2,-7 3,-5 2,-4 2,-3-3,-7-1</inkml:trace>
  <inkml:trace contextRef="#ctx0" brushRef="#br0" timeOffset="599.719">1778 88,'-47'24,"1"2,1 2,1 2,-39 35,63-49,1 0,1 1,0 1,1 1,1 1,1 0,0 2,11-15,0-1,0 1,1 1,0-1,0 1,1-1,0 1,0 0,1-1,0 1,0 0,1 0,0 0,0 0,1 0,0 0,0 0,1 0,0-1,1 1,-1-1,1 1,1-1,0 1,1 0,1 0,0-1,0 1,0-1,1-1,0 1,0-1,1 0,0-1,0 0,0 0,1-1,-1 0,1 0,0-1,0 0,0 0,6-1,13 4,1-2,0-2,0 0,0-2,15-2,-16-3,0 0,-1-2,0-1,0-2,-1 0,0-2,0-1,-2 0,1-2,-2-1,0-1,-1-1,-1-1,12-14,-21 21,-1 0,0-2,-1 1,0-1,-1-1,-1 1,0-1,-2-1,1 0,-2 0,0 0,0 0,0-10,-4 17,1 0,-1 0,-1 0,0-1,0 1,-1 0,0 0,0 0,-1 0,0 0,-1 0,0 0,0 1,-1-1,0 1,-1 0,1 0,-2 0,1 1,-1 0,0 0,0 0,-1 1,0 0,-3-2,-14-7</inkml:trace>
  <inkml:trace contextRef="#ctx0" brushRef="#br0" timeOffset="1080.251">1130 313,'71'-1,"193"13,-145-1,0-5,1-6,-1-5,0-5,52-13,-56 9,111-17,-123 6,-92 22</inkml:trace>
  <inkml:trace contextRef="#ctx0" brushRef="#br0" timeOffset="2696.042">2118 59,'-94'-45,"80"41,0 1,0 1,0 0,0 0,-1 2,1 0,0 0,-1 1,1 1,0 1,0 0,0 0,0 2,1-1,0 2,-12 6,-12 18,26-14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5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0 772,'10'5,"1"0,-1-1,1-1,0 0,0 0,0-1,1 0,-1-1,0-1,1 1,-1-2,0 0,1 0,-1-1,0 0,0-1,0 0,0-1,0 0,12-7,0-1,-1 0,-1-2,0 0,0-1,-2-1,0-1,0-3,63-65,-5-5,-3-2,48-83,8-19,-130 193,1 0,-1 1,0-1,1 0,-1 1,0-1,1 0,-1 1,1-1,-1 1,1-1,-1 1,1-1,0 1,-1-1,1 1,0-1,-1 1,1 0,0-1,-1 1,1 0,0 0,0 0,-1-1,1 1,0 0,0 0,0 0,-1 0,1 0,0 1,0-1,-1 0,1 0,0 0,0 1,-1-1,1 0,0 1,-1-1,1 0,0 1,-1-1,1 1,-1-1,1 1,-1-1,1 1,-1 0,1-1,-1 1,1 0,-1-1,0 1,1 0,-1 0,0-1,0 1,0 0,7 51,-7-49,2 51,-2 0,-2 0,-2-1,-3 1,-2-1,-3 0,-1-1,-4 0,-1-2,-2 0,-3 0,20-43,-1 0,0 0,0-1,-1 0,0 1,0-1,0-1,0 1,-1-1,0 0,0 0,-1-1,1 0,-1 0,0 0,0-1,-1 0,1 0,0-1,-1 0,1-1,-1 1,0-1,0-1,-2 1,2 0,0-1,0 0,0 0,-1-1,1 0,0 0,0-1,0 0,0 0,1-1,-1 0,1 0,-1-1,1 0,0 0,-4-4,-7-10</inkml:trace>
  <inkml:trace contextRef="#ctx0" brushRef="#br0" timeOffset="347.484">1524 237,'-27'23,"1"1,1 2,2 0,0 2,2 0,1 2,1 0,2 1,1 1,-11 30,25-57,-1-1,1 1,1-1,-1 1,1 0,0-1,0 1,0 0,0 0,1 0,0 0,0 0,0 0,1 0,0 0,0 0,0-1,0 1,1 0,0-1,0 1,0-1,0 1,1-1,0 0,0 0,0 0,0-1,0 1,1-1,0 1,0-1,0 0,1 0,7 1,0 0,0-1,0-1,0 0,1 0,-1-1,1-1,-1 0,1-1,-1 0,1-1,-1 0,0-1,0-1,0 0,-1 0,1-1,-1-1,0 0,0 0,-1-1,0 0,0-1,0 0,-1-1,-1 0,1 0,-1-1,-1 0,0 0,0-1,-1 0,1-5,-3 8,0-1,0 1,-1-1,-1 0,1 0,-2-1,1 1,-1 0,-1-1,1 1,-2-1,1 1,-1 0,-1-1,1 1,-2 0,1 0,-1 0,-1 0,0 1,0-1,0 1,-1 0,0 0,-1 1,0-1,0 1,0 1,-1-1,0 1,-1 0,1 0,-1 1,0 0,0 1,-1 0,1 0,-1 0,-3 1,3 1,1 1,-1 1,0 0,0 0,0 0,0 1,0 1,0 0,0 0,-6 2,-13 8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9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0 217,'218'20,"215"-11,-433-8,1-1,0 0,-1 1,1-1,0 0,-1 0,1 1,0-1,-1 0,1 0,0 0,-1 0,1 0,0 0,0 0,-1 0,1 0,0 0,-1-1,1 1,0 0,-1 0,1-1,0 1,-1 0,1-1,-1 1,1 0,-1-1,1 1,-1-1,1 1,-1-1,1 1,-1-1,1 0,-1 1,0-1,1 1,-1-1,0 0,0 1,0-1,1 0,-1 1,0-1,0 0,0 0,0 1,0-1,0 0,0 1,0-2,-27-29,-175-127,201 158,0-1,-1 0,0 1,1-1,-1 0,0 0,1 0,-1-1,1 1,-1 0,1 0,0-1,0 1,-1-1,1 1,0-1,0 0,1 1,-1-1,0 0,0 0,1 1,-1-1,1 0,0-2,5 2,3 3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0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0 255,'40'-9,"-1"1,1 2,1 2,-1 2,33 2,-61 0,92 0,-104 0,1 0,-1 0,1 0,-1 0,1 0,-1-1,1 1,-1 0,1 0,-1 0,0-1,1 1,-1 0,0 0,1-1,-1 1,1 0,-1-1,0 1,0 0,1-1,-1 1,0 0,0-1,1 1,-1-1,0 1,0-1,0 1,0 0,0-1,1 1,-1-1,0 1,0-1,0 1,0-1,0 1,-1-1,1 1,0-1,0 1,0 0,0-1,0 1,-1-1,1 1,0 0,0-1,-1 1,1-1,0 1,-1 0,1-1,0 1,-1 0,1 0,0-1,-1 1,1 0,-1 0,1-1,-28-24,26 24,-139-115,140 116,0-1,0 0,0 0,0 0,0 0,0 0,0 0,0 0,0-1,1 1,-1 0,0 0,1-1,-1 1,1 0,-1-1,1 1,0 0,0-1,-1 1,1-1,0 1,0 0,1-1,-1 1,0-1,0 1,1 0,-1-1,0 1,1 0,-1-1,1 1,0 0,0 0,-1-1,1 1,0 0,0 0,0 0,0 0,0 0,0 0,0 1,1-1,-1 0,0 0,0 1,1-1,15-5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30,'5'0,"7"0,5 0,5 0,3 0,3 0,1-5,1-1,-1 0,1 1,-1 2,-1 0,1 2,-1 1,0 0,-9 0,-9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1,'19'5,"11"1,6 0,1-1,-1-1,-2-2,-1-1,-2 0,-2-1,0 0,-1-1,0 1,-5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3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1 649,'15'1,"1"-1,-1-1,0 0,0-1,1 0,-1-1,-1-1,1-1,0 0,1-2,9-5,-1-2,0 0,-1-1,-1-2,0 0,-1-2,-1 0,-1-1,-1-1,114-151,-132 172,6-9,0 1,-1-1,-1-1,1 1,-1 0,-1-1,0 0,0 0,-1 0,-1 0,1-1,-2 1,1 0,-1 0,-1-7,0 16,1 0,0-1,0 1,-1 0,1 0,-1 0,1 0,-1 0,1-1,-1 1,0 0,0 0,1 1,-1-1,0 0,0 0,0 0,0 0,0 1,0-1,0 1,0-1,0 0,0 1,-1 0,1-1,0 1,0 0,0 0,-1-1,1 1,0 0,0 0,0 0,-1 0,1 1,0-1,0 0,0 0,-1 1,1-1,0 1,0-1,0 1,0-1,0 1,0 0,-45 40,26-16,0 0,2 2,1 0,1 1,1 0,2 2,1-1,1 2,1 2,8-27,1 1,0 0,0-1,1 1,0 0,0-1,1 1,0 0,0-1,0 1,1 0,0-1,0 0,0 1,1-1,0 0,0 0,1-1,0 1,0-1,0 0,0 0,1 0,0 0,0-1,0 0,1 0,0 0,-1-1,1 1,0-2,0 1,1-1,-1 1,1-2,-1 1,1-1,1 0,11 0,1-1,0-1,-1-1,1 0,-1-2,0 0,0-1,0-1,-1-1,0-1,0 0,-1-1,0-1,0-1,-1 0,1-2,-1 3,0 0,0-1,-1-1,0 0,-1-1,-1-1,0 0,0-1,-2 0,0-1,-1 0,0-1,6-15,-15 31,0-1,0 0,0 0,0 1,0-1,-1 0,1 0,-1 0,1 0,-1 0,0 0,1 0,-1 0,0 0,0 0,0 0,-1 0,1 0,0 0,-1 0,0 0,1 0,-1 0,0 0,0 0,0 1,0-1,0 0,0 1,-1-1,1 1,0-1,-1 1,1-1,-1 1,0 0,1 0,-1 0,0 0,0 0,0 0,1 1,-1-1,0 0,0 1,0 0,0-1,0 1,0 0,0 0,0 0,0 0,0 0,0 1,0-1,0 1,0-1,0 1,0 0,0 0,0 0,-6 4,1 0,0 1,0 0,0 1,1 0,-1 0,2 0,-1 0,1 1,0 0,1 0,0 1,0-1,1 1,0 0,0 0,1 0,0 0,1 0,-1 9,2-12,0 0,0 0,0 1,0-1,1 0,0 0,1 0,-1 0,1 0,1 0,-1 0,1-1,-1 1,2-1,-1 0,1 0,-1 0,1 0,1 0,-1-1,1 0,-1 0,1 0,0-1,1 1,-1-1,1 0,-1-1,1 1,0-1,2 0,13 1,0-1,-1-1,1-1,0-1,0-1,0 0,-1-2,1 0,-1-2,0 0,0-1,-1-1,0-1,0 0,-1-2,15-11,-12 8,0-1,0-1,-2-1,0-1,-1 0,0-2,-2 0,-1 0,0-2,-1 0,-2 0,2-5,3-30,-17 56,0 0,1-1,-1 1,0 0,0 0,1 0,-1-1,0 1,0 0,-1 0,1-1,0 1,0 0,-1 0,1 0,0-1,-1 1,1 0,-1 0,1 0,-1 0,0 0,0 0,1 0,-1 0,0 0,0 0,0 1,0-1,0 0,0 1,0-1,0 0,0 1,0-1,0 1,-1 0,1-1,0 1,0 0,0 0,-1-1,1 1,0 0,-6 3,1 0,-1 0,1 0,0 0,0 1,1 0,-1 1,1-1,0 1,0 0,0 0,1 0,-1 1,1 0,1 0,-1 0,1 0,0 0,-2 7,5-12,-10 17,1 1,1 0,1 0,0 1,1 0,2 0,-3 18,6-32,1 1,-1-1,1 0,1 1,-1-1,1 0,0 0,1 0,-1 1,1-1,0 0,1-1,-1 1,1 0,0-1,1 1,-1-1,1 0,0 0,1-1,-1 1,1-1,0 0,0 0,0-1,0 1,4 1,2 1,1 0,0-1,0 0,1-1,0 0,-1-1,1 0,0-1,0 0,1-1,-1-1,0 0,0-1,0-1,0 1,0-2,12-3,-7-5,-5-1</inkml:trace>
  <inkml:trace contextRef="#ctx0" brushRef="#br0" timeOffset="955.778">2146 28,'-19'24,"-17"18,-1 6,1 0,6-4,8-4,3-4,5-3,5-3,4-2,-3 0,1-1,-3 1,-5-6,0 0,3-5</inkml:trace>
  <inkml:trace contextRef="#ctx0" brushRef="#br0" timeOffset="1201.638">1779 1,'14'28,"15"20,2 6,1-1,-1-5,-5-6,-2-5,-1-9,-4-4,-1-2,-3 0,1-3,-3 0,2-4,-2 1,1 2,4 4,-2-4</inkml:trace>
  <inkml:trace contextRef="#ctx0" brushRef="#br0" timeOffset="1702.027">2427 254,'26'356,"-5"-452,-3-1,5 2,22-58,-1 45,-42 104,0 1,0 0,0 0,0 0,0 0,0 0,1 0,0 0,-1 1,1-1,0 1,0 0,0 0,1 0,-1 0,0 1,1-1,-1 1,1 0,0 0,-1 0,1 0,0 1,-1-1,1 1,0 0,0 0,-1 0,1 1,0 1,-1 0,0 0,0 0,0 1,0-1,0 1,-1-1,1 1,-1 0,1 0,-1 1,0-1,0 0,-1 1,1-1,-1 1,1-1,-1 1,0 0,-1-1,1 1,-1 0,1 0,-1 0,0 0,-1-1,1 3,4 26,7 14,-7-26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2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0:44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1345,'0'1,"0"-1,0 0,-1 1,1-1,0 1,0-1,0 0,-1 1,1-1,0 1,0-1,0 1,0-1,0 0,0 1,0-1,0 1,0-1,0 1,0-1,0 1,0-1,0 0,1 1,-1-1,0 1,0-1,0 1,1-1,-1 0,0 1,0-1,1 0,-1 1,0-1,1 0,-1 0,0 1,1-1,-1 0,1 0,-1 1,1-1,-1 0,0 0,1 0,-1 0,1 0,-1 0,1 0,-1 0,0 0,1 0,-1 0,1 0,-1 0,1 0,0 0,7 0,0-1,1 1,-1-2,0 1,1-1,-1 0,0-1,0 0,-1 0,1-1,0 0,-1 0,0-1,0 0,0-1,1 1,27-18,-1-1,-2-2,0-1,-2-2,-1-1,-2-1,0-1,1-7,24-73,-52 111,1 0,-1 0,0-1,0 1,1 0,-1-1,0 1,0 0,0-1,0 1,-1 0,1 0,0-1,0 1,-1 0,1-1,-1 1,1 0,-1 0,0 0,1 0,-1 0,0-1,0 1,0 0,0 1,0-1,0 0,0 0,0 0,0 1,0-1,0 0,0 1,-1-1,1 1,0-1,0 1,-1 0,1 0,0-1,-1 1,1 0,0 0,-1 0,1 0,0 1,-1-1,-64 18,56-12,0-1,0 2,0 0,1 0,0 0,1 1,0 1,0-1,0 1,1 0,1 1,0 0,0 0,1 0,0 1,0 0,1 0,1 0,0 2,4-2,1 1,0 0,1-1,1 1,-1-1,2 0,0 0,0 0,1-1,0 0,0 0,2 0,-1-1,1 0,0 0,1-1,0 0,0-1,-1 2,0-2,1 1,-1-1,1 0,1-1,-1 0,1-1,0 0,0 0,1-1,-1 0,1-1,0 0,0-1,0 0,0-1,1 0,-1-1,0 0,0-1,1 0,-1 0,0-2,0 1,3-3,0-1,-1 0,0 0,0-1,-1-1,0 0,0-1,-1 0,0-1,-1 0,9-10,1-2,-1 0,0 0,-2-2,-1 0,-1-1,-1-1,-1 0,3-11,-10 20,-3 13,0 0,-1 0,0-1,0 1,0 0,0-1,-1 0,1 1,-1-1,0 0,-1 1,1-1,-1 0,0 0,0 1,-1-1,1 0,-1 0,0 1,0-1,-1 0,1 1,-1-1,0 1,0 0,-1 0,1 0,-1 0,0 0,-2-2,-1 5,1 1,0 1,-1-1,1 1,-1 0,1 0,0 0,-1 1,1 0,0 0,0 0,1 1,-1 0,0 0,1 0,-1 0,1 1,0-1,0 1,1 0,-1 0,1 1,0-1,0 1,0 0,0 0,3-4,-7 6,0 1,0 0,1 0,1 0,-1 1,1 0,1 0,-1 0,2 1,-1 0,1-1,1 1,0 0,0 1,1-1,0 0,1 0,0 0,1 1,0-1,0 0,1 0,1 0,-1 0,2-1,-1 1,1-1,1 1,3 3,-2-4,1-1,1-1,0 1,0-1,0-1,1 1,0-1,0-1,1 0,-1 0,1-1,0 0,0-1,0 0,1 0,-1-1,1-1,0 0,-1 0,1-1,0 0,-1-1,1 0,0-1,-1 0,4-2,6-1,0 0,0-2,-1 0,0-1,-1-2,1 1,-2-2,1 0,-2-1,1-1,-2-1,0 0,6-8,-13 14,-1 0,0-1,-1 0,0-1,0 0,-1 1,0-2,0 1,-1 0,-1-1,0 0,0 0,-1 0,-1 0,1 0,-2 0,0-1,0 1,-2-10,1 20,1 0,-1 0,0 0,1 0,-1 0,0 0,0 1,0-1,0 0,0 1,0-1,0 1,0-1,0 1,0-1,0 1,0-1,0 1,0 0,0 0,0 0,-1 0,1 0,0 0,0 0,0 0,0 0,0 0,-1 0,1 1,0-1,0 1,0-1,0 1,0-1,0 1,0-1,0 1,0 0,1-1,-1 1,0 0,0 0,0 0,1 0,-1 0,1 0,-1 0,1 0,-1 0,1 0,-1 0,1 0,0 0,-1 0,1 0,0 0,0 1,0-1,0 0,0 0,0 0,0 0,1 0,-1 1,-4 18,0 0,2 0,0 0,2 0,0 1,1-1,0 0,6 20,-5-30,1 0,1 0,-1 0,2-1,-1 1,1-1,1 0,0-1,0 1,0-1,1 0,0-1,1 0,0 0,0 0,1-1,-1 0,8 3,1-2</inkml:trace>
  <inkml:trace contextRef="#ctx0" brushRef="#br0" timeOffset="577.085">1696 865,'0'358,"29"-605,-26 222,1-1,0 1,2-1,1 1,2 1,0-1,1 2,1-1,2 1,1-2,-13 24,0 0,-1 0,1-1,0 1,0 0,-1 0,1 0,0 0,0 0,0 0,0 0,0 0,1 0,-1 1,0-1,0 0,0 1,1-1,-1 1,0-1,1 1,-1-1,1 1,-1 0,0 0,1 0,-1 0,1 0,-1 0,0 0,1 0,-1 1,0-1,1 1,-1-1,0 1,1-1,-1 1,0-1,0 1,0 0,1 0,-1 0,0 0,0 0,0 0,0 0,-1 0,1 0,0 0,0 0,-1 1,1-1,-1 0,1 1,0 0,2 8,1 1,-1 0,-1 0,0 0,0 0,-1 0,-1 0,0 1,0-1,-1 0,-1 0,0 0,0 0,-1 0,-1 3,2-9,-3 20</inkml:trace>
  <inkml:trace contextRef="#ctx0" brushRef="#br0" timeOffset="1260.994">1950 1232,'88'17,"-82"-16,0-1,0-1,0 0,0 1,0-2,0 1,-1-1,1 0,0 0,-1 0,1-1,-1 0,0 0,0 0,0-1,0 0,-1 0,1 0,-1 0,0-1,0 1,-1-1,1 0,-1 0,0-1,0 1,-1-1,0 1,2-6,-3 8,0 0,1 0,-1 0,0-1,-1 1,1 0,-1-1,1 1,-1-1,0 1,0 0,-1-1,1 1,-1-1,1 1,-1 0,0 0,0-1,-1 1,1 0,-1 0,1 0,-1 0,0 0,0 1,0-1,-1 0,1 1,0 0,-1 0,0-1,0 1,1 1,-1-1,0 0,0 1,-1-1,1 1,0 0,0 0,-1 1,1-1,0 1,-1-1,1 1,-1 0,-1 0,-2 2,1 0,-1 0,1 1,0 0,0 0,0 0,1 1,-1-1,1 1,0 1,0-1,0 1,0 0,1 0,0 0,0 1,0 0,1-1,0 1,-1 1,-38 131,52-23,-7-103,0 0,-1 0,0 0,-1 0,-1 0,0 0,0 0,-1 1,-1-1,-1 7,-1-5,-1 0,-1 0,1-1,-2 0,0 0,-1-1,0 0,-1 0,0-1,0 0,-2 0,1-1,-1-1,-1 0,1 0,-2-1,-6 3,17-10,-1 1,1-1,0 0,-1 0,1 0,-1 0,0 0,1-1,-1 1,0-1,1 0,-1 0,0 0,0 0,1 0,-1 0,0-1,1 0,-1 1,1-1,-1 0,0 0,1 0,-10-10</inkml:trace>
  <inkml:trace contextRef="#ctx0" brushRef="#br0" timeOffset="3829.121">2459 1318,'33'-7,"-1"-1,1-2,-2-1,1-1,-2-2,0-1,0-2,-2 0,2-3,-15 8,0-1,0-1,-1 0,-1-1,-1 0,0-1,-1-1,0 0,5-12,-12 22,1 0,-1 0,-1 0,1 0,-1 0,0-1,-1 0,0 0,0 1,-1-1,0 0,0 0,-1-1,0 1,0 0,-1 0,0 0,0 0,-1 1,0-1,-1 0,0 0,0 1,-1-1,2 6,-1 1,0 0,0 0,0 0,0 1,0-1,0 0,0 1,0 0,0 0,-1 0,1 0,0 1,0-1,0 1,0-1,0 1,0 0,0 1,1-1,-1 0,0 1,0-1,1 1,-1 0,1 0,0 0,-1 0,1 0,0 1,0-1,0 1,1-1,-1 1,-1 2,-3 2,1 0,-1 1,1-1,1 1,0 0,0 0,0 0,1 1,0-1,0 1,1 0,1-1,-1 1,1 0,1 0,0 0,0 0,0 0,1 0,1 0,0 0,0 0,0 0,1-1,1 0,-1 1,1-1,1 0,1 2,4 1,-1-1,1 0,1-1,0 0,0-1,1 0,0-1,0 0,0-1,1 0,0-1,1 0,-1-2,1 1,-1-1,1-1,0-1,0 0,0 0,0-2,0 0,0 0,0-1,0-1,-1 0,1-1,-1 0,0-1,0-1,-1 0,1-1,1-2,5-1,0-1,-1-1,-1-1,0-1,-1 0,0-1,-1 0,-1-2,0 0,-1 0,-1-1,-1-1,0 0,-2 0,0-1,-1 0,-1-1,-10-38,3 58,-1 0,1 0,-1 0,1 0,-1 0,1 0,-1 0,0 0,0 0,1 0,-1 0,0 1,0-1,0 0,0 1,0-1,0 0,0 1,0-1,0 1,0 0,0-1,0 1,-1 0,1 0,0 0,0 0,0-1,0 2,0-1,-1 0,1 0,0 0,0 0,0 1,0-1,0 1,0-1,0 1,0-1,0 1,0-1,0 1,0 0,0-1,0 1,0 0,1 0,-1 0,0 0,-10 10,1 1,0 0,0 1,1 0,1 1,0-1,1 2,1-1,0 1,0 2,4-11,0 0,0 0,0 0,1 0,0 0,1 1,-1-1,1 0,0 1,1-1,-1 0,1 0,0 1,1-1,0 0,0 0,0 0,1-1,-1 1,1-1,1 1,-1-1,1 0,0 0,0 0,0-1,1 1,0-1,0 0,0 0,0-1,0 0,1 0,0 0,-1 0,1-1,0 0,0 0,0-1,0 0,3 1,8 1,1-1,-1-1,1 0,0-1,0-1,-1-1,1-1,-1 0,1-1,-1-1,-1 0,1-1,-1-1,0-1,0 0,-1-1,12-9,130-117,-150 125,0 0,0-1,-1 1,0-1,-1-1,0 1,-1-1,0 1,-1-1,2-8,-5 18,1 0,-1 1,0-1,1 0,-1 1,0-1,0 0,0 1,0-1,0 0,-1 1,1-1,0 0,-1 1,1-1,-1 0,0 1,1-1,-1 1,0-1,0 1,0-1,0 1,0 0,-1 0,1-1,0 1,0 0,-1 0,1 0,-1 0,1 1,-1-1,1 0,-1 0,1 1,-1-1,0 1,1 0,-1-1,0 1,0 0,1 0,-1 0,-1 0,-2 1,-1-1,1 1,0 0,-1 0,1 1,0 0,0 0,0 0,0 0,0 1,1 0,-1 0,1 0,-2 1,0 4,0 0,1 1,0 0,0 0,1 0,0 1,0-1,1 1,0 0,1 0,0 0,1 0,0 1,1-1,-1 0,2 0,0 1,0-1,1 0,0 0,2 3,-1-5,1 0,1 0,0 0,0-1,0 1,1-1,0-1,0 1,1-1,0 0,0 0,0-1,1 0,-1 0,1-1,0 0,1 0,-1-1,1 0,0-1,-1 0,1 0,2-1,4 4,-11-3,-1-1,1 0,-1 0,1-1,-1 1,1-1,0 0,-1 0,1 0,-1 0,1 0,0-1,-1 0,1 1,-1-1,1-1,-1 1,0 0,1-1,1-1,7-8</inkml:trace>
  <inkml:trace contextRef="#ctx0" brushRef="#br0" timeOffset="5195.955">3164 471,'68'-56,"21"-20,-48 42,-1-1,-2-1,-1-3,18-26,-55 64,0 0,0 0,1 0,-1-1,0 1,1 0,-1 0,1 0,-1 0,1 0,-1 0,1 0,0 0,-1 0,1 1,0-1,0 0,0 0,-1 0,1 1,0-1,0 1,0-1,0 1,1-1,-1 1,0-1,0 1,0 0,0 0,0-1,0 1,0 0,1 0,-1 0,0 0,0 0,0 1,0-1,0 0,1 0,-1 1,0-1,0 1,0-1,0 1,0-1,0 1,0 0,0 0,-1-1,1 1,0 0,0 0,-1 0,1 0,0 0,-1 0,1 0,-1 0,1 0,-1 0,1 0,-1 0,0 0,0 0,1 0,-1 1,0-1,15 157,-8-121,25 57,-21-81</inkml:trace>
  <inkml:trace contextRef="#ctx0" brushRef="#br0" timeOffset="5945.424">4772 640,'-44'51,"-100"181,126-211,-1-1,0 0,-2-2,0 0,-19 12,-64 57,104-86,0 0,0-1,0 1,0 0,0 0,0 0,-1-1,1 1,0 0,0 0,-1-1,1 1,-1 0,1 0,0-1,-1 1,1-1,-1 1,0 0,1-1,-1 1,1-1,-1 1,0-1,1 1,-1-1,0 0,0 1,1-1,-1 0,0 0,0 1,1-1,-1 0,0 0,0 0,0 0,1 0,-1 0,0 0,0 0,0-1,1 1,-1 0,0 0,0-1,1 1,-1 0,0-1,0 1,1-1,-1 1,0-1,1 1,-1-1,1 1,-1-1,1 1,-1-1,1 0,-1 1,1-1,0 0,-1 0,1 0,2-14</inkml:trace>
  <inkml:trace contextRef="#ctx0" brushRef="#br0" timeOffset="6217.699">4406 640,'34'28,"-1"7,-1 2,-2 1,-1 1,20 39,18 73,-62-132</inkml:trace>
  <inkml:trace contextRef="#ctx0" brushRef="#br0" timeOffset="6914.445">5083 865,'9'6,"1"-2,0 1,0-1,0-1,0 1,1-2,-1 0,1 0,0 0,-1-2,1 1,0-1,0-1,-1 0,1-1,0 0,-1 0,0-1,1 0,-1-1,0 0,-1-1,1 0,-1-1,0 0,0 0,-1 0,1-2,-2 1,8-8,-7 2,-1 0,0 0,-1 0,0-1,-1 0,0 0,-1-1,-1 0,-1 1,0-1,0 0,-2 0,0 0,0 0,-2 0,-2-13,3 25,0-1,-1 0,0 0,1 1,-1-1,-1 1,1 0,0-1,-1 1,0 0,0 0,0 1,0-1,0 1,0-1,-1 1,1 0,-1 0,1 0,-1 1,0-1,0 1,1 0,-1 0,0 1,0-1,0 1,0-1,0 1,-1 1,-2-1,-3 1,0 0,0 1,0 0,0 0,0 1,0 0,1 1,-1 0,1 0,0 1,0 0,-3 4,-1 3,0 1,1 1,1 0,0 1,1 0,0 0,2 1,-1 0,2 1,0 0,1 0,1 0,1 1,0 0,1 0,1 0,1 0,1 18,-25 174,24-187,-1 0,-1 0,-1 0,-2 0,0-1,0 0,-2 0,-1 0,-1-1,-1 0,-1-1,0-1,-1 0,-1 0,-10 9,1-17,17-16</inkml:trace>
  <inkml:trace contextRef="#ctx0" brushRef="#br0" timeOffset="7566.009">5112 301,'23'-40,"3"1,1 1,2 2,1 0,30-26,-56 58,-1 1,44-36,-45 38,-1 1,1-1,-1 1,0-1,1 1,-1 0,1 0,-1 0,1 0,-1 0,1 0,-1 0,0 0,1 0,-1 1,1-1,-1 1,0-1,1 1,-1-1,0 1,1 0,-1 0,0 0,0 0,0-1,0 2,0-1,0 0,0 0,0 0,0 0,0 0,-1 1,1-1,0 0,-1 1,1-1,-1 1,0-1,1 1,25 127,0-25,-19-85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0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114 223,'0'150,"0"210,-28-135,27-201,1-24</inkml:trace>
  <inkml:trace contextRef="#ctx0" brushRef="#br0" timeOffset="738.673">1 223,'90'-49,"-82"45,11-6,0 1,1 1,0 1,0 0,0 2,1 0,0 1,0 1,14 1,-32 2,0 0,1 0,-1 1,0-1,0 1,0 0,1 0,-1 0,0 1,0-1,0 1,0 0,-1-1,1 1,0 0,-1 1,0-1,1 0,-1 1,0-1,0 1,0 0,0 0,-1-1,1 1,-1 0,0 1,0-1,0 0,0 0,0 0,-1 1,1-1,-1 0,0 1,0-1,0 0,-1 1,1-1,-1 0,0 0,0 0,0 1,0-1,-1 1,-45 88,40-84,1 0,1 1,0-1,0 2,0-1,1 0,1 1,0 0,0-1,-1 11,5-14,0 1,0-2,1 1,0 0,1 0,-1-1,1 1,0-1,0 1,1-1,-1 0,1-1,0 1,1-1,-1 1,1-1,0-1,0 1,0-1,0 0,1 0,-1 0,1-1,-1 1,1-2,1 1,49 31,-52-29,-1 1,1-1,-1 0,0 1,0 0,0 0,-1 0,0 0,0 0,0 0,0 1,-1-1,0 1,0-1,0 1,-1-1,0 1,0-1,0 1,-1-1,0 1,0-1,0 1,-1-1,0 0,0 1,0-1,0 0,-1-1,0 1,0 0,0-1,-1 1,0-1,-2 3,-27 16,0-1,-2-2,0-1,-1-1,-1-3,-1 0,0-3,-8 1,-17-8,63-7,-1 0,1 0,0 0,0 0,0 1,0-1,0 0,1 0,-1 0,0 1,1-1,-1 0,1 1,0-1,0 0,-1 1,1-1,0 1,0-1,1 1,-1-1,0 1,0 0,1 0,-1-1,1 1,-1 0,1 0,0 0,12-10</inkml:trace>
  <inkml:trace contextRef="#ctx0" brushRef="#br0" timeOffset="1507.366">707 703,'-16'101,"16"-99,0 0,0 1,1-1,-1 1,1-1,-1 0,1 1,0-1,0 0,0 0,1 1,-1-1,0 0,1 0,-1 0,1-1,0 1,-1 0,1-1,0 1,0-1,0 1,0-1,0 0,1 0,-1 0,0 0,1 0,-1-1,0 1,1-1,-1 1,1-1,-1 0,1 0,-1 0,0 0,1 0,0-1,12-3,0 0,0-2,-1 0,1 0,-1-1,-1-1,0 0,0-1,0 0,-1-1,-1-1,1-1,-1 3,-10 7,0 0,0-1,1 1,-1 0,1 0,-1 0,1 0,0 0,0 1,0-1,0 1,0-1,0 1,1-1,-1 1,0 0,1 0,-1 0,1 1,-1-1,1 1,-1-1,1 1,-1 0,1 0,-1 0,1 0,0 0,-1 0,1 1,-1-1,1 1,-1 0,1 0,-1 0,0 0,1 0,-1 0,0 1,0-1,0 1,0 0,14 22,-14-20,1 0,-1 0,1 0,0 0,0 0,0 0,0-1,0 1,1-1,0 0,-1 0,1-1,0 1,1-1,-1 0,0 0,1 0,-1 0,1-1,3 1,5-2,0-1,0 0,-1-1,1 0,0-1,-1 0,1-1,-1-1,0 0,-1 0,1-1,-1-1,0 0,-1 0,0-1,0-1,0 1,-1-2,0 1,-1-1,0-1,3-5,15-12,-1 1,-1-2,-2 0,-1-1,-1-1,-2-1,-1-1,-1 0,-2-1,-2-1,-1 0,-1-1,-2 0,0-16,2 4,-8 38,1-1,-1 1,0-1,-1 1,-1-1,1 0,-2 1,0-1,0 1,-2-7,3 16,-1 1,0-1,1 0,-1 1,0-1,0 1,1 0,-1-1,0 1,0 0,0-1,0 1,0 0,0 0,1-1,-1 1,0 0,0 0,0 0,0 0,0 1,0-1,0 0,0 0,0 0,1 1,-1-1,0 0,0 1,0-1,0 1,1-1,-1 1,0 0,1-1,-1 1,0-1,1 1,-1 0,1 0,-1-1,1 1,-1 0,1 0,-1 0,1 0,0-1,0 1,-1 0,1 0,0 0,0 0,0 0,0 0,0 0,0 0,0 0,0-1,1 1,-1 0,0 0,0 0,1 0,-6 21,2 1,1 0,1 0,0 0,2 0,1 0,0-1,2 1,1 0,0-1,8 18,11 63,31 122,-54-223,-1 0,0 0,0 0,0 0,0 0,-1 0,1 0,0 0,-1 0,0 0,1-1,-1 1,0 0,0 0,0 0,0-1,0 1,0-1,-1 1,1-1,0 1,-1-1,1 0,-1 1,0-1,1 0,-1 0,0 0,0 0,1-1,-1 1,0 0,0-1,0 1,0-1,0 0,0 0,-2 0,-11-2</inkml:trace>
  <inkml:trace contextRef="#ctx0" brushRef="#br0" timeOffset="1751.415">1187 252,'38'5,"42"1,17 0,1-1,-7-2,-13-1,-11 0,-7-2,-8 0,-10 0,-10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0,'28'450,"-28"61,0-487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5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59,'24'0,"26"1,0-2,1-2,-2-3,1-1,8-5,-17 3,1 1,-1 2,1 1,1 3,11 1,-30 7,-24 1</inkml:trace>
  <inkml:trace contextRef="#ctx0" brushRef="#br0" timeOffset="263.02">1 313,'43'0,"38"-10,15-3,-4 1,-8-3,-13 2,-15 3,-11-2,-9 1,-6 3,-3 2,-1 2,-5 3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1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2207 526,'-120'254,"105"-226,1-1,-1 0,-1-1,-1-1,-1 0,-11 9,10-18,1-5</inkml:trace>
  <inkml:trace contextRef="#ctx0" brushRef="#br0" timeOffset="246.466">1840 526,'24'24,"23"17,2 7,-1-5,-5-5,-5-4,-3-8,-9-3,-3-6,-5-6</inkml:trace>
  <inkml:trace contextRef="#ctx0" brushRef="#br0" timeOffset="664.456">2376 780,'11'9,"1"0,0-1,1 0,0-1,0 0,0-1,1-1,0 0,0 0,0-2,1 0,-1 0,1-2,0 0,0 0,-1-1,1-1,0-1,-1 0,1 0,-1-2,0 0,0 0,0-2,0 1,-1-2,0 0,3-2,-4-3,1 0,-2-1,0 0,-1 0,0-1,-1-1,0 0,-1 0,-1 0,-1-1,0 0,-1 0,0-1,0-8,-5 19,0 1,0-1,-1 0,0 1,0-1,0 0,-1 1,1-1,-2 1,1 0,0-1,-1 1,0 0,0 1,0-1,-1 0,0 1,0 0,0 0,0 0,0 0,-1 1,0 0,0 0,0 0,0 0,0 1,0 0,-1 0,1 0,-1 1,1 0,-1 0,0 0,1 1,-1-1,0 1,0 1,1-1,-1 1,0 0,1 1,-1-1,1 1,-1 0,1 0,0 1,0-1,0 1,0 0,-2 3,-6 6,0 1,1 1,0 0,1 1,1 0,1 0,0 1,1 1,0-1,2 1,0 0,0 1,2-1,-1 8,-3 31,2 1,3-1,4 54,1-48,-7 119,3-170,-1 1,0-1,-1 1,0-1,0 0,-1 0,-1-1,0 0,0 0,-1 0,0 0,-1-1,0 0,0-1,-1 0,0 0,0-1,-3 1,-5-1</inkml:trace>
  <inkml:trace contextRef="#ctx0" brushRef="#br0" timeOffset="1143.413">2489 215,'53'-41,"-1"-3,-3-2,30-36,-79 82,0 1,0-1,0 1,0-1,0 1,0 0,1-1,-1 1,0-1,0 1,1-1,-1 1,0-1,1 1,-1-1,0 1,1-1,-1 0,1 1,-1-1,1 0,-1 1,1-1,-1 0,1 1,-1-1,1 0,0 0,-1 0,1 0,-1 1,1-1,-1 0,1 0,0 0,-1 0,1 0,-1 0,1-1,0 1,-1 0,1 0,-1 0,1-1,-1 1,1 0,-1 0,1-1,-1 1,1 0,-1-1,1 1,-1-1,1 1,-1-1,0 1,1 0,-1-1,0 0,0 1,1-1,-1 1,0-1,0 1,0-1,1 1,-1-1,0 0,0 1,0-1,-1 53,0-40,0 16,-2-12,2 0,0 0,1 0,0 1,1-1,1 0,1 0,0-1,1 1,1-1,0 1,1-1,1-1,7 13,-1-8</inkml:trace>
  <inkml:trace contextRef="#ctx0" brushRef="#br0" timeOffset="1527.865">3195 130,'-30'742,"3"-392,0-197,17-129</inkml:trace>
  <inkml:trace contextRef="#ctx0" brushRef="#br0" timeOffset="-867.131">175 1034,'6'3,"0"1,0-1,0-1,1 1,-1-1,1 0,-1 0,1-1,0 0,-1 0,1 0,0-1,0 0,0 0,-1-1,1 0,0 0,-1-1,1 0,0 0,17-7,-1 0,0-2,-1-1,0-1,-1-1,0 0,-1-2,-1 0,0-2,32-24,-34 29,0 0,-1-2,-1 0,0-1,-1 0,-1-1,-1-1,0 0,-1 0,0-4,-5 9,-3 11,-1-1,0 0,0 1,0-1,0 0,-1 0,1 0,-1-1,1 1,-1 0,0 0,-1-1,1 1,0-1,-1 1,0 0,0-1,0 1,0-1,-1 1,1-1,-1 1,0 0,0-1,0 1,0 0,0 0,-1 0,0 0,1 0,-1 0,0 0,-1 0,1 1,-1-2,-3 3,1 1,0 0,-1 0,1 0,0 1,0-1,0 1,-1 1,1-1,0 1,0-1,1 2,-1-1,0 0,1 1,-1 0,1 0,0 0,0 1,0-1,0 1,1 0,-1 0,1 0,0 1,-2 3,-8 7,0 0,0 1,2 1,0 0,1 0,0 1,2 1,0-1,1 1,1 1,0-1,2 1,0 0,2 0,0 2,2-18,1 1,-1 0,1 0,0 0,0 0,1-1,-1 1,1 0,0-1,1 1,-1-1,1 0,-1 0,1 0,1 0,-1-1,0 1,1-1,0 0,0 0,0 0,0 0,0-1,0 1,1-1,-1 0,1-1,0 1,0-1,-1 0,3 1,4-1,1 1,-1-1,1-1,-1 0,1-1,-1 0,1 0,-1-1,1-1,-1 0,0-1,0 0,1-1,22-12,-2-2,-1-1,0-1,-1-2,-1-1,-2-1,9-10,-31 29,0 1,0-1,-1 0,0 0,0 0,0-1,-1 0,1 1,-2-1,1 0,-1 0,0-1,0 1,0-7,-3 13,0 0,0 0,1 0,-1 1,0-1,0 0,0 1,0-1,0 1,0-1,0 1,0-1,0 1,0 0,-1-1,1 1,0 0,0 0,0 0,0 0,0 0,-1 0,1 0,0 0,0 1,0-1,0 0,0 1,0-1,0 1,0-1,0 1,0-1,0 1,0 0,0-1,0 1,0 0,1 0,-1 0,0 0,1 0,-1 0,0 0,1 0,-1 0,-7 7,-1 0,1 1,1 0,0 0,0 0,1 1,0 0,1 0,0 1,0-1,1 1,1 0,-1 1,1 5,2-12,0 0,0 1,1-1,0 0,0 0,0 0,0 0,1 0,0 1,0-1,0 0,1-1,0 1,0 0,0 0,0-1,1 1,0-1,0 0,0 0,0 0,1 0,0 0,-1-1,1 0,1 0,-1 0,0 0,1 0,-1-1,1 0,0 0,1 0,7 0,1-1,-1 0,1-1,-1-1,0 0,1-1,-1 0,0-1,0-1,0 0,-1-1,0 0,1-1,-2 0,1-1,-1 0,0-1,0 0,-1 0,2-3,151-138,-155 142,0-1,-1 1,0-1,0-1,-1 1,0-1,0 0,-1-1,-1 1,1-1,-2 0,1 0,-1 0,-1 0,0-1,0 1,-1-1,0 0,-1 1,-1-6,1 15,0 0,0 1,0-1,0 1,0-1,0 1,0-1,0 0,-1 1,1-1,0 1,0-1,-1 1,1-1,0 1,-1-1,1 1,-1 0,1-1,-1 1,1-1,0 1,-1 0,1-1,-1 1,0 0,1 0,-1-1,1 1,-1 0,1 0,-1 0,1 0,-1 0,0 0,1 0,-1 0,1 0,-1 0,0 0,1 0,-1 0,1 0,-1 1,1-1,-1 0,1 0,-1 1,1-1,-1 0,1 1,-1-1,1 0,-1 1,1-1,0 1,-1-1,1 1,0-1,-1 1,1-1,0 1,-25 33,25-34,-11 14,1 1,0 0,2 1,0 0,0 0,2 1,0-1,1 2,0-1,1 0,2 1,-1 0,2 0,1 0,0 7,1-21,1 1,-1-1,1 0,0 1,0-1,0 0,0 0,1-1,0 1,-1 0,1-1,1 0,-1 1,0-1,1-1,0 1,-1 0,1-1,0 0,1 0,-1 0,0 0,0-1,1 0,-1 0,1 0,-1 0,1-1,-1 1,1-1,0 0,-1-1,1 1,-1-1,1 0,-1 0,0 0,1-1,-1 1,0-1,0 0,0 0,0-1,0 1,0-1,-1 0,1 0,-1 0,0-1,0 1,0-1,1-1,4-17</inkml:trace>
  <inkml:trace contextRef="#ctx0" brushRef="#br0" timeOffset="-421.404">796 271,'114'-97,"35"-38,-125 109,-23 26,-1-1,0 1,0 0,1-1,-1 1,1 0,-1-1,0 1,1 0,-1-1,1 1,-1 0,1 0,-1 0,1-1,-1 1,1 0,-1 0,1 0,-1 0,1 0,-1 0,1 0,-1 0,1 0,-1 0,1 0,-1 0,1 0,-1 0,1 1,-1-1,1 0,-1 0,0 1,1-1,-1 0,1 0,-1 1,0-1,1 0,-1 1,0-1,1 1,-1-1,0 1,1-1,-1 0,0 1,0-1,0 1,1-1,-1 1,0-1,0 1,0-1,0 1,0-1,0 1,0-1,0 1,0 0,-17 131,17-119,0 0,2 0,-1 0,1 0,1 0,1 0,-1-1,2 0,0 0,0 0,1 0,1-1,0 0,0 0,1-1,0 0,1 0,0-1,7 5,4-2</inkml:trace>
  <inkml:trace contextRef="#ctx0" brushRef="#br0" timeOffset="2230.697">62 271,'-17'-68,"17"68,0 0,0 1,0-1,0 0,0 0,0 1,0-1,0 0,0 0,0 1,0-1,-1 0,1 0,0 1,0-1,0 0,0 0,0 0,-1 1,1-1,0 0,0 0,0 0,-1 0,1 1,0-1,0 0,0 0,-1 0,1 0,0 0,0 0,-1 0,1 0,0 0,0 0,-1 0,1 0,0 0,0 0,-1 0,1 0,0 0,0 0,-1 0,1 0,0 0,0 0,-1 0,1 0,0-1,0 1,-2 29,27 186,-22 296,-54-182,50-318,-1-7,0 0,1 0,-1 0,1 1,1-1,-1 1,0-1,1 0,0 1,0-1,0 1,1-1,0 0,0 1,0-1,0 0,0 1,1-1,0 0,0 0,0 0,0-1,1 1,-1 0,1-1,0 1,0-1,0 0,2 1,17 2,0-3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2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27,'-14'-5,"0"0,0 1,0 0,0 1,0 1,-1 0,0 1,1 1,-1 0,1 1,-1 0,1 2,-1-1,1 2,0 0,0 0,0 1,1 1,-12 7,18-7,1 1,-1 0,1 0,1 0,-1 1,1 0,1 0,-1 0,1 0,1 1,-1 0,2 0,-1 0,1 0,1 0,-1 0,1 1,1-1,0 0,1 5,-13 130,4-90,2-1,2 1,5 53,-1-92,-28 210,15-147,3 35,12-111,1 0,-1 0,0 0,1 0,-1-1,1 1,0-1,-1 0,1 0,0 0,0 0,0 0,0-1,0 1,0-1,0 0,0 0,0 0,0 0,0 0,0-1,0 1,-1-1,1 0,0 0,0 0,0 0,-1-1,1 1,-1-1,1 1,-1-1,1 0,9-2,15-3,0 1,0 1,0 1,1 2,0 1,9 1,-12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1 367,'6'3,"0"-1,1 0,0 0,-1 0,1-1,0 0,0-1,0 1,0-1,-1-1,1 1,0-1,0-1,0 1,-1-1,1 0,-1 0,1-1,4-3,109-76,-90 56,-2 0,-2-2,0-2,-2 0,-1-1,-1-2,0-3,-22 36,1 0,-1-1,0 1,1 0,-1 0,1 0,-1-1,0 1,1 0,-1-1,0 1,1 0,-1 0,0-1,1 1,-1-1,0 1,0 0,0-1,1 1,-1-1,0 1,0 0,0-1,0 1,0-1,0 1,1-1,-1 1,0-1,0 1,-1 0,1-1,0 1,0-1,0 1,0-1,0 1,0 0,-1-1,1 1,0-1,0 1,0 0,-1-1,1 1,0 0,-1-1,1 1,0 0,-1-1,1 1,0 0,-1 0,1-1,-1 1,1 0,-1 0,1 0,0 0,-1 0,1-1,-1 1,1 0,-1 0,1 0,-1 0,-27 17,14-4,1 0,0 1,1 0,1 0,0 1,0 1,2 0,0 1,1-1,1 1,-3 9,9-21,0 0,1 0,-1 0,1 0,0 0,0 0,0 0,1 0,-1-1,1 1,1 0,-1 0,1 0,0-1,0 1,0-1,0 1,1-1,0 0,0 0,0 0,0 0,0-1,1 1,0-1,0 0,0 0,0 0,0-1,1 1,-1-1,1 0,-1 0,1-1,0 1,0-1,0 0,0 0,-1-1,1 0,0 0,0 0,2 0,15-4,-1 0,-1-2,1 0,-1-1,0-1,0-1,-1-1,0-1,-1 0,14-12,-8 8,-9 6,-1 0,0-1,0-1,-1 0,0-1,-1 0,-1-1,0-1,-1 1,9-16,-18 28,0-1,-1 1,1-1,-1 1,1-1,-1 1,0 0,0-1,1 0,-1 1,0-1,0 1,0-1,-1 1,1-1,0 1,0-1,-1 1,1-1,-1 1,0 0,1-1,-1 1,0 0,0-1,0 1,1 0,-2 0,1 0,0 0,0 0,0 0,0 0,-1 0,1 0,0 1,-1-1,1 0,0 1,-1-1,1 1,-1-1,1 1,-1 0,1 0,-1 0,1 0,-1 0,1 0,-1 0,1 0,-1 0,1 1,-1-1,1 1,-1-1,1 1,0 0,-1-1,1 1,0 0,-1 0,1 0,0 0,-1 0,-5 4,1 0,-1 0,1 0,-1 1,1-1,1 2,-1-1,1 0,0 1,1 0,0 0,0 1,0-1,1 1,0 0,2-5,-1 0,1 0,0 1,0-1,0 0,1 0,-1 0,1 1,0-1,0 0,0 1,0-1,0 0,1 0,-1 1,1-1,0 0,0 0,0 0,1 0,-1 0,1 0,0 0,-1 0,1-1,0 1,1-1,-1 1,0-1,1 0,-1 0,1 0,0 0,0 0,0-1,0 1,0-1,0 0,6 2,0-1,0 0,0 0,0-1,1 0,-1-1,0 0,0-1,1 0,-1 0,0-1,0 0,0 0,-1-1,1 0,0-1,-1 0,0 0,0-1,5-4,15-11,-1-1,-1-1,0-1,19-25,44-66,-122 153,27-33,1 1,0 0,1 0,-1 1,1-1,1 1,-1 0,1 0,1 0,0 1,0-1,0 0,1 1,0 0,1-1,0 1,0-1,1 1,0-1,1 1,0-1,0 1,0-1,1 0,1 0,-1 0,1-1,0 1,1-1,0 0,0 0,3 2,-3-5,-1 0,1-1,0 1,0-1,1 0,-1-1,1 1,-1-1,1 0,0 0,0-1,0 0,0 0,0 0,0-1,0 1,4-2,9-3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1 193,'70'-35,"-2"-3,-1-3,13-14,-80 53,1 1,0-1,0 1,0 0,0-1,0 1,0 0,0-1,1 1,-1 0,0 0,1 0,-1 0,1 1,-1-1,1 0,-1 0,1 1,-1-1,1 1,0 0,-1-1,1 1,0 0,0 0,-1 0,1 0,0 0,-1 0,1 1,0-1,-1 1,1-1,-1 1,1-1,-1 1,1 0,-1 0,1 0,-1 0,1 0,-1 0,0 0,0 0,0 0,1 1,-1-1,-1 0,1 1,0-1,0 1,0-1,-1 1,1-1,-1 1,1 1,43 156,26-63,-56-86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69,'-12'6,"0"0,0 1,1 1,0 0,0 1,1 0,0 1,0-1,1 2,1 0,-1 0,2 0,0 1,0 0,1 0,1 1,0 0,-1 2,6-12,-1 0,0 0,1 0,0 0,0 0,-1 0,2 0,-1 0,0 0,1 0,-1-1,1 1,0 0,0 0,0 0,0-1,1 1,-1 0,1-1,-1 1,1-1,0 0,0 0,0 1,0-1,0-1,1 1,-1 0,1 0,-1-1,1 1,-1-1,1 0,0 0,0 0,2 0,1 1,1-1,-1 0,1-1,-1 0,1 0,-1 0,1-1,-1 1,0-2,1 1,-1-1,0 0,0 0,0-1,0 1,3-3,1-2,-1 1,0-2,0 1,0-1,-1-1,-1 1,1-1,-1-1,-1 1,0-1,0 0,-1-1,0 1,-1-1,0 0,-1 0,0-1,-1 1,0-1,0 1,-2-1,1 1,-1-1,-1 0,0 1,-1-1,-1-5,3 16,0-1,-1 0,1 0,0 0,0 0,-1 1,1-1,-1 0,0 0,0 1,1-1,-1 0,0 1,0-1,0 1,-1-1,1 1,0 0,-1-1,1 1,0 0,-1 0,1 0,-1 0,0 0,1 0,-1 1,0-1,0 1,1-1,-1 1,0-1,0 1,0 0,1 0,-1 0,0 0,0 0,0 0,0 1,-12 6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2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13 361,'-5'-33,"-1"-22,5-5,2 2,6 12,3 8,3 10,0 6,2 7,-1 10,2 6,-2 8,-3 7,-4 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0,'-29'237,"-29"148,57-380,0 1,1-1,0 0,0 0,0 1,0-1,1 0,0 0,0 0,0 1,1-1,-1 0,1-1,1 1,-1 0,1-1,-1 1,1-1,0 0,1 1,-1-2,1 1,0 0,0-1,0 0,0 0,1 0,-1 0,1 0,0-1,-1 0,1 0,4 0,-1-1,0-1,0 0,0-1,0 0,0 0,0-1,0 0,0 0,-1-1,1 0,-1 0,1-1,-1 0,0 0,-1-1,1 0,-1 0,0 0,0-1,0 0,-1 0,0 0,0-1,-1 0,0 0,0 0,0 0,2-8,41-105,-47 120,0 1,1-1,-1 0,0 0,0 1,1-1,-1 0,0 0,1 1,-1-1,0 0,0 0,1 0,-1 0,0 0,1 1,-1-1,1 0,-1 0,0 0,1 0,-1 0,0 0,1 0,-1 0,0 0,1 0,-1 0,0 0,1 0,-1-1,0 1,1 0,-1 0,0 0,1 0,-1-1,0 1,1 0,-1 0,0-1,0 1,1 0,-1 0,0-1,0 1,0 0,1-1,-1 1,0 0,0-1,0 1,0 0,3 37,-3-35,0 27,-2-21,1 0,1-1,0 1,0 0,0 0,1-1,0 1,0 0,1-1,0 1,0-1,1 1,0-1,1 0,-1 0,1-1,0 1,1-1,0 0,4 5,-6-11,0 1,1-1,-1 0,0 0,1 0,-1 0,0-1,1 1,-1-1,0 0,0 0,1 0,-1 0,0-1,0 1,0-1,-1 0,1 0,0 0,-1 0,1 0,-1-1,1 1,-1-1,0 1,0-1,-1 0,1 0,0 0,-1 0,0 0,1 0,-1 0,0-3,10-11,130-136,-140 151,0 1,0-1,0 1,0-1,0 1,0 0,1 0,-1-1,0 1,1 0,-1 0,1 0,-1 0,1 1,0-1,-1 0,1 1,0-1,-1 1,1-1,0 1,0 0,-1 0,1 0,0 0,0 0,-1 0,1 0,0 1,0-1,-1 0,1 1,0 0,-1-1,1 1,0 0,-1 0,1 0,-1 0,0 0,1 0,-1 0,0 1,0-1,1 0,-1 1,0-1,0 2,4 6,0 1,-1 0,0 1,-1-1,0 1,-1 0,0-1,0 1,-1 0,-1 0,0 0,0 0,-1 0,-1 0,0 0,0 0,-4-2,16-37,1 10,2 0,0 1,1 1,1 0,0 1,1 1,1 0,2-1,-18 14,0 0,0-1,0 1,0 0,1 0,-1 0,0 0,0 0,1 0,-1 1,1-1,-1 0,0 1,1-1,-1 1,1-1,0 1,-1 0,1-1,-1 1,1 0,-1 0,1 0,0 1,-1-1,1 0,-1 0,1 1,-1-1,1 1,-1-1,1 1,-1 0,0 0,1 0,-1-1,0 1,1 0,-1 1,0-1,0 0,0 0,0 0,0 1,0-1,-1 0,1 1,0-1,-1 1,1-1,-1 1,1-1,-1 1,0-1,1 1,-1 0,0-1,0 1,0-1,0 1,-1-1,1 1,-7 91,9-92,-1-1,1 1,-1-1,1 0,-1 0,1 1,-1-1,1 0,-1 0,1 0,0 0,-1-1,1 1,-1 0,1-1,-1 1,1-1,-1 1,0-1,1 0,-1 0,0 0,1 1,-1-1,0 0,0-1,0 1,0 0,0 0,0 0,0-1,0 1,2-2,123-101,-125 103,0 0,0 0,0 1,0-1,0 0,0 0,0 1,1-1,-1 1,0-1,0 1,1 0,-1-1,0 1,1 0,-1 0,0 0,0 0,1 0,-1 0,0 0,1 0,-1 0,0 1,1-1,-1 1,0-1,0 1,0-1,1 1,-1 0,0-1,0 1,0 0,0 0,0 0,0 0,0 0,-1 0,1 0,0 0,-1 0,1 0,0 0,-1 1,1-1,13 65,-13-57,20 51,-10-53</inkml:trace>
  <inkml:trace contextRef="#ctx0" brushRef="#br0" timeOffset="468.566">1638 621,'28'-3,"0"-1,-1-2,0 0,0-2,-1-1,0-1,0-1,12-8,17-53,-54 70,0 0,0 0,0 1,0-1,-1 0,1 0,-1-1,1 1,-1 0,0 0,0 0,0 0,0 0,0 0,0 0,-1 0,1 0,0-1,-1 1,0 0,0 1,1-1,-1 0,0 0,-1 0,1 0,0 1,0-1,-1 0,1 1,-1 0,1-1,-1 1,0 0,0-1,1 1,-1 0,0 1,0-1,-1 0,-3 1,-1 0,1 1,-1 0,1 0,0 0,0 1,-1 0,1 0,0 1,1 0,-1 0,0 0,1 1,0-1,-1 1,2 1,-1-1,0 1,1 0,0 0,0 0,-3 5,5-7,-9 9,0 1,2 1,-1 0,2 0,0 1,1 0,0 0,1 0,1 1,0 0,1 3,3-15,0-1,0 1,1 0,-1-1,1 1,0-1,0 1,0 0,1-1,-1 1,1-1,0 1,0-1,0 1,0-1,1 0,-1 1,1-1,0 0,0 0,0 0,0-1,1 1,-1 0,1-1,0 1,-1-1,1 0,0 0,0 0,1 0,-1-1,0 1,1-1,0 0,18 6,0-2,0-1,1 0,-1-2,1 0,0-2,-1-1,12-1,-21 0,4 0,-1-1,0 0,0-1,0 0,-1-1,1-1,8-5,-6-1</inkml:trace>
  <inkml:trace contextRef="#ctx0" brushRef="#br0" timeOffset="939.339">820 57,'0'4,"0"3</inkml:trace>
  <inkml:trace contextRef="#ctx0" brushRef="#br0" timeOffset="1271.956">1 282,'482'0,"-458"0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1,'5'43,"1"34,0 12,4-2,-1-8,0-12,-3-13,-3-6,0-6,-7-5,-2-5,-1-3,2-1,1-1,2 0,1 0,-5 1,0-5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0 234,'39'-10,"31"-7,9-7,-5 2,-9-1,-11-1,-11-1,-11-2,-8 5,-7 0,-7 5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3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1,'-31'325,"11"-183,27-24,-7-115,1 0,0 0,0 0,1 0,-1 0,1-1,-1 1,1 0,0-1,0 1,0-1,0 0,0 1,1-1,-1 0,1 0,-1-1,1 1,0 0,0-1,-1 0,1 0,0 0,0 0,0 0,1 0,-1-1,0 1,0-1,0 0,0 0,0 0,1-1,-1 1,1-1,7-2,-1 0,0 0,0-1,0-1,0 1,-1-2,1 1,-1-1,6-6,24-14,-38 25,1 0,-1 1,0-1,0 1,1-1,-1 1,0 0,1 0,-1-1,1 1,-1 0,0 0,1 0,-1 0,0 1,1-1,-1 0,0 1,1-1,-1 1,0-1,1 1,-1-1,0 1,0 0,0 0,0-1,0 1,0 0,0 0,0 0,0 0,0 0,0 1,0-1,-1 0,1 0,-1 0,1 1,-1-1,1 0,-1 1,0-1,1 0,-1 1,0-1,0 0,0 1,0-1,0 2,13 27,-1-17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79 555,'-3'0,"-1"0,1 1,0-1,0 1,0-1,-1 1,1 0,0 0,0 0,0 1,0-1,0 1,1-1,-1 1,0 0,1 0,-1 1,1-1,0 0,0 1,0-1,0 1,0 0,0-1,1 1,-1 0,1 0,0 0,0 0,0 1,0-1,1 0,-1 0,1 3,-1 2,0-1,1 1,0 0,1-1,0 1,0 0,0-1,1 1,0-1,0 1,1-1,0 0,1 0,1 2,-3-6,1 0,0 1,0-1,0 0,0-1,0 1,1 0,0-1,-1 0,1 0,0 0,0 0,0-1,0 0,0 1,0-1,0-1,1 1,-1-1,0 1,0-1,1-1,-1 1,0 0,1-1,-1 0,0 0,0 0,0-1,0 1,0-1,0 0,-1 0,1 0,0-1,-1 1,0-1,1 0,-1 0,-1 0,1 0,0-1,-1 1,1-1,1-3,3-5,1 0,-2 0,0-1,0 0,-1 0,-1-1,0 0,-1 1,0-1,-1 0,0-14,-2 25,-1-1,0 1,0-1,0 1,0 0,0-1,-1 1,1 0,-1 0,0 0,0 0,0 0,0 0,-1 1,1-1,-1 1,1-1,-1 1,0 0,0 0,0 0,0 1,0-1,-1 1,1 0,0-1,-1 1,1 1,-1-1,1 0,-1 1,1 0,-1 0,1 0,-1 0,1 1,-1-1,1 1,-1 0,1 0,0 0,-1 0,1 1,0-1,0 1,0 0,0 0,0 0,0 0,1 1,-1-1,1 1,-2 1,-14 10,3-2</inkml:trace>
  <inkml:trace contextRef="#ctx0" brushRef="#br0" timeOffset="594.145">587 443,'-16'7,"1"0,0 0,0 2,1 0,0 0,0 2,1-1,1 2,0 0,0 0,-6 10,17-21,0 1,0-1,0 1,0-1,0 1,0-1,1 1,-1-1,0 1,1 0,-1-1,1 1,0 0,0 0,-1-1,1 1,0 0,0 0,1-1,-1 1,0 0,1-1,-1 1,1 0,-1 0,1-1,0 1,0-1,-1 1,1-1,0 1,0-1,1 0,-1 1,0-1,0 0,1 0,-1 0,1 0,-1 0,1 0,-1 0,1 0,-1-1,2 1,80 4,-66-11,-1-1,0 0,-1-2,0 1,0-2,-1 0,0 0,0-2,8-9,57-42,-78 62,0 0,0 0,0 1,0-1,0 0,0 0,1 1,-1-1,0 0,0 1,1 0,-1-1,0 1,1 0,-1-1,0 1,1 0,-1 0,1 0,-1 0,0 0,1 1,-1-1,0 0,1 1,-1-1,0 1,0-1,1 1,-1-1,0 1,0 0,0 0,0 0,0-1,0 1,0 0,0 0,0 1,0-1,0 0,-1 0,1 0,0 0,-1 1,1-1,-1 0,0 1,1-1,-1 0,0 1,0 0,8 77,-8-77,-4 305,2-269,-1 1,-2-1,-2 0,-1-1,-2 0,-2 1,-37 63,47-98,0 0,0 0,0 0,-1-1,1 1,-1-1,1 0,-1 0,0 0,0 0,0 0,0 0,0-1,0 0,0 1,-1-1,1 0,0-1,-1 1,1 0,-1-1,1 0,0 0,-1 0,1 0,-1-1,1 1,-1-1,1 0,-2 0,1-3,0 0,1 1,-1-1,1-1,0 1,0 0,0-1,1 1,0-1,-1 0,2 0,-1 0,1 0,-1 0,1 0,1 0,-1-1,1 1,0 0,0 0,0-1,1 1,0 0,0 0,0 0,0 0,1-1,5-22,0 1,1 0,2 0,1 1,1 0,1 1,1 0,2 1,0 1,1 0,9-7,-9 12</inkml:trace>
  <inkml:trace contextRef="#ctx0" brushRef="#br0" timeOffset="897.721">1264 443,'-25'20,"1"1,1 1,1 0,1 2,1 1,2 0,0 2,-6 12,22-36,0 0,1-1,-1 1,1 0,0 0,0 0,0 0,0 0,0 0,1 0,-1 0,1 1,0-1,0 0,0 0,0 0,0 1,1-1,0 0,-1 0,1 0,0 0,1 0,-1 0,0 0,1-1,0 1,-1 0,1-1,0 1,1-1,-1 0,0 0,1 1,-1-2,1 1,-1 0,1 0,2 0,3 0,0-1,1 0,-1 0,1 0,-1-1,1-1,-1 1,1-1,-1-1,1 0,-1 0,0 0,0-1,0 0,0-1,-1 0,1 0,-1-1,0 0,0 0,0 0,-1-1,0 0,0 0,-1-1,1 1,1-5,-2 3,1-1,-1 0,-1-1,1 1,-2-1,1 0,-1 0,-1 0,0 0,0 0,-1 0,-1-1,1 1,-2 0,1-1,-1 1,-1 0,0-2,-5-6</inkml:trace>
  <inkml:trace contextRef="#ctx0" brushRef="#br0" timeOffset="1297.06">1490 810,'87'-259,"-87"260,0 0,0 0,0 0,0 0,0 0,0 0,0 0,0-1,0 1,0 0,1 0,-1 0,0 0,0 0,1-1,-1 1,1 0,-1 0,1-1,-1 1,1 0,-1-1,1 1,0 0,-1-1,1 1,0-1,0 1,-1-1,1 0,0 1,0-1,0 0,0 1,-1-1,1 0,0 0,0 0,0 0,0 0,0 0,0 0,0 0,-1 0,1 0,0 0,0 0,0-1,0 1,0 0,-1-1,1 1,0-1,0 1,-1-1,1 1,0-1,-1 1,1-1,0 0,-1 1,1-1,-1 0,1 0,-1 1,0-1,1 0,0 4,2 3,-3-3,0 1,1-1,-1 1,1-1,0 1,0-1,0 1,0-1,1 0,0 0,-1 0,1 0,0 0,0 0,1 0,-1-1,1 1,-1-1,1 1,0-1,0 0,0 0,0 0,0-1,0 1,0-1,1 0,-1 0,1 0,-1 0,1 0,-1-1,1 1,-1-1,1 0,-1 0,1-1,-1 1,1-1,-1 1,4-6,0 1,-1-1,0 0,0-1,-1 0,1 1,-1-2,-1 1,0 0,0-1,0 0,-1 0,0 0,0 0,-1-1,0-4,2-8</inkml:trace>
  <inkml:trace contextRef="#ctx0" brushRef="#br0" timeOffset="1962.761">2252 443,'-18'8,"0"0,1 1,0 0,1 2,0 0,1 0,0 2,1 0,0 0,1 2,0-1,-1 4,13-16,-1-1,0 1,1 0,-1 0,1 0,-1-1,1 1,0 1,0-1,0 0,0 0,0 0,0 0,1 1,-1-1,1 0,-1 1,1-1,0 0,0 1,0-1,0 1,1-1,-1 0,1 1,-1-1,1 0,0 0,0 1,0-1,0 0,0 0,0 0,1 0,-1 0,1 0,-1-1,1 1,0 0,-1-1,1 1,0-1,0 0,0 0,0 0,1 0,-1 0,0 0,0 0,0-1,2 1,8-3,-1 0,0-1,0 0,0-1,0-1,0 1,-1-2,0 1,0-2,0 1,-1-1,0 0,1-3,9-4,70-70,-87 84,-1 0,1 0,0 0,-1 0,1 0,0 0,-1 0,1 0,-1 1,1-1,0 1,-1-1,1 1,-1-1,0 1,1 0,-1 0,1 0,-1 0,0 0,0 0,0 0,1 0,-1 1,0-1,0 0,-1 1,1-1,0 0,0 1,-1-1,1 1,-1-1,1 1,-1 0,0-1,1 1,-1-1,0 1,0 0,0-1,0 1,-1 0,1-1,0 1,-1-1,1 1,6 19,-5-18,0 0,0 0,1 0,-1-1,1 1,0-1,0 1,0-1,0 0,0 0,0 1,1-1,-1-1,1 1,-1 0,1-1,0 1,0-1,0 0,0 0,0 0,0 0,0-1,0 1,0-1,0 1,0-1,0 0,0-1,0 1,0 0,0-1,2 0,4-1,-1-1,1 0,-1 0,0-1,1 0,-2-1,1 0,0 0,-1 0,6-7,9-11,-1-1,-1-1,-1-1,-1-1,-2-1,0 0,-2-1,-2 0,10-30,-17 41,0 1,-1-1,0 1,-2-1,0 0,-1 0,-1 0,0 0,-2 0,0 0,-1 0,-3-11,6 27,-1 0,1 0,-1 0,0-1,1 1,-1 0,0 0,0 0,0 0,-1 0,1 0,0 1,-1-1,1 0,-1 1,0-1,1 1,-1-1,0 1,0 0,0 0,0 0,0 0,0 0,0 0,0 0,0 1,-1-1,1 1,0 0,0 0,0-1,-1 1,1 1,0-1,0 0,-1 0,1 1,0 0,0-1,0 1,0 0,0 0,0 0,0 0,0 0,0 1,0-1,0 0,1 1,-1 0,1-1,-1 1,1 0,-1 0,-9 17,1 1,1 0,0 0,2 0,0 1,1 0,2 1,0-1,1 1,1 0,1 0,1 0,1 0,3 18,-3-10,-1-14,0 1,2 0,0 0,1-1,0 1,2-1,0 0,0 0,2-1,0 1,0-2,2 1,0-1,0 0,2-1,-1 0,2 0,0-1,0-1,1 0,0-1,1 0,0-1,1 0,9 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1003,'29'7,"0"-1,0-1,0-2,0 0,1-3,-1 0,0-2,1-1,-1-1,10-4,-31 5,0 0,-1 0,0-1,1 0,-2-1,1 1,0-1,-1 0,0-1,0 0,-1 0,1 0,-1-1,0 1,-1-1,0 0,0-1,-1 1,1-1,-2 1,1-1,-1 0,0 0,-1 0,0 0,0 0,0-1,-1 1,-1 0,1 0,-2 0,1 0,-1 0,0-3,0 8,1 0,0 0,0 0,-1 0,0 1,1-1,-1 0,0 1,0-1,-1 1,1 0,0 0,-1-1,1 2,-1-1,0 0,0 0,0 1,0 0,0 0,0-1,0 2,0-1,0 0,0 1,0-1,-1 1,1 0,0 0,0 0,-1 0,1 1,0 0,0-1,0 1,0 0,0 0,0 1,0-1,0 1,0-1,0 1,1 0,-1 0,1 0,0 0,-1 1,-8 10,0 1,1 0,0 0,2 1,0 0,0 1,1 0,1 0,1 0,0 1,1 0,1 0,1 0,-1 10,-8 35,6-31,1 0,1 0,2 0,1 0,2 0,1 0,6 24,-5-37,0-1,-1 1,-1 0,0 0,-1 0,-1 0,-1 0,-1 0,0-1,-1 1,-1 0,-1-1,0 0,-1 0,-4 5,7-18,0-1,0 0,0 0,0 0,-1 0,1 0,-1-1,0 1,0-1,0 0,0 0,0-1,0 1,0-1,-1 0,1 0,-1 0,1-1,-3 1,-15 0</inkml:trace>
  <inkml:trace contextRef="#ctx0" brushRef="#br0" timeOffset="479.357">86 523,'19'-16,"29"-22,-2-1,-2-3,-2-1,30-42,-68 80,-4 4,0 0,0 0,0 0,0 0,0 0,1 0,-1 0,0 0,0 0,1 0,-1 1,1-1,-1 0,1 0,0 0,-1 0,1 1,0-1,-1 0,1 1,0-1,0 0,-1 1,1-1,0 1,0-1,0 1,0 0,0-1,0 1,0 0,0 0,0 0,0-1,0 1,0 0,0 0,0 0,0 1,0-1,0 0,0 0,0 0,0 1,0-1,0 1,0-1,-1 1,1-1,0 1,0-1,0 1,-1 0,1-1,0 1,-1 0,1 0,0 0,43 135,-38-121,-2-3,-1 0,2-1,0 1,0-1,1 0,0-1,1 1,0-1,1 0,0-1,0 0,1 0,6 4,2-5</inkml:trace>
  <inkml:trace contextRef="#ctx0" brushRef="#br0" timeOffset="1283.474">537 72,'28'-13,"0"1,1 1,0 2,1 1,0 1,1 2,14-1,-42 6,-1 0,1 0,0 0,-1 0,1 0,0 1,-1-1,1 1,0-1,-1 1,1 0,-1 0,0 0,1 1,-1-1,0 1,1-1,-1 1,0 0,0-1,-1 1,1 0,0 0,-1 1,1-1,-1 0,1 0,-1 1,0-1,0 1,0-1,0 1,-1 1,1 95,-4-53,25 228,-22 178,-29-116,47-209,-7-65,-12-60,0-1,0 0,0 1,0-1,0 0,-1 0,1 0,0 0,-1 0,1 0,-1 0,1 0,-1-1,1 1,-1-1,1 1,-1-1,0 1,1-1,-1 0,1 0,-1 0,0 0,1 0,-1 0,0 0,1 0,-1-1,0 1,1-1,-2 0,-3 1,-106 0,87 5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1:43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1,'-17'344,"5"16,13-282,-1-66</inkml:trace>
  <inkml:trace contextRef="#ctx0" brushRef="#br0" timeOffset="235.464">0 368,'39'9,"36"4,15-1,-3-2,-12-3,-8-2,-11-3,-11-1,-12-1</inkml:trace>
  <inkml:trace contextRef="#ctx0" brushRef="#br0" timeOffset="654.518">762 396,'-30'28,"21"-21,0 0,0 1,1-1,0 2,0-1,1 1,0 0,1 1,0-1,0 1,1 0,0 1,1-1,0 1,1 0,0 0,1 0,0 0,0 8,2-17,1 1,-1 0,1 0,-1-1,1 1,0 0,0-1,0 1,0-1,1 1,-1-1,1 0,0 1,-1-1,1 0,0 0,0 0,0 0,0-1,1 1,-1 0,0-1,1 0,-1 1,1-1,0 0,-1-1,1 1,0 0,-1-1,1 1,0-1,0 0,2 0,97-17,-85 10,0-1,-1-2,0 1,-1-2,0 0,0-1,-1 0,-1-1,0-1,0 0,-2-1,0 0,-1 0,1-3,-9 16,0-1,-1 1,1-1,-1 0,1 1,-1-1,0 0,0 0,0 0,-1 0,1 0,-1 0,1 0,-1 0,0 0,0 0,0 0,-1 0,1 0,-1 0,0 0,0 0,0 0,0 0,0 0,0 1,-1-1,1 0,-1 1,0-1,0 1,0 0,0-1,0 1,-1 0,1 0,-1 1,1-1,-1 0,1 1,-1 0,0-1,0 1,-1 0,-48-5,27 6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83,'-1'-3,"1"-1,0 1,-1 0,1-1,-1 1,0 0,0 0,0 0,-1 0,1 0,-1 0,0 0,0 0,0 0,0 1,0-1,0 1,-1 0,1-1,-1 1,0 0,1 1,-1-1,0 0,0 1,0-1,0 1,-1 0,1 0,-1 0,-5-1,0 0,1 1,-1 0,0 0,0 1,0 0,0 0,0 1,0 0,-9 3,-30 13,0 1,1 3,1 2,1 1,-2 4,43-27,0 1,0-1,0 1,1-1,-1 1,0 0,1 0,-1 1,1-1,0 1,0-1,0 1,0 0,0 0,0 1,1-1,0 0,0 1,0 0,0-1,0 1,1 0,-1 0,1 0,0 0,1 0,-1 0,0 0,1 0,0 0,0 1,1-1,-1 0,1 1,5 3,0 0,0-1,1 0,0-1,1 0,-1 0,1 0,0-1,0 0,1 0,0-1,0 0,0-1,0 0,0 0,1-1,-1 0,1-1,-1 0,1-1,0 1,-1-2,10-1,-13 2,-2 0,0-1,1 1,-1 0,0 0,0 0,0 0,0 1,0 0,0 0,0 0,0 0,0 1,0-1,0 1,0 0,-1 0,1 0,-1 1,1 0,-4 0,0 0,0 0,-1 0,1 0,-1 0,1-1,-1 1,0 0,0 0,-1-1,1 1,0 0,-1-1,1 0,-1 1,0-1,0 0,0 0,0 0,0 0,-1 0,1 0,-2 0,-213 169,163-92,53-76,0 0,0-1,0 1,1 0,-1 0,1 0,0-1,0 1,0 0,0 0,1 0,-1 0,1-1,0 1,-1 0,1 0,0-1,1 1,-1-1,0 1,1-1,-1 1,1-1,0 0,0 0,0 0,0 0,0 0,0 0,1 0,1 0,1 2,1 0,0 0,0-1,0 0,0 0,0-1,1 1,-1-1,1-1,0 1,-1-1,1 0,0-1,0 0,-1 0,1 0,0-1,0 0,5-1,12-3,-1-1,-1-1,1-1,-1-1,0-1,-1-1,-1 0,1-2,-2 0,9-9,-6 5,-3 3</inkml:trace>
  <inkml:trace contextRef="#ctx0" brushRef="#br0" timeOffset="349.272">619 366,'-4'2,"0"1,0 0,0 0,0 0,1 0,-1 1,1-1,0 1,0 0,1 0,-1 0,1 0,0 0,0 1,0-1,0 1,1-1,0 1,0 0,0 0,0-1,1 1,0 0,0 0,0 2,0 6,1 1,0 0,1-1,0 1,1 0,0-1,1 0,1 0,0 0,1-1,0 1,1-1,0-1,7 10,-13-20,0 1,0 0,0 0,0-1,0 1,1-1,-1 1,0-1,1 1,-1-1,1 0,-1 0,1 0,0 0,-1 0,1 0,0 0,0 0,-1-1,1 1,0-1,0 1,0-1,0 0,0 0,0 0,0 0,0 0,0 0,0-1,0 1,0 0,-1-1,1 0,0 1,0-1,0 0,-1 0,1 0,0 0,-1 0,1 0,-1-1,1 1,-1-1,0 1,0-1,1 1,-1-1,0 1,0-3,21-32,-1 0,-2-2,-2 0,4-17,-4 12,12-42,-22 80,-2 6</inkml:trace>
  <inkml:trace contextRef="#ctx0" brushRef="#br0" timeOffset="702.348">1042 563,'34'-7,"0"-2,0-1,-1-1,-1-2,0-1,-1-2,0-1,14-11,-43 26,1 1,-1 0,0-1,0 0,1 1,-1-1,0 0,-1 0,1 0,0 0,-1 0,1-1,-1 1,1 0,-1-1,0 1,0-1,0 1,0-1,-1 0,1 1,-1-1,0 0,1 1,-1-1,0 0,-1 0,1 1,0-1,-1 0,1 1,-1-1,0 1,0-1,0 1,0-1,-1 1,1-1,-1 1,1 0,-1 0,0 0,0 0,0 0,0 0,0 0,0 1,0-1,-1 1,1 0,-1-1,1 1,-1 0,1 0,-1 1,-1-1,-8 0,1 1,-1 0,1 1,-1 1,1 0,0 0,-1 1,1 1,0-1,1 2,-1 0,1 0,0 1,0 0,1 0,-1 1,1 1,1-1,0 2,0-1,0 1,1 0,1 0,-2 3,-4 5,0 0,1 1,1 0,0 1,1 0,2 1,0 0,1 0,-1 8,6-23,0 0,0 1,0-1,1 0,0 0,0 1,0-1,1 0,-1 0,1 0,1 0,-1 0,1 0,0 0,0 0,0 0,1-1,-1 1,1-1,0 1,1-1,-1 0,1-1,-1 1,1 0,0-1,1 0,-1 0,1 0,-1-1,1 1,0-1,2 0,18 2,-3-2</inkml:trace>
  <inkml:trace contextRef="#ctx0" brushRef="#br0" timeOffset="1117.049">1438 704,'61'-39,"93"-141,-135 164,-14 31,-5-15,-10 144,10-139,0 0,1-1,0 1,0 0,0-1,0 1,1-1,0 1,0-1,0 0,0 0,1 0,0 0,0 0,0-1,0 1,0-1,1 0,-1 0,1 0,0 0,0 0,0-1,0 0,0 0,1 0,-1 0,1-1,0 0,7-1,-1-1,0 0,0-1,0 0,0-1,0 0,-1-1,1 0,-1-1,0 0,0 0,-1-1,1-1,-1 1,-1-2,1 1,-1-1,-1 0,1-1,-1 1,-1-2,0 1,5-10,37-47,-34 47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22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59 213,'-1'0,"0"-1,0 1,0 0,0-1,0 1,0 0,0 0,-1-1,1 1,0 0,0 0,0 0,0 1,0-1,0 0,0 0,0 0,0 1,0-1,0 1,0-1,0 1,0-1,0 1,0-1,0 1,0 0,0 0,1-1,-1 1,0 0,1 0,-1 0,0 0,1 0,-1 0,1 0,-1 0,1 0,0 0,0 0,-1 0,1 0,-12 54,11-49,-8 324,11-211,4 0,-5-118,-1 0,1 1,-1-1,1 0,0 0,0 0,0 1,-1-1,1 0,0 0,0 0,0 0,0-1,1 1,-1 0,0 0,0-1,0 1,1 0,-1-1,0 0,1 1,-1-1,0 0,1 1,-1-1,1 0,-1 0,0 0,1 0,-1 0,1-1,-1 1,0 0,1-1,-1 1,0-1,1 1,0-1,52-32,-46 27,41-28,1 2,2 1,43-16,-86 42,0 0,0 1,0 0,1 1,0 0,0 0,0 1,0 0,0 1,0 0,0 0,0 1,1 1,-1 0,0 0,0 1,0 0,0 1,6 2,-14-3,1 0,-1 1,0-1,0 0,1 1,-2 0,1-1,0 1,0 0,-1 0,0 0,1 0,-1 0,-1 0,1 0,0 0,-1 1,1-1,-1 0,0 0,0 1,0-1,0 0,-1 0,0 0,1 1,-1-1,0 0,0 0,-1 0,0 2,-61 83,41-70,-2 0,0-2,-1 0,-1-2,0 0,-13 3,-152 34,125-52,64 1,1 0,-1 0,1-1,-1 1,1-1,-1 1,1-1,0 1,-1-1,1 0,0 0,0 1,0-1,-1 0,1 0,0 0,0 0,0-1,0 1,1 0,-1 0,0-1,0 1,1 0,-1-1,1 1,-1 0,1-1,0 1,-1-1,1 1,0-1,0 1,0-1,0 1,0-1,0 1,1-1,-1 1,0 0,1-2,43-58,-26 47</inkml:trace>
  <inkml:trace contextRef="#ctx0" brushRef="#br0" timeOffset="884.438">652 862,'32'-3,"0"-1,0-1,0-2,-1-1,0-2,26-11,-44 16,9-3,0 0,-1-2,-1-1,0 0,0-2,4-3,-19 12,0 1,0-1,-1 0,1 0,-1-1,0 1,0-1,-1 0,1 0,-1 0,0-1,-1 1,1-1,-1 0,0 1,0-1,-1 0,0 0,0 0,0 0,-1 0,0 0,0-1,0 1,-2-5,0 7,0 0,0 0,0 1,-1-1,1 1,-1 0,0-1,0 1,0 1,-1-1,1 0,0 1,-1 0,0 0,0 0,1 0,-1 0,0 1,-1 0,1 0,0 0,0 0,0 0,-1 1,1 0,0 0,0 0,-1 1,1-1,0 1,0 0,0 0,0 0,0 1,0 0,0-1,0 1,0 1,1-1,-1 0,1 1,0 0,0 0,0 0,-2 3,-4 2,1 1,0 0,0 1,1 0,1 0,0 1,0-1,1 1,0 1,1-1,0 0,1 1,0 0,1 0,0 0,1 0,1 0,0 0,0 0,1 1,1 3,-1-9,1-1,-1 0,1 1,1-1,-1 0,1 0,0 0,0-1,0 1,1-1,0 0,0 0,1 0,-1 0,1-1,0 0,0 0,0 0,1 0,0-1,-1 0,1 0,0-1,5 2,1 0,0 0,0-1,0-1,0 0,1 0,-1-1,1-1,-1 0,1-1,-1 0,1-1,4-1,15-10,-1 0,-1-2,0-1,-1-2,-1-1,-1-1,0-1,-2-1,0-2,-2 0,3-6,9-7,-1-2,-2-2,-2-1,-2-1,-2-2,-1 0,-3-2,2-9,-2-38,-21 93,-1-1,0 0,1 0,-1 0,0 0,0 0,0 0,0 0,-1 0,1 0,0 0,-1 1,1-1,-1 0,0 0,0 0,1 1,-1-1,0 0,-1 1,1-1,0 1,0-1,-1 1,1-1,-1 1,1 0,-1 0,1 0,-1 0,0 0,1 0,-1 0,0 1,0-1,0 1,0-1,0 1,0 0,0-1,1 1,-1 0,0 0,0 0,-1 1,-2 0,0 0,1 0,-1 0,0 1,1 0,-1 0,1 0,0 0,-1 1,1 0,0 0,1 0,-1 0,0 0,1 1,0 0,0 0,0 0,0 0,1 0,-1 0,1 1,0 1,-34 113,33-106,-2 9,0 0,1 0,1 0,1 0,1 1,2-1,0 1,1-1,1 0,1 0,0 0,2 0,1-1,1 0,0 0,2-1,1 1,-8-15,1 0,-1 0,1-1,0 1,1-1,-1 0,1 0,0-1,0 1,0-1,1 0,0-1,-1 1,1-1,0 0,1-1,-1 1,0-1,1-1,0 1,-1-1,1 0,0 0,-1-1,1 0,0 0,3-1,2-1,0-1,-1 0,1-1,-1 0,0 0,0-1,0-1,-1 0,0 0,0-1,0 0,-1-1,0 0,-1 0,0-1,4-5,105-163,-88 124,-3 0,-2-2,-2-1,1-15,29-118,-60 128,8 60,0-1,-1 1,0 0,1 0,-1 0,0 0,1 0,-1 0,0 0,0 0,0 1,0-1,0 0,0 0,0 1,0-1,0 1,0-1,-1 1,1-1,0 1,0-1,0 1,-1 0,1 0,0 0,0 0,-1 0,1 0,0 0,0 0,-1 0,1 1,0-1,0 0,0 1,-1-1,1 1,0 0,0-1,0 1,0 0,0-1,0 1,0 0,0 0,0 0,-6 7,0 0,1 0,0 1,0 0,1 0,0 0,1 1,0-1,0 1,1 0,1 0,-2 7,-3 8,-9 25,3 1,2 0,2 1,2 0,3 0,2 1,3 18,49 160,-31-163,8 7,-37-92,0-2</inkml:trace>
  <inkml:trace contextRef="#ctx0" brushRef="#br0" timeOffset="1139.055">1442 383,'48'-5,"40"-2,14-3,0-2,-9 3,-9 2,-10 2,-8 3,-6 0,-8 2,-3 0,-5 1,-6-1,-4 1,-3-1,-2 0,-6 0</inkml:trace>
  <inkml:trace contextRef="#ctx0" brushRef="#br0" timeOffset="1840.796">2430 551,'39'12,"0"-2,0-2,1-2,0-1,0-3,1 0,13-4,-46 2,0 0,0-1,0 0,0 0,0-1,0 0,-1 0,1-1,-1 0,1 0,-1-1,0 0,0 0,-1 0,1-1,-1 0,0-1,0 1,-1-1,0 0,0-1,0 1,0-1,-1 0,2-5,-6 9,1-1,-1 1,0-1,0 1,0-1,0 1,-1 0,1-1,-1 1,0-1,0 1,0 0,-1 0,1 0,-1 0,1 0,-1 0,0 0,0 0,-1 1,1-1,0 1,-1-1,0 1,1 0,-1 0,0 0,0 0,0 1,0-1,-3 0,0-1,-2 0,1 1,0-1,0 1,-1 1,0-1,1 1,-1 1,1-1,-1 1,0 1,1-1,-1 1,0 1,-5 1,0 2,0-1,1 2,0 0,0 0,0 1,1 0,0 1,0 0,1 1,0 0,0 1,1 0,1 1,-1 0,2 0,0 0,0 1,1 0,0 0,1 1,1 0,0 0,0 0,2 0,-1 0,1 13,1-18,0-1,1 1,1 0,-1 0,1-1,0 1,1 0,0-1,0 1,0-1,1 0,0 0,1 0,0 0,0 0,0-1,1 0,0 0,0 0,0 0,1-1,0 0,0 0,0 0,5 2,3 1,1-1,-1-1,2 0,-1-1,1 0,-1-1,1-1,0-1,1 0,-1-1,0 0,0-2,1 0,-1-1,0 0,5-2,14-4,0-2,-1-1,0-2,-1-1,0-2,26-16,-24 11,-1-1,-2-2,0-1,-1-1,-2-2,0-1,-3-1,16-23,-31 36,-1 1,-1-2,0 1,-1-1,-2 0,1-1,-2 0,-1 0,1-10,-4 26,-1-1,0 0,0 1,0-1,0 0,0 1,-1-1,0 1,0-1,0 1,0-1,0 1,-1-1,0 1,1 0,-1 0,0 0,-1 0,1 0,0 1,-1-1,0 1,1-1,-1 1,0 0,0 0,-1 0,1 0,0 1,0-1,-1 1,1 0,-1 0,1 0,-1 1,0-1,1 1,-1 0,1 0,-1 0,0 0,1 0,-3 2,-1-1,0 0,0 0,1 1,-1 1,0-1,1 1,0 0,0 0,0 1,0 0,0 0,0 0,1 1,0 0,0 0,1 0,-1 0,1 1,0 0,0 0,1 0,0 0,0 0,-1 4,4-5,0 1,1-1,0 1,0-1,0 1,0-1,1 0,0 0,0 0,0 0,1 0,0 0,0-1,0 1,0-1,1 0,-1 0,1 0,0 0,1 0,-1-1,0 0,1 0,0 0,0-1,0 0,0 1,1-1,1 2,35 22,-28-20,1 1,-2 0,1 1,-1 0,0 1,-1 1,0 0,-1 1,0 0,0 0,-1 1,-1 1,0 0,-1 0,0 0,-1 1,0 0,-1 1,-1 0,0-1,0 8,-2 172,30-143,-17-43</inkml:trace>
  <inkml:trace contextRef="#ctx0" brushRef="#br0" timeOffset="10335.767">4236 805,'-10'29,"-12"24,-8 8,-3-7,-1-8,5-6,3-6,1-8,5-4,1-6,3-1,1-2,1-5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0 465,'6'4,"0"-1,0 0,0 0,0 0,1-1,-1 0,1 0,-1-1,1 0,-1 0,1 0,0-1,0 0,-1 0,1-1,0 0,-1 0,1 0,0-1,-1 0,0 0,2-2,14-5,-1-1,0-1,0-1,-2-1,1-1,-2-1,0 0,-1-1,0-1,-1 0,-1-2,-1 0,-1 0,0-1,2-8,27-79,-42 106,1 0,-1 0,0 0,1 0,-1 0,0 0,0 0,0 0,1 0,-1 0,0 0,0 0,-1 0,1 0,0 1,0-1,0 0,0 0,-1 0,1 0,-1 0,1 0,0 0,-1 0,0 1,1-1,-1 0,1 0,-1 1,0-1,0 0,1 1,-1-1,0 1,0-1,0 1,1-1,-1 1,0 0,0-1,0 1,0 0,0 0,0-1,0 1,0 0,0 0,0 0,0 0,-44 23,36-12,-1-1,2 1,-1 0,1 1,1 0,0 0,1 1,1-1,0 1,0 1,1-1,0 6,2-13,1-1,1 1,-1 0,1 0,0 0,0 0,1 0,0 0,0-1,0 1,0 0,1-1,0 1,1-1,-1 1,1-1,0 0,0 0,0 0,1-1,0 1,0-1,0 0,0 0,1 0,0 0,-1-1,1 0,0 0,2 0,8 3,0-2,0 0,1-1,-1 0,1-1,0-1,-1-1,1 0,0-1,0-1,-1 0,1-1,-1 0,0-2,0 0,0 0,0-2,0 0,14-7,-1-1,-1-2,0-1,-1 0,-2-2,4-4,-15 12,0 0,0-1,-2 0,1 0,-2-2,0 1,0-1,4-12,-13 26,0 0,0 0,0 0,-1 0,1 0,0 0,-1 0,1 0,-1 0,1-1,-1 1,1 0,-1 0,0-1,1 1,-1 0,0-1,0 1,0 0,0 0,0-1,-1 1,1 0,0-1,0 1,-1 0,1 0,-1-1,1 1,-1 0,0 0,1 0,-1 0,0 0,0 0,0 0,0 0,0 0,0 0,0 1,0-1,0 0,0 0,0 1,-1-1,1 1,0-1,0 1,0 0,-1-1,1 1,0 0,-1 0,0 0,-5 3,-1 1,1 0,0 0,0 1,1 0,-1 0,1 0,0 1,1 0,-1 0,1 1,0-1,1 1,-1 0,1 0,1 1,-1-1,1 1,1 0,0 0,0 0,0 0,1 0,0 0,0 0,1 0,0 1,1-1,0 0,0 0,1 0,0 0,0 0,1 0,1 2,-1-5,0 0,0 0,0 0,1-1,0 1,0-1,0 0,0 0,1 0,-1-1,1 0,0 0,0 0,0 0,1-1,-1 0,1 0,-1 0,1-1,-1 1,1-1,0-1,4 1,135-16,-112 4,0-2,-1-1,0-1,-1-2,-1-1,-1-1,-1-1,0-2,14-16,-27 25,-1 0,0-2,-1 0,0 0,-1-1,-1-1,-1 0,0 0,7-18,-17 34,1 0,-1 0,1 0,-1 0,1 0,-1 0,1 0,-1 0,0 0,0 0,1 0,-1 0,0 0,0 0,0 0,0 0,0 0,0 0,-1 0,1 0,0 0,-1 0,1 0,0 0,-1 0,1 0,-1 0,1 0,-1 0,0 1,1-1,-1 0,0 0,1 1,-1-1,0 0,0 1,0-1,0 1,0-1,0 1,0-1,0 1,0 0,0 0,0-1,-47 17,40-9,0 1,0-1,1 2,0-1,0 1,1 0,0 0,1 0,0 1,0 0,1 0,0 0,1 1,0-1,1 1,0 0,1 0,0 0,0 0,2 7,-1-11,0-1,0 1,1 0,1 0,-1-1,1 1,0-1,0 1,1-1,0 0,0 0,0 0,1 0,0 0,0-1,0 0,1 0,0 0,0 0,0-1,0 0,1 0,0 0,0-1,0 1,0-1,0-1,1 1,-1-1,1-1,-1 1,8 0,-9-1,1-1,-1 1,1-1,-1 0,1-1,-1 1,0-1,1 0,-1-1,0 1,0-1,1 0,-1 0,-1-1,1 1,0-1,0-1,9-8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3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0 396,'44'-30,"-1"-3,-1-1,-2-2,25-29,91-115,-154 179,-1-1,1 1,-1-1,1 1,0 0,-1-1,1 1,0 0,0 0,0 0,0 1,0-1,0 0,0 1,0-1,0 1,0 0,0-1,0 1,0 0,0 1,0-1,1 0,-1 0,0 1,0-1,0 1,0 0,0 0,0 0,-1-1,1 2,0-1,0 0,-1 0,1 1,0-1,-1 1,0-1,1 1,-1-1,0 1,0 0,0 0,0 0,0 0,0-1,0 3,63 103,-30-72,-16-23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1 263,'38'-29,"18"-19,4-2,-8 4,-8 9,-12 6,-11 13,-10 14,-1 9,-2 7,-3 7,3 5,-1 3,-1 2,4 1,-1 0,4-1,-1-4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316 117,'-63'146,"52"-113,-2 0,-1 0,-1-1,-1-1,-2-1,-2 0,0-1,-2-1,-1-2,-1 0,-15 11,21-24</inkml:trace>
  <inkml:trace contextRef="#ctx0" brushRef="#br0" timeOffset="263.084">62 117,'0'19,"5"16,6 7,2 1,2-7,0-5,2-7,-3-3,2-6,-2 1,1-4,4-3,-3 2,2-2,2-2,3-2,-3-2</inkml:trace>
  <inkml:trace contextRef="#ctx0" brushRef="#br0" timeOffset="816.551">683 314,'9'3,"182"35,-182-38,-1 0,1 0,0-1,-1 0,1 0,-1-1,0 0,1 0,-1-1,0 0,0-1,0 0,-1 0,1 0,-1-1,0 0,-1-1,1 1,-1-1,0-1,0 0,1-2,0-1,-1 0,0-1,-1 1,0-1,-1 0,0 0,-1-1,0 1,0-1,-2 1,2-12,-3 18,0 0,0 0,0 0,0 0,-1 0,0 0,0 0,0 0,-1 1,0-1,1 0,-2 1,1-1,0 1,-1 0,0 0,0 0,0 0,-1 0,1 0,-1 1,0 0,0 0,0 0,0 0,0 1,-1-1,1 1,-1 0,0 0,0 1,-2-1,-1 0,1 1,-1-1,1 2,-1-1,1 1,-1 0,0 1,1 0,-1 0,1 0,0 1,-1 1,1-1,0 1,0 0,0 0,1 1,-1 0,1 0,0 1,0 0,0 0,1 0,-3 4,-3 3,0 2,1-1,0 2,1-1,1 1,1 0,0 1,1-1,0 2,1-1,1 1,-9 40,3-1,2 1,3 1,2 16,5-10,0-39,-1-1,-1 1,-1 0,-2-1,0 1,-5 17,6-37,1 1,-1 0,0-1,-1 1,1-1,-1 1,0-1,0 0,-1 0,0-1,1 1,-2-1,1 0,0 0,-1 0,0 0,0-1,0 0,0 0,0 0,-1-1,1 1,-1-1,0-1,1 1,-1-1,0 0,-4 0,-6-5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1 676,'1'-1,"0"0,0 1,0-1,0 0,0 1,1-1,-1 1,0 0,0-1,1 1,-1 0,0 0,0 0,1 0,-1 0,0 0,1 0,-1 1,0-1,0 0,1 1,-1-1,0 0,0 1,0 0,1-1,-1 1,0 0,0 0,0-1,0 1,0 0,-1 0,1 0,0 0,0 0,-1 0,1 0,0 1,0 0,27 49,78 253,-76-213,-3-121,37-116,37-128,-85 229,47-99,-52 124</inkml:trace>
  <inkml:trace contextRef="#ctx0" brushRef="#br0" timeOffset="888.668">28 422,'309'-378,"-279"335,-4 68,43 137,-46-100,-15-46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2:4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0,2-4,1-3,0 1,0 2,1 0,-6-3,-2 0,1 0,0 2,2 2,-4-4,-5 0</inkml:trace>
  <inkml:trace contextRef="#ctx0" brushRef="#br0" timeOffset="752.353">1 268,'19'0,"11"0,6 0,1 0,-6-5,-3-2,-2 1,0 1,0 2,1 0,0 2,0 1,-4-5,-1-1,0 0,2 2,-4 1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2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19,'-9'-4,"-1"1,0 0,0 1,0-1,0 2,-1 0,1 0,0 0,0 2,-1-1,1 1,0 1,0 0,0 0,0 1,0 0,0 1,1 0,-1 0,1 1,0 0,1 1,-1 0,1 0,1 1,-1 0,1 1,-2 2,2 4,0 1,2 0,0 0,0 0,2 0,0 1,0-1,2 1,0 0,1 0,0 0,2 8,-2-16,-28 219,1-1,-1-57,0 56,28-223,0 0,0-1,0 1,0 0,0 0,1-1,-1 1,1 0,-1-1,1 1,0 0,0-1,0 1,-1-1,1 1,1-1,-1 0,0 1,0-1,0 0,1 0,-1 0,1 0,-1 0,1 0,-1 0,1 0,-1-1,1 1,0 0,-1-1,1 0,0 1,0-1,-1 0,1 0,0 0,0 0,0 0,-1 0,1-1,0 1,-1 0,1-1,0 0,-1 1,2-1,193-28,-61 12,-122 11,-8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1,'8'10,"-1"1,0 0,-1 0,0 1,0-1,-2 1,1 0,-1 1,-1-1,1 9,4 8,33 152,-41-180,0 0,0 0,0 0,0 0,0 0,0 0,0 0,1 0,-1 0,0 0,1 0,-1 0,0 0,1 0,-1 0,1 0,0-1,-1 1,1 0,0 0,-1-1,1 1,0 0,0-1,0 1,0 0,-1-1,1 1,0-1,0 0,0 1,0-1,0 0,0 0,0 1,0-1,0 0,0 0,0 0,0 0,0 0,0 0,0-1,0 1,0 0,0 0,0-1,0 1,0-1,0 1,0-1,0 1,0-1,0 1,-1-1,1 0,0 0,0 1,-1-1,1 0,0 0,20-24,-1-1,-1 0,-1-1,-2-1,0-1,9-25,-8 19,6-21,-16 31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1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0 137,'386'0,"-425"-38,-54-39,70 55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1,'-6'10,"0"0,1 1,0 0,1 0,0 1,1-1,0 1,1 0,1-1,-1 1,2 0,0 0,0 0,1 0,0 0,1 0,1-1,0 1,0 0,1-1,0 0,1 0,6 9,-8-17,1 0,-1 0,1-1,-1 1,1-1,0 0,0 0,0 0,1 0,-1-1,0 0,0 1,1-2,-1 1,1 0,-1-1,1 0,-1 0,1-1,-1 1,0-1,1 0,-1 0,0 0,1 0,-1-1,0 0,2-1,4-1,-1-1,1-1,-1 1,0-2,0 1,0-1,-1 0,0-1,-1 0,0 0,2-3,-6 7,0-1,0 1,0-1,0 0,-1 1,0-1,0 0,0-1,-1 1,1 0,-1 0,-1-1,1 1,-1-1,0 1,0 0,0-1,-1 1,0-1,0 1,0 0,0 0,-1 0,0-1,0 2,-1-1,1 0,-1 0,0 1,-1-1,-2-2,-10-7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7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1,'-29'233,"0"73,29-260,0-35</inkml:trace>
  <inkml:trace contextRef="#ctx0" brushRef="#br0" timeOffset="253.295">0 227,'44'4,"23"3,5-1,0-1,-7-2,-15-1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37 534,'-7'21,"2"-11,0 0,1 0,1 0,-1 0,2 1,-1-1,2 1,-1 0,1 0,1-1,0 1,1 0,0 0,0-1,1 1,1 0,-1-1,3 4,-4-13,0 1,0-1,1 1,-1-1,0 1,1-1,-1 0,1 0,-1 0,1 0,-1 0,1 0,0 0,0-1,-1 1,1 0,0-1,0 0,0 1,-1-1,1 0,0 0,0 0,0 0,0 0,0 0,0-1,-1 1,1-1,0 1,0-1,-1 0,1 0,0 1,-1-1,1 0,0-1,-1 1,1 0,49-56,-46 49,1-1,-2 0,1 0,-2 0,1-1,-1 0,0 1,-1-1,0 0,-1 0,0-1,0 1,-1 0,-1 0,0 0,0-2,-5-5</inkml:trace>
  <inkml:trace contextRef="#ctx0" brushRef="#br0" timeOffset="366.355">347 788,'10'-34,"8"-15,0-5,3 8,2 15,-2 19,-6 15,0 8,-2 7,-4 4,1 0,5-5,-2-10,3-11,3-4,-1-6,0-1,-2 2</inkml:trace>
  <inkml:trace contextRef="#ctx0" brushRef="#br0" timeOffset="971.137">940 534,'-11'8,"-9"4,1 1,0 1,1 1,0 1,1 0,-3 6,19-21,-1-1,1 1,0 0,0-1,0 1,0 0,0 0,1 0,-1-1,0 1,0 0,1 0,-1 0,0 0,1 1,-1-1,1 0,-1 0,1 0,0 0,-1 1,1-1,0 0,0 0,0 0,0 1,0-1,0 0,0 0,0 1,1-1,-1 0,0 0,1 0,-1 0,1 1,-1-1,1 0,0 0,-1 0,1 0,0 0,0 0,0-1,0 1,0 0,0 0,0 0,0-1,0 1,0-1,0 1,0-1,0 1,0-1,1 0,-1 1,0-1,0 0,0 0,1 0,-1 0,0 0,0 0,1 0,-1 0,1-1,142-57,-142 58,0 0,1 1,-1-1,0 0,1 1,-1-1,0 1,1 0,-1 0,0 0,0 0,0 0,0 0,0 0,0 1,0-1,0 1,-1 0,1-1,0 1,-1 0,1 0,-1 0,0 0,0 0,0 0,0 0,0 2,26 28,-23-30,0 0,0 0,0 0,1-1,-1 1,1-1,-1 0,1-1,-1 1,1-1,-1 1,1-2,-1 1,1 0,-1-1,1 0,-1 0,1 0,-1 0,0-1,1 0,-1 0,0 0,0 0,-1-1,1 1,0-1,-1 0,1-1,90-100,-72 70,-1-1,-2-1,-2-1,-1-1,-2 0,-1 0,-2-2,-2 1,-2-1,-1-1,-2 1,-2-6,-12-23,10 68,0 0,-1-1,1 1,-1 0,1 0,-1 0,1 0,-1 0,0 0,0 0,1 0,-1 0,0 0,0 0,0 0,0 0,0 1,0-1,0 0,0 1,0-1,0 1,-1-1,1 1,0 0,0-1,-1 1,1 0,0 0,0 0,-1 0,1 0,0 0,0 0,0 0,-1 1,1-1,0 0,0 1,0-1,-1 1,1-1,0 1,0-1,0 1,0 0,0 0,0 0,0-1,0 1,1 0,-2 1,-9 12,1 0,1 0,0 1,1 0,0 1,1 0,1 0,1 0,0 1,1 0,1 0,0 0,1 0,1 0,1 0,1 1,0-1,3 11,-4-16,-1 14,1-1,2 1,0-1,2 0,1 1,1-2,1 1,0-1,3 0,0-1,7 12,-11-23,1-1,0-1,1 1,0-1,0 0,1-1,1 0,-1 0,2-1,-1 0,1-1,0 0,5 1,-5-2,58 11,-54-20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3">1554 1,'38'19,"28"21,6 8,-3 1,-9-3,-15-4,-10-10,-11-6,-10-1,-2-1,-3 0,-4 1,3-3,0-2,3-3,0-5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4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0,'-5'29,"4"14,6 0,7-8,7-9,0-14,1-14,-2-12,-5-7,-9-6,-10 2,-9 6,-6 5,0 6</inkml:trace>
  <inkml:trace contextRef="#ctx0" brushRef="#br0" timeOffset="522.821">459 28,'-16'4,"-1"0,1 1,0 1,1 0,-1 1,1 1,1 1,-1 0,2 0,-1 1,1 1,-6 7,17-16,1-1,-1 1,1 0,-1-1,1 1,0 0,-1 0,1 0,0 0,0 0,1 0,-1 0,0 0,1 0,-1 0,1 1,0-1,0 0,0 0,0 0,0 1,0-1,0 0,1 0,-1 0,1 1,0-1,-1 0,1 0,0 0,0 0,0 0,1-1,-1 1,0 0,1 0,-1-1,1 1,0-1,-1 1,1-1,0 0,0 0,0 0,0 0,0 0,0 0,0 0,0 0,0-1,1 1,7 0,1 0,-1 0,0-1,0 0,0 0,0-2,0 1,0-1,0 0,8-4,68-8,-83 14,1 0,0 1,-1-1,1 1,-1 0,1 0,-1 1,1-1,-1 1,0 0,0-1,0 1,0 1,0-1,0 0,0 1,-1 0,1-1,-1 1,0 0,0 0,0 0,0 0,-1 1,1-1,-1 1,1-1,-1 1,-1-1,1 1,0 1,0 115,-17-54,-3-1,-2-1,-3-1,-14 21,36-77,-1 0,0 0,-1-1,1 0,-1 1,-1-1,1-1,-1 1,0-1,0 0,-1 0,1 0,-1-1,0 1,-1-1,6-4,0 1,-1-1,1 0,0 0,0 0,0 0,0 0,0 0,0-1,0 1,0 0,-1 0,1-1,0 1,0-1,0 1,0-1,0 1,1-1,-1 0,0 1,0-1,0 0,0 0,1 0,-1 0,0 1,1-1,-1 0,1 0,-1 0,1 0,-1 0,1 0,0-1,0 1,-1 0,1 0,0 0,0 0,0-1,-5-51,5 49,2-26,1 2,2-1,1 0,0 1,3 0,0 1,2-1,5-8,16-22,-14 33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3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1,'-28'292,"16"-13,-6-90,19-189</inkml:trace>
  <inkml:trace contextRef="#ctx0" brushRef="#br0" timeOffset="245.872">1 452,'38'-5,"23"-1,0-5,-4 0,-9 1,-11-2,-8 1,-8-2,-4-4,-4 0</inkml:trace>
  <inkml:trace contextRef="#ctx0" brushRef="#br0" timeOffset="579.763">424 114,'0'482,"-1"-479,0 0,0 1,1-1,-1 0,1 1,0-1,0 0,0 1,0-1,1 0,-1 1,1-1,0 0,0 0,0 1,0-1,1 0,-1 0,1 0,0-1,0 1,0 0,0-1,0 1,1-1,-1 1,1-1,-1 0,1 0,0-1,0 1,0 0,0-1,0 0,0 1,0-1,1-1,-1 1,0 0,1-1,-1 0,1 1,132-65,-133 64,0 0,0 0,0 0,0 0,-1 1,1 0,0-1,0 1,-1 0,1 0,-1 1,1-1,-1 0,1 1,-1 0,0-1,1 1,-1 0,0 0,-1 0,1 0,0 1,0-1,-1 0,1 1,-1 0,0-1,0 1,0-1,0 1,0 2,7 10,2 1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2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76,'-10'2,"0"1,0 0,0 0,0 1,0 0,1 1,0 0,0 0,0 1,1 0,-1 1,2 0,-1 0,1 1,0 0,0 0,1 0,0 1,1 0,0 0,0 1,1-1,-1 5,4-11,1-1,0 1,0-1,0 1,0-1,0 1,0-1,1 1,-1-1,1 0,0 1,-1-1,1 0,0 1,0-1,1 0,-1 0,0 0,1 0,0 0,-1 0,1 0,0-1,0 1,0-1,0 1,0-1,0 0,0 0,0 1,1-1,-1-1,0 1,1 0,-1-1,1 1,-1-1,2 0,95-7,-89 3,-1-1,0 0,0-1,0 0,-1 0,0-1,0 0,0 0,-1-1,0 0,-1 0,0 0,0-1,-1 0,0-1,0 1,-1-1,-1 1,1-1,-1-1,-1 1,0 0,-1 0,0-1,0-5,-1 13,0-1,0 1,0 0,0 0,0 0,-1 0,0 0,1 0,-1 0,0 0,-1 0,1 0,0 0,-1 1,0-1,0 0,1 1,-1-1,-1 1,1 0,0 0,0 0,-1 0,0 0,1 0,-1 1,0-1,0 1,-2-1,-10 1</inkml:trace>
  <inkml:trace contextRef="#ctx0" brushRef="#br0" timeOffset="287.859">498 302,'0'0,"0"-5,0-6,0-6,4-1,3-1,4-3,0-2,4 3,-2 0,3 4,-2 0,1 3,-1-2,1 3,3 4,-2 7,-3 4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0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1 327,'134'-130,"26"-50,-160 179,0 0,1 0,-1 0,1 0,-1 0,1 1,-1-1,1 0,-1 0,1 1,0-1,-1 0,1 1,0-1,0 0,0 1,-1-1,1 1,0 0,0-1,0 1,0 0,0-1,0 1,0 0,0 0,0 0,0 0,0 0,0 0,0 0,0 0,0 0,0 1,0-1,-1 0,1 0,0 1,0-1,0 1,0-1,0 1,-1-1,1 1,0 0,0-1,-1 1,1 0,0-1,-1 1,1 0,-1 0,1 0,-1 0,1-1,-1 1,0 0,1 0,-1 1,7 121,-9-114,1 0,-1 0,1 0,1 0,0 1,0-1,1 0,0 0,1 0,0 0,0-1,1 1,0 0,0-1,1 1,0-1,1 0,0-1,0 1,0-1,1 0,0 0,1-1,0 0,-1 0,6 3,8 1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39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0 349,'88'-40,"-73"30,11-10,0 0,-2-2,-1 0,0-2,-2 0,12-19,-28 36,0 2,0 0,-1-1,1 1,-1-1,-1-1,1 1,-1 0,0-1,0 0,-1 1,0-1,0 0,-1 0,0-2,-2 8,0 0,0 0,0 0,-1 1,1-1,0 0,0 1,-1 0,1-1,-1 1,1 0,0-1,-1 1,1 0,-1 0,1 0,0 0,-1 0,1 1,-1-1,1 0,0 1,-1-1,1 0,0 1,-1 0,1-1,0 1,0 0,0 0,0 0,0 0,0 0,0 0,0 0,0 0,0 0,0 0,0 0,1 0,-1 1,0-1,1 0,-1 1,0-1,-8 7,0 0,1 0,0 1,0 0,0 0,1 1,1-1,0 2,0-1,1 1,0 0,1 0,0 0,1 0,0 1,1 0,0-1,1 8,2-15,-1 0,2 0,-1-1,0 1,1 0,0 0,-1-1,2 1,-1-1,0 0,1 1,-1-1,1 0,0 0,0-1,0 1,0-1,1 1,-1-1,1 0,-1 0,1-1,0 1,0-1,-1 0,1 0,0 0,0 0,1-1,6 2,0-1,1-1,-1 0,1-1,-1 0,1 0,-1-1,0-1,7-2,24-8,0-2,-2-2,0-1,-1-2,-1-2,0-1,3-7,9-20,-49 49,-1 0,1 0,0 0,0 0,0 0,-1 0,1 0,0 0,-1 0,1 0,-1 0,1 0,-1 0,0-1,1 1,-1 0,0 0,0 0,0-1,0 1,0 0,0 0,0-1,0 1,-1 0,1 0,0 0,-1 0,1-1,-1 1,1 0,-1 0,0 0,1 0,-1 0,0 0,0 0,0 0,1 1,-1-1,0 0,0 0,0 1,-1-1,1 1,0-1,0 1,0-1,0 1,0 0,-1-1,0 1,-2 0,0-1,0 2,-1-1,1 0,0 1,0 0,0 0,0 0,-1 0,2 0,-1 1,0 0,0 0,0 0,1 0,-1 1,1 0,0-1,0 1,0 0,0 0,0 1,1-1,-1 1,1-1,0 1,0 0,0 0,1-1,-1 1,1 1,0-1,0 0,1 0,-1 0,1 0,0 1,0-1,0 1,5 3,0 0,1 0,-1 0,2-1,-1 0,1 0,0-1,0 0,1 0,0-1,0 0,0 0,1-1,0 0,0 0,0-1,0 0,0-1,0 0,1 0,-1-1,1 0,3-1,2 1,1 0,-1-2,1 0,-1-1,1 0,-1-1,0-1,0 0,-1-1,1-1,-1 0,0-1,0-1,5-4,-16 11,0-1,0 0,0 0,0 0,0 0,0 0,0-1,-1 1,1-1,-1 0,0 1,0-1,0 0,0-1,0 1,0 0,-1 0,1-3,-1-8</inkml:trace>
  <inkml:trace contextRef="#ctx0" brushRef="#br0" timeOffset="662.341">931 265,'12'-1,"0"-1,-1-1,0 0,1 0,-1-1,0-1,-1 1,1-2,7-5,-2 3,88-62,-100 68,0-1,-1-1,0 1,1 0,-1-1,0 0,-1 0,1 1,-1-2,0 1,0 0,0 0,0-1,-1 1,1-1,-1 1,-1-1,1 0,-1 1,1-1,-1 0,0 1,-1-1,1 0,-1 0,0 3,1 0,-1 0,0 0,0 0,1 0,-1 1,0-1,-1 0,1 1,0-1,0 1,-1-1,1 1,-1 0,1-1,-1 1,1 0,-1 0,0 0,0 0,0 0,1 1,-1-1,0 0,0 1,0 0,0-1,0 1,0 0,0 0,0 0,0 0,0 0,0 1,0-1,0 0,0 1,0 0,0-1,1 1,-1 0,0 0,0 0,0 1,-74 54,64-43,1 1,0 0,1 1,1 0,1 0,0 1,0 0,2 1,0-1,1 1,1 0,0 1,2-1,0 1,0-1,2 13,1-26,1 0,0 0,0 0,0 0,1 0,-1-1,1 1,0-1,0 0,0 0,0 0,0 0,1-1,-1 1,1-1,0 0,0 0,0 0,0 0,0-1,0 0,0 1,1-2,-1 1,0 0,1-1,-1 0,0 0,1 0,-1-1,0 1,1-1,-1 0,0 0,3-2,3 3,16-1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0,'-86'45,"82"-44,1 0,-1 1,1-1,0 1,0 0,0 0,0 0,0 0,1 0,-1 1,0-1,1 1,0 0,-1-1,1 1,1 0,-1 0,0 1,1-1,-1 0,1 1,0-1,0 0,0 1,1-1,-1 1,1-1,0 1,0 0,0-1,0 1,1-1,-1 1,1-1,0 1,0-1,0 0,1 1,-1-1,1 1,25 22,-24-24,1 0,-1 0,0 1,1-1,-1 1,0 0,0 0,-1 0,1 0,-1 0,1 0,-1 1,0 0,0-1,-1 1,1 0,-1 0,0 0,0 0,0 0,0 0,-1 0,0 0,1 0,-2 0,1 0,0 0,-1 0,0 0,0 0,0 0,0 0,-1 0,-1 1,0-1,0 0,0 0,0 0,0 0,-1-1,0 0,0 1,0-1,0-1,0 1,0 0,-1-1,1 0,-1 0,0-1,0 1,0-1,-18 4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83 565,'-25'139,"11"79,-4 20,2-181,6-95,14 9,1 2,1-1,1 0,2 1,0 1,2 0,13-22,-1-4,-2 5,3 1,2 1,1 1,3 1,1 2,21-21,-40 49,-9 8,-1 1,1 0,1-1,-1 1,1 0,0 0,0 1,0-1,0 1,0 0,1 0,0 0,-1 1,1 0,0 0,0 0,0 0,1 1,-1 0,0 0,6 0,-8 3,0 1,0 0,0 0,-1 0,1 0,-1 0,1 1,-1-1,0 1,0 0,-1 0,1-1,-1 1,0 0,0 0,0 0,-1 1,1-1,-1 0,0 0,0 0,0 0,-1 0,1 0,-2 2,2 1,-2 8,0 1,-2 0,0-1,0 0,-2 0,0 0,0-1,-2 0,0 0,0-1,-1 0,-1 0,0-1,-1 0,0-1,0 0,-2-1,1 0,-4 1,13-9,1 0,-1 0,0 0,0 0,0 0,0-1,0 0,0 1,0-1,-1-1,1 1,0 0,-1-1,1 1,0-1,-1 0,1 0,-1-1,1 1,0-1,-1 1,1-1,0 0,0 0,0-1,0 1,0-1,0 1,0-1,0 0,0 0,1 0,-1 0,1-1,-1 1,1-1,0 0,-7-14</inkml:trace>
  <inkml:trace contextRef="#ctx0" brushRef="#br0" timeOffset="364.872">902 481,'-43'26,"2"2,0 2,2 2,1 1,-18 23,52-54,0 1,0 0,0 1,1-1,-1 1,1-1,0 1,1 0,-1 0,0 0,1 1,0-1,0 1,0-1,1 1,0-1,0 1,0 0,0 0,0 0,1-1,0 1,0 0,1 0,-1 0,1 0,0-1,0 1,1 0,-1-1,1 1,0-1,0 1,1-1,-1 0,1 0,0 0,1 1,3-2,-1 1,1-1,-1-1,1 1,0-1,0-1,0 1,0-1,0 0,1-1,-1 1,0-1,0-1,0 0,1 0,-1 0,0-1,0 0,-1 0,1-1,0 1,-1-2,1 1,-1-1,0 0,0 0,-1 0,1-1,-1 0,0 0,0-1,0 1,-1-1,0 0,0-1,6-4,-1-1,-1-1,0 1,0-1,-1 0,-1-1,0 0,-1 0,-1 0,0-1,-1 1,0-1,-1 0,-1 0,0-9,-17-17,2 29</inkml:trace>
  <inkml:trace contextRef="#ctx0" brushRef="#br0" timeOffset="622.439">1240 594,'-14'34,"-10"15,-1 5,5-8</inkml:trace>
  <inkml:trace contextRef="#ctx0" brushRef="#br0" timeOffset="850.118">1127 114,'10'10,"3"2</inkml:trace>
  <inkml:trace contextRef="#ctx0" brushRef="#br0" timeOffset="1170.086">1410 735,'128'-213,"-78"156,-48 58,0 1,0-1,0 1,-1-1,1 1,-1 0,1 0,-1 0,0 0,1 0,-1 0,0 0,0 0,-1 0,1 0,0 1,-1-1,1 0,-1 1,0-1,0 0,0 1,0-1,0 0,0 1,0-1,-1 0,0 1,1 0,-1 47,12 67,-10-114,-1-1,1 0,0 0,0 0,1 0,-1 0,0 0,1 0,-1 0,1 0,0-1,-1 1,1-1,0 1,0-1,0 0,0 0,0 1,0-1,0-1,1 1,-1 0,0-1,1 1,-1-1,0 1,1-1,-1 0,0 0,1 0,-1 0,0-1,1 1,-1-1,0 1,2-2,72-45,3-72,-55 76,-15 25</inkml:trace>
  <inkml:trace contextRef="#ctx0" brushRef="#br0" timeOffset="1451.042">2257 1,'5'43,"1"34,-5 8,-2-1,-2-9,0-13,1-8,0-8,1-6,1-6,-5-4,-2-2,1-2,1 1,1 0,-2-5,-7-6,0-5</inkml:trace>
  <inkml:trace contextRef="#ctx0" brushRef="#br0" timeOffset="1702.892">2003 424,'29'-5,"28"4,10 6,-7 2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474 311,'-7'-4,"0"0,0 0,0 1,-1 1,1-1,-1 1,0 0,1 1,-1 0,0 0,0 0,0 1,-7 1,-6 1,0 1,-1 0,1 2,1 0,-1 2,1 0,0 1,0 1,1 1,-2 2,-38 17,-4 12,62-40,-1 0,1 0,0 0,1 1,-1-1,0 0,0 0,0 1,1-1,-1 1,1-1,-1 1,1-1,0 1,-1-1,1 1,0-1,0 1,0-1,0 1,0-1,0 1,1-1,-1 1,0-1,1 1,-1-1,1 1,0-1,-1 1,1-1,0 0,0 0,0 1,0-1,0 0,0 0,0 0,0 0,1 0,-1 0,0 0,1-1,-1 1,1 0,50 20,-47-20,0 0,-1 0,1 0,0 1,-1 0,1 0,-1 0,1 0,-1 1,0 0,0 0,0 0,-1 0,1 0,-1 1,0 0,1 1,-3 0,-1 1,-1 0,1-1,-1 1,0-1,0 1,-1-1,1 1,-1-1,0 0,-1 0,1 0,-1 0,0 0,-1 0,1-1,-1 0,1 1,-1-1,-1-1,1 1,0-1,-1 1,-1-1,5-2,-72 83,72-83,0 1,0 0,0 0,0 0,0 0,0 0,0 1,1-1,-1 0,1 0,-1 0,1 1,0-1,0 0,0 1,0-1,0 0,1 0,-1 1,1-1,-1 0,1 0,0 0,0 0,0 0,0 0,0 0,0 0,1 0,-1 0,1-1,-1 1,1 0,0-1,-1 0,1 1,0-1,0 0,0 0,0 0,0 0,0 0,0 0,1-1,0 1,141 34,-101-46,-31-1</inkml:trace>
  <inkml:trace contextRef="#ctx0" brushRef="#br0" timeOffset="296.341">163 0,'-20'66,"2"1,4 1,2 0,0 37,11-52,3 0,2 0,2 0,2 0,14 41,3 34,-14 114,-11-218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100 854,'43'-10,"0"-1,-1-2,0-2,-1-2,-1-2,26-16,-57 28,-1 0,1 0,-1-1,-1 0,0 0,0-1,0 0,-1 0,0-1,-1 1,0-1,-1-1,3-9,-5 15,0-1,0 0,-1 0,0 0,0 0,-1 0,1 0,-1 0,-1 0,1 0,-1 1,0-1,-1 0,1 0,-1 0,0 1,0-1,-1 1,0-1,0 1,0 0,0 0,-1 1,0-1,0 1,-2-2,1 3,1 0,-1 1,0 0,0 0,-1 0,1 0,0 1,-1 0,1 0,0 0,-1 1,1 0,-1 0,1 0,-1 1,1 0,0 0,-1 0,1 0,0 1,0 0,0 0,0 1,0-1,0 1,1 0,-1 0,1 1,0-1,0 1,0 0,0 0,1 0,0 1,-1-1,2 1,-1 0,0-1,1 1,-1 5,-11 18,1 0,2 1,1 1,2-1,0 2,2-1,1 1,2-1,0 32,5 24,-12 142,8-213,-1 0,-1 0,-1 0,0-1,-1 1,-1-1,0-1,0 1,-2-1,0 0,0-1,-1 0,-7 7,11-14,3-1,-1 0,0 0,0 0,0 0,-1-1,1 1,-1-1,0 0,0-1,0 1,0-1,0 0,-1 0,1-1,-6 2,-4-5</inkml:trace>
  <inkml:trace contextRef="#ctx0" brushRef="#br0" timeOffset="582.445">184 233,'40'-26,"-1"-2,-2-2,-1-1,-2-2,15-19,-44 46,-5 5,0-1,1 1,-1 0,0 0,0 0,1 0,-1 0,1 0,-1-1,1 1,-1 0,1 0,0 0,-1 1,1-1,0 0,0 0,0 0,-1 0,1 1,0-1,0 0,0 1,0-1,0 1,1-1,-1 1,0 0,0-1,0 1,0 0,0 0,1 0,-1 0,0 0,0 0,0 0,0 0,1 0,-1 0,0 1,0-1,0 0,0 1,0-1,0 1,0-1,0 1,0 0,0 0,0-1,1 2,34 163,3-25,-27-122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4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379 311,'-56'-6,"20"10,0 2,1 1,0 2,1 1,-1 2,2 1,-6 5,37-19,1 1,-1 0,1 0,-1 1,1-1,-1 0,1 0,-1 1,1-1,-1 1,1-1,-1 1,1-1,0 1,-1 0,1 0,0 0,0 0,0 0,-1 0,1 0,0 0,0 0,1 0,-1 1,0-1,0 0,0 1,1-1,-1 1,1-1,-1 1,1-1,0 1,0-1,-1 1,1-1,0 1,0-1,0 1,1-1,-1 1,0-1,1 1,-1-1,0 1,1-1,0 0,-1 1,1-1,0 0,0 1,0-1,0 0,0 0,0 0,0 0,0 1,160 57,-159-58,0 1,0-1,0 1,0 0,0 0,0 0,-1 0,1 0,-1 0,1 0,-1 0,0 1,0-1,0 1,0-1,0 1,-1-1,1 1,-1-1,0 1,1 0,-1-1,0 1,-1-1,1 1,0 0,-1-1,1 1,-1-1,0 1,0-1,0 0,0 1,-1 0,-53 80,46-72,-6 6,-36 59,49-73,1 0,0-1,1 1,-1 0,1 0,-1 0,1 0,0-1,0 1,0 0,0 0,0 0,1 0,-1-1,1 1,0 0,0 0,0-1,0 1,0 0,1-1,-1 0,1 1,0-1,-1 0,1 1,0-1,0 0,2 1,1 0,-1 0,1 0,-1 0,1-1,0 0,0 0,0 0,0 0,0-1,1 0,-1 0,0 0,0-1,1 0,-1 0,1 0,-1-1,0 0,0 0,1 0,-1 0,0-1,0 0,0 0,0 0,1-1,7-10</inkml:trace>
  <inkml:trace contextRef="#ctx0" brushRef="#br0" timeOffset="328.183">96 1,'3'55,"3"1,2-1,2 0,7 14,17 101,-29-135,27 286,-34-120,2-177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1,'-20'97,"4"1,5 1,3 11,14-3,-6-105,0 1,1-1,-1 1,1 0,0-1,0 1,0-1,0 0,0 1,1-1,-1 0,1 0,-1 0,1 0,0 0,0 0,0 0,0 0,0-1,0 1,0-1,1 0,-1 1,1-1,-1 0,1-1,-1 1,1 0,-1-1,1 1,-1-1,1 0,0 0,-1 0,1 0,0 0,0-1,172-75,-172 76,-1-1,1 1,-1 0,1 0,-1 1,0-1,1 0,-1 1,1 0,-1-1,1 1,-1 0,0 0,0 0,0 1,1-1,-1 1,0-1,-1 1,1-1,0 1,0 0,-1 0,1 0,-1 0,1 0,-1 0,0 0,0 1,0-1,0 0,0 1,-1-1,1 1,-1-1,1 1,-1-1,0 1,0-1,34 58,-16-51,1-3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31 229,'1'0,"19"-6,1-1,-2-1,1-1,-1 0,0-1,-1-1,0-1,-1-1,0 0,-1-1,4-6,-19 19,1-1,0 0,-1 1,1-1,-1 0,0 0,0 0,0 0,0 0,0 0,0 0,0-1,-1 1,1 0,-1 0,1-1,-1 1,0 0,0 0,0-1,0 1,-1 0,1-1,-1 1,1 0,-1 0,0 0,1-1,-1 1,0 0,-1 0,1 0,0 1,0-1,-1 0,1 0,-1 1,0-1,0 1,1-1,-1 1,0 0,0-1,0 1,0 0,-1 0,-4-1,0 0,0 1,0 0,0 0,0 1,0 0,0 0,0 0,0 1,-1 0,2 0,-1 1,0 0,0 0,0 1,1 0,0 0,-1 0,1 1,0 0,1 0,-1 1,1-1,-1 1,2 0,-1 1,0 0,-2 1,1 0,0 1,1 0,0 0,0 0,1 0,0 1,0-1,1 1,0 0,1 0,0 1,0-1,1 0,0 1,0-1,1 0,1 1,0-1,1 6,-1-10,1-1,0 1,0 0,0-1,1 0,0 1,-1-1,1 0,1 0,-1-1,1 1,-1-1,1 1,0-1,0-1,1 1,-1 0,0-1,1 0,0 0,-1 0,1-1,0 1,4-1,122 9,-130-10,23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1,'-34'29,"-11"19,3 6,8-2,14-4,16-6,13-10,10-5,7-8,3-7,2-5,0-4,0-8,0-2,-2-1,0-3,-5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1,'-12'12,"2"0,0 1,1 1,0 0,1 0,0 0,1 1,1 0,0 1,1-1,1 1,0 1,4-14,-1 0,1 0,0 0,0 0,0-1,0 1,1 0,-1 0,1-1,0 1,-1 0,1 0,1-1,-1 1,0-1,1 1,-1-1,1 0,-1 0,1 1,0-1,0 0,0 0,0-1,1 1,-1 0,0-1,1 1,-1-1,1 0,0 0,-1 0,1 0,0 0,-1-1,1 1,0-1,0 0,0 0,0 0,-1 0,1 0,0-1,0 1,-1-1,1 1,0-1,1-1,1 2,0-1,1 0,-1-1,0 1,0-1,0 0,0 0,0-1,0 1,-1-1,1 0,-1 0,0-1,0 1,0-1,0 0,0 0,-1 0,0-1,0 1,0-1,0 0,-1 1,0-1,0 0,0-1,-1 1,0 0,0 0,0-1,0 1,-1-1,0 1,0 0,0-1,-1 1,0 0,0-1,0 1,-1 0,-1-3,-42-44,27 44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278 311,'-27'14,"0"2,1 1,1 1,1 1,0 1,1 1,2 2,0 0,-4 8,22-29,1 0,-1 0,0 0,1 1,0-1,0 1,0-1,0 1,0 0,0 0,1 0,-1 0,1 0,0 0,0 0,0 1,0-1,1 0,-1 1,1-1,0 0,0 1,0-1,0 0,1 1,-1-1,1 0,0 1,0-1,0 0,0 0,1 0,-1 0,1 0,0 0,0 0,0-1,0 1,0-1,1 1,-1-1,1 0,-1 0,1 0,3 2,12 0,0 0,1-2,-1 0,1-1,-1 0,1-2,0 0,10-3,145-36,-148 31</inkml:trace>
  <inkml:trace contextRef="#ctx0" brushRef="#br0" timeOffset="253.218">757 0,'-10'39,"-7"41,-2 11,4 1,3-11,-1-14,2-14,3-11,8-8,8-5,3-13,-1-8</inkml:trace>
  <inkml:trace contextRef="#ctx0" brushRef="#br0" timeOffset="487.013">503 283,'38'-5,"28"-1,7 0,-5 1,-8 2,-10 0,-13 2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0 343,'10'-34,"12"-20,3-6,2 7,-4 8,-1 11,1 12,-4 5,0 5,2 5,-4 3</inkml:trace>
  <inkml:trace contextRef="#ctx0" brushRef="#br0" timeOffset="250.963">283 343,'14'-34,"6"-15,3-5,-2 2,0 6,2 10,-4 6,0 9,-3 8</inkml:trace>
  <inkml:trace contextRef="#ctx0" brushRef="#br0" timeOffset="566.209">707 202,'11'-10,"5"-3,0 0,-1-1,-1 0,0-1,-1 0,-1-2,-1 1,3-6,-13 21,0 0,-1 0,1 0,0 0,-1 0,1 0,0 0,-1 0,1 0,-1-1,0 1,1 0,-1 0,0 0,0-1,0 1,0 0,0 0,0-1,0 1,0 0,0 0,-1-1,1 1,0 0,-1 0,1 0,-1 0,1 0,-1-1,0 1,0 0,1 0,-1 0,0 1,0-1,0 0,0 0,0 0,0 1,0-1,0 0,0 1,0-1,-1 1,-56 7,44-1,0 0,1 0,0 2,0 0,0 0,1 1,1 1,0 0,0 0,0 1,2 0,-1 1,1 0,1 1,1 0,-1 0,2 1,0-1,-2 10,7-19,1-1,0 1,0-1,0 1,1-1,-1 1,1-1,0 0,0 1,0-1,0 0,0 0,1 0,-1 0,1 0,0 0,0 0,0 0,1-1,-1 1,1-1,-1 0,1 1,0-1,0 0,-1-1,2 1,-1 0,0-1,3 1,105 23,-24-32,-62 1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1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0,'-17'195,"-6"65,20-248,0-3,1 1,-1 0,2-1,-1 1,1 0,1 0,0 0,0 0,1 0,0 0,1-1,0 1,0 0,1-1,1 1,1-3</inkml:trace>
  <inkml:trace contextRef="#ctx0" brushRef="#br0" timeOffset="249.52">0 367,'43'-9,"20"-4,3 1,-5 2,-12-2,-10 1,-12 3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3:56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29 452,'-25'225,"24"-222,0 0,1 1,-1-1,1 0,-1 1,1-1,0 0,0 1,1-1,-1 1,1-1,-1 0,1 0,0 1,0-1,1 0,-1 0,1 0,-1 0,1 0,0 0,0-1,0 1,1-1,-1 1,0-1,1 0,0 0,0 0,-1 0,1 0,0-1,0 1,1-1,-1 0,0 0,0 0,1 0,-1 0,0-1,1 0,-1 1,0-1,1-1,-1 1,1 0,-1-1,9-5,0 0,-1-1,0-1,0 0,-1 0,0-1,0 0,4-7,2 1,28-36,-38 42,1 0,1 0,0 0,0 1,1 0,0 1,0 0,1 0,1 0,-9 6,-1 0,0 0,0 0,1 1,-1-1,0 1,0-1,1 1,-1-1,1 1,-1 0,0-1,1 1,-1 0,1 0,-1 0,1 0,-1 1,0-1,1 0,-1 1,1-1,-1 1,0-1,1 1,-1-1,0 1,0 0,1 0,-1 0,0-1,0 1,0 0,0 0,0 1,0-1,-1 0,1 0,0 0,0 1,-1-1,1 1,11 67,-9-40,-3-26,1 0,0 1,-1-1,1 0,0 0,1 0,-1 0,1 0,-1 0,1 0,0 0,0 0,0-1,0 1,1-1,-1 1,1-1,-1 0,1 0,0 0,0-1,0 1,0-1,0 1,0-1,0 0,0 0,0 0,1-1,-1 1,0-1,1 0,-1 0,0 0,1 0,-1 0,0-1,1 0,-1 1,1-2,12-5,1-1,-1 0,0-1,-1-1,0-1,0 0,-1-1,-1-1,0 0,-1 0,0-2,-1 1,-1-1,6-11,9-7,-15 18</inkml:trace>
  <inkml:trace contextRef="#ctx0" brushRef="#br0" timeOffset="548.872">1299 480,'-34'13,"2"1,-1 2,2 1,0 1,2 2,0 1,1 2,-11 11,-15 53,54-84,-1-1,1 0,-1 1,1-1,0 1,0-1,0 1,0-1,0 1,1-1,-1 1,1-1,-1 1,1-1,0 0,0 0,0 1,1-1,-1 0,0 0,1 0,-1 0,1 0,0 0,-1-1,1 1,0 0,0-1,0 0,1 1,-1-1,0 0,0 0,1 0,-1 0,0-1,1 1,1 0,10 0,0-1,0 0,-1-1,1 0,0-1,-1-1,1 0,-1-1,0 0,0-1,-1-1,1 0,-1 0,0-1,-1-1,1-1,9-5,-1-2,0 0,-2-1,0-1,-1-1,-1 0,0-2,1-3,29-36,-42 55,-4 4,0 1,0-1,0 0,0 1,0-1,0 0,0 1,0-1,0 0,1 1,-1-1,0 0,0 1,1-1,-1 1,0-1,0 0,1 1,-1-1,1 1,-1-1,1 1,-1 0,1-1,-1 1,1-1,-1 1,1 0,-1-1,1 1,0 0,-1 0,1-1,-1 1,1 0,0 0,-1 0,1 0,0 0,-1 0,1 0,0 0,-1 0,1 0,0 0,-1 0,1 1,0-1,-1 0,1 0,-1 1,1-1,-1 0,1 1,0-1,-1 1,1-1,-1 0,0 1,1-1,-1 1,1 0,-1-1,0 1,1-1,-1 1,0 0,5 50,-5-43,0 0,1 0,0 0,0 1,0-2,1 1,1 0,-1 0,1-1,1 1,-1-1,1 0,0 0,1 0,1-1,-1-1,1 1,1-2,-1 1,1-1,-1 0,1 0,0 0,1-1,-1-1,1 1,-1-1,1 0,0-1,-1 0,1 0,0 0,0-1,0-1,0 1,0-1,-1 0,1-1,0 0,-1 0,8-4,16-22,-23 12</inkml:trace>
  <inkml:trace contextRef="#ctx0" brushRef="#br0" timeOffset="1715.282">1948 480,'-4'15,"0"0,1 1,0-1,1 1,1 0,0 0,1 0,1-1,1 1,0 0,1-1,3 10,-5-22,0 0,1 0,-1 0,1 0,0-1,0 1,0 0,0-1,1 1,-1-1,1 0,-1 0,1 0,0 0,0 0,0 0,0-1,0 0,0 1,0-1,0 0,1-1,-1 1,0 0,1-1,-1 0,1 0,-1 0,0 0,1 0,-1-1,0 0,1 1,0-2,6 0,-1-2,1 1,0-1,-1-1,0 0,0 0,0 0,-1-1,0-1,5-4,169-191,-190 281,8-64,1-1,0 1,1 0,1-1,0 0,1 0,1 0,0 0,1-1,3 7,32 109,-40 153,-2-264,-1-1,0 1,-1 0,0-1,-2 1,0-1,-1 0,-1-1,0 1,-1-2,-1 1,-1-1,0 0,-9 10,18-23,0 0,0 0,0-1,-1 1,1 0,-1 0,1-1,-1 1,1 0,-1-1,0 0,0 1,0-1,0 0,0 0,0 0,0 0,0 0,0-1,0 1,-1-1,1 1,0-1,0 0,-1 0,1 0,0 0,0 0,-1 0,1-1,0 1,0-1,0 0,-1 1,1-1,0 0,0 0,0 0,0-1,1 1,-1 0,0-1,0 1,1-1,-1 0,1 1,0-1,-1 0,1 0,0 0,0 0,0 0,0 0,0-1,-5-18,0-1,1 0,2 0,0-1,1 1,1 0,1-1,2 1,0-1,1 1,1 0,1 0,1 1,1-1,1 1,1 0,0 1,2 0,8-11,-11 22,0 0,0 1,1 1,0-1,0 2,0-1,1 1,0 0,1 1,-1 0,1 1,0 0,0 1,0 0,0 1,1 0,-1 1,1 0,-1 1,6 0,7 0</inkml:trace>
  <inkml:trace contextRef="#ctx0" brushRef="#br0" timeOffset="3177.925">2541 56,'72'-17,"1"3,0 4,12 1,-81 8,0 0,1 0,-1 0,1 0,-1 1,1-1,0 1,-1 1,1-1,-1 0,1 1,-1 0,1 0,-1 1,0-1,0 1,1 0,-1 0,0 0,-1 0,1 1,0 0,-1 0,1 0,-1 0,0 0,0 1,0-1,0 1,-1 0,2 4,-8 187,3 163,28-45,-28-21,0-289,1 0,-1 0,0-1,1 1,-1 0,-1 0,1-1,0 1,-1-1,1 1,-1-1,0 1,0-1,0 0,0 0,0 0,0 0,-1 0,1-1,0 1,-1-1,0 1,1-1,-1 0,0 0,1 0,-1-1,0 1,0-1,0 1,-2-1,-98-1,87 0,8 0,7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1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0 612,'18'0,"-1"-1,0 0,0-2,0 0,-1-1,1 0,-1-1,0-1,0-1,0 0,-1-1,0-1,-1 0,0-1,0-1,41-32,-3-3,-1-1,-3-3,2-6,153-204,-202 258,1 0,-1 1,1-1,0 0,-1 1,1 0,0-1,0 1,0 0,0 0,0 0,0 0,0 0,1 1,-1-1,0 1,0-1,0 1,1 0,-1 0,0 0,1 0,-1 0,0 0,0 1,0-1,1 1,-1-1,0 1,0 0,0 0,0 0,0 0,0 1,0-1,0 0,-1 1,1-1,0 1,-1 0,1-1,-1 1,0 0,1 0,-1 0,0 0,0 0,0 0,-1 0,1 0,0 1,-1 0,5 15,-1 1,0 0,-2-1,0 1,-1 0,-1 0,-1 0,-1 1,1 21,1-9,-2 1,-1-1,-2 0,0-1,-3 1,0-1,-2-1,-1 0,-6 9,13-30,-1-1,0 0,-1 0,1-1,-1 1,-1-1,1-1,-1 1,0-1,-1 0,0-1,0 1,0-2,0 1,-1-1,0 0,1-1,-1 0,-1-1,1 1,0-2,-1 1,1-1,-1-1,1 0,-1 0,1-1,0 0,-8-2,3-1,-1 0,1-1,0 0,0-1,0-1,1 0,0-1,-6-6,-6-19,23 15</inkml:trace>
  <inkml:trace contextRef="#ctx0" brushRef="#br0" timeOffset="366.015">1326 273,'-35'35,"1"2,2 1,1 1,-11 21,39-56,0-1,0 1,0 0,1 0,-1 1,1-1,0 0,0 1,1 0,-1-1,1 1,0 0,0-1,1 1,-1 0,1 0,0 0,1 0,-1 0,1-1,0 1,0 0,0 0,1-1,-1 1,1-1,0 1,1-1,-1 0,1 0,0 0,0 0,0 0,3 2,7 0,0-1,0 0,0-1,1-1,0 0,0-1,0 0,0-1,0 0,0-1,0-1,0 0,0-1,0-1,-1 0,1-1,-1 0,0-1,0-1,0 0,0 0,4-5,0 2,0-1,-1 0,-1-2,0 1,0-2,-1 0,-1-1,0 0,6-11,-14 19,0-1,0-1,-1 1,0-1,0 1,-1-1,0 0,-1-1,1 1,-1 0,-1-1,0 1,0-1,-1 1,0-1,0 1,-1-1,0 1,0-1,-1 1,0 0,-2-3,1 6,-1-1,0 1,0 0,0 0,-1 1,0-1,0 1,0 0,0 0,-1 1,0 0,1 0,-1 0,0 0,0 1,-1 0,1 1,0-1,-1 1,1 0,-1 1,1-1,-1 1,1 1,-1-1,1 1,-1 0,-5 2,-64 21,46-9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2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1 326,'23'-12,"0"-1,-1-1,-1-1,0-1,-1-1,-1-1,0 0,-2-1,0-1,-1-1,-1-1,8-15,-25 70,-16 77,19-106,-1-1,1 0,0 1,0-1,0 1,0-1,1 0,-1 0,1 0,0 0,0 0,0 0,0 0,1-1,-1 1,1-1,-1 1,1-1,0 0,0 0,0 0,0-1,0 1,0-1,0 1,1-1,-1 0,1-1,-1 1,2 0,3 0,1 0,-1-1,1 0,-1 0,1-1,-1 0,0 0,1-1,-1 0,0-1,0 1,0-2,-1 1,1-1,-1 0,0-1,0 1,3-4,107-112,-115 117,25-44,-46 72,12-15,2 1,0 0,0 0,1 0,0 0,1 1,1 0,-1 0,1 4,2-12,0 0,0-1,0 1,1 0,-1 0,1-1,0 1,0 0,0-1,1 1,-1-1,1 1,0-1,0 0,0 0,0 0,0 0,1 0,0 0,-1-1,1 1,0-1,0 0,0 1,1-1,-1-1,0 1,1-1,-1 1,1-1,1 1,9-1,-1-1,0 0,0-1,0-1,0 1,0-2,0 0,0-1,0 0,-1-1,0 0,0-1,0 0,-1-1,0 0,0-1,-1 0,0-1,0 0,-1 0,2-4,6-2,-1-1,-1-1,0 0,-1-1,-1-1,0 0,8-19,-20 37,0 0,0 1,0-1,0 0,0 0,0 0,-1 0,1 0,0 0,-1 0,1 0,-1-1,1 1,-1 0,1 0,-1 0,0-1,1 1,-1 0,0 0,0-1,0 1,0 0,0-1,-1 1,1 0,0 0,0-1,-1 1,1 0,-1 0,1 0,-1 0,1 0,-1-1,0 1,0 0,0 0,1 0,-1 1,0-1,0 0,0 0,0 0,0 1,0-1,-1 1,1-1,0 1,0-1,0 1,-1-1,1 1,0 0,0 0,-1 0,1 0,0 0,0 0,-1 0,1 0,0 0,0 1,-1-1,0 1,-8 6,0 0,0 1,1 1,0 0,0 0,1 1,0 0,1 0,0 1,1 0,0 0,0 0,1 1,1 0,0 0,1 0,0 0,1 1,0 1,2-10,0 1,1-1,0 1,0-1,0 1,0-1,1 0,-1 0,1 1,0-1,1 0,-1-1,1 1,-1 0,1-1,0 1,1-1,-1 0,0 0,1 0,0-1,0 1,-1-1,1 0,1 0,-1 0,0 0,0-1,1 0,-1 0,1 0,-1 0,1-1,-1 0,1 0,-1 0,1 0,-1-1,4 0,10-7,-4-2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5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3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0 187,'555'0,"-576"-22,-9 6,17 10,0 0,0-1,1 0,0-1,1-1,-1 0,2 0,-1-1,1 0,1-1,0 0,-4-7,8 3,5 2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4:3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312 368,'-61'192,"47"-163,-1-2,-1 0,-1 0,-2-2,-1 0,0-2,-2 0,-23 18,2-12,24-20</inkml:trace>
  <inkml:trace contextRef="#ctx0" brushRef="#br0" timeOffset="245.69">2 395,'19'34,"16"20,2 6,0-7,-7-8,-3-6,-2-11,-5-4,-1-7,1-2,-3-3</inkml:trace>
  <inkml:trace contextRef="#ctx0" brushRef="#br0" timeOffset="753.694">567 565,'0'337,"0"-337,-1 1,1-1,-1 1,1-1,-1 1,1-1,0 1,0-1,-1 1,1-1,0 1,0 0,-1-1,1 1,0-1,0 1,0 0,0-1,0 1,0 0,0-1,0 1,0-1,0 1,0 0,1-1,-1 1,0 0,0-1,1 1,-1-1,0 1,1-1,-1 1,0-1,1 1,-1-1,1 1,-1-1,1 0,-1 1,1-1,-1 0,1 1,-1-1,1 0,0 1,-1-1,1 0,-1 0,1 0,0 0,-1 0,1 0,0 0,-1 0,1 0,20-99,-6 34,50-159,-34 175,-31 48,1 0,-1 0,0 0,1 1,0-1,-1 0,1 0,-1 0,1 1,0-1,0 0,-1 1,1-1,0 0,0 1,0-1,0 1,0 0,0-1,0 1,0 0,0-1,0 1,0 0,0 0,0 0,0 0,0 0,0 0,0 0,0 0,0 0,0 1,0-1,-1 0,1 1,0-1,0 1,0-1,0 1,0-1,0 1,-1-1,1 1,0 0,0 0,-1-1,1 1,-1 0,1 0,0 0,-1 0,25 57,-18-39</inkml:trace>
  <inkml:trace contextRef="#ctx0" brushRef="#br0" timeOffset="1150.431">510 254,'267'-26,"-266"26,0 1,0-1,0 1,1-1,-1 0,0 1,0-1,0 0,0 0,0 0,1 0,-1 0,0 0,0 0,0 0,0 0,0-1,1 1,-1 0,0-1,0 1,0-1,0 1,0-1,0 0,0 1,0-1,-1 0,1 0,0 1,0-1,0 0,-1 0,1 0,0 0,-1 0,1 0,-1 0,0 0,1 0,-1-1,0 1,1 0,-1 0,0 0,0 0,0 0,0-1,0 1,0 0,0 0,-1 0,1 0,0 0,-1-1,1 1,0 0,-1 0,0 0,-123-117,95 63,23 37</inkml:trace>
  <inkml:trace contextRef="#ctx0" brushRef="#br0" timeOffset="9334.636">1102 565,'20'0,"15"0,7 5,1 1,-2 0,-3-1,-4-2,-7-1</inkml:trace>
  <inkml:trace contextRef="#ctx0" brushRef="#br0" timeOffset="9632.668">1018 762,'39'5,"17"1,3 0,-2-1,-7-2,-7 0,-6-2,-9-1</inkml:trace>
  <inkml:trace contextRef="#ctx0" brushRef="#br0" timeOffset="10221.324">1611 395,'8'31,"2"-2,0 1,2-1,1-1,6 7,39 98,-39-56,-19-76,0-1,1 1,-1 0,0-1,0 1,1-1,-1 1,0 0,1-1,-1 1,1-1,-1 0,1 1,-1-1,1 1,-1-1,1 0,-1 1,1-1,0 0,-1 1,1-1,0 0,-1 0,1 0,-1 0,1 0,0 1,-1-1,1 0,0-1,-1 1,1 0,0 0,-1 0,1 0,0 0,-1-1,1 1,-1 0,1 0,0-1,-1 1,1-1,-1 1,1 0,-1-1,1 1,-1-1,1 1,-1-1,0 1,1-1,-1 0,0 1,1-1,24-34,93-258,-105 248,-9 25</inkml:trace>
  <inkml:trace contextRef="#ctx0" brushRef="#br0" timeOffset="10891.651">2203 423,'47'208,"4"-31,-51-175,0-1,1 0,-1 1,1-1,0 0,-1 0,1 0,0 0,0 1,0-1,0 0,0-1,0 1,0 0,0 0,0 0,0 0,1-1,-1 1,0-1,0 1,1-1,-1 1,0-1,1 0,-1 0,0 1,1-1,-1 0,1 0,-1 0,0-1,1 1,-1 0,0 0,1-1,-1 1,0-1,0 1,1-1,-1 0,0 1,0-1,0 0,0 0,0 0,0 0,1 0,45-60,-41 51,17-30,-1-1,-3-1,-1-1,-2-1,3-18,-11 12,-10 31</inkml:trace>
  <inkml:trace contextRef="#ctx0" brushRef="#br0" timeOffset="11499.513">2260 198,'178'-193,"-177"193,0-1,1 1,-1 0,0 0,0 0,0 1,1-1,-1 0,0 0,0 0,0 1,0-1,0 1,1-1,-1 1,0-1,0 1,0 0,0-1,0 1,-1 0,1 0,0 0,0 0,0 0,-1 0,1 0,-1 0,1 0,0 0,-1 0,0 0,1 0,-1 0,0 1,1-1,-1 0,0 0,0 0,0 1,0-1,0 0,0 0,-1 0,1 1,0-1,-1 0,1 0,-1 0,1 0,-1 1,6 19,13 20,1 0,2-2,1 0,3-2,4 5,-19-28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5:01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0 340,'19'6,"0"0,0-1,0-1,1-1,-1 0,1-2,0 0,8-2,-12 1,663 0,-608-11,-53 5</inkml:trace>
  <inkml:trace contextRef="#ctx0" brushRef="#br0" timeOffset="446.87">112 622,'6'3,"0"0,0 1,0-2,1 1,-1-1,1 0,-1 0,1-1,0 0,0 0,-1-1,1 1,0-2,6 3,27 0,0-2,0-2,0-1,-1-2,2-2,251-5,-221 13,-46-1</inkml:trace>
  <inkml:trace contextRef="#ctx0" brushRef="#br0" timeOffset="1198.165">565 1,'-2'3,"0"0,0 0,1 0,-1 0,1 0,0 0,0 1,0-1,0 1,1-1,-1 0,1 1,0-1,0 1,0-1,1 1,-1-1,1 1,0-1,0 0,0 1,0-1,0 0,1 0,-1 0,1 0,0 0,0 0,0 0,1-1,-1 1,1-1,-1 1,1-1,0 0,0 0,-1 0,2-1,-1 1,0-1,0 1,0-1,1 0,-1-1,0 1,1 0,0-1,279 108,-266-101,0 1,0 1,-1 0,-1 1,1 1,-1 0,-1 1,0 1,-1 0,9 12,-21-22,1-1,-1 1,0 0,0 0,0 0,0 0,0 0,-1 0,0 0,1 1,-1-1,0 0,0 0,-1 0,1 0,-1 0,1 0,-1 0,0 0,0 0,-1 0,1 0,0-1,-1 1,0 0,0-1,0 1,0-1,0 0,0 0,-1 1,-80 61,-291 207,218-160,146-104,6-5,-1 1,0 0,0 0,1 0,0 0,-1 1,1 0,1 0,-1 0,1 0,-1 1,1-1,0 1,1 0,-1 1,6 4,6-3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5:0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1 532,'0'-1,"1"-1,1 1,-1 0,0-1,0 1,0 0,1 0,-1 0,1 0,-1 0,1 0,-1 0,1 0,-1 1,1-1,0 0,-1 1,1 0,0-1,-1 1,1 0,0 0,0 0,-1 0,1 0,0 0,0 1,-1-1,1 0,0 1,-1-1,1 1,0 0,-1 0,1 0,0 0,5 0,38 6,0-2,0-2,0-3,0-1,5-2,-48 2,1 1,-1-1,0 1,1-1,-1 0,0 0,0 0,0 0,0-1,0 1,0 0,0-1,0 1,0-1,-1 0,1 0,-1 1,1-1,-1 0,0 0,0-1,1 1,-2 0,1 0,0 0,0-1,-1 1,1 0,-1-1,0 1,1-1,-1 1,0 0,-1-1,1 1,0-1,-1 1,1 0,-1-1,0 1,0 0,0 0,0 0,0-1,0 1,0 0,-1 0,1 1,-1-1,0 0,1 0,-1 1,0-1,-1 0,-83-112,84 86,10 19</inkml:trace>
  <inkml:trace contextRef="#ctx0" brushRef="#br0" timeOffset="3099.06">1976 419,'575'-30,"-356"49,-146-14,-73-7,1 0,-1 1,1-1,-1 0,0 0,0 1,0-1,0 0,0 0,0 1,-1-1,1 0,0 0,-1 1,0-1,1 0,-1 1,0-1,0 1,0-1,0 1,0-1,0 1,0 0,0-1,0 1,-1 0,1 0,-1 0,1 0,-191-172,137 105,48 51</inkml:trace>
  <inkml:trace contextRef="#ctx0" brushRef="#br0" timeOffset="-703.053">1 814,'0'-1,"0"0,1 1,-1-1,1 1,0-1,-1 1,1-1,-1 1,1-1,0 1,-1-1,1 1,0 0,0-1,-1 1,1 0,0 0,0-1,-1 1,1 0,0 0,0 0,0 0,-1 0,1 0,0 0,0 0,-1 1,1-1,0 0,0 0,-1 1,1-1,0 0,0 1,-1-1,1 1,0-1,-1 1,1-1,-1 1,1-1,-1 1,1 0,-1-1,1 1,-1 0,0-1,1 1,-1 0,0-1,1 1,-1 0,0 0,0 0,0-1,0 2,16 22,-2 1,-1 1,-1 0,-1 1,-1 1,1 9,85 270,-95-307,-1-1,1 0,-1 0,1 0,-1 1,1-1,-1 0,1 0,0 1,-1-1,1 1,0-1,0 1,-1-1,1 1,0-1,0 1,0-1,0 1,0 0,0 0,0 0,0-1,-1 1,1 0,0 0,0 0,0 0,0 0,0 1,0-1,0 0,0 0,0 1,0-1,-1 0,1 1,0-1,0 1,0-1,-1 1,1-1,0 1,0 0,-1-1,1 1,-1 0,1 0,-1-1,1 1,-1 0,1 0,-1 0,1 0,-1-1,0 1,0 0,0 0,1 0,-1 0,0 0,0 0,62-214,32-65,-60 186,-7 60,-16 32</inkml:trace>
  <inkml:trace contextRef="#ctx0" brushRef="#br0" timeOffset="519.124">847 786,'56'-4,"114"-3,-39-22,-96 28,-21 4</inkml:trace>
  <inkml:trace contextRef="#ctx0" brushRef="#br0" timeOffset="849.789">791 1040,'24'0,"27"-5,10-1,-1-1,-6 2,-7 2,-7 1,-5 0,-4 2,-3 0,-5 0</inkml:trace>
  <inkml:trace contextRef="#ctx0" brushRef="#br0" timeOffset="2267.047">1525 1294,'13'4,"1"-1,0-1,0 0,0 0,0-2,0 0,0 0,0-1,0-1,0 0,0-1,-1-1,1 0,-1-1,12-5,4-5,0 0,-1-2,-1-1,0-2,-2 0,8-9,-14 12,-7 9,-1 0,0-1,-1 0,0-1,0 0,-1-1,0 0,-1 0,-1-1,1 0,-2 0,0 0,0-1,-1 0,-1 0,0-1,-1 1,2-13,-6 23,1-1,0 0,-1 1,0-1,0 0,0 1,0-1,-1 1,1-1,-1 1,0 0,0 0,0 0,0 0,-1 0,1 0,-1 0,0 1,0-1,0 1,0 0,0 0,0 0,0 0,-1 1,1-1,-1 1,1 0,-1 0,0 0,1 0,-1 1,0 0,1-1,-1 1,0 1,0-1,1 0,-1 1,0 0,1 0,-1 0,1 0,-1 1,1-1,-1 1,1 0,0 0,-1 0,-6 5,-1 0,1 0,0 1,0 0,1 1,0 0,1 0,0 1,1 0,-1 0,2 1,0 0,0 0,1 0,0 1,1 0,0 0,1 0,-1 11,3-17,1 1,0-1,1 1,-1-1,1 1,1-1,-1 0,1 1,0-1,0 0,1 0,0 0,0-1,0 1,1-1,0 1,0-1,0 0,0-1,1 1,0-1,0 0,0 0,1 0,-1-1,1 0,0 0,0 0,0-1,0 0,0 0,0 0,1-1,-1 0,1 0,1-1,28 6,1-3,0-1,0-1,0-2,0-2,0-2,0-1,-1-1,0-3,-1 0,0-3,7-4,-18 5,-1 0,-1-2,0-1,-1-1,0-1,2-4,-16 15,-1-1,0 0,0-1,0 1,-1-1,0-1,-1 1,0 0,0-1,-1 0,0 0,2-9,-4 15,0-1,-1 1,1-1,-1 1,1-1,-1 1,0-1,-1 0,1 1,-1-1,1 1,-1-1,0 1,0-1,-1 1,1 0,-1 0,1-1,-1 1,0 0,0 0,-1 1,1-1,-1 0,1 1,-1-1,0 1,0 0,0 0,0 0,0 1,0-1,0 0,-2 1,2-1,-1 1,1 0,-1 0,0 0,0 0,1 1,-1-1,0 1,0 0,1 0,-1 1,0-1,0 1,1-1,-1 1,0 0,1 1,-1-1,1 1,-1-1,1 1,0 0,0 0,0 1,0-1,0 1,0-1,1 1,-1 0,1 0,0 0,-2 3,-2 4,1 0,1 0,0 0,0 0,1 1,0-1,1 1,0 0,1 0,-1 10,1-14,0 0,1 0,0 0,0 1,0-1,1 0,0 0,0 0,1-1,0 1,0 0,1 0,-1-1,1 1,1-1,-1 0,1 0,0-1,1 1,-1-1,1 1,0-1,1-1,3 3,13 4,0-1,1-1,1-1,-1-1,1-2,1 0,5 0,-16-3,0 0,0-1,0-1,0 0,0-1,-1 0,1-1,0 0,0-1,-1-1,1 0,-1-1,0-1,-1 0,1 0,-1-1,0-1,-1 0,0-1,0 0,-1 0,0-1,-1-1,0 0,0 0,-2 0,1-1,-1 0,-1-1,0 1,-1-1,1-5,-3 9,11-68,-14 76,0-1,1 0,-1 0,0 1,-1-1,1 0,0 1,0-1,-1 0,1 0,-1 1,1-1,-1 1,0-1,0 0,1 1,-1-1,0 1,0 0,-1-1,1 1,0 0,0 0,-1 0,1 0,0 0,-1 0,1 0,-1 0,0 0,1 1,-1-1,0 1,1-1,-1 1,0-1,1 1,-1 0,-1 0,-4 3,1 0,-1 0,1 1,0 0,0 0,0 0,0 1,1 0,0 0,0 0,0 1,1-1,-1 1,1 0,1 1,-1-1,1 1,0-1,1 1,0 0,0 0,0 0,1 2,-4 7,1 1,1 0,1 0,0 1,1-1,1 0,1 1,0-1,1 0,3 10,-2-21,-1 0,1 1,0-1,0-1,1 1,0 0,0-1,0 0,1 0,0 0,0-1,0 1,0-1,1 0,-1-1,1 1,0-1,0 0,0-1,2 1,134 33,-131-34,-3-1,1 0,-1 0,1-1,0 0,-1-1,1 0,-1 0,0-1,1 0,-1-1,0 1,0-1,0-1,5-3,6-3</inkml:trace>
  <inkml:trace contextRef="#ctx0" brushRef="#br0" timeOffset="3763.919">4121 757,'-171'222,"-5"25,166-234,3-6</inkml:trace>
  <inkml:trace contextRef="#ctx0" brushRef="#br0" timeOffset="4084.701">3698 616,'35'36,"-3"-8,-1 1,-2 2,-1 2,-1 0,-2 1,-2 2,-1 1,-1 0,9 28,38 126,-68-189,1 1,0 0,0 0,0-1,0 1,0 0,0-1,1 1,-1-1,1 0,0 0,0 1,0-1,0 0,0 0,0-1,0 1,1 0,-1-1,1 1,-1-1,1 0,0 0,-1 0,1 0,1 0,9-3</inkml:trace>
  <inkml:trace contextRef="#ctx0" brushRef="#br0" timeOffset="4655.09">4545 786,'5'50,"-3"0,-1 0,-2 0,-3-1,-2 1,-8 28,-8-10,104-339,-48 174,-29 81,4-13,0-1,2 1,1 1,1 0,2 1,1 0,1 1,1 1,5-5,-22 28,0 1,0-1,0 1,1-1,-1 1,0-1,1 1,-1 0,1 0,0 0,-1 0,1 0,0 0,-1 0,1 0,0 1,0-1,0 1,0-1,-1 1,1 0,0 0,0 0,0 0,0 0,0 0,0 0,0 1,0-1,0 1,-1-1,1 1,0 0,0 0,-1-1,1 1,0 0,-1 1,1-1,-1 0,1 0,-1 1,0-1,0 1,1 1,75 177,-69-167</inkml:trace>
  <inkml:trace contextRef="#ctx0" brushRef="#br0" timeOffset="5104.116">4403 277,'40'-17,"2"2,0 2,0 1,1 3,0 1,1 2,0 2,3 2,99 24,-146-22,0 0,-1 0,1 0,0-1,0 1,0 0,0 0,-1 0,1-1,0 1,0 0,0 0,0 0,0-1,0 1,0 0,0 0,0 0,0-1,0 1,-1 0,1 0,0-1,1 1,-1 0,0 0,0 0,0-1,0 1,0 0,0 0,0-1,0 1,0 0,0 0,0 0,1-1,-1 1,0 0,0 0,0 0,0 0,1-1,-1 1,0 0,-22-15,22 15,-4-3,-6-2,0 0,0-1,1 0,0 0,0-1,0 0,1-1,0 0,1 0,0 0,0-1,1 0,0-1,0 0,1 1,0-2,1 1,0 0,1-2,1-10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5">1807 666,'-15'29,"-13"23,-8 9,-2-2,5-6,4-8,6-5,3-6,4-4,1-2,-2 0,1-2,-1-4,3-1,-2-4,2-6</inkml:trace>
  <inkml:trace contextRef="#ctx0" brushRef="#br0" timeOffset="1068.881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1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1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1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1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4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2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1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1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4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2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1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1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1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4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2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1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6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4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8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5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8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7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7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2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1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7:3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5391 1682,'-16'-3,"-1"0,1 1,-1 1,0 0,1 1,-1 1,0 1,1 0,-1 1,1 1,0 1,0 0,1 1,-1 0,0 2,8 0,0 0,1 0,0 1,0 0,1 0,0 0,1 1,0 0,1 0,0 0,0 0,1 1,0 0,1-1,0 1,1 0,0 0,1 0,0 0,1 0,1 5,-2-11,0 0,1-1,0 1,0 0,0 0,1-1,-1 1,1-1,0 1,1-1,-1 0,1 0,0 0,0 0,0 0,0 0,1-1,-1 0,1 0,0 0,0 0,0 0,0-1,1 0,-1 0,1 0,-1 0,1-1,0 0,0 0,-1 0,1 0,0-1,0 0,0 0,0 0,0 0,-1-1,1 0,2-1,15-5,-1-2,0-1,0 0,-1-2,0 0,-1-1,-1-1,0-1,-1 0,0-2,-2 1,10-14,66-60,-1 17,-88 73,1 0,-1 1,1-1,0 1,-1 0,1 0,-1 0,0 0,1 0,-1 1,0-1,1 1,-1-1,0 1,0 0,-1 0,1-1,0 2,0-1,-1 0,1 0,-1 0,0 1,0-1,0 1,0-1,0 1,0-1,-1 1,1-1,-1 1,0 0,0-1,0 1,0 0,0 0,6 19,-4-14,1 0,0 0,1 0,-1-1,1 1,1-1,0 0,0 0,0-1,1 0,-1 0,2 0,-1 0,0-1,6 3,5-1</inkml:trace>
  <inkml:trace contextRef="#ctx0" brushRef="#br0" timeOffset="-2252.776">2399 1203,'10'14,"1"-1,0-1,1 0,0 0,0-1,2-1,-1 0,1-1,0 0,1-2,0 1,1-2,-1 0,1 0,13 1,-18-3,-1 0,1-1,0 0,0-1,0-1,0 1,0-2,0 1,0-2,0 1,0-2,0 1,0-2,0 1,0-1,-1-1,1 0,-1-1,0 1,-1-2,1 0,-1 0,0 0,0-1,-1-1,0 1,6-8,-5 4,-1-1,0 0,0 0,-1-1,-1 0,0 0,-1 0,0-1,-1 0,-1 0,0 0,-1-1,0 1,-1 0,-1-1,0 1,-3-12,3 20,-2 0,1 0,-1 0,0 0,0 1,0-1,-1 1,0 0,0-1,0 1,-1 0,0 1,0-1,0 1,-4-4,6 6,0 1,0-1,-1 1,1-1,0 1,0 0,-1 0,1 0,-1 0,1 1,-1-1,1 1,-1-1,1 1,-1 0,1 0,-1 0,0 0,1 0,-1 1,1-1,-1 1,1-1,-1 1,1 0,0 0,-1 0,1 1,0-1,0 1,0-1,0 1,0-1,0 1,0 0,1 0,-2 2,-12 15,2 1,1 0,0 1,2 1,0 0,1 0,2 1,0 0,-2 15,-13 173,14-81,6-98,-2 0,-2-1,0 1,-2-1,-2 0,0-1,-2 0,-2-1,0 0,-2-1,-1-1,-1-1,-2 0,0-1,-1-1,-2-1,0-1,-2-2,0 0,-1-1,-1-2,-1 0,-10 3,34-18,0 0,0 0,0-1,-1 1,1-1,-1 1,1-2,-1 1,1 0,-1-1,1 0,-1 0,0 0,1 0,-1-1,1 0,-1 0,1 0,-3-1,7-1,0 1,0 0,0-1,0 1,0 0,0-1,1 1,-1 0,1 0,0-1,-1 1,1 0,0 0,0 0,0 0,1 0,-1 0,0 0,1 0,-1 1,1-1,0 0,0 1,-1-1,1 1,0 0,2-1,21-15,2 1,-1 1,2 2,0 0,0 2,1 1,1 2,-1 0,1 2,1 2,10 0,-18 2,0 2,1 1,-1 0,0 2,0 1,-1 1,1 0,-1 2,16 7,54 14,14-21,-88-13</inkml:trace>
  <inkml:trace contextRef="#ctx0" brushRef="#br0" timeOffset="-1467.72">3246 1965,'12'2,"3"1,-1 1,1-2,-1 0,1 0,0-1,-1-1,1-1,0 0,-1-1,1-1,-1 0,1 0,-1-2,0 0,-1 0,1-1,11-8,-22 10,-1 1,1-1,-1 1,0-1,0 0,0 0,-1 0,1 0,-1 0,0 0,0-1,-1 1,1 0,-1 0,0-1,0 1,0 0,-1-1,1 1,-1 0,0 0,0 0,-1 0,1 0,-1 0,0 0,0 0,0 0,-1 1,1-1,-1 1,0 0,0 0,0 0,0 0,-1 0,1 1,-1-1,1 1,-1 0,0 0,0 0,0 1,0-1,0 1,0 0,-1 0,1 1,0-1,0 1,-1 0,0 0,-5 0,1 0,-1 0,1 1,0 0,-1 1,1 0,0 0,0 1,0 0,0 1,1 0,-1 0,1 1,0 0,0 1,1-1,0 2,0-1,0 1,1 0,-1 0,2 0,-1 1,1 0,0 0,1 1,0-1,0 1,1 0,0 0,0 5,4-7,1 0,0 0,0 0,0-1,1 1,0-1,0 1,1-1,0 0,0 0,0-1,1 1,-1-1,2 0,-1 0,0-1,1 0,0 0,0 0,0 0,0-1,1 0,-1 0,1-1,0 0,0 0,0 0,0-1,0 0,0-1,0 1,5-2,15 4,0-1,1-1,-1-1,1-2,-1-1,1-1,-1-1,-1-2,1 0,-1-2,0-1,-1-1,0-1,-1-1,-1-1,13-11,-5 2,-1-2,-2-1,0-2,-2 0,-1-2,-2 0,0-2,-3-1,0 0,-2-2,-2 0,-1 0,-2-2,-1 0,-2 0,-1-1,-3 0,2-24,-8 57,2-5,0-1,-1 1,0-1,-1 1,0-1,-1 0,0 1,-1-1,0 1,0 0,-1-1,-1 1,0 0,0 1,0-1,-2 1,1 0,-1 0,0 0,-1 0,5 8,1 0,-1 0,0 0,1 0,-1 0,0 0,0 1,0-1,0 0,1 1,-1 0,0-1,0 1,0 0,0 0,0 0,0 0,0 0,0 1,0-1,0 1,0-1,0 1,1-1,-1 1,0 0,0 0,1 0,-1 0,0 0,1 1,-1-1,1 0,0 1,-1-1,1 1,0-1,0 1,0 0,0 0,-35 75,28-46,3 1,0 0,2 0,2 1,0-1,3 0,1 11,51 281,-23-172,-12-69,-26-77,3-12</inkml:trace>
  <inkml:trace contextRef="#ctx0" brushRef="#br0" timeOffset="-1221.615">3697 1541,'43'0,"39"0,14 0,-3 0,-14-4,-10-3,-12 1,-11 2,-9 0,-5 2,-9 1</inkml:trace>
  <inkml:trace contextRef="#ctx0" brushRef="#br0" timeOffset="4594.681">5081 1344,'312'1,"-115"26,-196-27,1 0,0 0,0 0,-1 0,1 0,0 0,0-1,-1 1,1-1,0 1,-1-1,1 1,-1-1,1 0,0 0,-1 0,0 0,1 0,-1 0,0 0,1-1,-1 1,0 0,0-1,0 1,0-1,0 1,0-1,-1 1,1-1,0 0,-1 1,1-1,-1 0,0 1,1-1,-1 0,0 0,0 1,0-1,-1 0,1 0,0 1,-1-1,-29-79,25 73,-68-153,71 143</inkml:trace>
  <inkml:trace contextRef="#ctx0" brushRef="#br0" timeOffset="5952.864">6548 864,'2'1,"0"1,0-1,0 1,0 0,-1-1,1 1,-1 0,1 0,-1 0,0 0,0 0,0 0,0 0,0 0,0 1,0-1,-1 0,1 1,-1-1,0 0,0 1,1-1,-2 1,1 1,0-1,15 259,-3-143,-6 1,-6 81,-1-81,1-117,-1-1,1 0,-1-1,1 1,-1 0,1 0,0 0,0 0,0 0,0 0,0 0,0 0,1 0,-1 0,1 0,-1 0,1 0,0 0,0 0,-1-1,1 1,1 0,-1 0,0-1,0 1,1-1,-1 1,0-1,1 0,0 0,-1 1,1-1,0 0,-1 0,101-83,-52 35,104-63,-52 72,-99 38,0 1,1-1,-1 1,0-1,0 1,0 0,0 0,0 1,0-1,0 1,0-1,0 1,-1 0,1 0,-1 0,1 0,-1 1,0-1,0 1,0-1,0 1,0 0,0 0,-1 0,0 0,1 0,-1 0,0 0,-1 0,1 0,0 2,7 106,-8-105,-1 5,0 0,-1-1,-1 1,0-1,0 1,-1-1,0 0,-1-1,0 1,0-1,-1 0,-1 0,1-1,-1 0,-1 0,1 0,-1-1,-1 0,1-1,-1 0,-1 0,1-1,-10 4,12-5,-1 0,0 0,0-1,-1-1,1 1,-1-1,1-1,-1 0,0 0,1 0,-1-1,0 0,1-1,-1 0,0-1,1 1,-1-2,1 1,0-1,0 0,0-1,0 0,0 0,1-1,0 0,0 0,0-1,1 1,-5-6,8 8,1 0,-1 0,1 0,-1-1,1 1,0-1,0 1,0-1,1 0,-1 0,1 0,0 0,0 0,1 0,-1 0,1 0,0 0,0 0,0 0,0-1,1 1,0 0,0 0,0 0,0 0,0 1,1-1,0 0,1-1,9-9</inkml:trace>
  <inkml:trace contextRef="#ctx0" brushRef="#br0" timeOffset="6416.526">7394 1768,'18'0,"-1"0,1 0,-1-2,1 0,-1-1,0-1,0 0,0-2,-1 0,1 0,-2-2,1 0,-1 0,7-6,-19 10,1 0,0 0,-1 0,0 0,0 0,0-1,-1 1,0-1,1 0,-2 0,1 0,0 0,-1 0,0 0,0 0,-1 0,1 0,-1-1,0 1,-1 0,1 0,-1-1,0 1,0 0,-1 0,1 0,-1 0,0 1,-1-1,1 0,-1 1,0-1,0 1,0 0,-1 0,1 0,-1 1,0-1,0 1,0 0,-1 0,1 0,-1 1,1-1,-1 1,0 0,0 1,0-1,0 1,0 0,0 0,-1 0,1 1,0 0,-1 0,-6 4,1 1,-1 0,1 1,0 0,0 1,1 0,0 0,0 1,1 1,0-1,0 2,1-1,0 1,1 0,0 1,0 0,1 0,1 0,0 1,0-1,1 5,0-7,0 1,2-1,-1 1,1 0,0 0,1 1,0-1,1 0,0 0,1 0,0 1,1-1,-1 0,2 0,0-1,0 1,0 0,2-1,-1 0,1 0,0 0,1-1,0 1,0-1,1-1,0 1,0-1,1 0,0-1,0 0,0 0,1-1,0 0,0 0,4 0,0 1,0 0,1-2,0 0,0 0,0-1,1-1,-1 0,1-1,-1-1,1 0,-1-1,1-1,-1 0,6-2,-2-3</inkml:trace>
  <inkml:trace contextRef="#ctx0" brushRef="#br0" timeOffset="9635.159">8749 1514,'-185'11,"166"-8,-39 22,58-21,0-1,1 1,-1 0,1 0,0-1,0 1,0-1,0 1,1-1,0 1,-1-1,1 0,0 0,1 0,-1 0,0 0,1 0,0-1,-1 1,1-1,0 0,1 0,-1 0,2 1,-5-3,58 39,-47-33,-1 0,1 0,-1 1,-1 1,1-1,-1 2,-1-1,1 1,-2 0,1 1,-1 0,2 4,-8-9,1 1,-1-1,0 0,-1 1,1-1,-1 1,0-1,-1 1,1-1,-1 0,0 1,0-1,-1 0,0 0,0 1,0-1,0-1,-1 1,0 0,0-1,0 1,0-1,-1 0,0 0,0 0,0 0,0-1,0 0,-1 0,1 0,-1 0,0-1,0 0,-2 1,-6-1,0 0,0-1,0-1,-1 0,1-1,0 0,0-1,-12-3,19 4,-18-1,5 2</inkml:trace>
  <inkml:trace contextRef="#ctx0" brushRef="#br0" timeOffset="10013.793">9145 1570,'-15'10,"1"0,1 1,0 0,0 1,1 0,1 1,0 1,1 0,0 0,1 1,1 0,-5 13,11-24,1 0,0 0,0-1,0 1,0 0,0 0,1 0,0 0,0 0,0 0,0 0,1 0,0 0,-1-1,1 1,1 0,-1 0,0-1,1 1,0 0,0-1,0 0,0 1,1-1,-1 0,1 0,0 0,0-1,0 1,0-1,0 0,0 1,1-1,-1-1,1 1,-1 0,1-1,0 0,0 0,0 0,0 0,-1-1,1 1,0-1,0 0,0 0,0-1,0 1,0-1,2 0,4-2,1 0,-1-1,0 0,0-1,-1 0,1-1,-1 0,0 0,-1-1,0 0,0 0,0-1,-1 0,0 0,0-1,-1 0,0 0,-1-1,0 0,-1 1,0-1,0-1,-1 1,0-1,-1 1,0-1,-1-2,-1 8,0-1,-1 1,1 0,-1 0,-1 1,1-1,-1 0,0 0,0 1,0-1,0 1,-1-1,0 1,0 0,0 0,0 0,-1 1,0-1,1 1,-1 0,-1 0,1 0,0 0,-1 1,1 0,-1-1,0 2,-3-2,-13-2</inkml:trace>
  <inkml:trace contextRef="#ctx0" brushRef="#br0" timeOffset="10737.534">9399 1881,'9'-32,"2"1,2 0,1 2,1-1,1 2,13-17,56-50,-84 95,-1-1,1 1,0-1,-1 1,1 0,0-1,0 1,-1 0,1-1,0 1,0 0,-1 0,1 0,0 0,0 0,0 0,-1 0,1 0,0 0,0 0,-1 0,1 0,0 1,0-1,-1 0,1 1,0-1,-1 0,1 1,0-1,-1 1,1-1,0 1,-1-1,1 1,-1-1,1 1,-1 0,0-1,1 1,-1 0,1-1,-1 1,0 0,0 0,1-1,-1 1,0 0,0 0,0 0,6 43,-6-41,0 21,-1-17,1-1,0 0,0 1,0-1,1 1,0-1,0 0,0 0,1 0,0 0,0 0,1 0,-1 0,1 0,1 0,0-4,-1-1,0 0,1 0,-1 0,1 0,-1 0,1-1,0 0,-1 0,1 0,-1 0,1 0,0-1,-1 1,1-1,-1 0,1 0,-1-1,0 1,1 0,-1-1,0 0,0 0,0 0,0 0,-1-1,1 1,0-1,-1 1,2-3,-4 4,134-125,-133 125,0 1,0-1,0 0,1 1,-1-1,0 1,0-1,0 1,1 0,-1 0,0-1,1 1,-1 0,0 0,1 0,-1 0,0 1,0-1,1 0,-1 0,0 1,0-1,1 1,-1-1,0 1,0 0,0-1,0 1,0 0,0 0,0 0,0-1,0 1,0 0,0 0,-1 1,1-1,0 0,-1 0,1 0,-1 0,1 1,-1-1,1 0,-1 0,0 1,0-1,7 73,-6-55,-1-15,0 0,1 1,0-1,0 0,0 0,0 0,1 0,0 0,0 0,0 0,0 0,0 0,1-1,0 1,-1-1,3 1,11 10</inkml:trace>
  <inkml:trace contextRef="#ctx0" brushRef="#br0" timeOffset="11119.58">10273 1739,'41'-23,"0"-2,-2-1,-2-2,16-16,-50 43,-1 0,0 0,0-1,-1 1,1 0,0-1,0 1,-1-1,1 1,0-1,-1 0,0 0,1 0,-1 0,0 0,0 0,0 0,0 0,0 0,-1 0,1 0,-1-1,1 1,-1 0,0 0,0-1,0 1,0 0,0-1,-1 1,1 0,-1 0,1 0,-1-1,0 1,0 0,0 0,0 0,0 0,0 0,-1 0,1 1,0-1,-1 0,0 1,1-1,-1 1,0-1,0 1,0 0,0 0,0 0,0 0,0 0,-1 0,-8 0,-1 1,1 1,-1 0,1 0,-1 1,1 1,0 0,0 0,0 1,0 1,1 0,-1 0,1 1,1 0,-1 1,1 0,0 0,0 1,1 0,-2 3,3-6,1 0,-1 0,1 1,0 0,1 0,-1 1,1-1,0 1,1 0,0 0,0 1,0-1,1 1,0 0,1 0,0 0,0 0,0 1,1-1,1 0,-1 1,1-1,1 0,-1 1,1-1,1 0,0 0,0 0,0 0,1 0,1 0,-1 0,1-1,0 0,1 0,0 0,3 4,6-2,0-1,0 0,0-1,1-1,0 0,1-1,-1-1,1 0,0-1,0-1,12 0,85 3,-88-6</inkml:trace>
  <inkml:trace contextRef="#ctx0" brushRef="#br0" timeOffset="14835.269">12955 1485,'-19'10,"1"0,0 2,0 0,1 1,1 1,0 0,1 1,1 1,0 0,1 1,1 0,1 1,-8 15,18-29,-1-1,1 1,0 0,0-1,0 1,0 0,0-1,1 1,0 0,0 0,0 0,0-1,0 1,1 0,0 0,0-1,0 1,0 0,0-1,1 1,0-1,0 0,0 0,0 1,0-1,0 0,1-1,-1 1,1 0,0-1,0 1,0-1,0 0,1 0,-1 0,2 0,6 3,0 0,0-1,0-1,1 0,-1 0,1-1,-1 0,1-1,0-1,0 0,-1 0,1-1,0-1,0 0,-1-1,0 0,1 0,-1-1,9-5,32-8,-29 11</inkml:trace>
  <inkml:trace contextRef="#ctx0" brushRef="#br0" timeOffset="15184.032">13547 1174,'-22'136,"7"-52,4 0,4 0,3 11,4-53,-2-25,2 0,0-1,2 1,-1 0,2 0,0-1,4 9,4-11,-7-18</inkml:trace>
  <inkml:trace contextRef="#ctx0" brushRef="#br0" timeOffset="15421.164">13236 1514,'44'-5,"27"-2,8 1,-5 1,-6 1,-9 2,-10 1,-4 1,-5 0,-4 0,-9 0</inkml:trace>
  <inkml:trace contextRef="#ctx0" brushRef="#br0" timeOffset="15704.137">14056 1457,'-13'21,"2"1,1 0,1 1,1 0,0 0,2 1,1 0,1 0,1 0,0 4,3-25,0-1,0 1,1-1,-1 1,0-1,1 1,-1-1,1 1,0-1,0 0,0 1,0-1,0 0,1 0,-1 0,1 0,-1 0,1 0,0 0,-1-1,1 1,0 0,0-1,0 1,1-1,-1 0,0 0,0 0,1 0,-1 0,0-1,1 1,-1-1,1 1,-1-1,1 0,-1 0,1 0,1 0,4-1,-1 0,1-1,-1 1,1-1,-1-1,0 1,0-1,0-1,0 1,0-1,-1-1,3-1,0-1,-1 1,0-2,0 1,-1-1,0 0,0-1,-1 1,0-1,-1-1,1 1,-2-1,1 0,-2 0,1 0,-1 0,-1-1,0 0,0 1,-1-1,-1 0,0 1,0-1,-1-1,0 8,0 1,0 0,0 0,0 0,-1 0,1 0,-1 1,0-1,0 0,0 1,0-1,0 1,0 0,-1 0,1 0,-1 0,0 0,0 0,1 1,-1-1,0 1,0 0,0 0,-1 0,1 0,0 1,0-1,0 1,-1 0,1 0,0 0,0 0,-1 0,-2 1,-12 4</inkml:trace>
  <inkml:trace contextRef="#ctx0" brushRef="#br0" timeOffset="16017.58">14478 1768,'-4'-16,"0"0,1 0,1 0,1 0,0 0,1-1,1 1,0 0,1 0,1 0,0 0,1 1,1-1,1 1,0 0,1 0,0 1,1 0,1 0,3-2,-3 5,0 0,1 1,1 1,0 0,0 0,1 1,0 1,0 0,1 0,0 1,0 1,0 0,6 0,31 7,-32 7</inkml:trace>
  <inkml:trace contextRef="#ctx0" brushRef="#br0" timeOffset="13736.183">11402 1514,'14'16,"-1"0,0 2,-2-1,0 2,-1-1,0 1,-2 1,0 0,-1 0,0 7,19 46,-24-68,-2-3,0 0,0 0,0-1,0 1,0 0,0 0,0 0,1 0,-1 0,1 0,0 0,-1 0,1-1,0 1,0 0,0-1,0 1,0 0,1-1,-1 0,0 1,1-1,-1 0,1 1,-1-1,1 0,0 0,-1 0,1 0,0-1,0 1,0 0,-1-1,1 1,0-1,0 0,0 0,0 0,0 0,0 0,0 0,0 0,0 0,0-1,0 1,-1-1,1 0,0 1,1-1,9-17,0 1,-1-1,-1-1,0 0,-2 0,0-1,3-13,5-11,60-119,-60 142</inkml:trace>
  <inkml:trace contextRef="#ctx0" brushRef="#br0" timeOffset="14465.196">12079 1682,'19'2,"-1"-2,1 0,0-1,0-1,-1 0,0-2,1 0,-1-1,0-1,-1 0,0-2,0 0,0-1,-1 0,0-1,-1-1,-1-1,1 0,-13 10,0 0,0 0,0 0,-1 0,1 0,-1 0,1 0,-1-1,0 1,0 0,0-1,0 1,0-1,-1 1,1-1,-1 0,1 1,-1-1,0 1,0-1,0 0,0 1,-1-1,1 1,-1-1,0 1,1-1,-1 1,0-1,-1 1,1-1,0 1,-1 0,1 0,-1 0,1 0,-1 0,0 0,0 0,0 1,0-1,0 1,-1-1,1 1,-1-1,-7-3,0 0,0 0,-1 1,1 1,-1 0,0 0,0 1,0 0,0 1,0 0,-1 1,1 0,0 1,0 0,0 1,0 0,0 1,0 0,1 0,-1 1,1 1,0 0,0 0,1 1,-1 0,1 1,0 0,1 0,0 1,0 0,1 0,0 1,0 0,1 0,-1 2,3-6,0 0,0 1,1-1,-1 1,1 0,0 0,1 0,-1 0,1 1,1-1,-1 1,1-1,0 1,0-1,1 1,0 0,0-1,1 1,0 0,0-1,0 1,1-1,2 6,4-1,0 0,1-1,0 0,0 0,1-1,1-1,-1 1,1-2,1 1,0-2,0 1,0-2,0 0,1 0,0-1,0-1,0 0,0 0,1-2,-1 0,1 0,-1-1,1-1,-1 0,0-1,3 0,7-3,-5-2</inkml:trace>
  <inkml:trace contextRef="#ctx0" brushRef="#br0" timeOffset="19718.663">0 1090,'424'-27,"364"-77,-473 80,155 11,-150 11,-6-25,190-3,-107 3,130 27,-272-28,464 28,-397-28,100-2,-284 31,176-12,-144-3,1 7,61 9,-43 0,219-13,8-24,-160 12,-138 13,0 5,22 5,86-2,81-24,170 14,7-17,49 1,-32 10,-69-8,291 14,5-5,-617 17,153 13,99-2,356-36,1358 26,-1762 10,508-22,-468-17,133-1,-114 2,298-29,-344 28,16-1,292-26,-153 24,-159 5,58-4,58 3,-6-3,74 2,-191 28,-109-29,100 29,-222-15,-71 17</inkml:trace>
  <inkml:trace contextRef="#ctx0" brushRef="#br0" timeOffset="23018.443">15100 1852,'0'-5,"0"4,-5 1,-2 6,1-3,6-2,3-6,-4-2,-1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1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4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2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29 205,'4'7,"0"0,0 1,-1-1,0 1,0-1,-1 1,0 0,0 0,-1 0,0 0,-1 0,0 0,0 1,0-1,-1 0,0 0,-1 2,-23 210,-1 11,25-230,1 0,-1 0,1 0,0 0,0 1,0-1,-1 0,1 0,0 0,0 0,1 1,-1-1,0 0,0 0,0 0,1 0,-1 0,1 1,-1-1,1 0,-1 0,1 0,0 0,-1 0,1 0,0-1,0 1,0 0,-1 0,1 0,0-1,0 1,0-1,0 1,1 0,-1-1,0 0,0 1,0-1,0 0,0 1,1-1,-1 0,0 0,0 0,0 0,0 0,1 0,-1-1,0 1,0 0,0-1,0 1,1-1,122-103,-121 103,0 0,-1 0,1 1,0-1,0 1,0 0,0 0,0 0,0 0,0 0,0 1,0-1,0 1,-1 0,1 0,0 0,0 0,-1 1,1-1,-1 0,1 1,-1 0,0 0,1 0,-1 0,0 0,0 0,0 0,-1 1,1-1,-1 1,1-1,-1 1,0 0,0 0,0-1,0 1,0 0,-1 0,1 2,25 35,-19-36,1 0,0 0,0-1,0 0,1-1,-1 0,1 0,-1-1,1 0,0 0,-1-1,1 0,0 0,-1-1,1 0,-1-1,1 0,-1 0,1-1,-1 0,0-1,0 1,-1-1,1-1,-1 0,0 0,2-2,8-7,0-1,-1 0,-1-1,-1 0,0-1,-1-1,-1 0,7-15,-12 21,0-2,0 1,-2-1,0 0,0 0,-1 0,-1-1,0 0,-1 1,-1-1,0 0,-1 0,-1 0,0 0,-1 1,-1-1,0 0,-1 1,0 0,-1 0,-1 0,0 0,-1 1,-1 0,0 1,0 0,-2-1,-10-14,-1 1,-2 1,0 1,-1 1,-2 1,0 1,-7-3,20 16,0 0,0 1,0 0,-1 1,0 1,0 0,-1 1,1 0,-1 1,0 1,0 0,0 2,0-1,0 2,0 0,0 0,-4 2,12-1,0 0,0 0,0 0,0 1,1 0,-1 0,1 0,0 1,0 0,0 1,0-1,1 1,0 0,0 0,0 1,0 0,1-1,0 1,1 1,-3 3,-6 20</inkml:trace>
  <inkml:trace contextRef="#ctx0" brushRef="#br0" timeOffset="1955.228">763 770,'32'-9,"0"-1,-1-1,-1-2,0-1,0-1,-1-2,16-13,-42 29,1-1,-1 0,1 0,-1 0,0 0,0 0,0-1,0 0,0 1,-1-1,1 0,-1 0,0-1,0 1,0 0,0-1,0 1,-1-1,1 0,-1 1,0-1,-1 0,1 0,0 0,-1 0,0 1,0-1,0 0,-1 0,1 0,-1 0,0 0,0 1,0-1,0 0,-1 1,1-1,-1 1,0-1,0 1,-1 0,1 0,-1 0,1 0,-1 0,0 1,-3-3,1 3,0 1,-1 0,1 0,0 0,-1 0,1 1,-1 0,0 0,1 0,-1 1,1 0,0 0,-1 0,1 1,0 0,0 0,-1 0,2 1,-1-1,0 1,0 0,1 1,-3 1,-1 2,-1 0,1 0,1 0,-1 1,1 0,0 1,1 0,0 0,1 0,0 1,-4 8,7-12,0 1,0 0,0 0,0 0,1 0,1 0,-1 0,1 0,0 0,1 0,-1 0,2 1,-1-2,1 1,0 0,0 0,0 0,1-1,0 0,1 1,0-1,0 0,0-1,0 1,1-1,0 0,0 0,0 0,1-1,0 1,-1-1,2-1,-1 1,0-1,1 0,-1-1,1 1,0-1,0-1,6 2,3-3,1 0,-1-1,1-1,-1 0,1-1,-1-1,0 0,0-2,-1 1,0-2,0 0,0-1,-1-1,0 0,0 0,-1-2,-1 1,1-3,15-7,101-114,-115 117,3-4,-2-1,0 0,-2-1,0-1,-1 0,-2-1,-1 0,0 0,-2-1,-1 0,-1 0,-1 0,-2-1,0-26,-29-36,26 89,1-1,-1 0,0 1,0-1,0 1,1-1,-1 1,0-1,0 1,0-1,0 1,0 0,0 0,0-1,0 1,0 0,0 0,0 0,0 0,0 0,0 0,0 0,0 1,0-1,0 0,0 1,0-1,0 0,0 1,1-1,-1 1,0-1,0 1,0 0,1-1,-1 1,0 0,0-1,1 1,-1 0,1 0,-1 0,1 0,-1-1,1 1,-1 1,-25 42,19-21,0 1,2 1,1-1,1 0,0 1,2 0,1-1,1 1,2 7,-1 31,-29 333,27-25,-2-351,-1 1,-1-1,0 0,-2 0,0 0,-1-1,-1 0,-1 0,-5 7,14-25,0 0,0 0,0 0,-1 0,1 0,0 0,0 0,-1 0,1 0,-1 0,1 0,-1 0,1 0,-1 0,0 0,1 0,-1-1,0 1,0 0,1 0,-1-1,0 1,0-1,0 1,0-1,0 1,0-1,0 1,0-1,0 0,0 0,0 1,0-1,0 0,-1 0,1 0,0 0,0 0,0 0,0-1,0 1,0 0,0-1,0 1,0 0,0-1,0 1,0-1,0 1,0-1,0 0,1 0,-1 1,0-1,0 0,-2-15,2 1,0-1,0 1,2-1,0 0,0 1,2-1,0 1,0 0,2 0,0 0,0 1,2-1,0 1,4-6,-7 10,217-386,-120 190,-104 184,-17 40,17-7,0 0,1 0,1 0,-1 0,2 0,-1 0,2 0,-1 0,2 0,-1 0,2-1,2 12,6 45,-10-44,-1-16,-1 0,2 0,-1-1,1 1,0 0,0-1,1 1,0-1,0 1,0-1,1 0,0 0,3 5,-3-10,0 0,0-1,-1 1,1-1,0 0,0 1,0-1,-1-1,1 1,0 0,0-1,0 1,-1-1,1 0,0 0,-1 0,1 0,-1 0,1-1,-1 1,1-1,-1 1,0-1,0 0,0 0,0 0,0 0,0-1,-1 1,1 0,-1-1,1 1,-1-1,0 1,0-2,54-120,-51 108,1 0,1 0,1 0,0 1,1 0,0 0,2 1,8-11,-17 24,0 0,0-1,0 1,1 0,-1 0,0 0,1 0,-1 0,1 0,-1 0,1 0,0 0,-1 1,1-1,0 1,-1-1,1 1,0 0,-1 0,1 0,0 0,0 0,-1 0,1 0,0 0,0 1,-1-1,1 1,0-1,-1 1,1-1,-1 1,1 0,-1 0,1 0,-1 0,1 0,-1 0,0 1,0-1,0 0,1 1,-1-1,-1 0,1 1,0-1,0 1,0 0,-1-1,1 1,-1 0,1-1,-1 1,0 0,0 0,1-1,-1 1,3 18,-1 1,-1-1,0 1,-2-1,0 1,-2-1,0 1,-1-1,-6 16,8-24,7 8,19-44,-23 23,182-236,-178 232,-5 5,0-1,0 0,0 1,0-1,0 0,0 1,1-1,-1 0,0 1,1-1,-1 1,0-1,1 1,-1-1,1 1,-1-1,0 1,1-1,0 1,-1 0,1-1,-1 1,1 0,-1-1,1 1,0 0,-1 0,1-1,-1 1,1 0,0 0,-1 0,1 0,0 0,-1 0,1 0,0 0,-1 0,1 0,0 0,-1 1,1-1,-1 0,1 0,0 1,-1-1,1 0,-1 1,1-1,-1 0,1 1,-1-1,1 1,-1-1,1 1,-1-1,0 1,1 0,-1-1,0 1,1-1,-1 1,0 0,7 126,8-39,-12-62</inkml:trace>
  <inkml:trace contextRef="#ctx0" brushRef="#br0" timeOffset="2419.462">2541 713,'22'-2,"0"-1,-1 0,0-2,0 0,0-2,0 0,-1-2,0 0,-1-1,0 0,-1-2,0-1,4-3,-21 15,1 0,-1 0,0 0,1-1,-1 1,0 0,0-1,0 1,0 0,0-1,0 1,0-1,-1 0,1 1,0-1,-1 0,1 1,-1-1,0 0,0 1,0-1,1 0,-2 0,1 1,0-1,0 0,0 0,-1 1,1-1,-1 0,1 1,-1-1,0 1,0-1,0 0,0 1,0 0,0-1,0 1,0 0,0-1,-1 1,1 0,-2-1,-1 0,0-1,0 1,0 0,-1 0,1 1,-1-1,0 1,1 0,-1 0,0 1,1 0,-1-1,0 1,0 1,1-1,-4 1,-6 4,0 0,0 0,1 2,0-1,0 2,1 0,-1 0,2 1,-1 1,2 0,-1 0,1 1,-3 5,5-5,0 1,1 0,0 1,1 0,0 0,1 0,1 0,0 1,1 0,-1 7,3-15,1 0,-1 0,1 1,0-1,0 0,1 0,0 0,0 1,1-1,-1 0,1 0,1-1,-1 1,1 0,0-1,0 1,1-1,-1 0,1 0,0 0,1-1,-1 0,1 1,2 0,-2 0,1 0,0-1,0 0,0 0,1-1,-1 0,1 0,0 0,0-1,0 0,0 0,0 0,0-1,1-1,-1 1,0-1,0 0,1-1,-1 1,0-2,0 1,1-1,-1 0,-1 0,8-4,-2-7</inkml:trace>
  <inkml:trace contextRef="#ctx0" brushRef="#br0" timeOffset="2981.693">2005 205,'-5'5,"-1"1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1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404 110,'1'-1,"0"0,0 0,-1 0,1-1,0 1,0 0,-1 0,1 0,-1-1,1 1,-1 0,1-1,-1 1,0 0,0-1,0 1,0 0,0-1,0 1,0-1,0 1,0 0,0-1,-1 1,1 0,-1-1,1 1,-1 0,1 0,-1 0,0-1,0 1,1 0,-1 0,0 0,0 0,0 0,0 0,0 0,-1 1,1-1,0 0,-1 0,-3-4,-1-1,0 1,0 0,-1 1,1-1,-1 1,0 0,0 1,-1 0,1 0,-1 1,1-1,-1 2,0-1,0 1,0 0,1 1,-1 0,0 0,0 1,0-1,0 2,0-1,1 1,-1 1,0-1,1 1,0 1,0-1,-4 3,0 0,0 1,0 0,0 1,1 0,0 0,0 1,1 1,0-1,1 2,0-1,1 1,0 0,0 0,1 1,1 0,0 0,1 0,-2 8,4-12,-1 0,1 0,1 1,0-1,0 1,0 0,1-1,0 1,1-1,0 1,0 0,1-1,0 0,1 1,0-1,0 0,0 0,1-1,0 1,1-1,0 0,0 0,1 0,-1-1,7 5,-5-6,0 0,1-1,0-1,0 1,0-1,1 0,-1-1,0 0,1-1,0 1,-1-2,1 1,0-1,0 0,-1-1,1 0,-1-1,1 0,-1 0,1 0,-1-1,0-1,0 1,0-1,-1 0,1-1,-1 0,0 0,0-1,1-1,14-12,-2-1,0-1,-1-1,-1 0,0-2,4-11,30-48,-51 83,0 0,0 0,0 0,0 1,0-1,0 1,0-1,0 0,0 1,0 0,0-1,0 1,0 0,0-1,0 1,0 0,-1 0,1 0,0-1,-1 1,1 0,-1 0,1 0,-1 0,1 0,-1 0,1 0,-1 1,0-1,0 0,0 0,0 1,6 19,1-1,1 1,1-2,0 1,2-1,0-1,1 0,0 0,2-1,10 10,25 15,-40-37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1 275,'72'-29,"-43"9,0-1,-1-1,-1-1,-1-2,-1 0,-1-2,-2 0,3-7,-25 33,0 0,1 0,-1-1,1 1,-1 0,1 0,-1 0,1 0,-1 0,1 0,0 1,0-1,0 0,-1 0,1 0,0 1,0-1,0 0,0 1,0-1,0 1,0-1,0 1,1 0,-1-1,0 1,0 0,0 0,0 0,0 0,1 0,-1 0,0 0,0 0,0 0,0 0,0 1,1-1,-1 0,0 1,0-1,0 1,0-1,0 1,0 0,0-1,-1 1,1 0,0 0,0 0,0 0,-1-1,1 1,0 0,-1 0,1 0,-1 0,1 1,-1 0,37 162,-33-154,1-1,-1 1,2-1,-1 0,2-1,-1 1,1-1,0 0,0-1,1 0,0 0,1 0,-1-1,1 0,7 2,5 3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2">1 227,'24'0,"32"-5,11-1,-1 0,-7 1,-8 2,-9-4,-6-1,-5 2,-2 1,-2 2,-5 1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1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85,'-8'-3,"-1"0,1 0,0 1,-1 0,0 0,1 1,-1 1,0-1,1 1,-1 0,0 1,0 0,1 1,-1 0,1 0,-1 1,1 0,0 0,0 1,0 0,1 0,-1 1,1 0,0 0,1 1,-1-1,1 2,0-1,0 1,1 0,0 0,-2 4,-9 12,2 1,0 0,1 1,1 1,2 0,1 1,0-1,2 3,7-27,-1 1,1 0,-1 0,1 0,0 0,0 0,1 0,-1 0,0 0,1 0,0 0,0 0,0 0,0-1,0 1,0 0,1-1,0 1,-1-1,1 1,0-1,0 0,0 0,0 0,1 0,-1 0,0 0,1-1,-1 1,1-1,0 0,-1 1,1-1,0 0,0-1,0 1,0 0,0-1,0 0,0 0,0 0,0 0,0 0,0 0,-1-1,1 0,0 1,0-1,0 0,0 0,-1-1,3 0,20-8,-1-1,0-1,-1-1,0-1,-1-1,0-1,5-7,-6 7,142-129,-160 142,-1 0,0 0,1 1,-1 0,0-1,1 1,0 0,-1 0,1 0,0 1,0-1,0 1,0-1,0 1,0 0,0 0,1 1,-1-1,0 0,1 1,2 0,-2 48,-5-41,-3 134,5-137,0 0,0 0,0 0,0 0,1 0,0 0,0-1,0 1,0 0,0-1,1 1,-1-1,1 0,0 0,0 0,0 0,0-1,1 1,-1-1,1 0,0 0,-1 0,1 0,0-1,0 0,0 0,0 0,0 0,1 0,-1-1,0 1,2-1,68-19,-54 9</inkml:trace>
  <inkml:trace contextRef="#ctx0" brushRef="#br0" timeOffset="418.429">1292 1,'-18'-1,"1"1,-1 1,1 0,-1 2,1 0,0 0,0 2,0 0,1 1,-4 2,18-7,-1 1,1-1,0 1,0-1,0 1,-1 0,2 0,-1 0,0 0,0 0,1 0,-1 0,1 1,-1-1,1 1,0-1,0 1,0-1,1 1,-1-1,0 1,1 0,0 0,0-1,-1 1,2 0,-1-1,0 1,1 0,-1 0,1-1,0 1,-1-1,1 1,1-1,-1 1,0-1,0 0,1 1,0-1,-1 0,1 0,0 0,0 0,0 0,0-1,0 1,1 0,0-1,47 44,-42-40,0 0,0 0,-1 1,0 0,0 1,0-1,-1 1,0 1,-1-1,1 1,-1 0,-1 0,0 1,0-1,0 1,-1 0,-1 0,1 0,-1 0,-1 0,0 1,0-1,-2-2,1-1,-1 1,-1-1,1 1,-1-1,0 0,-1 1,0-1,1 0,-2-1,1 1,-1-1,0 1,0-1,0 0,-1 0,0-1,0 0,0 1,0-2,-1 1,1-1,-1 1,0-2,0 1,0-1,-1 1,1-2,0 1,-1-1,-2 0,6 0,-4 0,-1 0,1 0,0 0,-1-1,1 0,-1-1,1 1,0-1,-1-1,1 1,0-1,0-1,0 1,0-1,-4-3,-1-7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0,'0'34,"0"25,0 8,0-8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1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0,'16'60,"-2"0,-3 1,-2 0,-4 0,-1 8,5 59,-5-116,0 0,-1 0,-1 1,0 0,-1-1,0 1,-1 0,0-1,-1 1,-2 6,-3-1</inkml:trace>
  <inkml:trace contextRef="#ctx0" brushRef="#br0" timeOffset="241.713">0 367,'38'0,"28"0,7 0,-5 0,-13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1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4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2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81,'-16'47,"10"-33,0-1,0 1,2 0,0 0,0 1,1-1,1 1,1 0,0-1,0 1,2 0,0 0,0 0,4 10,-2-19,0 0,0 0,1 0,0 0,0-1,0 0,0 0,1 0,0 0,0-1,1 1,-1-1,1-1,0 1,0-1,0 0,0 0,0-1,1 0,-1 0,1 0,0-1,-1 0,1-1,0 1,0-1,0 0,-1-1,1 0,0 0,0 0,-1-1,1 0,-1 0,0 0,1-1,-1 0,0-1,-1 1,1-1,-1 0,2-2,18-24,-2 0,-2-2,-1-1,-1-1,-2 0,-1-1,-2-1,0-3,12-63,-26 102,0 0,0 0,-1 1,1-1,0 0,0 0,-1 0,1 0,0 0,-1 0,1 0,0 0,0 0,-1 0,1 0,0 0,0 0,-1 0,1 0,0 0,0-1,-1 1,1 0,0 0,0 0,0 0,-1 0,1 0,0-1,0 1,0 0,-1 0,1 0,0-1,0 1,0 0,0 0,0-1,0 1,-1 0,1 0,0-1,0 1,0 0,0 0,0-1,0 1,0 0,0 0,0-1,-11 24,4-7,1-1,1 1,0 0,1 1,1-1,0 1,1-1,1 1,1 0,0 0,2-1,-1 1,2 0,0-1,1 0,1 0,0 0,1 0,1-1,8 13,23 4,-19-22</inkml:trace>
  <inkml:trace contextRef="#ctx0" brushRef="#br0" timeOffset="587.741">619 448,'62'-112,"-4"-2,5-31,-53 127,-4 23,-4 32,-4 14,1-31,0-1,1 1,1 0,1 0,0 0,6 17,-7-34,0 0,0 0,1 0,-1 0,1-1,0 1,-1 0,1-1,0 1,1-1,-1 0,0 0,1 0,-1 0,1 0,0 0,0-1,-1 1,1-1,0 0,0 0,0 0,0 0,1 0,-1-1,0 0,0 1,0-1,1 0,-1 0,0-1,0 1,0-1,0 0,0 1,0-1,0-1,0 1,0 0,0-1,0 1,-1-1,1 0,0 0,-1 0,0 0,1-1,-1 1,0 0,0-1,1-2,14-18,-1 0,-1-1,-1-1,-1 0,-1-1,-2 0,0-1,0-9,-7 28,5-16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1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1,'-25'143,"11"195,2-213,6 0,6 23,-10-88,-1-70,7-5</inkml:trace>
  <inkml:trace contextRef="#ctx0" brushRef="#br0" timeOffset="312.522">0 510,'38'-10,"28"-3,7-4,-5 1,-8 3,-10 3,-8 5,-7 1,-5-2,-2 0,-6 1</inkml:trace>
  <inkml:trace contextRef="#ctx0" brushRef="#br0" timeOffset="868.242">650 30,'27'252,"-26"101,29-200,-28-152,0 1,0-1,0 0,0 0,0 0,0 0,0 0,0-1,0 1,0-1,0 1,0-1,1 0,-1 0,0 0,0 0,0 0,1 0,-1-1,0 1,0-1,0 1,0-1,0 0,0 0,0 0,0 0,0 0,0 0,0-1,-1 1,1-1,-1 1,1-1,-1 1,1-1,-1 0,0 0,0 0,0 0,0 0,1-2,5-3,170-152,-176 158,0-1,0 1,0-1,0 1,1 0,-1 0,0 0,1 0,-1 0,1 0,-1 0,1 0,0 1,-1-1,1 1,-1-1,1 1,0-1,0 1,-1 0,1 0,0 0,0 0,-1 0,1 0,0 0,0 1,-1-1,1 1,0-1,-1 1,1 0,-1-1,1 1,-1 0,1 0,-1 0,0 0,1 1,-1-1,0 0,0 0,0 1,0-1,0 1,0-1,0 1,0-1,0 1,-1-1,1 1,-1 0,1 0,-1-1,0 1,0 0,7 136,-6-136,0 0,0-1,0 1,0 0,0 0,0 0,0-1,0 1,1-1,-1 1,0-1,1 1,0-1,-1 0,1 0,0 0,-1 0,1 0,0 0,0 0,0 0,0-1,0 1,0-1,0 0,0 1,0-1,0 0,0 0,0 0,0-1,0 1,0 0,0-1,0 1,1-1,14-5</inkml:trace>
  <inkml:trace contextRef="#ctx0" brushRef="#br0" timeOffset="1303.436">1327 678,'20'-5,"0"-1,0 0,-1-2,0 0,0-1,-1-1,0-1,-1-1,0 0,-1-1,11-12,-25 23,1 0,-1 0,0-1,-1 1,1-1,0 1,-1-1,1 1,-1-1,0 0,0 0,0 0,0 0,-1 0,1 1,-1-1,1 0,-1 0,0-1,0 1,-1 0,1 0,-1 1,1-1,-1 0,0 0,0 0,0 0,0 0,-1 1,1-1,-1 1,0-1,1 1,-1-1,0 1,-1 0,1 0,0 0,-1 0,1 1,-1-1,1 0,-1 1,0 0,1 0,-1 0,0 0,0 0,0 0,-1 1,-5 0,0 1,0 0,0 0,0 1,0 1,1-1,-1 1,1 1,0-1,0 2,0-1,0 1,1 0,-1 0,2 1,-1 0,0 1,1-1,0 1,1 0,0 1,0-1,-1 3,0 1,-1 0,2 1,0 0,0 0,1 0,1 1,0-1,0 1,1 0,1 0,0 5,1-13,0 0,1 1,-1-1,1 0,0 0,0 0,0 0,1-1,0 1,0 0,0-1,0 1,1-1,0 1,0-1,0 0,0 0,1-1,0 1,-1-1,1 0,0 1,1-2,-1 1,0 0,1-1,0 0,-1 0,5 1,13 1,0 0,1-1,-1-1,1-1,-1-1,22-3,6 1,-26 2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224 423,'-16'6,"0"1,1 0,0 1,0 1,1 0,0 1,1 1,0 0,0 1,1 0,1 1,0 0,1 0,0 2,1-1,-2 7,9-17,1 1,0 0,0-1,1 1,-1 0,1-1,0 1,1 0,-1 0,1-1,0 1,0 0,0-1,1 1,-1-1,1 1,0-1,1 0,-1 0,1 0,-1 0,1 0,0-1,1 1,-1-1,1 0,-1 0,1 0,0 0,1 0,6 4,0-1,0 1,0-2,1 0,0 0,0-1,0 0,1-1,-1-1,11 1,59-7,-64-3</inkml:trace>
  <inkml:trace contextRef="#ctx0" brushRef="#br0" timeOffset="334.997">648 1,'-20'241,"12"199,8-369,0-59</inkml:trace>
  <inkml:trace contextRef="#ctx0" brushRef="#br0" timeOffset="582.1">421 396,'39'-5,"26"-1,8 0,-4 1,-9 1,-10 2,-9 1,-10 1</inkml:trace>
  <inkml:trace contextRef="#ctx0" brushRef="#br0" timeOffset="885.35">1015 396,'-7'13,"0"0,2 1,-1 0,2 0,0 0,1 1,0 0,1-1,1 1,0 0,1 0,0 0,2 0,0-1,1 7,-2-19,-1 0,0 0,1 0,-1 0,1 0,0-1,0 1,0 0,-1 0,2-1,-1 1,0-1,0 1,0-1,1 1,-1-1,1 0,-1 0,1 1,-1-1,1 0,0 0,0-1,-1 1,1 0,0-1,0 1,0-1,0 1,0-1,0 0,0 0,0 0,0 0,-1 0,1 0,0-1,0 1,0-1,0 1,0-1,0 0,-1 1,1-1,1-1,6-5,0-1,0-1,0 1,-1-1,-1-1,0 0,0 0,0 0,-2 0,1-1,-1 0,-1-1,0 1,0-1,-1 1,-1-1,0 0,-1 0,0 0,-1 0,0-10,0 19,0 0,0-1,0 1,0 0,-1 0,1-1,-1 1,0 0,0 0,0 0,0 0,-1 0,1 0,-1 0,0 1,1-1,-1 0,-1 1,1-1,0 1,0 0,-1 0,0 0,1 0,-1 0,0 1,0-1,0 1,0 0,0 0,0 0,0 0,0 0,0 0,-1 1,1 0,0 0,0 0,-1 0,1 0,0 1,0-1,0 1,0 0,-2 0,-13 5</inkml:trace>
  <inkml:trace contextRef="#ctx0" brushRef="#br0" timeOffset="1183.802">1297 706,'0'-29,"0"-14,0-5,0 2,5 3,1 4,5 9,0 5,3 6,0 2,1 4,4-1,3 2,-2 3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2">1 227,'24'0,"32"-5,11-1,-1 0,-7 1,-8 2,-9-4,-6-1,-5 2,-2 1,-2 2,-5 1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1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21,'-20'-6,"-1"2,0 0,0 1,0 1,-1 0,1 2,-1 1,1 1,0 0,0 2,0 0,-13 6,22-7,1 2,-1-1,2 2,-1-1,0 2,1-1,0 1,1 1,-1 0,2 0,-1 1,1 0,-2 3,8-9,1-1,0 0,0 1,0-1,0 1,1-1,-1 1,1-1,-1 1,1-1,0 1,0-1,0 1,0 0,0-1,1 1,-1-1,1 1,0-1,-1 1,1-1,0 0,1 1,-1-1,0 0,1 0,-1 0,1 0,0 0,-1 0,1 0,66 54,-61-51,57 33,-50-31,0 0,-1 1,0 0,0 1,-1 1,0 0,-1 0,8 10,-18-18,0-1,1 1,-1 0,0 0,0 0,0 0,-1 0,1 0,0 0,-1 0,1 0,-1 1,0-1,0 0,0 0,0 0,0 0,0 1,0-1,-1 0,1 0,-1 0,0 0,1 0,-1 0,0 0,0 0,0 0,-1 0,1 0,0-1,-1 1,1 0,-1-1,0 1,1-1,-1 0,0 0,0 1,-82 37,-111-8,170-31</inkml:trace>
  <inkml:trace contextRef="#ctx0" brushRef="#br0" timeOffset="400.356">929 78,'-20'16,"1"2,1 1,1 0,1 1,0 1,2 0,0 1,1 0,2 1,0 1,1 0,-2 11,12-32,-1 1,1-1,0 1,0-1,0 0,0 1,0-1,1 1,0-1,0 0,-1 1,2-1,-1 0,0 0,1 0,0 0,-1 0,1 0,0 0,1 0,-1-1,0 1,1-1,-1 0,1 0,0 0,0 0,0 0,0 0,0-1,0 0,0 1,0-1,1 0,-1 0,0-1,1 1,-1-1,1 0,-1 0,1 0,-1 0,0-1,4 0,8-2,0-1,0-1,-1 0,1-1,-1 0,0-2,-1 1,0-2,0 0,0 0,-2-1,1-1,-1 0,0 0,-1-1,-1-1,0 1,-1-1,0-1,-1 0,0 0,-1 0,-1-1,0 0,-1 0,-2 10,0 0,-1-1,1 1,-1 0,0 0,-1 0,1-1,-1 1,0 0,-1-1,1 1,-1 0,0 0,0 0,-1-1,0 1,0 0,0 1,0-1,-1 0,1 1,-1-1,0 1,-1 0,1 0,-1 0,0 0,0 1,0-1,0 1,0 0,-1 1,0-1,1 1,-1-1,0 2,0-1,0 0,0 1,-3 0,-1-1,0 0,1 1,-1 1,0-1,0 2,0-1,0 1,0 0,1 1,-1 0,1 1,-1-1,1 2,0-1,-2 2,-9 7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38,'-9'-5,"0"0,0 0,0 1,0 0,0 1,-1 0,0 1,1-1,-1 2,0-1,0 2,0-1,0 1,0 1,0 0,0 0,0 1,0 0,1 1,-1 0,1 0,-1 1,1 0,0 1,1 0,-1 1,1-1,0 2,1-1,-1 1,1 0,0 0,-2 4,-14 17,1 0,1 1,1 1,1 1,2 0,1 2,2 0,1 0,2 2,1-1,-1 13,10-41,0 0,1 1,-1-1,1 1,0-1,1 1,0-1,0 1,0-1,1 0,0 1,0-1,0 0,1 0,0 0,0-1,1 1,-1-1,1 0,0 0,1 0,-1 0,1-1,0 1,0-1,0-1,1 1,-1-1,1 0,0 0,0 0,0-1,0 0,0 0,1-1,-1 1,1-2,-1 1,1-1,-1 1,1-2,3 0,10-5,0-2,0 0,-1-1,-1-1,0-1,0 0,-1-2,0 0,-2 0,1-2,-1 0,-1 0,-1-2,0 0,7-13,-17 25,19-23,-1 0,-1-2,-2-1,-1 0,-2-1,-1-1,-1 0,-2-1,-1 0,-2-1,-1 0,-1-7,-8 63,1 0,1 0,1 0,1 0,0 0,2 0,1-1,0 1,1-1,1 0,1-1,1 0,1 0,0-1,3 2,138 152,-139-164,-14-14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0 256,'129'-22,"223"16,-267 22,-103-37,-67-24,64 35,0 0,0-2,1 0,0-2,1 0,-10-11,-38-49,80 68,2 11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4,-2 2,-4 0,-2-1,-3-1,-2-2,-2-1,0-1,0 0,0 0,-1 0,-9 0,-12 0,-8-1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1 135,'3'50,"13"-3,3-1,2-1,1 0,16 20,-37-64,-1 0,0 0,1-1,-1 1,1 0,-1-1,1 1,-1 0,1-1,-1 1,1-1,0 1,-1-1,1 1,0-1,-1 1,1-1,0 0,0 1,0-1,-1 0,1 1,0-1,0 0,0 0,-1 0,1 0,0 0,0 0,0 0,0 0,-1 0,1-1,0 1,0 0,0 0,-1-1,1 1,0-1,0 1,-1 0,1-1,0 1,-1-1,1 0,-1 1,1-1,0 1,-1-1,0 0,1 1,-1-1,1 0,-1 0,23-47,-20 42,123-298,-100 254,-13 32</inkml:trace>
  <inkml:trace contextRef="#ctx0" brushRef="#br0" timeOffset="486.061">566 248,'15'-2,"1"-1,-1 0,0 0,0-2,0 0,-1-1,0 0,0-1,0 0,-1-1,0-1,-1 0,11-11,-20 15,0 0,0 0,-1-1,1 1,-1-1,0 1,-1-1,0 0,0 0,0 0,0 0,-1 0,0 0,0 0,-1-1,1 5,0-1,0 0,0 1,-1-1,1 0,-1 1,0-1,0 1,0-1,0 1,0 0,0-1,-1 1,1 0,-1 0,1 0,-1 0,0 0,0 0,0 0,0 1,0-1,0 1,-1-1,1 1,0 0,-1 0,1 0,-1 0,1 0,-1 1,0-1,1 1,-2 0,-6 1,0 2,1-1,-1 1,1 1,0-1,0 2,0-1,1 1,-1 1,1-1,0 1,1 1,0-1,0 1,-3 5,-1 0,1 0,0 1,1 1,1-1,0 2,1-1,1 1,0 0,0 0,2 1,2-9,0-1,1 1,-1-1,2 1,-1-1,1 1,0 0,0-1,1 1,0 0,0-1,0 1,1-1,0 1,0-1,1 0,0 0,0 0,0 0,1-1,0 1,0-1,0 0,1 0,1 1,3 1,1-2,-1 1,1-1,0-1,0 0,0 0,1-1,-1 0,1-1,0 0,6-1,118-33,-110 24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0,'5'5,"6"2,2 4,2 0,5-1,3-3,2-3,3-1,0-2,1-1,0 0,0-1,-1 1,1 0,-1-1,1 1,-1 0,-5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1,'2'24,"-2"-1,0 1,-2-1,0 1,-2-1,0 0,-2 0,-1 0,0 0,-2-1,0-1,-10 15,7-15,-1-1,-1 0,-1-1,-1 0,0-1,-2-1,0-1,-1-1,0 0,-1-1,0-1,-2-1,1-1,-8 2,24-12,1 0,0 1,-1-2,1 1,-1 0,1-1,-1 0,1 0,-1 0,1-1,-1 1,1-1,-1 0,1 0,0-1,-1 1,1-1,0 0,0 0,0 0,1-1,-1 0,0 1,1-1,0 0,-1-1,1 1,0-1,1 1,-1-1,1 0,0 0,0 0,0 0,0 0,1 0,-1-1,0-3,0-3,-1 0,1-1,1 1,0-1,1 1,0-1,1 1,0 0,1-1,0 1,1 0,0 0,1 0,0 0,1 1,0-1,0 1,1 0,1 1,0-2,1 8,-1 0,0 1,1-1,-1 1,1 1,-1 0,1 0,0 0,0 1,-1 0,1 0,0 1,0 0,-1 1,1-1,-1 2,1-1,-1 1,0 0,0 0,0 1,0 0,-1 0,5 4,14 4,9 2,-1 1,-1 2,0 1,-1 2,-1 0,0 3,-2 0,22 24,-17-6,-26-28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1 226,'72'-17,"-53"13,0 1,0 0,1 2,-1 0,0 1,1 1,-1 1,0 1,8 2,123 13,-148-18,-1 1,0-1,0 0,1 0,-1 0,0 0,0-1,1 1,-1 0,0 0,0-1,0 1,1-1,-1 1,0-1,0 1,0-1,0 0,0 0,0 1,0-1,0 0,0 0,0 0,-1 0,1 0,0 0,0 0,-1 0,1 0,-1-1,1 1,-1 0,0 0,1 0,-1-1,0 1,0 0,0 0,0-1,0 1,0 0,0-1,0 1,-1 0,1 0,0 0,-1-1,1 1,-1 0,1 0,-1 0,0 0,1 0,-1 0,0 0,0 0,0 0,0 0,-109-103,56 60,36 27,6 6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1 217,'225'17,"-72"13,-153-31,-1 1,1-1,0 1,0-1,0 1,0-1,0 1,0-1,0 1,0-1,0 1,0-1,0 1,0-1,0 1,0-1,0 1,0-1,1 1,-1-1,0 1,0-1,1 1,-1-1,0 1,1 0,-1-1,0 1,1-1,-1 1,1 0,-1 0,0-1,1 1,-1 0,1 0,-1-1,1 1,-1 0,1 0,-1 0,1 0,-1 0,1 0,-1 0,1 0,0 0,-1 0,1 0,-1 0,1 0,-1 0,1 0,-1 0,1 1,-1-1,1 0,-1 0,0 1,1-1,-1 0,1 1,-30-38,27 35,-146-178,133 163,0 4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67,'-2'19,"-2"0,0-1,-1 1,-1-1,-1 0,0 0,-2-1,0 0,0 0,-2-1,-8 10,-2 6,-111 145,115-155,16-19,-1-1,1 1,0-1,-1 1,0-1,0 0,0 0,0 0,0 0,0 0,0 0,0 0,-1-1,1 1,-1-1,1 0,-1 0,0 0,1 0,-2 0,-8-2</inkml:trace>
  <inkml:trace contextRef="#ctx0" brushRef="#br0" timeOffset="516.192">0 38,'66'109,"85"94,-58-62,-12 18,-77-148</inkml:trace>
  <inkml:trace contextRef="#ctx0" brushRef="#br0" timeOffset="1217.61">678 208,'33'100,"9"96,-33-107,-9-89,0-1,0 1,-1 0,1 0,0 0,0-1,-1 1,1 0,0 0,0 0,-1 0,1 0,0 0,0 0,-1 0,1 0,0 0,-1 0,1 0,0 0,0 0,-1 0,1 0,0 0,0 0,-1 0,1 0,0 0,-1 0,1 0,0 0,0 1,0-1,-1 0,1 0,0 0,0 0,-1 1,1-1,0 0,0 0,0 0,0 1,0-1,-1 0,1 0,0 1,0-1,0 0,0 1,0-1,0 0,0 0,0 1,0-1,0 0,0 1,0-1,0 0,0 0,-10-23,7-3,1 0,2 0,0 0,2-1,1 1,1 1,1-1,1 0,1 1,1 0,2 1,0 0,2 0,0 1,2 1,3-4,-3 4,-10 13,0 0,1 0,0 1,0 0,1 0,0 0,0 1,1-1,0 2,0-1,0 1,1 0,0 0,1 1,-1 1,1-1,7-2,-11 8,-1 0,1 0,-1 0,0 1,1 0,-1 0,0 0,0 0,0 1,0-1,-1 1,1 0,-1 0,0 1,1-1,-2 1,1-1,0 1,-1 0,1 0,-1 0,0 0,-1 1,1-1,-1 0,1 1,-1-1,-1 1,1-1,-1 1,0 0,0-1,0 1,0 0,5 20,7 12,-8-28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0 255,'0'0,"5"4,6 3,7-1,4-2,3 5,3-1,1 0,1-3,-1-1,0-2,0-1,0-1,-1-5,1-2,-1 0,-9 2,-9 1</inkml:trace>
  <inkml:trace contextRef="#ctx0" brushRef="#br0" timeOffset="436.52">197 1,'0'254,"-28"-56,22-50,7-142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0 460,'9'5,"0"-1,0 0,1-1,-1 0,1-1,0 0,-1 0,1-1,0 0,0-1,0 0,0 0,0-1,0-1,0 0,-1 0,1 0,-1-2,1 1,-1-1,0 0,0-1,-1 0,1 0,-1-1,0 0,-1-1,0 0,0 0,0 0,3-5,21-16,0-2,-2-1,-2-1,-1-1,-1-1,-2-2,-1 0,0-6,-15 28,-5 12,0 0,-1 0,1 0,-1-1,0 1,1 0,-1 0,0-1,-1 1,1-1,0 1,-1-1,1 1,-1-1,0 0,0 1,0-1,0 1,0-1,-1 0,1 1,-1-1,1 1,-2-2,0 3,0 1,-1 0,1 0,0 0,0 0,-1 0,1 0,0 1,0-1,-1 1,1 0,0-1,0 1,0 0,0 0,0 0,0 0,0 1,1-1,-1 1,0-1,1 1,-1-1,1 1,-1 0,1 0,-1 1,1-2,-12 12,1 0,0 2,1-1,1 2,0-1,1 1,1 0,0 1,2 0,0 1,0-1,2 1,0 0,1 0,1 0,0 1,2 8,0-23,1 0,-1 0,1 0,0 0,1 0,-1 0,1 0,-1 0,1 0,0-1,1 1,-1-1,1 1,-1-1,1 0,0 0,0 0,0-1,1 1,-1-1,1 0,-1 1,1-2,0 1,0 0,0-1,0 0,0 1,0-2,0 1,0 0,0-1,0 0,1 0,-1 0,0 0,3-1,22-2,0 0,-1-2,1-1,-1-1,0-2,-1 0,0-2,-1-1,0-2,0 0,-2-1,4-4,-12 8,0 0,0-1,-1-1,0-1,-2 0,1 0,-2-1,0-1,0 0,-2-1,0 0,-1-2,-3-48,-6 66,0-1,-1 1,1 0,0-1,-1 1,1 0,-1 0,1-1,-1 1,1 0,-1 0,0 0,0-1,0 1,0 0,0 0,0 0,0 1,0-1,0 0,0 0,0 0,-1 1,1-1,0 1,0-1,-1 1,1-1,0 1,-1 0,1 0,0 0,-1-1,1 1,-1 1,1-1,0 0,-1 0,1 0,0 1,-1-1,1 1,0-1,-1 1,1-1,0 1,-10 6,1 0,0 1,1 0,0 0,0 1,1 0,0 1,0-1,1 2,0-1,1 1,1 0,-1 0,2 1,0-1,0 1,1 0,0 0,0 5,2-11,0 1,1-1,-1 0,1 0,0 0,1 0,-1 0,1 0,1 0,-1 0,1 0,0 0,0 0,1-1,-1 1,1-1,1 0,-1 1,1-2,-1 1,2 0,-1-1,0 0,1 1,0-2,0 1,0-1,0 0,1 0,-1 0,1 0,-1-1,1 0,0-1,0 1,0-1,0 0,4 0,10-2,-1 0,1-1,-1-1,0 0,0-2,0 0,-1-1,0-1,0-1,0 0,-1-2,-1 0,1 0,-2-2,1 0,0-2,4 0,-2 0,0-1,-1-1,0-1,-2 0,0-1,-1 0,0-2,-2 1,0-2,5-14,-6-7,-11 42,0-1,0 0,0 1,1-1,-1 0,0 1,0-1,0 0,0 0,0 1,-1-1,1 0,0 0,0 1,0-1,-1 0,1 1,0-1,-1 0,1 1,0-1,-1 1,1-1,-1 1,1-1,-1 1,1-1,-1 1,1-1,-1 1,0-1,1 1,-1 0,0-1,1 1,-1 0,0 0,1 0,-1-1,0 1,0 0,1 0,-1 0,0 0,1 0,-1 0,0 0,0 1,1-1,-1 0,0 0,1 0,-1 1,0-1,-7 5,1 0,-1 1,1 0,0 0,0 0,1 1,0 0,0 0,1 1,0 0,0 0,1 0,0 0,0 1,1-1,0 1,0 0,0 5,2-6,0 0,1 1,0-1,0 1,0-1,1 0,1 1,-1-1,1 0,1 0,-1 0,2 0,-1 0,1-1,0 1,0-1,1 0,0 0,0-1,1 1,0-1,0 0,0-1,1 0,0 0,0 0,0-1,0 1,1-2,0 1,0-1,0-1,0 1,0-1,0-1,1 1,-1-2,4 1,-11 0,0-1,0 1,0-1,0 0,0 1,0-1,0 0,0 1,0-1,0 0,0 0,0 0,0 0,0 0,0 0,1 0,-1 0,0-1,0 1,0 0,0-1,0 1,0-1,0 1,0-1,0 1,-1-1,1 0,0 1,0-1,0 0,-1 0,1 0,0 1,-1-1,1 0,0 0,-1 0,0 0,1 0,-1 0,1 0,-1 0,0 0,0 0,0-1,0 1,0 0,0 0,0 0,0 0,0 0,0 0,-8-10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0 244,'2'-2,"-1"0,1 1,0-1,0 0,0 1,0-1,0 1,0 0,1-1,-1 1,0 0,0 0,1 1,-1-1,1 0,-1 1,1 0,-1-1,1 1,1 0,0 0,245-9,-161 11,176-1,-191 15,-108-47,-215-142,236 158,5 2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55,'36'52,"-3"3,-2 1,12 32,14 28,-25-33,-31-83,-1 1,0-1,0 1,1-1,-1 1,0-1,1 1,-1-1,0 0,1 1,-1-1,0 0,1 1,-1-1,1 0,-1 1,1-1,-1 0,1 0,-1 0,1 1,-1-1,1 0,-1 0,1 0,-1 0,1 0,-1 0,1 0,-1 0,1 0,0 0,-1 0,1 0,-1-1,1 1,-1 0,1 0,-1-1,0 1,1 0,-1 0,1-1,-1 1,1 0,-1-1,0 1,1-1,-1 1,0 0,0-1,1 1,-1-1,0 1,0-1,1 1,-1-1,0 1,0-1,0 1,0-1,0 1,0-1,16-39,-14 36,103-271,-43 118,-55 132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0 305,'74'17,"169"-4,-190-14,-2-7,-50 8,0-1,0 1,0-1,0 1,0-1,-1 1,1-1,0 0,-1 1,1-1,0 0,-1 0,1 1,-1-1,1 0,-1 0,1 0,-1 0,0 0,1 0,-1 0,0 0,0 0,0 0,0 0,0 0,0 0,0 0,0 1,0-1,0 0,-1 0,1 0,0 0,0 0,-1 0,1 0,-1 0,1 0,-1 1,1-1,-1 0,0 0,1 1,-1-1,0 0,0 1,1-1,-1 1,-1-1,-110-121,104 110,1 1,0-1,1 0,1 0,0-1,0 0,1 0,1 0,0 0,1-3,0-8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26,'-14'-5,"-1"1,0 0,0 1,0 1,0 1,-1 0,1 1,-1 0,1 1,0 1,0 0,0 1,0 1,0 1,1 0,-1 0,1 2,1 0,-1 0,1 1,0 1,1 0,0 1,1 0,-1 1,4-4,0 1,1 0,-1 1,1-1,1 1,0 1,0-1,1 1,0 0,1 0,0 1,1-1,0 1,0 0,1 0,1 0,-1 0,2 0,0 0,0 0,1 0,0 0,1 0,2 5,-3-10,0 1,1 0,0 0,1-1,-1 0,1 1,0-1,1 0,0 0,-1-1,2 1,-1-1,1 0,0 0,0 0,0 0,1-1,-1 0,1-1,0 1,0-1,1 0,-1 0,1-1,-1 0,1 0,0 0,-1-1,1 0,0-1,0 1,0-1,0-1,0 1,0-1,0 0,0-1,12-5,1 0,-1-2,-1 0,0-1,0-1,0 0,-2-2,0 0,0 0,-1-2,9-10,136-187,-158 208,57-127,-59 132,-1-1,1 1,-1-1,1 0,-1 1,1-1,-1 0,1 1,-1-1,1 0,-1 0,1 1,-1-1,0 0,1 0,-1 0,1 0,-1 0,1 0,-1 0,0 0,1 0,-1 0,1 0,-1 0,0-1,1 1,-1 0,1 0,-1 0,1-1,-1 1,1 0,-1-1,1 1,-1 0,1-1,0 1,-1-1,1 1,-1-1,1 1,0-1,0 1,-1-1,1 1,0-1,0 1,0-1,-1 0,-3 11,1 0,0 0,1 0,0 1,0-1,1 1,0 0,1-1,0 1,1-1,0 1,1-1,0 1,1-1,0 0,0 0,1 0,0 0,1-1,0 1,1-1,0 0,0-1,1 0,0 0,0 0,1-1,4 4,96 88,-103-92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58,'-28'45,"-199"238,119-155,100-117,-50 42,47-56,3-4</inkml:trace>
  <inkml:trace contextRef="#ctx0" brushRef="#br0" timeOffset="260.599">25 1,'150'136,"-95"-91,-3 3,-2 2,32 42,50 94,-94-164,-25-24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1 349,'57'-46,"-2"-2,-3-3,-1-1,-3-4,0-4,-43 53,-5 6,0 0,0-1,0 1,0 0,1 0,-1-1,0 1,1 0,-1 0,1 0,-1 0,1 0,0 0,0 0,-1 0,1 0,0 0,0 0,0 0,0 0,0 1,0-1,0 0,0 1,0-1,0 0,0 1,1 0,-1-1,0 1,0 0,1-1,-1 1,0 0,0 0,1 0,-1 0,0 0,0 1,1-1,-1 0,0 1,0-1,0 0,1 1,-1-1,0 1,0 0,0-1,0 1,0 0,0 0,0 0,0-1,-1 1,1 0,0 0,0 1,37 121,-23-67,-12-39,1-1,1-1,0 1,1-1,1 1,0-2,7 12,36 38,-36-55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30,'19'0,"26"0,10 0,0 0,-4 0,-7 0,-5-5,-5-1,-3 0,-2 1,-2 1,1 2,-1 1,-5 5,-10 3,-8-1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1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51,'38'-5,"28"-1,6 0,-3 1,-9 2,-10 1,-9 0,-6 2,-9-5,-5-1,0 0,-4 1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1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4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2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30,'43'0,"24"0,5 0,-4 0,-15-5,-11-1,-7-1,-6 2,-3 2,0 1,-6 1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1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0,'-37'11,"0"1,1 2,0 1,1 2,1 1,0 2,-30 24,55-39,1 1,-1 0,1 1,0-1,1 2,0-1,0 1,1 0,-1 0,2 1,-1 0,1 0,1 0,0 1,0 0,1-1,0 1,0 1,1-1,1 0,0 0,0 1,1-1,0 2,0-9,1-1,-1 1,1-1,-1 1,1-1,0 1,0-1,0 0,0 1,0-1,1 0,-1 0,0 0,1 0,0 0,0 0,-1 0,1-1,0 1,0 0,1-1,-1 0,0 0,0 1,1-1,-1-1,0 1,1 0,-1 0,1-1,-1 0,1 1,-1-1,1 0,0 0,-1 0,1-1,-1 1,1-1,0 0,98-39,-82 25,-1 0,-1-1,0-1,-1 0,0-1,4-8,30-34,-34 42,-10 10,1 0,-1 1,1-1,1 2,-1-1,1 1,0 0,1 1,0-1,6-1,-13 7,0 1,1 0,-1 0,0 0,1 0,-1 0,0 1,0-1,0 1,0-1,0 1,-1 0,1-1,0 1,-1 0,1 0,-1 0,0 1,0-1,0 0,0 0,0 1,0-1,0 0,-1 1,1-1,-1 1,0-1,0 1,0-1,0 1,0-1,0 1,-1-1,1 0,-1 1,0-1,0 1,0-1,1 3,-3 69,0-57,1-1,1 0,0 1,2-1,-1 1,2-1,0 0,1 1,1-1,1-1,0 1,1-1,4 10,-8-22,0-1,0 1,0 0,1-1,-1 0,0 1,1-1,0 0,-1 0,1-1,0 1,0-1,0 1,0-1,0 0,0 0,0 0,1 0,-1-1,0 1,1-1,-1 0,0 0,1 0,-1 0,13-5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0 225,'39'-18,"13"11,-1 2,1 2,0 3,14 2,20 0,46 23,-132-26,1 0,-1 0,0 0,0 0,1 0,-1 0,0 0,0 0,0 0,0 0,0 0,-1 0,1 0,0 0,0 0,-1 0,1 0,0 0,-1 0,1 1,-1-1,1 0,-1 0,0 0,1 0,-1 1,0-1,1 0,-1 1,0-1,0 1,0-1,0 0,0 1,0 0,1-1,-1 1,0 0,0-1,0 1,-1 0,-1-2,-21-19,1-1,0 0,2-2,0 0,2-2,0 0,8 4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2">1 227,'24'0,"32"-5,11-1,-1 0,-7 1,-8 2,-9-4,-6-1,-5 2,-2 1,-2 2,-5 1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1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21,'-20'-6,"-1"2,0 0,0 1,0 1,-1 0,1 2,-1 1,1 1,0 0,0 2,0 0,-13 6,22-7,1 2,-1-1,2 2,-1-1,0 2,1-1,0 1,1 1,-1 0,2 0,-1 1,1 0,-2 3,8-9,1-1,0 0,0 1,0-1,0 1,1-1,-1 1,1-1,-1 1,1-1,0 1,0-1,0 1,0 0,0-1,1 1,-1-1,1 1,0-1,-1 1,1-1,0 0,1 1,-1-1,0 0,1 0,-1 0,1 0,0 0,-1 0,1 0,66 54,-61-51,57 33,-50-31,0 0,-1 1,0 0,0 1,-1 1,0 0,-1 0,8 10,-18-18,0-1,1 1,-1 0,0 0,0 0,0 0,-1 0,1 0,0 0,-1 0,1 0,-1 1,0-1,0 0,0 0,0 0,0 0,0 1,0-1,-1 0,1 0,-1 0,0 0,1 0,-1 0,0 0,0 0,0 0,-1 0,1 0,0-1,-1 1,1 0,-1-1,0 1,1-1,-1 0,0 0,0 1,-82 37,-111-8,170-31</inkml:trace>
  <inkml:trace contextRef="#ctx0" brushRef="#br0" timeOffset="400.356">929 78,'-20'16,"1"2,1 1,1 0,1 1,0 1,2 0,0 1,1 0,2 1,0 1,1 0,-2 11,12-32,-1 1,1-1,0 1,0-1,0 0,0 1,0-1,1 1,0-1,0 0,-1 1,2-1,-1 0,0 0,1 0,0 0,-1 0,1 0,0 0,1 0,-1-1,0 1,1-1,-1 0,1 0,0 0,0 0,0 0,0 0,0-1,0 0,0 1,0-1,1 0,-1 0,0-1,1 1,-1-1,1 0,-1 0,1 0,-1 0,0-1,4 0,8-2,0-1,0-1,-1 0,1-1,-1 0,0-2,-1 1,0-2,0 0,0 0,-2-1,1-1,-1 0,0 0,-1-1,-1-1,0 1,-1-1,0-1,-1 0,0 0,-1 0,-1-1,0 0,-1 0,-2 10,0 0,-1-1,1 1,-1 0,0 0,-1 0,1-1,-1 1,0 0,-1-1,1 1,-1 0,0 0,0 0,-1-1,0 1,0 0,0 1,0-1,-1 0,1 1,-1-1,0 1,-1 0,1 0,-1 0,0 0,0 1,0-1,0 1,0 0,-1 1,0-1,1 1,-1-1,0 2,0-1,0 0,0 1,-3 0,-1-1,0 0,1 1,-1 1,0-1,0 2,0-1,0 1,0 0,1 1,-1 0,1 1,-1-1,1 2,0-1,-2 2,-9 7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30,'39'4,"40"-2,18-3,6 0,-5 0,-9 0,-6 0,-7 0,-2-4,-4-2,0 1,-2 1,-3 2,-7 1,-10 1,-12 1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38,'-9'-5,"0"0,0 0,0 1,0 0,0 1,-1 0,0 1,1-1,-1 2,0-1,0 2,0-1,0 1,0 1,0 0,0 0,0 1,0 0,1 1,-1 0,1 0,-1 1,1 0,0 1,1 0,-1 1,1-1,0 2,1-1,-1 1,1 0,0 0,-2 4,-14 17,1 0,1 1,1 1,1 1,2 0,1 2,2 0,1 0,2 2,1-1,-1 13,10-41,0 0,1 1,-1-1,1 1,0-1,1 1,0-1,0 1,0-1,1 0,0 1,0-1,0 0,1 0,0 0,0-1,1 1,-1-1,1 0,0 0,1 0,-1 0,1-1,0 1,0-1,0-1,1 1,-1-1,1 0,0 0,0 0,0-1,0 0,0 0,1-1,-1 1,1-2,-1 1,1-1,-1 1,1-2,3 0,10-5,0-2,0 0,-1-1,-1-1,0-1,0 0,-1-2,0 0,-2 0,1-2,-1 0,-1 0,-1-2,0 0,7-13,-17 25,19-23,-1 0,-1-2,-2-1,-1 0,-2-1,-1-1,-1 0,-2-1,-1 0,-2-1,-1 0,-1-7,-8 63,1 0,1 0,1 0,1 0,0 0,2 0,1-1,0 1,1-1,1 0,1-1,1 0,1 0,0-1,3 2,138 152,-139-164,-14-14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0 256,'129'-22,"223"16,-267 22,-103-37,-67-24,64 35,0 0,0-2,1 0,0-2,1 0,-10-11,-38-49,80 68,2 11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4,-2 2,-4 0,-2-1,-3-1,-2-2,-2-1,0-1,0 0,0 0,-1 0,-9 0,-12 0,-8-1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0,'5'5,"6"2,2 4,2 0,5-1,3-3,2-3,3-1,0-2,1-1,0 0,0-1,-1 1,1 0,-1-1,1 1,-1 0,-5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1,'2'24,"-2"-1,0 1,-2-1,0 1,-2-1,0 0,-2 0,-1 0,0 0,-2-1,0-1,-10 15,7-15,-1-1,-1 0,-1-1,-1 0,0-1,-2-1,0-1,-1-1,0 0,-1-1,0-1,-2-1,1-1,-8 2,24-12,1 0,0 1,-1-2,1 1,-1 0,1-1,-1 0,1 0,-1 0,1-1,-1 1,1-1,-1 0,1 0,0-1,-1 1,1-1,0 0,0 0,0 0,1-1,-1 0,0 1,1-1,0 0,-1-1,1 1,0-1,1 1,-1-1,1 0,0 0,0 0,0 0,0 0,1 0,-1-1,0-3,0-3,-1 0,1-1,1 1,0-1,1 1,0-1,1 1,0 0,1-1,0 1,1 0,0 0,1 0,0 0,1 1,0-1,0 1,1 0,1 1,0-2,1 8,-1 0,0 1,1-1,-1 1,1 1,-1 0,1 0,0 0,0 1,-1 0,1 0,0 1,0 0,-1 1,1-1,-1 2,1-1,-1 1,0 0,0 0,0 1,0 0,-1 0,5 4,14 4,9 2,-1 1,-1 2,0 1,-1 2,-1 0,0 3,-2 0,22 24,-17-6,-26-28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1 226,'72'-17,"-53"13,0 1,0 0,1 2,-1 0,0 1,1 1,-1 1,0 1,8 2,123 13,-148-18,-1 1,0-1,0 0,1 0,-1 0,0 0,0-1,1 1,-1 0,0 0,0-1,0 1,1-1,-1 1,0-1,0 1,0-1,0 0,0 0,0 1,0-1,0 0,0 0,0 0,-1 0,1 0,0 0,0 0,-1 0,1 0,-1-1,1 1,-1 0,0 0,1 0,-1-1,0 1,0 0,0 0,0-1,0 1,0 0,0-1,0 1,-1 0,1 0,0 0,-1-1,1 1,-1 0,1 0,-1 0,0 0,1 0,-1 0,0 0,0 0,0 0,0 0,-109-103,56 60,36 27,6 6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1 217,'225'17,"-72"13,-153-31,-1 1,1-1,0 1,0-1,0 1,0-1,0 1,0-1,0 1,0-1,0 1,0-1,0 1,0-1,0 1,0-1,0 1,0-1,1 1,-1-1,0 1,0-1,1 1,-1-1,0 1,1 0,-1-1,0 1,1-1,-1 1,1 0,-1 0,0-1,1 1,-1 0,1 0,-1-1,1 1,-1 0,1 0,-1 0,1 0,-1 0,1 0,-1 0,1 0,0 0,-1 0,1 0,-1 0,1 0,-1 0,1 0,-1 0,1 1,-1-1,1 0,-1 0,0 1,1-1,-1 0,1 1,-30-38,27 35,-146-178,133 163,0 4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67,'-2'19,"-2"0,0-1,-1 1,-1-1,-1 0,0 0,-2-1,0 0,0 0,-2-1,-8 10,-2 6,-111 145,115-155,16-19,-1-1,1 1,0-1,-1 1,0-1,0 0,0 0,0 0,0 0,0 0,0 0,0 0,-1-1,1 1,-1-1,1 0,-1 0,0 0,1 0,-2 0,-8-2</inkml:trace>
  <inkml:trace contextRef="#ctx0" brushRef="#br0" timeOffset="516.192">0 38,'66'109,"85"94,-58-62,-12 18,-77-148</inkml:trace>
  <inkml:trace contextRef="#ctx0" brushRef="#br0" timeOffset="1217.61">678 208,'33'100,"9"96,-33-107,-9-89,0-1,0 1,-1 0,1 0,0 0,0-1,-1 1,1 0,0 0,0 0,-1 0,1 0,0 0,0 0,-1 0,1 0,0 0,-1 0,1 0,0 0,0 0,-1 0,1 0,0 0,0 0,-1 0,1 0,0 0,-1 0,1 0,0 0,0 1,0-1,-1 0,1 0,0 0,0 0,-1 1,1-1,0 0,0 0,0 0,0 1,0-1,-1 0,1 0,0 1,0-1,0 0,0 1,0-1,0 0,0 0,0 1,0-1,0 0,0 1,0-1,0 0,0 0,-10-23,7-3,1 0,2 0,0 0,2-1,1 1,1 1,1-1,1 0,1 1,1 0,2 1,0 0,2 0,0 1,2 1,3-4,-3 4,-10 13,0 0,1 0,0 1,0 0,1 0,0 0,0 1,1-1,0 2,0-1,0 1,1 0,0 0,1 1,-1 1,1-1,7-2,-11 8,-1 0,1 0,-1 0,0 1,1 0,-1 0,0 0,0 0,0 1,0-1,-1 1,1 0,-1 0,0 1,1-1,-2 1,1-1,0 1,-1 0,1 0,-1 0,0 0,-1 1,1-1,-1 0,1 1,-1-1,-1 1,1-1,-1 1,0 0,0-1,0 1,0 0,5 20,7 12,-8-28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0 255,'0'0,"5"4,6 3,7-1,4-2,3 5,3-1,1 0,1-3,-1-1,0-2,0-1,0-1,-1-5,1-2,-1 0,-9 2,-9 1</inkml:trace>
  <inkml:trace contextRef="#ctx0" brushRef="#br0" timeOffset="436.52">197 1,'0'254,"-28"-56,22-50,7-142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0 460,'9'5,"0"-1,0 0,1-1,-1 0,1-1,0 0,-1 0,1-1,0 0,0-1,0 0,0 0,0-1,0-1,0 0,-1 0,1 0,-1-2,1 1,-1-1,0 0,0-1,-1 0,1 0,-1-1,0 0,-1-1,0 0,0 0,0 0,3-5,21-16,0-2,-2-1,-2-1,-1-1,-1-1,-2-2,-1 0,0-6,-15 28,-5 12,0 0,-1 0,1 0,-1-1,0 1,1 0,-1 0,0-1,-1 1,1-1,0 1,-1-1,1 1,-1-1,0 0,0 1,0-1,0 1,0-1,-1 0,1 1,-1-1,1 1,-2-2,0 3,0 1,-1 0,1 0,0 0,0 0,-1 0,1 0,0 1,0-1,-1 1,1 0,0-1,0 1,0 0,0 0,0 0,0 0,0 1,1-1,-1 1,0-1,1 1,-1-1,1 1,-1 0,1 0,-1 1,1-2,-12 12,1 0,0 2,1-1,1 2,0-1,1 1,1 0,0 1,2 0,0 1,0-1,2 1,0 0,1 0,1 0,0 1,2 8,0-23,1 0,-1 0,1 0,0 0,1 0,-1 0,1 0,-1 0,1 0,0-1,1 1,-1-1,1 1,-1-1,1 0,0 0,0 0,0-1,1 1,-1-1,1 0,-1 1,1-2,0 1,0 0,0-1,0 0,0 1,0-2,0 1,0 0,0-1,0 0,1 0,-1 0,0 0,3-1,22-2,0 0,-1-2,1-1,-1-1,0-2,-1 0,0-2,-1-1,0-2,0 0,-2-1,4-4,-12 8,0 0,0-1,-1-1,0-1,-2 0,1 0,-2-1,0-1,0 0,-2-1,0 0,-1-2,-3-48,-6 66,0-1,-1 1,1 0,0-1,-1 1,1 0,-1 0,1-1,-1 1,1 0,-1 0,0 0,0-1,0 1,0 0,0 0,0 0,0 1,0-1,0 0,0 0,0 0,-1 1,1-1,0 1,0-1,-1 1,1-1,0 1,-1 0,1 0,0 0,-1-1,1 1,-1 1,1-1,0 0,-1 0,1 0,0 1,-1-1,1 1,0-1,-1 1,1-1,0 1,-10 6,1 0,0 1,1 0,0 0,0 1,1 0,0 1,0-1,1 2,0-1,1 1,1 0,-1 0,2 1,0-1,0 1,1 0,0 0,0 5,2-11,0 1,1-1,-1 0,1 0,0 0,1 0,-1 0,1 0,1 0,-1 0,1 0,0 0,0 0,1-1,-1 1,1-1,1 0,-1 1,1-2,-1 1,2 0,-1-1,0 0,1 1,0-2,0 1,0-1,0 0,1 0,-1 0,1 0,-1-1,1 0,0-1,0 1,0-1,0 0,4 0,10-2,-1 0,1-1,-1-1,0 0,0-2,0 0,-1-1,0-1,0-1,0 0,-1-2,-1 0,1 0,-2-2,1 0,0-2,4 0,-2 0,0-1,-1-1,0-1,-2 0,0-1,-1 0,0-2,-2 1,0-2,5-14,-6-7,-11 42,0-1,0 0,0 1,1-1,-1 0,0 1,0-1,0 0,0 0,0 1,-1-1,1 0,0 0,0 1,0-1,-1 0,1 1,0-1,-1 0,1 1,0-1,-1 1,1-1,-1 1,1-1,-1 1,1-1,-1 1,1-1,-1 1,0-1,1 1,-1 0,0-1,1 1,-1 0,0 0,1 0,-1-1,0 1,0 0,1 0,-1 0,0 0,1 0,-1 0,0 0,0 1,1-1,-1 0,0 0,1 0,-1 1,0-1,-7 5,1 0,-1 1,1 0,0 0,0 0,1 1,0 0,0 0,1 1,0 0,0 0,1 0,0 0,0 1,1-1,0 1,0 0,0 5,2-6,0 0,1 1,0-1,0 1,0-1,1 0,1 1,-1-1,1 0,1 0,-1 0,2 0,-1 0,1-1,0 1,0-1,1 0,0 0,0-1,1 1,0-1,0 0,0-1,1 0,0 0,0 0,0-1,0 1,1-2,0 1,0-1,0-1,0 1,0-1,0-1,1 1,-1-2,4 1,-11 0,0-1,0 1,0-1,0 0,0 1,0-1,0 0,0 1,0-1,0 0,0 0,0 0,0 0,0 0,0 0,1 0,-1 0,0-1,0 1,0 0,0-1,0 1,0-1,0 1,0-1,0 1,-1-1,1 0,0 1,0-1,0 0,-1 0,1 0,0 1,-1-1,1 0,0 0,-1 0,0 0,1 0,-1 0,1 0,-1 0,0 0,0 0,0-1,0 1,0 0,0 0,0 0,0 0,0 0,0 0,-8-10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1,'0'5,"0"20,0 12,0 3,-5 1,-1-3,0 2,1-1,1-2,2-2,1-3,0-2,1-1,0-1,1-1,4 1,6-5,2-7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0 244,'2'-2,"-1"0,1 1,0-1,0 0,0 1,0-1,0 1,0 0,1-1,-1 1,0 0,0 0,1 1,-1-1,1 0,-1 1,1 0,-1-1,1 1,1 0,0 0,245-9,-161 11,176-1,-191 15,-108-47,-215-142,236 158,5 2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55,'36'52,"-3"3,-2 1,12 32,14 28,-25-33,-31-83,-1 1,0-1,0 1,1-1,-1 1,0-1,1 1,-1-1,0 0,1 1,-1-1,0 0,1 1,-1-1,1 0,-1 1,1-1,-1 0,1 0,-1 0,1 1,-1-1,1 0,-1 0,1 0,-1 0,1 0,-1 0,1 0,-1 0,1 0,0 0,-1 0,1 0,-1-1,1 1,-1 0,1 0,-1-1,0 1,1 0,-1 0,1-1,-1 1,1 0,-1-1,0 1,1-1,-1 1,0 0,0-1,1 1,-1-1,0 1,0-1,1 1,-1-1,0 1,0-1,0 1,0-1,0 1,0-1,16-39,-14 36,103-271,-43 118,-55 132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0 305,'74'17,"169"-4,-190-14,-2-7,-50 8,0-1,0 1,0-1,0 1,0-1,-1 1,1-1,0 0,-1 1,1-1,0 0,-1 0,1 1,-1-1,1 0,-1 0,1 0,-1 0,0 0,1 0,-1 0,0 0,0 0,0 0,0 0,0 0,0 0,0 0,0 1,0-1,0 0,-1 0,1 0,0 0,0 0,-1 0,1 0,-1 0,1 0,-1 1,1-1,-1 0,0 0,1 1,-1-1,0 0,0 1,1-1,-1 1,-1-1,-110-121,104 110,1 1,0-1,1 0,1 0,0-1,0 0,1 0,1 0,0 0,1-3,0-8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58,'-28'45,"-199"238,119-155,100-117,-50 42,47-56,3-4</inkml:trace>
  <inkml:trace contextRef="#ctx0" brushRef="#br0" timeOffset="260.599">25 1,'150'136,"-95"-91,-3 3,-2 2,32 42,50 94,-94-164,-25-24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450 424,'-8'-8,"-1"1,0 0,0 0,-1 1,0 0,0 1,-1 0,1 1,-1 0,0 0,0 1,0 1,0 0,-1 0,1 1,0 0,-11 2,10 0,1 1,-1 0,0 1,1 0,-1 1,1 0,0 1,0 0,1 1,-1 0,2 1,-1 0,0 0,1 1,1 0,-1 1,1 0,1 0,0 1,-3 5,9-13,0 0,0 1,1-1,-1 1,1 0,-1-1,1 1,0-1,0 1,0 0,1-1,-1 1,0-1,1 1,0-1,0 1,0-1,0 1,0-1,0 0,0 1,1-1,-1 0,1 0,0 0,-1 0,1 0,0-1,0 1,0 0,0-1,2 1,80 38,-74-36,-6-2,-2-2,0 0,-1 0,1 0,0 0,-1 1,1-1,-1 1,1-1,-1 1,1-1,-1 1,1 0,-1 0,0 0,1 0,-1 0,0 0,0 0,0 0,0 1,0-1,0 0,0 1,0-1,0 0,0 1,-1-1,1 1,-1-1,1 1,-1 0,0-1,1 1,-1-1,0 1,0 0,0-1,0 2,-86 86,76-79,1-3,1-1,-1 2,2-1,-1 1,1 0,0 0,0 1,1 0,1 0,-1 0,1 1,1 0,0 0,0 0,1 1,0-1,1 1,0 0,1-1,0 1,1 0,0 3,2-11,-1 1,1-1,0 1,0-1,0 0,0 0,1 0,-1 0,1 0,0-1,0 1,0-1,0 1,0-1,0 0,1-1,-1 1,1 0,-1-1,1 0,0 0,0 0,-1 0,1-1,0 1,0-1,0 0,0 0,-1 0,1-1,0 0,0 1,-1-1,1 0,0-1,-1 1,1-1,-1 1,1-1,-1 0,0-1,0 1,0 0,0-1,2-2,12-13,-3 2</inkml:trace>
  <inkml:trace contextRef="#ctx0" brushRef="#br0" timeOffset="428.224">196 1,'-6'39,"2"0,1 0,2 1,2-1,1 0,2 0,2 0,4 13,0 15,-4 1,-2-1,-3 1,-4-1,-2 1,-3-1,-17 64,16-68,3-1,2 1,5 55,-1-64,-4-4,-2-32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0 430,'1'3,"1"0,-1 0,1 0,0 0,0 0,0-1,0 1,0-1,1 1,-1-1,1 0,-1 0,1 0,0 0,0 0,0-1,0 1,0-1,0 0,0 0,1 0,-1 0,0-1,1 1,-1-1,0 0,1 0,-1 0,0 0,1-1,-1 1,0-1,1 0,0-1,14-5,-2-1,1-1,-1-1,-1 0,0-1,0-1,-1 0,-1-1,0-1,-1 0,0 0,2-6,38-39,174-168,-223 224,-1 0,0 1,1-1,0 1,-1-1,1 1,0 0,0 0,0 0,0 1,1-1,-1 1,0 0,1 0,-1 0,1 0,-1 0,1 1,0-1,-1 1,1 0,-1 0,1 1,0-1,-1 1,1 0,-1 0,1 0,-1 0,0 0,1 1,-1-1,0 1,0 0,0 0,0 0,-1 1,1-1,0 1,-1-1,0 1,1 0,-1 1,5 9,-1 1,-1 0,0 0,-1 0,0 1,-1 0,-1-1,0 1,-1 0,-1 0,0 0,-1 0,0 0,-3 6,2-10,-1-1,-1 1,0-1,-1 1,0-1,0-1,-1 1,0-1,-1 0,0 0,0-1,-1 1,0-2,0 1,-1-1,0-1,0 0,-1 0,0 0,0-1,0-1,0 0,-1 0,0-1,-3 0,-1 2,3 0,-1-1,1 0,0-1,-1 0,0 0,0-2,1 1,-1-2,0 0,0 0,0-1,0-1,0 0,0-1,1 0,0-1,-8-3,-9-30,22 17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82,'-17'1,"0"2,1 0,-1 0,1 2,0 0,0 1,1 0,-1 1,1 1,1 1,0 0,0 0,0 2,1-1,1 2,0 0,-2 4,11-12,1 1,-1 1,1-1,1 0,-1 0,1 1,-1-1,2 1,-1 0,1-1,-1 1,2-1,-1 1,0 0,1-1,0 1,1-1,-1 0,1 1,0-1,0 0,1 0,-1 0,1 0,0 0,1-1,-1 1,1-1,0 0,0 0,0-1,0 1,1-1,0 0,-1 0,1 0,0 0,0-1,6 2,0 3,0-1,1 0,0-1,0 0,0-1,1 0,0-1,-1 0,1-1,0-1,0 0,0-1,0 0,0-1,0 0,0-1,0 0,0-1,-1-1,1 0,1-2,4-5</inkml:trace>
  <inkml:trace contextRef="#ctx0" brushRef="#br0" timeOffset="477.014">625 308,'19'1,"1"-1,-1 0,0-2,0 0,1-1,-2-1,1-1,0 0,-1-2,0 0,-1-1,1 0,-2-2,1 0,-1-1,-1-1,0 0,-1-1,0 0,0-1,-2-1,0 0,6-10,-17 22,1 0,-1 0,0 0,0 0,0 0,0 0,-1 0,1 0,-1 0,0 0,0 0,0 0,0 0,0 0,-1 0,1-1,-1 1,0 0,0 0,0 1,0-1,-1 0,1 0,-1 0,0 1,0-1,0 1,0 0,0-1,0 1,0 0,-1 0,1 0,-1 1,0-1,1 0,-1 1,0 0,0 0,0 0,0 0,0 0,0 0,0 1,0 0,-2-1,-9 2,1 0,-1 1,0 0,1 1,0 1,0 0,0 1,0 0,0 1,1 0,0 1,1 0,-1 1,1 0,1 1,0 0,0 1,0 1,-5 5,0 1,1 0,1 1,0 1,2 0,0 0,1 1,1 1,-4 14,11-30,1 0,0 0,0 1,0-1,0 0,1 1,0-1,0 1,1-1,-1 0,1 1,0-1,1 0,-1 0,1 0,0 0,0 0,1 0,-1 0,1 0,0-1,0 0,1 1,-1-1,1-1,0 1,0 0,0-1,1 0,3 2,5 3,1-1,-1 0,1-2,0 1,1-2,-1 0,1-1,0 0,0-1,8 0,12 1,1-1,0-2,0-2,0-1,-1-2,0-1,0-2,0-1,32-13,-38 9,-4 1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1,'0'38,"-5"27,-2 8,1-4,1-10,2-9,0-8,2-12</inkml:trace>
  <inkml:trace contextRef="#ctx0" brushRef="#br0" timeOffset="645.609">227 395,'17'-15,"-2"-1,1 0,-2-2,0 0,-2 0,1-1,-2-1,-1 0,6-15,27-72,-43 106,0 1,0-1,0 1,1-1,-1 1,0-1,0 1,1 0,-1-1,0 1,1-1,-1 1,1 0,-1-1,0 1,1 0,-1 0,1-1,-1 1,1 0,-1 0,1 0,-1-1,1 1,-1 0,1 0,-1 0,1 0,-1 0,1 0,-1 0,1 0,-1 0,1 0,-1 0,1 0,-1 1,1-1,-1 0,1 0,-1 0,1 1,-1-1,0 0,1 1,-1-1,1 0,-1 1,0-1,1 1,-1-1,0 0,0 1,1-1,-1 1,0-1,0 1,0-1,1 1,-1-1,0 1,0-1,0 1,0-1,0 1,0 0,12 37,-10-33,40 123,-40-123,1 0,0 0,0-1,0 1,1-1,-1 0,1 0,0 0,0 0,0-1,1 0,0 0,-1 0,1 0,0-1,0 1,0-1,1-1,-1 1,0-1,1 0,-1 0,1 0,-2-1,-1 0,1-1,0 1,0-1,-1 1,1-1,-1 0,1 0,0-1,-1 1,0-1,1 0,-1 0,0 0,0 0,0 0,0-1,-1 1,1-1,-1 0,1 0,-1 0,0 0,0 0,0 0,0-3,35-96,-33 87,28-101,-25 91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72,'42'63,"47"242,-66-175,-22-130,0 0,0 0,0-1,0 1,0 0,0 0,0 0,0-1,0 1,0 0,0-1,0 1,0-1,0 0,0 1,0-1,0 0,0 1,-1-1,1 0,0 0,-1 0,1 1,0-1,-1 0,1 0,-1 0,1 0,-1 0,0 0,1 0,-1 0,0-1,0 1,0 0,0 0,0 0,0-1,98-186,55-58,-92 149,-61 89,-1 6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370 396,'0'-5,"-1"0,-1 0,1 0,-1 0,1 0,-1 1,-1-1,1 0,-1 1,1 0,-1 0,-1-1,1 2,0-1,-1 0,0 1,0 0,0-1,0 2,-1-1,1 0,-1 1,1 0,-1 0,0 0,0 1,0 0,0-1,0 2,0-1,0 1,0-1,0 2,-1-1,1 0,-2 1,-4 2,0 0,0 1,0 0,1 0,0 1,0 0,0 1,0 1,1-1,0 1,1 1,-1-1,1 2,1-1,-1 1,2 0,-1 0,-3 9,-43 113,52-127,0-1,0 1,1 0,-1 0,1 1,0-1,0 0,1 0,-1 0,1 0,0 0,0 0,0-1,0 1,1 0,-1 0,1-1,0 1,0-1,1 0,-1 1,1-1,-1 0,1 0,0-1,0 1,0 0,1-1,-1 0,1 0,-1 0,4 1,2 0,0-1,-1 0,1 0,0-1,0-1,0 1,0-1,0-1,0 0,0 0,0 0,-1-1,1-1,0 0,-1 0,0 0,0-1,6-3,3-3,0 0,0-1,-1-1,-1 0,0-1,-1-1,0 0,-1-2,73-122,-75 160,-9-12,0-1,1 0,0 1,1-1,-1 0,2-1,-1 1,2-1,-1 0,1 0,0 0,0-1,1 0,0 0,0-1,1 0,0 0,0 0,0-1,1-1,0 1,2 0,29-11,-23 1</inkml:trace>
  <inkml:trace contextRef="#ctx0" brushRef="#br0" timeOffset="717.151">60 86,'-5'-3,"-9"-4,21 9,32 9,0-2,0-1,1-2,0-2,0-1,0-2,1-2,7-3,50 2,-80-7,-39-11,15 16,-63-53,60 46</inkml:trace>
  <inkml:trace contextRef="#ctx0" brushRef="#br0" timeOffset="1349.792">907 0,'0'594,"11"-565,-5-33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0 301,'36'1,"143"-12,-60-3,-118 15,0-1,-1 0,1 1,0-1,0 0,-1 0,1 1,0-1,0 0,0 0,-1 0,1 0,0 0,0 0,0 0,-1 0,1 0,0-1,0 1,-1 0,1 0,0-1,0 1,-1 0,1-1,0 1,-1-1,1 1,-1-1,1 1,0-1,-1 1,1-1,-1 0,1 1,-1-1,0 0,1 0,-1 1,0-1,1 0,-1 0,0 1,0-1,0 0,0 0,0 1,0-1,0 0,0 0,0 0,0 1,0-1,0 0,0 0,-1 1,1-1,0 0,-1 0,1 1,-1-1,1 0,-32-49,28 44,-10-15,1-2,0 1,2-2,1 1,0-2,2-1,4 9,5 3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1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0,6-1,5-1,4-2,2-1,1 0,1-1,-1 0,0-1,0 1,0 0,0 0,-6-5,-11-2,-7 1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12,'15'0,"18"0,9 0,2 0,-1 0,-4 0,-4 0,-2 0,-2 0,-3-5,-4-2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1 403,'11'4,"1"0,0-1,-1-1,1 0,0 0,0-1,1-1,-1 0,0-1,0 0,0-1,0 0,-1 0,1-2,0 1,-1-2,0 1,0-2,0 1,-1-1,0-1,0 0,0-1,-1 1,0-2,-1 1,1-2,11-11,-1 0,0-1,-2 0,-1-2,0 0,-2-1,-1 0,-1-1,7-24,-13 7,-6 42,0 1,0-1,0 0,0 1,0-1,0 1,0-1,0 1,0-1,-1 0,1 1,0-1,0 1,-1-1,1 1,0-1,-1 1,1-1,-1 1,1 0,0-1,-1 1,1-1,-1 1,1 0,-1-1,1 1,-1 0,0 0,1 0,-1-1,1 1,-1 0,1 0,-1 0,0 0,1 0,-1 0,1 0,-1 0,0 0,1 0,-1 0,1 1,-1-1,0 0,1 0,-1 0,1 1,-1-1,1 0,-1 1,1-1,-1 1,1-1,0 0,-1 1,1-1,-1 1,1-1,0 1,0-1,-1 1,1-1,0 1,0 0,-1-1,-10 11,0 0,1 0,0 1,1 0,0 1,1 0,0 0,1 1,1 0,0 0,1 0,0 1,-2 15,6-25,0 0,-1 0,2 0,-1 1,1-1,0 0,0 1,0-1,1 0,-1 1,1-1,1 0,-1 0,1 0,0 0,0 0,0 0,1 0,0-1,0 1,0-1,0 0,1 0,-1 0,1 0,0-1,0 1,1-1,-1 0,1 0,-1-1,1 0,0 1,0-1,2 0,14 2,1 0,0-1,0-1,0-1,0-2,0 0,0-1,0-1,0-1,-1-1,1-1,-1 0,-1-2,12-6,-7 4,0-2,0-1,-2-1,1-1,-2-1,0-1,-1 0,-1-2,-1-1,0 0,2-6,0-49,-21 73,0 0,0 1,0-1,-1 0,1 0,0 0,-1 0,0 1,1-1,-1 0,0 1,0-1,0 0,0 1,0-1,0 1,0-1,0 1,-1 0,1-1,0 1,-1 0,1 0,-1 0,0 0,1 0,-1 1,0-1,1 0,-1 1,0-1,0 1,0 0,1-1,-1 1,0 0,0 0,0 0,-2 1,-4 2,-1 0,1 1,0 0,0 0,0 1,0 0,1 0,0 1,0 0,0 0,1 1,0 0,0 0,0 0,1 1,1 0,-1 0,1 0,0 0,1 1,0-1,1 1,-1 0,2 0,-1 0,1 0,0 2,1-3,0-1,0 0,1 0,0 1,0-1,1 0,-1 0,2 0,-1 0,1 0,0 0,0-1,1 0,0 1,0-1,0 0,1-1,0 1,0-1,1 0,-1 0,1-1,0 0,0 0,0 0,1-1,-1 1,1-2,0 1,0-1,0 0,0 0,1-1,-1 0,0 0,0-1,1 0,-1 0,0-1,1 0,-1 0,0 0,0-1,4-2,9-2,0-1,0-1,-1-1,0 0,0-2,-1 0,0-1,-1-1,-1 0,0-1,-1-1,0-1,-1 0,-1-1,-1 0,0-1,-1 0,-1-1,5-15,0-44,-15 77,0 0,0 1,0-1,0 1,0-1,-1 0,1 1,0-1,0 1,-1-1,1 1,0-1,-1 1,1-1,-1 1,1-1,-1 1,1 0,-1-1,1 1,-1 0,1-1,-1 1,1 0,-1 0,1-1,-1 1,0 0,1 0,-1 0,1 0,-1 0,0 0,1 0,-1 0,1 0,-1 0,0 0,1 0,-1 0,1 0,-1 1,0-1,1 0,-1 1,1-1,-1 0,1 1,-1-1,1 0,-1 1,1-1,0 1,-1-1,1 1,-1-1,1 1,0-1,0 1,-1-1,1 1,0 0,-29 33,25-25,-1 0,1 0,0 0,1 1,0-1,1 1,0 0,0 0,1-1,1 1,-1 0,2 0,-1 0,1 0,1 0,0 0,0 0,1-1,0 1,1-1,0 0,0 0,1 0,0 0,0-1,1 0,0 0,2 1,2-1,0-1,0 0,0-1,1 0,-1-1,1 0,1 0,-1-1,1-1,0 0,-1 0,1-1,0-1,1 0,-1-1,0 0,0-1,0 0,1-1,-10 2,-1 0,1-1,0 1,-1-1,1 0,-1 0,1 0,-1 0,1 0,-1 0,0-1,1 1,-1-1,0 0,0 1,0-1,-1 0,1 0,0 0,-1-1,1 1,-1 0,1-2,5-14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0 195,'78'14,"1"-4,0-3,0-4,73-7,-30 2,70 2,-213-17,6 8,1 0,0 0,1-1,0-1,0-1,1 1,1-2,0 0,1 0,0-1,1 0,0 0,-5-14,8 13,4 5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0 276,'27'298,"-26"-333,1 0,2 0,1 0,2 1,1 0,1 0,3 1,0 0,2 1,2-1,-7 14,1 1,1 1,0 0,1 0,1 1,0 0,1 1,1 1,0 1,1 0,9-6,-23 18,0 0,0 0,0 1,0-1,0 0,0 1,0-1,0 1,0 0,0-1,1 1,-1 0,0 0,0 1,0-1,0 0,0 1,0-1,0 1,0 0,0-1,0 1,0 0,0 0,0 0,-1 1,1-1,0 0,-1 1,1-1,-1 1,1-1,-1 1,0 0,0 0,0-1,0 1,0 0,0 0,0 0,-1 0,1 1,15 90,-15-68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283 113,'-5'5,"-15"21,-5 10,-3 4,3 0,2 3,-1-1,4-3,1-3,-2-3,3-2,5-2,-1-6,3-2,3-9,2-11,3-7</inkml:trace>
  <inkml:trace contextRef="#ctx0" brushRef="#br0" timeOffset="247.431">29 0,'18'39,"2"-1,1-1,2-1,1-1,2-1,2-2,1 0,15 11,113 145,-143-174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1 420,'21'-7,"1"0,0 2,1 0,-1 1,1 2,0 0,0 1,-1 2,14 1,10-1,62-5,-107 3,1 0,-1 0,0-1,0 1,0 0,0-1,-1 1,1 0,0-1,-1 1,1-1,-1 1,1-1,-1 1,0-1,1 0,-1 1,0-1,0 0,0 1,0-1,-1 1,1-1,0 1,-1-1,1 0,-1 1,1-1,-1 1,0 0,1-1,-1 1,0-1,0 1,0 0,0 0,0 0,-1-1,1 1,0 0,0 1,-1-1,1 0,-1 0,1 0,-1 1,1-1,-1 1,0-1,-7-7,-11-19,1 0,1-1,2-1,0-1,3 0,0-1,-1-9,-5-8,9 23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2,'-4'0,"-3"4,1 7,6-3,8-8,7-4,1-6,-2 3,-8 3,-10 8,-9 6,2 3,3-2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1 855,'51'-7,"-24"6,0-2,0 0,-1-2,1-1,-1-1,0-1,-1-1,0-2,0 0,-1-2,-1 0,0-2,0 0,1-4,8-18,-1-1,-3-2,-1 0,-1-2,-3-1,3-10,13-33,-4-1,19-75,-48 143,-5 15,19-43,-19 46,-1 0,1 0,-1 1,1-1,-1 0,1 1,0-1,-1 1,1-1,0 1,-1-1,1 1,0-1,0 1,0 0,-1 0,1-1,0 1,0 0,0 0,0 0,0 0,-1 0,1 0,0 0,0 0,0 0,0 0,0 0,-1 0,1 1,0-1,0 0,0 1,-1-1,1 1,0-1,0 1,-1-1,1 1,0-1,-1 1,1 0,-1-1,1 1,-1 0,1 0,-1-1,1 1,-1 0,0 0,0-1,1 1,15 25,0 0,-2 1,-1 0,-1 1,-2 0,0 1,-2 0,-1 5,-1-9,-1 1,-2-1,-1 1,0 0,-2 0,-1 0,-2 0,0 0,-1 0,-2-1,-1 0,0 0,-2 0,-1-1,-1-1,-1 0,-1 0,-1-1,-9 10,11-19,0-2,-1 0,0 0,-1-1,0-1,0 0,-1-1,0 0,-12 3,15-8,0 0,0-1,0-1,0 0,0 0,0-1,-1-1,1 0,0-1,0 0,0-1,-1 0,-11-4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73,'-3'9,"-2"2,1 0,0 0,0 0,1 1,1 0,0 0,0-1,2 1,-1 0,1 0,1 0,0 0,1 0,0 0,1-1,0 1,1-1,0 1,1-1,0 1,-3-10,-1 0,1 0,0 0,0 0,0 0,0 0,0-1,0 1,0-1,0 1,1-1,-1 0,0 0,1 0,-1 0,1 0,-1-1,1 1,0-1,-1 1,1-1,0 0,-1 0,1 0,0 0,-1-1,1 1,-1-1,1 0,-1 0,1 0,-1 0,1 0,-1 0,0 0,1-1,-1 1,0-1,1-1,67-81,-66 78,0 0,0 0,-1-1,0 1,0-1,-1 0,0 0,0 0,0 0,-1 0,0 0,0-1,-1 1,0 0,0 0,-1-1,0 1,0 0,-1 0,1 0,-2 0,1 0,-1 0,0 1,0-1,-1 1,0 0,0 0,-1 0,1 0,-1 1,0 0,-1 0,1 0,-1 1,0 0,-1-1,-20-3,3 5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1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1,'-5'19,"-6"16,-6 3,-1-2,-1-1,2-2,-1-7,3-2,4-6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1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4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2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82,'-4'32,"1"-20,0 1,1-1,1 0,0 1,0-1,1 1,1 0,0-1,1 0,0 1,1-1,1 0,-1 0,5 8,-7-19,1 1,-1-1,1 1,0-1,0 1,-1-1,1 0,0 1,0-1,0 0,0-1,0 1,0 0,0 0,1-1,-1 1,0-1,0 0,0 0,1 0,-1 0,0 0,0 0,0-1,1 1,-1 0,0-1,0 0,0 0,0 0,1 0,62-38,110-123,-175 161,1 0,-1-1,1 1,0 0,-1 0,1 0,0 0,-1 0,1 1,0-1,0 0,0 0,0 0,0 1,0-1,0 0,0 1,0-1,0 1,0-1,0 1,0 0,0-1,1 1,-1 0,0 0,0 0,0 0,1 0,-1 0,0 0,0 0,0 0,0 1,1-1,-1 0,0 1,0-1,0 1,0-1,0 1,0 0,0-1,0 1,0 0,0 0,0 0,-1-1,1 1,0 0,0 0,-1 0,1 1,27 131,-27-128,1-1,-1 1,1-1,0 0,1 1,-1-1,1 0,0 0,0-1,0 1,1 0,-1-1,1 0,0 0,-1 0,1 0,1-1,-1 0,0 1,1-2,-1 1,1 0,-1-1,1 0,0 0,0 0,0-1,-1 1,1-1,0 0,0-1,0 1,-1-1,1 0,0 0,1-1,9-7,1-2,-1 0,-1 0,0-1,-1-1,0-1,-1 1,-1-2,0 0,0 0,-2-1,0 0,1-4,3-3,24-63,-31 62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1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0,'-14'44,"-1"18,3-1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2">1 227,'24'0,"32"-5,11-1,-1 0,-7 1,-8 2,-9-4,-6-1,-5 2,-2 1,-2 2,-5 1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1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21,'-20'-6,"-1"2,0 0,0 1,0 1,-1 0,1 2,-1 1,1 1,0 0,0 2,0 0,-13 6,22-7,1 2,-1-1,2 2,-1-1,0 2,1-1,0 1,1 1,-1 0,2 0,-1 1,1 0,-2 3,8-9,1-1,0 0,0 1,0-1,0 1,1-1,-1 1,1-1,-1 1,1-1,0 1,0-1,0 1,0 0,0-1,1 1,-1-1,1 1,0-1,-1 1,1-1,0 0,1 1,-1-1,0 0,1 0,-1 0,1 0,0 0,-1 0,1 0,66 54,-61-51,57 33,-50-31,0 0,-1 1,0 0,0 1,-1 1,0 0,-1 0,8 10,-18-18,0-1,1 1,-1 0,0 0,0 0,0 0,-1 0,1 0,0 0,-1 0,1 0,-1 1,0-1,0 0,0 0,0 0,0 0,0 1,0-1,-1 0,1 0,-1 0,0 0,1 0,-1 0,0 0,0 0,0 0,-1 0,1 0,0-1,-1 1,1 0,-1-1,0 1,1-1,-1 0,0 0,0 1,-82 37,-111-8,170-31</inkml:trace>
  <inkml:trace contextRef="#ctx0" brushRef="#br0" timeOffset="400.356">929 78,'-20'16,"1"2,1 1,1 0,1 1,0 1,2 0,0 1,1 0,2 1,0 1,1 0,-2 11,12-32,-1 1,1-1,0 1,0-1,0 0,0 1,0-1,1 1,0-1,0 0,-1 1,2-1,-1 0,0 0,1 0,0 0,-1 0,1 0,0 0,1 0,-1-1,0 1,1-1,-1 0,1 0,0 0,0 0,0 0,0 0,0-1,0 0,0 1,0-1,1 0,-1 0,0-1,1 1,-1-1,1 0,-1 0,1 0,-1 0,0-1,4 0,8-2,0-1,0-1,-1 0,1-1,-1 0,0-2,-1 1,0-2,0 0,0 0,-2-1,1-1,-1 0,0 0,-1-1,-1-1,0 1,-1-1,0-1,-1 0,0 0,-1 0,-1-1,0 0,-1 0,-2 10,0 0,-1-1,1 1,-1 0,0 0,-1 0,1-1,-1 1,0 0,-1-1,1 1,-1 0,0 0,0 0,-1-1,0 1,0 0,0 1,0-1,-1 0,1 1,-1-1,0 1,-1 0,1 0,-1 0,0 0,0 1,0-1,0 1,0 0,-1 1,0-1,1 1,-1-1,0 2,0-1,0 0,0 1,-3 0,-1-1,0 0,1 1,-1 1,0-1,0 2,0-1,0 1,0 0,1 1,-1 0,1 1,-1-1,1 2,0-1,-2 2,-9 7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38,'-9'-5,"0"0,0 0,0 1,0 0,0 1,-1 0,0 1,1-1,-1 2,0-1,0 2,0-1,0 1,0 1,0 0,0 0,0 1,0 0,1 1,-1 0,1 0,-1 1,1 0,0 1,1 0,-1 1,1-1,0 2,1-1,-1 1,1 0,0 0,-2 4,-14 17,1 0,1 1,1 1,1 1,2 0,1 2,2 0,1 0,2 2,1-1,-1 13,10-41,0 0,1 1,-1-1,1 1,0-1,1 1,0-1,0 1,0-1,1 0,0 1,0-1,0 0,1 0,0 0,0-1,1 1,-1-1,1 0,0 0,1 0,-1 0,1-1,0 1,0-1,0-1,1 1,-1-1,1 0,0 0,0 0,0-1,0 0,0 0,1-1,-1 1,1-2,-1 1,1-1,-1 1,1-2,3 0,10-5,0-2,0 0,-1-1,-1-1,0-1,0 0,-1-2,0 0,-2 0,1-2,-1 0,-1 0,-1-2,0 0,7-13,-17 25,19-23,-1 0,-1-2,-2-1,-1 0,-2-1,-1-1,-1 0,-2-1,-1 0,-2-1,-1 0,-1-7,-8 63,1 0,1 0,1 0,1 0,0 0,2 0,1-1,0 1,1-1,1 0,1-1,1 0,1 0,0-1,3 2,138 152,-139-164,-14-14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0 256,'129'-22,"223"16,-267 22,-103-37,-67-24,64 35,0 0,0-2,1 0,0-2,1 0,-10-11,-38-49,80 68,2 11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4,-2 2,-4 0,-2-1,-3-1,-2-2,-2-1,0-1,0 0,0 0,-1 0,-9 0,-12 0,-8-1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0,'0'648,"-36"-476,32-137,6-29</inkml:trace>
  <inkml:trace contextRef="#ctx0" brushRef="#br0" timeOffset="290.954">1 508,'38'-10,"28"-7,7-6,-5 0,-8 1,-10 3,-13 0,-14-1,-5 2,-6 0,-5 3</inkml:trace>
  <inkml:trace contextRef="#ctx0" brushRef="#br0" timeOffset="651.646">509 57,'0'42,"0"89,-6 0,-5 2,8-115,-4 113,7-125,0-1,1 0,-1 1,1-1,1 0,-1 0,1 0,0 0,0 0,0 0,1-1,0 1,0-1,0 1,0-1,0 0,1 0,0-1,0 1,0-1,0 0,2 1,-1-3,0 0,-1 0,1-1,0 0,0 0,0 0,0 0,0-1,0 0,-1 0,1 0,0 0,0-1,-1 0,1 0,-1 0,0-1,0 1,0-1,0 0,0 0,0-1,-1 1,0-1,1 0,-1 1,-1-1,1-1,0 0,22-20,54-32,-76 58,0 0,0 1,0-1,0 1,0 0,-1 0,1 0,-1 0,1 0,-1 1,0-1,0 1,0-1,0 1,0 0,0 0,-1 0,0 0,1 0,-1 0,0 0,0 0,-1 0,1 1,-1-1,0 0,0 1,0-1,0 0,0 2,1 6,17 30,-6-28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0,'5'5,"6"2,2 4,2 0,5-1,3-3,2-3,3-1,0-2,1-1,0 0,0-1,-1 1,1 0,-1-1,1 1,-1 0,-5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1,'2'24,"-2"-1,0 1,-2-1,0 1,-2-1,0 0,-2 0,-1 0,0 0,-2-1,0-1,-10 15,7-15,-1-1,-1 0,-1-1,-1 0,0-1,-2-1,0-1,-1-1,0 0,-1-1,0-1,-2-1,1-1,-8 2,24-12,1 0,0 1,-1-2,1 1,-1 0,1-1,-1 0,1 0,-1 0,1-1,-1 1,1-1,-1 0,1 0,0-1,-1 1,1-1,0 0,0 0,0 0,1-1,-1 0,0 1,1-1,0 0,-1-1,1 1,0-1,1 1,-1-1,1 0,0 0,0 0,0 0,0 0,1 0,-1-1,0-3,0-3,-1 0,1-1,1 1,0-1,1 1,0-1,1 1,0 0,1-1,0 1,1 0,0 0,1 0,0 0,1 1,0-1,0 1,1 0,1 1,0-2,1 8,-1 0,0 1,1-1,-1 1,1 1,-1 0,1 0,0 0,0 1,-1 0,1 0,0 1,0 0,-1 1,1-1,-1 2,1-1,-1 1,0 0,0 0,0 1,0 0,-1 0,5 4,14 4,9 2,-1 1,-1 2,0 1,-1 2,-1 0,0 3,-2 0,22 24,-17-6,-26-28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1 226,'72'-17,"-53"13,0 1,0 0,1 2,-1 0,0 1,1 1,-1 1,0 1,8 2,123 13,-148-18,-1 1,0-1,0 0,1 0,-1 0,0 0,0-1,1 1,-1 0,0 0,0-1,0 1,1-1,-1 1,0-1,0 1,0-1,0 0,0 0,0 1,0-1,0 0,0 0,0 0,-1 0,1 0,0 0,0 0,-1 0,1 0,-1-1,1 1,-1 0,0 0,1 0,-1-1,0 1,0 0,0 0,0-1,0 1,0 0,0-1,0 1,-1 0,1 0,0 0,-1-1,1 1,-1 0,1 0,-1 0,0 0,1 0,-1 0,0 0,0 0,0 0,0 0,-109-103,56 60,36 27,6 6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1 217,'225'17,"-72"13,-153-31,-1 1,1-1,0 1,0-1,0 1,0-1,0 1,0-1,0 1,0-1,0 1,0-1,0 1,0-1,0 1,0-1,0 1,0-1,1 1,-1-1,0 1,0-1,1 1,-1-1,0 1,1 0,-1-1,0 1,1-1,-1 1,1 0,-1 0,0-1,1 1,-1 0,1 0,-1-1,1 1,-1 0,1 0,-1 0,1 0,-1 0,1 0,-1 0,1 0,0 0,-1 0,1 0,-1 0,1 0,-1 0,1 0,-1 0,1 1,-1-1,1 0,-1 0,0 1,1-1,-1 0,1 1,-30-38,27 35,-146-178,133 163,0 4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67,'-2'19,"-2"0,0-1,-1 1,-1-1,-1 0,0 0,-2-1,0 0,0 0,-2-1,-8 10,-2 6,-111 145,115-155,16-19,-1-1,1 1,0-1,-1 1,0-1,0 0,0 0,0 0,0 0,0 0,0 0,0 0,-1-1,1 1,-1-1,1 0,-1 0,0 0,1 0,-2 0,-8-2</inkml:trace>
  <inkml:trace contextRef="#ctx0" brushRef="#br0" timeOffset="516.192">0 38,'66'109,"85"94,-58-62,-12 18,-77-148</inkml:trace>
  <inkml:trace contextRef="#ctx0" brushRef="#br0" timeOffset="1217.61">678 208,'33'100,"9"96,-33-107,-9-89,0-1,0 1,-1 0,1 0,0 0,0-1,-1 1,1 0,0 0,0 0,-1 0,1 0,0 0,0 0,-1 0,1 0,0 0,-1 0,1 0,0 0,0 0,-1 0,1 0,0 0,0 0,-1 0,1 0,0 0,-1 0,1 0,0 0,0 1,0-1,-1 0,1 0,0 0,0 0,-1 1,1-1,0 0,0 0,0 0,0 1,0-1,-1 0,1 0,0 1,0-1,0 0,0 1,0-1,0 0,0 0,0 1,0-1,0 0,0 1,0-1,0 0,0 0,-10-23,7-3,1 0,2 0,0 0,2-1,1 1,1 1,1-1,1 0,1 1,1 0,2 1,0 0,2 0,0 1,2 1,3-4,-3 4,-10 13,0 0,1 0,0 1,0 0,1 0,0 0,0 1,1-1,0 2,0-1,0 1,1 0,0 0,1 1,-1 1,1-1,7-2,-11 8,-1 0,1 0,-1 0,0 1,1 0,-1 0,0 0,0 0,0 1,0-1,-1 1,1 0,-1 0,0 1,1-1,-2 1,1-1,0 1,-1 0,1 0,-1 0,0 0,-1 1,1-1,-1 0,1 1,-1-1,-1 1,1-1,-1 1,0 0,0-1,0 1,0 0,5 20,7 12,-8-28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0 255,'0'0,"5"4,6 3,7-1,4-2,3 5,3-1,1 0,1-3,-1-1,0-2,0-1,0-1,-1-5,1-2,-1 0,-9 2,-9 1</inkml:trace>
  <inkml:trace contextRef="#ctx0" brushRef="#br0" timeOffset="436.52">197 1,'0'254,"-28"-56,22-50,7-142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0 460,'9'5,"0"-1,0 0,1-1,-1 0,1-1,0 0,-1 0,1-1,0 0,0-1,0 0,0 0,0-1,0-1,0 0,-1 0,1 0,-1-2,1 1,-1-1,0 0,0-1,-1 0,1 0,-1-1,0 0,-1-1,0 0,0 0,0 0,3-5,21-16,0-2,-2-1,-2-1,-1-1,-1-1,-2-2,-1 0,0-6,-15 28,-5 12,0 0,-1 0,1 0,-1-1,0 1,1 0,-1 0,0-1,-1 1,1-1,0 1,-1-1,1 1,-1-1,0 0,0 1,0-1,0 1,0-1,-1 0,1 1,-1-1,1 1,-2-2,0 3,0 1,-1 0,1 0,0 0,0 0,-1 0,1 0,0 1,0-1,-1 1,1 0,0-1,0 1,0 0,0 0,0 0,0 0,0 1,1-1,-1 1,0-1,1 1,-1-1,1 1,-1 0,1 0,-1 1,1-2,-12 12,1 0,0 2,1-1,1 2,0-1,1 1,1 0,0 1,2 0,0 1,0-1,2 1,0 0,1 0,1 0,0 1,2 8,0-23,1 0,-1 0,1 0,0 0,1 0,-1 0,1 0,-1 0,1 0,0-1,1 1,-1-1,1 1,-1-1,1 0,0 0,0 0,0-1,1 1,-1-1,1 0,-1 1,1-2,0 1,0 0,0-1,0 0,0 1,0-2,0 1,0 0,0-1,0 0,1 0,-1 0,0 0,3-1,22-2,0 0,-1-2,1-1,-1-1,0-2,-1 0,0-2,-1-1,0-2,0 0,-2-1,4-4,-12 8,0 0,0-1,-1-1,0-1,-2 0,1 0,-2-1,0-1,0 0,-2-1,0 0,-1-2,-3-48,-6 66,0-1,-1 1,1 0,0-1,-1 1,1 0,-1 0,1-1,-1 1,1 0,-1 0,0 0,0-1,0 1,0 0,0 0,0 0,0 1,0-1,0 0,0 0,0 0,-1 1,1-1,0 1,0-1,-1 1,1-1,0 1,-1 0,1 0,0 0,-1-1,1 1,-1 1,1-1,0 0,-1 0,1 0,0 1,-1-1,1 1,0-1,-1 1,1-1,0 1,-10 6,1 0,0 1,1 0,0 0,0 1,1 0,0 1,0-1,1 2,0-1,1 1,1 0,-1 0,2 1,0-1,0 1,1 0,0 0,0 5,2-11,0 1,1-1,-1 0,1 0,0 0,1 0,-1 0,1 0,1 0,-1 0,1 0,0 0,0 0,1-1,-1 1,1-1,1 0,-1 1,1-2,-1 1,2 0,-1-1,0 0,1 1,0-2,0 1,0-1,0 0,1 0,-1 0,1 0,-1-1,1 0,0-1,0 1,0-1,0 0,4 0,10-2,-1 0,1-1,-1-1,0 0,0-2,0 0,-1-1,0-1,0-1,0 0,-1-2,-1 0,1 0,-2-2,1 0,0-2,4 0,-2 0,0-1,-1-1,0-1,-2 0,0-1,-1 0,0-2,-2 1,0-2,5-14,-6-7,-11 42,0-1,0 0,0 1,1-1,-1 0,0 1,0-1,0 0,0 0,0 1,-1-1,1 0,0 0,0 1,0-1,-1 0,1 1,0-1,-1 0,1 1,0-1,-1 1,1-1,-1 1,1-1,-1 1,1-1,-1 1,1-1,-1 1,0-1,1 1,-1 0,0-1,1 1,-1 0,0 0,1 0,-1-1,0 1,0 0,1 0,-1 0,0 0,1 0,-1 0,0 0,0 1,1-1,-1 0,0 0,1 0,-1 1,0-1,-7 5,1 0,-1 1,1 0,0 0,0 0,1 1,0 0,0 0,1 1,0 0,0 0,1 0,0 0,0 1,1-1,0 1,0 0,0 5,2-6,0 0,1 1,0-1,0 1,0-1,1 0,1 1,-1-1,1 0,1 0,-1 0,2 0,-1 0,1-1,0 1,0-1,1 0,0 0,0-1,1 1,0-1,0 0,0-1,1 0,0 0,0 0,0-1,0 1,1-2,0 1,0-1,0-1,0 1,0-1,0-1,1 1,-1-2,4 1,-11 0,0-1,0 1,0-1,0 0,0 1,0-1,0 0,0 1,0-1,0 0,0 0,0 0,0 0,0 0,0 0,1 0,-1 0,0-1,0 1,0 0,0-1,0 1,0-1,0 1,0-1,0 1,-1-1,1 0,0 1,0-1,0 0,-1 0,1 0,0 1,-1-1,1 0,0 0,-1 0,0 0,1 0,-1 0,1 0,-1 0,0 0,0 0,0-1,0 1,0 0,0 0,0 0,0 0,0 0,0 0,-8-10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0 244,'2'-2,"-1"0,1 1,0-1,0 0,0 1,0-1,0 1,0 0,1-1,-1 1,0 0,0 0,1 1,-1-1,1 0,-1 1,1 0,-1-1,1 1,1 0,0 0,245-9,-161 11,176-1,-191 15,-108-47,-215-142,236 158,5 2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55,'36'52,"-3"3,-2 1,12 32,14 28,-25-33,-31-83,-1 1,0-1,0 1,1-1,-1 1,0-1,1 1,-1-1,0 0,1 1,-1-1,0 0,1 1,-1-1,1 0,-1 1,1-1,-1 0,1 0,-1 0,1 1,-1-1,1 0,-1 0,1 0,-1 0,1 0,-1 0,1 0,-1 0,1 0,0 0,-1 0,1 0,-1-1,1 1,-1 0,1 0,-1-1,0 1,1 0,-1 0,1-1,-1 1,1 0,-1-1,0 1,1-1,-1 1,0 0,0-1,1 1,-1-1,0 1,0-1,1 1,-1-1,0 1,0-1,0 1,0-1,0 1,0-1,16-39,-14 36,103-271,-43 118,-55 132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0 305,'74'17,"169"-4,-190-14,-2-7,-50 8,0-1,0 1,0-1,0 1,0-1,-1 1,1-1,0 0,-1 1,1-1,0 0,-1 0,1 1,-1-1,1 0,-1 0,1 0,-1 0,0 0,1 0,-1 0,0 0,0 0,0 0,0 0,0 0,0 0,0 0,0 1,0-1,0 0,-1 0,1 0,0 0,0 0,-1 0,1 0,-1 0,1 0,-1 1,1-1,-1 0,0 0,1 1,-1-1,0 0,0 1,1-1,-1 1,-1-1,-110-121,104 110,1 1,0-1,1 0,1 0,0-1,0 0,1 0,1 0,0 0,1-3,0-8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7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0,'-11'4,"0"0,0 0,1 1,0 0,0 1,0 0,0 0,1 1,0 1,0-1,1 2,0-1,1 1,-3 4,9-10,1 0,0 0,0 0,0 1,0-1,1 0,-1 0,1 0,0 0,0 0,0 0,0-1,1 1,-1 0,1 0,-1-1,1 1,0-1,0 1,0-1,0 0,1 0,-1 0,0 0,1 0,0-1,-1 1,1-1,0 1,0-1,0 0,0 0,0-1,0 1,0 0,0-1,22 13,-22-11,1-1,-1 1,0 0,0 0,0 0,0 1,-1-1,1 1,0-1,-1 1,0 0,0 0,0 0,0 0,0 1,-1-1,1 0,-1 1,0-1,0 1,0-1,-1 1,1 0,-1-1,0 1,0 0,0-1,0 1,0-1,-1 1,0 0,0-1,0 1,0-1,-1 0,1 1,-1-1,0 0,0 1,-6 5,0 0,-1 0,0-1,0 0,0-1,-1 0,-1 0,1-1,-1-1,0 0,0 0,0-1,-1 0,1-1,-1-1,-3 1,-9-4,5-3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58,'-28'45,"-199"238,119-155,100-117,-50 42,47-56,3-4</inkml:trace>
  <inkml:trace contextRef="#ctx0" brushRef="#br0" timeOffset="260.599">25 1,'150'136,"-95"-91,-3 3,-2 2,32 42,50 94,-94-164,-25-24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450 424,'-8'-8,"-1"1,0 0,0 0,-1 1,0 0,0 1,-1 0,1 1,-1 0,0 0,0 1,0 1,0 0,-1 0,1 1,0 0,-11 2,10 0,1 1,-1 0,0 1,1 0,-1 1,1 0,0 1,0 0,1 1,-1 0,2 1,-1 0,0 0,1 1,1 0,-1 1,1 0,1 0,0 1,-3 5,9-13,0 0,0 1,1-1,-1 1,1 0,-1-1,1 1,0-1,0 1,0 0,1-1,-1 1,0-1,1 1,0-1,0 1,0-1,0 1,0-1,0 0,0 1,1-1,-1 0,1 0,0 0,-1 0,1 0,0-1,0 1,0 0,0-1,2 1,80 38,-74-36,-6-2,-2-2,0 0,-1 0,1 0,0 0,-1 1,1-1,-1 1,1-1,-1 1,1-1,-1 1,1 0,-1 0,0 0,1 0,-1 0,0 0,0 0,0 0,0 1,0-1,0 0,0 1,0-1,0 0,0 1,-1-1,1 1,-1-1,1 1,-1 0,0-1,1 1,-1-1,0 1,0 0,0-1,0 2,-86 86,76-79,1-3,1-1,-1 2,2-1,-1 1,1 0,0 0,0 1,1 0,1 0,-1 0,1 1,1 0,0 0,0 0,1 1,0-1,1 1,0 0,1-1,0 1,1 0,0 3,2-11,-1 1,1-1,0 1,0-1,0 0,0 0,1 0,-1 0,1 0,0-1,0 1,0-1,0 1,0-1,0 0,1-1,-1 1,1 0,-1-1,1 0,0 0,0 0,-1 0,1-1,0 1,0-1,0 0,0 0,-1 0,1-1,0 0,0 1,-1-1,1 0,0-1,-1 1,1-1,-1 1,1-1,-1 0,0-1,0 1,0 0,0-1,2-2,12-13,-3 2</inkml:trace>
  <inkml:trace contextRef="#ctx0" brushRef="#br0" timeOffset="428.224">196 1,'-6'39,"2"0,1 0,2 1,2-1,1 0,2 0,2 0,4 13,0 15,-4 1,-2-1,-3 1,-4-1,-2 1,-3-1,-17 64,16-68,3-1,2 1,5 55,-1-64,-4-4,-2-32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0 430,'1'3,"1"0,-1 0,1 0,0 0,0 0,0-1,0 1,0-1,1 1,-1-1,1 0,-1 0,1 0,0 0,0 0,0-1,0 1,0-1,0 0,0 0,1 0,-1 0,0-1,1 1,-1-1,0 0,1 0,-1 0,0 0,1-1,-1 1,0-1,1 0,0-1,14-5,-2-1,1-1,-1-1,-1 0,0-1,0-1,-1 0,-1-1,0-1,-1 0,0 0,2-6,38-39,174-168,-223 224,-1 0,0 1,1-1,0 1,-1-1,1 1,0 0,0 0,0 0,0 1,1-1,-1 1,0 0,1 0,-1 0,1 0,-1 0,1 1,0-1,-1 1,1 0,-1 0,1 1,0-1,-1 1,1 0,-1 0,1 0,-1 0,0 0,1 1,-1-1,0 1,0 0,0 0,0 0,-1 1,1-1,0 1,-1-1,0 1,1 0,-1 1,5 9,-1 1,-1 0,0 0,-1 0,0 1,-1 0,-1-1,0 1,-1 0,-1 0,0 0,-1 0,0 0,-3 6,2-10,-1-1,-1 1,0-1,-1 1,0-1,0-1,-1 1,0-1,-1 0,0 0,0-1,-1 1,0-2,0 1,-1-1,0-1,0 0,-1 0,0 0,0-1,0-1,0 0,-1 0,0-1,-3 0,-1 2,3 0,-1-1,1 0,0-1,-1 0,0 0,0-2,1 1,-1-2,0 0,0 0,0-1,0-1,0 0,0-1,1 0,0-1,-8-3,-9-30,22 17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82,'-17'1,"0"2,1 0,-1 0,1 2,0 0,0 1,1 0,-1 1,1 1,1 1,0 0,0 0,0 2,1-1,1 2,0 0,-2 4,11-12,1 1,-1 1,1-1,1 0,-1 0,1 1,-1-1,2 1,-1 0,1-1,-1 1,2-1,-1 1,0 0,1-1,0 1,1-1,-1 0,1 1,0-1,0 0,1 0,-1 0,1 0,0 0,1-1,-1 1,1-1,0 0,0 0,0-1,0 1,1-1,0 0,-1 0,1 0,0 0,0-1,6 2,0 3,0-1,1 0,0-1,0 0,0-1,1 0,0-1,-1 0,1-1,0-1,0 0,0-1,0 0,0-1,0 0,0-1,0 0,0-1,-1-1,1 0,1-2,4-5</inkml:trace>
  <inkml:trace contextRef="#ctx0" brushRef="#br0" timeOffset="477.014">625 308,'19'1,"1"-1,-1 0,0-2,0 0,1-1,-2-1,1-1,0 0,-1-2,0 0,-1-1,1 0,-2-2,1 0,-1-1,-1-1,0 0,-1-1,0 0,0-1,-2-1,0 0,6-10,-17 22,1 0,-1 0,0 0,0 0,0 0,0 0,-1 0,1 0,-1 0,0 0,0 0,0 0,0 0,0 0,-1 0,1-1,-1 1,0 0,0 0,0 1,0-1,-1 0,1 0,-1 0,0 1,0-1,0 1,0 0,0-1,0 1,0 0,-1 0,1 0,-1 1,0-1,1 0,-1 1,0 0,0 0,0 0,0 0,0 0,0 0,0 1,0 0,-2-1,-9 2,1 0,-1 1,0 0,1 1,0 1,0 0,0 1,0 0,0 1,1 0,0 1,1 0,-1 1,1 0,1 1,0 0,0 1,0 1,-5 5,0 1,1 0,1 1,0 1,2 0,0 0,1 1,1 1,-4 14,11-30,1 0,0 0,0 1,0-1,0 0,1 1,0-1,0 1,1-1,-1 0,1 1,0-1,1 0,-1 0,1 0,0 0,0 0,1 0,-1 0,1 0,0-1,0 0,1 1,-1-1,1-1,0 1,0 0,0-1,1 0,3 2,5 3,1-1,-1 0,1-2,0 1,1-2,-1 0,1-1,0 0,0-1,8 0,12 1,1-1,0-2,0-2,0-1,-1-2,0-1,0-2,0-1,32-13,-38 9,-4 1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1,'0'38,"-5"27,-2 8,1-4,1-10,2-9,0-8,2-12</inkml:trace>
  <inkml:trace contextRef="#ctx0" brushRef="#br0" timeOffset="645.609">227 395,'17'-15,"-2"-1,1 0,-2-2,0 0,-2 0,1-1,-2-1,-1 0,6-15,27-72,-43 106,0 1,0-1,0 1,1-1,-1 1,0-1,0 1,1 0,-1-1,0 1,1-1,-1 1,1 0,-1-1,0 1,1 0,-1 0,1-1,-1 1,1 0,-1 0,1 0,-1-1,1 1,-1 0,1 0,-1 0,1 0,-1 0,1 0,-1 0,1 0,-1 0,1 0,-1 0,1 0,-1 1,1-1,-1 0,1 0,-1 0,1 1,-1-1,0 0,1 1,-1-1,1 0,-1 1,0-1,1 1,-1-1,0 0,0 1,1-1,-1 1,0-1,0 1,0-1,1 1,-1-1,0 1,0-1,0 1,0-1,0 1,0 0,12 37,-10-33,40 123,-40-123,1 0,0 0,0-1,0 1,1-1,-1 0,1 0,0 0,0 0,0-1,1 0,0 0,-1 0,1 0,0-1,0 1,0-1,1-1,-1 1,0-1,1 0,-1 0,1 0,-2-1,-1 0,1-1,0 1,0-1,-1 1,1-1,-1 0,1 0,0-1,-1 1,0-1,1 0,-1 0,0 0,0 0,0 0,0-1,-1 1,1-1,-1 0,1 0,-1 0,0 0,0 0,0 0,0-3,35-96,-33 87,28-101,-25 91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72,'42'63,"47"242,-66-175,-22-130,0 0,0 0,0-1,0 1,0 0,0 0,0 0,0-1,0 1,0 0,0-1,0 1,0-1,0 0,0 1,0-1,0 0,0 1,-1-1,1 0,0 0,-1 0,1 1,0-1,-1 0,1 0,-1 0,1 0,-1 0,0 0,1 0,-1 0,0-1,0 1,0 0,0 0,0 0,0-1,98-186,55-58,-92 149,-61 89,-1 6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0 301,'36'1,"143"-12,-60-3,-118 15,0-1,-1 0,1 1,0-1,0 0,-1 0,1 1,0-1,0 0,0 0,-1 0,1 0,0 0,0 0,0 0,-1 0,1 0,0-1,0 1,-1 0,1 0,0-1,0 1,-1 0,1-1,0 1,-1-1,1 1,-1-1,1 1,0-1,-1 1,1-1,-1 0,1 1,-1-1,0 0,1 0,-1 1,0-1,1 0,-1 0,0 1,0-1,0 0,0 0,0 1,0-1,0 0,0 0,0 0,0 1,0-1,0 0,0 0,-1 1,1-1,0 0,-1 0,1 1,-1-1,1 0,-32-49,28 44,-10-15,1-2,0 1,2-2,1 1,0-2,2-1,4 9,5 3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1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0,6-1,5-1,4-2,2-1,1 0,1-1,-1 0,0-1,0 1,0 0,0 0,-6-5,-11-2,-7 1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12,'15'0,"18"0,9 0,2 0,-1 0,-4 0,-4 0,-2 0,-2 0,-3-5,-4-2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0,'-29'237,"-29"148,57-380,0 1,1-1,0 0,0 0,0 1,0-1,1 0,0 0,0 0,0 1,1-1,-1 0,1-1,1 1,-1 0,1-1,-1 1,1-1,0 0,1 1,-1-2,1 1,0 0,0-1,0 0,0 0,1 0,-1 0,1 0,0-1,-1 0,1 0,4 0,-1-1,0-1,0 0,0-1,0 0,0 0,0-1,0 0,0 0,-1-1,1 0,-1 0,1-1,-1 0,0 0,-1-1,1 0,-1 0,0 0,0-1,0 0,-1 0,0 0,0-1,-1 0,0 0,0 0,0 0,2-8,41-105,-47 120,0 1,1-1,-1 0,0 0,0 1,1-1,-1 0,0 0,1 1,-1-1,0 0,0 0,1 0,-1 0,0 0,1 1,-1-1,1 0,-1 0,0 0,1 0,-1 0,0 0,1 0,-1 0,0 0,1 0,-1 0,0 0,1 0,-1-1,0 1,1 0,-1 0,0 0,1 0,-1-1,0 1,1 0,-1 0,0-1,0 1,1 0,-1 0,0-1,0 1,0 0,1-1,-1 1,0 0,0-1,0 1,0 0,3 37,-3-35,0 27,-2-21,1 0,1-1,0 1,0 0,0 0,1-1,0 1,0 0,1-1,0 1,0-1,1 1,0-1,1 0,-1 0,1-1,0 1,1-1,0 0,4 5,-6-11,0 1,1-1,-1 0,0 0,1 0,-1 0,0-1,1 1,-1-1,0 0,0 0,1 0,-1 0,0-1,0 1,0-1,-1 0,1 0,0 0,-1 0,1 0,-1-1,1 1,-1-1,0 1,0-1,-1 0,1 0,0 0,-1 0,0 0,1 0,-1 0,0-3,10-11,130-136,-140 151,0 1,0-1,0 1,0-1,0 1,0 0,1 0,-1-1,0 1,1 0,-1 0,1 0,-1 0,1 1,0-1,-1 0,1 1,0-1,-1 1,1-1,0 1,0 0,-1 0,1 0,0 0,0 0,-1 0,1 0,0 1,0-1,-1 0,1 1,0 0,-1-1,1 1,0 0,-1 0,1 0,-1 0,0 0,1 0,-1 0,0 1,0-1,1 0,-1 1,0-1,0 2,4 6,0 1,-1 0,0 1,-1-1,0 1,-1 0,0-1,0 1,-1 0,-1 0,0 0,0 0,-1 0,-1 0,0 0,0 0,-4-2,16-37,1 10,2 0,0 1,1 1,1 0,0 1,1 1,1 0,2-1,-18 14,0 0,0-1,0 1,0 0,1 0,-1 0,0 0,0 0,1 0,-1 1,1-1,-1 0,0 1,1-1,-1 1,1-1,0 1,-1 0,1-1,-1 1,1 0,-1 0,1 0,0 1,-1-1,1 0,-1 0,1 1,-1-1,1 1,-1-1,1 1,-1 0,0 0,1 0,-1-1,0 1,1 0,-1 1,0-1,0 0,0 0,0 0,0 1,0-1,-1 0,1 1,0-1,-1 1,1-1,-1 1,1-1,-1 1,0-1,1 1,-1 0,0-1,0 1,0-1,0 1,-1-1,1 1,-7 91,9-92,-1-1,1 1,-1-1,1 0,-1 0,1 1,-1-1,1 0,-1 0,1 0,0 0,-1-1,1 1,-1 0,1-1,-1 1,1-1,-1 1,0-1,1 0,-1 0,0 0,1 1,-1-1,0 0,0-1,0 1,0 0,0 0,0 0,0-1,0 1,2-2,123-101,-125 103,0 0,0 0,0 1,0-1,0 0,0 0,0 1,1-1,-1 1,0-1,0 1,1 0,-1-1,0 1,1 0,-1 0,0 0,0 0,1 0,-1 0,0 0,1 0,-1 0,0 1,1-1,-1 1,0-1,0 1,0-1,1 1,-1 0,0-1,0 1,0 0,0 0,0 0,0 0,0 0,-1 0,1 0,0 0,-1 0,1 0,0 0,-1 1,1-1,13 65,-13-57,20 51,-10-53</inkml:trace>
  <inkml:trace contextRef="#ctx0" brushRef="#br0" timeOffset="468.566">1638 621,'28'-3,"0"-1,-1-2,0 0,0-2,-1-1,0-1,0-1,12-8,17-53,-54 70,0 0,0 0,0 1,0-1,-1 0,1 0,-1-1,1 1,-1 0,0 0,0 0,0 0,0 0,0 0,0 0,-1 0,1 0,0-1,-1 1,0 0,0 1,1-1,-1 0,0 0,-1 0,1 0,0 1,0-1,-1 0,1 1,-1 0,1-1,-1 1,0 0,0-1,1 1,-1 0,0 1,0-1,-1 0,-3 1,-1 0,1 1,-1 0,1 0,0 0,0 1,-1 0,1 0,0 1,1 0,-1 0,0 0,1 1,0-1,-1 1,2 1,-1-1,0 1,1 0,0 0,0 0,-3 5,5-7,-9 9,0 1,2 1,-1 0,2 0,0 1,1 0,0 0,1 0,1 1,0 0,1 3,3-15,0-1,0 1,1 0,-1-1,1 1,0-1,0 1,0 0,1-1,-1 1,1-1,0 1,0-1,0 1,0-1,1 0,-1 1,1-1,0 0,0 0,0 0,0-1,1 1,-1 0,1-1,0 1,-1-1,1 0,0 0,0 0,1 0,-1-1,0 1,1-1,0 0,18 6,0-2,0-1,1 0,-1-2,1 0,0-2,-1-1,12-1,-21 0,4 0,-1-1,0 0,0-1,0 0,-1-1,1-1,8-5,-6-1</inkml:trace>
  <inkml:trace contextRef="#ctx0" brushRef="#br0" timeOffset="939.339">820 57,'0'4,"0"3</inkml:trace>
  <inkml:trace contextRef="#ctx0" brushRef="#br0" timeOffset="1271.956">1 282,'482'0,"-458"0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5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16,'-11'-16,"8"23,6 28,19 240,-12-196,-4 0,-3 0,-5 19,2-26,-17 61,17-133,0-1,1 1,-1-1,0 1,0-1,1 1,-1-1,0 1,1-1,-1 1,1 0,-1-1,0 1,1 0,-1-1,1 1,-1 0,1-1,-1 1,1 0,0 0,-1 0,1-1,-1 1,1 0,-1 0,1 0,0 0,-1 0,1 0,-1 0,1 0,-1 0,1 1,0-1,-1 0,1 0,-1 0,1 1,-1-1,1 0,-1 1,1-1,-1 0,0 1,1-1,-1 0,1 1,-1-1,0 1,1-1,-1 1,0-1,1 1,-1-1,0 1,0-1,0 1,0 0,1-1,-1 1,0-1,0 1,0-1,0 1,0 0,27-40,-18 22</inkml:trace>
  <inkml:trace contextRef="#ctx0" brushRef="#br0" timeOffset="261.262">0 523,'43'-4,"34"-7,8-2,-5 3,-12-4,-12 2,-12 3,-7 2,-6 3,-8 2</inkml:trace>
  <inkml:trace contextRef="#ctx0" brushRef="#br0" timeOffset="880.39">621 16,'22'90,"-4"159,-9-186,-3 0,-3 0,-4 43,1-88,11 39,-11-56,1 0,0 0,-1 0,1 0,0 0,0 0,0 0,0 0,0 0,0 0,0-1,0 1,0 0,0-1,0 1,0-1,1 1,-1-1,0 1,0-1,0 0,1 0,-1 0,0 0,1 0,-1 0,0 0,0 0,1 0,-1 0,0-1,0 1,1 0,-1-1,0 1,0-1,0 0,0 1,1-1,-1 0,0 0,-1 0,2 0,142-133,-136 126,-6 5,1-1,0 1,0 0,0-1,0 2,1-1,-1 0,1 1,0-1,0 1,0 0,0 0,0 1,0-1,0 1,0 0,1 0,-1 1,0-1,4 1,-5 2,-1 1,1 0,-1 0,0 0,0 0,-1 0,1 0,-1 1,1-1,-1 0,0 1,0-1,-1 1,1 0,-1-1,1 1,-1 0,0-1,-1 1,1-1,-1 3,1 1,0 5,0 0,1 0,0 0,1 0,0 0,1-1,0 1,1-1,2 5,4-1</inkml:trace>
  <inkml:trace contextRef="#ctx0" brushRef="#br0" timeOffset="1133.927">1298 580,'5'19,"6"12,2-1</inkml:trace>
  <inkml:trace contextRef="#ctx0" brushRef="#br0" timeOffset="1377.431">1214 298,'0'0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1 403,'11'4,"1"0,0-1,-1-1,1 0,0 0,0-1,1-1,-1 0,0-1,0 0,0-1,0 0,-1 0,1-2,0 1,-1-2,0 1,0-2,0 1,-1-1,0-1,0 0,0-1,-1 1,0-2,-1 1,1-2,11-11,-1 0,0-1,-2 0,-1-2,0 0,-2-1,-1 0,-1-1,7-24,-13 7,-6 42,0 1,0-1,0 0,0 1,0-1,0 1,0-1,0 1,0-1,-1 0,1 1,0-1,0 1,-1-1,1 1,0-1,-1 1,1-1,-1 1,1 0,0-1,-1 1,1-1,-1 1,1 0,-1-1,1 1,-1 0,0 0,1 0,-1-1,1 1,-1 0,1 0,-1 0,0 0,1 0,-1 0,1 0,-1 0,0 0,1 0,-1 0,1 1,-1-1,0 0,1 0,-1 0,1 1,-1-1,1 0,-1 1,1-1,-1 1,1-1,0 0,-1 1,1-1,-1 1,1-1,0 1,0-1,-1 1,1-1,0 1,0 0,-1-1,-10 11,0 0,1 0,0 1,1 0,0 1,1 0,0 0,1 1,1 0,0 0,1 0,0 1,-2 15,6-25,0 0,-1 0,2 0,-1 1,1-1,0 0,0 1,0-1,1 0,-1 1,1-1,1 0,-1 0,1 0,0 0,0 0,0 0,1 0,0-1,0 1,0-1,0 0,1 0,-1 0,1 0,0-1,0 1,1-1,-1 0,1 0,-1-1,1 0,0 1,0-1,2 0,14 2,1 0,0-1,0-1,0-1,0-2,0 0,0-1,0-1,0-1,-1-1,1-1,-1 0,-1-2,12-6,-7 4,0-2,0-1,-2-1,1-1,-2-1,0-1,-1 0,-1-2,-1-1,0 0,2-6,0-49,-21 73,0 0,0 1,0-1,-1 0,1 0,0 0,-1 0,0 1,1-1,-1 0,0 1,0-1,0 0,0 1,0-1,0 1,0-1,0 1,-1 0,1-1,0 1,-1 0,1 0,-1 0,0 0,1 0,-1 1,0-1,1 0,-1 1,0-1,0 1,0 0,1-1,-1 1,0 0,0 0,0 0,-2 1,-4 2,-1 0,1 1,0 0,0 0,0 1,0 0,1 0,0 1,0 0,0 0,1 1,0 0,0 0,0 0,1 1,1 0,-1 0,1 0,0 0,1 1,0-1,1 1,-1 0,2 0,-1 0,1 0,0 2,1-3,0-1,0 0,1 0,0 1,0-1,1 0,-1 0,2 0,-1 0,1 0,0 0,0-1,1 0,0 1,0-1,0 0,1-1,0 1,0-1,1 0,-1 0,1-1,0 0,0 0,0 0,1-1,-1 1,1-2,0 1,0-1,0 0,0 0,1-1,-1 0,0 0,0-1,1 0,-1 0,0-1,1 0,-1 0,0 0,0-1,4-2,9-2,0-1,0-1,-1-1,0 0,0-2,-1 0,0-1,-1-1,-1 0,0-1,-1-1,0-1,-1 0,-1-1,-1 0,0-1,-1 0,-1-1,5-15,0-44,-15 77,0 0,0 1,0-1,0 1,0-1,-1 0,1 1,0-1,0 1,-1-1,1 1,0-1,-1 1,1-1,-1 1,1-1,-1 1,1 0,-1-1,1 1,-1 0,1-1,-1 1,1 0,-1 0,1-1,-1 1,0 0,1 0,-1 0,1 0,-1 0,0 0,1 0,-1 0,1 0,-1 0,0 0,1 0,-1 0,1 0,-1 1,0-1,1 0,-1 1,1-1,-1 0,1 1,-1-1,1 0,-1 1,1-1,0 1,-1-1,1 1,-1-1,1 1,0-1,0 1,-1-1,1 1,0 0,-29 33,25-25,-1 0,1 0,0 0,1 1,0-1,1 1,0 0,0 0,1-1,1 1,-1 0,2 0,-1 0,1 0,1 0,0 0,0 0,1-1,0 1,1-1,0 0,0 0,1 0,0 0,0-1,1 0,0 0,2 1,2-1,0-1,0 0,0-1,1 0,-1-1,1 0,1 0,-1-1,1-1,0 0,-1 0,1-1,0-1,1 0,-1-1,0 0,0-1,0 0,1-1,-10 2,-1 0,1-1,0 1,-1-1,1 0,-1 0,1 0,-1 0,1 0,-1 0,0-1,1 1,-1-1,0 0,0 1,0-1,-1 0,1 0,0 0,-1-1,1 1,-1 0,1-2,5-14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0 195,'78'14,"1"-4,0-3,0-4,73-7,-30 2,70 2,-213-17,6 8,1 0,0 0,1-1,0-1,0-1,1 1,1-2,0 0,1 0,0-1,1 0,0 0,-5-14,8 13,4 5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0 276,'27'298,"-26"-333,1 0,2 0,1 0,2 1,1 0,1 0,3 1,0 0,2 1,2-1,-7 14,1 1,1 1,0 0,1 0,1 1,0 0,1 1,1 1,0 1,1 0,9-6,-23 18,0 0,0 0,0 1,0-1,0 0,0 1,0-1,0 1,0 0,0-1,1 1,-1 0,0 0,0 1,0-1,0 0,0 1,0-1,0 1,0 0,0-1,0 1,0 0,0 0,0 0,-1 1,1-1,0 0,-1 1,1-1,-1 1,1-1,-1 1,0 0,0 0,0-1,0 1,0 0,0 0,0 0,-1 0,1 1,15 90,-15-68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283 113,'-5'5,"-15"21,-5 10,-3 4,3 0,2 3,-1-1,4-3,1-3,-2-3,3-2,5-2,-1-6,3-2,3-9,2-11,3-7</inkml:trace>
  <inkml:trace contextRef="#ctx0" brushRef="#br0" timeOffset="247.431">29 0,'18'39,"2"-1,1-1,2-1,1-1,2-1,2-2,1 0,15 11,113 145,-143-174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1 420,'21'-7,"1"0,0 2,1 0,-1 1,1 2,0 0,0 1,-1 2,14 1,10-1,62-5,-107 3,1 0,-1 0,0-1,0 1,0 0,0-1,-1 1,1 0,0-1,-1 1,1-1,-1 1,1-1,-1 1,0-1,1 0,-1 1,0-1,0 0,0 1,0-1,-1 1,1-1,0 1,-1-1,1 0,-1 1,1-1,-1 1,0 0,1-1,-1 1,0-1,0 1,0 0,0 0,0 0,-1-1,1 1,0 0,0 1,-1-1,1 0,-1 0,1 0,-1 1,1-1,-1 1,0-1,-7-7,-11-19,1 0,1-1,2-1,0-1,3 0,0-1,-1-9,-5-8,9 23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2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30,'0'455,"-25"-237,-7 4,15-245,13 6</inkml:trace>
  <inkml:trace contextRef="#ctx0" brushRef="#br0" timeOffset="271.491">1 594,'33'-5,"31"-6,14-2,-2 2,-9-2,-10 1,-12 2,-7 4,-6 2,-3 2,-3 1,0 1,1 1,-6-1</inkml:trace>
  <inkml:trace contextRef="#ctx0" brushRef="#br0" timeOffset="970.141">847 1,'-1'77,"13"176,-2-172,-3 0,-3 0,-6 55,0-24,9-61,-7-50,0 0,1 0,-1 0,0 0,0 0,1 0,-1 0,1 0,-1 0,1 0,-1 0,1 0,0-1,-1 1,1 0,0 0,0-1,0 1,-1-1,1 1,0-1,0 1,0-1,0 1,0-1,0 0,0 1,0-1,0 0,0 0,0 0,0 0,0 0,0 0,0 0,0 0,0 0,0 0,0-1,0 1,0 0,0-1,0 1,0-1,0 1,0-1,0 0,11-7,-1-1,0-1,-1 0,0 0,-1-1,0 0,0-1,-1 1,4-11,31-40,69-63,-111 124,0 1,0-1,-1 1,1-1,0 1,0-1,-1 1,1-1,0 1,0 0,0-1,0 1,0 0,0 0,0 0,0 0,0 0,-1 0,1 0,0 0,0 0,0 0,0 1,0-1,0 0,0 0,0 1,-1-1,1 1,0-1,0 1,-1-1,1 1,0-1,0 1,-1 0,1-1,-1 1,1 0,-1 0,1 0,-1-1,1 1,-1 0,0 0,1 0,-1 0,0 0,0 0,1-1,-1 1,0 0,0 0,0 0,0 0,4 60,-4-56,14 126,-9-111</inkml:trace>
  <inkml:trace contextRef="#ctx0" brushRef="#br0" timeOffset="1532.675">1383 819,'23'0,"1"-2,-1 0,0-1,0-2,-1 0,0-2,1 0,-2-1,1-2,-2 0,1-1,-1-1,16-12,-32 21,-1 1,1-1,0 0,-1 0,0 0,0-1,0 1,0-1,0 1,-1-1,1 0,-1 0,0 0,0 0,-1-1,1 1,-1 0,0-1,0 1,0-1,-1 1,0-1,0 0,0 1,0-1,-1 1,1-1,-1 1,0-1,-1 1,1 0,-1-1,0 1,0 0,0 0,-1 0,1 0,-1 1,0-1,0 1,0 0,0-1,-1 1,1 1,-1-1,0 0,-4-1,3 3,-1 0,0 0,0 0,0 1,0 0,0 0,0 1,0-1,0 1,0 1,0-1,0 1,1 0,-1 0,1 1,-1-1,1 1,0 1,0-1,0 1,1-1,-4 4,-84 104,86-101,1 0,0 0,1 0,0 1,0 0,1-1,0 1,1 0,1 1,0-1,0 0,1 4,0-10,0 0,1 0,-1 0,1-1,0 1,1 0,-1 0,1-1,0 1,0-1,1 0,-1 1,1-1,0 0,0 0,0-1,0 1,1-1,-1 1,1-1,0 0,0-1,0 1,1-1,-1 0,1 1,-1-2,5 2,3 0,1 0,-1-1,1-1,-1 0,1 0,-1-1,1-1,0 0,-1-1,8-2,5-3</inkml:trace>
  <inkml:trace contextRef="#ctx0" brushRef="#br0" timeOffset="2068.503">1920 904,'23'-34,"0"-1,-2-1,-2 0,-2-2,12-35,-7 23,-21 50,0-1,-1 1,1 0,0 1,0-1,0 0,0 0,0 0,-1 0,1 1,0-1,0 0,0 1,-1-1,1 1,0-1,0 1,-1-1,1 1,0-1,-1 1,1 0,-1-1,1 1,-1 0,1-1,-1 1,1 0,-1 0,0 0,0-1,1 1,-1 0,0 0,0 0,0 0,0 0,0-1,0 1,0 0,0 0,0 0,0 0,0 0,-1-1,1 1,0 0,-1 0,1 0,0-1,-1 1,1 0,-1 0,1-1,0 6,2 7,0 0,1 0,1 0,0-1,0 1,2-1,-1 0,2 0,-1-1,1 0,1 0,0 0,1-1,0 0,0-1,1 0,0-1,5 3,-11-8,1-1,1 1,-1-1,0 0,1-1,-1 1,1-1,-1 0,1 0,0-1,-1 0,1 0,0 0,-1 0,1-1,0 0,-1 0,1-1,-1 1,0-1,1-1,-1 1,0-1,0 1,-1-2,1 1,0 0,-1-1,0 0,0 0,0 0,0 0,-1-1,0 0,0 1,0-1,0 0,-1 0,1-2,22-41,-1-1,-3-1,-2-1,-2-1,-1-6,-10 34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0,'-42'16,"-11"2,2 3,0 2,1 1,2 3,-9 9,50-31,0 0,1 1,0-1,0 1,0 1,1-1,0 1,0 0,0 0,1 0,0 1,1 0,0-1,0 1,0 1,1-1,0 0,1 0,0 1,0-1,1 1,0-1,1 0,-1 1,2-1,-1 1,1-1,0 0,1 0,0 1,0-3,0-1,0 1,1-1,-1 0,1 0,0 0,1 0,-1-1,1 0,0 0,0 0,0 0,0-1,1 0,-1 0,1 0,0-1,0 1,0-2,0 1,0-1,0 0,1 0,-1 0,0-1,1 0,-1 0,0-1,1 0,-1 0,0 0,0-1,0 0,0 0,0 0,0-1,-1 0,1 0,-1-1,0 1,3-3,24-21,0-2,-2-1,-1-2,-1-1,-2 0,1-6,30-36,-56 73,-1 1,1 0,-1 0,1 0,0-1,0 1,-1 0,1 0,0 0,0 0,0 0,0 0,0 0,0 1,1-1,-1 0,0 1,0-1,0 0,1 1,-1-1,0 1,1 0,-1 0,0-1,1 1,-1 0,0 0,1 0,-1 0,1 0,-1 1,0-1,1 0,-1 1,0-1,0 1,1-1,-1 1,0-1,0 1,0 0,1 0,-1 0,0 0,0 0,-1 0,1 0,0 0,1 1,84 157,-77-148,1 0,1 0,-1-1,2 0,-1-1,1-1,1 0,-1 0,1-1,1-1,-1 0,1-1,8 2,-9-3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0 247,'68'-12,"0"3,1 3,-1 3,32 4,34 21,-133-23,-1-1,1 1,0 0,0 0,0 0,-1-1,1 1,0 0,-1-1,1 1,-1 0,0-1,1 1,-1-1,0 1,0 0,0-1,0 1,0-1,0 1,-1-1,1 1,0-1,-1 1,1 0,-1-1,1 1,-1 0,0 0,1-1,-1 1,0 0,0 0,0 0,0 0,0 0,0 0,0 0,0 0,-1 0,1 0,0 1,0-1,-1 0,-1-2,-153-176,152 176,3 5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2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0,3-1,0-2,-2-1,-2 0,-3-2,-2 0,-1 0,0 0,-1-1,-1 1,-8 0,-9 5,-5 1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2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0,-3-1,-8-1,-8-2,-12-1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0 512,'183'-458,"-174"437,-22 105,9-58,1 0,1 1,2-1,0 0,4 22,-3-41,0-1,0 0,1 0,0 1,0-1,0 0,1-1,-1 1,1 0,1-1,-1 1,1-1,0 0,0 0,1-1,-1 1,1-1,0 0,0 0,0-1,1 1,-1-1,1 0,0-1,0 0,4 2,-2-3,1 1,-1-1,1-1,-1 0,1 0,0 0,-1-1,1 0,-1-1,1 0,-1-1,0 1,0-1,0-1,0 0,-1 0,1 0,-1-1,0 0,-1 0,1-1,-1 0,0 0,4-7,4-2,-2-1,0 0,-1-1,0-1,-1 0,-2 0,0 0,0-1,-2-1,1-3,4-120,-12 131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1,'-179'431,"174"-419,0 0,-1 0,0-1,-1 0,-1 0,1 0,-2-1,1-1,-1 1,-1-1,0-1,0 1,-1-2,0 1,0-2,0 1,-1-2,0 0,-8 3,16-7,1-1,-1 1,0-1,0 0,0 0,1 0,-1 0,0 0,0-1,1 0,-1 0,0 0,1 0,-1-1,1 1,-1-1,1 0,0 0,0 0,0 0,0-1,0 1,0-1,1 0,-1 0,1 0,0 0,-1 0,2 0,-1 0,0-1,1 1,-1-1,1 0,0 1,0-4,-3-9,1 0,0 0,2 0,-1 0,2-1,0 1,2 0,0-2,-2 8,2 0,-1 0,1 0,1 0,0 0,0 0,1 1,0 0,1 0,0 0,0 0,1 1,0-1,1 1,5-5,-7 12,-1 0,1 0,0 1,-1-1,1 1,0 0,-1 1,1-1,-1 1,1 0,-1 0,1 0,-1 1,1-1,-1 1,0 0,0 1,0-1,0 1,-1-1,1 1,0 0,-1 0,0 1,2 1,16 11,7 3,132 71,49-22,-170-44,-27-9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1 302,'22'58,"-2"2,-3-1,8 53,-27-95,-9-38,6-6,2 0,1 0,1 0,1 0,1 0,2 0,1 0,1 0,1 1,1 0,1 0,2 0,6-11,-9 20,0 1,1 0,1 0,0 1,1 1,1-1,0 2,1 0,1 0,0 1,0 0,14-8,-25 19,1-1,-1 1,0 0,1 0,-1 0,1 0,-1 0,1 1,-1-1,1 1,-1-1,1 1,0 0,-1 0,1 0,0 1,-1-1,1 1,-1-1,1 1,-1 0,1 0,-1 0,1 0,-1 0,0 1,0-1,0 1,0-1,0 1,0 0,0 0,0 0,0 0,-1 0,1 0,-1 0,0 1,0-1,0 0,0 1,0 0,55 89,-42-78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0 210,'333'0,"-373"-34,-128-123,149 138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1 232,'18'-6,"0"0,0 1,1 1,0 1,0 0,-1 1,2 2,11 0,-17 0,300 0,-313 0,0 0,0 1,0-1,0 0,0 0,0 0,0 0,0 0,1 0,-1 0,0 0,0 0,0 0,0 0,0-1,0 1,0 0,0-1,0 1,0-1,0 1,-1-1,1 1,0-1,0 0,0 1,-1-1,1 0,0 0,-1 0,1 0,0 1,-1-1,1 0,-1 0,0 0,1 0,-1 0,0 0,0 0,1 0,-1 0,0-1,0 1,0 0,0 0,0 0,0 0,-1 0,1 0,0 0,-1 0,1 0,0 0,-1 0,1 0,-1 0,1 0,-1 0,-96-107,56 69,25 22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1,'-2'15,"-1"-1,0 1,-2 0,1-1,-2 0,0 0,-1 0,-6 10,-85 148,-43 13,125-168,2-4</inkml:trace>
  <inkml:trace contextRef="#ctx0" brushRef="#br0" timeOffset="280.594">1 1,'19'28,"16"25,6 7,-2-1,-5-11,-7-9,-4-5,0-5,0-2,1-1,1 0,1 0,2-4,-5-1,-1-4,-5-5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6.69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0 2057,'39'-4,"21"-3,7 1,-5 2,-7 0,-8 2,-8 6,-5 1,-4 1,-12-5,-8-4</inkml:trace>
  <inkml:trace contextRef="#ctx0" brushRef="#br0" timeOffset="262.07">312 1803,'-5'34,"-2"30,1 9,-4-3,0-9,2-10,2-8,2-8,2-4,1-3,1-1,0-1,1 1,-1-1,5-3,2-7</inkml:trace>
  <inkml:trace contextRef="#ctx0" brushRef="#br0" timeOffset="1763.011">904 2340,'26'0,"-10"2,1-1,0-1,-1-1,1 0,-1-1,1-1,-1 0,0-1,0-1,-1 0,1-1,-1-1,0-1,8-5,27-29,-1-3,-2-1,12-20,-47 52,0 0,-1 0,-1-1,0-1,-1 1,-1-1,0-1,-1 0,4-16,-10 32,-1 1,1-1,-1 0,1 0,-1 0,1 0,-1 0,0 0,0 0,1 0,-1 0,0-1,0 1,0 0,0 0,0 0,0 0,-1 0,1 0,0 0,0 0,-1 0,1 0,-1 0,1 0,-1 0,1 0,-1 0,1 0,-1 1,0-1,0 0,1 0,-1 1,0-1,0 0,0 1,0-1,0 1,0-1,0 1,0 0,0-1,0 1,0 0,0-1,0 1,0 0,0 0,0 0,0 0,0 0,0 0,0 1,0-1,0 0,0 0,0 1,0-1,0 1,0-1,0 1,-1 0,-7 6,0 0,1 1,-1 0,1 1,1 0,0 0,0 0,1 1,0 0,-1 4,-2 1,3-8,0 1,0 0,1 0,0 0,1 1,0 0,0 0,1 0,0 0,0 0,1 1,1-1,-1 1,2-1,-1 1,1 0,1-1,-1 1,2-1,-1 1,1-1,1 1,0-1,0 0,1 0,0-1,0 1,5 5,-4-7,0-1,1-1,0 1,0-1,0 0,0 0,1-1,0 1,0-2,0 1,0-1,1 0,-1 0,1-1,0 0,0-1,0 1,0-2,0 1,0-1,0 0,0-1,0 1,-1-2,1 1,0-1,0 0,-1-1,1 0,-1 0,0 0,0-1,2-2,19-12,0-2,-2-1,-1-1,-1-1,0-1,-2-1,-1-1,-1-1,-2-1,7-14,-17 29,-4 7,0 0,-1-1,1 1,-1-1,0 0,-1 0,0 0,0 0,0 0,-1 0,0 0,0-7,-1 14,0-1,0 0,0 0,0 0,0 0,0 0,0 1,0-1,-1 0,1 0,0 0,0 0,-1 1,1-1,-1 0,1 0,0 1,-1-1,1 0,-1 1,0-1,1 0,-1 1,1-1,-1 1,0-1,0 1,1-1,-1 1,0 0,0-1,1 1,-1 0,0 0,0-1,0 1,0 0,1 0,-1 0,0 0,0 0,0 0,0 0,0 0,1 1,-1-1,0 0,0 0,0 1,1-1,-1 0,0 1,0-1,1 1,-1-1,0 1,-35 36,25-20,1 1,1 0,1 0,1 1,1 1,0-1,1 4,3-17,1-1,0 1,0 0,0 0,1 0,0 0,0 0,1 0,-1 0,1-1,1 1,-1 0,1 0,0-1,0 1,1-1,-1 0,1 1,0-1,1 0,-1-1,1 1,0-1,0 0,1 1,1 0,2-1,1-1,0 0,-1 0,1 0,1-1,-1-1,0 1,0-2,1 1,-1-1,0-1,1 1,-1-2,0 1,0-1,0-1,0 1,0-2,-1 1,1-1,-1 0,2-2,22-14,-1-2,-1-1,-1-2,-2 0,0-2,-1-1,15-23,-35 44,0 1,-1-1,0 0,-1 0,1 0,-1-1,-1 1,1-1,-1 0,-1 0,0 0,0-1,0 1,-1-1,-1 8,0 0,0 0,0 0,0 1,0-1,0 0,-1 0,1 1,0-1,-1 0,1 0,0 1,-1-1,1 0,-1 1,1-1,-1 0,1 1,-1-1,1 1,-1-1,0 1,1-1,-1 1,0 0,1-1,-1 1,0 0,0-1,1 1,-1 0,0 0,0 0,0 0,1 0,-1 0,0 0,0 0,0 0,1 0,-1 0,0 0,0 0,0 1,1-1,-1 0,0 1,1-1,-1 0,0 1,1-1,-1 1,0-1,1 1,-1 0,1-1,-1 1,1-1,-1 1,1 0,0 0,-1-1,1 1,0 0,-1 0,1-1,0 1,0 0,0 0,0 0,-4 9,1 1,0 0,1-1,0 1,1 0,0 0,1 0,0 0,1 0,0 0,0 0,1 0,4 9,-4-13,1 0,0 0,0 0,1 0,0-1,0 1,0-1,1 0,0 0,0-1,1 0,0 0,0 0,0 0,0-1,1 0,-1 0,1-1,0 0,0 0,0-1,1 0,-1 0,1 0,-1-1,1 0,-1-1,1 1,-1-2,1 1,0-1,-1 0,1-1,-1 1,0-1,1-1,-1 0,0 0,0 0,-1-1,1 0,-1 0,0 0,0-1,2-2,4-12,-3 1</inkml:trace>
  <inkml:trace contextRef="#ctx0" brushRef="#br0" timeOffset="2262.171">1440 1550,'433'-1,"-111"-28,-346 7,-227-165,260 193,3 3</inkml:trace>
  <inkml:trace contextRef="#ctx0" brushRef="#br0" timeOffset="2663.441">3133 1775,'-10'24,"-7"13,-2 4,-1 1,2-2,-1-4,3-2,0-7,2-4,4-1,-2-4,2 0,2 1,-2 3,0 2,-2-3,0-5</inkml:trace>
  <inkml:trace contextRef="#ctx0" brushRef="#br0" timeOffset="2993.849">2851 1690,'81'96,"93"65,-33 64,-118-192,-11-21</inkml:trace>
  <inkml:trace contextRef="#ctx0" brushRef="#br0" timeOffset="3748.537">3923 1409,'-13'2,"-1"1,1 0,0 1,0 0,0 1,0 0,1 2,0-1,0 1,1 1,0 0,0 1,0 0,2 0,-1 1,1 0,0 1,1 0,1 1,-1-1,2 1,0 1,-2 5,-4 9,2 0,1 1,1 0,1 0,1 1,2 0,1 0,1 0,2 0,1 0,1 0,1 0,2 0,0 0,3-1,8 25,-8-35,1-1,0 0,1 0,1-1,0 0,2-1,-1 0,2-1,0-1,0 0,1-1,1 0,0-1,13 5,-27-14,1 0,-1-1,1 1,0-1,0 0,0 0,-1 0,1 0,0-1,0 1,0-1,1 1,-1-1,0 0,0 0,0-1,0 1,0-1,0 1,0-1,14-7</inkml:trace>
  <inkml:trace contextRef="#ctx0" brushRef="#br0" timeOffset="4965.998">4064 2198,'11'2,"0"0,1-1,-1 0,0-1,1-1,-1 0,0 0,0-1,0 0,0-1,0 0,0-1,-1 0,1-1,-1 0,0-1,-1 0,8-6,8-6,-1-2,-1-1,0-1,-2-1,-1-1,4-8,-13 19,-1-2,-1 1,-1-1,0-1,-1 0,0 0,-2 0,1-3,-5 18,-1 1,1-1,-1 1,0-1,1 0,-1 1,0-1,1 1,-1-1,0 0,0 1,1-1,-1 0,0 1,0-1,0 0,0 1,0-1,0 0,0 1,0-1,-1 0,1 1,0-1,0 0,0 1,-1-1,1 0,0 1,-1-1,1 1,0-1,-1 1,1-1,-1 1,1-1,-1 1,1-1,-1 1,1-1,-1 1,0 0,1-1,-1 1,0 0,1 0,-1-1,0 1,1 0,-1 0,0 0,1 0,-1 0,0 0,1 0,-1 0,0 0,0 0,-35 25,28-16,-1 0,2 1,-1-1,2 1,-1 1,1-1,1 1,0 0,0 1,1-1,1 1,0 0,0-1,1 1,1 1,0-1,1 0,0 1,0-9,1 0,0 1,0-1,0 0,1 0,-1 0,1-1,0 1,0 0,1-1,-1 1,1-1,-1 0,1 0,0 0,0 0,1 0,-1 0,0-1,1 0,0 0,-1 0,1 0,0 0,0-1,0 0,0 0,0 0,0 0,5 0,6 1,1 0,-1-1,1-1,-1 0,1-2,0 1,13-5,-12 1,0-2,0 0,0 0,-1-2,-1 0,1-1,-2 0,1-2,-2 1,1-2,-2 0,1 0,-2-1,0 0,-1-1,0-1,-1 0,-1 0,3-7,-3-15,-8 38,0-1,0 1,0-1,0 1,0-1,0 1,0-1,0 0,0 1,0-1,0 1,0-1,0 1,0-1,-1 1,1-1,0 1,0-1,0 1,-1 0,1-1,0 1,-1-1,1 1,0 0,-1-1,1 1,-1 0,1-1,0 1,-1 0,1-1,-1 1,1 0,-1 0,1 0,-1 0,1-1,-1 1,1 0,-1 0,1 0,-1 0,0 0,1 0,-1 0,1 0,-1 1,1-1,-1 0,1 0,-1 0,1 0,-1 1,1-1,0 0,-1 1,1-1,-1 0,1 1,0-1,-1 0,1 1,0-1,-1 1,1-1,0 0,-1 1,1-1,0 1,-8 7,1 1,0 0,0 0,1 1,0 0,1 0,0 1,0-1,1 1,1 0,0 0,0 0,0 4,3-10,-1-1,1 1,-1 0,1 0,0 0,1 0,-1-1,1 1,0 0,1 0,-1-1,1 1,-1-1,1 1,1-1,-1 0,1 0,-1 0,1 0,0 0,1-1,-1 1,1-1,-1 0,1 0,0 0,0-1,0 1,1-1,1 1,5 2,0-1,1 0,-1-1,1 0,0 0,0-2,0 1,0-1,0-1,0-1,9 0,-4-4,0 0,-1-1,0-1,0 0,0-2,-1 1,-1-2,1 0,-1-1,-1 0,0-1,-1 0,0-1,-1 0,0-1,-1-1,-1 0,0 0,-1 0,-1-1,0 0,-1-1,1-9,-4 22,-1 0,0-1,0 0,-1 1,1-1,-1 0,0 0,0 0,-1 0,1 0,-1 0,0 0,-1 0,1 0,-1 0,0 1,-1-5,-24 28,21-9,1 0,1 0,0 0,0 1,1-1,0 1,1 0,0 0,1-1,0 1,0 0,1 0,1 0,0-1,0 1,1-1,1 1,0-1,0 0,1-1,0 1,3 4,-6-9,1-1,-1 1,1 0,0-1,0 0,1 0,-1 0,1 0,0 0,0-1,0 0,1 1,-1-2,1 1,0 0,-1-1,1 0,0 0,0-1,1 1,-1-1,0 0,0 0,1-1,-1 0,0 1,1-2,-1 1,0-1,1 0,-1 0,0 0,3-2,9-8</inkml:trace>
  <inkml:trace contextRef="#ctx0" brushRef="#br0" timeOffset="5446.947">4516 1493,'129'-21,"-43"6,1 3,73 1,-58 34,-131-61,-76-82,35 36,59 71</inkml:trace>
  <inkml:trace contextRef="#ctx0" brushRef="#br0" timeOffset="6098.05">6181 1719,'-14'24,"-15"27,-2 10,0-1,4-6,3-7,4-7,2-5,4-4,-1-3,2-1,-1-5,1-1,-1 0,1 1,-1-2,0-6</inkml:trace>
  <inkml:trace contextRef="#ctx0" brushRef="#br0" timeOffset="6367.904">5758 1831,'29'10,"19"12,6 8,-1 3,-5 1,-11 0,-7-6,-3-4,-2 0,-5 0,-1 1,1 1,2 1,1 0,3 1,1 1,1-6,-4-6</inkml:trace>
  <inkml:trace contextRef="#ctx0" brushRef="#br0" timeOffset="7222.856">6859 1747,'0'371,"-28"-187,31-267,79-249,-24 207,-56 122,0 0,0 0,0 1,0-1,0 0,1 1,-1 0,1-1,0 1,-1 0,1 0,0 1,0-1,0 1,0-1,1 1,-1 0,0 0,1 0,-1 1,0-1,1 1,-1 0,1 0,-1 0,1 0,-1 1,0-1,1 1,-1 0,0 0,1 0,-1 0,0 1,0-1,0 1,3 2,1 2,0 1,0 1,0-1,-1 1,0 1,0-1,-1 1,0 0,-1 0,1 0,-2 1,0 0,0-1,-1 1,1 2,16 45,-14-44</inkml:trace>
  <inkml:trace contextRef="#ctx0" brushRef="#br0" timeOffset="7652.955">6718 1493,'38'-5,"32"-1,9-1,-4 2,-10 2,-12 1,-19 0,-20 2,-13-5,-11-1,-4-4,-4-1,0-3,0 1,1-3,5-3,9-2,4 1</inkml:trace>
  <inkml:trace contextRef="#ctx0" brushRef="#br0" timeOffset="8027.967">7423 1210,'116'197,"-97"-160,-1 2,-2 0,-2 1,-1 1,-3 0,-1 0,-2 1,-2 0,-1 1,-3 10,1-22,-2-1,-1 1,-1 0,-2 0,-1-1,-1 0,-2 0,-1 0,-1-1,-1-1,-2 1,-1-2,-1 0,-8 8,21-32,-5 10,-1-1,0 0,-1-1,0 0,-1 0,0-1,0 0,-1-1,-1 0,0 0,0-2,0 1,-1-1,0-1,-1-1,1 0,-1 0,-13 1,3-4</inkml:trace>
  <inkml:trace contextRef="#ctx0" brushRef="#br1" timeOffset="32740.16">3754 1380,'2'-14,"1"0,0 1,1-1,0 1,1 0,1 0,0 1,1-1,3-3,3 0,0 0,1 0,1 2,0-1,1 2,1 0,0 1,0 1,1 0,1 2,0 0,0 1,1 1,9-2,-12 2,192-27,-180 28,1 2,-1 1,1 1,-1 1,23 3,3 0,116 26,280-27,-327-19,-6-5,-101 19,1-1,0-1,-1-1,0 0,0-1,-1-1,0 0,-1-1,0-1,0 0,7-9,-8 3,40-27,-52 45,0 0,0 0,-1 0,1 0,0 1,-1-1,0 1,1-1,-1 1,0 0,0-1,0 1,0 0,0 0,0 0,0 0,0 0,-1 0,1 0,-1 0,0 0,0 0,1 0,-1 2,3 8,1-1,0 0,2 0,-1-1,1 1,1-1,0-1,0 1,1-1,0-1,0 1,1-1,0-1,1 0,0 0,0-1,0 0,1-1,-1 0,1 0,1-1,-1-1,0 0,1 0,0-1,0-1,5 0,266-2,-141 28,55-43,-73-13,-115 26,31-7,1 1,0 1,1 3,27 0,-50 4,-13 0,0 0,0 1,0-1,0 1,0 0,-1 1,1-1,0 1,0 0,0 1,-1-1,1 1,-1 0,1 1,-1-1,0 1,0 0,0 0,0 1,0 0,-1 0,0 0,1 0,0 2,48 108,-50-98,-3-4</inkml:trace>
  <inkml:trace contextRef="#ctx0" brushRef="#br1" timeOffset="37507.837">5674 843,'-3'-3,"1"-1,-1-1,1 1,1 0,-1-1,0 1,1 0,0-1,0 0,0 1,1-1,0 0,-1 1,2-1,-1 0,0 1,1-1,0 0,0 1,1-1,0-1,3-57,-5 59,0 0,-1 0,1 0,-1 0,0 0,0 1,0-1,-1 0,1 0,-1 1,0-1,0 1,0 0,0-1,0 1,-1 0,0 0,1 0,-1 1,0-1,-1 1,1 0,0 0,-1 0,1 0,-1 0,1 1,-1-1,0 1,0 0,0 0,0 0,-11 0,-1 0,1 1,0 1,-1 0,1 1,0 1,0 0,0 1,-1 2,-20 1,0-2,-1-2,1-1,-1-1,-28-4,-17 0,-59-8,-85-8,29-8,27 16,122 3,0 3,-1 1,0 2,-11 3,-165-28,-312 27,340-28,-283 28,-1129 0,1605 0,0 0,-1 0,1 0,-1-1,1 1,0-1,-1 0,1 0,0 0,0-1,0 0,0 1,0-1,0-1,1 1,-1-1,1 1,-1-1,1 0,0 0,0 0,0-1,0 1,1-1,0 1,-1-1,1 0,1 0,-1 0,0 0,1-1,0 1,0 0,0-2,0-247,0 227,0 19,1 1,-1 0,1-1,0 1,1 0,-1-1,1 1,0 0,1 0,0 0,0 0,0 0,1 0,-1 0,2 1,8-7</inkml:trace>
  <inkml:trace contextRef="#ctx0" brushRef="#br1" timeOffset="39089.946">5730 872,'-5'0,"-1"5,-5 1,0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52 200,'-2'2,"0"-1,0 0,0 1,1 0,-1-1,0 1,1 0,-1 0,1 0,0 0,0 0,0 0,0 1,0-1,0 0,1 0,-1 1,0-1,1 0,0 1,0-1,0 0,0 1,0 1,0 0,-15 137,10-116,2-1,1 1,0 0,2 0,1-1,1 1,1 0,3 5,-5-16,1-1,0-1,2 1,-1 0,1-1,1 1,0-1,1 0,0-1,1 0,1 0,-1 0,1-1,3 3,-8-12,-1 1,0-1,0 0,0 0,1 0,-1 0,1 0,-1-1,0 1,1-1,-1 0,1 1,-1-1,1 0,0 0,-1-1,1 1,-1 0,1-1,-1 0,0 1,1-1,-1 0,0 0,1 0,-1-1,0 1,0-1,0 1,0-1,0 1,1-3,53-68,-49 61,107-210,-114 220,0 0,1 0,-1 0,0 0,1 1,-1-1,0 0,1 0,-1 1,1-1,-1 0,1 1,0-1,-1 0,1 1,0-1,-1 1,1-1,0 1,0-1,-1 1,1 0,0-1,0 1,0 0,-1 0,1 0,0-1,0 1,0 0,0 0,0 0,-1 0,1 0,0 1,0-1,0 0,0 0,-1 0,1 1,0-1,0 1,0-1,-1 0,1 1,0-1,-1 1,1-1,0 1,-1 0,1-1,-1 1,1 0,-1-1,1 1,-1 0,1 0,-1 0,0-1,1 1,23 52,-17-26,1-1,1 0,2 0,0-1,2-1,5 7,-16-28,0 0,1 0,-1 0,1 0,-1-1,1 1,0-1,0 0,0 0,1 0,-1 0,0-1,1 1,-1-1,1 0,-1 0,1 0,0 0,0-1,-1 1,1-1,0 0,0 0,-1 0,1-1,0 1,-1-1,1 0,0 0,-1 0,1-1,-1 1,1-2,7-2,0 0,-1-1,0-1,0 0,-1 0,0-1,0 0,-1-1,8-9,9-20,-1-1,-2-1,-2-2,-2 0,3-12,-7 19,-1-1,-2-1,-2 0,-1 0,-2 0,-2-1,-1 0,-2 0,-2-20,-7 27,8 32,0-1,0 1,0-1,0 0,0 1,-1-1,1 0,0 1,0-1,0 0,0 1,0-1,0 0,-1 1,1-1,0 0,0 0,-1 1,1-1,0 0,0 0,-1 1,1-1,0 0,0 0,-1 0,1 0,0 1,-1-1,1 0,0 0,-1 0,1 0,0 0,-1 0,1 0,0 0,-1 0,1 0,-1 0,1 0,0 0,-1 0,1 0,0 0,-1 0,1-1,0 1,0 0,-1 0,1 0,0-1,-1 1,1 0,0 0,0-1,-1 1,1 0,0 0,0-1,-4 20,1 2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109 280,'15'-1,"0"0,-1-1,0 0,1-1,-1 0,0-2,0 0,-1 0,0-1,1 0,-2-2,11-7,-17 10,0 0,-1-1,1 1,-1-2,-1 1,1 0,-1-1,0 0,-1 0,0 0,0 0,0 0,-1-1,0 1,1-7,-2 10,-1 0,1 1,-1-1,0 0,0 0,0 0,0 1,0-1,-1 0,0 1,0-1,0 0,0 1,0-1,-1 1,0-1,1 1,-1 0,0 0,-1 0,1 0,-1 0,1 0,-1 1,0-1,0 1,0 0,0 0,0 0,0 0,-1 0,-1 0,-7 0,0 1,1 0,-1 1,0 1,1-1,-1 2,1 0,-1 0,1 1,0 0,0 1,0 0,0 1,1 1,0-1,0 1,0 1,1 0,0 0,0 1,1 0,0 1,0 0,1 0,0 0,1 1,0 0,0 0,-3 10,6-13,0 0,0 0,1 0,0 1,0-1,1 1,0-1,0 1,1-1,0 1,0 0,1-1,0 1,0-1,1 1,0-1,0 0,1 1,0-1,0 0,0-1,1 1,0-1,1 1,-1-1,1-1,0 1,1-1,-1 1,1-1,0-1,0 1,1-1,-1-1,1 1,0-1,0 0,0 0,0-1,3 1,64 11,1-3,0-3,0-4,1-2,11-5,-65 3,4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0,'-24'1,"0"0,0 1,0 2,0 0,0 2,1 0,-18 8,40-14,-1 1,0-1,1 1,-1-1,1 1,-1-1,1 1,-1 0,1 0,-1 0,1 0,0 0,-1 0,1 0,0 1,0-1,0 0,0 1,0-1,0 1,0-1,1 1,-1-1,0 1,1-1,0 1,-1 0,1-1,0 1,-1 0,1-1,0 1,0 0,1-1,-1 1,0 0,0-1,1 1,-1 0,1-1,0 1,-1-1,1 1,0-1,0 1,0-1,0 0,0 1,0-1,0 0,2 1,127 120,-74-37,-55-83,1 1,-1 1,0-1,0 0,-1 0,1 0,-1 0,1 1,-1-1,0 0,0 0,0 1,-1-1,1 0,-1 0,0 1,0-1,0 0,0 0,0 0,-1 0,1 0,-1-1,0 1,0 0,0-1,0 1,0-1,-2 1,-8 5,0-1,-1 0,-1-1,1 0,-1-1,0 0,0-2,0 1,-1-2,1 0,-1 0,0-2,1 0,-1 0,1-1,-1-1,-1-1,-19-9,29 5</inkml:trace>
  <inkml:trace contextRef="#ctx0" brushRef="#br0" timeOffset="447.075">551 311,'23'1,"0"-1,0 0,0-2,0-1,0 0,-1-2,1-1,-1 0,-1-2,1 0,18-12,-36 18,0 0,0 0,0-1,-1 0,1 0,-1 0,0 0,0 0,0-1,0 1,-1-1,1 0,-1 0,0 0,0 0,-1 0,1 0,-1-1,0 1,0 0,0-1,-1 1,1-1,-1 1,0-1,0 1,-1-1,1 1,-1-1,0 1,0 0,-1-1,1 1,-1 0,0 0,0 0,0 0,-1 0,0 1,1-1,-1 1,0-1,-1 1,1 0,0 0,-1 1,0-1,1 1,-1 0,0 0,-8 0,1 1,0 1,0 0,0 0,-1 1,1 1,0 0,0 0,1 1,-1 1,0 0,1 0,0 1,0 0,0 1,1 0,0 0,0 1,0 0,1 1,0 0,1 0,0 1,-3 3,6-7,-1-1,1 1,0 0,0 0,0 1,1-1,0 1,0 0,0 0,1 0,0 0,0 0,0 1,1-1,0 0,0 1,1-1,0 1,0-1,0 1,1-1,0 1,0-1,1 0,0 0,0 1,0-1,1 0,0-1,0 1,0 0,1-1,-1 0,1 0,1 0,-1 0,1-1,0 1,0-1,0 0,0-1,1 1,0-1,4 2,12-1,1 0,0-2,0 0,-1-1,1-2,0 0,0-2,38 0,98-25,-134 18</inkml:trace>
  <inkml:trace contextRef="#ctx0" brushRef="#br0" timeOffset="832.803">1171 283,'44'-10,"-2"-3,0-1,-1-2,0-1,-1-3,5-5,-42 24,0 0,0 0,0-1,0 0,-1 1,1-1,0 0,-1 0,1 0,-1-1,0 1,0-1,0 1,0-1,0 0,-1 1,1-1,-1 0,0 0,1 0,-2 0,1-1,0 1,0 0,-1 0,0 0,0-1,0 1,0 0,0 0,0-1,-1 1,0 0,0 0,0 0,0 0,0 0,0 0,-1 0,1 0,-1 1,0-1,0 0,0 1,0-1,-1 1,1 0,0 0,-1 0,-1-1,-8 1,-1 0,1 0,0 1,-1 1,1 0,0 1,-1 0,1 1,0 1,0 0,0 0,0 1,1 0,-1 1,1 1,0 0,1 0,-1 1,1 0,1 1,-1 0,1 1,-7 8,7-7,0-1,0 1,1 1,0 0,1 0,1 1,-1-1,2 1,0 1,-1 3,4-12,1 0,0 0,0 0,0 0,0 0,1 0,0 0,-1 0,1 0,1 1,-1-1,1 0,0 0,0 0,0 0,0 0,0-1,1 1,0 0,0-1,0 1,0-1,1 1,-1-1,1 0,0 0,0 0,0 0,0-1,0 1,1-1,-1 0,1 0,2 1,14 3,0 0,0-2,1 0,-1-1,1-2,0 0,-1-1,1 0,0-2,-1-1,1-1,10-3,0 0,-4 2</inkml:trace>
  <inkml:trace contextRef="#ctx0" brushRef="#br0" timeOffset="1281.651">1595 396,'153'-135,"-43"-7,-110 142,0 0,0-1,0 1,0-1,0 1,0 0,1-1,-1 1,0-1,0 1,1 0,-1-1,0 1,0 0,1-1,-1 1,0 0,1 0,-1-1,0 1,1 0,-1 0,1 0,-1-1,0 1,1 0,-1 0,1 0,-1 0,0 0,1 0,-1 0,1 0,-1 0,1 0,-1 0,0 0,1 0,-1 0,1 0,-1 0,0 1,1-1,-1 0,1 0,-1 0,0 1,1-1,-1 0,0 1,1-1,-1 0,0 1,0-1,1 0,-1 1,0-1,0 0,0 1,1-1,-1 1,0-1,0 0,0 1,4 34,-4-25,0-1,1-1,0 1,0 0,1-1,0 1,0-1,1 0,0 1,0-1,1-1,0 1,1 0,0-1,0 0,0 0,1 0,0-1,0 0,1 0,-1-1,1 1,1-2,-1 1,1-1,-1 0,1 0,1-1,-1 0,0-1,1 0,-1 0,1 0,0-1,2-1,5-4,-1 0,0-1,1-1,-2-1,1 0,-1-1,0 0,-1-1,0-1,0 0,-1-1,0 0,-1-1,0 0,-1-1,-1 0,0 0,0-1,-2 0,1-1,-2 0,5-15,-3 6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01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6,'-1'-1,"0"0,-1 1,1-1,0 1,0-1,-1 1,1-1,0 1,0 0,-1 0,1-1,-1 1,1 0,0 0,-1 1,1-1,0 0,0 0,-1 1,1-1,0 0,-1 1,1-1,0 1,0 0,0-1,0 1,0 0,-1 0,1 0,1 0,-1 0,0 0,0 0,0 0,0 0,1 0,-1 0,1 1,-1-1,1 0,-1 0,1 1,-1-1,1 0,-10 64,28 201,-9-188,49 331,-29-290,-28-118,-1-1,0 1,0 0,0-1,1 1,-1-1,0 1,1-1,-1 1,0-1,1 1,-1-1,1 1,-1-1,1 0,-1 1,1-1,-1 0,1 1,-1-1,1 0,-1 0,1 1,-1-1,1 0,0 0,-1 0,1 0,-1 0,1 0,0 0,-1 0,1 0,-1 0,1 0,0 0,-1 0,1-1,-1 1,1 0,0 0,-1-1,1 1,-1 0,1-1,-1 1,1 0,-1-1,0 1,1-1,-1 1,1-1,-1 1,0-1,1 1,-1-1,0 1,0-1,21-39,-18 33,14-31,2 1,1 2,2 0,1 0,1 2,2 2,2 0,1 1,1 1,-27 27,-1-1,1 0,-1 1,1-1,0 1,0 0,0 0,1 0,-1 0,0 0,1 1,-1-1,1 1,-1 0,1 0,-1 1,1-1,0 1,0-1,-1 1,1 0,0 1,-1-1,1 1,0 0,-1-1,1 1,0 1,-1-1,0 1,1-1,-1 1,0 0,0 0,0 0,0 1,0-1,0 1,-1-1,1 1,-1 0,0 0,0 0,2 3,29 135,-29-120,-1 0,-1-1,-1 1,-1 0,-1 0,0 0,-3 5,4-25,-1 1,1 0,0 0,-1-1,1 1,0 0,0-1,0 1,0 0,0 0,0-1,1 1,-1 0,0 0,1-1,0 1,-1 0,1-1,0 1,0-1,0 1,0-1,0 0,0 1,0-1,0 0,1 0,-1 1,8-2</inkml:trace>
  <inkml:trace contextRef="#ctx0" brushRef="#br0" timeOffset="450.44">1073 626,'-3'-2,"0"-1,0 1,-1-1,1 1,-1 0,1 0,-1 1,0-1,0 1,0 0,1 0,-1 0,-1 0,1 1,0-1,0 1,0 0,0 0,0 1,0-1,0 1,0 0,0 0,0 1,0-1,1 1,-1-1,0 1,1 0,-1 1,-2 1,-6 4,0 1,1 0,0 1,0 0,1 1,0 0,1 1,-3 4,7-6,0 0,0 0,1 0,0 0,0 1,2 0,-1 0,1 0,1 0,0 0,0 0,1 0,1 0,0 2,-1-10,1 0,0 0,0 0,0 0,0 0,1 0,-1-1,1 1,0 0,0-1,-1 0,2 1,-1-1,0 0,0 0,1 0,-1 0,1-1,-1 1,1-1,0 1,0-1,0 0,-1 0,1 0,0 0,0-1,0 1,1-1,-1 0,0 0,0 0,0 0,0 0,0-1,0 0,0 1,0-1,0 0,0 0,-1-1,1 1,0 0,-1-1,1 0,0 0,-1 0,0 0,0 0,2-2,14-10,-1 0,0-1,-2-1,0-1,0 0,4-9,1 1,111-148,-130 172,0-1,0 1,0 0,0 0,0 0,1 0,-1 0,0 0,1 1,-1-1,0 0,1 1,-1-1,1 1,-1-1,1 1,-1-1,1 1,-1 0,1 0,-1 0,1 0,-1 0,1 0,-1 1,1-1,-1 0,1 1,-1-1,1 1,-1-1,0 1,1 0,-1 0,0 0,1-1,-1 1,0 0,0 1,0-1,0 0,0 0,0 0,0 1,0-1,-1 0,1 1,0-1,-1 0,1 1,-1-1,0 1,1-1,-1 1,0-1,0 1,0-1,0 1,0 0,0-1,7 56,-8-46,1-1,0 0,0 1,1-1,1 1,0-1,0 0,1 0,0 0,1 0,0-1,1 1,0-1,0 0,1 0,0-1,0 0,1 0,0 0,1-1,0 0,0 0,6 3,8-1</inkml:trace>
  <inkml:trace contextRef="#ctx0" brushRef="#br0" timeOffset="851.879">1469 570,'12'12,"0"1,0 1,-2 0,0 0,0 1,-1 0,-1 1,-1 0,0 0,-1 0,-1 1,1 5,25 86,-31-108,0 1,0-1,0 1,1-1,-1 1,0-1,0 1,1-1,-1 1,0-1,1 0,-1 1,1-1,-1 0,0 1,1-1,-1 0,1 1,-1-1,1 0,-1 0,1 0,-1 1,1-1,-1 0,1 0,-1 0,1 0,-1 0,1 0,0 0,-1 0,1 0,-1 0,1 0,-1 0,1-1,-1 1,1 0,-1 0,1 0,-1-1,1 1,-1 0,1-1,-1 1,0 0,1-1,-1 1,0-1,1 1,-1-1,0 1,1 0,-1-1,0 1,0-1,1 1,-1-1,0 0,0 1,0-1,0 1,0-1,17-39,-16 37,73-203,-73 203,-1 1,1 0,0 0,0-1,0 1,0 0,0 0,0 0,1 0,-1 1,1-1,-1 0,1 0,0 1,0-1,-1 1,1 0,0-1,0 1,0 0,1 0,-1 0,0 1,0-1,0 0,1 1,-1-1,0 1,1 0,-1 0,0 0,1 0,1 1,6 8</inkml:trace>
  <inkml:trace contextRef="#ctx0" brushRef="#br0" timeOffset="4833.087">1920 683,'17'6,"0"0,0-1,0-1,1-1,0 0,-1-1,1-1,0-1,0 0,4-2,-16 2,0-1,1 0,-1 0,0 0,0-1,0 0,-1 0,1 0,0-1,-1 0,1 0,-1 0,0-1,0 0,-1 0,1 0,-1 0,1-1,-1 0,-1 0,1 0,-1 0,0 0,0-1,0 1,-1-1,0 0,0 0,0 0,-1 0,0 0,0-6,-2 9,0-1,0 0,-1 1,0 0,1-1,-1 1,0 0,-1 0,1 0,0 0,-1 0,0 0,1 1,-1-1,0 1,0 0,-1 0,1 0,0 0,-1 1,1-1,-1 1,0 0,1 0,-1 0,0 1,1-1,-1 1,-110 2,105 0,-1 0,0 1,1 1,0 0,0 0,0 0,0 1,1 1,0-1,0 1,0 1,1 0,0 0,0 0,1 1,0-1,0 2,0-1,1 1,1 0,0 0,-1 2,2-6,1 0,0 0,0 1,0-1,1 0,0 1,0-1,0 1,1-1,0 1,0-1,0 1,1-1,-1 1,1-1,1 1,-1-1,1 0,0 1,0-1,0 0,4 4,6 3,0 0,1-1,1 0,0-1,0-1,1 0,0-1,1 0,-1-1,1-1,1-1,-1 0,1-1,0-1,0-1,0 0,0-1,15-1,19-5,-32-1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111 722,'-11'18,"-2"-1,1 1,1 1,0 0,2 0,0 1,1 0,1 0,1 1,1 0,1 0,0 5,4-23,-1 1,1-1,0 0,1 0,-1 1,1-1,-1 0,1 0,0 0,0 0,1 1,-1-2,1 1,-1 0,1 0,0 0,0-1,0 1,0-1,0 1,1-1,-1 0,1 0,0 0,-1 0,1-1,0 1,0-1,0 0,0 1,0-1,0-1,1 1,-1 0,0-1,0 0,1 1,-1-1,0-1,1 1,-1 0,0-1,0 1,0-1,1 0,-1 0,12-7,1 1,-1-2,-1 0,1-1,-2 0,1-1,-2 0,1-1,-2-1,1 0,-2-1,0 0,-1 0,0-1,-1 0,0 0,2-10,-8 21,1 0,-1 0,0-1,0 1,-1-1,1 1,-1-1,0 1,0-1,0 0,-1 1,0-1,0 0,0 0,0 1,-1-1,0 0,0 1,0-1,-1 1,1-1,-1 1,0 0,0-1,-1 1,1 0,-1 0,0 1,0-1,0 0,0 1,-1 0,1 0,-1 0,0 0,0 1,0-1,0 1,-1 0,1 0,-1 1,-1-1,-21-3,3 2</inkml:trace>
  <inkml:trace contextRef="#ctx0" brushRef="#br0" timeOffset="381.741">732 214,'-7'70,"4"1,3-1,4 11,-1 15,17 91,-16-173,-1 1,-1-1,0 1,-1 0,-1 0,0-1,-1 1,0 0,-1-1,-1 1,-1 1,-2 2</inkml:trace>
  <inkml:trace contextRef="#ctx0" brushRef="#br0" timeOffset="618.76">478 722,'38'-10,"28"-2,6 0,-3 2,-9 3,-10 3,-8 2,-8 1,-3 1,-8 0</inkml:trace>
  <inkml:trace contextRef="#ctx0" brushRef="#br0" timeOffset="1737.452">1438 666,'-24'9,"1"1,0 1,0 1,1 1,1 0,0 2,1 1,1 0,0 1,1 1,1 1,0 2,14-18,1 0,-1 0,1 0,0 0,0 1,0-1,1 1,-1-1,1 1,0 0,0-1,0 1,0 0,0 0,1 0,0 0,0 0,0 0,0 0,1-1,0 1,-1 0,1 0,1 0,-1-1,0 1,1-1,0 1,0-1,0 1,0-1,0 0,1 0,0 0,-1 0,1-1,0 1,0-1,0 0,1 1,-1-1,1-1,-1 1,1 0,-1-1,2 0,5 1,-1-1,1 0,0 0,-1-1,1-1,-1 0,1 0,0-1,-1 0,0 0,1-1,-1 0,-1-1,1 0,0-1,-1 1,0-2,0 1,0-1,0-1,20-18,-2-1,-1-2,-1 0,13-22,-2 4,14-11,-31 79,-17-18,12 52,-11-45,0 1,1-1,0 1,1-1,0 0,1-1,0 1,1-1,1 2,-3-6,1 0,0-1,1 0,-1 0,1 0,0-1,0 1,0-1,1-1,-1 1,1-1,0-1,0 1,0-1,0 0,0 0,1-1,-1 0,1-1,-1 1,0-1,1-1,6 0,-3 0,1-1,-1 0,1-1,-1 0,0 0,0-1,0-1,0 0,-1 0,0-1,0-1,0 1,-1-2,0 1,0-1,-1 0,0-1,-1 0,2-3,20-27,-2-2,-2 0,-2-2,-1-2,-16 33,15-31,-3-1,-1 0,-2-1,-2-1,-2 0,-2-1,-2 0,-2-1,-2-20,-2 59,-1 1,1-1,-2 0,1 1,-1-1,-1 1,1-1,-2 1,1 0,-1 0,0 0,0 0,-1 0,-1 1,-1-3,5 9,0 0,0 1,0-1,0 1,0-1,0 1,0-1,-1 1,1 0,0-1,0 1,-1 0,1 0,0 0,0 0,-1 0,1 0,0 0,0 0,0 1,-1-1,1 0,0 1,0-1,0 1,0-1,0 1,-1 0,1 0,0-1,1 1,-1 0,0 0,0 0,0 0,0 0,1 0,-1 0,0 0,1 0,-1 0,1 1,-25 49,13-4,3 1,1 0,3 1,2 0,2-1,2 1,2 0,2 0,3-1,1 0,10 25,19 108,-27-127,-8-45,0 0,0 0,-1 0,0 1,-1 0,0-1,0 1,-1-1,0 1,-1 0,0-1,-1 1,0-1,0 1,-1-1,0 0,-3 6,5-14,-1 1,1 0,0 0,-1-1,1 1,-1-1,0 0,1 1,-1-1,0 0,0 0,0 0,0 0,0 0,0 0,0-1,0 1,0-1,0 0,0 1,0-1,-1 0,1 0,0 0,-2-1,-12-2</inkml:trace>
  <inkml:trace contextRef="#ctx0" brushRef="#br0" timeOffset="1983.875">1918 553,'38'-9,"37"-4,10 1,-4 2,-11 3,-13 3,-11 6,-9 3,-6 1,-3 0,-2-2,0 3,-5 1</inkml:trace>
  <inkml:trace contextRef="#ctx0" brushRef="#br0" timeOffset="2186.257">2736 778,'0'29,"0"19,5 2,1-4,0-9</inkml:trace>
  <inkml:trace contextRef="#ctx0" brushRef="#br0" timeOffset="2420.024">2707 412,'0'0</inkml:trace>
  <inkml:trace contextRef="#ctx0" brushRef="#br0" timeOffset="2671.01">3074 694,'-9'18,"1"0,1 0,0 1,1 0,1 0,1 0,1 1,1 0,0-1,1 1,2 0,0 0,1 1,-2-18,0 0,1 0,-1 1,1-1,0 0,-1 0,2 0,-1 0,0 0,1 0,-1 0,1 0,0-1,0 1,0-1,0 1,0-1,1 0,-1 0,1 0,-1 0,1 0,0 0,0-1,0 1,0-1,0 0,0 0,0 0,0 0,0-1,0 1,1-1,-1 0,0 0,0 0,1 0,-1 0,0-1,0 0,0 1,0-1,3-1,3-1,-1-1,1 0,0 0,-1-1,0 0,0 0,-1-1,1 0,-1-1,0 1,-1-1,0 0,0-1,0 0,-1 0,0 0,-1 0,0-1,0 0,-1 0,0 0,0 0,-1 0,0-1,-1 1,0-6,1 10,-1-1,0 0,0 1,-1-1,0 0,0 0,0 0,-1 1,0-1,0 0,0 1,-1-1,0 1,0-1,0 1,-1 0,0-1,0 1,0 1,0-1,-1 0,0 1,0 0,0 0,0 0,-1 0,1 1,-1 0,0 0,0 0,0 0,-1 1,1 0,-1 0,1 0,-1 1,-2-1,-11 5</inkml:trace>
  <inkml:trace contextRef="#ctx0" brushRef="#br0" timeOffset="3069.763">3441 948,'125'-245,"-102"214,-22 30,-1 1,1 0,-1-1,1 1,-1 0,1-1,-1 1,1 0,0 0,-1 0,1 0,-1 0,1 0,-1 0,1-1,0 2,-1-1,1 0,-1 0,1 0,-1 0,1 0,0 0,-1 1,1-1,-1 0,1 0,-1 1,1-1,-1 0,0 1,1-1,-1 0,1 1,-1-1,0 1,1-1,-1 1,0-1,1 1,-1-1,0 1,0-1,1 1,-1-1,0 1,0-1,0 1,0 0,0-1,0 1,0-1,0 1,0 0,0-1,0 1,0-1,0 1,-1 0,3 10,-1 0,1-1,1 1,0 0,1-1,0 1,0-1,1 0,0 0,1-1,0 0,1 0,0 0,0-1,1 0,0 0,0-1,1 0,-1 0,7 2,-11-7,1 0,-1 0,1-1,-1 1,1-1,0 0,-1-1,1 1,0-1,0 0,0 0,-1-1,1 1,0-1,-1 0,1-1,0 1,-1-1,0 1,1-1,-1-1,0 1,0-1,0 1,0-1,0 0,-1 0,1-1,-1 0,4-4,-1 0,0 0,0 0,-1 0,-1-1,1 0,-1 0,-1-1,0 1,0-1,-1 1,0-1,1-7,-2-97,-2 89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8,'-1'-1,"1"0,-1 1,0-1,1 1,-1-1,0 1,0-1,1 1,-1-1,0 1,0 0,0-1,0 1,0 0,0 0,1 0,-1 0,0 0,0 0,0 0,0 0,0 0,0 0,0 0,0 1,1-1,-1 0,0 1,0-1,0 0,0 1,1-1,-1 1,0-1,0 1,1 0,-1-1,1 1,-1 0,0-1,1 1,-1 0,1 0,0 0,-1-1,1 1,0 0,-1 1,-16 42,1 151,-1 38,-11-35,28-178,1-13,-1 0,0 0,0 0,0 0,-1 0,-1 0,1 0,-1 0,0-1,0 1,-1 0,-1 2,-4-17,6-5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7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0 147,'29'-10,"14"-7,5-2,-2 3,-3 4,-4 4,-4-1,-3 1,-3 1,-1 3,0 1,-1 2,1 0,-1 1,1-4,0-2,0-5,-5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0,'-16'154,"6"1,8 47,3 22,-1-222,0 0,0-1,0 1,0 0,0-1,0 1,0 0,1-1,-1 1,0 0,1-1,0 1,-1-1,1 1,0-1,0 1,0-1,0 1,0-1,0 0,0 0,0 0,1 1,-1-1,0 0,1 0,-1-1,1 1,-1 0,1 0,0-1,-1 1,1-1,-1 1,1-1,0 0,-1 0,1 0,0 0,0 0,-1 0,1 0,0 0,-1-1,1 1,-1-1,1 1,0-1,-1 1,1-1,-1 0,1 0,-1 0,0 0,1 0,-1 0,0 0,0-1,0 1,0 0,0-1,0 1,0 0,0-1,0 0,94-104,-67 81,-20 16,1 1,-1 0,1 0,1 1,0 0,-1 1,2 0,-1 0,1 1,0 1,0 0,0 0,1 1,-9 2,-1 1,0 0,0 0,1 0,-1 0,0 1,0-1,1 0,-1 1,0 0,0-1,0 1,0 0,0 0,0 0,0 0,0 1,0-1,-1 0,1 1,0 0,-1-1,1 1,-1 0,0-1,1 1,-1 0,0 0,0 0,0 0,0 0,-1 1,1-1,-1 0,1 0,-1 0,0 1,0-1,0 0,0 2,-10 93,7-89,2-5,-1 0,1 1,0-1,-1 1,2-1,-1 1,0-1,1 1,0-1,0 1,0 0,0-1,0 1,1 0,-1-1,1 1,0-1,0 1,1-1,0 2,8 6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8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260 421,'-47'39,"22"-20,1 1,1 1,0 1,2 0,0 2,2 1,1 0,-2 5,19-28,-1-1,1 0,-1 1,1-1,0 1,-1 0,1-1,0 1,0 0,0 0,0 0,0 0,1 0,-1 0,1 0,-1 0,1 0,0 0,0 0,-1 0,1 0,1 0,-1 0,0 0,1 0,-1 0,1 0,-1 0,1 0,0 0,0 0,0 0,0 0,0-1,0 1,0 0,1-1,-1 1,1-1,-1 1,1-1,-1 0,1 0,0 0,0 0,0 0,0 0,-1 0,1 0,0-1,0 1,0-1,1 1,-1-1,13-6,0 0,0 0,-1-2,0 0,0 0,-1-1,0-1,0 0,-1-1,-1-1,0 1,0-2,2-4,83-93,-96 109,1 0,-1 1,0-1,1 0,-1 0,1 1,-1-1,1 1,-1-1,1 0,0 1,-1-1,1 1,0-1,-1 1,1-1,0 1,0 0,-1-1,1 1,0 0,0 0,0 0,-1-1,1 1,0 0,0 0,0 0,-1 0,1 0,0 0,0 1,0-1,0 0,-1 0,1 1,0-1,0 0,-1 1,1-1,0 1,-1-1,1 1,0-1,-1 1,1-1,-1 1,1 0,-1-1,1 1,-1 0,1-1,-1 1,0 0,1 0,-1-1,0 1,1 0,-1 0,0 0,0 0,-4 57,3-48,-1-6,1-1,0 0,0 1,0-1,0 1,0 0,1-1,0 1,0-1,0 1,0 0,0-1,1 1,0 0,-1-1,1 1,1-1,-1 0,0 1,1-1,0 0,-1 0,1 0,1 0,-1 0,0 0,1-1,-1 1,1-1,0 1,0-1,0 0,0 0,0 0,0-1,1 1,-1-1,0 0,1 0,-1 0,1 0,0-1,-1 1,2-1,10-4,0-1,-1 0,1-1,-1-1,-1 0,1-1,-1 0,-1-1,0-1,0 0,1-2,-3 4,135-153,-121 130,-1 1,-2-1,-1-1,-1-1,-2 0,-2-1,0-1,-3-1,7-31,-18 65,1 0,-2 0,1 0,0 0,0 0,-1 0,1 0,-1-1,1 1,-1 0,0 0,0-1,0 1,0 0,0 0,-1 0,1-1,-1 1,1 0,-1 0,0 0,0 0,0 0,0 0,0 0,-1 0,1 0,0 0,-1 1,1-1,-1 0,0 1,0 0,1-1,-1 1,0 0,0 0,0 0,0 0,0 0,-1 0,1 1,0-1,0 1,0 0,-1-1,1 1,-1 0,-2 1,1 0,-1 1,1-1,0 1,0 0,-1 0,1 0,0 0,1 1,-1 0,0 0,1 0,0 0,0 0,0 1,0-1,0 1,0 0,1 0,0 0,0 0,0 0,0 1,1-1,0 0,0 1,0 1,-6 131,9-110,-2-10,0 13,1-1,2 1,1-1,1 0,1 0,4 5,1 2,-8-23,0 0,1 0,1-1,0 1,1-1,0 0,0-1,1 0,1 0,0 0,1-1,0 0,8 7,-17-17,0 1,1-1,-1 0,1 1,-1-1,0 0,1 1,-1-1,1 0,-1 1,0-1,1 0,-1 0,1 0,-1 0,1 0,-1 1,1-1,-1 0,1 0,-1 0,1 0,-1 0,1 0,-1 0,1-1,-1 1,1 0,-1 0,1 0,-1 0,1-1,-1 1,1 0,-1-1,0 1,1 0,-1 0,1-1,-1 1,0-1,1 1,-1 0,0-1,0 1,1-1,-1 1,0-1,0 1,0-1,0 1,1-1,-1 1,0-1,0 1,0-1,0 1,0-1,0 1,0-1,0 1,0-1,-1 1,1-1,0 1,0-1,0 1,-1-1,0-14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0,'57'0,"29"0,5 0,-4 0,-12 0,-13 0,-13 0,-10 0,-7 0,-9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1 111,'0'-1,"0"0,0 0,1 0,-1 0,1 1,-1-1,0 0,1 0,0 1,-1-1,1 0,-1 1,1-1,0 1,-1-1,1 0,0 1,0 0,-1-1,1 1,0-1,0 1,0 0,0 0,-1-1,1 1,0 0,0 0,0 0,0 0,0 0,0 0,0 0,-1 0,1 1,0-1,0 0,0 0,0 1,-1-1,1 1,0-1,0 0,-1 1,1 0,0-1,0 1,-1-1,1 1,-1 0,1-1,-1 1,1 0,-1 0,1-1,-1 2,35 52,-30-43,172 266,-134-227,-23-93,-5-17,-9 30,2 1,1 0,1 0,1 1,2 0,2-2,92-139,-94 145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4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97,'313'0,"-146"26,-167-26,1 0,-1 0,1 1,0-1,-1 0,1 0,0 0,-1 1,1-1,0 0,-1 0,1 0,0 0,-1 0,1-1,0 1,-1 0,1 0,-1 0,1 0,0-1,-1 1,1 0,0-1,-1 1,1 0,-1-1,1 1,-1-1,1 1,-1-1,0 1,1-1,-1 1,1-1,-1 1,0-1,1 0,-1 1,0-1,0 0,0 1,0-1,1 1,-1-1,0 0,0 1,0-1,0 0,0 1,0-1,-1 0,1 1,0-1,0 0,0 1,-1-1,1 0,0 1,-28-37,20 28,-15-31,20 24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0 104,'1'0,"-1"0,0 1,1-1,-1 0,1 0,-1 0,0 0,1 0,-1 0,1 0,-1 0,0 0,1 0,-1 0,1 0,-1 0,0-1,1 1,-1 0,1 0,-1 0,0 0,1-1,-1 1,0 0,1 0,-1-1,0 1,0 0,1-1,-1 1,0 0,0-1,1 1,-1 0,0-1,0 1,0-1,0 1,0 0,0-1,1 1,-1-1,0 1,0 0,0-1,0 1,0-1,-1 1,1 0,0-1,0 1,0-1,0 1,0 0,0-1,-1 1,1 0,0-1,0 1,-1 0,1-1,0 1,0 0,-1-1,1 1,40 5,-36-5,85 9,-1-3,1-5,3-4,36 1,-27 1,-101 1,0 0,1 0,-1 0,1 0,-1 0,1 0,-1 0,1 0,-1 0,1 0,-1-1,1 1,-1 0,0 0,1 0,-1-1,1 1,-1 0,0-1,1 1,-1 0,0-1,1 1,-1 0,0-1,0 1,1-1,-1 1,0-1,0 1,0-1,0 1,1 0,-1-1,0 1,0-1,0 1,0-1,0 1,0-1,0 1,0-1,-1 1,1-1,0 1,0-1,0 1,0 0,-1-1,1 1,0-1,0 1,-1-1,1 1,0 0,-1-1,1 1,0 0,-1-1,1 1,-1 0,1 0,0-1,-1 1,1 0,-1 0,-27-21,-70-31,81 43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5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83,'1'-2,"1"0,-1 0,1 0,-1 0,1 1,0-1,0 0,-1 1,1 0,0-1,0 1,1 0,-1 0,0 0,0 0,0 1,1-1,-1 1,0-1,1 1,-1 0,0 0,1 0,-1 0,1 0,0 0,338-3,-267 3,-62 0</inkml:trace>
  <inkml:trace contextRef="#ctx0" brushRef="#br0" timeOffset="271.087">29 252,'14'0,"15"0,7 0,2 0,-1 0,-1 0,-3 0,-1 0,-2 0,-2 0,1 0,-2 0,1 0,0 0,0 0,-5 0</inkml:trace>
  <inkml:trace contextRef="#ctx0" brushRef="#br0" timeOffset="1289.672">734 421,'320'-143,"-297"132,-1-1,0-1,-1-1,-1-1,0 0,-2-2,1 0,-2-1,0-1,-1 0,10-18,-26 36,1 0,0 0,-1 0,1 0,-1-1,0 1,1 0,-1 0,0 0,0-1,1 1,-1 0,0 0,0-1,-1 1,1 0,0 0,0-1,0 1,-1 0,1 0,-1 0,1 0,-1-1,1 1,-1 0,0 0,0 0,1 0,-1 0,0 1,0-1,0 0,0 0,0 0,0 1,0-1,0 1,0-1,0 1,-1-1,1 1,0-1,0 1,0 0,-1 0,1 0,0 0,0 0,-1 0,1 0,0 0,0 0,-1 0,1 1,0-1,0 0,0 1,0-1,0 1,-1 0,1-1,0 1,0 0,0-1,0 1,1 0,-1 0,0 0,0 1,-10 1,0 1,1 0,0 1,0 0,0 1,1 0,0 0,0 1,0 0,1 1,0 0,0 0,1 1,0 0,1 0,0 0,0 1,1 0,0 0,1 1,0-1,-1 9,5-16,-1 0,1 0,1 1,-1-1,0 0,1 0,0 0,0 0,0 0,0 0,0 0,1 0,-1 0,1 0,-1-1,1 1,0 0,0-1,1 0,-1 1,0-1,1 0,-1 0,1-1,0 1,0 0,-1-1,1 0,0 1,0-1,0 0,1-1,0 1,109 10,-87-10,0-2,0 0,-1-2,1-1,-1-1,1-1,-1-1,-1-1,0-1,0-1,9-7,11-10,-1-3,-2-2,-1-1,11-14,-52 48,0-1,0 0,0 0,0 0,0 1,0-1,0 0,0 0,0 0,0-1,0 1,0 0,0 0,0-1,0 1,0 0,0-1,0 1,0-1,0 1,0-1,1 1,-1-1,0 0,0 1,1-1,-1 0,0 0,1 0,-1 0,1 1,-1-1,1 0,-1 0,1 0,0 0,-1 0,1 0,0 0,0 0,0 0,0 0,0 0,0 0,0 0,0 0,0 0,0 0,0 0,1 0,-1 0,0 0,1 0,-1 0,1 0,-1 0,1 0,0 0,-1 1,1-1,0 0,-1 0,1 1,0-1,0 0,-11 4,1 0,-1 0,0 1,1 1,0-1,0 1,0 1,1 0,-1 0,2 0,-6 6,10-9,0 0,0 0,0 1,0-1,1 1,0 0,-1-1,1 1,1 0,-1 0,0 1,1-1,0 0,0 0,0 1,1-1,-1 0,1 1,0-1,0 1,1-1,-1 0,1 1,0-1,0 0,1 0,-1 1,1-1,3 1,0 0,1-1,-1 1,1-1,0 0,0 0,0-1,1 0,-1 0,1-1,0 1,-1-2,1 1,0-1,0 0,0 0,0 0,1-1,-1-1,0 1,0-1,0 0,0 0,1-2,17 2,0 0,-1-1,0-1,0-2,0 0,0-1,-1-1,0-2,-1 0,0-1,0-1,-1-2,0 0,-1-1,-1 0,0-2,-1 0,1-3,-13 12,-3 5,0 0,-1 1,0-1,1 0,-1 0,0-1,0 1,0 0,0-1,0 1,-1-1,1 0,-1 1,0-1,0 0,0 0,0 0,0 0,0 0,-1 0,0 0,1 0,-1 0,0 0,-1 0,1-3,-4 5,0 1,0-1,0 1,-1 0,1 0,0 0,0 1,0 0,0-1,0 1,1 0,-1 1,0-1,0 1,1 0,-1 0,1 0,-1 0,1 0,0 1,0 0,0 0,0-1,1 2,-1-1,2-2,-8 6,-1 1,2 1,-1 0,1 0,0 0,1 1,0 0,1 1,0-1,1 1,0 1,1-1,0 0,0 1,1 0,1 0,0 0,1 0,0 0,4-5,0-1,0 0,0-1,1 1,0-1,0 1,1-1,0 0,-1-1,2 1,-1-1,0 0,1 0,0-1,0 0,0 0,0 0,0-1,1 1,-1-2,1 1,-1-1,1 0,0 0,-1-1,1 1,0-2,0 1,-1-1,1 0,0 0,-1-1,1 0,-1 0,0 0,2-2,46-58,-46 46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12 178,'-10'271,"9"-239,12-44,57-165,-42 135,1 0,2 2,2 2,2 0,16-13,-45 47,1 0,0 0,0 1,0-1,0 1,0 0,1 0,0 1,-1 0,1 0,0 0,0 1,0-1,0 1,0 1,0-1,3 1,-6 2,0 0,-1 0,1 0,-1 0,1 1,-1-1,0 1,0 0,0-1,-1 1,1 0,-1 0,1 0,-1 0,0 0,0 0,0 0,-1 1,1-1,-1 0,0 0,0 1,0 2,3 13,4 9,-2-3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2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52,'179'-18,"-58"-5,-30 12,-74 16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1 135,'33'0,"31"0,9 0,-3 0,-9 0,-9 0,-10 0,-16 0,-13-5,-13-1,-6-5,-8 0,-1-4,-3-3,2-4,3-3,4 3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6:48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0,'-33'34,"-22"20,-5 7,3-4,5-5,8-13,6-7,5-10,3-8,6-7</inkml:trace>
  <inkml:trace contextRef="#ctx0" brushRef="#br0" timeOffset="266.314">60 29,'2'0,"1"-1,-1 1,0 0,1 0,-1 0,0 0,1 1,-1-1,0 1,0-1,1 1,-1 0,0 0,0 0,0 0,0 0,0 0,0 0,0 1,-1-1,1 1,0 0,0 0,174 161,-59-43,-105-105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463 616,'-35'5,"0"1,0 2,1 1,0 2,1 1,1 2,-1 1,2 1,0 2,0 3,-51 68,80-86,0 1,0 0,0-1,0 1,1 0,0 0,0 0,0 0,0 0,0 0,1 1,0-1,0 0,0 0,0 0,1 0,0 1,0-1,0 0,0 0,0 0,1-1,0 1,0 0,0 0,0-1,1 2,4 0,0 0,-1-1,1 0,1-1,-1 1,0-1,1-1,0 1,-1-1,1-1,0 1,0-1,0-1,0 1,0-2,0 1,0-1,0 0,0 0,0-1,0 0,0-1,-1 0,1 0,1-1,31-18,-2-1,0-2,-1-2,-2-1,-1-2,28-31,-10 12,-52 49,1-1,-1 1,0-1,1 1,-1 0,1-1,-1 1,0-1,1 1,-1 0,1-1,-1 1,1 0,-1 0,1-1,0 1,-1 0,1 0,-1 0,1 0,-1 0,1-1,-1 1,1 0,0 0,-1 1,1-1,-1 0,1 0,-1 0,1 0,0 0,-1 1,1-1,-1 0,1 0,-1 1,1-1,-1 0,0 1,1-1,-1 1,1-1,-1 0,0 1,1-1,-1 1,0-1,1 1,-1-1,0 1,0-1,0 1,1 0,-1-1,0 1,0-1,0 1,0-1,0 1,0 0,0-1,0 1,0-1,0 1,-1-1,1 1,0 52,-1-44,0 0,0 1,0-1,0 0,1 1,1-1,0 0,0 1,1-1,0 0,0 0,1 0,0 0,1-1,0 1,0-1,1 0,0 0,0 0,1-1,0 0,0 0,1 0,-2-3,1 0,-1-1,1 0,0 0,0 0,0-1,1 0,-1 0,0 0,1-1,0 0,-1 0,1-1,-1 1,1-2,0 1,-1-1,1 0,-1 0,1-1,-1 1,0-1,1-1,1-1,14-8,-1 0,-1-2,0 0,-1-2,0 0,-1-1,-1-1,-1 0,-1-1,0-1,4-10,20-21,-1 3,-2-1,-2-1,-3-2,-1-2,13-38,-30 61,-1 0,-1 0,-2-1,-2 0,-1-1,-1 1,-2-1,0-13,-14-11,11 56,0 0,-1 0,1 0,0 0,-1-1,1 1,-1 0,1 0,-1 0,1 0,-1 0,0 0,1 0,-1 0,0 1,0-1,0 0,0 0,0 0,0 1,0-1,0 1,0-1,0 1,0-1,0 1,0-1,0 1,0 0,-1 0,1 0,0 0,0 0,0 0,0 0,-1 0,1 0,0 0,0 0,0 1,0-1,0 1,-1-1,1 1,-11 8,0 0,1 1,0 0,1 1,0 0,0 0,1 1,1 1,0 0,1 0,-1 2,-23 50,2 1,4 1,2 1,3 0,4 2,2 1,-1 38,13-97,1-1,0 0,0 1,1 0,1-1,0 0,1 1,0-1,0 0,1 1,1-1,0-1,0 1,1-1,1 1,0-1,0-1,1 1,0-1,0-1,1 1,0-1,1 0,0-1,0 0,3 1,1-2,1 0,-1-1,1-1,0 0,1-1,-1 0,1-1,-1-1,1 0,0-1,-1-1,1 0,-1-1,1-1,-1 0,0-1,0 0,0-1,0-1,-1 0,0-1,0 0,-1-1,0 0,0-1,-1-1,0 1,-1-2,0 0,0 0,-2 0,1-2,-1 1,-1-1,4-7,-8 13,1-1,-1 1,0-1,-1 0,0 1,0-1,-1 0,0 0,0 0,-1-1,0 1,0 0,-1 0,0 0,0 0,-1 0,0 0,0 1,-1-1,0 1,-1-1,0 1,0 0,0 0,-1 1,0-1,0 1,0 0,-1 0,0 1,0 0,-1 0,1 0,-1 1,0 0,0 0,-1 0,1 1,-1 1,-1-1,-8-3,-1 1,0 1,0 1,0 0,0 1,0 1,-1 1,1 1,0 0,0 1,-1 1,2 1,-1 1,0 0,1 1,0 1,0 1,1 0,0 1,-4 3,0 7</inkml:trace>
  <inkml:trace contextRef="#ctx0" brushRef="#br0" timeOffset="405.299">1874 587,'-14'12,"0"0,2 1,-1 0,1 1,1 1,1 0,0 0,1 1,0 0,1 0,1 1,1 0,0 1,2-1,-1 1,1 9,4-23,0 0,0 1,1-1,0 0,0 0,0 1,0-1,1 0,-1 0,1 0,0-1,0 1,0 0,1-1,-1 1,1-1,0 0,0 0,0 0,1 0,-1-1,1 1,-1-1,1 0,0 0,0 0,0 0,0-1,0 1,0-1,0 0,0-1,2 1,2 1,1-1,0 0,-1 0,1-1,0 0,-1-1,1 0,0 0,-1-1,1 0,-1-1,0 1,0-2,0 1,0-1,2-2,-3-1,0 0,-1-1,0 0,-1 0,1 0,-1-1,-1 0,0 0,0 0,-1-1,0 1,-1-1,0 0,0 1,-1-1,0 0,-1 0,0 0,0 0,-1 0,-2-5,2 8,0-1,-1 1,0 0,0 0,0 0,-1 1,0-1,-1 1,1-1,-1 1,-1 0,1 0,-1 1,0-1,0 1,0 0,-1 1,0-1,0 1,-3-1,-15-7</inkml:trace>
  <inkml:trace contextRef="#ctx0" brushRef="#br0" timeOffset="1134.817">2213 673,'-1'3,"-5"7,1 0,0 0,1 1,0 0,1-1,0 1,1 1,0-1,1 0,0 0,0 1,1-1,1 0,0 0,1 1,0-1,0 0,4 8,-5-16,1-1,0 1,-1-1,1 0,0 0,0 0,0 0,0 0,1 0,-1 0,0-1,1 1,-1-1,1 0,0 1,-1-1,1 0,0-1,0 1,-1 0,1-1,0 0,0 0,0 0,0 0,0 0,-1 0,1-1,0 1,0-1,2-1,87-42,-71 32,123-108,-85 67,-58 54,1-1,-1 0,1 1,-1 0,0-1,1 1,-1 0,0-1,1 1,-1 0,0 0,0 0,0 0,0 0,0 0,0 0,0 1,0-1,0 0,0 1,-1-1,1 0,0 1,-1-1,1 1,-1-1,0 1,0-1,1 1,-1-1,0 1,0-1,0 1,-1-1,1 1,4 12,-3-9,1 1,0-1,0 0,1 0,-1 0,1 0,1 0,-1-1,0 1,1-1,0 0,0 0,0 0,1-1,-1 1,1-1,0 0,0 0,0-1,0 1,0-1,1-1,-1 1,1-1,-1 1,1-1,-1-1,1 1,0-1,-1 0,1-1,0 1,-1-1,6-1,8-6,1 0,-1-1,-1-1,0 0,0-2,-1 0,-1-1,0-1,-1 0,0-1,-1 0,8-13,6-4,-1-1,-2-1,-1-1,-1-1,-3-1,-1-1,-1-1,-3-1,-1 0,-2-1,-1 0,-3 0,-1-1,0-21,-15 4,8 58,-1 0,1-1,-1 1,1 0,-1 0,1 0,-1 0,0 0,1 0,-1 0,0 0,0 0,0 0,1 0,-1 1,0-1,0 0,0 1,-1-1,1 1,0-1,0 1,0-1,0 1,0 0,-1-1,1 1,0 0,0 0,0 0,-1 0,1 0,0 0,0 0,-1 0,1 1,0-1,0 0,0 1,0-1,0 1,-1 0,1-1,0 1,0 0,0 0,-7 5,1 1,-1 0,1 1,0 0,1 0,0 0,0 1,1 0,0 0,1 0,0 1,0-1,1 1,0 0,1 0,-1 7,-6 22,2 0,2 0,1 0,2 1,2-1,2 1,1 0,2-1,7 25,-5-39,1-1,1 0,1 0,1-1,1 0,1-1,9 10,36 41,-57-74,1 0,-1-1,0 1,-1 0,1 0,0 0,0-1,0 1,-1 0,1-1,-1 1,1-1,-1 1,1 0,-1-1,0 1,0-1,0 1,0-1,0 1,0-1,0 1,0-1,-1 1,1-1,-1 1,1-1,-1 1,1 0,-1-1,0 1,1 0,-1 0,0-1,0 1,0 0,0 0,-10-17</inkml:trace>
  <inkml:trace contextRef="#ctx0" brushRef="#br0" timeOffset="1382.366">2721 277,'43'10,"43"7,17 2,-5-3,-9-4,-10-4,-9-4,-12-2,-11-1,-8-1,-1-1,-3 0,-2 0,-2 1,-6-1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0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58 471,'-1'-1,"0"1,0 0,0 0,-1 1,1-1,0 0,0 0,0 1,0-1,0 0,0 1,0-1,0 1,0-1,0 1,0 0,0-1,0 1,0 0,0 0,1-1,-1 1,0 0,1 0,-1 0,0 0,1 0,-1 0,1 0,0 0,-1 0,1 1,0-1,-1 0,1 0,0 0,0 0,0 0,0 1,0-1,1 0,-1 0,0 0,0 0,1 0,-1 0,0 0,1 1,-1 1,-31 311,30-293,9 87,-7-105,0 0,0 0,0 0,0 0,1-1,0 1,-1 0,1-1,0 1,0-1,0 1,1-1,-1 0,0 0,1 0,-1 0,1-1,0 1,0-1,0 1,-1-1,1 0,1 0,-1 0,0-1,0 1,0-1,0 1,0-1,0 0,2-1,12-2,-1-1,1-1,-1-1,-1 0,1-1,-1-1,0-1,-1 0,0 0,0-2,-1 1,0-2,-1 0,-1 0,0-1,0-1,-1 1,2-7,22-20,17-17,-49 57,-1 0,0 0,0 0,1 1,-1-1,0 1,0-1,0 1,1-1,-1 1,0 0,0-1,0 1,0 0,0 0,0 0,0 0,-1 0,1 0,0 0,0 0,-1 0,1 0,-1 0,1 0,-1 1,1-1,-1 0,0 0,0 1,1-1,-1 0,0 1,0-1,0 0,-1 0,1 1,0-1,0 0,-1 0,1 1,0-1,-1 0,0 0,2 7,0 2,1 17,1 0,1 0,1-1,2 0,1 0,9 22,-14-42,0-1,0 0,1 0,0-1,0 1,0-1,0 0,1 0,-1 0,1 0,0-1,0 0,0 0,1 0,-1-1,1 0,-1 0,1 0,0-1,0 1,0-2,0 1,0 0,0-1,0 0,0-1,2 0,5 0,0-1,-1-1,1 0,-1-1,0 0,0-1,0 0,-1-1,0 0,0-1,0 0,4-5,3-3,0-1,-1 0,0-2,-2 0,0 0,-1-2,-1 0,0 0,-2-1,-1-1,0 1,-2-2,0 1,-1-1,-2-1,0 1,-2-1,0 1,-2-1,0 0,-2 0,-1 0,0 1,-2-1,-1 1,-5-14,-4 14,10 41,8 0</inkml:trace>
  <inkml:trace contextRef="#ctx0" brushRef="#br0" timeOffset="4551.952">1384 132,'0'1,"0"-1,-1 1,1-1,0 1,0-1,-1 0,1 1,0-1,-1 1,1-1,-1 0,1 0,0 1,-1-1,1 0,-1 0,1 1,-1-1,1 0,-1 0,1 0,-1 0,1 0,-1 0,1 1,-1-1,1 0,-1-1,1 1,-1 0,1 0,-1 0,1 0,-1 0,1 0,0-1,-1 1,1 0,-1 0,1-1,-1 1,1 0,0-1,-1 1,1 0,0-1,-1 1,1 0,0-1,-1 1,1-1,0 1,0-1,0 1,-1-1,1 1,0 0,0-1,0 1,0-1,0 1,0-1,0 1,0-1,0 1,0-1,0 1,0-1,0 1,1-1,-11 45,8-29,-10 55,4 1,2-1,4 1,6 57,-2-3,-2 136,0-261,1-1,-1 1,1 0,-1-1,1 1,-1 0,1 0,0-1,-1 1,1 0,0 0,-1 0,1 0,-1 0,1 0,0 0,-1 0,1 0,0 0,-1 0,1 0,-1 0,1 1,0-1,-1 0,1 1,-1-1,1 0,-1 1,1-1,-1 0,1 1,-1-1,1 1,-1-1,1 1,-1-1,0 1,1-1,-1 1,0-1,0 1,1 0,-1-1,0 1,0 0,0-1,0 1,0-1,1 1,-1 0,-1-1,1 1,0 0,0-1,0 1,0-1,0 1,0 0,-1-1,1 1,0-1,-1 1,75-129,-57 101,1 1,2 0,0 2,2 0,0 2,2 0,0 1,1 2,16-9,-40 27,1 0,0 0,-1 0,1 0,0 0,0 1,0-1,0 1,0-1,0 1,-1-1,1 1,0 0,0 0,0 0,0 0,0 1,0-1,0 0,0 1,0-1,0 1,0 0,-1 0,1-1,0 1,-1 0,1 1,0-1,-1 0,1 0,-1 1,0-1,1 1,-1-1,0 1,0-1,0 1,0 0,0 0,0-1,-1 1,1 0,0 0,-1 0,0 0,1 0,-1 1,6 17,-1 1,0 0,-2 1,-1-1,0 1,-2-1,-1 22,2 53,3-73,2-5</inkml:trace>
  <inkml:trace contextRef="#ctx0" brushRef="#br0" timeOffset="5437.972">2457 640,'-18'1,"0"0,0 1,0 1,0 1,1 0,-1 1,1 1,0 1,1 1,0 0,0 1,0 0,1 1,1 1,0 1,0 0,1 0,1 1,0 1,1 0,0 1,1 1,-32 76,42-90,-1 1,1 0,0 0,0-1,0 1,0 0,0-1,1 1,-1 0,1-1,0 1,0-1,0 1,0-1,0 1,0-1,0 0,1 1,0-1,-1 0,1 0,0 0,0 0,0-1,0 1,0 0,0-1,1 1,-1-1,0 0,1 0,-1 0,1 0,-1 0,3 0,7 0,0 0,1-1,-1 0,0-1,0 0,0-1,1-1,-2 1,1-2,0 0,-1 0,1-1,-1-1,-1 0,1 0,-1-1,0 0,-1-1,1 0,6-8,5 0,174-158,-150 139,-44 36,0 0,1-1,-1 1,0 0,1 0,-1 0,0 0,0 0,0 1,0-1,0 0,0 0,0 1,-1-1,1 1,0-1,-1 0,1 1,-1-1,1 1,-1 0,0-1,0 1,0-1,0 1,0-1,0 1,0-1,0 1,0 0,-1-1,1 1,-1-1,1 1,-1-1,0 1,0 3,0 1,-1 0,1 0,0 0,1 0,-1 0,1 0,0 0,1 0,-1 0,1 0,0 0,1 0,-1 0,1 0,1 0,-1-1,1 1,0-1,0 0,0 0,1 0,0 0,0-1,0 1,0-1,1 0,0 0,0-1,0 1,0-1,4 2,3-4,0 0,-1-1,1 0,0-1,0 0,-1-1,1 0,-1-1,0 0,0-1,0 0,0-1,0 0,-1 0,0-1,0-1,3-3,11-10,0-1,-2-1,0-1,-2 0,0-2,-2-1,3-7,9-14,-2-2,-2-1,-3-1,-2-1,-2-1,9-40,-21 62,-1 0,-2-1,-1 1,-1-1,-2-29,0 59,1 0,-1 1,0-1,0 1,1-1,-1 0,0 1,0-1,-1 0,1 1,0-1,0 1,-1-1,1 0,-1 1,1-1,-1 1,0 0,0-1,0 1,0-1,0 1,0 0,0 0,0-1,0 1,0 0,-1 0,1 0,0 1,-1-1,1 0,-1 0,1 1,-1-1,1 1,-1-1,1 1,-1-1,0 1,1 0,-1 0,0 0,1 0,-1 0,1 0,-1 1,0-1,1 1,-1-1,1 1,-1-1,1 1,-1 0,1-1,-1 1,1 0,0 0,0 0,-1 0,1 1,0-1,0 0,0 0,0 1,-10 16,1 1,1 0,1 0,0 0,2 1,0 0,1 1,1-1,1 1,0 12,-6 24,2-21,1 0,1 1,3-1,1 1,1 0,2 0,2-1,1 1,8 26,76 176,-127-358,29 89,2 4</inkml:trace>
  <inkml:trace contextRef="#ctx0" brushRef="#br0" timeOffset="5617.02">2767 330,'58'14,"28"5,9-1,-1-3,-13-5,-10-3,-12-8,-7-4,-7-1,-7 0,-9 2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5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512 75,'-8'-8,"0"1,0 0,-1 1,1 0,-2 0,1 1,0 0,-1 1,0 0,0 0,0 1,-1 0,1 1,-1 0,1 1,-1 0,0 1,1 0,-1 0,0 1,1 1,-1 0,1 0,-9 4,3-2,0 1,1 1,0 1,0 0,1 0,-1 2,2 0,-1 0,2 2,-1-1,1 1,1 1,0 0,0 1,2 0,-1 1,1 1,5-9,1 1,0 0,0-1,0 1,1 1,0-1,0 0,1 0,0 1,0-1,1 1,-1-1,2 1,-1-1,1 1,0-1,1 0,0 1,0-1,1 0,-1 0,2 0,-1-1,1 1,0-1,0 0,0 0,1 0,0 0,0-1,1 0,0 0,-1 0,2-1,4 3,0-1,1-1,-1 0,1-1,0-1,0 0,0 0,0-1,0-1,0 0,1 0,-1-1,1-1,-1 0,0-1,0 0,8-3,8-6,0-2,-1 0,-1-2,0-1,-1-1,0-1,-2-1,0-1,11-14,-21 22,-1-1,-1 0,0-1,-1-1,-1 1,0-2,0 1,-2-1,0 0,-1-1,0 1,-2-1,1-6,-5 39,1 0,0 0,2 0,-1 0,2 0,0-1,1 1,1-1,0 0,1-1,0 1,1-1,1-1,0 1,1-2,1 1,0-1,0-1,1 0,0-1,4 2,-14-10,1 0,-1 0,0-1,1 1,0-1,0 1,-1-1,1 0,0 0,0 0,0-1,0 1,0-1,0 1,0-1,0 0,0 0,0 0,0-1,0 1,0-1,0 1,0-1,0 0,0 0,-1-1,4 0,5-10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0 155,'399'0,"-206"25,-95-5,-97-19,-1-1,1 1,-1-1,1 0,0 1,-1-1,1 0,0 0,-1 0,1 1,-1-1,1 0,0 0,-1 0,1 0,0 0,-1 0,1 0,0 0,-1 0,1-1,0 1,-1 0,1 0,0 0,-1-1,1 1,-1 0,1-1,-1 1,1-1,-1 1,1 0,-1-1,1 1,-1-1,1 1,-1-1,0 0,1 1,-1-1,0 1,1-1,-1 0,0 1,0-1,0 0,0 1,0-1,0 0,0 1,0-1,0 0,0 1,0-1,0 0,0 1,0-1,0 1,-1-1,1 0,0 1,-1-1,1 1,0-1,-1 0,1 1,0-1,-1 1,0-1,-30-38,-61-25,-15 3,108 61,-1-1,0 1,1 0,-1 0,0 0,0 0,1 0,-1 0,0-1,0 1,1 0,-1 0,0 0,0-1,1 1,-1 0,0 0,0-1,0 1,0 0,1 0,-1-1,0 1,0 0,0-1,0 1,0 0,0-1,0 1,0 0,0 0,0-1,0 1,0 0,0-1,0 1,0 0,0-1,0 1,0 0,0 0,-1-1,1 1,0 0,0-1,0 1,-1 0,16 2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16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1 672,'537'0,"-486"-5,-33-1</inkml:trace>
  <inkml:trace contextRef="#ctx0" brushRef="#br0" timeOffset="268.138">1 869,'24'9,"32"0,15-4,7-1,-7-2,-9-1,-12-5,-8-3,-8 0,-3 2,-4 1,-5 1</inkml:trace>
  <inkml:trace contextRef="#ctx0" brushRef="#br0" timeOffset="1338.039">1411 502,'-23'6,"1"0,-1 2,1 1,1 0,0 2,0 0,1 2,1 0,0 1,0 1,2 0,-15 18,28-30,1 1,0 1,0-1,0 0,0 1,1-1,0 1,0 0,0 0,1 0,-1 0,1 0,1 0,-1 0,0 0,1 1,0-1,1 0,-1 0,1 0,0 0,0 0,0 0,1 0,0 0,0 0,0 0,1-1,-1 1,1-1,0 0,0 0,1 0,-1 0,1 0,0-1,0 1,0-1,0 0,3 1,-1 1,1-1,0 0,0 0,0 0,1-1,-1 0,1 0,-1-1,1 0,0-1,0 1,0-1,0-1,0 0,0 0,0 0,0-1,0 0,0-1,0 0,0 0,-1-1,1 0,-1 0,0 0,0-1,2-2,7-4,-2-1,0-1,0 0,-1 0,-1-2,0 0,-1 0,0-1,-1 0,-1-1,0 0,-1 0,0-4,3-8,-2 0,0-1,-2 0,-1-1,-2 1,0-1,-3 0,0 0,-2 0,-1 0,-4-21,-33-65,37 113,1 0,-1 0,1 0,-1 0,0 0,0 1,0-1,-1 1,1-1,0 1,-1 0,0-1,0 2,1-1,-1 0,0 0,0 1,-1 0,1-1,0 1,0 0,-1 1,1-1,0 1,-1-1,1 1,-1 0,1 0,0 0,-1 1,1-1,0 1,-2 0,-2 5,0-1,1 1,0 0,0 0,1 0,-1 1,2 0,-1 0,1 0,0 1,0-1,1 1,0 0,0 0,1 0,0 1,0-1,1 0,0 1,1-1,0 1,0-1,1 3,1 9,1 0,2 0,-1-1,2 1,1-1,0 0,1-1,1 0,1 0,1-1,0 0,1-1,1 1,220 258,-201-258,-16-16</inkml:trace>
  <inkml:trace contextRef="#ctx0" brushRef="#br0" timeOffset="1786.112">2061 474,'11'45,"3"7,-2 1,-3 0,-2 1,-2 3,6 5,14-94,0-24,-3-2,-1 0,11-60,-24 91,0 3</inkml:trace>
  <inkml:trace contextRef="#ctx0" brushRef="#br0" timeOffset="2319.853">1891 192,'92'-14,"0"4,0 5,77 5,-192-17,9 11,1 0,1-1,-1-1,1 0,0 0,1-1,0 0,1-1,-1-1,2 1,0-2,-5-7,2-4</inkml:trace>
  <inkml:trace contextRef="#ctx0" brushRef="#br0" timeOffset="2836.477">989 954,'140'8,"1"-7,19-6,-136 4,597-32,-435 34,-161-1</inkml:trace>
  <inkml:trace contextRef="#ctx0" brushRef="#br0" timeOffset="3442.238">1411 1265,'-18'9,"0"1,0 1,1 1,0 1,1 0,1 1,0 1,1 0,1 1,0 0,1 1,1 1,1 0,-1 1,10-16,0 0,0 0,0 0,0 0,1 0,-1 1,1-1,0 0,0 0,0 0,0 0,1 1,-1-1,1 0,0 0,0 0,0 0,0 0,0 0,1 0,-1 0,1-1,0 1,0 0,0-1,0 0,0 1,0-1,1 0,-1 0,1 0,0 0,-1-1,1 1,0-1,1 1,3 1,1 0,0-1,0 1,0-2,0 1,0-1,0 0,1 0,-1-1,0-1,0 1,1-1,5-2,20-8,0-1,0-2,-1-2,-1 0,-1-3,0 0,-1-2,6-8,-22 19,-1-1,0-1,-1 0,0-1,-1-1,0 1,-1-2,-1 1,0-1,-1-1,-1 0,0 0,-1 0,-1-1,-1 1,0-1,-1-1,-1 1,0 0,-1 0,-1-1,-1 1,-1-1,0 1,-1 0,-2-6,4 18,0 0,-1 0,1 0,-1 0,0 0,0 1,-1-1,1 0,-1 1,0 0,0 0,-1 0,1 0,-1 0,0 1,0-1,0 1,0 0,-1 1,1-1,-1 1,1-1,-1 1,0 1,0-1,0 1,0 0,0 0,0 0,-1 1,1-1,0 1,0 1,0-1,0 1,-1 0,1 0,0 0,0 1,1 0,-1 0,0 0,0 0,-2 3,-3 5,0 1,1 0,1 1,0 0,0 0,2 1,-1 0,1 0,1 0,0 1,1 0,1 0,0 0,1 0,0 0,1 1,1-1,0 0,1 1,1-1,0 0,1 1,0-1,1-1,1 1,2 4,4 6,0-1,2 0,0 0,2-2,0 0,1 0,2-1,0-1,1-1,4 2,11 1,-21-17</inkml:trace>
  <inkml:trace contextRef="#ctx0" brushRef="#br0" timeOffset="3816.394">2258 982,'-16'88,"-3"-1,-4-1,-22 48,23-69,5 32,17-94,0 0,0 0,0-1,1 1,-1 0,1 0,0-1,0 1,0-1,0 1,0-1,0 1,1-1,-1 0,1 1,0-1,0 0,0 0,0 0,0-1,0 1,0 0,0-1,1 1,-1-1,1 0,-1 0,1 0,-1 0,1 0,0 0,-1-1,2 1,16 0,1 0,0-2,-1 0,1-1,-1-1,0 0,0-2,16-6,5-11,-29 8</inkml:trace>
  <inkml:trace contextRef="#ctx0" brushRef="#br0" timeOffset="4069.167">1976 1236,'39'0,"26"0,12 0,-1 0,-11 0,-10 0,-15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2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0 176,'10'-14,"2"0,-1 0,1 2,1-1,0 2,1 0,0 0,1 1,0 1,0 0,1 2,0-1,1 2,0 0,0 1,0 1,0 0,0 2,1 0,0 0,-10 1,-1 1,1 0,0 0,-1 0,1 1,0 0,-1 0,1 1,-1 0,1 1,-1-1,0 1,0 1,0-1,-1 1,1 0,-1 1,0 0,0 0,0 0,-1 1,0-1,0 1,0 0,-1 1,0-1,0 1,0 0,-1 0,2 7,-5 1,0-1,-2 0,1 0,-2 0,0-1,-1 1,0-1,-1 1,0-1,-1 0,-1-1,0 0,-1 0,0 0,0-1,-6 5,-86 101,75-92,1 0,2 2,1 1,1 1,1 1,-13 28,6 76,21-116</inkml:trace>
  <inkml:trace contextRef="#ctx0" brushRef="#br0" timeOffset="255.21">706 965,'-38'39,"-28"26,-6 8,8-4,10-14,15-12,9-12,10-7,3-8,4-7</inkml:trace>
  <inkml:trace contextRef="#ctx0" brushRef="#br0" timeOffset="501.195">283 1051,'24'24,"17"22,2 8,-1-5,-4-6,-2-5,-4-5,-2-8,-1-3,-1-6,0-5,-1 0,-4-1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433 142,'27'80,"-22"-49,6 31,-2 0,-4 1,-2-1,-3 1,-5 31,4-75,-1 0,-1 0,0 0,-2 0,0-1,-1 0,-1 0,0 0,-2-1,0 0,-1-1,0 0,-1 0,-1-1,-1-1,0 0,-1-1,0 0,-1-1,0-1,-1 0,0-1,-1-1,0 0,-1-1,1-1,-1-1,-1 0,1-2,-7 1,20-4,0-1,-1 1,1-1,-1 0,1-1,0 1,-1-1,1 0,0-1,-1 1,1-1,0 0,0 0,0-1,1 1,-1-1,1 0,-1-1,-3-2,-10-13</inkml:trace>
  <inkml:trace contextRef="#ctx0" brushRef="#br0" timeOffset="256.949">66 86,'48'0,"49"-5,18-1,-1-5,-10 0,-14 2,-12 2,-9-3,-13 1,-10 2,-9 2,-5 1,-4 3,-6 5,-2 2,-5 1</inkml:trace>
  <inkml:trace contextRef="#ctx0" brushRef="#br0" timeOffset="1784.151">828 763,'25'60,"-23"-50,1-1,-1 0,2 1,-1-1,1-1,0 1,1-1,0 1,1-1,0-1,0 1,0-1,1 0,0 0,0-1,1 0,0 0,0-1,0 0,1 0,-1-1,8 2,-6-7,1 0,-1-1,0 0,0-1,0 0,0-1,0 0,0 0,-1-1,0 0,0-1,-1 0,1 0,-1-1,0 0,-1-1,3-3,-6 7,132-133,-113 116,-9 38,-15-11,1 0,-1 1,1-1,0 0,0 0,1 1,0-1,0 0,1 0,-1 0,1 0,1 0,-1-1,1 1,0 0,0-1,0 0,1 0,0 0,0 0,0-1,1 1,-1-1,1 0,0-1,0 1,1-1,-1 0,1 0,-1 0,1-1,0 0,3 1,4-5,-1 0,0-1,0-1,0 1,0-2,-1 0,1 0,-1-1,-1 0,1-1,-1 0,0-1,-1 0,0-1,0 0,0 0,-1-1,5-9,78-67,-85 82,82-46,-86 49,1 0,-1 0,1 0,-1 1,1-1,-1 0,1 1,0 0,-1 0,1 0,0 0,-1 0,1 1,0-1,-1 1,1-1,-1 1,1 0,-1 0,1 0,-1 0,0 1,1-1,-1 1,0-1,0 1,0 0,0 0,0 0,-1 0,1 0,0 0,-1 0,0 1,1-1,1 4,-1 0,1 1,-1-1,0 1,0-1,-1 1,0 0,0-1,-1 1,0 0,0-1,0 1,-1 0,0 0,0-1,-1 1,0-1,0 1,0-1,-1 0,0 0,0 0,-1 0,1 0,-1-1,-1 0,1 0,-1 0,0 0,0-1,0 1,-1-1,-90 35,96-38,1 0,-1 0,1 0,-1 0,1-1,0 1,0 0,-1 0,1-1,0 1,0 0,0-1,0 1,0-1,0 1,0-1,0 0,0 1,0-1,0 0,0 0,0 1,0-1,0 0,0 0,0 0,0 0,0-1,0 1,0 0,1 0,-1-1,0 1,0 0,-1-1,1 1,1-1,37-2,0-1,0-2,-1-2,28-10,-52 15,13-5,1-1,-1-2,-1-1,0-1,-1-1,0-1,-1-1,-1-1,0-1,-1-1,-1-1,-1-1,-1-1,-1 0,-1-2,-1 0,-1-1,4-11,0 2,-1-2,-1 0,-3-1,0 0,-3-1,7-38,-18 29,0 46,0 0,0 0,0 1,0-1,0 0,0 0,0 1,0-1,-1 0,1 0,0 1,0-1,0 0,-1 1,1-1,-1 0,1 1,0-1,-1 1,1-1,-1 0,1 1,-1-1,1 1,-1-1,0 1,1 0,-1-1,0 1,1 0,-1-1,0 1,1 0,-1 0,0-1,0 1,1 0,-1 0,0 0,0 0,1 0,-1 0,0 0,1 0,-1 1,0-1,0 0,1 0,-1 1,0-1,1 0,-1 1,0-1,1 0,-1 1,1-1,-1 1,0 0,-7 8,1 0,-1 1,2-1,-1 2,1-1,1 1,0-1,1 2,0-1,0 0,1 1,-1 9,-2 17,1 1,3 0,0 0,3-1,2 6,-1 36,0-57,1-1,1 1,1-1,1 0,1 0,1-1,0 0,2 0,11 17,-21-37,0 0,0-1,0 1,0 0,0 0,0-1,0 1,0 0,0 0,0-1,1 1,-1 0,0 0,0-1,1 1,-1 0,1-1,-1 1,0 0,1-1,-1 1,1-1,0 1,-1-1,1 1,-1-1,1 1,0-1,-1 0,1 1,0-1,-1 0,1 1,0-1,0 0,-1 0,1 0,0 0,0 0,-1 0,1 0,0 0,0 0,-1 0,1 0,0 0,0 0,-1-1,1 1,0 0,0-1,-1 1,1 0,0-1,-1 1,1-1,-1 1,1-1,-1 1,1-1,-1 1,1-1,-1 0,1 1,-1-1,0 0,1 0,1-14,-1-1,0 1,-2-1,1 0,-2 1,0-1,-1 1,0 0,-1 0,-1 0,-1 0,0 1,0 0,-5-6,-1-9,7 15,-1 0,0 0,-1 1,-1-1,0 2,0-1,-1 1,-1 0,0 1,-1 0,0 1,-1 0,0 1,0 0,-1 1,0 0,0 1,-4-1,17 8,1 1,-1-1,0 1,0-1,0 1,0-1,0 1,0-1,0 1,0-1,0 1,-1-1,1 1,0-1,0 1,0-1,0 1,-1-1,1 1,0-1,-1 0,1 1,0-1,-1 0,1 1,0-1,-1 1,59 12,0-2,0-3,1-2,0-3,20-3,91-1,-145 1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7:38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307 417,'-169'277,"72"-105,68-135,28-38,1 1,-1 0,0 0,1-1,-1 1,1 0,-1-1,0 1,1-1,-1 1,1-1,-1 1,1-1,-1 1,1-1,0 0,-1 1,1-1,0 1,-1-1,1 0,0 1,0-1,0 0,0 0,-1 1,1-1,0 0,0 1,0-1,1 0,-1 1,0-1,0 0,0 0,0 1,1-1,-1 0,0 1,0-1,1 1,-1-1,1 0,-1 1,0-1,1 1,-1-1,1 0,15-38,1 1,1 1,2 0,2 1,4-2,3-2,2 1,1 1,2 2,2 2,36-28,-72 61,0 1,1-1,-1 0,1 0,-1 1,1-1,-1 0,1 1,0-1,-1 0,1 1,0-1,-1 1,1-1,0 1,0-1,0 1,-1 0,1-1,0 1,0 0,0 0,0 0,0 0,-1-1,1 1,0 0,0 0,0 1,0-1,0 0,0 0,0 0,-1 1,1-1,0 0,0 1,0-1,-1 1,1-1,0 1,0-1,-1 1,1-1,-1 1,1 0,0-1,-1 1,1 0,-1-1,1 1,-1 0,0 0,1 0,-1-1,0 1,0 0,1 0,-1 0,0 0,0 0,0 0,0 0,0-1,0 1,0 0,0 0,-1 0,1 0,0 0,0 75,-2-66,0 1,2-1,-1 0,1 1,0-1,1 1,1-1,-1 0,2 1,-1-1,1 0,1 0,0-1,0 1,1-1,0 0,1 0,0 0,7 7,-9-11,1-1,0 1,0-1,0 0,0 0,1-1,0 1,-1-1,1 0,0-1,1 0,-1 0,0 0,1 0,-1-1,1 0,-1-1,1 0,-1 0,1 0,-1 0,1-1,-1 0,1-1,-1 1,0-1,1-1,8-5,1-1,-1 0,-1-2,0 1,0-2,-1 0,-1-1,0 0,-1 0,0-1,-1-1,0 0,-2 0,1-1,-2 0,0 0,-1-1,-3 9,0 0,0 0,0 0,-1 0,0 0,-1 0,0 0,0-1,-1 1,0 0,0-1,-1-1,0 9,1 0,0 0,0 0,0 0,-1 1,1-1,-1 0,1 0,0 1,-1-1,1 0,-1 1,0-1,1 1,-1-1,0 0,1 1,-1-1,0 1,1 0,-1-1,0 1,0-1,1 1,-1 0,0 0,0 0,0-1,0 1,1 0,-1 0,0 0,0 0,0 0,0 0,0 1,1-1,-1 0,0 0,0 1,0-1,1 0,-1 1,0-1,0 1,1-1,-1 1,0-1,1 1,-1-1,1 1,-1 0,1-1,-1 1,1 0,-1-1,1 1,0 0,-1 0,1 0,0-1,-1 1,1 0,-8 15</inkml:trace>
  <inkml:trace contextRef="#ctx0" brushRef="#br0" timeOffset="402.763">1097 644,'7'2,"0"0,0 0,1 0,-1-1,0 0,1 0,-1-1,1 0,-1 0,1 0,-1-1,0-1,1 1,-1-1,0 0,0-1,0 0,0 0,-1 0,1-1,-1 0,0 0,0-1,0 0,0 0,-1 0,0 0,0-1,-1 0,1 0,-1 0,0-1,-1 1,0-1,0 0,0 0,-1 0,0 0,0-1,-1-4,0 10,-1 0,0-1,0 1,-1-1,1 1,0-1,-1 1,0 0,1-1,-1 1,0 0,0 0,0-1,0 1,-1 0,1 0,-1 0,1 1,-1-1,0 0,0 0,1 1,-1-1,0 1,0 0,-1-1,1 1,0 0,0 0,0 1,-1-1,1 0,-1 1,1-1,0 1,-1 0,1 0,-1 0,1 0,-1 0,1 0,-2 1,-101 29,94-24,1 0,0 0,0 1,0 0,1 1,0 0,1 0,0 1,0 0,1 1,0 0,0 0,1 1,3-6,0 1,0-1,1 0,0 0,0 1,1 0,0-1,0 1,0 0,0-1,1 1,0 0,0 0,1-1,-1 1,1 0,1-1,-1 1,1 0,0-1,0 0,0 1,1-1,0 0,0 0,0-1,4 5,1 0,0-1,1 0,1 0,-1 0,1-1,1-1,-1 0,1 0,0-1,0 0,1-1,-1-1,1 0,0 0,0-1,0 0,0-1,0-1,0 0,1 0,-1-1,0-1,0 0,1-1,66-18,-61 12</inkml:trace>
  <inkml:trace contextRef="#ctx0" brushRef="#br0" timeOffset="839.363">1605 615,'13'8,"1"-1,0 0,0-1,1-1,-1 0,1 0,1-2,-1 0,0-1,1 0,-1-1,1-1,11-1,-21 0,1-1,-1 1,0-1,0-1,0 1,0-1,0 0,0 0,-1 0,1-1,-1 0,0 0,0-1,0 1,-1-1,0 0,0 0,0 0,0-1,-1 1,0-1,0 0,-1 0,1 0,-1-1,0 1,-1 0,0-1,0 1,0-1,-1-1,0 6,-1-1,1 1,-1 0,0 0,1-1,-1 1,0 0,-1 0,1 0,0 0,0 0,-1 0,1 0,-1 0,0 1,0-1,1 1,-1-1,0 1,0 0,0-1,-1 1,1 0,0 0,0 1,0-1,-1 0,1 1,-1-1,1 1,0 0,-1 0,-1 0,-79 19,73-14,0 0,1 1,-1 0,1 0,1 1,-1 0,1 1,0 0,1 0,0 0,0 1,1 0,0 1,0-1,1 1,1 0,0 0,0 1,1 0,0-1,1 1,0 0,0 0,2 0,-1 0,1 0,2 9,-1-16,0 1,0-1,1 0,0 0,0 1,0-1,0 0,1-1,-1 1,1 0,0-1,0 0,1 1,-1-1,1-1,-1 1,1 0,0-1,0 0,0 0,0 0,0 0,1-1,-1 1,0-1,1 0,-1-1,3 1,3 0,1-1,0 0,0-1,0 0,0-1,0 0,-1 0,1-1,-1-1,0 0,4-2,269-133,-258 126</inkml:trace>
  <inkml:trace contextRef="#ctx0" brushRef="#br0" timeOffset="1289.907">2339 474,'-22'18,"1"0,0 2,2 1,0 0,2 1,0 1,1 0,2 2,-1 2,13-23,0 1,0-1,0 1,0 0,1 0,0 0,0 0,0 0,1 0,0 0,0 0,0 0,0 0,1 0,0 0,0 0,0 0,1 0,-1 0,1 0,0-1,1 1,-1-1,1 0,0 1,0-1,0 0,0-1,1 1,0-1,0 1,0-1,0 0,0-1,0 1,1-1,0 1,-1-1,1-1,0 1,3 0,2 0,0 0,0 0,0-1,0-1,1 1,-1-2,0 1,1-2,-1 1,0-1,0-1,0 0,-1 0,1-1,-1 0,1-1,-1 0,-1 0,7-6,16-12,-2-2,-1-1,-1-1,16-21,-23 24,0-1,-2-1,-1-1,-1 0,-1-1,-2 0,-1-1,-1-1,1-7,-7 22,-2 0,1-1,-2 1,0-1,-1 1,0-1,-1 1,-1-1,-1 1,0-1,-1 1,0 0,-1 0,-1 0,0 0,-2 1,1 0,-2 0,-4-6,9 14,-1 0,0 0,-1 0,1 1,-1 0,0 0,0 0,-1 0,1 1,-1 0,0 0,0 1,-1-1,1 2,-1-1,1 0,-1 1,0 1,0-1,0 1,0 0,0 0,0 1,0 0,0 0,0 1,0 0,0 0,0 1,0 0,0 0,0 0,-1 3,0-1,0 1,1 1,0-1,-1 1,2 1,-1-1,1 1,0 0,0 1,1-1,0 1,1 0,-1 0,2 1,-1-1,1 1,0 0,1 0,0 0,0 0,1 0,0 7,0 6,1 0,1 1,1-1,1 0,1 0,0 0,2 0,1-1,4 9,7 8,2 0,1-2,2 0,1-2,2 0,1-2,2-1,1-1,1-2,2-1,0-1,2-2,1-2,19 9,68 7,-99-36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0,-4 5,-7 2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3,'1'-1,"-1"1,0 0,1 0,-1-1,1 1,-1 0,1 0,-1 0,1 0,-1 0,1 0,-1 0,1 0,-1 0,1 0,-1 0,1 0,-1 0,1 0,-1 0,1 0,-1 0,1 1,-1-1,1 0,-1 0,0 1,1-1,-1 0,1 1,-1-1,0 0,1 1,-1-1,0 1,0-1,1 0,-1 1,0-1,0 1,1-1,-1 1,0-1,0 1,0-1,0 1,0-1,0 1,0-1,0 1,0-1,0 1,0-1,0 1,0-1,0 1,0-1,4 20,0 0,-2 0,0 0,-1 0,-1 0,-1 1,0-1,-2 0,0 0,-3 7,-8 75,-16 285,28-126,-8-227,4-29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89,'43'-14,"34"-5,8 0,-5 4,-12 5,-12 3,-12 4,-7 1,-6 2,-3 1,-2 0,0 0,-5-1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0,'-9'13,"0"0,2 0,0 1,0 0,1 0,1 0,0 1,1 0,1 0,0 0,1 0,1 1,0-1,1 1,1 0,0-12,0 0,0 0,1 1,0-2,0 1,0 0,0 0,1-1,-1 1,1-1,0 0,0 1,0-1,1-1,-1 1,1 0,-1-1,1 0,0 0,0 0,0 0,0-1,0 1,0-1,1 0,-1 0,0-1,0 1,1-1,-1 0,1 0,-1-1,0 1,0-1,1 0,-1 0,0 0,0-1,0 1,0-1,0 0,3-2,0 1,0 0,0 0,0-1,0 0,-1 0,0 0,0-1,0 0,0 0,-1-1,0 1,0-1,0 0,-1-1,0 1,0-1,0 0,-1 0,0 0,-1 0,0-1,0 1,0 0,-1-1,0 0,0 1,-1-1,0-7,-2 9,0 1,1-1,-2 1,1 0,-1 0,1 0,-1 0,-1 0,1 1,-1-1,1 1,-1 0,-1 0,1 0,-1 1,1 0,-1-1,0 2,0-1,0 0,0 1,-1 0,1 0,-1 1,1 0,-1 0,-4-1,-21-6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1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1,'-27'73,"7"48,20-117,0-1,1 1,-1-1,1 1,0-1,-1 1,2-1,-1 1,0-1,1 0,-1 0,1 1,0-1,0 0,0-1,1 1,-1 0,1-1,-1 1,1-1,0 0,0 0,0 0,0 0,0 0,1-1,-1 1,0-1,1 0,-1 0,1 0,2 0,5-2,0 1,0-2,0 1,0-2,-1 1,1-1,-1-1,0 0,0 0,0-1,0 0,-1-1,0 0,0-1,-1 0,1 0,3-5,8-4,88-88,-107 102,1 1,-1 0,0 0,1 0,-1 0,1 0,-1 0,1 0,0 1,-1-1,1 1,0-1,-1 1,1-1,0 1,0 0,0 0,-1 0,1 0,0 0,0 0,-1 0,1 1,0-1,0 1,-1-1,1 1,0 0,-1 0,1-1,-1 1,1 0,-1 0,1 1,-1-1,0 0,1 1,38 61,-30-44,64 67,-71-83,0-1,0 1,1-1,-1 0,1 1,-1-2,1 1,0 0,0-1,0 1,0-1,0 0,0-1,0 1,0-1,0 0,0 0,0 0,0 0,1-1,-1 1,0-1,0 0,0 0,3-2,3-5,1 0,-2 0,1-1,-1-1,0 1,-1-2,0 1,-1-1,0 0,0 0,-1-1,-1 0,0 0,-1-1,0 1,0-2,4-11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0,'11'168,"-2"-110,-3 0,-3 0,-3 57,0-74,-1-15,-2-1,0 1,-1-1,-2 0,0-1,-10 24,-14 25,16-105,41-64,-15 67,-4 8</inkml:trace>
  <inkml:trace contextRef="#ctx0" brushRef="#br0" timeOffset="334.742">366 170,'-233'219,"230"-217,0 0,0 1,0-1,0 1,1 0,-1 0,1-1,0 2,0-1,0 0,0 0,0 1,1-1,0 0,0 1,0 0,0-1,0 1,1 0,-1-1,1 1,0 0,0 0,0-1,1 1,0 0,-1-1,1 1,0 0,1-1,-1 1,1-1,-1 0,1 1,0-1,0 0,0 0,1 0,0 0,126 84,-16 45,-99-119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261 206,'-1'-4,"1"-1,-1 1,1-1,-1 1,-1-1,1 1,-1 0,1 0,-1-1,0 1,-1 1,1-1,-1 0,0 0,0 1,0 0,0-1,0 1,-1 0,1 1,-1-1,0 1,0-1,0 1,0 0,0 1,-1-1,1 1,0 0,-1 0,1 0,-1 0,-3 1,-1 2,1 1,-1 0,1 0,0 1,0 0,0 0,0 1,1 0,0 0,0 1,0 0,1 0,-1 1,2-1,-1 1,1 1,0-1,0 1,1 0,0 0,1 0,-1 1,2-1,-1 1,1 1,1-4,0 0,0 0,0 0,1 0,0 0,1 0,-1-1,1 1,0 0,1 0,-1 0,1-1,0 1,1 0,-1-1,1 0,0 0,0 0,1 0,-1 0,1-1,0 1,1-1,-1 0,1 0,0-1,0 1,0-1,0 0,0-1,1 1,-1-1,1 0,-1 0,1-1,3 1,0 0,0-1,0 0,0 0,0-1,1 0,-1 0,0-1,0-1,0 1,0-2,-1 1,1-1,0 0,-1-1,0 0,0 0,0-1,0 0,-1 0,0-1,0 0,0 0,-1-1,0 1,0-2,-3 4,0-1,0 0,-1 0,0 0,0 0,0 0,0-1,-1 1,0-1,0 1,0-1,-1 1,0-1,0 1,0-1,-1 1,1-1,-1 1,-1-1,1 1,-1-1,0 1,0 0,-1 0,1 0,-1 0,0 1,-1-1,1 1,-1 0,0 0,0 0,0 0,0 1,-1-1,1 1,-1 0,0 0,0 1,0 0,-3-1,-19 2,2 4</inkml:trace>
  <inkml:trace contextRef="#ctx0" brushRef="#br0" timeOffset="465.459">571 206,'0'174,"22"-223,7-28,-19 45,1 1,2 1,1 0,1 0,1 2,18-22,-33 48,0 0,0 1,0-1,0 1,0 0,1-1,-1 1,1 0,-1 0,1 0,-1 0,1 0,0 0,-1 0,1 0,0 1,0-1,0 1,-1-1,1 1,0 0,0 0,0-1,0 1,0 1,0-1,-1 0,1 0,0 1,0-1,0 1,0-1,-1 1,1 0,0 0,-1 0,1 0,-1 0,1 0,-1 0,1 1,-1-1,0 0,1 1,-1-1,0 1,0 0,0-1,0 1,-1 0,1-1,0 1,-1 0,1 0,-1 0,1 0,-1 0,16 70,-9-53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8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149 648,'-9'3,"0"1,1-1,-1 2,1-1,0 1,1 1,-1-1,1 1,0 0,0 1,1 0,-1 0,2 0,-1 1,1 0,0 0,-3 8,5-10,0-1,1 0,0 1,0-1,0 1,0 0,1 0,0 0,1 0,-1 0,1 0,0 0,0-1,1 1,0 0,0 0,0 0,1 0,0-1,0 1,0-1,1 1,0-1,0 0,0 0,0 0,1 0,2 1,-1-1,1-1,0 0,0 0,0-1,0 0,1 0,-1 0,1-1,0 0,-1 0,1 0,0-1,0 0,0-1,0 0,0 0,0 0,0-1,0 0,0 0,0-1,5-1,2-1,-1 0,0-1,0-1,0 0,0-1,-1 0,0-1,-1 0,1-1,8-8,-15 13,-1-1,1 1,0-1,-1 1,0-1,0-1,-1 1,1 0,-1-1,0 0,-1 0,1 0,-1 0,0 0,-1 0,0 0,0-1,0 1,0-1,-1 1,0 0,-1-1,1 1,-1-1,0 1,-1 0,0 0,0 0,0 0,-1 0,1 0,-1 0,-3-3,0 3,0 1,0-1,0 1,-1 1,1-1,-1 1,0 0,0 1,-1-1,1 2,-1-1,0 1,1 0,-1 0,0 1,0 0,0 1,0 0,0 0,0 0,0 1,0 1,0-1,0 1,0 0,1 1,-1 0,1 0,0 1,0 0,0 0,0 0,1 1,-1 0,1 1,1-1,-1 1,1 0,0 0,0 1,1 0,-1-1,2 2,-4 4,1 13</inkml:trace>
  <inkml:trace contextRef="#ctx0" brushRef="#br0" timeOffset="679.519">685 705,'-6'7,"0"1,1 0,0 0,0 1,1-1,0 1,0 0,1 1,0-1,0 0,1 1,1 0,0-1,0 1,1 0,0 3,1-10,-1 0,2-1,-1 1,0 0,0-1,1 0,-1 1,1-1,0 0,0 0,0 1,0-2,0 1,0 0,0 0,1-1,-1 1,0-1,1 1,0-1,-1 0,1 0,0-1,-1 1,1 0,0-1,0 0,0 1,0-1,-1 0,3-1,89-13,-72 3,-1 0,1-1,-2-1,0-1,-1-1,0-1,-1 0,-1-2,6-7,7-5,-30 30,1-1,-1 1,1-1,0 1,-1-1,1 1,0-1,0 1,-1-1,1 1,0 0,0-1,-1 1,1 0,0 0,0 0,0 0,0-1,-1 1,1 0,0 0,0 1,0-1,0 0,-1 0,1 0,0 1,0-1,0 0,-1 0,1 1,0-1,-1 1,1-1,0 1,-1-1,1 1,0-1,-1 1,1 0,-1-1,1 1,-1 0,1 0,-1-1,0 1,1 0,-1 0,0-1,0 1,0 0,1 0,-1 0,0 0,0-1,0 1,0 0,0 0,0 0,-1 0,1-1,0 1,0 0,-1 0,1 0,0-1,-1 1,1 0,4 16,-1-10,1-1,0 1,0-1,1 0,0-1,0 1,0-1,1 0,-1 0,1-1,0 1,1-1,-1-1,1 1,0-1,0 0,0-1,0 1,0-2,0 1,1-1,-1 0,1 0,-1-1,0 0,1 0,-1-1,1 0,-1 0,0-1,1 0,-1 0,0-1,0 0,-1 0,1 0,-1-1,1 0,-1 0,1-2,23-23,-1 0,-2-2,-1-1,-1-1,-2-1,-2-2,-1 0,-1 0,-2-2,-2 0,-2-1,8-39,-11 45,-1 0,-2-1,-2 0,-1-1,-2 1,-1 0,-3-27,2 62,-1-1,1 1,-1 0,1-1,-1 1,0 0,0-1,1 1,-1-1,0 1,0-1,1 0,-1 1,0-1,0 0,0 1,0-1,0 0,1 0,-1 0,0 0,0 0,0 0,0 0,0 0,0 0,0-1,1 1,-1 0,0 0,0-1,0 1,0-1,1 1,-1 0,0-1,0 0,1 1,-1-1,0 1,1-1,-1 0,1 1,-1-1,1 0,-1 0,1 1,0-1,-1 0,1 0,0 0,-1 0,1 0,0 1,0-1,0 0,0 0,0 0,0 0,0 0,0 0,0 0,0 1,1-1,-1 0,0 0,1 0,-1 0,0 1,1-1,-11 21,2 1,0 1,1-1,1 1,1 0,1 1,1-1,1 1,1 0,2 20,1 318,25-164,-19-165,-6-29,-1 0,1 0,-1-1,0 1,0 0,0 0,0 0,-1 0,1 0,-1 1,0-1,1 0,-2 0,1 0,0 0,-1 0,1 0,-1 0,0 0,0 0,0 0,0 0,-1 0,1 0,-1-1,1 1,-1-1,0 1,0-1,0 0,-1 0,1 1,-1-1,-13 5</inkml:trace>
  <inkml:trace contextRef="#ctx0" brushRef="#br0" timeOffset="935.201">1164 451,'44'0,"37"-5,16-6,-5-2,-8 2,-9 3,-12-3,-12 2,-10 1,-7 3,-5 2,-2 1,-1 1,-5 1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288 536,'-21'8,"0"0,0 2,1 0,1 1,0 1,0 1,2 1,-1 0,2 1,0 1,1 1,0 0,1 1,-8 14,20-28,0-1,0 1,1-1,-1 1,1 0,0-1,0 1,0 0,0 0,1 0,-1 0,1 0,0 0,0 0,1 0,-1 0,1-1,0 1,0 0,0 0,0-1,1 1,0 0,-1-1,1 1,1-1,-1 0,0 0,1 0,-1 0,1 0,0 0,0-1,0 1,1-1,-1 0,0 0,1 0,-1-1,1 1,0-1,0 0,-1 0,1 0,0 0,1-1,11-1,1-2,-1 0,1 0,-1-2,0 0,0-1,-1 0,0-1,0-1,-1-1,0 0,0-1,-1 0,0-1,-1 0,0-1,-1 0,3-5,16-15,-2-1,-1-1,-1-2,-2 0,-2-2,15-32,-29 51,0 0,0-1,-2 0,-1 0,0-1,-1 1,-2-1,0 0,-1 0,-1 0,-1 0,-1 1,0-1,-2 0,-1-4,3 19,1-1,-1 1,0 0,0-1,0 1,-1 0,0 0,0 0,-1 1,0-1,0 1,0 0,0 0,-1 0,0 1,0-1,0 1,-1 0,1 1,-1-1,0 1,0 0,0 1,0-1,0 1,-1 1,1-1,-1 1,1 0,-1 0,0 1,1 0,-1 0,0 1,1-1,-1 2,1-1,-4 2,-5 5,1 1,0 1,1 1,0 0,1 0,0 1,0 1,2 0,-1 0,2 1,0 1,1 0,0 0,1 0,0 1,2 0,-2 6,0-5,0 2,2-1,0 1,1 0,0 0,2 0,0 0,2 1,0-1,1 0,1 1,0-1,2 0,0 0,1 0,1-1,1 0,0 0,1-1,1 1,1-2,1 1,0-2,1 1,0-2,1 1,1-2,1 0,-1 0,14 6,-11-9,1-1,1-1,-1-1,1-1,1 0,-1-1,1-2,0 0,0-1,0 0,0-2,0-1,0 0,0-1,0-1,17-6,-27 6,-1-1,-1-1,1 1,0-1,-1-1,0 1,-1-2,1 1,-1-1,0 0,-1 0,4-5,5-9</inkml:trace>
  <inkml:trace contextRef="#ctx0" brushRef="#br0" timeOffset="631.299">936 733,'54'-13,"-1"-2,-1-2,-1-3,16-10,-61 28,0-1,0 0,0-1,0 1,0-1,-1 0,0 0,0-1,0 0,0 1,-1-2,0 1,0 0,0-1,-1 0,0 0,0 0,0 0,-1-1,0 1,0 0,0-1,-1 0,0 1,-1-1,1 0,-1 0,-1-4,1 8,0 0,-1 0,0 1,1-1,-1 0,0 1,0-1,-1 0,1 1,-1-1,1 1,-1 0,0-1,1 1,-1 0,0 0,-1 0,1 0,0 1,0-1,-1 1,1-1,-1 1,1 0,-1 0,0 0,0 0,1 0,-1 1,0-1,0 1,0 0,0 0,1 0,-4 0,-97 28,93-21,1 0,0 0,0 1,1 1,-1-1,2 1,-1 0,2 1,-1 0,1 0,0 0,1 1,1 0,-1 0,2 0,-1 0,2 1,-1-1,2 1,0 0,0 0,1-1,0 1,1 0,0 0,3 10,-2-14,-1-1,1 0,0 0,0 1,1-1,0-1,0 1,1 0,0-1,0 0,1 0,-1 0,1 0,0-1,1 0,-1 0,1 0,0-1,1 1,-1-1,1-1,-1 0,1 0,0 0,6 1,2 1,-1-2,1 1,0-2,0 0,0-1,0-1,0 0,0-1,-1 0,1-1,0-1,9-3,10-3,-1-2,-1-1,0-2,0 0,-2-3,0 0,0-2,-2-1,-1-2,0 0,-2-2,-1-1,0 0,-2-2,8-14,1-55,-31 93,1 0,-1 1,0-1,0 1,-1-1,1 0,0 1,-1-1,0 1,1-1,-1 1,0-1,0 1,0 0,-1-1,1 1,0 0,-1 0,0 0,1 0,-1 0,0 0,0 1,0-1,0 1,0-1,-1 1,1 0,0-1,-1 1,1 0,-1 1,1-1,-1 0,1 1,-1 0,0-1,-7 2,-1 0,1 0,0 1,0 1,-1-1,2 2,-1-1,0 2,1-1,-1 1,2 0,-1 1,0 0,1 1,0-1,1 2,-1-1,1 1,1 0,-5 7,8-13,1 0,0 1,0-1,1 0,-1 1,0-1,1 1,0-1,-1 1,1-1,0 1,0 0,0 0,1 0,-1-1,1 1,0 0,0 0,0 0,0 0,0 0,0 0,1 0,-1 0,1-1,0 1,0 0,0 0,0-1,1 1,-1-1,1 1,-1-1,1 1,0-1,0 0,0 0,0 0,0 0,1 0,-1-1,1 1,-1 0,1-1,0 0,142 19,-130-18,-10-2,0-1,0 1,0 0,0 0,0 1,0 0,0-1,0 2,-1-1,1 0,0 1,0 0,-1 0,1 1,-1-1,0 1,0 0,0 0,0 0,0 0,-1 1,1 0,-1 0,0 0,0 0,-1 0,1 0,-1 1,0-1,0 1,0 0,-1-1,1 1,-1 4,-27 131,23-115</inkml:trace>
  <inkml:trace contextRef="#ctx0" brushRef="#br0" timeOffset="914.161">2234 649,'-9'38,"1"18,2-1</inkml:trace>
  <inkml:trace contextRef="#ctx0" brushRef="#br0" timeOffset="1166.292">2207 282</inkml:trace>
  <inkml:trace contextRef="#ctx0" brushRef="#br0" timeOffset="1447.075">2488 367,'67'343,"-57"-303,-8-29,1 1,0 0,0-1,1 0,1 0,0 0,0 0,1-1,1 0,2 3,-8-12,0 1,0-1,0 0,1 0,-1 0,0 0,1-1,-1 1,0 0,1 0,-1-1,1 1,0-1,-1 0,1 1,-1-1,1 0,0 0,-1 0,1 0,-1 0,1 0,0 0,-1-1,1 1,-1 0,1-1,-1 0,1 1,-1-1,1 0,-1 0,1 0,-1 1,0-2,0 1,1 0,-1 0,0 0,0-1,43-60,-37 49,114-259,-111 254,0 3</inkml:trace>
  <inkml:trace contextRef="#ctx0" brushRef="#br0" timeOffset="1693.316">3279 508,'-15'34,"1"25,2 7,8-7,5-14</inkml:trace>
  <inkml:trace contextRef="#ctx0" brushRef="#br0" timeOffset="1930.89">3138 198,'0'0</inkml:trace>
  <inkml:trace contextRef="#ctx0" brushRef="#br0" timeOffset="2183.799">3702 1,'7'5,"0"0,-1 0,0 1,0 1,0-1,-1 1,1-1,-2 2,1-1,-1 0,0 1,-1 0,1 0,-2 0,1 0,-1 0,0 1,-1 1,3 163,-6-109,2 158,25-82,-10-79,-9-60,-1-6</inkml:trace>
  <inkml:trace contextRef="#ctx0" brushRef="#br0" timeOffset="2431.096">3589 423,'43'5,"29"1,7 1,-5 2,-11 1,-11-2,-9-2,-8-2,-4-2,-9-1</inkml:trace>
  <inkml:trace contextRef="#ctx0" brushRef="#br0" timeOffset="2676.294">4323 536,'19'34,"7"20,-2 1</inkml:trace>
  <inkml:trace contextRef="#ctx0" brushRef="#br0" timeOffset="2825.88">4239 226,'0'0</inkml:trace>
  <inkml:trace contextRef="#ctx0" brushRef="#br0" timeOffset="3128.251">4606 311,'120'281,"-115"-271,-2-3,1 0,-1 0,1 0,0 0,0-1,1 1,0-1,0 0,1-1,-1 1,1-1,0 0,4 1,-9-5,1-1,-1 1,1-1,0 0,-1 1,1-1,-1 0,1 0,0 0,-1-1,1 1,0 0,-1-1,1 1,-1-1,1 1,-1-1,1 0,-1 1,1-1,-1 0,0 0,0 0,1 0,-1 0,0-1,0 1,0 0,0 0,0-1,0 1,0-1,-1 1,1-1,0 0,22-58,-22 58,5-19,-1-4,1 0,1 1,1 0,2 0,0 1,2 0,0 0,1 2,2-1,0 2,1 0,5-4,2 6</inkml:trace>
  <inkml:trace contextRef="#ctx0" brushRef="#br0" timeOffset="3510.975">5254 565,'72'-31,"-2"-3,-1-3,2-5,-63 38,-1 1,0-1,0 1,0-1,-1-1,1 1,-1-1,0 0,0 0,-1-1,1 0,-1 0,0 0,-1-1,0 1,0-1,0 0,-1 0,1-2,-5 7,1 0,0-1,-1 1,1-1,-1 1,0 0,0-1,0 1,0 0,0 0,0 0,0 0,-1 0,1 0,-1 0,0 0,1 1,-1-1,0 1,0-1,0 1,0 0,0-1,0 1,-1 0,1 0,0 1,-1-1,1 0,0 1,-1 0,-1-1,-81-3,67 7,1 1,-1 1,0 1,1 0,0 1,1 1,-1 0,2 2,-1-1,1 2,1 0,0 1,0 0,1 1,1 1,0 0,1 1,1 0,0 0,1 1,0 0,2 1,-6 15,11-24,1 0,0 0,0 0,1 0,0 0,0 0,1 1,0-1,0 0,1-1,0 1,0 0,1 0,0-1,1 0,-1 1,1-1,1-1,-1 1,1-1,1 1,-1-1,1-1,0 1,8 8,1-2,0 1,1-2,1 0,-1-1,2 0,-1-2,2 0,7 2,2-2,0-2,0 0,0-2,1-2,0 0,-1-2,1-1,16-3,-16-1,-4-2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1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85,'15'144,"-6"1,-7 9,-25 117,-8-82,9-51,22-137,0-1,1 1,-1 0,0-1,0 1,1 0,-1 0,0-1,1 1,-1-1,1 1,-1 0,1-1,-1 1,1-1,-1 1,1-1,-1 1,1-1,0 1,-1-1,1 0,0 1,-1-1,1 0,0 0,0 0,-1 1,1-1,0 0,0 0,-1 0,1 0,0 0,0 0,-1 0,1-1,0 1,0 0,-1 0,1-1,0 1,-1 0,1-1,0 1,-1 0,1-1,-1 1,1-1,0 1,-1-1,1 1,-1-1,1 0,-1 1,0-1,1 0,-1 1,0-1,1 0,-1 1,0-1,0 0,0 0,0 1,1-2,6-13</inkml:trace>
  <inkml:trace contextRef="#ctx0" brushRef="#br0" timeOffset="235.798">0 678,'38'0,"33"-5,8-2,0-4,-3 0,-10-3,-6 1,-4-3,-7 2,-7 3,-6-1,-4 2,-2-4,-3 2,-4-2,-3-4,-4 2</inkml:trace>
  <inkml:trace contextRef="#ctx0" brushRef="#br0" timeOffset="617.061">932 0,'-110'720,"106"-527,5-189,0 0,0-1,0 1,0-1,1 1,0-1,0 0,0 0,0 0,0 0,0 0,1 0,0 0,-1-1,1 1,0-1,0 0,0 0,1 0,-1 0,0-1,1 1,-1-1,1 0,0 0,-1 0,1 0,0-1,-1 0,1 1,0-1,0 0,-1-1,1 1,0-1,-1 0,1 0,0 0,-1 0,1-1,-1 1,0-1,1 0,-1 0,0 0,1-1,15-8,-1 0,0-1,-1-1,0-1,-1 0,9-12,64-50,-89 75,1 1,0-1,0 0,-1 1,1-1,0 1,0-1,-1 1,1-1,0 1,0 0,0-1,0 1,0 0,0 0,0-1,0 1,0 0,0 0,0 0,0 0,-1 0,1 1,0-1,0 0,0 0,0 1,0-1,0 0,0 1,0-1,-1 1,1-1,0 1,0-1,-1 1,1 0,0-1,-1 1,1 0,0-1,-1 1,1 0,-1 0,1 0,-1 0,0 0,1-1,-1 1,0 0,0 0,0 0,1 0,-1 1,3 58,-3-52,-1 15,8 81,-7-101,1-1,0 1,0-1,0 1,0-1,0 0,0 1,1-1,-1 0,1 0,-1 0,1 0,0 0,0 0,0 0,0-1,0 1,0-1,1 0,-1 1,0-1,1 0,-1 0,1 0,-1-1,1 1,-1-1,1 1,0-1,-1 0,1 0,-1 0,1 0,0-1,-1 1,1-1,19-3</inkml:trace>
  <inkml:trace contextRef="#ctx0" brushRef="#br0" timeOffset="970.591">1553 988,'37'-5,"0"-1,-1-2,0-2,-1-1,0-2,-1-1,7-5,-35 17,-1-1,0 1,0-1,0 0,0-1,-1 1,1-1,-1 0,0 0,0 0,0 0,-1-1,1 0,-1 1,0-1,0 0,-1-1,0 1,0 0,0-1,0 1,-1-1,0 0,0 0,-1 1,1-1,-1 0,0 0,-1 1,0-1,0 0,0 0,0 1,-1-1,0 1,0 0,0-1,-4-4,3 7,1 0,-1 0,-1 0,1 0,0 1,-1-1,0 1,1 0,-1 0,0 0,0 1,0-1,0 1,0 0,-1 0,1 0,0 1,0-1,-1 1,1 0,0 0,-1 1,1-1,0 1,0 0,0 0,-1 1,1-1,0 1,1 0,-1 0,-3 2,-108 90,105-83,1 0,0 1,1 0,0 0,1 1,0 0,1 1,0-1,1 1,1 2,2-10,1 0,0-1,0 1,1 0,0 0,0 0,0 0,1-1,0 1,0 0,0 0,1-1,0 1,0-1,0 1,1-1,0 0,0 0,0 0,0 0,1 0,0-1,0 0,0 0,1 0,0 1,9 4,1-1,0 0,0-1,0 0,1-2,0 0,0 0,1-1,-1-1,1-1,-1-1,1 0,0-1,16-2,-6 2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2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7,'0'-5,"0"3,0 7,-5 3,-1 4,0 5,1-4,6-6,3-8,1-9,-5 3,-3 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0 380,'76'-67,"-49"36,-1-2,-2-1,-1-1,-2-1,4-11,30-43,-54 89,-1 0,1 1,0-1,0 1,0-1,0 1,0-1,-1 1,1-1,0 1,0 0,0 0,0-1,0 1,0 0,0 0,0 0,1 0,-1 0,0 0,0 0,0 1,0-1,0 0,-1 1,1-1,0 0,0 1,0-1,0 1,0-1,0 1,-1 0,1-1,0 1,0 0,-1 0,1-1,0 1,-1 0,1 0,-1 0,1 1,22 45,-21-41,23 63,-19-49,1 1,0-1,2-1,0 1,2-1,0-1,9 11,-7-13,-2-1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30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1,'-9'4,"-9"8,-1-5,8-2,6-7,8-4,-1 0,-1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0 170,'284'25,"-236"-25,-47 0,0 0,-1 0,1 0,0 0,0 0,0 0,-1 0,1 0,0 0,0-1,-1 1,1 0,0-1,0 1,-1 0,1-1,0 1,-1-1,1 1,0-1,-1 1,1-1,-1 0,1 1,-1-1,1 0,-1 1,0-1,1 0,-1 1,0-1,0 0,1 0,-1 1,0-1,0 0,0 0,0 0,0 1,0-1,0 0,0 0,0 0,0 1,-1-1,1 0,0 0,0 1,-1-1,1 0,0 0,-1 1,1-1,-1 0,-114-144,100 125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597 655,'-1'0,"1"0,0 0,-1-1,1 1,0 0,-1 0,1 0,0-1,-1 1,1 0,0 0,0-1,-1 1,1 0,0-1,0 1,0 0,0-1,-1 1,1 0,0-1,0 1,0-1,0 1,0 0,0-1,0 1,0 0,0-1,0 1,0-1,0 1,0 0,0-1,0 1,0 0,1-1,-1 1,0 0,0-1,0 1,1 0,-1-1,0 1,0 0,1 0,-1-1,0 1,0 0,1 0,-1-1,0 1,1 0,-1 0,0 0,1 0,-1 0,1-1,-1 1,0 0,1 0,-1 0,0 0,1 0,-1 0,1 0,-1 0,0 0,1 1,-1-1,-23-20,10 15,1 0,-1 2,-1-1,1 2,0 0,-1 0,1 1,-1 1,1 0,-1 1,0 0,1 1,0 1,0 0,-2 1,-9 4,0 1,0 0,1 2,0 1,1 1,0 1,1 0,0 2,2 0,0 1,0 2,-7 9,16-15,1 0,0 1,1 0,0 0,1 0,1 1,0 0,-2 14,6-24,1-1,0 0,0 1,0-1,1 1,0 0,0-1,0 1,0-1,1 1,0-1,0 1,0-1,0 1,1-1,-1 0,1 0,0 1,1-1,-1-1,1 1,-1 0,1-1,0 1,1-1,-1 0,0 0,1 0,0 0,0-1,0 0,3 2,7 1,1-1,0-1,0 0,0-1,1 0,-1-2,0 0,0 0,1-1,0-1,13-4,0-1,0-1,-1-1,-1-1,0-2,0-1,-1-1,-1-1,0-1,-1-1,-1-1,-1-1,0-2,-2 0,0-1,5-9,72-99,-97 131,0-1,-1 0,1 1,0-1,0 0,0 1,0-1,0 0,0 1,0-1,0 0,1 1,-1-1,0 0,0 1,0-1,0 0,0 1,1-1,-1 0,0 1,0-1,0 0,1 0,-1 1,0-1,0 0,1 0,-1 1,0-1,1 0,-1 0,0 0,0 0,1 0,-1 1,1-1,-1 0,0 0,1 0,-1 0,0 0,1 0,-1 0,0 0,1 0,-1 0,0 0,1 0,-1-1,0 1,1 0,-1 0,0 0,1 0,-1 0,0-1,0 1,1 0,-1 0,0-1,0 1,1 0,-1 0,-3 31,-2-15,0 0,1 0,1 1,1 0,0 0,1-1,1 1,0 0,2 0,0 0,0 0,2-1,0 1,1-1,0 0,2 0,-5-12,-1-1,1 0,1 0,-1 0,0 0,1 0,0 0,-1-1,1 1,0-1,0 0,0 1,1-2,-1 1,0 0,1-1,0 1,0-1,0-18,-6 3</inkml:trace>
  <inkml:trace contextRef="#ctx0" brushRef="#br0" timeOffset="516.03">117 175,'-6'-10,"37"13,-22-2,316 6,-212 14,-113-22,0 1,-1 0,1 0,0-1,0 1,0 0,0 0,0-1,0 1,0 0,0 0,0-1,0 1,0 0,0 0,0-1,0 1,0 0,0 0,0-1,1 1,-1 0,0 0,0 0,0-1,0 1,0 0,1 0,-1 0,0-1,0 1,0 0,1 0,-1 0,0 0,0-1,0 1,1 0,-1 0,0 0,0 0,1 0,-1 0,0 0,0 0,1 0,-1 0,0 0,0 0,1 0,-1 0,0 0,-22-16,20 15,-217-118,212 107,30 16,-4 1</inkml:trace>
  <inkml:trace contextRef="#ctx0" brushRef="#br0" timeOffset="914.854">1077 571,'24'4,"17"3,7-1,0-1,-4-2,-4-1,-4-1,-4 0,-2-1,-1 0,-2-1,-4 1</inkml:trace>
  <inkml:trace contextRef="#ctx0" brushRef="#br0" timeOffset="1162.505">1132 825,'34'4,"25"3,8-6,-3-3,-8 0,-8-1,-8 1,-6 0,-8 1</inkml:trace>
  <inkml:trace contextRef="#ctx0" brushRef="#br0" timeOffset="1680.994">2121 260,'-40'30,"2"1,2 3,0 0,3 2,-21 30,51-64,0 1,0 0,0 0,0 0,1 0,-1 0,1 0,0 1,0-1,0 1,0 0,1 0,0 0,-1-1,1 1,1 0,-1 0,1 0,-1 0,1 1,0-1,1 0,-1 0,1 0,-1 0,1 0,1 0,-1-1,0 1,1 0,0 0,0-1,0 1,0-1,1 0,-1 1,1-1,0 0,0-1,0 1,0 0,8 0,0-1,0 0,0 0,0-1,1-1,-1 0,0 0,0-1,1-1,-1 0,0 0,0-1,-1 0,1-1,-1-1,1 1,-1-2,-1 1,1-1,-1-1,4-3,13-8,-1-2,-1 0,-1-1,0-2,-2 0,-1-1,5-9,-14 19,-1-1,0 1,-1-1,-1-1,0 0,-1 0,0-1,-2 0,0 0,-1 0,0 0,-2-1,0 1,-1-1,0 0,-2 0,-2-14,1 26,-1 0,0 1,0-1,0 1,-1-1,1 1,-1 0,-1 1,1-1,-1 1,0-1,0 2,0-1,0 0,-1 1,1 0,-1 0,0 1,0 0,0 0,0 0,0 0,-1 1,1 0,0 1,-1-1,1 1,0 0,-1 1,1 0,0 0,0 0,-1 1,1-1,0 2,0-1,0 1,1-1,-1 2,1-1,0 1,-1-1,2 1,-1 1,0-1,1 1,0 0,0 0,0 0,-3 5,1 1,1 0,-1 0,2 0,0 0,0 1,1 0,0-1,1 1,0 0,1 1,1-1,0 0,0 0,1 0,1 0,0 0,1 0,0 0,0-1,2 1,-1-1,1 0,1 0,0-1,0 1,1-1,1-1,0 1,0-1,0-1,1 1,7 3,-7-4,1 0,0-1,0 0,0 0,1-1,0-1,0 0,1 0,-1-1,1-1,0 0,0-1,0 0,1 0,-1-1,0-1,0 0,1-1,-1 0,0-1,0-1,0 0,8-3,4-7</inkml:trace>
  <inkml:trace contextRef="#ctx0" brushRef="#br0" timeOffset="2014.112">2713 91,'0'46,"-2"-16,1 1,2-1,2 0,0 0,2 0,1 0,10 26,-14-49,0 0,1 0,0 0,1 0,-1 0,1-1,1 0,-1 0,1 0,0 0,0-1,1 0,3 3,-6-8,0 0,-1-1,1 1,0-1,-1 0,1 0,0 0,-1 0,1-1,-1 1,0 0,1-1,-1 0,0 0,0 1,0-1,0 0,0-1,0 1,-1 0,1 0,-1-1,0 1,0-1,1 0,-1 1,-1-1,1 0,0 1,-1-1,1 0,-1 0,0 1,0-2,3-6,32-131,41-9,-64 135,1 3</inkml:trace>
  <inkml:trace contextRef="#ctx0" brushRef="#br0" timeOffset="2916.215">1922 852,'34'-9,"45"-4,18 1,2 2,-6-2,-9 2,-9 1,-9 4,-9 1,-11-2,-3-2,-4 2,-3 2,-5 1,-1-4,-6 0</inkml:trace>
  <inkml:trace contextRef="#ctx0" brushRef="#br0" timeOffset="3502.757">2176 1079,'-38'18,"1"1,0 2,1 2,2 2,0 1,-4 7,31-27,0 1,1 0,0 1,0-1,1 1,0 0,0 1,1-1,0 1,0 0,0 3,3-9,0 0,0 0,1 1,-1-1,1 0,-1 0,1 0,0 1,0-1,1 0,-1 0,1 0,0 0,-1 1,1-1,0 0,1 0,-1-1,1 1,-1 0,1 0,0-1,0 1,0-1,0 1,0-1,1 0,-1 0,1 0,-1 0,1 0,0-1,0 1,2 0,11 2,0 0,1-1,-1 0,1-2,0 0,0-1,-1 0,1-2,9-1,-16 2,13-3,0-1,0-1,0-1,-1-2,0 0,0-1,-1-1,0-1,-1 0,-1-2,0-1,-1 0,0-1,6-9,-11 12,0 0,-2-1,1-1,-2 0,0 0,-1-1,-1-1,0 1,-1-1,-1 0,0-1,-1 0,-1 0,-1 0,-1 0,0 0,-1 0,-1-1,-2-4,2 18,-1 1,0 0,-1-1,1 1,-1 0,1 0,-1 0,-1 0,1 0,0 0,-1 1,0-1,0 1,0-1,0 1,-1 0,1 1,-1-1,0 0,1 1,-1 0,0 0,-1 0,1 1,0-1,0 1,-1 0,1 0,-1 0,1 1,0-1,-1 1,1 0,-1 1,1-1,-1 1,1 0,-1 0,1 0,0 1,0-1,-1 1,1 0,-6 5,0 0,1 1,-1 0,2 1,-1 0,2 0,-1 0,1 1,0 0,1 1,0 0,1 0,0 0,1 0,0 1,1-1,0 1,1 0,0 0,1 0,0 0,1 1,0-1,1 0,1 0,0 0,0 0,1 0,4 9,-1-7,1-1,0 1,1-1,1-1,0 1,0-2,1 1,1-1,0-1,1 0,-1 0,2-1,-1-1,2 0,1 0,52 2,-49-14</inkml:trace>
  <inkml:trace contextRef="#ctx0" brushRef="#br0" timeOffset="3848.051">2826 881,'-42'101,"3"1,-11 61,48-160,1 1,-1-1,1 0,0 0,0 0,0 1,1-1,-1 1,1-1,-1 0,1 1,0-1,1 1,-1-1,1 1,-1-1,1 0,0 1,0-1,1 0,-1 0,0 0,1 0,0 0,0 0,0 0,0-1,0 1,1 0,-1-1,1 0,-1 0,1 0,0 0,0 0,0 0,0-1,0 0,1 1,1-1,13 1,0 0,1-2,-1-1,0 0,1-1,-1-1,0 0,-1-2,1 0,5-3,7-8,-26 8</inkml:trace>
  <inkml:trace contextRef="#ctx0" brushRef="#br0" timeOffset="4100.099">2572 1079,'39'-5,"21"-1,6 0,-3 1,-8 1,-13 2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8:4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1077,'481'0,"-430"5,-33 1</inkml:trace>
  <inkml:trace contextRef="#ctx0" brushRef="#br0" timeOffset="702.975">57 1331,'45'36,"-30"-30,0-1,1-1,-1-1,1 0,0-1,0 0,0-2,0 0,0 0,3-2,16 1,219-29,-230 34,-7 2</inkml:trace>
  <inkml:trace contextRef="#ctx0" brushRef="#br0" timeOffset="10634.496">1468 767,'1'-2,"-1"1,0 0,0-1,0 1,0-1,-1 1,1-1,0 1,0 0,-1-1,1 1,-1 0,0-1,1 1,-1 0,0 0,1-1,-1 1,0 0,0 0,0 0,0 0,0 0,-1 0,1 1,0-1,0 0,0 0,-1 1,1-1,0 1,-1-1,1 1,-1 0,1-1,0 1,-1 0,1 0,-1 0,1 0,-1 0,1 0,0 1,-1-1,-61 23,43-11,2 1,0 1,0 1,2 1,0 0,0 1,2 0,0 1,1 1,-5 10,15-26,0 1,1-1,-1 1,1 0,0 0,0 0,0 0,0 0,1 1,-1-1,1 0,0 1,1-1,-1 1,1 0,0-1,0 1,0-1,0 1,1-1,0 1,0-1,0 0,1 1,-1-1,1 0,0 0,0 0,1 0,-1 0,1 0,0-1,0 1,0-1,0 0,0 0,1 0,0 0,-1-1,1 1,4 0,3-1,0 0,1-1,-1-1,1 0,0-1,-1 0,1 0,-1-2,0 1,0-1,0-1,0 0,0-1,-1 0,0 0,0-1,3-2,13-10,1-2,-2 0,-1-1,-1-2,13-16,-9 8,-1-2,-1-1,-2-1,-2-1,16-34,-29 51,0 0,-1 0,-1 0,-1-1,-1 1,-1-1,0 0,-2 0,0-1,-1 1,-1 0,-1 0,-1-5,2 18,1-1,-1 1,-1 0,1 0,-1 0,0 0,-1 0,1 1,-1-1,-1 1,1-1,-1 1,0 0,-1 0,1 1,-1-1,0 1,-1 0,1 1,-1-1,0 1,0 0,0 1,-1-1,1 1,-1 0,0 1,0 0,0 0,0 0,0 1,0 0,0 0,0 1,-1 0,1 0,0 1,-4 0,0 4,1 1,-1-1,1 2,0-1,0 2,1-1,0 1,0 0,1 1,0 0,0 1,1-1,1 1,-1 1,2-1,-1 1,2 0,-1 0,1 1,1-1,0 1,1 0,0 0,1 0,0 0,1 0,0 0,1 0,0 0,1 0,1-1,0 1,0 0,1-1,0 0,1 0,5 7,-1-2,2-2,0 1,0-2,1 1,1-2,0 1,1-2,0 0,1-1,13 7,-4-4,1-1,0-1,1-1,-1-2,2-1,-1 0,1-2,5-1,19 3,-33 0</inkml:trace>
  <inkml:trace contextRef="#ctx0" brushRef="#br0" timeOffset="10949.299">791 1190,'800'-90,"-479"47,-302 40,-3 0,0 0,1 1,-1 1,1 1,-1 0,1 1,-1 1,11 2,-11 3</inkml:trace>
  <inkml:trace contextRef="#ctx0" brushRef="#br0" timeOffset="11551.544">1412 1501,'-70'35,"1"4,2 2,-9 12,70-50,0 1,-1 0,1 1,1-1,-1 1,0 0,1 1,0-1,1 1,-1 0,1 0,0 1,1-1,-1 1,1 0,1 0,-1 0,1 0,0 0,1 0,0 1,0-1,0 0,1 1,0-1,1 1,-1-1,1 1,1-1,0 0,0 0,0 0,1 1,2-4,0 1,0-1,1 0,0 0,0 0,0-1,0 0,0 0,1-1,-1 0,1 0,-1 0,1-1,0 0,0 0,0-1,-1 1,1-2,0 1,0-1,0 0,0 0,-1-1,1 0,-1 0,1-1,-1 1,0-2,1 1,17-10,-1 0,0-1,-1-1,-1-1,0-1,-1-1,-1-1,-1-1,-1 0,0-1,-2-1,0 0,-2-1,0-1,-2 0,0-1,-2 0,-1 0,-1-1,-1 0,2-24,-5 38,-2 0,0-1,0 1,-1 0,-1-1,0 1,-1 0,0 0,-1 0,0 0,-1 0,0 0,-1 1,0 0,-1 0,0 0,0 1,-2 0,1 0,-1 1,-1-1,5 7,1 0,-1 1,1 0,-1 0,0 0,0 0,0 1,0-1,0 1,0 0,0 0,0 1,0-1,-1 1,1 0,0 0,0 0,-1 1,1-1,0 1,0 0,0 0,0 1,0-1,0 1,0 0,0 0,1 0,-1 0,1 1,-1 0,1 0,-4 3,0 1,0 1,1-1,0 1,0 0,0 1,1-1,1 1,0 0,0 0,0 1,1-1,0 5,-3 18,2-1,0 1,3 0,0 0,2 0,2 0,4 18,-3-33,0 0,2-1,0 1,1-1,0-1,1 1,1-1,1 0,0-1,1 0,0-1,1 0,1-1,0 0,10 6,17-3,-25-17</inkml:trace>
  <inkml:trace contextRef="#ctx0" brushRef="#br0" timeOffset="11931.713">1976 1190,'-180'429,"168"-404,2-7,1 1,1 0,0 0,1 1,2 0,0 0,1 0,0 1,2 0,0 9,3-27,-1 1,1-1,0 0,0 1,0-1,1 0,-1 0,1 1,0-1,-1-1,1 1,1 0,-1 0,0-1,1 1,-1-1,1 0,0 1,0-1,-1-1,1 1,1 0,-1-1,0 1,0-1,1 0,-1 0,2 0,99 2,-86-6,-7 2,-1-1,0 1,0-1,-1-1,1 0,0 0,-1-1,0 0,0-1,0 0,0 0,-1-1,7-6,-3-5</inkml:trace>
  <inkml:trace contextRef="#ctx0" brushRef="#br0" timeOffset="12171.381">1638 1472,'53'10,"22"2,3 0,-7-2,-10-3,-12-2,-8-3,-8-1,-3-1,-8 0</inkml:trace>
  <inkml:trace contextRef="#ctx0" brushRef="#br0" timeOffset="13954.48">2767 315,'-23'-1,"1"2,0 1,-1 0,1 2,1 0,-19 7,34-9,-1 1,1-1,0 1,0 0,0 1,0-1,1 1,-1 1,1-1,0 1,0 0,1 0,-1 0,1 0,0 1,1 0,-1 0,1 0,0 0,1 0,0 1,0-1,0 1,0 1,-2 184,7-109,-3 680,-12-677,9-77,0 0,1 0,0 0,1 0,0 1,0-1,1 0,0 1,0-1,1 0,1 0,-1 1,2-1,-1 0,1 0,0-1,5 8,-5-14,0 0,0 0,0-1,1 0,-1 1,1-2,-1 1,1 0,-1 0,1-1,-1 0,1 0,0 0,-1 0,1 0,-1-1,1 0,-1 0,1 0,-1 0,0 0,1-1,-1 1,0-1,0 0,3-2,2 1,20-8,-1 2,1 0,0 2,1 2,0 0,0 2,0 1,2 1,-19 2</inkml:trace>
  <inkml:trace contextRef="#ctx0" brushRef="#br0" timeOffset="16820.464">2936 1359,'24'-4,"-1"-1,0-1,0-2,-1 0,0-1,0-1,-1-1,-1-1,0 0,0-2,-1 0,-1-2,0 0,-1 0,-1-2,10-14,-13 18,1 2,-1 0,-1-1,0-1,-1 0,0 0,-1-1,-1-1,-1 1,0-2,-1 1,0-1,-2 0,0 0,0 0,0-12,-5 28,1 0,-1 0,0 0,0 0,0-1,1 1,-1 0,0 0,0 0,0 0,-1 0,1 0,0 0,0 0,-1 0,1 0,0 0,-1 0,1 0,-1 0,1 0,-1 0,0 0,1 0,-1 1,0-1,1 0,-1 0,0 1,0-1,0 1,0-1,0 0,0 1,0 0,0-1,0 1,0 0,0-1,0 1,0 0,0 0,0 0,0 0,0 0,0 0,0 0,0 0,0 0,0 1,-1-1,1 0,-48 33,35-19,0 0,0 1,2 1,0 0,0 0,2 1,0 1,1 0,1 0,0 0,2 1,0 0,1 1,1-1,1 1,-1 14,3-28,0 0,1 1,-1-1,1 0,1 0,-1 0,1 0,0 0,0 0,1 0,-1 0,1 0,1 0,-1-1,1 1,0-1,0 0,1 1,0-2,-1 1,2 0,-1-1,0 0,1 0,0 0,0 0,0-1,0 0,1 0,-1 0,2-1,15 2,1-1,-1-1,1-1,0-1,0-1,-1-1,1-2,-1 0,0-1,0-1,0-1,-1-1,7-3,13-5,0-2,-1-2,-1-1,-1-2,12-11,-37 25,1 0,-2-1,1-1,-1 0,-1-1,0 0,0 0,-2-1,1-1,-2 1,2-4,-9 13,-1 1,1-1,-1 1,0-1,1 0,-2 1,1-1,0 1,-1-1,1 0,-1 1,0-1,0 1,-1 0,1-1,-1 1,1 0,-1 0,0 0,0 0,-1 0,1 0,-1 1,1-1,-1 1,0 0,0-1,0 1,0 0,0 1,0-1,-1 1,1-1,0 1,-1 0,1 0,-1 1,1-1,-1 1,0-1,1 1,-1 0,0 1,1-1,-1 0,1 1,-1 0,1 0,-1 0,1 0,0 1,-1 0,1-1,0 1,-2 1,-5 3,0 0,1 0,0 0,0 1,0 1,1-1,0 1,1 1,-1 0,2 0,-1 0,1 1,1-1,-1 1,2 1,0-1,0 1,0 0,2 0,-1 1,3-7,-1-1,1 1,0 0,0 0,1 0,-1 0,1-1,0 1,0 0,1 0,0-1,0 1,0-1,0 0,0 1,1-1,0 0,0 0,0-1,0 1,1-1,-1 1,1-1,0 0,0-1,0 1,0-1,1 1,-1-1,0 0,6 1,2 1,1 0,1 0,-1-1,0-1,1 0,-1-1,1 0,-1-1,1-1,-1 0,2-1,17-3,-1-2,1-1,-2-2,1 0,-1-3,-1 0,0-2,-1 0,8-8,-19 8,-5 1</inkml:trace>
  <inkml:trace contextRef="#ctx0" brushRef="#br0" timeOffset="17589.369">4206 1105,'1'1,"0"0,0 0,1 0,-1 0,0 0,1 0,-1 0,1 0,-1-1,1 1,-1-1,1 1,0-1,-1 1,1-1,0 0,-1 0,1 0,0 0,-1 0,1 0,0-1,-1 1,1 0,-1-1,1 0,0 1,-1-1,1 0,-1 1,0-1,1 0,-1 0,0 0,1-1,17-9,0-1,-1-1,-1 0,-1-1,1-1,-2 0,0-2,5-7,-10 12,-4 6,0 0,-1-1,0 1,0-1,-1 0,1 0,-2-1,1 1,-1-1,0 0,-1 0,1 0,-2 0,1 0,-1-1,0 1,-1 0,0-1,0 1,-1-1,0 8,1 0,-1-1,1 1,-1 0,0-1,1 1,-1 0,0 0,0 0,0 0,0 0,0 0,0 0,0 0,-1 0,1 0,0 0,0 1,-1-1,1 1,0-1,-1 1,1-1,-1 1,1 0,0 0,-1-1,1 1,-1 0,1 0,-1 1,1-1,-1 0,1 0,0 1,-1-1,1 1,0-1,-1 1,1-1,0 1,-1 0,-50 40,33-17,2 0,0 2,2 0,0 1,2 1,1 0,2 0,0 1,2 0,0 8,7-31,0 0,0 1,1-1,0 0,0 0,1 0,0 0,0 0,0 0,1 0,-1 0,2 0,-1 0,1-1,-1 1,1-1,1 0,-1 1,1-2,0 1,0 0,1-1,-1 0,1 0,0 0,0 0,0-1,0 0,1 0,-1-1,1 1,0-1,0 0,0 0,8 2,0-1,0-1,0 1,0-2,1 0,-1-1,0 0,1-2,-1 1,0-2,0 1,0-2,-1 0,1-1,-1 0,0-1,10-6,1-4</inkml:trace>
  <inkml:trace contextRef="#ctx0" brushRef="#br0" timeOffset="18372.566">3472 484,'558'-21,"-272"14,-330-10,-7 7,30 8,0-2,1 0,0-1,0-1,0-1,0 0,1-2,1 0,-1-1,2-1,-16-12,32 23,0 0,0-1,0 0,0 1,1-1,-1 1,0-1,0 0,0 0,0 0,1 1,-1-1,0 0,1 0,-1 0,1 0,-1 0,1 0,-1 0,1 0,0-1,0 1,-1 0,1 0,0 0,0 0,0 0,0 0,0-1,0 1,1 0,-1 0,0 0,0 0,1 0,-1 0,1 0,-1 0,1 0,0 0,10-6</inkml:trace>
  <inkml:trace contextRef="#ctx0" brushRef="#br0" timeOffset="18816.747">5335 795,'-33'28,"-239"347,225-335,31-33</inkml:trace>
  <inkml:trace contextRef="#ctx0" brushRef="#br0" timeOffset="19084.463">4939 682,'15'14,"19"20,8 8,2 2,-2-6,-3-5,-3-4,-8-1,-4-1,-1-1,0-4,1-1,2 1,-5 1,0-4,-4 1,0-4,-3-4</inkml:trace>
  <inkml:trace contextRef="#ctx0" brushRef="#br0" timeOffset="19670.711">5786 795,'18'45,"-2"1,-2 0,-2 1,-2 1,-3 0,-1 0,-3 0,-1 6,-6-35,-4-26,-5-31,12 5,1 1,2-1,1 1,1 0,2 0,1 0,2 1,1 0,1 0,2 1,1 1,4-5,86-148,-102 179,-1-1,1 1,0 0,0 0,1 1,-1-1,1 0,-1 1,1-1,0 1,0 0,0 0,0 0,0 1,0-1,1 1,-1-1,1 1,-1 0,1 0,-1 1,1-1,-1 1,1-1,0 1,-1 1,1-1,-1 0,1 1,-1 0,1-1,-1 1,1 1,-1-1,1 0,-1 1,0 0,0 0,0 0,0 0,0 0,-1 1,1-1,-1 1,1-1,-1 1,1 1,4 8,-1 0,0 0,0 1,-1-1,-1 2,0-1,-1 0,0 1,-1-1,-1 1,0 0,-1-1,0 8,-1-14,1-6</inkml:trace>
  <inkml:trace contextRef="#ctx0" brushRef="#br0" timeOffset="20103.227">5730 343,'429'-30,"-430"30,1-1,-1 1,1-1,0 0,-1 1,1-1,0 0,-1 1,1-1,0 0,0 1,-1-1,1 0,0 0,0 1,0-1,0 0,0 0,0 1,0-1,0 0,0 0,1 1,-1-1,0 0,0 1,1-1,-1 0,0 1,1-1,-1 0,1 1,-1-1,1 1,-1-1,1 0,-1 1,1-1,0 1,-1 0,1-1,0 1,-1 0,1-1,0 1,-1 0,1 0,0-1,0 1,-1 0,1 0,0 0,0 0,-1 0,1 0,0 0,0 0,-1 0,1 1,0-1,-1 0,1 1,-114-117,99 95</inkml:trace>
  <inkml:trace contextRef="#ctx0" brushRef="#br0" timeOffset="21418.418">6407 61,'2'-4,"0"0,1 0,-1 0,1 0,-1 1,1-1,0 1,1 0,-1 0,1 0,-1 0,1 1,0 0,0-1,0 1,0 0,0 1,0-1,1 1,-1 0,0 0,1 0,-1 1,1-1,-1 1,1 0,-1 1,1-1,-1 1,1-1,-1 2,0-1,1 0,-1 1,0-1,0 1,0 0,0 0,0 1,-1-1,1 1,-1-1,0 1,1 0,-1 1,-1-1,1 0,0 1,-1 0,0-1,1 1,-2 0,1 0,0 0,-1 0,0 1,0-1,0 0,0 3,3 115,-6-94,-12 195,-4 74,-10-18,28 40,0-316,0-1,-1 1,1 0,-1-1,0 1,0-1,0 1,0-1,0 1,0-1,-1 1,1-1,-1 0,0 0,0 0,1 0,-1 0,0 0,-1-1,1 1,0-1,0 1,-1-1,1 0,-1 0,1 0,-1 0,0 0,1-1,-3 1,-90 1,49-3,-1 9,29-2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1 204,'6'-4,"0"1,0 0,0 0,1 1,-1 0,1 0,0 0,-1 1,1 0,0 0,0 1,5 0,2-1,374-2,-88 31,-247-28,81 11,-76-2,-58-11,1 0,-1 0,0 0,0 0,0 0,-1 0,1 0,0 0,-1 0,1 0,-1 0,0 1,1-1,-1 0,0 0,0 1,0-1,-1 0,1 1,0-1,0 1,-1-1,1 1,-1 0,0-1,-120-119,93 81,18 23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1,'-2'-1,"-1"2,0-1,0 0,0 1,1-1,-1 1,0 0,0 0,1 0,-1 0,1 0,-1 1,1-1,0 1,-1 0,1-1,0 1,0 0,0 0,0 0,0 1,1-1,-1 0,1 1,0-1,-1 1,1 0,0-1,0 1,1 0,-1-1,0 1,1 0,0 0,0 0,0-1,0 1,0 0,0 0,1 0,-1 0,1-1,0 1,0 0,0-1,0 1,0-1,1 1,-1-1,1 1,0-1,0 0,-1 0,1 0,0 0,1 0,-1 0,0-1,1 1,-1-1,2 1,-2-1,1 0,-1-1,0 1,1-1,-1 1,0-1,1 0,-1 0,1 0,-1-1,0 1,1 0,-1-1,0 0,1 1,-1-1,0 0,0 0,0 0,0-1,0 1,0 0,0-1,0 1,0-1,-1 0,1 1,-1-1,1 0,-1 0,0 0,0 0,1 0,-1-1,-1 1,1 0,0 0,-1-1,1 1,-1 0,1-1,-1 1,0 0,0-1,0 1,-1-1,1 1,0 0,-1-1,0 1,0-2,-2 3,1 0,-1 1,1-1,-1 1,0-1,1 1,-1 0,0 0,1 0,-1 0,0 0,1 1,-1-1,1 1,-1 0,1 0,-1 0,1 0,-1 0,1 0,0 1,-1-1,1 1,0-1,0 1,0 0,0 0,1 0,-1 0,1 0,-1 1,1-1,-1 0,1 1,0 0,0-1,1-1,0 1,-1-1,1 1,0 0,0-1,0 1,0 0,1-1,-1 1,0 0,1-1,-1 1,1-1,-1 1,1-1,0 1,-1-1,1 1,0-1,0 1,0-1,0 0,0 0,1 0,-1 0,0 0,1 0,-1 0,0 0,1 0,-1 0,1-1,-1 1,1 0,0-1,-1 0,1 1,0-1,-1 0,1 0,-1 0,1 0,0 0,-1 0,1 0,0-1,-1 1,1-1,-1 1,1-1,0 0,-1 1,0-1,1 0,-1 0,1 0,-1 0,0 0,0 0,0 0,1-1,-1 1,15-30,-16 31,0-1,0 1,0-1,0 1,0-1,0 1,0-1,0 1,0-1,0 1,0-1,0 1,0-1,-1 1,1-1,0 1,0-1,0 1,-1 0,1-1,0 1,-1-1,1 1,0 0,-1-1,1 1,0 0,-1 0,1-1,-1 1,1 0,-1 0,1-1,-1 1,1 0,0 0,-1 0,1 0,-1 0,1 0,-1 0,1 0,-1 0,1 0,-1 0,1 0,-1 0,1 0,-1 0,1 0,-1 1,1-1,-1 0,1 0,0 1,-1-1,1 0,-1 0,1 1,0-1,-1 1,1-1,0 0,-1 1,1-1,0 1,-35 24,18-12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3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1 122,'8'12,"0"1,-1 0,0 0,-1 1,-1-1,0 2,0-1,-2 0,0 1,0 0,-1-1,-1 1,-1 0,0 0,-1 0,0 0,-2 1,3 12,-1-6,-2-1,0 1,0 0,-2-1,-1 0,-1 0,-6 14,5-22,6-22,9-28,-6 31,68-234,-69 240,11-37,1 1,2 0,1 1,2 0,1 2,2 0,9-11,-27 42,0 0,0 0,0 0,0 0,1 1,-1-1,0 1,0 0,1-1,-1 1,1 0,0 0,-1 1,1-1,0 0,-1 1,1 0,0-1,-1 1,1 0,0 1,0-1,-1 0,1 1,0-1,-1 1,1 0,-1 0,1 0,-1 0,1 1,-1-1,0 0,1 1,-1 0,0 0,0-1,0 1,0 0,-1 1,1-1,-1 0,1 0,-1 1,0-1,1 2,56 133,-52-113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85,'-187'225,"5"-24,155-170,20-61,31-64,-18 72</inkml:trace>
  <inkml:trace contextRef="#ctx0" brushRef="#br0" timeOffset="298.979">36 0,'123'189,"2"18,-96-144,-22-45,0-1,2 1,0-1,1-1,1 0,1 0,6 6,-4-9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1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30,'26'6,"1"-2,-1 0,1-1,-1-2,1-1,0-1,0-1,-1-1,1-2,-1 0,18-8,-10 6,160-4,-164 16,-24 2</inkml:trace>
  <inkml:trace contextRef="#ctx0" brushRef="#br0" timeOffset="282.402">141 256,'5'4,"11"3,8-1,4-1,2-2,2-1,-1-1,-1 0,0-1,-1-1,0 1,0 0,-1 0,-4 0</inkml:trace>
  <inkml:trace contextRef="#ctx0" brushRef="#br0" timeOffset="1863.151">931 537,'6'4,"1"-1,-1 0,1-1,-1 0,1 0,0 0,0-1,0 0,0 0,0 0,0-1,0 0,0-1,0 0,-1 0,1 0,0-1,0 0,-1 0,1 0,-1-1,1 0,-1-1,1 0,21-7,0-2,0-1,-2-1,1-2,-2 0,0-2,-2-1,0 0,-1-2,-1 0,-1-2,-1 0,8-16,-22 34,-2-1,1 0,-1-1,0 1,0 0,-1-1,0 0,-1 0,1 1,-1-1,-1 0,0 0,0 0,0 0,-1 0,-2-7,3 13,-1 1,0-1,0 1,0-1,0 1,0 0,0-1,0 1,0 0,0 0,0 0,-1 0,1 0,0 0,-1 0,1 0,-1 1,1-1,-1 0,1 1,-1-1,0 1,1 0,-1 0,0-1,1 1,-1 0,0 0,1 0,-1 1,0-1,1 0,-1 1,1-1,-1 1,1-1,-1 1,1 0,-1 0,1 0,-1-1,1 1,0 1,0-1,-1 0,-60 51,57-46,0 0,0 1,1-1,0 1,0 0,0 0,1 1,0-1,1 1,-1-1,1 1,1 0,0 0,0 0,0 0,1 0,0 0,1 0,0 0,0 0,0 0,1-1,0 1,1 0,0-1,0 0,1 1,-1-1,2-1,-1 1,1 0,0-1,0 0,1 0,-1-1,1 1,1-1,-1-1,5 3,-1-1,1 0,0-1,0 0,1-1,-1-1,1 0,0 0,0-1,0 0,0-1,0-1,0 0,0 0,1-1,-1-1,0 0,-1-1,1 0,0-1,-1 0,0 0,0-2,7-3,9-5,0-1,0-2,-2-1,0 0,-1-2,-1-1,-1-1,-1-1,18-24,-29 32,-2 4,0 0,-1 0,0-1,-1 1,0-2,-1 1,0-1,-1 1,2-13,-5 25,-1-1,0 0,1 0,-1 1,0-1,1 0,-1 0,0 1,0-1,0 0,0 0,0 0,0 1,0-1,0 0,0 0,0 0,-1 1,1-1,0 0,0 0,-1 1,1-1,-1 0,1 1,0-1,-1 0,1 1,-1-1,1 0,-1 1,0-1,1 1,-1-1,0 1,1 0,-1-1,0 1,0-1,1 1,-1 0,0 0,0 0,1-1,-1 1,0 0,0 0,0 0,1 0,-1 0,0 0,0 1,0-1,1 0,-1 0,0 0,0 1,-40 28,32-19,1 0,0 0,1 1,0 1,1-1,0 1,0 0,2 0,-1 1,2 0,-1 2,-1 5,2-15,1 0,1 0,-1 0,1 0,-1 0,2 1,-1-1,0 0,1 1,0-1,1 0,-1 1,1-1,0 0,0 0,0 1,1-1,0 0,0 0,0-1,1 1,-1 0,1-1,0 1,1-1,2 2,0 0,1-1,0 0,0 0,0 0,0-1,1 0,0-1,-1 0,1 0,1-1,-1 1,0-2,0 1,1-1,-1-1,1 1,-1-2,1 1,-1-1,5-1,13-2,0-1,0-1,0-2,-1 0,0-2,6-4,-20 11,-1 0,1-1,0-1,-1 0,0 0,0-1,0 0,-1 0,0-1,0-1,-1 0,0 0,0 0,0-1,-2 0,1 0,-1-1,0 0,-1 0,0-1,-1 1,0-1,0 0,-2 0,1 0,-1 0,0-5,-2 14,0 0,0 0,0 0,0 0,0 0,0 0,-1 0,1 0,-1 0,1 0,-1 0,0 1,1-1,-1 0,0 0,0 1,-1-1,1 0,0 1,0-1,-1 1,1 0,-1-1,1 1,-1 0,0 0,0 0,1 0,-1 0,0 0,0 1,0-1,0 0,0 1,0 0,0-1,0 1,0 0,0 0,0 0,0 0,0 1,0-1,-1 1,-1 0,-1 0,1 1,-1-1,1 1,-1 0,1 0,0 1,0 0,0-1,0 1,0 1,1-1,-1 0,1 1,0 0,0-1,0 1,-1 3,1 0,0 1,1 0,0 0,0 0,1 0,-1 0,2 0,-1 0,1 0,1 0,-1 0,1 0,1 0,-1 0,1 0,1 0,0 0,0-1,0 0,1 1,4 5,1 2,1 0,1-1,0 0,1-1,0 0,1-1,1 0,0-1,9 5,-21-14,0-1,-1 1,1-1,0 0,0 0,-1 0,1 0,0 0,0-1,0 1,0-1,0 1,1-1,-1 1,0-1,0 0,0 0,0 0,0 0,0-1,0 1,0-1,0 1,0-1,0 1,0-1,2-1,6-8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1 260,'109'-20,"-45"6,1 4,1 2,30 2,96 7,-191-1,0 1,0-1,-1 0,1 0,0 0,-1 0,1 0,0 0,0 0,-1 0,1 0,0 0,-1 0,1-1,0 1,-1 0,1 0,0-1,-1 1,1 0,0-1,-1 1,1-1,-1 1,1-1,-1 1,1-1,-1 1,1-1,-1 1,1-1,-1 0,0 1,1-1,-1 0,0 1,0-1,1 0,-1 1,0-1,0 0,0 0,0 1,0-1,0 0,0 1,0-1,0 0,-1 0,1 1,0-1,0 0,-1 0,-26-33,19 25,-95-109,90 100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1,'-71'74,"3"3,-36 55,-93 88,148-164,38-41</inkml:trace>
  <inkml:trace contextRef="#ctx0" brushRef="#br0" timeOffset="348.934">105 28,'77'170,"-60"-141,3 5,1 0,1-1,2-1,15 14,23 19,-48-50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1 339,'195'-26,"122"-5,-245 31,-72 1,-11-1</inkml:trace>
  <inkml:trace contextRef="#ctx0" brushRef="#br0" timeOffset="401.37">368 0,'-21'76,"19"-62,-15 238,-38-39,54-211,0 0,0 0,0 0,0 0,1 0,-1 1,1-1,-1 0,1 0,0 1,-1-1,1 0,0 0,1 1,-1-1,0 0,1 0,-1 1,1-1,0 0,-1 0,1 0,1 2,8 5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28 170,'9'35,"-2"0,-2 1,-1 0,-2 0,-1 3,-26 89,-6-4,88-340,-47 180,2 1,1 1,2 0,1 0,2 2,1 0,1 1,2 1,1 1,2 1,5-3,-27 27,1 1,0 0,0-1,0 2,0-1,1 0,-1 1,1 0,0 0,0 0,-1 0,1 1,0 0,0 0,1 0,-1 1,0-1,0 1,0 1,0-1,0 1,0-1,0 2,0-1,0 0,0 1,0 0,-1 0,1 1,-1-1,1 1,-1 0,0 0,0 0,0 0,-1 1,1 0,-1 0,0 0,0 0,0 0,0 1,-1 0,28 86,-25-78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2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0 403,'382'0,"-226"-22,-157 21,0 1,1 0,-1-1,0 1,0-1,0 1,1-1,-1 1,0-1,0 0,1 1,-1-1,1 0,-1 1,0-1,1 0,0 0,-1 0,1 0,-1 1,1-1,0 0,0 0,-1 0,1 0,0 0,0 0,0 0,0 0,0 0,0 0,0 0,1 0,-1 1,0-1,0 0,1 0,-1 0,1 0,-1 0,0 1,1-1,0 0,-1 0,1 1,-1-1,1 0,0 1,0-1,-1 0,1 1,0-1,0 1,0 0,-1-1,1 1,0 0,0-1,0 1,0 0,0 0,0 0,0 0,0 0,0 0,0 0,0 0,-1 0,1 0,1 0,-79-82,62 63,0 3</inkml:trace>
  <inkml:trace contextRef="#ctx0" brushRef="#br0" timeOffset="928.58">198 7,'-1'0,"1"0,0 0,0 0,-1 0,1 0,0 0,0-1,0 1,-1 0,1 0,0 0,0-1,0 1,0 0,-1 0,1 0,0-1,0 1,0 0,0 0,0-1,0 1,0 0,0 0,0-1,0 1,0 0,0 0,0-1,0 1,0 0,0-1,-27 15,-15 34,42-47,-1 0,0 1,1-1,-1 0,1 0,-1 1,1-1,-1 1,1-1,0 0,0 1,0-1,0 0,0 1,0-1,0 1,0-1,0 0,1 1,-1-1,1 0,-1 1,1-1,-1 0,1 1,0-1,0 0,-1 0,1 0,0 0,0 0,0 0,0 0,0 0,0 0,1 0,-1-1,0 1,0 0,1-1,-1 1,0-1,1 1,3-1,1 1,0-1,-1 0,1 0,-1 0,1-1,-1 0,1 0,-1 0,1-1,-1 1,0-1,0-1,0 1,0-1,0 0,-1 0,1 0,-1-1,4-3,-8 6,1 0,-1-1,1 1,-1 0,0 0,1-1,-1 1,0 0,0 0,0-1,0 1,0 0,0-1,0 1,-1 0,1 0,0-1,-1 1,1 0,-1 0,1 0,-1 0,0-1,1 1,-1 0,0 0,0 0,0 0,0 1,0-1,0 0,0 0,0 0,0 1,0-1,0 1,0-1,-1 1,1-1,0 1,0 0,-1-1,1 1,0 0,-1 0,1 0,0 0,0 0,-1 0,1 0,0 1,0-1,-1 0,1 1,0-1,0 1,0-1,-1 1,1 0,0-1,0 2,-1-3,0 1,0 1,0-1,0 0,0 0,0 1,0-1,0 1,1-1,-1 1,0 0,0 0,1 0,-1 0,0 0,1 0,-1 0,1 0,-1 1,1-1,0 1,0-1,-1 1,1-1,0 1,0 0,1 0,-1-1,0 1,1 0,-1 0,0 1,47 15,-47-10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49:3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1031,'24'-1,"1"-1,-1 0,0-2,0-1,-1-1,1-1,-1-1,-1 0,0-2,0-1,-1-1,4-3,-9-1,-1 0,0-2,-2 0,0 0,-1-1,0-1,-2 0,0 0,-2-1,0 0,-1-1,-1 1,0-7,2 1,5-18,-28 60,6-2,1 0,0 1,1 0,1 1,0 0,1 0,1 0,0 0,1 1,0-1,2 1,0 0,0 0,2-1,0 1,1 2,0-12,0-1,1 0,0 0,0 0,0 0,0 0,1-1,0 0,0 0,0 0,0 0,1 0,-1-1,1 0,0 0,0 0,0 0,1-1,-1 0,0 0,1 0,0-1,-1 0,1 0,0-1,3 1,6 0,0-1,0 0,0-1,-1 0,1-2,0 1,-1-2,0 0,13-5,160-78,-174 81,-1 0,1-1,-1-1,0 0,0 0,-1-1,-1-1,1 0,-1 0,-1-1,0 0,-1-1,0 0,0 0,-2 0,1-1,0-4,-7 16,1-1,0 0,0 0,-1 0,1 0,-1 0,0 0,1 0,-1 0,0 0,0 0,0 0,-1 0,1-1,0 1,-1 0,0 1,1-1,-1 0,0 0,0 0,0 0,0 0,0 1,0-1,0 0,-1 1,1-1,-1 1,1 0,-1-1,0 1,1 0,-1 0,0 0,0 0,0 0,1 1,-1-1,0 0,0 1,0 0,0-1,0 1,-1 0,1 0,0 0,0 0,0 0,-1 1,-3 1,0-1,0 1,1 0,-1 1,1 0,0-1,0 2,0-1,0 1,1-1,-1 1,1 0,0 1,0-1,0 1,1 0,0 0,0 0,0 0,0 1,1-1,0 1,0-1,0 1,1 0,0 0,0-1,0 1,1 0,0 0,0 0,1 0,-1 0,1 0,0 0,1 0,0-1,0 1,0-1,0 1,1-1,0 0,0 0,0 0,1 0,2 2,8 1,1-1,0-1,1-1,-1 0,1 0,0-2,0 0,0-1,1-1,-1 0,0-1,1-1,-1 0,0-1,0-1,0-1,0 0,0-1,-1-1,0 0,0-1,-1 0,0-2,0 1,4-5,1 1,-1-1,0 0,-1-2,-1 0,0 0,-1-2,-1 0,0 0,-1-2,2-4,-14 21,1 1,-1-1,0 1,1-1,-1 1,0-1,0 0,0 0,0 0,-1 1,1-1,0 0,-1 0,1 0,-1 0,0 0,1 0,-1 0,0 0,0 0,-1 0,1 0,0 0,-1 0,1 0,-1 0,0 0,1 0,-1 0,0 0,0 0,0 1,0-1,-1 0,1 1,0-1,-1 1,1 0,-1-1,1 1,-1 0,0 0,0 0,1 0,-1 0,0 0,0 0,0 1,0-1,0 1,0 0,0-1,-2 1,-3 1,-1 1,1 0,0 0,0 1,0-1,0 2,1-1,-1 1,1 0,0 0,0 0,0 1,1 0,-1 1,1-1,0 1,1 0,-1 0,1 0,1 0,-1 1,1 0,0 0,1 0,-1 0,1 0,1 0,-1 1,1-1,1 1,-1-1,1 1,1-1,-1 0,1 1,0-1,1 1,0-1,0 0,1 0,0 0,3 6,4 3,0 0,2 0,-1-2,2 1,0-1,1-1,0 0,1-1,1-1,0 0,0-1,1-1,0 0,24 2,-26-13</inkml:trace>
  <inkml:trace contextRef="#ctx0" brushRef="#br0" timeOffset="262.884">395 240,'793'0,"-657"21,-135-21,-1 0,1 0,0 0,-1 0,1 0,-1-1,1 1,0 0,-1 0,1 0,-1-1,1 1,-1 0,1-1,-1 1,1 0,-1-1,1 1,-1-1,0 1,1-1,-1 1,0-1,1 1,-1-1,0 1,1-1,-1 1,0-1,0 1,0-1,0 0,1 1,-1-1,0 1,0-1,0 0,0 1,-1-1,1 1,0-1,0 1,0-1,0 0,0 1,-1-1,1 1,0-1,-1 1,1-1,0 1,-1-1,1 1,0-1,-1 1,1 0,-1-1,1 1,-1-1,1 1,-1 0,0 0,-30-27,-192-118,198 96,27 36</inkml:trace>
  <inkml:trace contextRef="#ctx0" brushRef="#br0" timeOffset="263.884">2342 494,'-44'87,"5"-30,-3-2,-3-2,-2-2,-2-2,-33 25,16-13,50-58,28-34,-11 28,23-51,-12 29</inkml:trace>
  <inkml:trace contextRef="#ctx0" brushRef="#br0" timeOffset="505.277">2032 439,'1'16,"4"-1,1-1,0 0,1 0,1 0,0-1,1 0,0-1,1 0,0 0,1-1,1 0,7 5,10 12,-15-14,0 1,-1 0,0 1,-1 1,-1 0,-1 0,-1 1,0 0,-1 1,-1-1,2 12,-1-6,0-2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19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0,'0'1,"0"-1,0 0,0 0,0 1,0-1,0 0,0 0,0 1,1-1,-1 0,0 0,0 1,0-1,0 0,0 0,1 0,-1 1,0-1,0 0,1 0,-1 0,0 0,0 1,0-1,1 0,-1 0,0 0,1 0,-1 0,0 0,0 0,1 0,-1 0,0 0,0 0,1 0,-1 0,0 0,0 0,1 0,-1 0,0 0,1 0,-1 0,0-1,0 1,0 0,1 0,-11 27,-7 4,0-1,-2-1,-1-1,-2-1,0-1,-2-1,-1 0,-1-2,0-1,-2-2,-1 0,0-2,-6 2,10-9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6:48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7,'0'53,"-11"178,-8-33,-9-1,29-68,22-150,-8-7,2 0,1 1,2 0,0 2,1 1,2 0,1 2,0 0,14-8,-35 28,0 0,1 0,-1 0,0 0,1 1,-1-1,1 1,0 0,-1 0,1 0,0 1,-1-1,1 1,0 0,0 0,0 0,-1 0,1 1,0 0,-1 0,1 0,0 0,-1 0,1 1,-1-1,1 1,-1 0,0 0,0 0,0 1,0-1,0 1,-1-1,1 1,-1 0,0 0,1 0,-1 1,-1-1,1 0,0 1,6 10,-1 0,-1 0,0 0,0 1,-2 0,0 0,0 1,-2-1,0 1,0 1,-2-10,1 1,-2-1,1 1,-1 0,0-1,0 1,0-1,-1 0,-1 1,1-1,-1 0,0 0,-1-1,0 1,0-1,0 0,-1 0,0 0,0 0,0-1,-5 4,1-2,-1-1,1 0,-1-1,-1 0,1 0,-1-1,1-1,-1 0,0 0,0-1,0 0,-1-1,1 0,0-1,-1 0,1-1,0-1,0 1,0-2,0 1,-5-3,11 1,1-1,0 1,1-1,-1 0,1 0,0 0,0-1,0 1,1-1,0 1,0-1,0 0,1 0,-1 0,2 0,-1 0,1 0,0 0,0 0,0 0,1 0,0 0,0 0,1 0,-1 0,1 0,1 1,-1-1,1 1,0 0,3-4,6-10</inkml:trace>
  <inkml:trace contextRef="#ctx0" brushRef="#br0" timeOffset="978.516">707 600,'-25'136,"25"-132,0-1,0 1,0 0,0-1,1 1,-1-1,1 1,0-1,0 1,0-1,0 0,1 1,0-1,-1 0,1 0,0 0,1 0,-1 0,0-1,1 1,-1-1,1 0,0 1,0-1,0 0,0-1,0 1,0 0,1-1,-1 0,1 0,-1 0,0 0,1 0,0-1,0 1,10-3,-1 0,0-1,0 0,0-1,0-1,-1 0,1-1,-1 0,-1 0,1-2,-1 1,0-1,-1-1,0 0,4-5,-5 7,94-71,-102 78,0 0,0 0,0 0,1 0,-1 0,0 0,0 0,0 0,0 1,0-1,0 1,0-1,0 1,0-1,0 1,0-1,0 1,0 0,0-1,0 1,-1 0,1 0,0 0,0 0,-1 0,1 0,-1 0,1 0,-1 0,1 0,-1 0,0 0,1 0,-1 0,0 0,0 0,0 1,0-1,0 0,0 0,0 0,0 0,0 0,-1 0,1 1,0-1,-1 0,1 0,-1 0,1 0,-1 0,1 0,-1 0,0 0,1 17,0-13,0 1,1-1,0 0,1 1,-1-1,1 0,0 0,0 0,0 0,1 0,0 0,0 0,0-1,1 0,-1 0,1 0,0 0,0 0,0-1,1 1,-1-1,1 0,0-1,0 1,0-1,0 0,0 0,0-1,1 1,-1-1,1 0,-1-1,1 1,-1-1,1 0,-1-1,1 1,4-2,8-5,-1 0,0-1,-1-1,0-1,0 0,-1-1,0-1,-1 0,0-1,-1 0,-1-1,0-1,-1 0,0 0,-1-1,4-10,2 3,4-9,-1 0,-2-2,-1 0,-2 0,-1-2,-1 0,-3 0,0-1,-3 0,-1 0,-2 0,-1-1,-2 1,-3-17,4 53,-1 0,0 0,1-1,-1 1,0 0,1 0,-1 0,0 0,0 0,0 0,0 0,0 0,0 0,0 0,0-1,-1 1,1 0,0 0,-1 0,1 0,0 0,-1 0,0 0,1 0,-1 0,1 1,-1-1,0 0,0 0,1 0,-1 1,0-1,0 0,0 1,0-1,0 1,0-1,0 1,0-1,0 1,0 0,0 0,0-1,0 1,0 0,-1 0,1 0,0 0,0 0,0 0,0 1,0-1,0 0,0 0,0 1,0-1,0 1,0-1,0 1,0-1,0 1,0 0,0-1,0 2,-4 9,1 0,1 1,0-1,0 1,1 0,0 0,1 0,1 0,0 0,1 0,0 3,0 7,18 180,-12-154,-2 0,-3 1,-1-1,-3 2,1 17,-17 17,13-82,1-6</inkml:trace>
  <inkml:trace contextRef="#ctx0" brushRef="#br0" timeOffset="1231.398">1328 289,'43'0,"34"-4,13-3,-4 1,-12 1,-8 2,-12 1,-9 1,-8 0,-5 1,-4 1,-1-1,-6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0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0,'-16'74,"6"144,8-57,-25-20,26-124,1-39,0 6,3-23,2 0,2 1,1 0,2 1,13-33,-11 39,1 0,2 1,1 0,2 1,0 1,15-17,-29 39,-1 1,1-1,0 0,0 1,0 0,1 0,0 0,0 0,0 1,1 0,-1 0,1 1,0-1,0 1,0 0,1 1,-1 0,1 0,-1 0,1 0,-1 1,1 1,0-1,0 1,0 0,0 0,-2 4,0 0,0 1,-1-1,1 1,-1 0,0 0,-1 0,1 1,-1-1,0 1,0 0,-1 0,0 0,0 0,0 0,-1 0,0 1,0 0,1 2,12 58,-17-65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0 153,'639'0,"-659"-18,-120-66,84 45,41 28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0,'-4'0,"-3"5,1 6,2 6,0 6,7-2,7-5,2-9,4-6,-1-8,-8-3,-10 0,-9 7,-2 9,5 3,5 5,2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0,-9 0,-9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58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254 486,'-2'16,"0"1,-2 0,0-1,0 0,-2 0,0 0,-1-1,0 0,-3 3,-13 30,5-10,12-29,1 0,0 1,0 0,1 0,0 0,0 0,1 1,1 0,0-1,0 1,1 0,1 0,-1 0,2 0,0 0,0-1,2 6,-2-13,1 0,0 0,0 0,0 0,0 0,0-1,1 1,-1-1,1 0,-1 0,1 0,0 0,0 0,0 0,0-1,0 1,0-1,1 0,-1 0,0 0,1-1,-1 1,1-1,-1 0,0 0,1 0,-1 0,1 0,-1-1,5 0,0 0,0 0,0-1,-1 0,1-1,-1 1,0-1,1-1,-1 1,-1-1,1-1,1-1,22-22,-16 16</inkml:trace>
  <inkml:trace contextRef="#ctx0" brushRef="#br0" timeOffset="2649.938">0 373,'2'-5,"0"0,0 1,0-1,0 1,1-1,0 1,0 0,0 0,0 0,1 1,-1-1,1 1,0 0,0 0,1-1,10-8,60-56,-43 41,-2 0,-1-2,-1-2,-1 0,19-30,-47 60,1 0,0 0,0 1,0-1,0 0,0 0,0 0,1 1,-1-1,0 0,0 0,0 0,1 1,-1-1,0 0,1 0,-1 1,1-1,-1 0,1 1,-1-1,1 0,0 1,-1-1,1 1,0-1,-1 1,1-1,0 1,0 0,-1-1,1 1,0 0,0 0,-1-1,1 1,0 0,0 0,0 0,0 0,-1 0,1 0,0 0,0 0,0 1,0-1,-1 0,1 0,0 1,0-1,-1 0,1 1,0-1,-1 1,1-1,0 1,-1-1,1 1,0 0,-1-1,1 1,-1 0,1-1,-1 1,20 59,-15-44,0 1,1-1,0 0,1 0,1-1,0 0,1-1,1 1,0-2,3 2,0-2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0,'10'5,"17"2,9-1,3-1,0-1,-2-2,-2-1,-3-1,-1 0,-7-5,-2-1,0-1,0 2,-2 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14,'40'64,"-26"-40,-2 1,-1 0,0 1,-2 0,-2 1,3 13,18 99,-1 3,-26-138,-1 2,1 0,0 0,0-1,0 1,1 0,0 0,0-1,0 1,1-1,0 0,0 0,0 0,1 0,3 4,-6-9,1-1,-1 1,1 0,-1-1,0 1,1-1,-1 1,1-1,-1 0,0 0,0 1,1-1,-1 0,0 0,0 0,0 0,0 0,0-1,0 1,0 0,0 0,-1-1,1 1,0 0,-1-1,1 1,-1-1,0 1,1-1,-1 1,126-402,-112 370,2 1,1 0,1 1,1 1,5-3,-8 15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1 130,'132'-16,"2"6,110 8,-204-3,-39 5,-1-1,1 1,0 0,-1 0,1-1,-1 1,1 0,-1-1,1 1,-1-1,1 1,-1-1,1 1,-1-1,0 1,1-1,-1 1,0-1,1 0,-1 1,0-1,0 1,1-1,-1 0,0 1,0-1,0 0,0 1,0-1,0 0,0 1,0-1,0 0,0 1,-1-1,1 1,0-1,0 0,-1 1,1-1,0 1,-1-1,1 0,0 1,-1-1,1 1,-1 0,1-1,-1 1,1-1,-1 1,1 0,-1-1,1 1,-1 0,0-1,1 1,-1 0,-81-57,63 46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437 452,'1'-4,"-1"0,1-1,-1 1,-1 0,1-1,0 1,-1 0,0 0,0-1,0 1,-1 0,1 0,-1 0,0 1,0-1,-1 0,1 1,-1-1,1 1,-1 0,0 0,0 0,-1 0,1 0,-1 1,1 0,-1-1,0 1,0 1,1-1,-2 0,1 1,0 0,0 0,-2 0,-11-1,0 0,0 1,0 1,-1 1,1 0,0 1,0 1,0 1,0 0,1 1,0 1,0 1,-10 5,23-11,1 0,0 0,0 0,0 0,0 0,1 1,-1-1,0 1,0-1,1 1,-1 0,1-1,0 1,-1 0,1 0,0 0,0 0,0 0,0 0,1 0,-1 1,0-1,1 0,0 0,-1 0,1 1,0-1,0 0,0 1,1-1,-1 0,0 0,1 0,0 1,-1-1,1 0,0 0,0 0,0 1,2 1,0 0,0 0,0-1,1 1,-1 0,1-1,0 0,0 0,0 0,0-1,0 1,1-1,-1 0,1 0,0 0,-1-1,5 1,2 0,-9-3,-1 1,1-1,0 1,-1 0,1 0,0 0,-1 0,1 0,0 0,-1 0,1 0,0 1,-1-1,1 1,-1-1,1 1,-1-1,1 1,-1 0,1 0,-1 0,0 0,1 0,-1 0,0 0,0 1,0-1,0 0,0 0,0 1,0-1,0 1,0-1,-1 1,1-1,-1 1,1 0,-1-1,1 1,-1 0,0-1,0 1,0 0,0-1,0 2,-69 73,27-39,28-22,0 0,1 1,0 1,1 0,1 0,1 1,-7 16,17-31,-1 0,1-1,-1 1,1 0,0 0,0 0,0 0,0-1,1 1,-1 0,1 0,0 0,-1-1,1 1,1 0,-1-1,0 1,1-1,-1 1,1-1,0 0,-1 0,1 0,0 0,0 0,1 0,-1 0,0-1,1 1,1 0,81 35,32-26,-113-11,-1 0,1 0,0-1,0 1,-1-1,1 0,0 0,-1-1,1 1,-1-1,1 0,-1 1,0-2,0 1,0 0,0-1,0 1,0-1,-1 0,1 0,-1 0,0 0,0 0,0 0,0-1,-1 1,1-1,0-2,2-18,-2 2</inkml:trace>
  <inkml:trace contextRef="#ctx0" brushRef="#br0" timeOffset="605.287">297 1,'-5'2,"0"0,0 0,0 1,1 0,0-1,-1 2,1-1,0 0,0 1,1 0,-1 0,1 0,0 0,0 1,0-1,1 1,-1-1,1 1,0 0,1 0,-1 0,1 0,0 1,0-1,1 0,-1 2,-16 280,2-18,12-114,-24 97,-2-36,29-204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9,'-1'0,"1"-1,-1 1,1 0,-1-1,1 1,-1 0,1-1,-1 1,1 0,-1 0,1 0,-1-1,1 1,-1 0,0 0,1 0,-1 0,1 0,-1 0,1 0,-1 0,0 0,1 0,-1 1,1-1,-1 0,1 0,-1 1,1-1,-1 0,1 0,-1 1,1-1,-1 0,1 1,-1-1,1 1,0-1,-1 1,1-1,0 1,-1-1,1 1,0-1,0 1,-1-1,1 1,0-1,0 1,0 0,0-1,0 1,0-1,0 1,0-1,0 1,0 0,0 0,-6 39,6-39,-2 20,0 1,1-1,1 1,1 0,1-1,0 1,2-1,1 0,1 0,7 19,-11-37,-1 0,1 0,0 0,0 0,0-1,1 1,-1-1,1 1,-1-1,1 0,0 1,0-2,0 1,0 0,0 0,0-1,1 0,-1 0,0 0,1 0,-1 0,1-1,-1 1,1-1,-1 0,1 0,-1 0,1-1,-1 1,1-1,-1 0,1 0,-1 0,0 0,1-1,-1 1,0-1,0 0,0 0,0 0,-1 0,1 0,20-20,-1-1,-1 0,-1-1,-1-2,-1 0,-1 0,4-12,3-2,-6 19,-8 39,-8 36,12 74,-13-124,1 0,-1 0,1 0,0 0,1 0,-1 0,1 0,-1-1,1 1,0-1,1 0,-1 0,0 0,1 0,0-1,-1 1,1-1,0 0,0 0,1 0,-1-1,0 1,1-1,-1 0,0 0,4-1,-3 1,0-1,-1 0,1 0,0-1,0 0,-1 1,1-2,-1 1,1 0,-1-1,1 0,-1 0,0 0,0-1,0 1,0-1,0 0,0 0,-1 0,0-1,1 1,-1-1,0-1,57-99,-52 88,65-147,-65 147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44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61 342,'5'-2,"14"-2,-1-1,0 0,0-2,0 0,-1-1,0 0,-1-2,0 0,0-1,-1 0,0-1,-1-1,-1 0,0-1,11-15,-22 25,1 0,0 0,-1 0,0-1,0 1,0-1,0 1,-1-1,0 0,0 0,0 1,-1-1,1 0,-1 0,0 0,0 0,-1 0,0 0,0 1,0-1,0 0,-1 1,1-1,-1 0,-1 1,1 0,0 0,-1 0,0 0,0 0,0 0,-1 1,1-1,-1 1,0 0,0 0,0 0,0 1,0-1,-4 0,1 2,1 0,-1 1,0 0,0 1,1 0,-1 0,0 0,1 1,-1 0,1 0,0 0,0 1,-1 0,2 0,-1 1,0 0,1 0,-1 0,-3 4,-86 103,85-96,3-8,2 1,-1 0,1 1,0-1,1 1,0 0,0 0,1 0,0 0,1 1,0-1,1 1,0 0,0-1,1 1,0 0,0 0,1-1,1 1,0-1,0 1,3 7,1-11,-1 0,1 0,1-1,-1 0,1 0,0 0,0-1,0 0,1 0,0-1,-1 0,1 0,0-1,0 0,1 0,-1-1,0 0,0-1,1 0,3 0,10-1,0 0,0-1,-1-2,1 0,-1-1,1-1,-1-2,69-39,-77 34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7:57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0 126,'11'138,"-9"-130,-3-1,1 0,1 0,-1 0,1 0,0-1,1 1,0 0,0-1,0 1,1-1,0 1,0-1,0 0,1-1,0 1,0 0,1-1,0 0,-1 0,2 0,-1-1,0 0,1 0,0 0,0-1,0 1,0-2,1 1,-1-1,1 1,5 0,0-6,0-1,-1 1,1-2,-1 1,0-2,0 0,-1 0,1 0,-1-2,-1 1,0-1,0 0,0-1,-1 0,0-1,-1 0,0 0,0 0,-1-1,-1 0,3-7,36-66,-34 111,-8-9,2 1,0-1,1-1,0 1,2-1,0 1,1-2,0 1,2-1,0-1,9 12,-16-24,-1 1,1-1,-1 0,1 0,0-1,0 1,0-1,1 1,-1-1,0 0,1 0,0 0,-1-1,1 1,0-1,0 0,0 0,0 0,0-1,0 1,0-1,0 0,0 0,0-1,0 1,0-1,0 0,0 0,-1 0,1 0,0-1,3-1,5-3,-1-1,0 1,-1-2,0 0,0 0,0-1,-1 0,0 0,5-9,3-6,-1 1,-1-2,-1 0,-1 0,-1-2,-2 1,0-1,-2-1,-1 0,1-14,-8-5,0 46,0 1,0-1,0 0,0 1,0-1,1 0,-1 1,0-1,-1 0,1 1,0-1,0 0,0 1,0-1,-1 0,1 1,0-1,0 0,-1 1,1-1,0 1,-1-1,1 1,-1-1,1 1,-1-1,1 1,-1-1,1 1,-1-1,0 1,1 0,-1-1,0 1,1 0,-1 0,0-1,1 1,-1 0,0 0,1 0,-1 0,0 0,1 0,-1 0,0 0,1 0,-1 0,0 1,1-1,-1 0,0 0,1 1,-1-1,0 0,1 1,-1-1,1 0,-1 1,1-1,-1 1,1 0,-10 11,2 3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1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112 593,'-2'19,"0"1,-2-1,0 0,-1 0,-1 0,0-1,-7 11,-25 92,9-11,26-102</inkml:trace>
  <inkml:trace contextRef="#ctx0" brushRef="#br0" timeOffset="306.597">112 255,'0'5,"0"6,0 1</inkml:trace>
  <inkml:trace contextRef="#ctx0" brushRef="#br0" timeOffset="772.678">535 1,'-19'141,"-5"-1,-9 3,-56 224,76-324,9-33,0 1,1 0,0 0,1 0,0 1,1-1,0 0,1 1,0 3,0-14,0-1,0 1,1-1,-1 1,0-1,0 1,0-1,1 1,-1-1,0 1,0-1,1 1,-1-1,0 0,1 1,-1-1,0 1,1-1,-1 0,1 0,-1 1,0-1,1 0,-1 0,1 1,-1-1,1 0,-1 0,1 0,-1 0,1 0,-1 0,1 0,-1 0,1 0,-1 0,1 0,0 0,-1 0,1 0,-1 0,0 0,1-1,-1 1,1 0,-1 0,1-1,-1 1,1 0,-1-1,0 1,1 0,-1-1,0 1,1-1,10-5</inkml:trace>
  <inkml:trace contextRef="#ctx0" brushRef="#br0" timeOffset="1316.779">846 85,'0'1,"0"-1,0 0,0 1,0-1,0 0,0 1,0-1,0 0,0 1,0-1,0 0,0 1,1-1,-1 0,0 1,0-1,0 0,1 0,-1 1,0-1,0 0,0 0,1 1,-1-1,0 0,1 0,-1 0,0 0,1 1,-1-1,0 0,1 0,-1 0,0 0,1 0,-1 0,0 0,1 0,-1 0,0 0,1 0,-1 0,0 0,1 0,-1 0,0 0,1 0,-1-1,0 1,1 0,-1 0,0 0,0 0,1-1,-1 1,0 0,0 0,1-1,-1 1,0 0,0-1,0 1,1 0,-1 0,0-1,-4 32,4-29,-134 521,87-319,29-147,13-51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198 564,'-10'7,"-6"1,1 1,0 1,1 0,0 1,0 1,1 0,1 1,0 0,1 1,0 1,1-1,1 1,-6 14,13-26,1-1,1 1,-1-1,0 1,1 0,-1 0,1-1,0 1,0 0,0 0,0-1,0 1,1 0,-1-1,1 1,0 0,0-1,0 1,0-1,0 1,0-1,1 0,-1 1,1-1,0 0,0 0,0 0,0 0,0 0,0-1,0 1,0 0,1-1,-1 0,1 0,-1 1,1-1,-1-1,1 1,0 0,5 1,-1-1,1 0,-1 0,1 0,0-1,-1 0,1-1,-1 0,1 0,-1 0,1-1,-1 0,0-1,4-1,20-13,0-2,-2 0,0-3,-1 0,-2-1,0-2,-1-1,-2-1,-1 0,-1-2,2-6,-9 16,0-1,-2 0,-1-1,0-1,-2 1,0-1,-2-1,0 0,-1 0,-2 0,0 0,-2-1,0 0,-2 1,0-1,-2 0,0 1,-4-10,-50-52,54 83,-1 0,1 0,-1 0,1 0,-1 0,0 1,0-1,0 1,0-1,0 1,0 0,0 1,0-1,0 0,0 1,-1 0,1-1,0 1,0 1,0-1,-1 0,1 1,0-1,0 1,0 0,0 0,0 1,0-1,0 0,0 1,-12 10,1 1,1 0,0 1,1 0,1 1,0 1,1-1,0 2,2-1,0 1,0 1,2-1,0 1,1 0,1 1,1-1,0 1,2-1,0 1,1 0,1 0,0-1,3 12,0-10,1-1,1 0,0 0,1-1,1 0,1 0,0-1,2 0,0-1,0 0,2 0,0-1,0-1,2 0,0-1,0-1,3 1,-9-5,1 0,0-1,0 0,1-1,0 0,0-1,0 0,1 0,-1-2,1 1,0-1,1-1,-1 0,0-1,0 0,1-1,-1-1,1 1,2-2,4-5</inkml:trace>
  <inkml:trace contextRef="#ctx0" brushRef="#br0" timeOffset="1937.744">790 705,'11'4,"1"0,-1 0,1-1,0-1,0 0,0-1,0 0,0-1,0 0,0-1,0 0,0-1,0 0,0-1,0 0,-1-1,1-1,-1 0,0 0,-1-1,1 0,-1-1,-1 0,1 0,-1-1,0-1,-1 0,0 0,0 0,-1-1,6-10,-10 13,0-1,0 1,-1 0,0-1,0 0,-1 0,0 1,0-1,-1 0,0 0,0 0,-2-6,2 11,0 1,-1-1,1 0,-1 1,0-1,0 1,0-1,0 1,0-1,0 1,-1 0,1 0,-1 0,1-1,-1 1,0 1,0-1,0 0,0 0,0 1,-1-1,1 1,0 0,-1 0,1 0,-1 0,1 0,-1 0,1 1,-1-1,0 1,1-1,-1 1,0 0,1 0,-1 1,0-1,-1 1,-6 2,0 0,0 1,0 1,1 0,0 0,-1 0,2 1,-1 1,1 0,0 0,0 0,1 1,0 0,1 1,-1-1,1 1,1 0,0 1,0 0,1-1,1 1,-1 0,1 1,1-1,0 1,0-1,1 1,1 0,0-1,0 1,1 0,0-1,1 1,0-1,3 7,-3-11,1-1,0 1,0-1,1 0,0 1,0-2,0 1,0 0,1-1,-1 0,1 0,0 0,1-1,-1 1,1-1,-1-1,1 1,0-1,0 0,0 0,0-1,0 1,0-1,1-1,1 1,11 0,0 0,0-1,0-1,-1-1,1 0,0-1,16-6,-9-1,-2-1,0-2,0 0,-1-1,-1-2,0 0,-1-1,-1-1,-1-1,17-21,-12 10,-2-2,-1-1,-1 0,-2-1,-1-1,-2-1,10-35,-17 51,-1-1,-1 1,-1-1,-1 0,-1 0,-1-1,0 1,-2 0,-1-1,0 1,-3-8,4 26,-1 0,0 0,0 0,0 0,-1 1,1-1,-1 0,0 1,1-1,-1 1,0-1,0 1,-1 0,1 0,0 0,-1 0,1 0,-1 0,0 1,0-1,1 1,-1 0,0 0,0 0,0 0,0 1,0-1,0 1,-1 0,1-1,0 1,0 1,0-1,0 0,0 1,0 0,0 0,0-1,0 2,0-1,0 0,1 1,-1-1,0 1,1 0,-1 0,1 0,0 0,-1 0,1 0,0 1,1-1,-3 3,-2 6,0 0,1 0,0 1,1 0,0 0,1 0,0 1,1-1,0 1,1-1,0 1,1 0,1-1,0 1,1 2,-1 8,56 288,-28-67,-15-115,-9-94,0-1,-3 1,-1 0,-1-1,-3 7,-44 220,8-183,37-78,0 0,0 0,0-1,0 1,0 0,0-1,0 0,0 1,0-1,1 0,-1 0,0 0,0 0,1 0,-1 0,1-1,-1 1,1 0,-1-1,1 1,0-1,0 0,0 1,0-1,0 0,0 0,0 0,1 1,-1-1,0 0,1 0,0 0,-1 0,1 0,0 0,0 0,0 0,1 0,-5-19,1-1,1 1,0 0,2-1,1 1,1 0,0-1,2 1,0 0,1 1,2-1,0 1,5-9,8-3,1 1,2 1,1 1,1 0,22-18,-25 28,-1-1,-1-1,-1-1,-1-1,-2 0,0-2,-1 0,-1 0,-1-1,1-9,-12 31,0-1,0 0,-1 1,0-1,0 0,0 1,-1-1,1 0,-1 0,0 0,-1 0,1 1,-1-1,0 0,0 0,0 1,-1-1,0-1,-14 36,11 173,39-103,-33-97,0-1,0 0,0 0,0 0,0-1,1 1,-1 0,1 0,-1-1,1 1,0-1,-1 1,1-1,0 1,0-1,0 0,0 0,0 0,0 0,0-1,0 1,1 0,-1-1,0 0,0 1,1-1,-1 0,0 0,0 0,1-1,-1 1,0 0,0-1,0 1,1-1,-1 0,0 0,0 0,0 0,0 0,0 0,-1-1,3 0,5-8,0 0,0 0,0 0,-1-1,-1-1,0 1,-1-1,0-1,-1 1,1-4,35-64,66-56,-106 136,-1-1,1 0,0 0,-1 1,1-1,0 0,0 1,0-1,-1 1,1-1,0 1,0-1,0 1,0 0,0-1,0 1,0 0,0 0,0 0,0 0,0-1,0 2,0-1,0 0,0 0,0 0,0 0,0 1,0-1,0 0,0 1,0-1,-1 1,1-1,0 1,0-1,0 1,-1-1,1 1,0 0,0 0,-1-1,1 1,-1 0,1 0,-1 0,1 0,-1 0,1-1,-1 1,0 0,0 0,1 0,-1 0,0 0,0 1,9 58,-10 117,1-176,-1 0,1 0,-1-1,1 1,0 0,0 0,-1 0,1 0,0 0,0 0,0 0,0 0,0 0,0 0,0 0,0 0,1 0,-1-1,0 1,1 0,-1 0,0 0,1 0,-1 0,1-1,-1 1,1 0,0 0,-1-1,1 1,0 0,-1-1,1 1,0 0,0-1,-1 0,1 1,0-1,0 1,0-1,0 0,0 1,0-1,0 0,0 0,0 0,0 0,-1 0,1 0,0 0,0 0,0 0,0-1,0 1,0 0,0 0,0-1,0 1,0-1,-1 1,1-1,0 1,0-1,-1 1,1-1,0 0,-1 1,1-2,149-194,-139 184,1 0,0 0,0 1,1 1,1 0,0 1,9-5,-21 13,0 0,0 1,1-1,-1 0,0 1,0-1,0 1,0 0,1 0,-1 0,0 0,0 0,1 0,-1 1,0-1,0 1,0-1,0 1,0 0,0 0,0 0,0 0,0 0,0 0,0 1,0-1,-1 1,1-1,-1 1,1 0,-1-1,0 1,1 0,-1 0,0 0,0 0,0 0,0 2,24 85,2 72,-26-150</inkml:trace>
  <inkml:trace contextRef="#ctx0" brushRef="#br0" timeOffset="2489.75">3048 593,'7'4,"1"1,0-1,0-1,0 0,0 0,0 0,1-1,-1-1,1 1,-1-1,1-1,0 1,0-1,-1-1,1 0,-1 0,1-1,-1 0,1 0,-1-1,0 0,0-1,0 1,0-1,-1-1,0 0,0 0,0 0,0-1,-1 0,0 0,2-3,-7 6,1 1,0-1,-1 0,1 0,-1-1,0 1,0 0,-1 0,1 0,-1-1,1 1,-1 0,0-1,0 1,0 0,-1-1,1 1,-1 0,0 0,0-1,0 1,0 0,0 0,-1 0,0 0,1 0,-1 1,0-1,0 0,0 1,-1-1,1 1,-3-2,0 0,0-1,0 1,-1-1,1 2,-1-1,0 1,0 0,0 0,-1 0,1 1,-1 0,1 0,-1 1,0 0,1 0,-5 0,-4 4,1 1,-1 1,1 0,1 1,-1 0,1 1,0 1,0 0,1 1,0 0,1 1,0 0,1 1,0 0,0 0,1 1,1 1,0-1,0 1,0 4,3-11,1 0,0 1,1-1,-1 1,1-1,0 1,1 0,0 0,0 0,1 1,-1-1,1 0,1 0,0 1,0-1,0 1,1-1,0 0,0 0,1 1,0-1,0 0,1 0,0-1,0 1,0 0,1-1,0 0,1 1,9 6,1 0,0-1,0 0,1-2,1 1,0-2,0-1,0 0,1-1,1 0,-1-2,1 0,0-2,0 0,0 0,12-2,-24 1,-1-1,1 0,0-1,0 0,1 0,-1 0,0-1,-1 0,1 0,0-1,0 1,0-2,-1 1,1-1,-1 0,0 0,0-1,0 0,0 0,-1 0,1-1,-1 0,0 0,4-5,-2-9</inkml:trace>
  <inkml:trace contextRef="#ctx0" brushRef="#br0" timeOffset="3685.374">2060 28,'0'4,"0"-2,0 3,-5 0,4 0,-4-2,5 0,2-7,5-1,2-6,-1 4,-7 4,-3 7,-1 2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1,'-134'201,"107"-170,-1 0,-2-3,0 0,-2-2,-2-1,-16 8,-6 7,-44 15,99-54,-1-1,0 0,0 0,1 0,-1-1,0 1,1 0,-1-1,0 1,0-1,1 1,-1-1,1 0,-1 0,1 1,-1-1,1 0,-1-1,1 1,0 0,0 0,-1 0,1-1,0 1,0-1,0 1,0-1,1 1,-1-1,0 1,1-1,-1 0,1 0,-1 1,1-1,0 0,0 1,0-1,0 0,0-1,3-75,3 54,1 1,1 1,1-1,1 1,1 1,1 0,1 0,1 1,7-7,-18 23,0 1,0 0,0 0,1 1,-1-1,1 1,-1 0,1 0,0 0,0 0,0 0,0 1,0 0,0 0,1 0,-1 0,0 1,1 0,-1 0,0 0,0 0,1 1,-1-1,0 1,0 0,1 0,-1 1,0-1,0 1,-1 0,1 0,0 0,-1 1,1-1,-1 1,0 0,1 0,-2 0,2 1,84 74,-56-49,0-1,2-1,0-2,18 9,102 65,-112-80,-26-18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1,'-5'5,"-6"16,-6 4,-5 3,1 1,-1 1,-1 0,-1 0,-2-1,-1-5,3-2,2-5,5 0,0-3,3 1,9-2,9-4,5-3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0 223,'46'-9,"0"3,1 2,-1 2,1 2,-1 1,30 7,247 4,-322-12,0 1,0-1,0 0,0 0,0 1,-1-1,1 0,0 0,0 0,0 0,0 0,0 0,0 0,0 0,0 0,0-1,-1 1,1 0,0-1,0 1,0 0,0-1,-1 1,1-1,0 1,0-1,-1 0,1 1,-1-1,1 0,0 1,-1-1,1 0,-1 0,1 1,-1-1,0 0,1 0,-1 0,0 0,0 0,1 1,-1-1,0 0,0 0,0 0,0 0,0 0,0 0,-1 0,1 0,0 1,0-1,-1 0,1 0,0 0,-1 0,1 1,-1-1,1 0,-1 0,1 1,-1-1,-9-15,0 1,-1 0,-1 1,0 0,-1 1,-1 0,-3-2,-15-15,30 29,1 1,0-1,0 0,0 0,0 0,0 0,0 0,0 0,1 0,-1 0,0 0,1 0,-1 0,0-1,1 1,-1 0,1 0,0-1,-1 1,1 0,0 0,0-1,0 1,0 0,0-1,0 1,0 0,0-1,1 1,-1 0,1-1,6-6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47,'27'6,"0"-1,1-1,-1-1,1-1,-1-2,1-1,0-1,-1-1,0-2,1-1,181-26,-137 21,-54 5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58,'9'0,"18"-5,10-1,2 0,0 1,-2 1,-3 2,-1 1,2-4,0-2,0 2,-3 0,0 2,-12 1,-8 1</inkml:trace>
  <inkml:trace contextRef="#ctx0" brushRef="#br0" timeOffset="307.432">1 227,'24'0,"32"-5,11-1,-1 0,-7 1,-8 2,-9-4,-6-1,-5 2,-2 1,-2 2,-5 1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17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207 626,'-9'-1,"1"1,-1 1,1-1,0 1,-1 1,1-1,0 1,0 1,0 0,0 0,1 0,-1 1,1 0,0 1,0-1,0 1,0 1,1-1,0 1,0 0,1 1,0-1,0 1,0 0,1 0,0 1,0-1,1 1,0 0,-1 6,3-10,-1 1,1 0,1 0,-1 0,1 0,0 0,0 0,0 0,0 0,1 0,0 0,0 0,1-1,-1 1,1 0,0-1,0 1,1-1,-1 1,1-1,0 0,0 0,0-1,1 1,-1 0,1-1,0 0,0 0,0 0,0-1,1 1,1 0,3-1,0-1,1 0,-1 0,1-1,-1 0,1 0,-1-1,1 0,-1-1,0 0,0-1,0 0,0 0,0-1,0 0,-1 0,0-1,0 0,0-1,0 1,3-5,16-16,-1 0,-1-2,-1-1,17-28,-25 37,-1-1,0-1,-2 0,-1-1,0-1,-2 0,-1 0,0-1,-2 0,-1 0,-1-1,-1 0,-1-13,-2 33,0 0,-1 0,0-1,0 1,-1 0,0 0,0 0,0 0,-1 0,0 0,0 0,0 0,-1 0,0 1,0-1,0 1,-1 0,1 0,-1 0,-1 1,1-1,-1 1,1 0,-1 0,0 1,-1-1,1 1,0 0,-1 1,0-1,0 1,0 0,0 1,0-1,0 1,0 1,0-1,-3 1,0 3,0 1,0 0,0 1,0 0,1 0,-1 1,1 0,1 0,-1 1,1 0,1 0,-1 1,1 0,0 0,1 0,0 1,0 0,1 0,0 0,1 0,0 1,-1 3,1-2,0 1,1-1,0 0,1 1,1 0,-1-1,2 1,0 0,0-1,1 1,0-1,1 0,0 0,1 0,0 0,1 0,0-1,1 0,3 5,11 16,0-1,2-1,2-1,0-1,13 9,43 35,-66-59</inkml:trace>
  <inkml:trace contextRef="#ctx0" brushRef="#br0" timeOffset="899.041">658 852,'38'-21,"-1"-1,-1-2,-1-2,-1-1,27-29,-54 50,-1 0,0-1,-1 0,1 0,-1-1,0 1,-1-1,0 0,0 0,-1-1,0 1,-1-1,1 0,-2 1,1-1,-1 0,-1 0,1-7,-1 15,0 0,0 1,-1-1,1 0,0 1,0-1,0 0,0 1,0-1,-1 0,1 1,0-1,-1 0,1 1,0-1,-1 1,1-1,-1 1,1-1,-1 1,1-1,-1 1,1-1,-1 1,0-1,1 1,-1 0,0 0,1-1,-1 1,0 0,1 0,-1 0,0-1,1 1,-1 0,0 0,0 0,1 0,-1 1,0-1,1 0,-1 0,0 0,1 0,-1 1,0-1,1 0,-1 1,0-1,1 0,-1 1,1-1,-1 1,1-1,-1 1,0 0,-28 30,20-19,1 0,0 0,1 0,0 1,1 1,1-1,0 1,1 0,-1 3,4-13,0 0,1 0,-1 0,1 0,0 1,0-1,1 0,-1 0,1 0,0 0,0 0,0 0,0 0,1 0,-1 0,1-1,0 1,1 0,-1-1,0 0,1 1,0-1,0 0,0-1,0 1,0 0,0-1,1 0,0 1,-1-2,1 1,0 0,0-1,0 1,5 1,0-1,0 0,0 0,1-1,-1 0,1-1,-1 0,1 0,-1-1,0 0,1-1,-1 0,0-1,0 1,0-2,0 1,-1-1,1-1,-1 1,0-1,0-1,-1 0,0 0,0 0,0-1,0 0,-1 0,-1-1,1 1,-1-1,0-1,-1 1,0-1,1-3,-1 3,1 2,-1-1,0-1,-1 1,1-1,-2 1,1-1,-1 0,0 0,-1 0,0 0,-1 0,0-1,0-4,0 13,-1 0,1 0,0 0,-1 1,1-1,0 0,-1 0,1 1,-1-1,1 0,-1 1,0-1,1 1,-1-1,0 0,1 1,-1-1,0 1,1 0,-1-1,0 1,0 0,0-1,1 1,-1 0,0 0,0 0,0 0,0-1,0 1,1 0,-1 1,0-1,0 0,0 0,0 0,0 0,1 1,-1-1,0 0,0 1,1-1,-1 1,0-1,0 1,1-1,-1 1,1-1,-1 1,0 0,-33 32,28-25,1 1,0 1,0-1,1 1,0 0,1 0,0 0,1 0,0 0,0 1,1-1,0 1,1-1,0 1,1 0,0-1,1 0,1 4,-2-10,1 0,0 0,0-1,0 1,0-1,1 1,-1-1,1 0,0 0,0 0,0 0,0 0,1-1,-1 0,1 1,-1-1,1-1,0 1,0 0,0-1,0 0,0 0,0 0,0 0,0-1,0 0,1 0,-1 0,0 0,122-25,-111 16,1 0,-1-1,-1 0,0-1,0-1,-1 0,-1-1,0 0,0-1,-2 0,1-1,-2 0,0 0,-1-1,-1-1,0 1,-1-1,-1 0,0 0,-2-1,2-13,-7-10,2 40,0 1,0-1,0 1,0-1,0 1,-1-1,1 1,0-1,0 1,-1-1,1 1,0-1,-1 1,1-1,0 1,-1-1,1 1,-1 0,1-1,-1 1,1 0,-1-1,1 1,-1 0,1 0,-1-1,1 1,-1 0,0 0,1 0,-1 0,1 0,-1 0,1 0,-1 0,0 0,1 0,-1 0,1 0,-1 0,1 0,-1 1,1-1,-1 0,0 0,1 1,-1-1,1 0,0 1,-1-1,1 0,-1 1,1-1,-1 1,1-1,0 1,-1-1,1 1,0-1,0 1,-1-1,1 1,0-1,0 1,0-1,0 1,0 0,0-1,-9 14,2-1,0 1,0 0,2 0,-1 1,2-1,0 1,1 0,0 1,1-1,1 0,1 1,0-1,0 1,2 3,-1-14,-1 0,1 0,0 0,0 0,0 0,1 0,-1-1,1 1,1 0,-1-1,0 0,1 1,0-1,0 0,0 0,1-1,-1 1,1-1,0 0,0 0,0 0,0 0,1 0,-1-1,1 0,0 0,-1 0,1-1,0 0,0 0,0 0,0 0,0-1,0 0,0 0,0 0,0 0,2-1,11-5</inkml:trace>
  <inkml:trace contextRef="#ctx0" brushRef="#br0" timeOffset="1619.015">912 202,'152'-21,"-41"5,1 4,88 3,-145-1,-87-15,20 17,1 0,0-1,0 0,0 0,1-2,1 1,0-1,-3-5,-1-1</inkml:trace>
  <inkml:trace contextRef="#ctx0" brushRef="#br0" timeOffset="3583.921">9 1106,'1024'0,"-958"-4,0-2,-1-4,54-14,-83 16,105-24,-131 35,-5 2</inkml:trace>
  <inkml:trace contextRef="#ctx0" brushRef="#br0" timeOffset="4303.476">545 1387,'-15'6,"1"-1,0 2,0 0,1 1,-1 0,2 1,-1 0,2 1,-1 0,1 1,-4 6,10-11,0 0,1 0,-1 0,1 1,1-1,-1 1,1 0,1 0,-1 1,1-1,0 0,1 1,0-1,0 1,0-1,1 1,0-1,1 1,0 0,0-1,0 1,1-1,0 0,1 1,-2-5,1 1,-1-1,1 1,0-1,0 0,1 0,-1 0,0 0,1 0,0 0,0-1,0 1,0-1,0 0,0 0,1 0,-1 0,1 0,-1-1,1 0,0 0,-1 0,1 0,0 0,0-1,0 0,-1 1,1-1,0-1,0 1,0-1,0 1,-1-1,1 0,0 0,1-2,12-2,-1-1,0-1,0-1,0 0,-1-1,-1 0,8-7,2-6,0-1,-2 0,0-2,-1-1,4-9,-14 19,0 0,-1-1,0 0,-2-1,0 0,-1 0,-1-1,0 0,-2 0,0 0,-1 0,-1-1,-1 1,-1-1,-2-19,2 37,0-1,0 0,-1 1,1-1,-1 1,0-1,0 1,0-1,0 1,0 0,-1 0,1-1,-1 1,1 0,-1 0,0 0,1 1,-1-1,0 0,-1 1,1-1,0 1,0 0,0-1,-1 1,1 0,-1 1,1-1,-1 0,1 1,-1-1,1 1,-1 0,0 0,0 0,-4 0,1 0,-1 1,0 0,1 0,-1 1,0 0,1 0,0 1,-1-1,1 1,0 1,1-1,-1 1,-4 5,0 0,1 1,1 0,-1 0,2 1,-1 0,1 0,1 1,0 0,1 0,0 1,1-1,1 1,-1 0,2 0,0 0,1 0,0 0,1 1,1 6,1-6,1 0,1 0,0 0,1-1,0 1,1-1,1-1,0 1,1-1,0 0,1-1,1 2,6 5,0 0,1-1,1-1,0 0,1-2,13 8,-30-21,-1 0,1 0,0 0,0 0,-1 0,1 0,0-1,0 1,0-1,0 0,0 1,0-1,0 0,0 0,0 0,0 0,0-1,0 1,0 0,0-1,0 1,0-1,-1 0,1 0,1 0,8-8</inkml:trace>
  <inkml:trace contextRef="#ctx0" brushRef="#br0" timeOffset="4739.098">1194 1274,'-17'52,"2"-12,1 0,3 1,1 0,2 0,-2 42,10-80,-1 1,1 0,1 0,-1-1,0 1,1 0,0-1,0 1,0-1,0 1,0-1,1 1,0-1,-1 0,1 0,1 0,-1 0,0 0,1 0,-1 0,1-1,0 0,0 1,0-1,0 0,0 0,0 0,1-1,-1 1,0-1,1 0,0 0,-1 0,1 0,0-1,-1 0,1 1,0-1,-1 0,1-1,0 1,-1-1,1 0,2 0,2 1,-1 0,0-1,1 0,-1 0,0 0,0-1,0 0,0-1,0 1,0-1,0-1,-1 1,0-1,0 0,0-1,0 1,0-1,-1 0,0-1,3-4,0-8</inkml:trace>
  <inkml:trace contextRef="#ctx0" brushRef="#br0" timeOffset="4985.861">997 1473,'38'-10,"23"-8,5 0,-4 2,-7 4,-8 4,-8 3,-5 3,-9 2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21,'-20'-6,"-1"2,0 0,0 1,0 1,-1 0,1 2,-1 1,1 1,0 0,0 2,0 0,-13 6,22-7,1 2,-1-1,2 2,-1-1,0 2,1-1,0 1,1 1,-1 0,2 0,-1 1,1 0,-2 3,8-9,1-1,0 0,0 1,0-1,0 1,1-1,-1 1,1-1,-1 1,1-1,0 1,0-1,0 1,0 0,0-1,1 1,-1-1,1 1,0-1,-1 1,1-1,0 0,1 1,-1-1,0 0,1 0,-1 0,1 0,0 0,-1 0,1 0,66 54,-61-51,57 33,-50-31,0 0,-1 1,0 0,0 1,-1 1,0 0,-1 0,8 10,-18-18,0-1,1 1,-1 0,0 0,0 0,0 0,-1 0,1 0,0 0,-1 0,1 0,-1 1,0-1,0 0,0 0,0 0,0 0,0 1,0-1,-1 0,1 0,-1 0,0 0,1 0,-1 0,0 0,0 0,0 0,-1 0,1 0,0-1,-1 1,1 0,-1-1,0 1,1-1,-1 0,0 0,0 1,-82 37,-111-8,170-31</inkml:trace>
  <inkml:trace contextRef="#ctx0" brushRef="#br0" timeOffset="400.356">929 78,'-20'16,"1"2,1 1,1 0,1 1,0 1,2 0,0 1,1 0,2 1,0 1,1 0,-2 11,12-32,-1 1,1-1,0 1,0-1,0 0,0 1,0-1,1 1,0-1,0 0,-1 1,2-1,-1 0,0 0,1 0,0 0,-1 0,1 0,0 0,1 0,-1-1,0 1,1-1,-1 0,1 0,0 0,0 0,0 0,0 0,0-1,0 0,0 1,0-1,1 0,-1 0,0-1,1 1,-1-1,1 0,-1 0,1 0,-1 0,0-1,4 0,8-2,0-1,0-1,-1 0,1-1,-1 0,0-2,-1 1,0-2,0 0,0 0,-2-1,1-1,-1 0,0 0,-1-1,-1-1,0 1,-1-1,0-1,-1 0,0 0,-1 0,-1-1,0 0,-1 0,-2 10,0 0,-1-1,1 1,-1 0,0 0,-1 0,1-1,-1 1,0 0,-1-1,1 1,-1 0,0 0,0 0,-1-1,0 1,0 0,0 1,0-1,-1 0,1 1,-1-1,0 1,-1 0,1 0,-1 0,0 0,0 1,0-1,0 1,0 0,-1 1,0-1,1 1,-1-1,0 2,0-1,0 0,0 1,-3 0,-1-1,0 0,1 1,-1 1,0-1,0 2,0-1,0 1,0 0,1 1,-1 0,1 1,-1-1,1 2,0-1,-2 2,-9 7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38,'-9'-5,"0"0,0 0,0 1,0 0,0 1,-1 0,0 1,1-1,-1 2,0-1,0 2,0-1,0 1,0 1,0 0,0 0,0 1,0 0,1 1,-1 0,1 0,-1 1,1 0,0 1,1 0,-1 1,1-1,0 2,1-1,-1 1,1 0,0 0,-2 4,-14 17,1 0,1 1,1 1,1 1,2 0,1 2,2 0,1 0,2 2,1-1,-1 13,10-41,0 0,1 1,-1-1,1 1,0-1,1 1,0-1,0 1,0-1,1 0,0 1,0-1,0 0,1 0,0 0,0-1,1 1,-1-1,1 0,0 0,1 0,-1 0,1-1,0 1,0-1,0-1,1 1,-1-1,1 0,0 0,0 0,0-1,0 0,0 0,1-1,-1 1,1-2,-1 1,1-1,-1 1,1-2,3 0,10-5,0-2,0 0,-1-1,-1-1,0-1,0 0,-1-2,0 0,-2 0,1-2,-1 0,-1 0,-1-2,0 0,7-13,-17 25,19-23,-1 0,-1-2,-2-1,-1 0,-2-1,-1-1,-1 0,-2-1,-1 0,-2-1,-1 0,-1-7,-8 63,1 0,1 0,1 0,1 0,0 0,2 0,1-1,0 1,1-1,1 0,1-1,1 0,1 0,0-1,3 2,138 152,-139-164,-14-14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0 256,'129'-22,"223"16,-267 22,-103-37,-67-24,64 35,0 0,0-2,1 0,0-2,1 0,-10-11,-38-49,80 68,2 11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3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4,-2 2,-4 0,-2-1,-3-1,-2-2,-2-1,0-1,0 0,0 0,-1 0,-9 0,-12 0,-8-1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0,'5'5,"6"2,2 4,2 0,5-1,3-3,2-3,3-1,0-2,1-1,0 0,0-1,-1 1,1 0,-1-1,1 1,-1 0,-5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1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1,'2'24,"-2"-1,0 1,-2-1,0 1,-2-1,0 0,-2 0,-1 0,0 0,-2-1,0-1,-10 15,7-15,-1-1,-1 0,-1-1,-1 0,0-1,-2-1,0-1,-1-1,0 0,-1-1,0-1,-2-1,1-1,-8 2,24-12,1 0,0 1,-1-2,1 1,-1 0,1-1,-1 0,1 0,-1 0,1-1,-1 1,1-1,-1 0,1 0,0-1,-1 1,1-1,0 0,0 0,0 0,1-1,-1 0,0 1,1-1,0 0,-1-1,1 1,0-1,1 1,-1-1,1 0,0 0,0 0,0 0,0 0,1 0,-1-1,0-3,0-3,-1 0,1-1,1 1,0-1,1 1,0-1,1 1,0 0,1-1,0 1,1 0,0 0,1 0,0 0,1 1,0-1,0 1,1 0,1 1,0-2,1 8,-1 0,0 1,1-1,-1 1,1 1,-1 0,1 0,0 0,0 1,-1 0,1 0,0 1,0 0,-1 1,1-1,-1 2,1-1,-1 1,0 0,0 0,0 1,0 0,-1 0,5 4,14 4,9 2,-1 1,-1 2,0 1,-1 2,-1 0,0 3,-2 0,22 24,-17-6,-26-28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31,'10'-5,"12"-2,8 1,4 1,0 2,-1 0,0 2,-2 1,-1 0,-1 0,-1 0,0 1,0-1,0 0,-5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1 226,'72'-17,"-53"13,0 1,0 0,1 2,-1 0,0 1,1 1,-1 1,0 1,8 2,123 13,-148-18,-1 1,0-1,0 0,1 0,-1 0,0 0,0-1,1 1,-1 0,0 0,0-1,0 1,1-1,-1 1,0-1,0 1,0-1,0 0,0 0,0 1,0-1,0 0,0 0,0 0,-1 0,1 0,0 0,0 0,-1 0,1 0,-1-1,1 1,-1 0,0 0,1 0,-1-1,0 1,0 0,0 0,0-1,0 1,0 0,0-1,0 1,-1 0,1 0,0 0,-1-1,1 1,-1 0,1 0,-1 0,0 0,1 0,-1 0,0 0,0 0,0 0,0 0,-109-103,56 60,36 27,6 6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1 217,'225'17,"-72"13,-153-31,-1 1,1-1,0 1,0-1,0 1,0-1,0 1,0-1,0 1,0-1,0 1,0-1,0 1,0-1,0 1,0-1,0 1,0-1,1 1,-1-1,0 1,0-1,1 1,-1-1,0 1,1 0,-1-1,0 1,1-1,-1 1,1 0,-1 0,0-1,1 1,-1 0,1 0,-1-1,1 1,-1 0,1 0,-1 0,1 0,-1 0,1 0,-1 0,1 0,0 0,-1 0,1 0,-1 0,1 0,-1 0,1 0,-1 0,1 1,-1-1,1 0,-1 0,0 1,1-1,-1 0,1 1,-30-38,27 35,-146-178,133 163,0 4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67,'-2'19,"-2"0,0-1,-1 1,-1-1,-1 0,0 0,-2-1,0 0,0 0,-2-1,-8 10,-2 6,-111 145,115-155,16-19,-1-1,1 1,0-1,-1 1,0-1,0 0,0 0,0 0,0 0,0 0,0 0,0 0,-1-1,1 1,-1-1,1 0,-1 0,0 0,1 0,-2 0,-8-2</inkml:trace>
  <inkml:trace contextRef="#ctx0" brushRef="#br0" timeOffset="516.192">0 38,'66'109,"85"94,-58-62,-12 18,-77-148</inkml:trace>
  <inkml:trace contextRef="#ctx0" brushRef="#br0" timeOffset="1217.61">678 208,'33'100,"9"96,-33-107,-9-89,0-1,0 1,-1 0,1 0,0 0,0-1,-1 1,1 0,0 0,0 0,-1 0,1 0,0 0,0 0,-1 0,1 0,0 0,-1 0,1 0,0 0,0 0,-1 0,1 0,0 0,0 0,-1 0,1 0,0 0,-1 0,1 0,0 0,0 1,0-1,-1 0,1 0,0 0,0 0,-1 1,1-1,0 0,0 0,0 0,0 1,0-1,-1 0,1 0,0 1,0-1,0 0,0 1,0-1,0 0,0 0,0 1,0-1,0 0,0 1,0-1,0 0,0 0,-10-23,7-3,1 0,2 0,0 0,2-1,1 1,1 1,1-1,1 0,1 1,1 0,2 1,0 0,2 0,0 1,2 1,3-4,-3 4,-10 13,0 0,1 0,0 1,0 0,1 0,0 0,0 1,1-1,0 2,0-1,0 1,1 0,0 0,1 1,-1 1,1-1,7-2,-11 8,-1 0,1 0,-1 0,0 1,1 0,-1 0,0 0,0 0,0 1,0-1,-1 1,1 0,-1 0,0 1,1-1,-2 1,1-1,0 1,-1 0,1 0,-1 0,0 0,-1 1,1-1,-1 0,1 1,-1-1,-1 1,1-1,-1 1,0 0,0-1,0 1,0 0,5 20,7 12,-8-28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0 255,'0'0,"5"4,6 3,7-1,4-2,3 5,3-1,1 0,1-3,-1-1,0-2,0-1,0-1,-1-5,1-2,-1 0,-9 2,-9 1</inkml:trace>
  <inkml:trace contextRef="#ctx0" brushRef="#br0" timeOffset="436.52">197 1,'0'254,"-28"-56,22-50,7-142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0 460,'9'5,"0"-1,0 0,1-1,-1 0,1-1,0 0,-1 0,1-1,0 0,0-1,0 0,0 0,0-1,0-1,0 0,-1 0,1 0,-1-2,1 1,-1-1,0 0,0-1,-1 0,1 0,-1-1,0 0,-1-1,0 0,0 0,0 0,3-5,21-16,0-2,-2-1,-2-1,-1-1,-1-1,-2-2,-1 0,0-6,-15 28,-5 12,0 0,-1 0,1 0,-1-1,0 1,1 0,-1 0,0-1,-1 1,1-1,0 1,-1-1,1 1,-1-1,0 0,0 1,0-1,0 1,0-1,-1 0,1 1,-1-1,1 1,-2-2,0 3,0 1,-1 0,1 0,0 0,0 0,-1 0,1 0,0 1,0-1,-1 1,1 0,0-1,0 1,0 0,0 0,0 0,0 0,0 1,1-1,-1 1,0-1,1 1,-1-1,1 1,-1 0,1 0,-1 1,1-2,-12 12,1 0,0 2,1-1,1 2,0-1,1 1,1 0,0 1,2 0,0 1,0-1,2 1,0 0,1 0,1 0,0 1,2 8,0-23,1 0,-1 0,1 0,0 0,1 0,-1 0,1 0,-1 0,1 0,0-1,1 1,-1-1,1 1,-1-1,1 0,0 0,0 0,0-1,1 1,-1-1,1 0,-1 1,1-2,0 1,0 0,0-1,0 0,0 1,0-2,0 1,0 0,0-1,0 0,1 0,-1 0,0 0,3-1,22-2,0 0,-1-2,1-1,-1-1,0-2,-1 0,0-2,-1-1,0-2,0 0,-2-1,4-4,-12 8,0 0,0-1,-1-1,0-1,-2 0,1 0,-2-1,0-1,0 0,-2-1,0 0,-1-2,-3-48,-6 66,0-1,-1 1,1 0,0-1,-1 1,1 0,-1 0,1-1,-1 1,1 0,-1 0,0 0,0-1,0 1,0 0,0 0,0 0,0 1,0-1,0 0,0 0,0 0,-1 1,1-1,0 1,0-1,-1 1,1-1,0 1,-1 0,1 0,0 0,-1-1,1 1,-1 1,1-1,0 0,-1 0,1 0,0 1,-1-1,1 1,0-1,-1 1,1-1,0 1,-10 6,1 0,0 1,1 0,0 0,0 1,1 0,0 1,0-1,1 2,0-1,1 1,1 0,-1 0,2 1,0-1,0 1,1 0,0 0,0 5,2-11,0 1,1-1,-1 0,1 0,0 0,1 0,-1 0,1 0,1 0,-1 0,1 0,0 0,0 0,1-1,-1 1,1-1,1 0,-1 1,1-2,-1 1,2 0,-1-1,0 0,1 1,0-2,0 1,0-1,0 0,1 0,-1 0,1 0,-1-1,1 0,0-1,0 1,0-1,0 0,4 0,10-2,-1 0,1-1,-1-1,0 0,0-2,0 0,-1-1,0-1,0-1,0 0,-1-2,-1 0,1 0,-2-2,1 0,0-2,4 0,-2 0,0-1,-1-1,0-1,-2 0,0-1,-1 0,0-2,-2 1,0-2,5-14,-6-7,-11 42,0-1,0 0,0 1,1-1,-1 0,0 1,0-1,0 0,0 0,0 1,-1-1,1 0,0 0,0 1,0-1,-1 0,1 1,0-1,-1 0,1 1,0-1,-1 1,1-1,-1 1,1-1,-1 1,1-1,-1 1,1-1,-1 1,0-1,1 1,-1 0,0-1,1 1,-1 0,0 0,1 0,-1-1,0 1,0 0,1 0,-1 0,0 0,1 0,-1 0,0 0,0 1,1-1,-1 0,0 0,1 0,-1 1,0-1,-7 5,1 0,-1 1,1 0,0 0,0 0,1 1,0 0,0 0,1 1,0 0,0 0,1 0,0 0,0 1,1-1,0 1,0 0,0 5,2-6,0 0,1 1,0-1,0 1,0-1,1 0,1 1,-1-1,1 0,1 0,-1 0,2 0,-1 0,1-1,0 1,0-1,1 0,0 0,0-1,1 1,0-1,0 0,0-1,1 0,0 0,0 0,0-1,0 1,1-2,0 1,0-1,0-1,0 1,0-1,0-1,1 1,-1-2,4 1,-11 0,0-1,0 1,0-1,0 0,0 1,0-1,0 0,0 1,0-1,0 0,0 0,0 0,0 0,0 0,0 0,1 0,-1 0,0-1,0 1,0 0,0-1,0 1,0-1,0 1,0-1,0 1,-1-1,1 0,0 1,0-1,0 0,-1 0,1 0,0 1,-1-1,1 0,0 0,-1 0,0 0,1 0,-1 0,1 0,-1 0,0 0,0 0,0-1,0 1,0 0,0 0,0 0,0 0,0 0,0 0,-8-10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4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0 244,'2'-2,"-1"0,1 1,0-1,0 0,0 1,0-1,0 1,0 0,1-1,-1 1,0 0,0 0,1 1,-1-1,1 0,-1 1,1 0,-1-1,1 1,1 0,0 0,245-9,-161 11,176-1,-191 15,-108-47,-215-142,236 158,5 2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55,'36'52,"-3"3,-2 1,12 32,14 28,-25-33,-31-83,-1 1,0-1,0 1,1-1,-1 1,0-1,1 1,-1-1,0 0,1 1,-1-1,0 0,1 1,-1-1,1 0,-1 1,1-1,-1 0,1 0,-1 0,1 1,-1-1,1 0,-1 0,1 0,-1 0,1 0,-1 0,1 0,-1 0,1 0,0 0,-1 0,1 0,-1-1,1 1,-1 0,1 0,-1-1,0 1,1 0,-1 0,1-1,-1 1,1 0,-1-1,0 1,1-1,-1 1,0 0,0-1,1 1,-1-1,0 1,0-1,1 1,-1-1,0 1,0-1,0 1,0-1,0 1,0-1,16-39,-14 36,103-271,-43 118,-55 132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0 305,'74'17,"169"-4,-190-14,-2-7,-50 8,0-1,0 1,0-1,0 1,0-1,-1 1,1-1,0 0,-1 1,1-1,0 0,-1 0,1 1,-1-1,1 0,-1 0,1 0,-1 0,0 0,1 0,-1 0,0 0,0 0,0 0,0 0,0 0,0 0,0 0,0 1,0-1,0 0,-1 0,1 0,0 0,0 0,-1 0,1 0,-1 0,1 0,-1 1,1-1,-1 0,0 0,1 1,-1-1,0 0,0 1,1-1,-1 1,-1-1,-110-121,104 110,1 1,0-1,1 0,1 0,0-1,0 0,1 0,1 0,0 0,1-3,0-8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8:50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58,'-28'45,"-199"238,119-155,100-117,-50 42,47-56,3-4</inkml:trace>
  <inkml:trace contextRef="#ctx0" brushRef="#br0" timeOffset="260.599">25 1,'150'136,"-95"-91,-3 3,-2 2,32 42,50 94,-94-164,-25-24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450 424,'-8'-8,"-1"1,0 0,0 0,-1 1,0 0,0 1,-1 0,1 1,-1 0,0 0,0 1,0 1,0 0,-1 0,1 1,0 0,-11 2,10 0,1 1,-1 0,0 1,1 0,-1 1,1 0,0 1,0 0,1 1,-1 0,2 1,-1 0,0 0,1 1,1 0,-1 1,1 0,1 0,0 1,-3 5,9-13,0 0,0 1,1-1,-1 1,1 0,-1-1,1 1,0-1,0 1,0 0,1-1,-1 1,0-1,1 1,0-1,0 1,0-1,0 1,0-1,0 0,0 1,1-1,-1 0,1 0,0 0,-1 0,1 0,0-1,0 1,0 0,0-1,2 1,80 38,-74-36,-6-2,-2-2,0 0,-1 0,1 0,0 0,-1 1,1-1,-1 1,1-1,-1 1,1-1,-1 1,1 0,-1 0,0 0,1 0,-1 0,0 0,0 0,0 0,0 1,0-1,0 0,0 1,0-1,0 0,0 1,-1-1,1 1,-1-1,1 1,-1 0,0-1,1 1,-1-1,0 1,0 0,0-1,0 2,-86 86,76-79,1-3,1-1,-1 2,2-1,-1 1,1 0,0 0,0 1,1 0,1 0,-1 0,1 1,1 0,0 0,0 0,1 1,0-1,1 1,0 0,1-1,0 1,1 0,0 3,2-11,-1 1,1-1,0 1,0-1,0 0,0 0,1 0,-1 0,1 0,0-1,0 1,0-1,0 1,0-1,0 0,1-1,-1 1,1 0,-1-1,1 0,0 0,0 0,-1 0,1-1,0 1,0-1,0 0,0 0,-1 0,1-1,0 0,0 1,-1-1,1 0,0-1,-1 1,1-1,-1 1,1-1,-1 0,0-1,0 1,0 0,0-1,2-2,12-13,-3 2</inkml:trace>
  <inkml:trace contextRef="#ctx0" brushRef="#br0" timeOffset="428.224">196 1,'-6'39,"2"0,1 0,2 1,2-1,1 0,2 0,2 0,4 13,0 15,-4 1,-2-1,-3 1,-4-1,-2 1,-3-1,-17 64,16-68,3-1,2 1,5 55,-1-64,-4-4,-2-32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99 320,'26'6,"1"0,-1-1,1-2,0-1,0-1,0-1,0-1,-1-2,1 0,0-2,-1-1,0-1,0-2,-1 0,0-1,-1-2,0-1,-1 0,0-2,-1 0,-1-2,9-9,-21 19,-1-1,0 0,-1-1,0 0,0 0,-1 0,0-1,0 0,-1 0,-1 0,0-1,0 0,-1 0,1-6,-4 17,1-1,-1 0,0 0,1 0,-1 0,0 0,0 0,0 1,0-1,0 0,0 0,0 0,0 0,0 0,-1 0,1 0,0 0,0 1,-1-1,1 0,-1 0,1 0,-1 1,1-1,-1 0,1 0,-1 1,0-1,1 0,-1 1,0-1,0 1,1-1,-1 1,0-1,0 1,0 0,1-1,-1 1,0 0,0 0,0 0,0 0,0-1,0 1,0 0,0 1,0-1,1 0,-1 0,0 0,0 0,0 1,0-1,0 0,0 1,1-1,-1 1,0-1,-47 35,17 8,1 1,2 1,2 1,3 2,1 0,3 2,-6 24,-22 58,15-32,-3-3,-5-1,-4-2,-4-1,-4-3,-17 16,65-99,0-1,-1 1,0-1,0 0,0 0,-1-1,0 0,0 0,0 0,-1-1,1 0,-1 0,0 0,-1-1,1 0,-5 1,11-4,0 0,0 0,0 0,1 0,-1-1,0 1,0 0,0 0,1-1,-1 1,0-1,0 1,1-1,-1 1,0-1,1 1,-1-1,1 1,-1-1,1 0,-1 1,1-1,-1 0,1 1,-1-1,1 0,0 0,-1 0,1 1,0-1,0 0,0 0,0 0,0 1,0-1,0 0,0 0,0 0,0 0,0 1,0-1,1 0,-1 0,0 0,1 1,-1-1,1 0,16-40,-6 26,1 0,0 0,1 1,1 0,0 1,1 1,1 1,0 0,0 0,1 2,0 0,0 1,13-3,-23 9,0 0,0 0,0 1,0 0,0 1,0 0,0 0,0 0,0 1,0 0,0 0,0 0,0 1,0 1,-1-1,1 1,-1 0,0 0,1 1,-1 0,-1 0,1 0,-1 1,0 0,2 1,57 59,-54-51,2-1,0-1,0 0,1 0,1-1,0-1,0 0,1-1,0-1,14 6,-24-13,1 0,-1-1,0 1,0-1,1-1,-1 1,0-1,0 0,0 0,0 0,0-1,0 1,0-1,0-1,-1 1,1-1,0 0,16-8</inkml:trace>
  <inkml:trace contextRef="#ctx0" brushRef="#br0" timeOffset="1088.931">1313 856,'-43'26,"1"2,2 2,1 2,1 1,-19 23,7 31,49-84,1-1,-1 1,1-1,0 0,-1 1,1-1,0 1,0-1,1 0,-1 1,0-1,1 1,0-1,-1 0,1 1,0-1,0 0,0 0,1 0,-1 0,0 0,1 0,-1 0,1 0,0 0,0-1,0 1,0-1,0 1,0-1,0 0,0 0,0 0,0 0,1 0,-1 0,0-1,1 1,-1-1,10 0,-1 0,1-1,-1-1,0 0,1 0,-1-1,0-1,-1 0,1 0,-1-1,1 0,-1-1,-1 0,1-1,-1 0,0 0,-1-1,0 0,0 0,-1-1,0 0,1-3,78-88,-86 99,1-1,0 1,0 0,-1-1,1 1,0 0,0 0,0 0,0 0,0 0,0 0,1 0,-1 0,0 1,0-1,1 0,-1 1,1-1,-1 1,0-1,1 1,-1 0,1-1,-1 1,1 0,-1 0,1 0,-1 0,1 0,-1 1,0-1,1 0,-1 1,1-1,-1 1,0-1,1 1,-1 0,0-1,1 1,-1 0,0 0,0 0,0 0,0 0,0 0,0 0,0 1,0 0,11 32,-11-29,0 1,0-1,1 0,0 1,0-1,0 0,0 0,1 0,0-1,0 1,0-1,1 1,-1-1,1 0,0 0,0-1,1 1,-1-1,1 0,0 0,-1 0,1-1,1 0,2 0,1 0,0-1,0-1,0 1,-1-1,1-1,0 0,0 0,-1-1,1 0,-1 0,1-1,-1 0,0-1,0 1,0-2,-1 1,1-1,-1 0,0 0,0-1,-1 0,0-1,5-6,-10 13,229-196,-229 195,0-1,0 1,-1 0,1-1,0 1,0 0,0 0,1 0,-1 0,0 0,0 0,1 0,-1 0,0 1,1-1,-1 0,1 1,-1-1,1 1,-1-1,1 1,-1 0,1 0,-1 0,1 0,-1 0,1 0,0 0,-1 0,1 1,-1-1,1 0,-1 1,1-1,-1 1,0 0,1 0,-1-1,0 1,1 0,-1 0,0 0,0 0,0 0,0 1,0-1,0 0,0 0,0 1,0-1,-1 1,1-1,-1 0,1 1,-1-1,1 1,-1 1,-3 16,-2-1,0 1,-1-1,-1 0,-1-1,0 0,-2 0,0-1,0 0,-4 4,-59 46,96-61,174 20,-182-23,-1 0,1-1,0-1,-1 0,1-1,0-1,-1 0,1-1,-1-1,0 0,0-1,0 0,-1-1,8-5,12-16,-2-1,-1-2,-2-1,0-1,-3-1,0-1,-2-2,-2 0,15-36,-26 53,0-1,-2 0,0-1,-2 0,0-1,-1 1,-1-1,-1 0,-1 0,-1-16,0 36,-1 0,1-1,-1 1,0 0,1-1,-1 1,0-1,-1 1,1 0,0-1,-1 1,1-1,-1 1,0 0,1-1,-1 1,0 0,0 0,-1 0,1 0,0 0,-1 0,0 0,1 0,-1 1,0-1,0 0,0 1,0 0,0-1,0 1,0 0,0 0,0 0,-1 0,1 1,0-1,-1 0,1 1,0 0,-1 0,1-1,-1 2,1-1,-1 0,1 0,0 1,-1-1,1 1,0 0,-1-1,1 1,0 0,0 1,-4 6,1 0,0 1,1 0,0 0,1 0,-1 1,2-1,-1 1,1 0,1-1,0 1,0 0,1 0,0 0,1 0,0 0,2 4,-2 14,18 154,10 6,-2-76,-33-121,2-6</inkml:trace>
  <inkml:trace contextRef="#ctx0" brushRef="#br0" timeOffset="1281.602">2357 714,'39'0,"31"0,9-4,-5-3,-9 1,-11 1,-15 2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52,'24'0,"13"0,4 0,1-5,-2-1,-3 0,-4 1,-2-4,-1 1,-2 1,-5 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0 430,'1'3,"1"0,-1 0,1 0,0 0,0 0,0-1,0 1,0-1,1 1,-1-1,1 0,-1 0,1 0,0 0,0 0,0-1,0 1,0-1,0 0,0 0,1 0,-1 0,0-1,1 1,-1-1,0 0,1 0,-1 0,0 0,1-1,-1 1,0-1,1 0,0-1,14-5,-2-1,1-1,-1-1,-1 0,0-1,0-1,-1 0,-1-1,0-1,-1 0,0 0,2-6,38-39,174-168,-223 224,-1 0,0 1,1-1,0 1,-1-1,1 1,0 0,0 0,0 0,0 1,1-1,-1 1,0 0,1 0,-1 0,1 0,-1 0,1 1,0-1,-1 1,1 0,-1 0,1 1,0-1,-1 1,1 0,-1 0,1 0,-1 0,0 0,1 1,-1-1,0 1,0 0,0 0,0 0,-1 1,1-1,0 1,-1-1,0 1,1 0,-1 1,5 9,-1 1,-1 0,0 0,-1 0,0 1,-1 0,-1-1,0 1,-1 0,-1 0,0 0,-1 0,0 0,-3 6,2-10,-1-1,-1 1,0-1,-1 1,0-1,0-1,-1 1,0-1,-1 0,0 0,0-1,-1 1,0-2,0 1,-1-1,0-1,0 0,-1 0,0 0,0-1,0-1,0 0,-1 0,0-1,-3 0,-1 2,3 0,-1-1,1 0,0-1,-1 0,0 0,0-2,1 1,-1-2,0 0,0 0,0-1,0-1,0 0,0-1,1 0,0-1,-8-3,-9-30,22 17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6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82,'-17'1,"0"2,1 0,-1 0,1 2,0 0,0 1,1 0,-1 1,1 1,1 1,0 0,0 0,0 2,1-1,1 2,0 0,-2 4,11-12,1 1,-1 1,1-1,1 0,-1 0,1 1,-1-1,2 1,-1 0,1-1,-1 1,2-1,-1 1,0 0,1-1,0 1,1-1,-1 0,1 1,0-1,0 0,1 0,-1 0,1 0,0 0,1-1,-1 1,1-1,0 0,0 0,0-1,0 1,1-1,0 0,-1 0,1 0,0 0,0-1,6 2,0 3,0-1,1 0,0-1,0 0,0-1,1 0,0-1,-1 0,1-1,0-1,0 0,0-1,0 0,0-1,0 0,0-1,0 0,0-1,-1-1,1 0,1-2,4-5</inkml:trace>
  <inkml:trace contextRef="#ctx0" brushRef="#br0" timeOffset="477.014">625 308,'19'1,"1"-1,-1 0,0-2,0 0,1-1,-2-1,1-1,0 0,-1-2,0 0,-1-1,1 0,-2-2,1 0,-1-1,-1-1,0 0,-1-1,0 0,0-1,-2-1,0 0,6-10,-17 22,1 0,-1 0,0 0,0 0,0 0,0 0,-1 0,1 0,-1 0,0 0,0 0,0 0,0 0,0 0,-1 0,1-1,-1 1,0 0,0 0,0 1,0-1,-1 0,1 0,-1 0,0 1,0-1,0 1,0 0,0-1,0 1,0 0,-1 0,1 0,-1 1,0-1,1 0,-1 1,0 0,0 0,0 0,0 0,0 0,0 0,0 1,0 0,-2-1,-9 2,1 0,-1 1,0 0,1 1,0 1,0 0,0 1,0 0,0 1,1 0,0 1,1 0,-1 1,1 0,1 1,0 0,0 1,0 1,-5 5,0 1,1 0,1 1,0 1,2 0,0 0,1 1,1 1,-4 14,11-30,1 0,0 0,0 1,0-1,0 0,1 1,0-1,0 1,1-1,-1 0,1 1,0-1,1 0,-1 0,1 0,0 0,0 0,1 0,-1 0,1 0,0-1,0 0,1 1,-1-1,1-1,0 1,0 0,0-1,1 0,3 2,5 3,1-1,-1 0,1-2,0 1,1-2,-1 0,1-1,0 0,0-1,8 0,12 1,1-1,0-2,0-2,0-1,-1-2,0-1,0-2,0-1,32-13,-38 9,-4 1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05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1,'0'38,"-5"27,-2 8,1-4,1-10,2-9,0-8,2-12</inkml:trace>
  <inkml:trace contextRef="#ctx0" brushRef="#br0" timeOffset="645.609">227 395,'17'-15,"-2"-1,1 0,-2-2,0 0,-2 0,1-1,-2-1,-1 0,6-15,27-72,-43 106,0 1,0-1,0 1,1-1,-1 1,0-1,0 1,1 0,-1-1,0 1,1-1,-1 1,1 0,-1-1,0 1,1 0,-1 0,1-1,-1 1,1 0,-1 0,1 0,-1-1,1 1,-1 0,1 0,-1 0,1 0,-1 0,1 0,-1 0,1 0,-1 0,1 0,-1 0,1 0,-1 1,1-1,-1 0,1 0,-1 0,1 1,-1-1,0 0,1 1,-1-1,1 0,-1 1,0-1,1 1,-1-1,0 0,0 1,1-1,-1 1,0-1,0 1,0-1,1 1,-1-1,0 1,0-1,0 1,0-1,0 1,0 0,12 37,-10-33,40 123,-40-123,1 0,0 0,0-1,0 1,1-1,-1 0,1 0,0 0,0 0,0-1,1 0,0 0,-1 0,1 0,0-1,0 1,0-1,1-1,-1 1,0-1,1 0,-1 0,1 0,-2-1,-1 0,1-1,0 1,0-1,-1 1,1-1,-1 0,1 0,0-1,-1 1,0-1,1 0,-1 0,0 0,0 0,0 0,0-1,-1 1,1-1,-1 0,1 0,-1 0,0 0,0 0,0 0,0-3,35-96,-33 87,28-101,-25 91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72,'42'63,"47"242,-66-175,-22-130,0 0,0 0,0-1,0 1,0 0,0 0,0 0,0-1,0 1,0 0,0-1,0 1,0-1,0 0,0 1,0-1,0 0,0 1,-1-1,1 0,0 0,-1 0,1 1,0-1,-1 0,1 0,-1 0,1 0,-1 0,0 0,1 0,-1 0,0-1,0 1,0 0,0 0,0 0,0-1,98-186,55-58,-92 149,-61 89,-1 6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0 301,'36'1,"143"-12,-60-3,-118 15,0-1,-1 0,1 1,0-1,0 0,-1 0,1 1,0-1,0 0,0 0,-1 0,1 0,0 0,0 0,0 0,-1 0,1 0,0-1,0 1,-1 0,1 0,0-1,0 1,-1 0,1-1,0 1,-1-1,1 1,-1-1,1 1,0-1,-1 1,1-1,-1 0,1 1,-1-1,0 0,1 0,-1 1,0-1,1 0,-1 0,0 1,0-1,0 0,0 0,0 1,0-1,0 0,0 0,0 0,0 1,0-1,0 0,0 0,-1 1,1-1,0 0,-1 0,1 1,-1-1,1 0,-32-49,28 44,-10-15,1-2,0 1,2-2,1 1,0-2,2-1,4 9,5 3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1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1,'0'5,"5"1,6 0,6-1,5-1,4-2,2-1,1 0,1-1,-1 0,0-1,0 1,0 0,0 0,-6-5,-11-2,-7 1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12,'15'0,"18"0,9 0,2 0,-1 0,-4 0,-4 0,-2 0,-2 0,-3-5,-4-2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1 403,'11'4,"1"0,0-1,-1-1,1 0,0 0,0-1,1-1,-1 0,0-1,0 0,0-1,0 0,-1 0,1-2,0 1,-1-2,0 1,0-2,0 1,-1-1,0-1,0 0,0-1,-1 1,0-2,-1 1,1-2,11-11,-1 0,0-1,-2 0,-1-2,0 0,-2-1,-1 0,-1-1,7-24,-13 7,-6 42,0 1,0-1,0 0,0 1,0-1,0 1,0-1,0 1,0-1,-1 0,1 1,0-1,0 1,-1-1,1 1,0-1,-1 1,1-1,-1 1,1 0,0-1,-1 1,1-1,-1 1,1 0,-1-1,1 1,-1 0,0 0,1 0,-1-1,1 1,-1 0,1 0,-1 0,0 0,1 0,-1 0,1 0,-1 0,0 0,1 0,-1 0,1 1,-1-1,0 0,1 0,-1 0,1 1,-1-1,1 0,-1 1,1-1,-1 1,1-1,0 0,-1 1,1-1,-1 1,1-1,0 1,0-1,-1 1,1-1,0 1,0 0,-1-1,-10 11,0 0,1 0,0 1,1 0,0 1,1 0,0 0,1 1,1 0,0 0,1 0,0 1,-2 15,6-25,0 0,-1 0,2 0,-1 1,1-1,0 0,0 1,0-1,1 0,-1 1,1-1,1 0,-1 0,1 0,0 0,0 0,0 0,1 0,0-1,0 1,0-1,0 0,1 0,-1 0,1 0,0-1,0 1,1-1,-1 0,1 0,-1-1,1 0,0 1,0-1,2 0,14 2,1 0,0-1,0-1,0-1,0-2,0 0,0-1,0-1,0-1,-1-1,1-1,-1 0,-1-2,12-6,-7 4,0-2,0-1,-2-1,1-1,-2-1,0-1,-1 0,-1-2,-1-1,0 0,2-6,0-49,-21 73,0 0,0 1,0-1,-1 0,1 0,0 0,-1 0,0 1,1-1,-1 0,0 1,0-1,0 0,0 1,0-1,0 1,0-1,0 1,-1 0,1-1,0 1,-1 0,1 0,-1 0,0 0,1 0,-1 1,0-1,1 0,-1 1,0-1,0 1,0 0,1-1,-1 1,0 0,0 0,0 0,-2 1,-4 2,-1 0,1 1,0 0,0 0,0 1,0 0,1 0,0 1,0 0,0 0,1 1,0 0,0 0,0 0,1 1,1 0,-1 0,1 0,0 0,1 1,0-1,1 1,-1 0,2 0,-1 0,1 0,0 2,1-3,0-1,0 0,1 0,0 1,0-1,1 0,-1 0,2 0,-1 0,1 0,0 0,0-1,1 0,0 1,0-1,0 0,1-1,0 1,0-1,1 0,-1 0,1-1,0 0,0 0,0 0,1-1,-1 1,1-2,0 1,0-1,0 0,0 0,1-1,-1 0,0 0,0-1,1 0,-1 0,0-1,1 0,-1 0,0 0,0-1,4-2,9-2,0-1,0-1,-1-1,0 0,0-2,-1 0,0-1,-1-1,-1 0,0-1,-1-1,0-1,-1 0,-1-1,-1 0,0-1,-1 0,-1-1,5-15,0-44,-15 77,0 0,0 1,0-1,0 1,0-1,-1 0,1 1,0-1,0 1,-1-1,1 1,0-1,-1 1,1-1,-1 1,1-1,-1 1,1 0,-1-1,1 1,-1 0,1-1,-1 1,1 0,-1 0,1-1,-1 1,0 0,1 0,-1 0,1 0,-1 0,0 0,1 0,-1 0,1 0,-1 0,0 0,1 0,-1 0,1 0,-1 1,0-1,1 0,-1 1,1-1,-1 0,1 1,-1-1,1 0,-1 1,1-1,0 1,-1-1,1 1,-1-1,1 1,0-1,0 1,-1-1,1 1,0 0,-29 33,25-25,-1 0,1 0,0 0,1 1,0-1,1 1,0 0,0 0,1-1,1 1,-1 0,2 0,-1 0,1 0,1 0,0 0,0 0,1-1,0 1,1-1,0 0,0 0,1 0,0 0,0-1,1 0,0 0,2 1,2-1,0-1,0 0,0-1,1 0,-1-1,1 0,1 0,-1-1,1-1,0 0,-1 0,1-1,0-1,1 0,-1-1,0 0,0-1,0 0,1-1,-10 2,-1 0,1-1,0 1,-1-1,1 0,-1 0,1 0,-1 0,1 0,-1 0,0-1,1 1,-1-1,0 0,0 1,0-1,-1 0,1 0,0 0,-1-1,1 1,-1 0,1-2,5-14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0 195,'78'14,"1"-4,0-3,0-4,73-7,-30 2,70 2,-213-17,6 8,1 0,0 0,1-1,0-1,0-1,1 1,1-2,0 0,1 0,0-1,1 0,0 0,-5-14,8 13,4 5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5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121 344,'-11'16,"1"0,0 0,1 1,1 0,1 1,0 0,2 0,0 0,0 0,2 1,0 7,2-24,1 1,0-1,0 1,0-1,0 1,0-1,0 1,1-1,-1 1,1-1,0 1,0-1,0 1,0-1,0 0,0 0,0 1,1-1,0 0,-1 0,1 0,0-1,0 1,0 0,0-1,0 1,0-1,0 1,0-1,1 0,-1 0,0 0,1 0,-1-1,1 1,-1-1,1 1,-1-1,1 0,0 0,-1 0,1 0,-1-1,1 1,-1-1,1 1,0-1,8-4,0 0,0 0,0-1,0 0,-1-1,0 0,-1 0,0-1,0-1,0 1,-1-2,-1 1,7-10,45-45,-58 63,0 0,0 0,-1 1,1-1,0 0,0 1,0-1,0 1,0-1,1 1,-1-1,0 1,0 0,0 0,0-1,0 1,1 0,-1 0,0 0,0 0,0 0,0 1,1-1,-1 0,0 0,0 1,0-1,0 1,0-1,0 1,0-1,0 1,0 0,0 0,0-1,0 1,-1 0,1 0,0 0,0 0,-1 0,1 0,-1 0,1 0,-1 0,1 0,-1 0,0 0,1 0,-1 0,0 1,0-1,15 64,-4 136,-6-173,-1 1,-2 0,0 0,-2 0,-2 0,-3 18,0-14,-1 0,-2 0,-1 0,-2-1,-1 0,-2-1,-3 4,8-20,-1 8,-1-1,-1-1,-1 0,-1-1,-1 0,0-1,-2-1,0 0,-1-1,-9 5,24-19,1-1,-1 0,0 0,1 0,-1 0,0-1,0 1,0-1,-1 0,1 1,0-1,0-1,-1 1,1 0,0-1,-1 0,1 0,0 0,-1 0,1 0,-1-1,1 0,0 1,0-1,-1 0,1-1,0 1,0-1,0 1,0-1,0 0,1 0,-1 0,0 0,1 0,0-1,-1 1,1-1,0 0,-2-14,1 0,0 0,2-1,0 1,1 0,0-1,2 1,0 0,0 0,2 0,1-1,-4 11,64-232,-59 215</inkml:trace>
  <inkml:trace contextRef="#ctx0" brushRef="#br0" timeOffset="480.876">92 146,'215'-134,"-214"133,-1 0,1 0,0 0,0 0,-1 1,1-1,0 0,0 1,0-1,0 0,0 1,0-1,0 1,0 0,0-1,0 1,0 0,0-1,0 1,0 0,1 0,-1 0,0 0,0 0,0 0,0 1,0-1,0 0,0 0,0 1,0-1,0 1,0-1,0 1,0-1,0 1,0 0,0-1,0 1,0 0,-1 0,1-1,0 1,0 0,-1 0,1 0,-1 0,1 0,-1 0,1 0,-1 0,0 0,0 0,1 0,-1 1,0-1,0 0,0 0,0 0,0 0,0 0,-1 1,3 14,0 1,0 0,2-1,0 1,0-1,2 0,0 0,1-1,0 0,2 0,-1 0,2-1,0-1,6 9,0-2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0 276,'27'298,"-26"-333,1 0,2 0,1 0,2 1,1 0,1 0,3 1,0 0,2 1,2-1,-7 14,1 1,1 1,0 0,1 0,1 1,0 0,1 1,1 1,0 1,1 0,9-6,-23 18,0 0,0 0,0 1,0-1,0 0,0 1,0-1,0 1,0 0,0-1,1 1,-1 0,0 0,0 1,0-1,0 0,0 1,0-1,0 1,0 0,0-1,0 1,0 0,0 0,0 0,-1 1,1-1,0 0,-1 1,1-1,-1 1,1-1,-1 1,0 0,0 0,0-1,0 1,0 0,0 0,0 0,-1 0,1 1,15 90,-15-68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283 113,'-5'5,"-15"21,-5 10,-3 4,3 0,2 3,-1-1,4-3,1-3,-2-3,3-2,5-2,-1-6,3-2,3-9,2-11,3-7</inkml:trace>
  <inkml:trace contextRef="#ctx0" brushRef="#br0" timeOffset="247.431">29 0,'18'39,"2"-1,1-1,2-1,1-1,2-1,2-2,1 0,15 11,113 145,-143-174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1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1 420,'21'-7,"1"0,0 2,1 0,-1 1,1 2,0 0,0 1,-1 2,14 1,10-1,62-5,-107 3,1 0,-1 0,0-1,0 1,0 0,0-1,-1 1,1 0,0-1,-1 1,1-1,-1 1,1-1,-1 1,0-1,1 0,-1 1,0-1,0 0,0 1,0-1,-1 1,1-1,0 1,-1-1,1 0,-1 1,1-1,-1 1,0 0,1-1,-1 1,0-1,0 1,0 0,0 0,0 0,-1-1,1 1,0 0,0 1,-1-1,1 0,-1 0,1 0,-1 1,1-1,-1 1,0-1,-7-7,-11-19,1 0,1-1,2-1,0-1,3 0,0-1,-1-9,-5-8,9 23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2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30,'0'455,"-25"-237,-7 4,15-245,13 6</inkml:trace>
  <inkml:trace contextRef="#ctx0" brushRef="#br0" timeOffset="271.491">1 594,'33'-5,"31"-6,14-2,-2 2,-9-2,-10 1,-12 2,-7 4,-6 2,-3 2,-3 1,0 1,1 1,-6-1</inkml:trace>
  <inkml:trace contextRef="#ctx0" brushRef="#br0" timeOffset="970.141">847 1,'-1'77,"13"176,-2-172,-3 0,-3 0,-6 55,0-24,9-61,-7-50,0 0,1 0,-1 0,0 0,0 0,1 0,-1 0,1 0,-1 0,1 0,-1 0,1 0,0-1,-1 1,1 0,0 0,0-1,0 1,-1-1,1 1,0-1,0 1,0-1,0 1,0-1,0 0,0 1,0-1,0 0,0 0,0 0,0 0,0 0,0 0,0 0,0 0,0 0,0 0,0-1,0 1,0 0,0-1,0 1,0-1,0 1,0-1,0 0,11-7,-1-1,0-1,-1 0,0 0,-1-1,0 0,0-1,-1 1,4-11,31-40,69-63,-111 124,0 1,0-1,-1 1,1-1,0 1,0-1,-1 1,1-1,0 1,0 0,0-1,0 1,0 0,0 0,0 0,0 0,0 0,-1 0,1 0,0 0,0 0,0 0,0 1,0-1,0 0,0 0,0 1,-1-1,1 1,0-1,0 1,-1-1,1 1,0-1,0 1,-1 0,1-1,-1 1,1 0,-1 0,1 0,-1-1,1 1,-1 0,0 0,1 0,-1 0,0 0,0 0,1-1,-1 1,0 0,0 0,0 0,0 0,4 60,-4-56,14 126,-9-111</inkml:trace>
  <inkml:trace contextRef="#ctx0" brushRef="#br0" timeOffset="1532.675">1383 819,'23'0,"1"-2,-1 0,0-1,0-2,-1 0,0-2,1 0,-2-1,1-2,-2 0,1-1,-1-1,16-12,-32 21,-1 1,1-1,0 0,-1 0,0 0,0-1,0 1,0-1,0 1,-1-1,1 0,-1 0,0 0,0 0,-1-1,1 1,-1 0,0-1,0 1,0-1,-1 1,0-1,0 0,0 1,0-1,-1 1,1-1,-1 1,0-1,-1 1,1 0,-1-1,0 1,0 0,0 0,-1 0,1 0,-1 1,0-1,0 1,0 0,0-1,-1 1,1 1,-1-1,0 0,-4-1,3 3,-1 0,0 0,0 0,0 1,0 0,0 0,0 1,0-1,0 1,0 1,0-1,0 1,1 0,-1 0,1 1,-1-1,1 1,0 1,0-1,0 1,1-1,-4 4,-84 104,86-101,1 0,0 0,1 0,0 1,0 0,1-1,0 1,1 0,1 1,0-1,0 0,1 4,0-10,0 0,1 0,-1 0,1-1,0 1,1 0,-1 0,1-1,0 1,0-1,1 0,-1 1,1-1,0 0,0 0,0-1,0 1,1-1,-1 1,1-1,0 0,0-1,0 1,1-1,-1 0,1 1,-1-2,5 2,3 0,1 0,-1-1,1-1,-1 0,1 0,-1-1,1-1,0 0,-1-1,8-2,5-3</inkml:trace>
  <inkml:trace contextRef="#ctx0" brushRef="#br0" timeOffset="2068.503">1920 904,'23'-34,"0"-1,-2-1,-2 0,-2-2,12-35,-7 23,-21 50,0-1,-1 1,1 0,0 1,0-1,0 0,0 0,0 0,-1 0,1 1,0-1,0 0,0 1,-1-1,1 1,0-1,0 1,-1-1,1 1,0-1,-1 1,1 0,-1-1,1 1,-1 0,1-1,-1 1,1 0,-1 0,0 0,0-1,1 1,-1 0,0 0,0 0,0 0,0 0,0-1,0 1,0 0,0 0,0 0,0 0,0 0,-1-1,1 1,0 0,-1 0,1 0,0-1,-1 1,1 0,-1 0,1-1,0 6,2 7,0 0,1 0,1 0,0-1,0 1,2-1,-1 0,2 0,-1-1,1 0,1 0,0 0,1-1,0 0,0-1,1 0,0-1,5 3,-11-8,1-1,1 1,-1-1,0 0,1-1,-1 1,1-1,-1 0,1 0,0-1,-1 0,1 0,0 0,-1 0,1-1,0 0,-1 0,1-1,-1 1,0-1,1-1,-1 1,0-1,0 1,-1-2,1 1,0 0,-1-1,0 0,0 0,0 0,0 0,-1-1,0 0,0 1,0-1,0 0,-1 0,1-2,22-41,-1-1,-3-1,-2-1,-2-1,-1-6,-10 34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0,'-42'16,"-11"2,2 3,0 2,1 1,2 3,-9 9,50-31,0 0,1 1,0-1,0 1,0 1,1-1,0 1,0 0,0 0,1 0,0 1,1 0,0-1,0 1,0 1,1-1,0 0,1 0,0 1,0-1,1 1,0-1,1 0,-1 1,2-1,-1 1,1-1,0 0,1 0,0 1,0-3,0-1,0 1,1-1,-1 0,1 0,0 0,1 0,-1-1,1 0,0 0,0 0,0 0,0-1,1 0,-1 0,1 0,0-1,0 1,0-2,0 1,0-1,0 0,1 0,-1 0,0-1,1 0,-1 0,0-1,1 0,-1 0,0 0,0-1,0 0,0 0,0 0,0-1,-1 0,1 0,-1-1,0 1,3-3,24-21,0-2,-2-1,-1-2,-1-1,-2 0,1-6,30-36,-56 73,-1 1,1 0,-1 0,1 0,0-1,0 1,-1 0,1 0,0 0,0 0,0 0,0 0,0 0,0 1,1-1,-1 0,0 1,0-1,0 0,1 1,-1-1,0 1,1 0,-1 0,0-1,1 1,-1 0,0 0,1 0,-1 0,1 0,-1 1,0-1,1 0,-1 1,0-1,0 1,1-1,-1 1,0-1,0 1,0 0,1 0,-1 0,0 0,0 0,-1 0,1 0,0 0,1 1,84 157,-77-148,1 0,1 0,-1-1,2 0,-1-1,1-1,1 0,-1 0,1-1,1-1,-1 0,1-1,8 2,-9-3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0 247,'68'-12,"0"3,1 3,-1 3,32 4,34 21,-133-23,-1-1,1 1,0 0,0 0,0 0,-1-1,1 1,0 0,-1-1,1 1,-1 0,0-1,1 1,-1-1,0 1,0 0,0-1,0 1,0-1,0 1,-1-1,1 1,0-1,-1 1,1 0,-1-1,1 1,-1 0,0 0,1-1,-1 1,0 0,0 0,0 0,0 0,0 0,0 0,0 0,0 0,-1 0,1 0,0 1,0-1,-1 0,-1-2,-153-176,152 176,3 5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2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0,3-1,0-2,-2-1,-2 0,-3-2,-2 0,-1 0,0 0,-1-1,-1 1,-8 0,-9 5,-5 1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2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0,-3-1,-8-1,-8-2,-12-1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1,'-179'431,"174"-419,0 0,-1 0,0-1,-1 0,-1 0,1 0,-2-1,1-1,-1 1,-1-1,0-1,0 1,-1-2,0 1,0-2,0 1,-1-2,0 0,-8 3,16-7,1-1,-1 1,0-1,0 0,0 0,1 0,-1 0,0 0,0-1,1 0,-1 0,0 0,1 0,-1-1,1 1,-1-1,1 0,0 0,0 0,0 0,0-1,0 1,0-1,1 0,-1 0,1 0,0 0,-1 0,2 0,-1 0,0-1,1 1,-1-1,1 0,0 1,0-4,-3-9,1 0,0 0,2 0,-1 0,2-1,0 1,2 0,0-2,-2 8,2 0,-1 0,1 0,1 0,0 0,0 0,1 1,0 0,1 0,0 0,0 0,1 1,0-1,1 1,5-5,-7 12,-1 0,1 0,0 1,-1-1,1 1,0 0,-1 1,1-1,-1 1,1 0,-1 0,1 0,-1 1,1-1,-1 1,0 0,0 1,0-1,0 1,-1-1,1 1,0 0,-1 0,0 1,2 1,16 11,7 3,132 71,49-22,-170-44,-27-9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1 302,'22'58,"-2"2,-3-1,8 53,-27-95,-9-38,6-6,2 0,1 0,1 0,1 0,1 0,2 0,1 0,1 0,1 1,1 0,1 0,2 0,6-11,-9 20,0 1,1 0,1 0,0 1,1 1,1-1,0 2,1 0,1 0,0 1,0 0,14-8,-25 19,1-1,-1 1,0 0,1 0,-1 0,1 0,-1 0,1 1,-1-1,1 1,-1-1,1 1,0 0,-1 0,1 0,0 1,-1-1,1 1,-1-1,1 1,-1 0,1 0,-1 0,1 0,-1 0,0 1,0-1,0 1,0-1,0 1,0 0,0 0,0 0,0 0,-1 0,1 0,-1 0,0 1,0-1,0 0,0 1,0 0,55 89,-42-78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3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0 763,'37'-25,"-1"-2,-2-1,-1-2,-1-1,-2-2,5-8,23-54,-58 95,0-1,0 1,0-1,1 1,-1-1,0 1,0-1,1 1,-1 0,0-1,1 1,-1-1,0 1,1 0,-1-1,0 1,1 0,-1-1,1 1,-1 0,1 0,-1 0,1-1,-1 1,1 0,-1 0,1 0,-1 0,1 0,-1 0,1 0,-1 0,1 0,-1 0,1 0,-1 0,1 0,-1 0,1 1,-1-1,1 0,-1 0,1 0,-1 1,1-1,-1 0,0 1,1-1,-1 0,0 1,1-1,-1 1,0-1,1 0,-1 1,0-1,0 1,1-1,-1 1,0-1,0 1,0-1,0 1,0-1,0 1,15 44,-12-34,25 71,-3 1,-5 1,-3 1,-4 1,2 80,-14-129,1-18,0 1,-1-1,-1 0,-1 0,-1 1,-1-1,0 0,-2 0,0-1,-1 1,0-1,-2 0,0-1,-1 0,-6 8,8-19,-1-1,0 1,0-1,-1-1,1 1,-1-2,0 1,0-1,0 0,-1-1,1 0,-3 0,7-2,-1 1,1-1,0 0,0 0,0-1,0 0,0 0,0 0,0 0,0-1,0 0,0 0,1 0,-1 0,1-1,-1 0,1 0,0 0,0 0,1-1,-1 0,1 0,-1 0,1 0,0 0,1 0,-1-1,1 1,0-1,0 0,0 0,1 0,-1 0,1 0,0-3,1-8,0 0,1 1,1-1,0 1,1 0,0 0,2 0,0 0,0 0,1 1,1 0,1 0,0 1,0 0,2 0,-1 1,2 0,-1 1,1 0,1 1,3-2,53-41,-48 43</inkml:trace>
  <inkml:trace contextRef="#ctx0" brushRef="#br0" timeOffset="721.935">57 340,'5'-2,"0"0,0 0,0 0,-1-1,1 0,-1 0,1 0,-1 0,0-1,0 1,0-1,-1 0,1 0,-1-1,8-7,22-25,-1-2,-2-2,-2-1,11-22,-10 16,-29 48,0-1,0 1,1-1,-1 1,0-1,0 1,0-1,0 1,1 0,-1-1,0 1,1-1,-1 1,0 0,1-1,-1 1,0 0,1 0,-1-1,0 1,1 0,-1 0,1-1,-1 1,1 0,-1 0,1 0,-1 0,0 0,1 0,-1 0,1 0,-1 0,1 0,-1 0,1 0,-1 0,1 0,-1 0,1 0,-1 0,0 1,1-1,-1 0,1 0,-1 1,1-1,-1 0,0 0,1 1,-1-1,0 0,1 1,-1-1,0 1,0-1,1 0,-1 1,0-1,0 1,0-1,13 34,-11-25,34 112,-11-59,-14-49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5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0 210,'333'0,"-373"-34,-128-123,149 138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1 232,'18'-6,"0"0,0 1,1 1,0 1,0 0,-1 1,2 2,11 0,-17 0,300 0,-313 0,0 0,0 1,0-1,0 0,0 0,0 0,0 0,0 0,1 0,-1 0,0 0,0 0,0 0,0 0,0-1,0 1,0 0,0-1,0 1,0-1,0 1,-1-1,1 1,0-1,0 0,0 1,-1-1,1 0,0 0,-1 0,1 0,0 1,-1-1,1 0,-1 0,0 0,1 0,-1 0,0 0,0 0,1 0,-1 0,0-1,0 1,0 0,0 0,0 0,0 0,-1 0,1 0,0 0,-1 0,1 0,0 0,-1 0,1 0,-1 0,1 0,-1 0,-96-107,56 69,25 22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6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0 254,'39'-4,"21"-3,7 1,-5 2,-7 0,-8 2,-8 6,-5 1,-4 1,-12-5,-8-4</inkml:trace>
  <inkml:trace contextRef="#ctx0" brushRef="#br0" timeOffset="262.07">312 0,'-5'34,"-2"30,1 9,-4-3,0-9,2-10,2-8,2-8,2-4,1-3,1-1,0-1,1 1,-1-1,5-3,2-7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3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1,'-2'15,"-1"-1,0 1,-2 0,1-1,-2 0,0 0,-1 0,-6 10,-85 148,-43 13,125-168,2-4</inkml:trace>
  <inkml:trace contextRef="#ctx0" brushRef="#br0" timeOffset="280.594">1 1,'19'28,"16"25,6 7,-2-1,-5-11,-7-9,-4-5,0-5,0-2,1-1,1 0,1 0,2-4,-5-1,-1-4,-5-5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38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1139,'26'0,"-10"2,1-1,0-1,-1-1,1 0,-1-1,1-1,-1 0,0-1,0-1,-1 0,1-1,-1-1,0-1,8-5,27-29,-1-3,-2-1,12-20,-47 52,0 0,-1 0,-1-1,0-1,-1 1,-1-1,0-1,-1 0,4-16,-10 32,-1 1,1-1,-1 0,1 0,-1 0,1 0,-1 0,0 0,0 0,1 0,-1 0,0-1,0 1,0 0,0 0,0 0,0 0,-1 0,1 0,0 0,0 0,-1 0,1 0,-1 0,1 0,-1 0,1 0,-1 0,1 0,-1 1,0-1,0 0,1 0,-1 1,0-1,0 0,0 1,0-1,0 1,0-1,0 1,0 0,0-1,0 1,0 0,0-1,0 1,0 0,0 0,0 0,0 0,0 0,0 0,0 1,0-1,0 0,0 0,0 1,0-1,0 1,0-1,0 1,-1 0,-7 6,0 0,1 1,-1 0,1 1,1 0,0 0,0 0,1 1,0 0,-1 4,-2 1,3-8,0 1,0 0,1 0,0 0,1 1,0 0,0 0,1 0,0 0,0 0,1 1,1-1,-1 1,2-1,-1 1,1 0,1-1,-1 1,2-1,-1 1,1-1,1 1,0-1,0 0,1 0,0-1,0 1,5 5,-4-7,0-1,1-1,0 1,0-1,0 0,0 0,1-1,0 1,0-2,0 1,0-1,1 0,-1 0,1-1,0 0,0-1,0 1,0-2,0 1,0-1,0 0,0-1,0 1,-1-2,1 1,0-1,0 0,-1-1,1 0,-1 0,0 0,0-1,2-2,19-12,0-2,-2-1,-1-1,-1-1,0-1,-2-1,-1-1,-1-1,-2-1,7-14,-17 29,-4 7,0 0,-1-1,1 1,-1-1,0 0,-1 0,0 0,0 0,0 0,-1 0,0 0,0-7,-1 14,0-1,0 0,0 0,0 0,0 0,0 0,0 1,0-1,-1 0,1 0,0 0,0 0,-1 1,1-1,-1 0,1 0,0 1,-1-1,1 0,-1 1,0-1,1 0,-1 1,1-1,-1 1,0-1,0 1,1-1,-1 1,0 0,0-1,1 1,-1 0,0 0,0-1,0 1,0 0,1 0,-1 0,0 0,0 0,0 0,0 0,0 0,1 1,-1-1,0 0,0 0,0 1,1-1,-1 0,0 1,0-1,1 1,-1-1,0 1,-35 36,25-20,1 1,1 0,1 0,1 1,1 1,0-1,1 4,3-17,1-1,0 1,0 0,0 0,1 0,0 0,0 0,1 0,-1 0,1-1,1 1,-1 0,1 0,0-1,0 1,1-1,-1 0,1 1,0-1,1 0,-1-1,1 1,0-1,0 0,1 1,1 0,2-1,1-1,0 0,-1 0,1 0,1-1,-1-1,0 1,0-2,1 1,-1-1,0-1,1 1,-1-2,0 1,0-1,0-1,0 1,0-2,-1 1,1-1,-1 0,2-2,22-14,-1-2,-1-1,-1-2,-2 0,0-2,-1-1,15-23,-35 44,0 1,-1-1,0 0,-1 0,1 0,-1-1,-1 1,1-1,-1 0,-1 0,0 0,0-1,0 1,-1-1,-1 8,0 0,0 0,0 0,0 1,0-1,0 0,-1 0,1 1,0-1,-1 0,1 0,0 1,-1-1,1 0,-1 1,1-1,-1 0,1 1,-1-1,1 1,-1-1,0 1,1-1,-1 1,0 0,1-1,-1 1,0 0,0-1,1 1,-1 0,0 0,0 0,0 0,1 0,-1 0,0 0,0 0,0 0,1 0,-1 0,0 0,0 0,0 1,1-1,-1 0,0 1,1-1,-1 0,0 1,1-1,-1 1,0-1,1 1,-1 0,1-1,-1 1,1-1,-1 1,1 0,0 0,-1-1,1 1,0 0,-1 0,1-1,0 1,0 0,0 0,0 0,-4 9,1 1,0 0,1-1,0 1,1 0,0 0,1 0,0 0,1 0,0 0,0 0,1 0,4 9,-4-13,1 0,0 0,0 0,1 0,0-1,0 1,0-1,1 0,0 0,0-1,1 0,0 0,0 0,0 0,0-1,1 0,-1 0,1-1,0 0,0 0,0-1,1 0,-1 0,1 0,-1-1,1 0,-1-1,1 1,-1-2,1 1,0-1,-1 0,1-1,-1 1,0-1,1-1,-1 0,0 0,0 0,-1-1,1 0,-1 0,0 0,0-1,2-2,4-12,-3 1</inkml:trace>
  <inkml:trace contextRef="#ctx0" brushRef="#br0" timeOffset="499.16">537 349,'433'-1,"-111"-28,-346 7,-227-165,260 193,3 3</inkml:trace>
  <inkml:trace contextRef="#ctx0" brushRef="#br0" timeOffset="900.43">2230 574,'-10'24,"-7"13,-2 4,-1 1,2-2,-1-4,3-2,0-7,2-4,4-1,-2-4,2 0,2 1,-2 3,0 2,-2-3,0-5</inkml:trace>
  <inkml:trace contextRef="#ctx0" brushRef="#br0" timeOffset="1230.837">1948 489,'81'96,"93"65,-33 64,-118-192,-11-21</inkml:trace>
  <inkml:trace contextRef="#ctx0" brushRef="#br0" timeOffset="1985.525">3020 208,'-13'2,"-1"1,1 0,0 1,0 0,0 1,0 0,1 2,0-1,0 1,1 1,0 0,0 1,0 0,2 0,-1 1,1 0,0 1,1 0,1 1,-1-1,2 1,0 1,-2 5,-4 9,2 0,1 1,1 0,1 0,1 1,2 0,1 0,1 0,2 0,1 0,1 0,1 0,2 0,0 0,3-1,8 25,-8-35,1-1,0 0,1 0,1-1,0 0,2-1,-1 0,2-1,0-1,0 0,1-1,1 0,0-1,13 5,-27-14,1 0,-1-1,1 1,0-1,0 0,0 0,-1 0,1 0,0-1,0 1,0-1,1 1,-1-1,0 0,0 0,0-1,0 1,0-1,0 1,0-1,14-7</inkml:trace>
  <inkml:trace contextRef="#ctx0" brushRef="#br0" timeOffset="3202.986">3161 997,'11'2,"0"0,1-1,-1 0,0-1,1-1,-1 0,0 0,0-1,0 0,0-1,0 0,0-1,-1 0,1-1,-1 0,0-1,-1 0,8-6,8-6,-1-2,-1-1,0-1,-2-1,-1-1,4-8,-13 19,-1-2,-1 1,-1-1,0-1,-1 0,0 0,-2 0,1-3,-5 18,-1 1,1-1,-1 1,0-1,1 0,-1 1,0-1,1 1,-1-1,0 0,0 1,1-1,-1 0,0 1,0-1,0 0,0 1,0-1,0 0,0 1,0-1,-1 0,1 1,0-1,0 0,0 1,-1-1,1 0,0 1,-1-1,1 1,0-1,-1 1,1-1,-1 1,1-1,-1 1,1-1,-1 1,1-1,-1 1,0 0,1-1,-1 1,0 0,1 0,-1-1,0 1,1 0,-1 0,0 0,1 0,-1 0,0 0,1 0,-1 0,0 0,0 0,-35 25,28-16,-1 0,2 1,-1-1,2 1,-1 1,1-1,1 1,0 0,0 1,1-1,1 1,0 0,0-1,1 1,1 1,0-1,1 0,0 1,0-9,1 0,0 1,0-1,0 0,1 0,-1 0,1-1,0 1,0 0,1-1,-1 1,1-1,-1 0,1 0,0 0,0 0,1 0,-1 0,0-1,1 0,0 0,-1 0,1 0,0 0,0-1,0 0,0 0,0 0,0 0,5 0,6 1,1 0,-1-1,1-1,-1 0,1-2,0 1,13-5,-12 1,0-2,0 0,0 0,-1-2,-1 0,1-1,-2 0,1-2,-2 1,1-2,-2 0,1 0,-2-1,0 0,-1-1,0-1,-1 0,-1 0,3-7,-3-15,-8 38,0-1,0 1,0-1,0 1,0-1,0 1,0-1,0 0,0 1,0-1,0 1,0-1,0 1,0-1,-1 1,1-1,0 1,0-1,0 1,-1 0,1-1,0 1,-1-1,1 1,0 0,-1-1,1 1,-1 0,1-1,0 1,-1 0,1-1,-1 1,1 0,-1 0,1 0,-1 0,1-1,-1 1,1 0,-1 0,1 0,-1 0,0 0,1 0,-1 0,1 0,-1 1,1-1,-1 0,1 0,-1 0,1 0,-1 1,1-1,0 0,-1 1,1-1,-1 0,1 1,0-1,-1 0,1 1,0-1,-1 1,1-1,0 0,-1 1,1-1,0 1,-8 7,1 1,0 0,0 0,1 1,0 0,1 0,0 1,0-1,1 1,1 0,0 0,0 0,0 4,3-10,-1-1,1 1,-1 0,1 0,0 0,1 0,-1-1,1 1,0 0,1 0,-1-1,1 1,-1-1,1 1,1-1,-1 0,1 0,-1 0,1 0,0 0,1-1,-1 1,1-1,-1 0,1 0,0 0,0-1,0 1,1-1,1 1,5 2,0-1,1 0,-1-1,1 0,0 0,0-2,0 1,0-1,0-1,0-1,9 0,-4-4,0 0,-1-1,0-1,0 0,0-2,-1 1,-1-2,1 0,-1-1,-1 0,0-1,-1 0,0-1,-1 0,0-1,-1-1,-1 0,0 0,-1 0,-1-1,0 0,-1-1,1-9,-4 22,-1 0,0-1,0 0,-1 1,1-1,-1 0,0 0,0 0,-1 0,1 0,-1 0,0 0,-1 0,1 0,-1 0,0 1,-1-5,-24 28,21-9,1 0,1 0,0 0,0 1,1-1,0 1,1 0,0 0,1-1,0 1,0 0,1 0,1 0,0-1,0 1,1-1,1 1,0-1,0 0,1-1,0 1,3 4,-6-9,1-1,-1 1,1 0,0-1,0 0,1 0,-1 0,1 0,0 0,0-1,0 0,1 1,-1-2,1 1,0 0,-1-1,1 0,0 0,0-1,1 1,-1-1,0 0,0 0,1-1,-1 0,0 1,1-2,-1 1,0-1,1 0,-1 0,0 0,3-2,9-8</inkml:trace>
  <inkml:trace contextRef="#ctx0" brushRef="#br0" timeOffset="3683.936">3613 292,'129'-21,"-43"6,1 3,73 1,-58 34,-131-61,-76-82,35 36,59 71</inkml:trace>
  <inkml:trace contextRef="#ctx0" brushRef="#br0" timeOffset="4335.038">5278 518,'-14'24,"-15"27,-2 10,0-1,4-6,3-7,4-7,2-5,4-4,-1-3,2-1,-1-5,1-1,-1 0,1 1,-1-2,0-6</inkml:trace>
  <inkml:trace contextRef="#ctx0" brushRef="#br0" timeOffset="4604.892">4855 630,'29'10,"19"12,6 8,-1 3,-5 1,-11 0,-7-6,-3-4,-2 0,-5 0,-1 1,1 1,2 1,1 0,3 1,1 1,1-6,-4-6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59:4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142 537,'0'371,"-28"-187,31-267,79-249,-24 207,-56 122,0 0,0 0,0 1,0-1,0 0,1 1,-1 0,1-1,0 1,-1 0,1 0,0 1,0-1,0 1,0-1,1 1,-1 0,0 0,1 0,-1 1,0-1,1 1,-1 0,1 0,-1 0,1 0,-1 1,0-1,1 1,-1 0,0 0,1 0,-1 0,0 1,0-1,0 1,3 2,1 2,0 1,0 1,0-1,-1 1,0 1,0-1,-1 1,0 0,-1 0,1 0,-2 1,0 0,0-1,-1 1,1 2,16 45,-14-44</inkml:trace>
  <inkml:trace contextRef="#ctx0" brushRef="#br0" timeOffset="430.099">1 283,'38'-5,"32"-1,9-1,-4 2,-10 2,-12 1,-19 0,-20 2,-13-5,-11-1,-4-4,-4-1,0-3,0 1,1-3,5-3,9-2,4 1</inkml:trace>
  <inkml:trace contextRef="#ctx0" brushRef="#br0" timeOffset="805.111">706 0,'116'197,"-97"-160,-1 2,-2 0,-2 1,-1 1,-3 0,-1 0,-2 1,-2 0,-1 1,-3 10,1-22,-2-1,-1 1,-1 0,-2 0,-1-1,-1 0,-2 0,-1 0,-1-1,-1-1,-2 1,-1-2,-1 0,-8 8,21-32,-5 10,-1-1,0 0,-1-1,0 0,-1 0,0-1,0 0,-1-1,-1 0,0 0,0-2,0 1,-1-1,0-1,-1-1,1 0,-1 0,-13 1,3-4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03.84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87 398,'-34'-51,"32"51,1 1,0-1,-1 1,1-1,0 1,-1-1,1 1,0 0,0 0,0 0,0 0,0 0,0 0,0 0,0 0,0 0,0 0,0 0,1 0,-1 1,0-1,1 0,-1 1,1-1,0 0,-1 1,1-1,0 1,0-1,0 0,0 1,0-1,0 1,0-1,0 1,1-1,-1 0,0 1,1 0,-1-1,-28 328,46 106,68 221,8-142,-66-332,25 23,-25-115,-28-89,1 1,0-1,-1 1,1 0,0-1,0 1,0-1,0 0,1 1,-1-1,0 0,0 0,1 1,-1-1,1 0,-1 0,1-1,-1 1,1 0,0-1,-1 1,1 0,0-1,0 0,-1 1,1-1,0 0,0 0,-1 0,1 0,0 0,0-1,-1 1,1-1,0 1,0-1,-1 1,1-1,-1 0,1 0,-1 0,1 0,-1 0,1 0,-1 0,0 0,19-6,164-35,134-10,-44 8,-177 32,0 4,0 4,61 7,-24-1,1136-2,-987 27,-2 3,120-2,602-29,-482 31,163-30,-240 27,362-27,-311-29,-191 18,199-7,-66-8,263-4,-215 3,100 0,-17-2,16 1,29-2,-34 31,-385-28,2 25,-193 2,0 0,-1-1,1 1,0-1,-1 0,1 0,-1 0,1 0,-1 0,0 0,1-1,-1 1,0-1,0 0,0 0,0 1,0-1,0-1,-1 1,1 0,-1 0,1 0,-1-1,0 1,0-1,0 1,0-1,0 1,-1-1,1-1,2-88,-5 71,-18-209,-3-6,-12-7,13 10,-12 41,12 24,18 151,1 0,0 0,2 0,0 0,1 0,0 0,2-1,0 1,1 1,0-1,2 0,2-5,2-8,-1-1,-2 1,-1-1,-1-1,-2 1,0-1,-3 1,-4-31,-51-221,25 119,30 160,-1 1,1-1,-1 1,0-1,0 1,0 0,0 0,0 0,-1 0,0 0,1 0,-1 1,0-1,0 1,0 0,-1 0,1 0,0 0,-1 1,1-1,-1 1,0 0,1 0,-1 0,0 0,0 1,1 0,-1 0,0 0,0 0,0 0,0 1,1-1,-4 2,-192 25,-77-1,-155 4,-475-29,450 27,-527-27,474 25,180-25,-241 10,-542 9,747-22,-59 13,37 8,-89-19,189-2,198 1,-273 13,-168 7,147 7,54-14,-21 6,-122-17,197-3,-227 19,22-6,391-11,-295 30,227-20,-67 24,-2-6,166-20,0-3,0-3,-52-4,9 0,-94 2,55 27,14-26,181 10,-34-5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535 339,'-17'-5,"0"1,0 0,-1 2,0 0,1 0,-1 2,0 0,1 1,-1 1,0 1,1 0,0 1,0 1,0 1,0 0,1 1,-4 3,-90 48,109-58,0 1,1-1,-1 1,0-1,0 1,0-1,0 1,0 0,1-1,-1 1,0 0,1 0,-1-1,0 1,1 0,-1 0,1 0,-1 0,1 0,0 0,-1 0,1 0,0 0,0 0,0 0,0 0,-1 0,1 0,1 0,-1 0,0 0,0 0,0 0,0 0,1 0,-1 0,1 0,-1 0,0 0,1 0,0-1,-1 1,1 0,-1 0,1 0,0-1,0 1,-1 0,1-1,0 1,0-1,1 1,57 22,-49-20,87 17,-97-20,1 0,0 1,0-1,-1 0,1 0,0 1,-1-1,1 1,-1-1,1 1,-1-1,1 1,-1-1,1 1,-1-1,1 1,-1 0,1-1,-1 1,0 0,1-1,-1 1,0 0,0-1,0 1,0 0,1 0,-1-1,0 1,0 0,0 0,0-1,-1 1,1 0,0 0,0-1,0 1,-1 0,1-1,0 1,-1 0,1-1,0 1,-1 0,1-1,-1 1,1-1,-1 1,1-1,-1 1,1-1,-1 1,0-1,0 1,-39 31,35-28,-168 136,166-134,1 1,1-1,-1 1,1 0,0 1,1-1,0 1,0 0,0 0,1 0,-1 5,3-10,1 0,-1 0,1 0,-1 0,1-1,0 1,0 0,0 0,1 0,-1 0,1 0,0-1,-1 1,1 0,0-1,1 1,-1 0,0-1,1 0,0 1,-1-1,1 0,0 0,0 1,0-2,0 1,1 0,-1 0,0-1,1 1,-1-1,1 0,0 1,-1-1,1-1,1 2,10 1,1 0,-1 0,0-2,1 0,-1 0,1-1,0-1,13-2,14-15,-30 5</inkml:trace>
  <inkml:trace contextRef="#ctx0" brushRef="#br0" timeOffset="559.824">365 0,'-10'20,"1"0,1 0,1 1,0 0,2 0,0 0,1 1,2 0,0 0,1 0,2 17,-10 87,-39 137,-74 209,51-230,69-230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30,'19'0,"11"0,6 0,1 0,-1-5,-2-1,-1 0,-3 1,0 1,-1 2,-1 1,0 0,-5 1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3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30,'38'0,"18"-5,4-1,-4-1,-5 2,-8 2,-6 1,-5 1,-2 0,-3 1,-4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141 354,'-11'165,"-33"221,13-173,31-213,1 0,-1 0,1 0,-1 0,1 0,-1 0,1 0,-1-1,0 2,1-1,-1 0,1 0,-1 0,1 0,-1 0,1 0,-1 0,0 1,1-1,-1 0,1 0,-1 0,0 1,1-1,-1 0,0 1,1-1,-1 0,0 1,1-1,-1 0,0 1,0-1,1 1,-1-1,0 1,0-1,0 0,0 1,0-1,0 1,1-1,-1 1,0-1,0 1,0-1,-1 1,1-1,0 0,0 1,22-45,-19 38,5-13</inkml:trace>
  <inkml:trace contextRef="#ctx0" brushRef="#br0" timeOffset="514.55">367 552,'-49'37,"36"-29,1 1,-1 0,1 1,1 0,0 1,1 1,0-1,0 2,1-1,1 2,7-10,1 1,-1 0,1 0,1-1,-1 1,1 0,0-1,0 1,0 0,0-1,1 1,0-1,0 0,0 0,0 1,1-1,0-1,-1 1,1 0,1-1,-1 1,1-1,-1 0,1 0,0-1,2 2,10 12,128 154,-135-164</inkml:trace>
  <inkml:trace contextRef="#ctx0" brushRef="#br0" timeOffset="1069.04">0 326,'39'-39,"-1"-1,-3-2,-1-1,28-47,-55 77,-5 8,0 1,0 0,0-1,0 1,1 0,0 0,0 1,0-1,0 1,1-1,-1 1,1 0,0 0,0 1,1-1,-3 3,1 1,-1 0,0 1,0-1,0 0,0 1,0-1,0 1,0-1,0 1,-1 0,1 0,-1 0,1 0,-1 0,0 0,0 0,1 0,-2 1,1-1,0 0,0 1,-1-1,1 2,5 18,-4-9,1-1,1 1,0-1,0 1,1-1,1 0,0-1,0 1,1-1,1-1,0 1,0-1,1-1,0 1,6 3,1-3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0 349,'248'-281,"-190"214,-56 67,-1 0,1 0,0 0,-1 0,1 0,-1 0,1 1,-1-1,1 0,-1 1,1-1,-1 1,0 0,1 0,-1-1,0 1,1 0,-1 0,0 0,0 0,0 0,0 0,0 1,0-1,0 0,0 0,-1 1,1-1,0 1,-1-1,1 0,-1 1,1-1,-1 1,0-1,0 1,0-1,0 1,0 0,0-1,0 1,0-1,0 1,-1-1,1 1,-1-1,4 11,5 21,1-1,2 0,1 0,2-1,9 16,28 40,-39-75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18,'-5'0,"-6"0,-2 5,7 2,4-6,7-2,8-7,-3-1,-9 1,-3 6,-8 4,4 1,8 0,2-5,7-2,0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31,'109'-11,"-77"4,1 2,-1 1,1 1,0 2,0 2,2 0,-34-1,1 0,-1 0,1 0,-1 0,1 0,-1 0,0 1,1-1,-1 0,1 1,-1-1,0 1,1-1,-1 1,0 0,1-1,-1 1,0 0,0 0,0 0,0 0,0 0,0 0,0 0,0 0,0 1,-1-1,1 0,0 1,-1-1,1 0,-1 1,1-1,-1 0,0 1,0-1,1 1,-1-1,0 1,0-1,0 1,-1-1,1 0,0 1,-1-1,1 1,0-1,-1 0,0 1,-38 65,37-65,-70 83,-39 63,100-129,6-12,0 0,1 1,0-1,0 1,1 0,0 0,0 0,1 0,0 1,0-1,1 1,0-1,1 1,0 7,3-12,0 0,1 0,0 0,0-1,-1 1,2-1,-1 0,0 0,1-1,-1 1,1-1,0 0,0 0,0 0,0-1,0 0,0 0,1 0,-1 0,0-1,0 0,1 0,-1 0,0-1,0 0,0 0,5-2,5 3,187-31,-179 25,-5-2</inkml:trace>
  <inkml:trace contextRef="#ctx0" brushRef="#br0" timeOffset="347.855">0 285,'19'-5,"16"-1,7 0,1 1,-2 1,2 2,-2 1,2 0,-2 1,-3 0,-3 1,-3-6,-1-1,-2 0,-1 2,-1 0,-4-3,-7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0,'-29'237,"-29"148,57-380,0 1,1-1,0 0,0 0,0 1,0-1,1 0,0 0,0 0,0 1,1-1,-1 0,1-1,1 1,-1 0,1-1,-1 1,1-1,0 0,1 1,-1-2,1 1,0 0,0-1,0 0,0 0,1 0,-1 0,1 0,0-1,-1 0,1 0,4 0,-1-1,0-1,0 0,0-1,0 0,0 0,0-1,0 0,0 0,-1-1,1 0,-1 0,1-1,-1 0,0 0,-1-1,1 0,-1 0,0 0,0-1,0 0,-1 0,0 0,0-1,-1 0,0 0,0 0,0 0,2-8,41-105,-47 120,0 1,1-1,-1 0,0 0,0 1,1-1,-1 0,0 0,1 1,-1-1,0 0,0 0,1 0,-1 0,0 0,1 1,-1-1,1 0,-1 0,0 0,1 0,-1 0,0 0,1 0,-1 0,0 0,1 0,-1 0,0 0,1 0,-1-1,0 1,1 0,-1 0,0 0,1 0,-1-1,0 1,1 0,-1 0,0-1,0 1,1 0,-1 0,0-1,0 1,0 0,1-1,-1 1,0 0,0-1,0 1,0 0,3 37,-3-35,0 27,-2-21,1 0,1-1,0 1,0 0,0 0,1-1,0 1,0 0,1-1,0 1,0-1,1 1,0-1,1 0,-1 0,1-1,0 1,1-1,0 0,4 5,-6-11,0 1,1-1,-1 0,0 0,1 0,-1 0,0-1,1 1,-1-1,0 0,0 0,1 0,-1 0,0-1,0 1,0-1,-1 0,1 0,0 0,-1 0,1 0,-1-1,1 1,-1-1,0 1,0-1,-1 0,1 0,0 0,-1 0,0 0,1 0,-1 0,0-3,10-11,130-136,-140 151,0 1,0-1,0 1,0-1,0 1,0 0,1 0,-1-1,0 1,1 0,-1 0,1 0,-1 0,1 1,0-1,-1 0,1 1,0-1,-1 1,1-1,0 1,0 0,-1 0,1 0,0 0,0 0,-1 0,1 0,0 1,0-1,-1 0,1 1,0 0,-1-1,1 1,0 0,-1 0,1 0,-1 0,0 0,1 0,-1 0,0 1,0-1,1 0,-1 1,0-1,0 2,4 6,0 1,-1 0,0 1,-1-1,0 1,-1 0,0-1,0 1,-1 0,-1 0,0 0,0 0,-1 0,-1 0,0 0,0 0,-4-2,16-37,1 10,2 0,0 1,1 1,1 0,0 1,1 1,1 0,2-1,-18 14,0 0,0-1,0 1,0 0,1 0,-1 0,0 0,0 0,1 0,-1 1,1-1,-1 0,0 1,1-1,-1 1,1-1,0 1,-1 0,1-1,-1 1,1 0,-1 0,1 0,0 1,-1-1,1 0,-1 0,1 1,-1-1,1 1,-1-1,1 1,-1 0,0 0,1 0,-1-1,0 1,1 0,-1 1,0-1,0 0,0 0,0 0,0 1,0-1,-1 0,1 1,0-1,-1 1,1-1,-1 1,1-1,-1 1,0-1,1 1,-1 0,0-1,0 1,0-1,0 1,-1-1,1 1,-7 91,9-92,-1-1,1 1,-1-1,1 0,-1 0,1 1,-1-1,1 0,-1 0,1 0,0 0,-1-1,1 1,-1 0,1-1,-1 1,1-1,-1 1,0-1,1 0,-1 0,0 0,1 1,-1-1,0 0,0-1,0 1,0 0,0 0,0 0,0-1,0 1,2-2,123-101,-125 103,0 0,0 0,0 1,0-1,0 0,0 0,0 1,1-1,-1 1,0-1,0 1,1 0,-1-1,0 1,1 0,-1 0,0 0,0 0,1 0,-1 0,0 0,1 0,-1 0,0 1,1-1,-1 1,0-1,0 1,0-1,1 1,-1 0,0-1,0 1,0 0,0 0,0 0,0 0,0 0,-1 0,1 0,0 0,-1 0,1 0,0 0,-1 1,1-1,13 65,-13-57,20 51,-10-53</inkml:trace>
  <inkml:trace contextRef="#ctx0" brushRef="#br0" timeOffset="468.566">1638 621,'28'-3,"0"-1,-1-2,0 0,0-2,-1-1,0-1,0-1,12-8,17-53,-54 70,0 0,0 0,0 1,0-1,-1 0,1 0,-1-1,1 1,-1 0,0 0,0 0,0 0,0 0,0 0,0 0,-1 0,1 0,0-1,-1 1,0 0,0 1,1-1,-1 0,0 0,-1 0,1 0,0 1,0-1,-1 0,1 1,-1 0,1-1,-1 1,0 0,0-1,1 1,-1 0,0 1,0-1,-1 0,-3 1,-1 0,1 1,-1 0,1 0,0 0,0 1,-1 0,1 0,0 1,1 0,-1 0,0 0,1 1,0-1,-1 1,2 1,-1-1,0 1,1 0,0 0,0 0,-3 5,5-7,-9 9,0 1,2 1,-1 0,2 0,0 1,1 0,0 0,1 0,1 1,0 0,1 3,3-15,0-1,0 1,1 0,-1-1,1 1,0-1,0 1,0 0,1-1,-1 1,1-1,0 1,0-1,0 1,0-1,1 0,-1 1,1-1,0 0,0 0,0 0,0-1,1 1,-1 0,1-1,0 1,-1-1,1 0,0 0,0 0,1 0,-1-1,0 1,1-1,0 0,18 6,0-2,0-1,1 0,-1-2,1 0,0-2,-1-1,12-1,-21 0,4 0,-1-1,0 0,0-1,0 0,-1-1,1-1,8-5,-6-1</inkml:trace>
  <inkml:trace contextRef="#ctx0" brushRef="#br0" timeOffset="939.339">820 57,'0'4,"0"3</inkml:trace>
  <inkml:trace contextRef="#ctx0" brushRef="#br0" timeOffset="1271.956">1 282,'482'0,"-458"0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99 320,'26'6,"1"0,-1-1,1-2,0-1,0-1,0-1,0-1,-1-2,1 0,0-2,-1-1,0-1,0-2,-1 0,0-1,-1-2,0-1,-1 0,0-2,-1 0,-1-2,9-9,-21 19,-1-1,0 0,-1-1,0 0,0 0,-1 0,0-1,0 0,-1 0,-1 0,0-1,0 0,-1 0,1-6,-4 17,1-1,-1 0,0 0,1 0,-1 0,0 0,0 0,0 1,0-1,0 0,0 0,0 0,0 0,0 0,-1 0,1 0,0 0,0 1,-1-1,1 0,-1 0,1 0,-1 1,1-1,-1 0,1 0,-1 1,0-1,1 0,-1 1,0-1,0 1,1-1,-1 1,0-1,0 1,0 0,1-1,-1 1,0 0,0 0,0 0,0 0,0-1,0 1,0 0,0 1,0-1,1 0,-1 0,0 0,0 0,0 1,0-1,0 0,0 1,1-1,-1 1,0-1,-47 35,17 8,1 1,2 1,2 1,3 2,1 0,3 2,-6 24,-22 58,15-32,-3-3,-5-1,-4-2,-4-1,-4-3,-17 16,65-99,0-1,-1 1,0-1,0 0,0 0,-1-1,0 0,0 0,0 0,-1-1,1 0,-1 0,0 0,-1-1,1 0,-5 1,11-4,0 0,0 0,0 0,1 0,-1-1,0 1,0 0,0 0,1-1,-1 1,0-1,0 1,1-1,-1 1,0-1,1 1,-1-1,1 1,-1-1,1 0,-1 1,1-1,-1 0,1 1,-1-1,1 0,0 0,-1 0,1 1,0-1,0 0,0 0,0 0,0 1,0-1,0 0,0 0,0 0,0 0,0 1,0-1,1 0,-1 0,0 0,1 1,-1-1,1 0,16-40,-6 26,1 0,0 0,1 1,1 0,0 1,1 1,1 1,0 0,0 0,1 2,0 0,0 1,13-3,-23 9,0 0,0 0,0 1,0 0,0 1,0 0,0 0,0 0,0 1,0 0,0 0,0 0,0 1,0 1,-1-1,1 1,-1 0,0 0,1 1,-1 0,-1 0,1 0,-1 1,0 0,2 1,57 59,-54-51,2-1,0-1,0 0,1 0,1-1,0-1,0 0,1-1,0-1,14 6,-24-13,1 0,-1-1,0 1,0-1,1-1,-1 1,0-1,0 0,0 0,0 0,0-1,0 1,0-1,0-1,-1 1,1-1,0 0,16-8</inkml:trace>
  <inkml:trace contextRef="#ctx0" brushRef="#br0" timeOffset="1088.931">1313 856,'-43'26,"1"2,2 2,1 2,1 1,-19 23,7 31,49-84,1-1,-1 1,1-1,0 0,-1 1,1-1,0 1,0-1,1 0,-1 1,0-1,1 1,0-1,-1 0,1 1,0-1,0 0,0 0,1 0,-1 0,0 0,1 0,-1 0,1 0,0 0,0-1,0 1,0-1,0 1,0-1,0 0,0 0,0 0,0 0,1 0,-1 0,0-1,1 1,-1-1,10 0,-1 0,1-1,-1-1,0 0,1 0,-1-1,0-1,-1 0,1 0,-1-1,1 0,-1-1,-1 0,1-1,-1 0,0 0,-1-1,0 0,0 0,-1-1,0 0,1-3,78-88,-86 99,1-1,0 1,0 0,-1-1,1 1,0 0,0 0,0 0,0 0,0 0,0 0,1 0,-1 0,0 1,0-1,1 0,-1 1,1-1,-1 1,0-1,1 1,-1 0,1-1,-1 1,1 0,-1 0,1 0,-1 0,1 0,-1 1,0-1,1 0,-1 1,1-1,-1 1,0-1,1 1,-1 0,0-1,1 1,-1 0,0 0,0 0,0 0,0 0,0 0,0 0,0 1,0 0,11 32,-11-29,0 1,0-1,1 0,0 1,0-1,0 0,0 0,1 0,0-1,0 1,0-1,1 1,-1-1,1 0,0 0,0-1,1 1,-1-1,1 0,0 0,-1 0,1-1,1 0,2 0,1 0,0-1,0-1,0 1,-1-1,1-1,0 0,0 0,-1-1,1 0,-1 0,1-1,-1 0,0-1,0 1,0-2,-1 1,1-1,-1 0,0 0,0-1,-1 0,0-1,5-6,-10 13,229-196,-229 195,0-1,0 1,-1 0,1-1,0 1,0 0,0 0,1 0,-1 0,0 0,0 0,1 0,-1 0,0 1,1-1,-1 0,1 1,-1-1,1 1,-1-1,1 1,-1 0,1 0,-1 0,1 0,-1 0,1 0,0 0,-1 0,1 1,-1-1,1 0,-1 1,1-1,-1 1,0 0,1 0,-1-1,0 1,1 0,-1 0,0 0,0 0,0 0,0 1,0-1,0 0,0 0,0 1,0-1,-1 1,1-1,-1 0,1 1,-1-1,1 1,-1 1,-3 16,-2-1,0 1,-1-1,-1 0,-1-1,0 0,-2 0,0-1,0 0,-4 4,-59 46,96-61,174 20,-182-23,-1 0,1-1,0-1,-1 0,1-1,0-1,-1 0,1-1,-1-1,0 0,0-1,0 0,-1-1,8-5,12-16,-2-1,-1-2,-2-1,0-1,-3-1,0-1,-2-2,-2 0,15-36,-26 53,0-1,-2 0,0-1,-2 0,0-1,-1 1,-1-1,-1 0,-1 0,-1-16,0 36,-1 0,1-1,-1 1,0 0,1-1,-1 1,0-1,-1 1,1 0,0-1,-1 1,1-1,-1 1,0 0,1-1,-1 1,0 0,0 0,-1 0,1 0,0 0,-1 0,0 0,1 0,-1 1,0-1,0 0,0 1,0 0,0-1,0 1,0 0,0 0,0 0,-1 0,1 1,0-1,-1 0,1 1,0 0,-1 0,1-1,-1 2,1-1,-1 0,1 0,0 1,-1-1,1 1,0 0,-1-1,1 1,0 0,0 1,-4 6,1 0,0 1,1 0,0 0,1 0,-1 1,2-1,-1 1,1 0,1-1,0 1,0 0,1 0,0 0,1 0,0 0,2 4,-2 14,18 154,10 6,-2-76,-33-121,2-6</inkml:trace>
  <inkml:trace contextRef="#ctx0" brushRef="#br0" timeOffset="1281.602">2357 714,'39'0,"31"0,9-4,-5-3,-9 1,-11 1,-15 2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2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2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3">1554 1,'38'19,"28"21,6 8,-3 1,-9-3,-15-4,-10-10,-11-6,-10-1,-2-1,-3 0,-4 1,3-3,0-2,3-3,0-5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5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5">1807 666,'-15'29,"-13"23,-8 9,-2-2,5-6,4-8,6-5,3-6,4-4,1-2,-2 0,1-2,-1-4,3-1,-2-4,2-6</inkml:trace>
  <inkml:trace contextRef="#ctx0" brushRef="#br0" timeOffset="1068.881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99 320,'26'6,"1"0,-1-1,1-2,0-1,0-1,0-1,0-1,-1-2,1 0,0-2,-1-1,0-1,0-2,-1 0,0-1,-1-2,0-1,-1 0,0-2,-1 0,-1-2,9-9,-21 19,-1-1,0 0,-1-1,0 0,0 0,-1 0,0-1,0 0,-1 0,-1 0,0-1,0 0,-1 0,1-6,-4 17,1-1,-1 0,0 0,1 0,-1 0,0 0,0 0,0 1,0-1,0 0,0 0,0 0,0 0,0 0,-1 0,1 0,0 0,0 1,-1-1,1 0,-1 0,1 0,-1 1,1-1,-1 0,1 0,-1 1,0-1,1 0,-1 1,0-1,0 1,1-1,-1 1,0-1,0 1,0 0,1-1,-1 1,0 0,0 0,0 0,0 0,0-1,0 1,0 0,0 1,0-1,1 0,-1 0,0 0,0 0,0 1,0-1,0 0,0 1,1-1,-1 1,0-1,-47 35,17 8,1 1,2 1,2 1,3 2,1 0,3 2,-6 24,-22 58,15-32,-3-3,-5-1,-4-2,-4-1,-4-3,-17 16,65-99,0-1,-1 1,0-1,0 0,0 0,-1-1,0 0,0 0,0 0,-1-1,1 0,-1 0,0 0,-1-1,1 0,-5 1,11-4,0 0,0 0,0 0,1 0,-1-1,0 1,0 0,0 0,1-1,-1 1,0-1,0 1,1-1,-1 1,0-1,1 1,-1-1,1 1,-1-1,1 0,-1 1,1-1,-1 0,1 1,-1-1,1 0,0 0,-1 0,1 1,0-1,0 0,0 0,0 0,0 1,0-1,0 0,0 0,0 0,0 0,0 1,0-1,1 0,-1 0,0 0,1 1,-1-1,1 0,16-40,-6 26,1 0,0 0,1 1,1 0,0 1,1 1,1 1,0 0,0 0,1 2,0 0,0 1,13-3,-23 9,0 0,0 0,0 1,0 0,0 1,0 0,0 0,0 0,0 1,0 0,0 0,0 0,0 1,0 1,-1-1,1 1,-1 0,0 0,1 1,-1 0,-1 0,1 0,-1 1,0 0,2 1,57 59,-54-51,2-1,0-1,0 0,1 0,1-1,0-1,0 0,1-1,0-1,14 6,-24-13,1 0,-1-1,0 1,0-1,1-1,-1 1,0-1,0 0,0 0,0 0,0-1,0 1,0-1,0-1,-1 1,1-1,0 0,16-8</inkml:trace>
  <inkml:trace contextRef="#ctx0" brushRef="#br0" timeOffset="1088.931">1313 856,'-43'26,"1"2,2 2,1 2,1 1,-19 23,7 31,49-84,1-1,-1 1,1-1,0 0,-1 1,1-1,0 1,0-1,1 0,-1 1,0-1,1 1,0-1,-1 0,1 1,0-1,0 0,0 0,1 0,-1 0,0 0,1 0,-1 0,1 0,0 0,0-1,0 1,0-1,0 1,0-1,0 0,0 0,0 0,0 0,1 0,-1 0,0-1,1 1,-1-1,10 0,-1 0,1-1,-1-1,0 0,1 0,-1-1,0-1,-1 0,1 0,-1-1,1 0,-1-1,-1 0,1-1,-1 0,0 0,-1-1,0 0,0 0,-1-1,0 0,1-3,78-88,-86 99,1-1,0 1,0 0,-1-1,1 1,0 0,0 0,0 0,0 0,0 0,0 0,1 0,-1 0,0 1,0-1,1 0,-1 1,1-1,-1 1,0-1,1 1,-1 0,1-1,-1 1,1 0,-1 0,1 0,-1 0,1 0,-1 1,0-1,1 0,-1 1,1-1,-1 1,0-1,1 1,-1 0,0-1,1 1,-1 0,0 0,0 0,0 0,0 0,0 0,0 0,0 1,0 0,11 32,-11-29,0 1,0-1,1 0,0 1,0-1,0 0,0 0,1 0,0-1,0 1,0-1,1 1,-1-1,1 0,0 0,0-1,1 1,-1-1,1 0,0 0,-1 0,1-1,1 0,2 0,1 0,0-1,0-1,0 1,-1-1,1-1,0 0,0 0,-1-1,1 0,-1 0,1-1,-1 0,0-1,0 1,0-2,-1 1,1-1,-1 0,0 0,0-1,-1 0,0-1,5-6,-10 13,229-196,-229 195,0-1,0 1,-1 0,1-1,0 1,0 0,0 0,1 0,-1 0,0 0,0 0,1 0,-1 0,0 1,1-1,-1 0,1 1,-1-1,1 1,-1-1,1 1,-1 0,1 0,-1 0,1 0,-1 0,1 0,0 0,-1 0,1 1,-1-1,1 0,-1 1,1-1,-1 1,0 0,1 0,-1-1,0 1,1 0,-1 0,0 0,0 0,0 0,0 1,0-1,0 0,0 0,0 1,0-1,-1 1,1-1,-1 0,1 1,-1-1,1 1,-1 1,-3 16,-2-1,0 1,-1-1,-1 0,-1-1,0 0,-2 0,0-1,0 0,-4 4,-59 46,96-61,174 20,-182-23,-1 0,1-1,0-1,-1 0,1-1,0-1,-1 0,1-1,-1-1,0 0,0-1,0 0,-1-1,8-5,12-16,-2-1,-1-2,-2-1,0-1,-3-1,0-1,-2-2,-2 0,15-36,-26 53,0-1,-2 0,0-1,-2 0,0-1,-1 1,-1-1,-1 0,-1 0,-1-16,0 36,-1 0,1-1,-1 1,0 0,1-1,-1 1,0-1,-1 1,1 0,0-1,-1 1,1-1,-1 1,0 0,1-1,-1 1,0 0,0 0,-1 0,1 0,0 0,-1 0,0 0,1 0,-1 1,0-1,0 0,0 1,0 0,0-1,0 1,0 0,0 0,0 0,-1 0,1 1,0-1,-1 0,1 1,0 0,-1 0,1-1,-1 2,1-1,-1 0,1 0,0 1,-1-1,1 1,0 0,-1-1,1 1,0 0,0 1,-4 6,1 0,0 1,1 0,0 0,1 0,-1 1,2-1,-1 1,1 0,1-1,0 1,0 0,1 0,0 0,1 0,0 0,2 4,-2 14,18 154,10 6,-2-76,-33-121,2-6</inkml:trace>
  <inkml:trace contextRef="#ctx0" brushRef="#br0" timeOffset="1281.602">2357 714,'39'0,"31"0,9-4,-5-3,-9 1,-11 1,-15 2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411 0,'-48'62,"4"1,2 2,3 2,3 2,3 1,3 2,-10 42,-42 177,66-223,17-55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4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90,'-1'36,"2"0,1 0,1 0,2 0,2-1,1 1,2-2,1 1,2-1,1-1,2-1,16 25,-18-35,45 50,-58-70,1-1,0 0,0 1,0-1,0 0,0 0,0 0,0 0,0-1,1 1,-1-1,0 1,0-1,0 0,1 0,-1 0,0 0,1 0,-1 0,0-1,0 1,0-1,1 1,-1-1,0 0,0 0,0 0,0 0,0 0,0 0,-1-1,1 1,0-1,-1 1,1-1,-1 0,1 0,8-12,0-2,-1 1,-1-1,0 0,-1 0,-1-1,-1 0,0 0,2-15,-4 21,79-293,-40 154,-37 139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65 338,'16'-22,"0"0,-1-1,-2-1,0 0,-2 0,0-2,-2 1,-1-1,-1 0,0-4,-6 28,-1 1,1-1,0 0,-1 0,1 0,-1 0,0 0,0 0,0 0,0 0,0 0,0 0,0 0,0 0,-1 0,1 0,-1 0,0 1,0-1,1 0,-1 0,0 1,0-1,-1 0,1 1,0-1,0 1,-1-1,1 1,-1 0,1 0,-1-1,0 1,1 0,-1 0,0 1,0-1,0 0,0 1,0-1,1 1,-1-1,0 1,0 0,0 0,0 0,0 0,0 0,0 0,0 1,0-1,0 1,0-1,-1 2,-8 5,2 1,-1 0,1 1,1 0,-1 1,1-1,1 2,0-1,1 1,0 0,0 0,1 1,1-1,-1 1,2 0,0 0,1 1,0-1,0 3,-1 1,0-1,2 1,-1 0,2 0,0 0,1 0,1 0,0 0,1 0,1 0,2 5,-1-16,1-1,-1 1,1-1,0-1,0 1,1-1,-1 0,0 0,1-1,0 1,0-2,0 1,0-1,0 0,0 0,0-1,0 0,0 0,0-1,0 0,0 0,0 0,0-1,0 0,-1-1,1 1,1-2,13-4,0 0,-1-1,0-1,-1-1,0-1,-1-1,10-8,-10 4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6 252,'5'2,"-1"0,1-1,0 1,0-1,-1 0,1 0,0-1,0 1,0-1,0 0,0-1,0 1,0-1,0 0,0 0,0 0,0-1,-1 0,1 0,-1 0,1 0,0-2,5 0,0-1,-1 0,0-1,0 0,-1 0,0-1,0 0,0 0,-1-1,0 0,0-1,-1 1,0-1,-1 0,0-1,0 1,-1-1,-1 0,1 0,-1 0,-1-1,1-4,-3 13,0 0,0 0,1 0,-1 0,-1 0,1 0,0 0,0 0,-1 0,1 0,-1 1,0-1,1 0,-1 0,0 0,0 1,0-1,0 0,0 1,-1-1,1 1,-1-1,1 1,0 0,-1-1,0 1,1 0,-1 0,0 0,0 0,0 1,1-1,-1 0,0 1,0-1,0 1,0 0,0 0,0 0,0 0,0 0,0 0,-2 0,-82 30,76-22,0 1,0 0,1 0,0 0,0 1,1 1,1-1,0 1,0 1,1-1,1 1,0 0,0 0,1 1,1 0,0-1,1 1,0 0,1 0,0 0,1 0,1 0,0 5,0-13,-1 0,1-1,0 1,0 0,1-1,-1 1,1-1,0 1,0-1,1 0,-1 0,1 0,0 0,0 0,0 0,0-1,1 0,0 0,-1 0,1 0,0 0,1-1,-1 1,0-1,1 0,-1-1,1 1,-1-1,1 0,0 0,3 0,5 0,-1 0,1-1,0 0,0-1,-1 0,1-1,-1-1,1 0,-1 0,0-2,7-2,146-91,-137 80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152 508,'-17'18,"1"0,1 1,0 0,2 1,0 1,1 0,2 1,0 0,1 1,1 0,-4 21,12-42,-1 1,1 0,-1-1,1 1,0 0,0 0,0-1,1 1,-1 0,1 0,-1-1,1 1,0-1,0 1,0 0,0-1,1 0,-1 1,1-1,-1 0,1 0,0 0,0 0,0 0,0 0,0 0,0 0,0-1,1 0,-1 1,1-1,-1 0,1 0,-1 0,1 0,0-1,-1 1,1-1,0 1,0-1,-1 0,1 0,0 0,0-1,-1 1,1-1,0 1,-1-1,2 0,10-3,-1 0,1-1,-1 0,-1-1,1 0,-1-1,0-1,0 1,-1-2,0 0,-1 0,0-1,0 0,4-7,104-166,-109 166,10-13,-2-1,-1-1,-2 0,-1-1,-1 0,-2-1,-2 0,-1-1,3-34,-10 62,0 0,0 0,0 0,-1 0,0 0,0 0,-1 1,0-1,0 0,-1 1,1 0,-1-1,-1 1,1 0,-1 1,0-1,-1 1,1-1,-1 1,0 1,0-1,-1 1,1 0,-1 0,0 0,0 1,0 0,0 0,-1 0,0 1,1 0,-1 1,0-1,0 1,1 0,-1 1,0 0,0 0,0 0,0 1,0 0,-5 2,4 0,0 1,0-1,0 2,1-1,0 1,0 0,0 1,1-1,0 1,0 0,0 1,1 0,0 0,0 0,1 0,0 1,-3 5,-41 143,46-133,0 0,2 0,1 0,0 0,2-1,1 1,0 0,2-1,1 0,0-1,2 1,0-1,1-1,2 0,9 13,-7-16,0 0,2-1,0-1,0-1,1 0,1-1,0-1,1-1,1-1,-1 0,6 0,33 12,-34-17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3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0,'0'43,"0"39,0 14,0 1,5-11,1-11,0-14,-1-11,-2-11,-1-6,4-4,1-3,-1 0,-2 0,0-10,-2-7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5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31,'38'0,"37"0,15 0,3-5,-11-2,-10 1,-11 1,-7 2,-8 0,-7 2,-5 1,-9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8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0,'-11'16,"1"0,0 1,1 0,1 1,1 0,0 0,1 1,2-1,-1 1,2 0,1 0,-1 19,3-34,1 0,-1 1,1-1,0 0,0 1,1-1,-1 0,1 0,0 0,0 0,0 0,0 0,1-1,-1 1,1-1,0 0,0 0,1 0,-1 0,0 0,1-1,0 1,0-1,0 0,0 0,0 0,0-1,0 0,0 0,0 0,1 0,-1 0,1-1,-1 0,0 0,1 0,-1 0,1-1,-1 0,0 0,0 0,3-1,2 1,0-1,0 0,-1 0,0-1,1 0,-1-1,0 1,0-2,-1 1,1-1,-1 0,0-1,0 1,-1-1,0-1,0 1,0-1,-1 0,0 0,0-1,-1 0,0 0,0 0,-1 0,0 0,0-1,-1 1,0-1,-1 0,1 3,-1 0,0 0,-1 0,1 1,-1-1,-1 0,1 0,-1 0,0 0,0 0,0 1,-1-1,0 1,0-1,0 1,-1-1,0 1,0 0,0 0,-1 1,0-1,0 1,0-1,0 1,0 1,-1-1,0 0,0 1,0 0,0 0,0 1,-1 0,1-1,-1 2,1-1,-1 1,-5-1,-69 18,61-4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8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129 619,'-17'27,"0"0,1 0,2 2,1 0,1 0,2 2,1-1,1 1,0 10,7-38,0 0,0 0,0 0,1 0,-1 0,1 0,0 0,0 0,0 0,1 1,-1-1,1 0,-1 0,1 0,0 0,0-1,0 1,1 0,-1 0,1-1,-1 1,1 0,0-1,0 0,0 1,0-1,1 0,-1 0,0 0,1-1,0 1,-1 0,1-1,0 0,0 0,0 0,0 0,0 0,0 0,0-1,0 1,0-1,0 0,12-5,0-1,0 0,-1-1,0-1,0 0,-1-1,0 0,0-1,-1 0,-1-1,0-1,0 0,-1 0,-1-1,0 0,0 0,-2-1,1-1,-1 0,27-57,-2-1,-4-2,8-36,-25 77,-2-2,-2 1,-1-1,-2 0,-1 0,-2 0,-1-7,0 39,0 1,0-1,0 0,0 1,0-1,-1 0,0 1,1-1,-1 1,-1-1,1 1,0-1,-1 1,0 0,1 0,-2 0,1 0,0 0,0 0,-1 0,1 1,-1-1,0 1,0 0,0 0,0 0,0 0,-1 1,1-1,0 1,-1-1,1 1,-1 1,1-1,-1 0,0 1,1 0,-1-1,0 1,1 1,-1-1,0 1,1-1,-1 1,1 0,-1 0,-9 8,1 0,0 1,1 0,0 1,0 1,1-1,1 1,0 1,0 0,1 0,1 1,1 0,0 0,0 0,1 1,1 0,0 2,-4 1,1 1,1 0,0 0,1 0,1 0,1 1,1-1,1 1,0 0,1 0,2-1,0 1,1 0,0-1,2 0,1 0,0 0,1 0,1-1,1 0,0-1,1 0,1-1,6 7,-9-15,1 0,0 0,0-1,1 0,0-1,0 0,0-1,1 0,0 0,0-1,0 0,1-1,-1-1,1 0,0 0,-1-1,1 0,1-1,10 0,-1-1,1-1,-1-1,0-1,0-1,0-1,-1-1,1 0,-2-2,1 0,-1-2,-1 0,0-1,0-1,5-6,-10 10,0-1,-1 0,0-1,-1-1,0 0,-1 0,-1-1,1-1,-2 0,0 0,-1-1,0 0,-1 0,-1-1,-1 0,0 0,2-15,-6 28,-1 0,0 0,0 0,-1 0,1 0,-1 0,1 0,-1 0,0 0,0 0,0 0,-1 0,1 0,-1 1,1-1,-1 1,0-1,0 1,0-1,0 1,-1 0,1 0,-1 0,1 1,-1-1,1 0,-1 1,0 0,0 0,0-1,0 2,0-1,0 0,0 1,0-1,0 1,0 0,0 0,0 0,0 0,0 1,0-1,0 1,0 0,0 0,0 0,0 0,0 0,0 1,1-1,-3 2,-8 5,-1 1,2 0,-1 1,2 0,-1 1,1 1,1-1,0 2,1-1,0 1,1 1,0-1,1 1,1 1,0-1,1 1,0 0,2 1,-1-1,2 0,0 1,1 0,1-1,0 1,1 0,1-1,1 5,-2-15,0 1,0-1,1 0,0-1,0 1,0 0,0 0,1-1,0 1,0-1,0 0,1 0,-1 0,1-1,0 1,0-1,0 0,0 0,1 0,-1 0,1-1,0 0,0 0,-1 0,1 0,1-1,0 0,143 15,-133-17,0-1,0-1,-1 0,1-1,-1 0,0-1,0-1,0-1,-1 0,0-1,0 0,-1-1,0 0,0-1,-1-1,-1 0,4-5,25-29,-3-1,-1-2,-3-1,-2-3,-8 17,-2-1,-2-2,-1 0,-2 0,-1-2,5-26,-11 27,-3 20,-1 0,0-1,-2 1,0-1,-2 0,0 0,-1 1,-2-9,3 26,-1 0,0 0,-1 0,1-1,0 1,-1 0,1 0,-1 0,1 0,-1 0,0 0,0 0,0 0,0 0,-1 0,1 0,0 1,-1-1,1 0,-1 1,1 0,-1-1,0 1,0 0,0-1,0 1,0 0,0 1,0-1,0 0,0 0,0 1,0 0,0-1,-1 1,1 0,0 0,0 0,0 0,0 0,-1 1,1-1,0 1,0-1,0 1,0 0,0 0,0 0,0 0,0 0,0 0,0 0,1 1,-1-1,1 1,-1-1,1 1,-2 1,-6 12,0 0,1 0,1 1,0 0,1 0,1 0,1 1,0 0,1 0,-1 13,-2 28,2 1,2-1,7 59,2-62,3-1,3 0,1-1,4 0,1-1,2-1,18 28,-15-45,-25-39,-3-1</inkml:trace>
  <inkml:trace contextRef="#ctx0" brushRef="#br0" timeOffset="254.584">1088 534,'39'-10,"31"-2,9 0,-4 2,-5 3,-10 3,-11 2,-8 1,-6 6,-10 1</inkml:trace>
  <inkml:trace contextRef="#ctx0" brushRef="#br0" timeOffset="898.074">1738 732,'25'-2,"0"-2,0-1,0-1,-1-1,0-2,0 0,-1-1,-1-1,1-1,-2-2,2-1,-20 14,0 0,0-1,-1 0,1 0,0 0,-1 0,1 0,-1 0,0-1,1 1,-1-1,0 0,-1 1,1-1,0 0,-1 0,0 0,0 0,1 0,-2-1,1 1,0 0,-1 0,1-1,-1 1,0 0,0-1,-1 1,1 0,-1 0,1-1,-1 1,0 0,0 0,0 0,-1 0,1 0,-1 0,0 0,1 0,-1 1,-1-1,1 1,0-1,-1 1,1 0,-1 0,-1-1,-3 2,0 0,0 1,-1 0,1 0,0 1,0 0,0 0,0 1,0-1,1 2,-1-1,0 1,1 0,0 0,0 1,0-1,0 2,0-1,1 0,0 1,0 0,0 1,0-1,1 1,0-1,0 1,-2 6,-8 9,1 0,1 1,2 0,0 0,1 2,1-1,1 1,1 0,1 6,3-23,1 0,1 1,-1-1,1 0,0 1,1-1,0 0,0 0,1 1,0-1,0 0,0 0,1 0,0-1,0 1,1-1,0 0,0 0,0 0,1 0,0-1,0 1,0-1,1 0,0-1,0 0,0 0,0 0,1 0,-1-1,1 0,0-1,0 0,0 0,0 0,2 0,8-1,-1-1,1-1,-1 0,1-1,-1-1,0 0,0-2,0 1,0-2,-1 0,0-1,0-1,-1 0,0-1,0 0,11-10,-4 1,-1-2,0 0,-2 0,0-2,-1 0,-2-2,0 1,-1-2,6-17,46-171,-59 154,-7 57,0 1,0-1,0 1,0-1,0 1,0-1,0 1,-1 0,1-1,-1 1,1-1,-1 1,1 0,-1-1,0 1,0 0,1 0,-1 0,0-1,0 1,0 0,0 0,0 0,-1 0,1 1,0-1,0 0,-1 0,1 1,0-1,-1 1,1-1,0 1,-1 0,1-1,-1 1,-1 0,-2 2,1 0,-1 0,0 1,1 0,-1 0,1 0,0 0,0 1,0 0,0-1,1 1,-1 1,1-1,0 0,1 1,-1 0,0 0,-40 112,42-112,1-1,0 1,0-1,0 1,0-1,1 1,-1-1,1 1,0-1,0 0,1 0,0 1,-1-1,1 0,1 0,-1 0,0-1,1 1,0-1,0 1,0-1,0 0,1 0,-1 0,1-1,2 3,70 28,-69-32,1 1,0 1,-1-1,1 1,-1 1,0-1,0 1,0 0,0 1,-1 0,0 0,0 0,0 1,0-1,-1 2,0-1,-1 0,1 1,-1 0,0 0,-1 0,1 3,0 10,0 1,-2 0,-1-1,0 1,-2 0,-2 12,1 10,2-19</inkml:trace>
  <inkml:trace contextRef="#ctx0" brushRef="#br0" timeOffset="1501.705">2782 1014,'36'-79,"2"2,4 2,10-8,-23 48,-29 34,0 1,1-1,-1 0,1 1,-1-1,1 1,-1-1,1 1,-1 0,1-1,-1 1,1-1,-1 1,1 0,0 0,-1-1,1 1,0 0,-1 0,1 0,0 0,-1 0,1 0,0 0,-1 0,1 0,0 0,-1 0,1 0,0 0,-1 0,1 1,0-1,-1 0,1 0,-1 1,1-1,0 1,-1-1,1 0,-1 1,1-1,-1 1,1-1,-1 1,0 0,1-1,-1 1,0-1,1 1,-1 0,0-1,0 1,1-1,-1 1,0 0,0-1,0 2,15 107,-13-89,-2-16,0 0,0 0,0 1,0-1,0 0,1 0,0 0,0 0,0 0,0 0,1 0,0 0,0 0,0-1,0 1,0-1,1 1,-1-1,1 0,0 0,0 0,0 0,0-1,1 1,2-4,-1 0,1-1,-1 1,0-1,1 0,-1-1,0 1,0-1,0 0,-1-1,1 1,-1-1,0 1,0-1,0-1,0 1,0-1,-3 3,105-120,-21 35,-84 86,-1 1,1-1,0 1,-1-1,1 1,0 0,0-1,-1 1,1 0,0 0,0-1,0 1,-1 0,1 0,0 0,0 0,0 0,-1 0,1 0,0 0,0 0,0 1,-1-1,1 0,0 1,0-1,-1 0,1 1,0-1,0 1,-1-1,1 1,-1-1,1 1,0-1,-1 1,1 0,-1-1,1 1,-1 0,0-1,1 1,-1 0,0 0,1-1,-1 1,0 0,0 0,0 0,0-1,0 2,5 46,-5-44,-4 232,19-196,-3-28</inkml:trace>
  <inkml:trace contextRef="#ctx0" brushRef="#br0" timeOffset="1765.371">3742 873,'5'19,"1"7</inkml:trace>
  <inkml:trace contextRef="#ctx0" brushRef="#br0" timeOffset="2003.461">3686 393,'0'0</inkml:trace>
  <inkml:trace contextRef="#ctx0" brushRef="#br0" timeOffset="2404.826">3911 901,'2'0,"0"0,0-1,0 1,0 0,-1-1,1 1,0-1,0 0,0 0,0 0,-1 1,1-2,0 1,-1 0,1 0,-1 0,1-1,-1 1,0-1,0 1,1-1,-1 0,0 1,0-1,-1 0,1 0,0 1,0-1,-1-1,77-203,-37 80,-40 127,1-1,-1 1,0 0,1-1,-1 1,0 0,1-1,-1 1,1-1,-1 1,1-1,-1 1,1-1,-1 1,1-1,0 1,-1-1,1 0,0 1,-1-1,1 0,0 0,-1 1,1-1,0 0,-1 0,1 0,0 0,0 0,-1 0,1 0,0 0,0 0,-1-1,1 1,0 0,-1 0,1-1,0 1,-1 0,1-1,0 1,-1 0,1-1,-1 1,1-1,-1 1,1-1,-1 1,1-1,-1 0,0 1,1-1,-1 0,0 1,1-1,-1 0,0 1,0-1,1 0,16 172,-17-166,1 1,-1 0,2 0,-1 0,1-1,-1 1,2-1,-1 1,0-1,1 0,0 0,1 0,-1 0,1 0,0-1,0 0,0 0,0 0,1 0,0-1,-1 1,1-1,1 0,-1-1,0 1,1-1,-1 0,1 0,0-1,-1 0,1 0,0 0,0-1,0 0,0 0,0 0,2-1,1-3,0 0,0 0,-1-1,1 0,-1-1,-1 1,1-2,-1 1,0-1,0 0,-1 0,0-1,0 0,-1 0,0 0,0-1,-1 0,0 0,-1 0,0 0,0-1,-1 1,0-1,0 1,-2-1,1-9,1-6</inkml:trace>
  <inkml:trace contextRef="#ctx0" brushRef="#br0" timeOffset="60720.244">4814 704,'1'1,"1"1,-1 0,1 0,-1 0,1-1,0 1,-1 0,1-1,0 0,0 1,0-1,0 0,0 0,0 0,1 0,-1-1,0 1,0-1,1 1,-1-1,0 0,1 1,-1-1,0-1,2 1,-1 0,5 2,-1-1,1 0,0 0,-1-1,1 0,0 0,0-1,-1 0,1-1,-1 0,1 0,-1 0,0-1,0 0,0 0,0-1,0 0,-1 0,1-1,2-2,-8 2,-1 1,0-1,0 1,-1-1,1 1,-1-1,0 1,0-1,0 1,-1 0,0 0,0-1,0 1,0 0,0 1,-1-1,0 0,1 1,-2-1,1 1,0 0,0 0,-1 0,0 1,0-1,1 1,-1 0,-1 0,-2-4,1 2,-1-1,0 1,0 0,-1 0,1 1,-1 0,1 0,-1 1,0 0,0 0,0 1,-1 0,1 0,0 1,0 0,0 1,-1 0,1 0,0 1,0 0,0 0,1 0,-1 1,0 1,1-1,0 1,0 1,0-1,0 1,0 1,3 2,0 1,0-1,0 1,1 0,1 0,0 1,0-1,0 0,1 1,1-1,0 1,0-1,1 1,0-1,0 2,1 17,-3-20,1 0,0 0,1 0,0 0,0-1,0 1,1 0,1 0,-1-1,1 1,0-1,1 0,0 0,0 0,0 0,1-1,0 0,0 0,1 0,0 0,0-1,0 0,0 0,1-1,0 0,0 0,0 0,0-1,1 0,-1-1,1 1,5 0,181-2,-120-17,-62 10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6.6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1 100,'0'396,"11"-334,3-92,6-203,-15 214,1 1,0-1,1 1,1 1,1 0,1 0,5-7,-2 4,70-82,-79 99,-1 1,0 0,1-1,0 1,-1 0,1 1,0-1,0 1,0-1,0 1,0 0,1 1,-1-1,0 1,0 0,0 0,1 0,-1 0,0 1,0 0,0 0,0 0,0 0,0 1,0-1,0 1,0 0,-1 0,1 1,67 76,-57-55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7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1 234,'19'-9,"1"2,1 0,-1 2,1 0,0 1,0 1,0 1,0 1,0 1,0 1,1 1,-1 0,0 2,-1 0,14 5,90 23,-123-32,-1 1,1-1,-1 1,1-1,0 0,-1 0,1 1,0-1,-1 0,1 0,0 0,0 0,-1 0,1 0,0 0,-1 0,1 0,0 0,-1 0,1 0,0 0,0 0,-1-1,1 1,-1 0,1-1,0 1,-1 0,1-1,-1 1,1-1,-1 1,1-1,-1 1,1-1,-1 1,1-1,-1 0,0 1,1-1,-1 1,0-1,1 0,-1 1,0-1,0 0,0 0,0 1,0-1,0 0,0 1,0-1,0 0,0 1,0-1,0 0,0 0,-1 1,1-1,0 0,0 1,-1-1,1 1,-1-1,-24-47,22 44,-99-148,90 133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8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370 421,'-20'2,"0"0,1 2,0 0,-1 1,2 1,-1 1,-9 5,-65 20,87-31,-41 14,47-15,-1 0,1 1,-1-1,0 0,1 0,-1 1,1-1,-1 0,1 1,-1-1,1 1,-1-1,1 0,-1 1,1-1,-1 1,1-1,0 1,-1 0,1-1,0 1,0-1,-1 1,1 0,0-1,0 1,0 0,0-1,0 1,0-1,0 1,0 0,0-1,0 1,0 0,0-1,0 1,1 0,-1-1,0 1,0-1,1 1,-1-1,0 1,1 0,-1-1,1 1,-1-1,1 0,-1 1,0-1,1 1,0-1,-1 0,1 1,-1-1,1 0,-1 1,1-1,0 0,-1 0,1 0,140 46,-138-46,0 0,0 0,0 1,0-1,0 1,0-1,0 1,-1 0,1 0,0 0,-1 0,1 1,-1-1,1 1,-1 0,0-1,1 1,-1 0,0 0,0 1,0-1,-1 0,1 1,0-1,-1 1,0-1,0 1,1 0,-1-1,-1 1,1 0,0 0,-1 0,0 0,1-1,-1 1,0 0,0 0,-1 0,1 0,-1 0,1 0,-2 2,-7 10,-1-1,0 0,-1 0,0-1,-1 0,-1-1,-7 5,-14 15,23-21,0-2,0 1,0 0,1 0,0 1,1 1,0 0,1 0,0 0,1 1,0 0,1 1,1 0,0 0,1 0,1 0,-1 4,4-14,0-1,0 0,1 1,-1-1,1 1,0-1,0 0,0 1,0-1,1 0,-1 0,1 0,0 0,0 0,0-1,0 1,0 0,1-1,-1 1,1-1,0 0,0 0,0 0,0-1,0 1,0 0,0-1,0 0,0 0,1 0,-1 0,0-1,1 1,2-1,3 2,1-2,-1 1,1-1,0-1,-1 1,1-2,-1 1,1-1,-1-1,0 0,0 0,1-1,18-12,-3-1</inkml:trace>
  <inkml:trace contextRef="#ctx0" brushRef="#br0" timeOffset="450.256">256 25,'-19'57,"1"1,3 1,3 0,2 1,3 5,30 197,-21 334,-3-580,0 0,-1 0,-1 0,-1 0,0 0,-1-1,0 0,-1 0,-2 1,1-4,1-6</inkml:trace>
  <inkml:trace contextRef="#ctx0" brushRef="#br0" timeOffset="2385.066">652 1098,'3'2,"0"0,0 0,0 0,0 0,0-1,0 1,0-1,0 0,1 0,-1 0,0-1,1 1,-1-1,1 0,-1 0,1 0,-1 0,0 0,1-1,-1 1,1-1,-1 0,0 0,0-1,1 1,-1-1,0 0,81-52,67-94,-138 135,-1-1,0-1,-2 0,1 0,-2-1,0 0,2-7,-10 22,-1 1,1-1,0 0,0 0,0-1,-1 1,1 0,-1 0,1 0,-1 0,1-1,-1 1,0 0,1 0,-1-1,0 1,0 0,0 0,0-1,0 1,0 0,0 0,-1-1,1 1,0 0,-1 0,1-1,-1 1,1 0,-1 0,0 0,1 0,-1 0,0 0,0 0,0 0,0 0,1 0,-1 0,-1 1,1-1,0 0,0 1,0-1,0 0,0 1,-1 0,1-1,0 1,0 0,-1 0,1-1,0 1,-1 0,-6 5,0-1,1 1,0 0,0 1,0 0,1 0,0 0,0 1,0 0,1 0,0 0,1 1,-1 0,1 0,1 0,0 0,0 0,0 1,0 6,1-5,1 1,1 0,0-1,0 1,1 0,0-1,1 1,0-1,0 0,1 1,1-1,0 0,0 0,1-1,0 0,1 0,0 0,0 0,1-1,0 0,0 0,1-1,0 0,2 1,-1-3,0-1,0-1,1 0,-1 0,0-1,1 0,0 0,0-1,-1 0,1-1,0 0,0-1,0 0,-1 0,1-1,-1-1,1 1,-1-1,0-1,0 0,0 0,0-1,-1 0,0 0,0-1,0 0,-1-1,0 0,0 0,2-2,10-14,0-2,-1 1,-1-2,-2-1,11-25,-23 47,0-1,-1 0,1 0,-1 0,-1 0,0 0,1-1,-2 1,1 0,-1-1,0 1,0 0,-1-1,0 1,0 0,0 0,-1-1,0 1,0 0,0 1,-1-1,0 0,-1-1,2 6,1 0,0 0,-1 0,1 0,-1 1,1-1,-1 0,0 1,1-1,-1 1,1 0,-1 0,0-1,1 1,-1 0,0 0,1 1,-1-1,0 0,1 0,-1 1,0-1,1 1,-1 0,1-1,-1 1,1 0,0 0,-1 0,1 0,0 0,-1 0,1 0,0 0,0 1,-1 0,-35 51,32-44,1-1,0 1,1 0,-1 0,2 0,-1 1,1-1,1 1,0-1,0 1,1 0,0-1,0 1,1-1,1 1,0-1,0 1,1-1,0 0,0 0,1 0,0 0,1-1,0 0,0 1,0-2,1 1,1-1,-1 0,1 0,0-1,6 4,-4-4,1 0,0 0,0-1,0-1,0 0,1 0,-1-1,1-1,0 1,0-2,0 0,0 0,1-1,-1 0,0-1,0 0,0 0,0-2,0 1,-1-1,1-1,6-3,6-6,0-2,-1 0,-1-1,0-1,-1-1,-1-1,-1-1,13-18,-1-4,-1-2,-3 0,21-47,-43 83,0 1,0 0,-1-1,1 1,-1-1,-1 0,1 0,-2 0,1 0,-1-1,0 1,-1 0,0-4,0 11,0 1,0-1,0 0,0 1,0-1,0 0,0 1,0-1,0 0,-1 1,1-1,0 0,-1 1,1-1,0 1,-1-1,1 0,-1 1,1-1,-1 1,1 0,-1-1,1 1,-1-1,0 1,1 0,-1-1,1 1,-1 0,0 0,1-1,-1 1,0 0,1 0,-1 0,0 0,1 0,-1 0,0 0,0 0,1 0,-1 0,0 0,1 1,-1-1,1 0,-1 0,0 1,1-1,-1 0,1 1,-1-1,0 1,1-1,-1 1,1-1,-1 1,1-1,-1 1,-30 31,21-17,1 1,0 0,1 1,0 0,2 0,0 1,1 0,1 0,0 1,3-12,-1 0,1 0,1 0,0 0,0 0,0 0,1 0,0 0,0 0,1 0,-1-1,2 1,-1 0,1-1,0 0,0 1,1-1,-1 0,1-1,1 1,-1-1,1 0,0 0,0 0,1-1,-1 1,1-1,0-1,0 1,0-1,1 0,-1-1,1 1,0-1,-1 0,7 0,-3 1,1-1,-1-1,1 1,-1-2,1 1,0-2,-1 1,1-1,-1-1,1 0,-1 0,1-1,-1-1,0 0,-1 0,3-1,1-7</inkml:trace>
  <inkml:trace contextRef="#ctx0" brushRef="#br0" timeOffset="2855.151">990 251,'633'-30,"-481"30,-151 0,-1-1,1 1,-1-1,1 1,-1-1,0 0,1 1,-1-1,0 0,0 1,0-1,1 0,-1 1,0-1,0 0,0 1,0-1,0 0,0 0,0 1,-1-1,1 0,0 1,0-1,0 0,-1 1,1-1,0 1,-1-1,1 0,0 1,-1-1,1 1,-1-1,1 1,-1-1,1 1,-1-1,1 1,-1 0,0-1,1 1,-1 0,0-1,1 1,-1 0,0 0,1 0,-1-1,0 1,1 0,-1 0,0 0,0 0,1 0,-1 1,0-1,1 0,-1 0,0 0,1 0,-1 1,0-1,0 0,-21-10,12 7,0 0,0 0,0-1,0-1,1 0,-1 0,1 0,1-1,-1-1,1 0,0 0,0 0,1-1,0 0,1-1,-1 1,2-1,-1 0,1-1,1 1,0-1,-3-8,4-3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01.9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0,'-4'5,"2"1,2-5,2 3,-1 4,-4 2,2-1,7-2,2-8,-5-3,-3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411 0,'-48'62,"4"1,2 2,3 2,3 2,3 1,3 2,-10 42,-42 177,66-223,17-55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2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4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90,'-1'36,"2"0,1 0,1 0,2 0,2-1,1 1,2-2,1 1,2-1,1-1,2-1,16 25,-18-35,45 50,-58-70,1-1,0 0,0 1,0-1,0 0,0 0,0 0,0 0,0-1,1 1,-1-1,0 1,0-1,0 0,1 0,-1 0,0 0,1 0,-1 0,0-1,0 1,0-1,1 1,-1-1,0 0,0 0,0 0,0 0,0 0,0 0,-1-1,1 1,0-1,-1 1,1-1,-1 0,1 0,8-12,0-2,-1 1,-1-1,0 0,-1 0,-1-1,-1 0,0 0,2-15,-4 21,79-293,-40 154,-37 139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65 338,'16'-22,"0"0,-1-1,-2-1,0 0,-2 0,0-2,-2 1,-1-1,-1 0,0-4,-6 28,-1 1,1-1,0 0,-1 0,1 0,-1 0,0 0,0 0,0 0,0 0,0 0,0 0,0 0,0 0,-1 0,1 0,-1 0,0 1,0-1,1 0,-1 0,0 1,0-1,-1 0,1 1,0-1,0 1,-1-1,1 1,-1 0,1 0,-1-1,0 1,1 0,-1 0,0 1,0-1,0 0,0 1,0-1,1 1,-1-1,0 1,0 0,0 0,0 0,0 0,0 0,0 0,0 1,0-1,0 1,0-1,-1 2,-8 5,2 1,-1 0,1 1,1 0,-1 1,1-1,1 2,0-1,1 1,0 0,0 0,1 1,1-1,-1 1,2 0,0 0,1 1,0-1,0 3,-1 1,0-1,2 1,-1 0,2 0,0 0,1 0,1 0,0 0,1 0,1 0,2 5,-1-16,1-1,-1 1,1-1,0-1,0 1,1-1,-1 0,0 0,1-1,0 1,0-2,0 1,0-1,0 0,0 0,0-1,0 0,0 0,0-1,0 0,0 0,0 0,0-1,0 0,-1-1,1 1,1-2,13-4,0 0,-1-1,0-1,-1-1,0-1,-1-1,10-8,-10 4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6 252,'5'2,"-1"0,1-1,0 1,0-1,-1 0,1 0,0-1,0 1,0-1,0 0,0-1,0 1,0-1,0 0,0 0,0 0,0-1,-1 0,1 0,-1 0,1 0,0-2,5 0,0-1,-1 0,0-1,0 0,-1 0,0-1,0 0,0 0,-1-1,0 0,0-1,-1 1,0-1,-1 0,0-1,0 1,-1-1,-1 0,1 0,-1 0,-1-1,1-4,-3 13,0 0,0 0,1 0,-1 0,-1 0,1 0,0 0,0 0,-1 0,1 0,-1 1,0-1,1 0,-1 0,0 0,0 1,0-1,0 0,0 1,-1-1,1 1,-1-1,1 1,0 0,-1-1,0 1,1 0,-1 0,0 0,0 0,0 1,1-1,-1 0,0 1,0-1,0 1,0 0,0 0,0 0,0 0,0 0,0 0,-2 0,-82 30,76-22,0 1,0 0,1 0,0 0,0 1,1 1,1-1,0 1,0 1,1-1,1 1,0 0,0 0,1 1,1 0,0-1,1 1,0 0,1 0,0 0,1 0,1 0,0 5,0-13,-1 0,1-1,0 1,0 0,1-1,-1 1,1-1,0 1,0-1,1 0,-1 0,1 0,0 0,0 0,0 0,0-1,1 0,0 0,-1 0,1 0,0 0,1-1,-1 1,0-1,1 0,-1-1,1 1,-1-1,1 0,0 0,3 0,5 0,-1 0,1-1,0 0,0-1,-1 0,1-1,-1-1,1 0,-1 0,0-2,7-2,146-91,-137 80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152 508,'-17'18,"1"0,1 1,0 0,2 1,0 1,1 0,2 1,0 0,1 1,1 0,-4 21,12-42,-1 1,1 0,-1-1,1 1,0 0,0 0,0-1,1 1,-1 0,1 0,-1-1,1 1,0-1,0 1,0 0,0-1,1 0,-1 1,1-1,-1 0,1 0,0 0,0 0,0 0,0 0,0 0,0 0,0-1,1 0,-1 1,1-1,-1 0,1 0,-1 0,1 0,0-1,-1 1,1-1,0 1,0-1,-1 0,1 0,0 0,0-1,-1 1,1-1,0 1,-1-1,2 0,10-3,-1 0,1-1,-1 0,-1-1,1 0,-1-1,0-1,0 1,-1-2,0 0,-1 0,0-1,0 0,4-7,104-166,-109 166,10-13,-2-1,-1-1,-2 0,-1-1,-1 0,-2-1,-2 0,-1-1,3-34,-10 62,0 0,0 0,0 0,-1 0,0 0,0 0,-1 1,0-1,0 0,-1 1,1 0,-1-1,-1 1,1 0,-1 1,0-1,-1 1,1-1,-1 1,0 1,0-1,-1 1,1 0,-1 0,0 0,0 1,0 0,0 0,-1 0,0 1,1 0,-1 1,0-1,0 1,1 0,-1 1,0 0,0 0,0 0,0 1,0 0,-5 2,4 0,0 1,0-1,0 2,1-1,0 1,0 0,0 1,1-1,0 1,0 0,0 1,1 0,0 0,0 0,1 0,0 1,-3 5,-41 143,46-133,0 0,2 0,1 0,0 0,2-1,1 1,0 0,2-1,1 0,0-1,2 1,0-1,1-1,2 0,9 13,-7-16,0 0,2-1,0-1,0-1,1 0,1-1,0-1,1-1,1-1,-1 0,6 0,33 12,-34-17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3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0,'0'43,"0"39,0 14,0 1,5-11,1-11,0-14,-1-11,-2-11,-1-6,4-4,1-3,-1 0,-2 0,0-10,-2-7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5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31,'38'0,"37"0,15 0,3-5,-11-2,-10 1,-11 1,-7 2,-8 0,-7 2,-5 1,-9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8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0,'-11'16,"1"0,0 1,1 0,1 1,1 0,0 0,1 1,2-1,-1 1,2 0,1 0,-1 19,3-34,1 0,-1 1,1-1,0 0,0 1,1-1,-1 0,1 0,0 0,0 0,0 0,0 0,1-1,-1 1,1-1,0 0,0 0,1 0,-1 0,0 0,1-1,0 1,0-1,0 0,0 0,0 0,0-1,0 0,0 0,0 0,1 0,-1 0,1-1,-1 0,0 0,1 0,-1 0,1-1,-1 0,0 0,0 0,3-1,2 1,0-1,0 0,-1 0,0-1,1 0,-1-1,0 1,0-2,-1 1,1-1,-1 0,0-1,0 1,-1-1,0-1,0 1,0-1,-1 0,0 0,0-1,-1 0,0 0,0 0,-1 0,0 0,0-1,-1 1,0-1,-1 0,1 3,-1 0,0 0,-1 0,1 1,-1-1,-1 0,1 0,-1 0,0 0,0 0,0 1,-1-1,0 1,0-1,0 1,-1-1,0 1,0 0,0 0,-1 1,0-1,0 1,0-1,0 1,0 1,-1-1,0 0,0 1,0 0,0 0,0 1,-1 0,1-1,-1 2,1-1,-1 1,-5-1,-69 18,61-4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8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129 619,'-17'27,"0"0,1 0,2 2,1 0,1 0,2 2,1-1,1 1,0 10,7-38,0 0,0 0,0 0,1 0,-1 0,1 0,0 0,0 0,0 0,1 1,-1-1,1 0,-1 0,1 0,0 0,0-1,0 1,1 0,-1 0,1-1,-1 1,1 0,0-1,0 0,0 1,0-1,1 0,-1 0,0 0,1-1,0 1,-1 0,1-1,0 0,0 0,0 0,0 0,0 0,0 0,0-1,0 1,0-1,0 0,12-5,0-1,0 0,-1-1,0-1,0 0,-1-1,0 0,0-1,-1 0,-1-1,0-1,0 0,-1 0,-1-1,0 0,0 0,-2-1,1-1,-1 0,27-57,-2-1,-4-2,8-36,-25 77,-2-2,-2 1,-1-1,-2 0,-1 0,-2 0,-1-7,0 39,0 1,0-1,0 0,0 1,0-1,-1 0,0 1,1-1,-1 1,-1-1,1 1,0-1,-1 1,0 0,1 0,-2 0,1 0,0 0,0 0,-1 0,1 1,-1-1,0 1,0 0,0 0,0 0,0 0,-1 1,1-1,0 1,-1-1,1 1,-1 1,1-1,-1 0,0 1,1 0,-1-1,0 1,1 1,-1-1,0 1,1-1,-1 1,1 0,-1 0,-9 8,1 0,0 1,1 0,0 1,0 1,1-1,1 1,0 1,0 0,1 0,1 1,1 0,0 0,0 0,1 1,1 0,0 2,-4 1,1 1,1 0,0 0,1 0,1 0,1 1,1-1,1 1,0 0,1 0,2-1,0 1,1 0,0-1,2 0,1 0,0 0,1 0,1-1,1 0,0-1,1 0,1-1,6 7,-9-15,1 0,0 0,0-1,1 0,0-1,0 0,0-1,1 0,0 0,0-1,0 0,1-1,-1-1,1 0,0 0,-1-1,1 0,1-1,10 0,-1-1,1-1,-1-1,0-1,0-1,0-1,-1-1,1 0,-2-2,1 0,-1-2,-1 0,0-1,0-1,5-6,-10 10,0-1,-1 0,0-1,-1-1,0 0,-1 0,-1-1,1-1,-2 0,0 0,-1-1,0 0,-1 0,-1-1,-1 0,0 0,2-15,-6 28,-1 0,0 0,0 0,-1 0,1 0,-1 0,1 0,-1 0,0 0,0 0,0 0,-1 0,1 0,-1 1,1-1,-1 1,0-1,0 1,0-1,0 1,-1 0,1 0,-1 0,1 1,-1-1,1 0,-1 1,0 0,0 0,0-1,0 2,0-1,0 0,0 1,0-1,0 1,0 0,0 0,0 0,0 0,0 1,0-1,0 1,0 0,0 0,0 0,0 0,0 0,0 1,1-1,-3 2,-8 5,-1 1,2 0,-1 1,2 0,-1 1,1 1,1-1,0 2,1-1,0 1,1 1,0-1,1 1,1 1,0-1,1 1,0 0,2 1,-1-1,2 0,0 1,1 0,1-1,0 1,1 0,1-1,1 5,-2-15,0 1,0-1,1 0,0-1,0 1,0 0,0 0,1-1,0 1,0-1,0 0,1 0,-1 0,1-1,0 1,0-1,0 0,0 0,1 0,-1 0,1-1,0 0,0 0,-1 0,1 0,1-1,0 0,143 15,-133-17,0-1,0-1,-1 0,1-1,-1 0,0-1,0-1,0-1,-1 0,0-1,0 0,-1-1,0 0,0-1,-1-1,-1 0,4-5,25-29,-3-1,-1-2,-3-1,-2-3,-8 17,-2-1,-2-2,-1 0,-2 0,-1-2,5-26,-11 27,-3 20,-1 0,0-1,-2 1,0-1,-2 0,0 0,-1 1,-2-9,3 26,-1 0,0 0,-1 0,1-1,0 1,-1 0,1 0,-1 0,1 0,-1 0,0 0,0 0,0 0,0 0,-1 0,1 0,0 1,-1-1,1 0,-1 1,1 0,-1-1,0 1,0 0,0-1,0 1,0 0,0 1,0-1,0 0,0 0,0 1,0 0,0-1,-1 1,1 0,0 0,0 0,0 0,0 0,-1 1,1-1,0 1,0-1,0 1,0 0,0 0,0 0,0 0,0 0,0 0,0 0,1 1,-1-1,1 1,-1-1,1 1,-2 1,-6 12,0 0,1 0,1 1,0 0,1 0,1 0,1 1,0 0,1 0,-1 13,-2 28,2 1,2-1,7 59,2-62,3-1,3 0,1-1,4 0,1-1,2-1,18 28,-15-45,-25-39,-3-1</inkml:trace>
  <inkml:trace contextRef="#ctx0" brushRef="#br0" timeOffset="254.584">1088 534,'39'-10,"31"-2,9 0,-4 2,-5 3,-10 3,-11 2,-8 1,-6 6,-10 1</inkml:trace>
  <inkml:trace contextRef="#ctx0" brushRef="#br0" timeOffset="898.074">1738 732,'25'-2,"0"-2,0-1,0-1,-1-1,0-2,0 0,-1-1,-1-1,1-1,-2-2,2-1,-20 14,0 0,0-1,-1 0,1 0,0 0,-1 0,1 0,-1 0,0-1,1 1,-1-1,0 0,-1 1,1-1,0 0,-1 0,0 0,0 0,1 0,-2-1,1 1,0 0,-1 0,1-1,-1 1,0 0,0-1,-1 1,1 0,-1 0,1-1,-1 1,0 0,0 0,0 0,-1 0,1 0,-1 0,0 0,1 0,-1 1,-1-1,1 1,0-1,-1 1,1 0,-1 0,-1-1,-3 2,0 0,0 1,-1 0,1 0,0 1,0 0,0 0,0 1,0-1,1 2,-1-1,0 1,1 0,0 0,0 1,0-1,0 2,0-1,1 0,0 1,0 0,0 1,0-1,1 1,0-1,0 1,-2 6,-8 9,1 0,1 1,2 0,0 0,1 2,1-1,1 1,1 0,1 6,3-23,1 0,1 1,-1-1,1 0,0 1,1-1,0 0,0 0,1 1,0-1,0 0,0 0,1 0,0-1,0 1,1-1,0 0,0 0,0 0,1 0,0-1,0 1,0-1,1 0,0-1,0 0,0 0,0 0,1 0,-1-1,1 0,0-1,0 0,0 0,0 0,2 0,8-1,-1-1,1-1,-1 0,1-1,-1-1,0 0,0-2,0 1,0-2,-1 0,0-1,0-1,-1 0,0-1,0 0,11-10,-4 1,-1-2,0 0,-2 0,0-2,-1 0,-2-2,0 1,-1-2,6-17,46-171,-59 154,-7 57,0 1,0-1,0 1,0-1,0 1,0-1,0 1,-1 0,1-1,-1 1,1-1,-1 1,1 0,-1-1,0 1,0 0,1 0,-1 0,0-1,0 1,0 0,0 0,0 0,-1 0,1 1,0-1,0 0,-1 0,1 1,0-1,-1 1,1-1,0 1,-1 0,1-1,-1 1,-1 0,-2 2,1 0,-1 0,0 1,1 0,-1 0,1 0,0 0,0 1,0 0,0-1,1 1,-1 1,1-1,0 0,1 1,-1 0,0 0,-40 112,42-112,1-1,0 1,0-1,0 1,0-1,1 1,-1-1,1 1,0-1,0 0,1 0,0 1,-1-1,1 0,1 0,-1 0,0-1,1 1,0-1,0 1,0-1,0 0,1 0,-1 0,1-1,2 3,70 28,-69-32,1 1,0 1,-1-1,1 1,-1 1,0-1,0 1,0 0,0 1,-1 0,0 0,0 0,0 1,0-1,-1 2,0-1,-1 0,1 1,-1 0,0 0,-1 0,1 3,0 10,0 1,-2 0,-1-1,0 1,-2 0,-2 12,1 10,2-19</inkml:trace>
  <inkml:trace contextRef="#ctx0" brushRef="#br0" timeOffset="1501.705">2782 1014,'36'-79,"2"2,4 2,10-8,-23 48,-29 34,0 1,1-1,-1 0,1 1,-1-1,1 1,-1-1,1 1,-1 0,1-1,-1 1,1-1,-1 1,1 0,0 0,-1-1,1 1,0 0,-1 0,1 0,0 0,-1 0,1 0,0 0,-1 0,1 0,0 0,-1 0,1 0,0 0,-1 0,1 1,0-1,-1 0,1 0,-1 1,1-1,0 1,-1-1,1 0,-1 1,1-1,-1 1,1-1,-1 1,0 0,1-1,-1 1,0-1,1 1,-1 0,0-1,0 1,1-1,-1 1,0 0,0-1,0 2,15 107,-13-89,-2-16,0 0,0 0,0 1,0-1,0 0,1 0,0 0,0 0,0 0,0 0,1 0,0 0,0 0,0-1,0 1,0-1,1 1,-1-1,1 0,0 0,0 0,0 0,0-1,1 1,2-4,-1 0,1-1,-1 1,0-1,1 0,-1-1,0 1,0-1,0 0,-1-1,1 1,-1-1,0 1,0-1,0-1,0 1,0-1,-3 3,105-120,-21 35,-84 86,-1 1,1-1,0 1,-1-1,1 1,0 0,0-1,-1 1,1 0,0 0,0-1,0 1,-1 0,1 0,0 0,0 0,0 0,-1 0,1 0,0 0,0 0,0 1,-1-1,1 0,0 1,0-1,-1 0,1 1,0-1,0 1,-1-1,1 1,-1-1,1 1,0-1,-1 1,1 0,-1-1,1 1,-1 0,0-1,1 1,-1 0,0 0,1-1,-1 1,0 0,0 0,0 0,0-1,0 2,5 46,-5-44,-4 232,19-196,-3-28</inkml:trace>
  <inkml:trace contextRef="#ctx0" brushRef="#br0" timeOffset="1765.371">3742 873,'5'19,"1"7</inkml:trace>
  <inkml:trace contextRef="#ctx0" brushRef="#br0" timeOffset="2003.461">3686 393,'0'0</inkml:trace>
  <inkml:trace contextRef="#ctx0" brushRef="#br0" timeOffset="2404.826">3911 901,'2'0,"0"0,0-1,0 1,0 0,-1-1,1 1,0-1,0 0,0 0,0 0,-1 1,1-2,0 1,-1 0,1 0,-1 0,1-1,-1 1,0-1,0 1,1-1,-1 0,0 1,0-1,-1 0,1 0,0 1,0-1,-1-1,77-203,-37 80,-40 127,1-1,-1 1,0 0,1-1,-1 1,0 0,1-1,-1 1,1-1,-1 1,1-1,-1 1,1-1,-1 1,1-1,0 1,-1-1,1 0,0 1,-1-1,1 0,0 0,-1 1,1-1,0 0,-1 0,1 0,0 0,0 0,-1 0,1 0,0 0,0 0,-1-1,1 1,0 0,-1 0,1-1,0 1,-1 0,1-1,0 1,-1 0,1-1,-1 1,1-1,-1 1,1-1,-1 1,1-1,-1 0,0 1,1-1,-1 0,0 1,1-1,-1 0,0 1,0-1,1 0,16 172,-17-166,1 1,-1 0,2 0,-1 0,1-1,-1 1,2-1,-1 1,0-1,1 0,0 0,1 0,-1 0,1 0,0-1,0 0,0 0,0 0,1 0,0-1,-1 1,1-1,1 0,-1-1,0 1,1-1,-1 0,1 0,0-1,-1 0,1 0,0 0,0-1,0 0,0 0,0 0,2-1,1-3,0 0,0 0,-1-1,1 0,-1-1,-1 1,1-2,-1 1,0-1,0 0,-1 0,0-1,0 0,-1 0,0 0,0-1,-1 0,0 0,-1 0,0 0,0-1,-1 1,0-1,0 1,-2-1,1-9,1-6</inkml:trace>
  <inkml:trace contextRef="#ctx0" brushRef="#br0" timeOffset="60720.244">4814 704,'1'1,"1"1,-1 0,1 0,-1 0,1-1,0 1,-1 0,1-1,0 0,0 1,0-1,0 0,0 0,0 0,1 0,-1-1,0 1,0-1,1 1,-1-1,0 0,1 1,-1-1,0-1,2 1,-1 0,5 2,-1-1,1 0,0 0,-1-1,1 0,0 0,0-1,-1 0,1-1,-1 0,1 0,-1 0,0-1,0 0,0 0,0-1,0 0,-1 0,1-1,2-2,-8 2,-1 1,0-1,0 1,-1-1,1 1,-1-1,0 1,0-1,0 1,-1 0,0 0,0-1,0 1,0 0,0 1,-1-1,0 0,1 1,-2-1,1 1,0 0,0 0,-1 0,0 1,0-1,1 1,-1 0,-1 0,-2-4,1 2,-1-1,0 1,0 0,-1 0,1 1,-1 0,1 0,-1 1,0 0,0 0,0 1,-1 0,1 0,0 1,0 0,0 1,-1 0,1 0,0 1,0 0,0 0,1 0,-1 1,0 1,1-1,0 1,0 1,0-1,0 1,0 1,3 2,0 1,0-1,0 1,1 0,1 0,0 1,0-1,0 0,1 1,1-1,0 1,0-1,1 1,0-1,0 2,1 17,-3-20,1 0,0 0,1 0,0 0,0-1,0 1,1 0,1 0,-1-1,1 1,0-1,1 0,0 0,0 0,0 0,1-1,0 0,0 0,1 0,0 0,0-1,0 0,0 0,1-1,0 0,0 0,0 0,0-1,1 0,-1-1,1 1,5 0,181-2,-120-17,-62 10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6.6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1 100,'0'396,"11"-334,3-92,6-203,-15 214,1 1,0-1,1 1,1 1,1 0,1 0,5-7,-2 4,70-82,-79 99,-1 1,0 0,1-1,0 1,-1 0,1 1,0-1,0 1,0-1,0 1,0 0,1 1,-1-1,0 1,0 0,0 0,1 0,-1 0,0 1,0 0,0 0,0 0,0 0,0 1,0-1,0 1,0 0,-1 0,1 1,67 76,-57-55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7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1 234,'19'-9,"1"2,1 0,-1 2,1 0,0 1,0 1,0 1,0 1,0 1,0 1,1 1,-1 0,0 2,-1 0,14 5,90 23,-123-32,-1 1,1-1,-1 1,1-1,0 0,-1 0,1 1,0-1,-1 0,1 0,0 0,0 0,-1 0,1 0,0 0,-1 0,1 0,0 0,-1 0,1 0,0 0,0 0,-1-1,1 1,-1 0,1-1,0 1,-1 0,1-1,-1 1,1-1,-1 1,1-1,-1 1,1-1,-1 1,1-1,-1 0,0 1,1-1,-1 1,0-1,1 0,-1 1,0-1,0 0,0 0,0 1,0-1,0 0,0 1,0-1,0 0,0 1,0-1,0 0,0 0,-1 1,1-1,0 0,0 1,-1-1,1 1,-1-1,-24-47,22 44,-99-148,90 133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8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370 421,'-20'2,"0"0,1 2,0 0,-1 1,2 1,-1 1,-9 5,-65 20,87-31,-41 14,47-15,-1 0,1 1,-1-1,0 0,1 0,-1 1,1-1,-1 0,1 1,-1-1,1 1,-1-1,1 0,-1 1,1-1,-1 1,1-1,0 1,-1 0,1-1,0 1,0-1,-1 1,1 0,0-1,0 1,0 0,0-1,0 1,0-1,0 1,0 0,0-1,0 1,0 0,0-1,0 1,1 0,-1-1,0 1,0-1,1 1,-1-1,0 1,1 0,-1-1,1 1,-1-1,1 0,-1 1,0-1,1 1,0-1,-1 0,1 1,-1-1,1 0,-1 1,1-1,0 0,-1 0,1 0,140 46,-138-46,0 0,0 0,0 1,0-1,0 1,0-1,0 1,-1 0,1 0,0 0,-1 0,1 1,-1-1,1 1,-1 0,0-1,1 1,-1 0,0 0,0 1,0-1,-1 0,1 1,0-1,-1 1,0-1,0 1,1 0,-1-1,-1 1,1 0,0 0,-1 0,0 0,1-1,-1 1,0 0,0 0,-1 0,1 0,-1 0,1 0,-2 2,-7 10,-1-1,0 0,-1 0,0-1,-1 0,-1-1,-7 5,-14 15,23-21,0-2,0 1,0 0,1 0,0 1,1 1,0 0,1 0,0 0,1 1,0 0,1 1,1 0,0 0,1 0,1 0,-1 4,4-14,0-1,0 0,1 1,-1-1,1 1,0-1,0 0,0 1,0-1,1 0,-1 0,1 0,0 0,0 0,0-1,0 1,0 0,1-1,-1 1,1-1,0 0,0 0,0 0,0-1,0 1,0 0,0-1,0 0,0 0,1 0,-1 0,0-1,1 1,2-1,3 2,1-2,-1 1,1-1,0-1,-1 1,1-2,-1 1,1-1,-1-1,0 0,0 0,1-1,18-12,-3-1</inkml:trace>
  <inkml:trace contextRef="#ctx0" brushRef="#br0" timeOffset="450.256">256 25,'-19'57,"1"1,3 1,3 0,2 1,3 5,30 197,-21 334,-3-580,0 0,-1 0,-1 0,-1 0,0 0,-1-1,0 0,-1 0,-2 1,1-4,1-6</inkml:trace>
  <inkml:trace contextRef="#ctx0" brushRef="#br0" timeOffset="2385.066">652 1098,'3'2,"0"0,0 0,0 0,0 0,0-1,0 1,0-1,0 0,1 0,-1 0,0-1,1 1,-1-1,1 0,-1 0,1 0,-1 0,0 0,1-1,-1 1,1-1,-1 0,0 0,0-1,1 1,-1-1,0 0,81-52,67-94,-138 135,-1-1,0-1,-2 0,1 0,-2-1,0 0,2-7,-10 22,-1 1,1-1,0 0,0 0,0-1,-1 1,1 0,-1 0,1 0,-1 0,1-1,-1 1,0 0,1 0,-1-1,0 1,0 0,0 0,0-1,0 1,0 0,0 0,-1-1,1 1,0 0,-1 0,1-1,-1 1,1 0,-1 0,0 0,1 0,-1 0,0 0,0 0,0 0,0 0,1 0,-1 0,-1 1,1-1,0 0,0 1,0-1,0 0,0 1,-1 0,1-1,0 1,0 0,-1 0,1-1,0 1,-1 0,-6 5,0-1,1 1,0 0,0 1,0 0,1 0,0 0,0 1,0 0,1 0,0 0,1 1,-1 0,1 0,1 0,0 0,0 0,0 1,0 6,1-5,1 1,1 0,0-1,0 1,1 0,0-1,1 1,0-1,0 0,1 1,1-1,0 0,0 0,1-1,0 0,1 0,0 0,0 0,1-1,0 0,0 0,1-1,0 0,2 1,-1-3,0-1,0-1,1 0,-1 0,0-1,1 0,0 0,0-1,-1 0,1-1,0 0,0-1,0 0,-1 0,1-1,-1-1,1 1,-1-1,0-1,0 0,0 0,0-1,-1 0,0 0,0-1,0 0,-1-1,0 0,0 0,2-2,10-14,0-2,-1 1,-1-2,-2-1,11-25,-23 47,0-1,-1 0,1 0,-1 0,-1 0,0 0,1-1,-2 1,1 0,-1-1,0 1,0 0,-1-1,0 1,0 0,0 0,-1-1,0 1,0 0,0 1,-1-1,0 0,-1-1,2 6,1 0,0 0,-1 0,1 0,-1 1,1-1,-1 0,0 1,1-1,-1 1,1 0,-1 0,0-1,1 1,-1 0,0 0,1 1,-1-1,0 0,1 0,-1 1,0-1,1 1,-1 0,1-1,-1 1,1 0,0 0,-1 0,1 0,0 0,-1 0,1 0,0 0,0 1,-1 0,-35 51,32-44,1-1,0 1,1 0,-1 0,2 0,-1 1,1-1,1 1,0-1,0 1,1 0,0-1,0 1,1-1,1 1,0-1,0 1,1-1,0 0,0 0,1 0,0 0,1-1,0 0,0 1,0-2,1 1,1-1,-1 0,1 0,0-1,6 4,-4-4,1 0,0 0,0-1,0-1,0 0,1 0,-1-1,1-1,0 1,0-2,0 0,0 0,1-1,-1 0,0-1,0 0,0 0,0-2,0 1,-1-1,1-1,6-3,6-6,0-2,-1 0,-1-1,0-1,-1-1,-1-1,-1-1,13-18,-1-4,-1-2,-3 0,21-47,-43 83,0 1,0 0,-1-1,1 1,-1-1,-1 0,1 0,-2 0,1 0,-1-1,0 1,-1 0,0-4,0 11,0 1,0-1,0 0,0 1,0-1,0 0,0 1,0-1,0 0,-1 1,1-1,0 0,-1 1,1-1,0 1,-1-1,1 0,-1 1,1-1,-1 1,1 0,-1-1,1 1,-1-1,0 1,1 0,-1-1,1 1,-1 0,0 0,1-1,-1 1,0 0,1 0,-1 0,0 0,1 0,-1 0,0 0,0 0,1 0,-1 0,0 0,1 1,-1-1,1 0,-1 0,0 1,1-1,-1 0,1 1,-1-1,0 1,1-1,-1 1,1-1,-1 1,1-1,-1 1,-30 31,21-17,1 1,0 0,1 1,0 0,2 0,0 1,1 0,1 0,0 1,3-12,-1 0,1 0,1 0,0 0,0 0,0 0,1 0,0 0,0 0,1 0,-1-1,2 1,-1 0,1-1,0 0,0 1,1-1,-1 0,1-1,1 1,-1-1,1 0,0 0,0 0,1-1,-1 1,1-1,0-1,0 1,0-1,1 0,-1-1,1 1,0-1,-1 0,7 0,-3 1,1-1,-1-1,1 1,-1-2,1 1,0-2,-1 1,1-1,-1-1,1 0,-1 0,1-1,-1-1,0 0,-1 0,3-1,1-7</inkml:trace>
  <inkml:trace contextRef="#ctx0" brushRef="#br0" timeOffset="2855.151">990 251,'633'-30,"-481"30,-151 0,-1-1,1 1,-1-1,1 1,-1-1,0 0,1 1,-1-1,0 0,0 1,0-1,1 0,-1 1,0-1,0 0,0 1,0-1,0 0,0 0,0 1,-1-1,1 0,0 1,0-1,0 0,-1 1,1-1,0 1,-1-1,1 0,0 1,-1-1,1 1,-1-1,1 1,-1-1,1 1,-1-1,1 1,-1 0,0-1,1 1,-1 0,0-1,1 1,-1 0,0 0,1 0,-1-1,0 1,1 0,-1 0,0 0,0 0,1 0,-1 1,0-1,1 0,-1 0,0 0,1 0,-1 1,0-1,0 0,-21-10,12 7,0 0,0 0,0-1,0-1,1 0,-1 0,1 0,1-1,-1-1,1 0,0 0,0 0,1-1,0 0,1-1,-1 1,2-1,-1 0,1-1,1 1,0-1,-3-8,4-3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01.9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0,'-4'5,"2"1,2-5,2 3,-1 4,-4 2,2-1,7-2,2-8,-5-3,-3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4.0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238 593,'-21'1,"0"2,0 1,0 1,1 0,-1 2,2 0,-1 1,-5 4,23-12,0 1,0-1,0 0,-1 1,1 0,0-1,0 1,0 0,0 0,0 0,0 0,0 0,1 1,-1-1,0 1,1-1,-1 1,1 0,-1-1,1 1,0 0,-1 0,1 0,0 0,1 0,-1 0,0 0,0 0,1 0,-1 1,1-1,0 0,0 0,0 0,0 1,0-1,0 0,0 0,1 1,-1-1,1 0,0 0,0 0,0 0,0 0,0 1,6 5,1-2,-1 1,1-1,0 0,0-1,1 0,0 0,0-1,0 0,0 0,9 1,19 10,-31-14,0 1,-1 0,1 0,-1 0,1 1,-1-1,0 1,0 1,0-1,-1 1,1-1,-1 1,0 1,0-1,0 1,0-1,-1 1,0 0,0 0,0 1,-1-1,1 1,-2-1,1 1,0-1,-1 1,0 0,0 0,-1 0,0 0,0 0,0 0,0 0,-1-1,0 1,-1 0,1 0,-1-1,0 1,-2 1,0-1,-1 1,0-1,0 0,0 0,0-1,-1 0,0 0,0 0,-1 0,1-1,-1 0,0-1,0 0,0 0,0 0,-1-1,1 0,-1 0,0-1,1 0,-1 0,0-1,0 0,0 0,1-1,-1 0,0 0,1-1,-1 0,-11-5</inkml:trace>
  <inkml:trace contextRef="#ctx0" brushRef="#br0" timeOffset="317.285">661 734,'-17'30,"1"-4,1-1,1 2,2 0,1 0,0 1,-4 26,14-51,0-1,1 1,-1 0,1-1,0 1,0 0,0-1,0 1,1 0,-1-1,1 1,0-1,-1 1,1-1,0 1,0-1,1 1,-1-1,0 0,1 0,-1 0,1 1,0-1,0-1,0 1,0 0,0 0,0-1,0 1,1-1,-1 0,0 0,1 0,-1 0,1 0,0 0,-1-1,1 1,-1-1,1 0,0 0,-1 0,1 0,0 0,-1 0,1-1,0 1,-1-1,10 0,-1-1,1-1,-1 1,0-2,0 0,0 0,0-1,-1 0,0-1,0 0,0 0,-1-1,0-1,0 0,-1 0,0 0,0-1,-1 0,0-1,-1 1,0-1,0-1,-1 1,-1-1,0 0,0 1,0 6,-1-2,0 1,0 0,0 0,-1-1,0 0,0 1,0-1,-1 0,1 0,-2 0,1 0,-1 0,0 0,0 0,0 0,-1 0,0 0,0 0,0 1,-1-1,0 0,0 1,-1-1,1 1,-1-1,-1 1,1 0,0 1,-2-2,-35-6,24 14</inkml:trace>
  <inkml:trace contextRef="#ctx0" brushRef="#br0" timeOffset="800.977">944 1073,'121'-276,"-117"267,0 1,0 0,1 0,1 0,-1 0,1 1,1 0,-1 1,1-1,0 1,1 0,-1 1,1 0,0 0,1 1,-1 0,1 0,0 1,3-1,-8 5,0 1,-1-1,1 1,-1 0,0 0,0 1,0-1,0 0,0 1,0 0,0 0,-1 0,0 0,1 0,-1 0,0 0,-1 1,1-1,0 1,-1 0,0-1,0 1,0 0,-1 0,1 0,-1-1,0 1,0 0,0 0,0 0,-1 0,1 0,-1-1,0 1,-1 2,2 18,0-22,0 0,-1-1,1 1,0 0,0-1,0 1,0 0,0 0,1-1,-1 1,1-1,-1 1,1 0,-1-1,1 1,0-1,0 1,-1-1,1 1,0-1,0 0,1 0,-1 1,0-1,0 0,1 0,-1 0,0 0,1 0,-1-1,1 1,0 0,-1-1,1 1,-1-1,1 1,0-1,-1 0,1 0,0 1,-1-1,1 0,0-1,-1 1,1 0,0 0,-1-1,1 1,0-1,96-74,-39 23,-59 51,1 1,0-1,-1 0,1 1,0-1,-1 0,1 1,0-1,0 1,0-1,0 1,0-1,-1 1,1 0,0-1,0 1,0 0,0 0,0 0,0 0,0 0,0 0,0 0,0 0,0 0,0 0,0 0,0 1,0-1,0 0,0 1,0-1,-1 1,1-1,0 1,0-1,0 1,-1 0,1-1,0 1,-1 0,1-1,0 1,-1 0,1 0,-1 0,1 0,-1 0,0-1,1 1,-1 0,0 0,0 0,1 1,3 58,-4-53,-3 83,2-65</inkml:trace>
  <inkml:trace contextRef="#ctx0" brushRef="#br0" timeOffset="1146.085">1706 932,'33'-19,"0"-2,-1-1,-1-1,-2-1,0-2,-1-1,12-18,-36 41,-1-1,0 0,0 0,-1-1,1 1,-1 0,0-1,-1 1,1-1,-1 0,0 1,-1-1,1-4,-1 8,0 1,0-1,0 0,-1 0,1 0,-1 1,1-1,-1 0,1 1,-1-1,0 0,0 1,0-1,0 1,0-1,0 1,0-1,-1 1,1 0,0 0,-1 0,1-1,-1 2,1-1,-1 0,1 0,-1 0,0 1,0-1,1 1,-1-1,0 1,0 0,1-1,-1 1,0 0,0 0,0 0,0 1,1-1,-1 0,0 1,0-1,1 1,-13 3,1 1,0 1,0 0,0 0,1 1,0 1,0 0,1 1,0 0,1 1,0 0,0 0,-7 11,9-13,-1 1,2 0,-1 1,1-1,1 1,-1 0,2 1,-1 0,2 0,-1 0,2 0,-1 1,2-1,-1 1,1 0,1 0,1 0,-1 0,2 0,-1 0,2-1,0 1,0 0,3 7,2-12,-1-1,2 0,-1-1,0 0,1 0,0 0,0-1,1 0,-1-1,1 0,-1 0,1-1,0 0,0 0,0-1,0 0,1-1,1 0,75-7,-61 1</inkml:trace>
  <inkml:trace contextRef="#ctx0" brushRef="#br0" timeOffset="1932.312">2354 649,'-2'11,"-1"-1,2 1,0 0,0 0,1 0,0 0,1 0,0 0,1 0,0-1,0 1,1 0,1-1,0 0,0 0,1 0,6 9,-9-17,0 0,0-1,1 1,-1 0,1-1,-1 1,1-1,-1 0,1 0,0 0,0 0,-1 0,1-1,0 1,0-1,0 0,0 0,0 0,0 0,-1 0,1-1,0 1,0-1,0 0,-1 0,1 0,0 0,-1 0,1-1,-1 1,1-1,-1 0,1 0,75-69,-71 63,-6 7,-1 0,1 0,-1 0,1 0,-1 0,1 0,0 0,0 0,0 0,-1 0,1 0,0 0,0 0,0 1,0-1,0 0,1 1,-1-1,0 1,0-1,0 1,0 0,1 0,-1-1,0 1,0 0,1 0,-1 0,0 0,0 0,0 0,1 1,-1-1,0 0,0 1,0-1,1 0,-1 1,0 0,0-1,0 1,0 0,0-1,0 1,0 0,0 0,0 0,-1 0,1 0,0 0,24 52,-24-48,-1 0,2 0,-1 0,1 0,-1 0,1-1,1 1,-1 0,1-1,0 0,-1 0,2 0,-1 0,1 0,-1 0,1-1,0 0,0 0,0 0,1 0,-1 0,1-1,-1 0,1 0,0 0,0-1,0 0,0 0,0 0,0 0,2-1,2-1,1-2,-1 1,0-1,-1-1,1 1,-1-2,1 1,-1-1,0 0,-1-1,1 0,-1 0,0 0,-1-1,0 0,0-1,0 1,-1-1,0 0,-1 0,1-1,0-2,30-105,-33 94</inkml:trace>
  <inkml:trace contextRef="#ctx0" brushRef="#br0" timeOffset="2462.205">3144 1,'-21'129,"16"-70,2 1,3-1,3 1,6 34,27 180,-7-143,-27-130,0 0,0 0,0 0,0-1,0 1,0-1,0 1,0-1,0 0,1 0,-1 0,0 0,0 0,0 0,0-1,0 1,0-1,0 1,0-1,0 0,0 0,0 0,0 0,-1 0,1 0,0-1,-1 1,1-1,-1 1,1-1,-1 1,1-1,-1 0,0 1,0-1,0 0,0-1,6-4,136-123,-142 128,1 0,0 0,0 0,0 1,0-1,1 0,-1 1,0 0,1-1,-1 1,1 0,-1 0,1 0,0 1,-1-1,1 1,0-1,-1 1,1 0,0 0,-1 0,1 0,0 1,-1-1,1 1,0 0,-1-1,1 1,-1 0,1 1,-1-1,1 0,-1 1,0-1,0 1,0 0,0-1,0 1,0 0,0 1,26 77,-27-72,1 0,0 0,0-1,1 1,-1 0,2-1,-1 0,1 1,0-2,1 1,0 0,3 3,8 2</inkml:trace>
  <inkml:trace contextRef="#ctx0" brushRef="#br0" timeOffset="3129.934">3794 791,'26'-6,"0"-1,-1-1,0-1,0-1,-1-1,0-2,-1 0,-1-1,0-1,-1-2,0 0,-19 15,0 0,0 0,0-1,0 1,0 0,-1-1,1 1,-1-1,1 1,-1-1,0 0,0 1,0-1,-1 0,1 0,-1 0,1 0,-1 1,0-1,0 0,0 0,-1 0,1 0,-1 0,1 0,-1 1,0-1,0 0,0 1,-1-1,1 0,-1 1,1 0,-1-1,0 1,0 0,0 0,0 0,0 0,0 0,-1 0,1 1,0-1,-1 1,0-1,1 1,-1 0,-2 0,-1-1,1 1,-1 0,0 0,1 1,-1-1,0 1,0 1,0-1,1 1,-1 0,0 0,1 1,-1 0,1 0,-1 0,1 0,0 1,0 0,0 0,0 0,1 1,-1 0,-85 98,80-87,1 1,0 0,1 1,1 0,0 0,1 1,2 0,-1 0,2 0,0 0,1 6,2-20,0 1,1 0,0 0,-1-1,2 1,-1 0,0-1,1 1,0-1,0 1,0-1,1 0,-1 0,1 0,0 0,0-1,1 1,-1-1,1 0,-1 0,1 0,0 0,0-1,0 1,1-1,-1 0,0 0,1-1,0 1,-1-1,1 0,1 0,5 1,0-1,0 0,0 0,0-1,0-1,0 0,0 0,0-1,0-1,0 1,-1-2,1 0,7-4,189-138,-192 135,0 0,-1-1,0 0,0-1,-2-1,1 0,-2-1,0 0,-1 0,0-2,-1 1,-1-1,-1 0,0 0,-1-1,-1 0,2-16,-6 32,-1-1,0 0,0 1,0-1,0 0,0 1,0-1,-1 0,1 1,-1-1,1 1,-1-1,0 1,0-1,-1 1,1-1,0 1,-1 0,1 0,-1 0,0 0,0 0,0 0,0 0,0 0,0 1,0-1,-1 1,1 0,0-1,-1 1,1 0,-1 0,1 1,-1-1,0 1,1-1,-1 1,0 0,1 0,-1 0,0 0,1 0,-1 1,0-1,1 1,-1 0,1-1,-1 1,1 0,-1 1,1-1,-1 1,-4 1,0 1,1 0,-1 1,1-1,0 1,0 1,1-1,-1 1,1 0,0 0,1 0,0 1,0 0,0 0,1 0,0 0,0 0,1 1,0-1,0 1,0 0,1 6,3-10,1 1,0 0,0-1,1 0,-1 0,1 0,0 0,0 0,0-1,1 0,-1 0,1 0,0 0,0-1,0 0,0 0,0 0,0-1,0 1,1-1,-1 0,0-1,1 0,-1 1,1-2,-1 1,1 0,4-2,40 6,-45-3,0 1,-1-1,1 1,0 0,0 0,-1 0,1 1,-1-1,0 1,0 0,0 1,0-1,0 1,-1-1,1 1,-1 0,0 0,-1 1,1-1,-1 1,1-1,-1 1,-1 0,1 0,-1 0,1 0,-1 0,-1 0,1 0,-1 0,0 0,0 0,-1 3,6 44,1-33</inkml:trace>
  <inkml:trace contextRef="#ctx0" brushRef="#br0" timeOffset="3500.865">4669 819,'10'8,"1"0,1-1,0 0,0-1,0-1,0 1,1-2,0 0,0 0,0-1,0-1,1 0,-1-1,0 0,1-1,-1-1,1 0,-1-1,0 0,1-1,-1-1,-1 0,1 0,0-2,-1 1,2-2,134-152,-140 149,0 0,-1 0,0-1,-1 0,0 0,0-1,-1 0,-1 1,0-2,-1 1,0 0,-1-1,0 1,-1-9,-1 19,1 0,-1 0,0 0,0 0,-1-1,1 1,0 0,-1 0,0 0,1 0,-1 0,0 0,0 0,0 0,0 0,0 1,0-1,-1 0,1 0,-1 1,1-1,-1 1,0 0,1-1,-1 1,0 0,0 0,0 0,0 0,0 0,0 1,0-1,0 1,0-1,0 1,0-1,0 1,-1 0,-1 0,-81 29,64-11,0 2,2 0,0 1,1 1,1 0,1 2,1 0,2 0,0 1,1 1,2 0,-4 16,5-18,1 0,1 1,2 0,0 0,2 1,0 2,3-20,0 0,0 0,1 0,0 0,1 0,-1 0,2-1,-1 1,1-1,0 1,0-1,1 0,0 0,1 0,-1-1,1 1,0-1,1-1,0 1,-1-1,6 3,7 3,0-2,1-1,0 0,1-1,0-1,0-1,0-1,1-1,-1-1,1 0,0-2,-1 0,1-1,12-3,-8 3,4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1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376 500,'-39'16,"-22"9,0 3,2 3,-13 11,69-41,0 0,1 0,-1 0,0 1,1-1,0 1,-1-1,1 1,0 0,0 0,0 0,0 0,0 0,0 1,0-1,1 0,-1 1,1-1,0 1,0 0,0-1,0 1,0 0,0 0,1 0,0 0,-1-1,1 1,0 0,0 0,1 0,-1 0,1 0,-1-1,1 1,0 0,0 0,0-1,0 1,0 0,1-1,-1 1,1-1,0 0,0 0,0 1,0-1,0-1,0 1,1 0,71 37,-61-34,0 0,0 1,-1 1,0 0,0 1,-1 0,0 1,-1 0,1 0,5 9,-14-16,-1 0,0 0,0 1,0-1,0 0,0 1,0-1,0 1,-1-1,1 1,-1-1,0 1,0 0,0-1,0 1,0-1,0 1,-1-1,1 1,-1-1,0 1,0-1,0 0,0 1,0-1,0 0,-1 0,1 0,-1 0,0 0,1 0,-1 0,0 0,0 0,-75 53,76-54,-166 77,151-70</inkml:trace>
  <inkml:trace contextRef="#ctx0" brushRef="#br0" timeOffset="292.878">856 189,'-64'287,"21"-120,37-141,-3 6,2 1,1 0,2 0,1 0,2 1,2 24,10-14,-5-26</inkml:trace>
  <inkml:trace contextRef="#ctx0" brushRef="#br0" timeOffset="539.988">432 641,'39'-5,"40"-1,18-5,2-1,-8 3,-13 2,-20 2</inkml:trace>
  <inkml:trace contextRef="#ctx0" brushRef="#br0" timeOffset="1527.279">1392 528,'-54'53,"2"2,2 3,-37 57,54-41,32-73,1 1,-1-1,1 0,-1 1,1-1,0 0,0 1,0-1,0 1,0-1,0 1,0-1,0 0,1 1,-1-1,0 0,1 1,-1-1,1 0,0 1,-1-1,1 0,0 0,0 0,0 1,0-1,0 0,0 0,0 0,0-1,0 1,0 0,0 0,1-1,-1 1,0 0,1-1,-1 1,0-1,1 0,-1 0,0 1,1-1,-1 0,1 0,-1 0,1 0,-1 0,0-1,1 1,-1 0,1-1,22-5,0 0,0-2,0-1,-1-1,-1-1,0 0,0-2,-1-1,-1 0,0-2,2-4,-16 16,135-140,-108 119,-32 53,-7 76,6-101,1 0,0 0,-1 0,1 0,1 0,-1 0,0 0,1 0,0-1,-1 1,1 0,0-1,1 1,-1-1,0 0,1 0,-1 0,1 0,-1 0,1-1,0 1,0-1,0 1,0-1,0 0,0 0,0-1,0 1,0-1,0 1,2-1,10-1,0-1,0-1,0 0,0-1,-1 0,1-1,-1-1,0 0,-1-1,0 0,0-1,0-1,10-9,114-109,-128 118,0-1,-1 0,0-1,0 1,-1-2,-1 1,0-1,-1 0,0 0,0-1,-1-1,-4 13,1-1,-1 1,0-1,1 1,-1 0,0-1,0 1,0-1,-1 1,1-1,0 1,0-1,-1 1,1-1,-1 1,1 0,-1-1,0 1,1 0,-1 0,0-1,0 1,0 0,0 0,0 0,0 0,0 0,0 0,0 0,-1 0,1 1,0-1,-1 0,1 1,0-1,-1 1,1 0,-1-1,1 1,-1 0,1 0,-1 0,1 0,-2 0,-61 24,19 36,44-59,1 0,-1 1,1-1,-1 1,1 0,0-1,0 1,0-1,0 1,0-1,0 1,0-1,0 1,0 0,1-1,-1 1,1-1,-1 1,1-1,0 0,-1 1,1-1,0 0,0 1,0-1,0 0,0 0,0 0,1 0,-1 0,0 0,0 0,1 0,-1 0,0-1,1 1,-1 0,1-1,-1 1,1-1,-1 0,1 0,0 1,0-1,108 2,-97-4,0 1,0 0,0 1,0 1,0 0,0 0,-1 1,1 1,9 3,-18-2,0 0,0 1,0-1,-1 1,1-1,-1 1,0 0,-1 1,1-1,-1 0,0 1,0-1,-1 1,1 0,-1-1,-1 1,1 0,-1 0,0 0,0 0,-1-1,0 1,0 0,0 0,0-1,-1 1,0-1,0 1,-1-1,0 1,-1 13,2-14,-8 81,10-84,0 0,0 0,1 0,-1 0,0 0,1 0,-1 0,1-1,-1 1,1 0,0 0,0 0,0-1,0 1,0 0,1-1,-1 1,0-1,1 1,-1-1,1 0,-1 1,1-1,0 0,-1 0,1 0,0 0,0-1,0 1,0 0,-1-1,1 0,0 1,0-1,0 0,0 0,0 0,0 0,2 0,14-4,-1 0,1-1,0 0,-1-2,0 0,-1-1,0-1,0 0,0-1,-2-1,1 0,-1-1,7-9,7-10,-2-2,-1 0,-1-2,-3-1,0-1,-3 0,-1-2,1-7,15-29,-26 61,9-16,-2-1,0 0,-2-1,-2 0,-1-1,-1 0,-2 0,-2-1,0-12,-4 47,0-1,-1 0,1 1,-1-1,1 0,-1 0,1 0,-1 1,1-1,-1 0,1 0,-1 0,1 0,-1 0,0 0,1 0,-1 0,1 0,-1 0,1 0,-1 0,1 0,-1-1,1 1,-1 0,1 0,-1-1,1 1,-1 0,1 0,0-1,-1 1,1-1,-1 1,1 0,0-1,-1 1,1-1,0 1,0-1,-1 1,1-1,0 1,0-1,0 1,0-1,-1 1,1-1,0 1,0-1,0 1,0-1,0 1,0-1,0 1,1-1,-1 1,0-1,0 1,0-1,0 1,1-1,-1 1,0-1,1 1,-1-1,0 1,-21 37,-13 147,26-137,2 1,2 0,2 0,2 0,2 0,3 0,1 0,13 42,-15-75,0 0,1 0,1-1,1 0,0 0,1-1,0 0,1 0,0-1,3 2,2-2</inkml:trace>
  <inkml:trace contextRef="#ctx0" brushRef="#br0" timeOffset="1776.448">2549 274,'39'-10,"21"2,6 3,-3 6,-8 3,-9 6,-6 1,-11-1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15.8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199 640,'0'-1,"-1"0,0-1,1 2,-1-1,0 0,1 0,-1 0,0 0,0 0,0 1,0-1,0 0,0 1,0-1,0 1,0-1,0 1,0-1,0 1,-1 0,1 0,0-1,0 1,0 0,0 0,-1 0,1 0,0 0,0 1,0-1,0 0,-1 1,1-1,0 0,0 1,0-1,0 1,0 0,0-1,0 1,0 0,0-1,1 1,-1 0,0 0,0 0,1 0,-1 0,0 0,1 0,-1 0,1 0,-1 0,1 0,0 0,-1 1,1-1,0 0,0 0,0 0,0 0,0 1,0-1,0 1,-4 31,0 0,3 0,0 0,2 0,2 0,1 0,4 15,9 110,-17-55,-17-143,15 11,1 0,2 0,1 0,1 0,2 1,1-1,1 1,1 0,1 1,2 0,1 0,10-17,-21 43,10-25,1 0,1 1,1 0,1 1,1 0,13-13,-26 35,-1 0,1-1,0 2,0-1,0 0,-1 0,2 1,-1 0,0-1,0 1,0 0,1 1,-1-1,0 0,1 1,-1 0,0 0,1 0,-1 0,0 1,1-1,-1 1,0 0,1 0,-1 0,0 0,0 0,0 1,0 0,0-1,0 1,0 1,88 73,-87-72,6 5,-2-3</inkml:trace>
  <inkml:trace contextRef="#ctx0" brushRef="#br0" timeOffset="517.34">1 273,'129'-17,"198"-25,-238 54,-202-88,-2-60,100 123</inkml:trace>
  <inkml:trace contextRef="#ctx0" brushRef="#br0" timeOffset="2549.678">1300 1260,'5'-33,"1"1,1-1,2 1,2 1,1-1,1 2,1 0,2 0,1 2,1 0,1 1,2 1,1 0,10-7,-31 31,-1 0,1 0,0 0,0 0,0 0,0 1,0-1,0 0,1 1,-1-1,1 1,-1-1,1 1,-1 0,1 0,0-1,0 1,-1 0,1 1,0-1,0 0,0 0,0 1,0-1,0 1,0 0,0 0,0-1,0 1,0 1,0-1,0 0,1 0,-1 1,0-1,-1 1,1 0,0-1,0 1,0 0,0 0,0 0,-1 1,1-1,-1 0,1 1,2 9,-1 0,0 0,-1 0,0 1,0-1,-2 1,1 0,-1-1,-1 1,-1 5,1 12,-3 172,-7-140,12-61,1 0,-1 0,0 0,0 0,1-1,-1 1,0 0,0-1,1 1,-1-1,0 1,0-1,0 0,0 0,0 1,0-1,0 0,0 0,0 0,0 0,-1 0,1 0,0 0,-1 0,1 0,0-1,-1 1,1 0,-1 0,0-1,0 1,1 0,-1-1,2 0,49-72,4 3,3 2,3 2,32-23,-87 83,0 1,1-1,0 1,0 0,0 0,1 1,0 0,0 0,0 1,1 0,-1 0,1 1,3-1,-9 5,0 1,-1-1,1 1,-1 0,1-1,-1 1,0 0,0 0,0 1,0-1,0 0,0 1,-1-1,1 1,-1 0,0-1,0 1,0 0,0 0,0 0,0-1,-1 1,1 0,-1 0,0 0,0 0,0 0,0 0,-1 0,1 0,-1 0,0 0,0 1,1 2,-18 124,2 31,32-121,-4-28</inkml:trace>
  <inkml:trace contextRef="#ctx0" brushRef="#br0" timeOffset="2916.187">2428 753,'-11'29,"1"0,2 1,0 0,2 1,1 0,2 0,1 0,2 30,0-57,0-1,0 1,0 0,0 0,1-1,0 1,-1-1,2 1,-1-1,0 1,0-1,1 1,0-1,0 0,0 0,0 0,0 0,1 0,-1 0,1-1,0 1,-1-1,1 0,1 0,-1 0,0 0,0 0,1-1,-1 0,1 1,-1-1,1 0,-1-1,1 1,0-1,-1 1,1-1,0 0,-1-1,1 1,0 0,1-2,11-3,-1-2,0 0,-1 0,1-1,-1-1,-1-1,0 0,0-1,-1 0,0 0,-1-2,-1 1,5-7,-8 11,0-1,0 0,0-1,-1 1,-1-1,0 0,0-1,-1 1,0-1,0 0,-2 0,1 0,-1 0,-1 0,0-1,-1 1,0-6,-6-1</inkml:trace>
  <inkml:trace contextRef="#ctx0" brushRef="#br0" timeOffset="3385.96">3190 640,'-192'178,"155"-123,36-53,1-1,0 1,-1-1,1 1,0-1,0 1,0-1,0 1,1-1,-1 1,0-1,1 1,-1-1,1 1,-1-1,1 1,0-1,-1 0,1 1,0-1,0 0,0 0,0 0,0 1,0-1,0 0,1 0,-1-1,0 1,1 0,-1 0,0-1,1 1,-1 0,1-1,-1 0,1 1,-1-1,1 0,1 0,94 18,-87-16,76 28,-84-29,0 0,-1-1,1 1,0 0,-1 1,1-1,-1 0,0 0,1 0,-1 1,0-1,0 1,0-1,0 1,0 0,0-1,0 1,-1 0,1-1,-1 1,1 0,-1 0,0 0,1-1,-1 1,0 0,0 0,0 0,-1 0,1-1,0 1,-1 0,1 0,-1 0,1-1,-1 1,0 0,0-1,0 1,0-1,0 1,0-1,0 1,0-1,-2 1,-13 15,-1-1,-1 0,-1-2,0 0,0-1,-2-1,1-1,-2 0,1-2,-1-1,-2 0,2 0</inkml:trace>
  <inkml:trace contextRef="#ctx0" brushRef="#br0" timeOffset="3681.308">3727 358,'-10'38,"-7"28,-2 6,3-3,4-9,5-10,2-9,3-6,2-5,5-2,2-1,0-1,-2 1,-1-1,-1 2,-7-5,-2-6</inkml:trace>
  <inkml:trace contextRef="#ctx0" brushRef="#br0" timeOffset="3929.383">3500 612,'39'-10,"26"-3,8 1,-4 2,-5 3,-7 8,-9 3,-9 1,-5 5,1 0,-1-1,-1 2,-6 0</inkml:trace>
  <inkml:trace contextRef="#ctx0" brushRef="#br0" timeOffset="4612.709">848 1684,'721'-111,"454"-4,-451 12,-659 92,187-17,-201 28,-51 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8.7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23 585,'-5'13,"1"0,0 0,1 1,1-1,0 1,1 0,0-1,1 1,0 0,1-1,1 1,0 0,1-1,1 0,1 3,-4-14,0 1,0-1,1 1,-1-1,1 1,0-1,-1 0,1 0,0 0,1 0,-1 0,0-1,0 1,1-1,-1 1,1-1,-1 0,1 0,0 0,-1 0,1 0,0-1,0 1,0-1,-1 0,1 1,0-2,0 1,0 0,0 0,-1-1,1 0,0 1,0-1,-1 0,1 0,-1-1,1 1,-1 0,1-1,87-76,-80 61,-1 1,0-1,-1-1,0 0,-2 0,0 0,-1-1,-1 1,-1-1,0 0,-1-10,-1 23,-1-1,0 0,0 1,-1-1,0 0,0 1,0-1,-1 1,0-1,0 1,-1 0,1 0,-1 0,-1 0,1 0,-1 1,0 0,0-1,-1 2,1-1,-1 0,0 1,-1 0,1 0,-1 0,1 1,-1 0,0 0,0 0,-1 1,1 0,4 1,1 1,-1-1,0 1,1-1,-1 1,1 0,-1-1,0 1,1 0,-1 0,0 0,1 1,-1-1,0 0,1 1,-1-1,1 1,-1-1,1 1,-1 0,1-1,-1 1,1 0,0 0,-1 0,1 0,0 0,0 1,0-1,0 0,0 0,0 1,0-1,0 1,0-1,1 1,-1-1,1 1,-1-1,1 1,-1 0,1-1,0 1,0 0,0-1,0 1,0-1,0 1,0 0,1-1,-1 1,1 0,-1-1,1 1,-1-1,1 1,0-1,0 1,0-1,0 0,0 1,0-1,0 0,0 0,0 0,1 0,-1 0,0 0,1 0,0 0,5 2,0 0,0-1,0 1,0-2,1 1,-1-1,1 0,-1-1,1 1,-1-2,1 1,-1-1,0 0,1 0,-1-1,0 0,0-1,0 1,6-4,120-79,-120 74,-1-1,0 0,-1-1,0 0,-1-1,0 0,-1 0,-1-1,0 0,-1-1,0 0,-2 0,0 0,-1-1,0 0,-1 0,-1 0,-1 0,0 0,-2-9,-7 7,-3 47,5 19,3 1,1-1,3 1,2-1,2 1,1-1,3 0,9 22,-12-39,12 55,7 25,-5 1,-5 1,-5 0,-4 1,-6-106,1-1,0-1,0 1,-1 0,1-1,-1 1,-1 0,1-1,-1 1,0 0,0-1,0 1,-1-1,0 1,0-1,-1 0,1 0,-1 0,0 0,0 0,-1-1,0 1,1-1,-1 0,-1 0,1-1,0 1,-5 1,7-4,-1-1,1 0,-1 0,1 0,-1 0,1 0,-1-1,1 1,-1-1,1 1,0-1,-1 0,1 0,0 0,0 0,-1-1,1 1,0-1,0 1,0-1,1 0,-1 1,0-1,1 0,-1 0,1 0,0 0,-1-1,1 1,0 0,0-3,-21-75,20 56,1 1,1 0,2-1,0 1,1 0,1 0,2 1,0-1,1 1,1 0,2 1,0 0,1 0,1 1,12-16,-4 13,-1 5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7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28 277,'-5'33,"-1"22,0 0</inkml:trace>
  <inkml:trace contextRef="#ctx0" brushRef="#br0" timeOffset="238.342">0 23,'10'-10,"3"-3</inkml:trace>
  <inkml:trace contextRef="#ctx0" brushRef="#br0" timeOffset="516.95">480 51,'-7'2,"0"1,0-1,0 1,0 0,0 0,1 1,-1 0,1 0,0 1,0 0,1 0,-1 0,1 1,1-1,-1 1,1 0,-1 1,2-1,-1 1,1-1,0 1,0 0,-1 7,6-9,0 1,0-1,1 0,0 0,-1-1,2 1,-1 0,0-1,1 0,0 0,0 0,0 0,1-1,-1 1,1-1,0 0,-1 0,1-1,1 0,1 1,17 11,-20-12,0 0,0 0,0 0,0 1,-1-1,1 1,0 0,-1 0,0 0,0 1,0-1,0 1,-1 0,1 0,-1 0,0 0,0 0,0 0,-1 0,1 1,-1-1,0 0,0 1,-1-1,1 1,-1-1,0 1,0 0,-1-1,1 1,-1-1,0 1,0-1,-1 0,1 1,-1-1,0 0,0 0,-1 0,1 0,-2 1,-2 2,0-1,-1 0,0 0,0 0,-1-1,0 0,0 0,0-1,0 0,-1-1,1 0,-1 0,0-1,0 0,0 0,-1-1,-13 1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6.3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297 169,'-15'0,"-1"0,1 1,0 1,0 0,0 1,0 1,1 0,0 1,-1 0,1 1,1 1,0 0,0 1,0 1,1 0,0 0,0 1,-4 6,12-11,1-1,0 1,0 0,1-1,-1 2,1-1,0 0,0 0,0 1,1-1,0 0,0 1,1 0,-1-1,1 1,0-1,1 1,-1-1,1 1,0-1,1 1,-1-1,1 1,0-1,0 0,1 0,0 0,-1-1,2 1,-1 0,0-1,1 0,0 0,0 0,0 0,1-1,-1 1,1-1,3 2,1-3,0 1,0-1,0-1,0 0,1 0,-1 0,0-1,0-1,0 0,1 0,-1-1,0 0,0 0,-1-1,1 0,0-1,-1 1,0-2,0 1,4-4,14-10,0-1,-1-2,-1 0,-1-2,5-7,93-130,-119 159,-1 0,1 0,0 0,-1 1,1-1,0 1,0-1,0 1,0-1,-1 1,1 0,0 0,0 0,0 0,0 0,0 1,0-1,0 0,-1 1,1 0,0-1,0 1,-1 0,1 0,0 0,-1 0,1 0,-1 0,1 0,-1 1,0-1,1 0,-1 1,0-1,0 1,0 0,0-1,0 1,0 0,-1-1,1 1,-1 0,1 0,-1 0,1 0,-1 0,0 0,17 24,-8-18,1 0,0-1,0 0,0-1,1 0,0-1,0 0,1 0,-1-1,1-1,0 0,0 0,0-1,0-1,0 0,1-1,-1 0,0-1,0 0,0-1,0 0,0-1,0 0,0-1,-1-1,0 1,0-2,0 0,0 0,-1-1,0 0,7-7,114-111,-130 124,-1 0,0 0,1 0,-1 0,1 1,-1-1,1 0,-1 0,1 0,0 1,-1-1,1 0,0 1,0-1,0 0,-1 1,1-1,0 1,0-1,0 1,0 0,0-1,0 1,0 0,0 0,0 0,0-1,0 1,0 0,0 0,0 1,0-1,0 0,0 0,-1 0,1 1,0-1,0 0,0 1,0-1,0 1,0-1,0 1,-1-1,1 1,0 0,0-1,-1 1,1 0,0 0,-1-1,1 1,-1 0,1 0,-1 0,0 0,1 0,10 46,22 46,47-1,-60-80</inkml:trace>
  <inkml:trace contextRef="#ctx0" brushRef="#br0" timeOffset="248.85">1454 0,'-29'34,"-28"25,-10 7,7-2,8-7,9-14,12-9,5-11,8-4,2-5,4-1,9 3,4-1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4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 1,'-3'92,"-5"0,-3 0,-6 2,-19 186,25-138,11-118</inkml:trace>
  <inkml:trace contextRef="#ctx0" brushRef="#br0" timeOffset="265.34">0 508,'38'-14,"37"-10,11-5,-6 1,-5 7,-12 1,-11 5,-10 4,-7 4,-5-1,-3 1,0 1,-6 2</inkml:trace>
  <inkml:trace contextRef="#ctx0" brushRef="#br0" timeOffset="666.472">762 57,'-17'72,"3"1,4 0,0 29,9-86,-1 0,2 0,0 1,1-1,1 0,0 0,1-1,1 1,0-1,1 1,1-1,0 0,1-1,1 1,-6-12,0-1,1 1,-1 0,1-1,0 1,-1-1,1 0,0 0,0 0,1 0,-1 0,0-1,0 1,1-1,-1 0,1 0,-1 0,1-1,0 1,-1-1,1 0,0 0,-1 0,1 0,-1-1,1 1,0-1,-1 0,95-52,-26 10,-70 42,0 0,0 0,0 0,1 0,-1 1,0-1,0 0,1 1,-1 0,0-1,1 1,-1 0,0 0,1 0,-1 1,0-1,0 1,1-1,-1 1,0 0,0-1,0 1,1 0,-1 1,0-1,0 0,-1 1,1-1,0 1,0-1,-1 1,1 0,-1-1,1 1,-1 0,0 0,0 0,0 1,0-1,0 0,0 0,-1 0,1 1,-1-1,1 2,1 42,-3-41,1 1,0-1,0 1,0-1,1 1,-1-1,2 1,-1-1,0 0,1 1,0-1,0 0,0 0,2 0,7 3,-1-6</inkml:trace>
  <inkml:trace contextRef="#ctx0" brushRef="#br0" timeOffset="1046.886">1439 649,'22'-13,"0"3,-1-1,-1-1,0-1,0-1,-2-1,0 0,0-1,-2-1,0-1,-1 0,0-2,-13 19,-1-1,1 1,-1-1,0 0,1 1,-1-1,0 0,0 0,0 0,0 0,0 0,-1 0,1 0,-1 0,1 0,-1 0,0-1,0 1,1 0,-2 0,1 0,0 0,0-1,-1 1,1 0,-1 0,0 0,1 0,-1 0,0 0,0 0,0 0,-1 1,1-1,0 0,-1 0,1 1,-1-1,0 1,1 0,-1-1,0 1,0 0,0 0,0 0,0 0,0 0,0 1,0-1,0 1,0-1,0 1,0 0,0-1,-1 1,0 1,-8 3,-1 1,1 0,0 1,0 0,0 1,1 0,0 1,0 0,1 1,0 0,1 0,0 1,0 0,1 0,0 1,1-1,0 2,-2 6,4-12,0 1,1 0,0 0,0 0,0 0,1 1,0-1,0 1,1 0,0-1,1 1,-1 0,2-1,-1 1,1 0,0-1,0 1,1 0,0-1,1 0,-1 1,1-1,1 0,-1 0,1-1,0 1,1-1,0 0,0 0,0 0,1-1,5 5,-4-5,0 0,1 0,0 0,0-1,0 0,0 0,1-1,0 0,-1-1,1 0,0 0,0-1,0 0,0-1,0 0,0 0,1-1,-1 0,-1 0,4-2,12-3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3.0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205 111,'-7'-1,"1"-1,-1 1,0 0,0 0,0 1,0 0,0 0,1 1,-1 0,0 0,0 1,1-1,-1 1,1 1,-1-1,1 1,0 1,0-1,0 1,0 0,1 0,0 0,0 1,0 0,0 0,1 0,0 1,0-1,0 1,0 0,1 0,0 0,1 1,-1-1,1 1,0 2,-1 7,1 0,1 0,1 0,0 0,1 0,1 0,0 0,1 0,1 0,0 0,-2-10,0 0,0-1,1 1,0-1,0 1,0-1,0 0,1 0,0 0,0-1,0 0,0 1,1-1,0-1,0 1,0-1,0 0,0 0,1 0,-1-1,1 0,0 0,0 0,0-1,0 1,0-2,5 1,-2-1,0 0,0-1,0-1,0 1,0-2,-1 1,1-1,-1 0,1-1,-1 0,0 0,0-1,-1 0,0 0,1-1,-2 0,1 0,-1-1,0 1,0-1,3-6,7-10,-1 0,-2 0,0-1,-2-1,0 0,4-19,-11 33,0 1,-1-1,0 0,-1 0,0 0,-1 0,0 0,-1-1,-1 1,1 0,-2 0,1 0,-1-1,-1 2,0-1,-3-6,4 14,0 0,0 1,0 0,-1-1,1 1,0 0,-1 0,0 1,1-1,-1 0,0 1,0-1,0 1,0 0,0 0,0 0,0 1,0-1,0 1,0 0,0-1,-1 1,1 1,0-1,0 0,0 1,0 0,0-1,0 1,0 0,0 1,-1-1,-21 11</inkml:trace>
  <inkml:trace contextRef="#ctx0" brushRef="#br0" timeOffset="483.559">543 591,'54'-113,"5"2,44-57,-32 77,-69 91,-1 0,0 1,1-1,-1 0,0 0,0 0,1 1,-1-1,0 1,1-1,-1 1,0-1,0 1,0 0,0 0,0-1,0 1,0 0,0 0,0 0,0 0,0 0,0 0,-1 0,1 1,0-1,-1 0,1 0,-1 1,0-1,1 0,-1 0,0 1,0-1,0 0,1 1,-1-1,-1 0,1 1,0-1,0 0,0 1,-1-1,1 0,-1 0,1 1,-1-1,0 0,1 2,0 32,-2-30,1 1,0-1,1 0,-1 0,1 0,0 1,0-1,1 0,0 0,-1 0,2 1,-1-1,1 0,-1 0,1-1,1 1,-1 0,1-1,0 1,0-1,0 0,0 0,1 0,0 0,-1-1,1 1,1-1,2 2,1-3,1 0,-1-1,1 0,0 0,0-1,-1 0,1 0,0-1,0 0,-1-1,1 0,-1 0,1-1,-1 0,0 0,0-1,0 0,-1-1,1 1,-1-1,0-1,-1 1,1-1,-1-1,0 1,0-1,-1 0,0 0,-1-1,3-4,66-114,-61 108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9.5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1 922,'7'14,"0"1,-1 0,0 0,-1 0,-1 0,-1 1,0 0,-1 0,-1 0,0 4,-1-21,-1 1,1-1,-1 0,1 1,-1-1,1 0,-1 1,1-1,-1 1,1-1,-1 1,0-1,1 1,-1 0,0-1,1 1,-1 0,0 0,0-1,1 1,-1 0,0 0,0 0,0 0,1 0,-1 0,0 0,0 0,1 0,-1 0,0 0,0 1,1-1,-1 0,0 1,0-1,1 0,-1 1,0-1,1 1,-1-1,1 1,-1-1,1 1,-1-1,1 1,-1 0,1-1,-1 1,1 0,0-1,-1 1,1 0,0 0,-1 0,-2-14,0-1,1 1,0-1,1 1,1-1,0 0,0 1,2-1,0 1,0-1,1 1,1 0,0 0,1 0,1-2,7-14,1 1,2 0,0 1,2 1,1 0,2 0,-14 18,-1-1,1 2,0-1,0 1,1 0,0 0,0 1,1 0,0 0,0 1,0 1,1-1,-1 1,1 1,4-1,-12 4,0 0,0 0,1 0,-1 1,0-1,0 1,1-1,-1 1,0 0,0 0,0 0,0 0,0 0,0 0,0 1,0-1,-1 1,1-1,-1 1,1 0,-1 0,1-1,-1 1,0 0,0 0,0 0,0 0,0 1,0-1,6 19</inkml:trace>
  <inkml:trace contextRef="#ctx0" brushRef="#br0" timeOffset="11055.022">763 724,'-84'118,"80"-112,1 1,-1 0,1-1,1 1,0 1,0-1,0 0,1 0,0 1,0-1,1 0,0 1,0-1,1 1,-1-1,2 0,-1 1,1-1,0 0,1 0,0 0,0 0,0-1,1 1,0-1,0 0,1 0,-1 0,1-1,1 1,-1-1,1-1,4 4,-2-4,-1 0,1-1,-1 0,1-1,0 1,0-2,0 1,0-1,0 0,0-1,1 0,-1 0,0 0,0-1,0-1,0 1,0-2,0 1,0-1,-1 0,1 0,-1-1,0 0,0 0,0-1,2-2,1-1,0-1,-1 0,0-1,-1 0,0 0,-1-1,0 0,0 0,-1-1,-1 1,0-1,-1-1,0 1,-1-1,0 1,-1-1,0 0,-1 0,0 0,-2-6,3 12,-1 0,0 0,-1-1,0 1,0 0,0 0,-1-1,0 1,-1 0,0 0,0 0,0 0,-1 0,0 0,0 1,0-1,-1 1,0 0,-1 0,1 1,-1-1,0 1,0 0,-1 0,0 0,0 1,0 0,0 0,0 1,-1 0,0 0,0 0,0 1,1 0,-1 1,0 1,0-1,0 1,0 1,1-1,-1 1,0 0,0 1,1-1,-1 1,0 1,1-1,0 1,0 0,0 1,0-1,0 1,1 0,-1 1,1-1,0 1,1 0,-1 0,1 1,0-1,0 1,0 1,-11 17</inkml:trace>
  <inkml:trace contextRef="#ctx0" brushRef="#br0" timeOffset="11601.416">1496 301,'-16'67,"6"45,5 0,7 72,0-36,-2 10,0-146</inkml:trace>
  <inkml:trace contextRef="#ctx0" brushRef="#br0" timeOffset="11841.265">1186 752,'39'0,"36"0,10 0,0-5,-8-1,-14 0,-13 1,-9 2,-7 1,-5 1,-2 0,-6 1</inkml:trace>
  <inkml:trace contextRef="#ctx0" brushRef="#br0" timeOffset="12556.041">2033 724,'-42'27,"1"2,1 1,2 2,1 1,2 2,1 2,-2 6,34-42,0 0,0 1,0-1,0 1,0 0,0-1,1 1,-1 0,1 0,-1 0,1 0,0 1,-1-1,1 0,0 0,0 1,1-1,-1 1,1-1,-1 1,1-1,0 1,-1-1,1 1,1-1,-1 1,0-1,1 1,-1-1,1 0,0 1,-1-1,1 1,0-1,1 0,-1 0,0 0,1 0,-1 0,1 0,0 0,-1 0,1 0,0-1,1 1,10 0,0-2,0 1,0-1,0-1,0-1,0 0,-1 0,1-1,0-1,-1 0,0-1,0 0,0 0,0-2,-1 1,0-2,0 0,32-21,-2-2,-2-1,0-2,-3-2,-1-1,14-22,-36 45,-13 14,0 1,0-1,0 1,0-1,0 1,0-1,0 0,0 1,0-1,0 1,1-1,-1 0,0 1,0-1,0 0,1 1,-1-1,0 0,0 1,1-1,-1 0,0 1,1-1,-1 0,0 0,1 1,-1-1,0 0,1 0,-1 0,0 0,1 1,-1-1,1 0,-1 0,0 0,1 0,-1 0,1 0,-1 0,0 0,1 0,-1 0,1 0,-1 0,1-1,-1 1,0 0,1 0,-1 0,0 0,1-1,-1 1,0 0,1 0,-1-1,0 1,1 0,-1-1,0 1,0 0,1-1,-1 1,0 0,0-1,0 1,0-1,1 1,-1 0,0-1,1 38,-1-31,-2 30,0-30,1 0,-1 0,1 0,1 0,-1 0,1 0,0 0,0 0,1 0,0 0,0 0,0 0,1 0,0 0,0 0,1-1,-1 1,1-1,0 1,1-1,-1 0,1 0,0-1,0 1,0-1,1 0,0 0,2 1,7-1,-1-2,1 0,-1 0,1-2,0 1,0-2,-1 0,1 0,0-1,-1-1,1 0,-1-1,0-1,0 0,-1 0,1-2,-1 1,-1-1,1-1,-1 0,-1-1,1 0,-1-1,-1 0,0 0,0-1,-1 0,-1 0,1-1,-2 0,32-49,-4-2,-2-1,-2-1,-4-1,-3-2,4-25,-18 54,-2 1,-2-1,-1 0,-2 0,-3-29,2 64,-1 1,1 0,-1 0,0-1,0 1,0 0,0 0,0-1,-1 1,1 0,-1 0,0 0,0 0,0-1,-1 1,1 1,-1-1,1 0,-1 0,0 0,0 1,0-1,-1 1,1 0,-1 0,1 0,-1 0,1 0,-1 0,0 1,0-1,0 1,0 0,0 0,0 0,-1 0,1 0,0 1,0-1,-1 1,1 0,0 0,0 0,-1 1,-5 5,0 0,1 0,-1 1,2 0,-1 1,1-1,0 2,0-1,1 1,1 0,-1 0,1 0,1 1,0 0,0 0,1 0,0 0,0 6,-6 17,1 0,2 0,2 1,1-1,1 1,2 0,1 0,2-1,1 1,2-1,1 0,2 0,11 27,17 30,-19-51,-1 2,-3 0,-1 1,3 23,-12-41</inkml:trace>
  <inkml:trace contextRef="#ctx0" brushRef="#br0" timeOffset="12825.867">2428 583,'48'-5,"35"-1,13 0,-5 1,-8 1,-14 2,-9 1,-10 1,-8 0,-7 0,-4 0,-3 5,-2 2,1-1,-1-1,-4-2</inkml:trace>
  <inkml:trace contextRef="#ctx0" brushRef="#br0" timeOffset="13069.948">3388 668,'0'33,"0"17,4-1,3-4,-1-10</inkml:trace>
  <inkml:trace contextRef="#ctx0" brushRef="#br0" timeOffset="13319.025">3415 301,'0'0</inkml:trace>
  <inkml:trace contextRef="#ctx0" brushRef="#br0" timeOffset="13503.439">3726 668,'-20'117,"20"-112,0 0,0 0,0 0,1-1,-1 1,1 0,0 0,1-1,-1 1,1 0,0-1,0 0,0 1,1-1,0 0,-1 0,1 0,1 0,-1-1,1 1,-1-1,4 2,-2-3,-1 0,1 0,-1 0,1-1,0 0,0 0,0 0,-1-1,1 0,0 0,0 0,0 0,0-1,0 0,-1 0,1 0,0 0,-1-1,1 0,-1 0,1 0,-1 0,0-1,4-3,1 0,0 0,0-1,-1 0,0-1,0 0,-1 0,0-1,0 0,-1 0,3-7,-5 10,-1 1,0-1,-1 0,1 0,-1-1,-1 1,1 0,-1-1,0 1,0-1,-1 1,0-1,0 1,-1-1,0 1,0-1,0 1,-1 0,0-1,0 1,0 0,-1 0,0 0,0 1,-1-1,1 1,-1-1,0 1,-1 1,1-1,-1 0,0 1,0 0,0 0,-1 1,0 0,1-1,-1 2,0-1,0 1,-6-2,7 3,0 0,0 1,-1-1,1 1,0 0,0 0,0 1,0-1,0 1,0 1,0-1,0 0,0 1,1 0,-1 0,0 1,-2 2,-7 7</inkml:trace>
  <inkml:trace contextRef="#ctx0" brushRef="#br0" timeOffset="13958.306">4149 809,'67'-132,"-67"132,1-1,0 1,0-1,0 1,0 0,0-1,0 1,0 0,0 0,0 0,0 0,0 0,0 0,0 0,0 0,0 0,-1 1,1-1,0 0,0 1,0-1,0 0,0 1,0-1,-1 1,1-1,0 1,0 0,-1-1,1 1,0 0,-1-1,1 1,0 0,-1 0,1 0,-1 0,0-1,1 1,-1 0,0 0,1 0,-1 0,0 0,0 0,0 0,0 0,0 0,0 0,0 0,0 0,0 0,-1 0,1 0,0 0,-1 0,4 7,52 85,-53-90,1 0,-1-1,1 0,0 0,0 0,0 0,0 0,0 0,0-1,0 1,1-1,-1 0,0 0,1 0,-1-1,1 1,-1-1,1 0,-1 0,1 0,-1 0,1-1,-1 1,1-1,-1 0,0 0,1 0,-1-1,2 0,7-4,-1-1,1 0,-1-1,-1 0,1-1,-1 0,-1 0,0-1,0 0,-1-1,0 0,-1 0,0-1,-1 0,0 0,-1 0,-1-1,1 0,-2 0,0 0,-1 0,0 0,-1-1,0-1,-1-8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6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4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8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5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8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7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7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2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7:33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5391 1682,'-16'-3,"-1"0,1 1,-1 1,0 0,1 1,-1 1,0 1,1 0,-1 1,1 1,0 1,0 0,1 1,-1 0,0 2,8 0,0 0,1 0,0 1,0 0,1 0,0 0,1 1,0 0,1 0,0 0,0 0,1 1,0 0,1-1,0 1,1 0,0 0,1 0,0 0,1 0,1 5,-2-11,0 0,1-1,0 1,0 0,0 0,1-1,-1 1,1-1,0 1,1-1,-1 0,1 0,0 0,0 0,0 0,0 0,1-1,-1 0,1 0,0 0,0 0,0 0,0-1,1 0,-1 0,1 0,-1 0,1-1,0 0,0 0,-1 0,1 0,0-1,0 0,0 0,0 0,0 0,-1-1,1 0,2-1,15-5,-1-2,0-1,0 0,-1-2,0 0,-1-1,-1-1,0-1,-1 0,0-2,-2 1,10-14,66-60,-1 17,-88 73,1 0,-1 1,1-1,0 1,-1 0,1 0,-1 0,0 0,1 0,-1 1,0-1,1 1,-1-1,0 1,0 0,-1 0,1-1,0 2,0-1,-1 0,1 0,-1 0,0 1,0-1,0 1,0-1,0 1,0-1,-1 1,1-1,-1 1,0 0,0-1,0 1,0 0,0 0,6 19,-4-14,1 0,0 0,1 0,-1-1,1 1,1-1,0 0,0 0,0-1,1 0,-1 0,2 0,-1 0,0-1,6 3,5-1</inkml:trace>
  <inkml:trace contextRef="#ctx0" brushRef="#br0" timeOffset="-2252.776">2399 1203,'10'14,"1"-1,0-1,1 0,0 0,0-1,2-1,-1 0,1-1,0 0,1-2,0 1,1-2,-1 0,1 0,13 1,-18-3,-1 0,1-1,0 0,0-1,0-1,0 1,0-2,0 1,0-2,0 1,0-2,0 1,0-2,0 1,0-1,-1-1,1 0,-1-1,0 1,-1-2,1 0,-1 0,0 0,0-1,-1-1,0 1,6-8,-5 4,-1-1,0 0,0 0,-1-1,-1 0,0 0,-1 0,0-1,-1 0,-1 0,0 0,-1-1,0 1,-1 0,-1-1,0 1,-3-12,3 20,-2 0,1 0,-1 0,0 0,0 1,0-1,-1 1,0 0,0-1,0 1,-1 0,0 1,0-1,0 1,-4-4,6 6,0 1,0-1,-1 1,1-1,0 1,0 0,-1 0,1 0,-1 0,1 1,-1-1,1 1,-1-1,1 1,-1 0,1 0,-1 0,0 0,1 0,-1 1,1-1,-1 1,1-1,-1 1,1 0,0 0,-1 0,1 1,0-1,0 1,0-1,0 1,0-1,0 1,0 0,1 0,-2 2,-12 15,2 1,1 0,0 1,2 1,0 0,1 0,2 1,0 0,-2 15,-13 173,14-81,6-98,-2 0,-2-1,0 1,-2-1,-2 0,0-1,-2 0,-2-1,0 0,-2-1,-1-1,-1-1,-2 0,0-1,-1-1,-2-1,0-1,-2-2,0 0,-1-1,-1-2,-1 0,-10 3,34-18,0 0,0 0,0-1,-1 1,1-1,-1 1,1-2,-1 1,1 0,-1-1,1 0,-1 0,0 0,1 0,-1-1,1 0,-1 0,1 0,-3-1,7-1,0 1,0 0,0-1,0 1,0 0,0-1,1 1,-1 0,1 0,0-1,-1 1,1 0,0 0,0 0,0 0,1 0,-1 0,0 0,1 0,-1 1,1-1,0 0,0 1,-1-1,1 1,0 0,2-1,21-15,2 1,-1 1,2 2,0 0,0 2,1 1,1 2,-1 0,1 2,1 2,10 0,-18 2,0 2,1 1,-1 0,0 2,0 1,-1 1,1 0,-1 2,16 7,54 14,14-21,-88-13</inkml:trace>
  <inkml:trace contextRef="#ctx0" brushRef="#br0" timeOffset="-1467.72">3246 1965,'12'2,"3"1,-1 1,1-2,-1 0,1 0,0-1,-1-1,1-1,0 0,-1-1,1-1,-1 0,1 0,-1-2,0 0,-1 0,1-1,11-8,-22 10,-1 1,1-1,-1 1,0-1,0 0,0 0,-1 0,1 0,-1 0,0 0,0-1,-1 1,1 0,-1 0,0-1,0 1,0 0,-1-1,1 1,-1 0,0 0,0 0,-1 0,1 0,-1 0,0 0,0 0,0 0,-1 1,1-1,-1 1,0 0,0 0,0 0,0 0,-1 0,1 1,-1-1,1 1,-1 0,0 0,0 0,0 1,0-1,0 1,0 0,-1 0,1 1,0-1,0 1,-1 0,0 0,-5 0,1 0,-1 0,1 1,0 0,-1 1,1 0,0 0,0 1,0 0,0 1,1 0,-1 0,1 1,0 0,0 1,1-1,0 2,0-1,0 1,1 0,-1 0,2 0,-1 1,1 0,0 0,1 1,0-1,0 1,1 0,0 0,0 5,4-7,1 0,0 0,0 0,0-1,1 1,0-1,0 1,1-1,0 0,0 0,0-1,1 1,-1-1,2 0,-1 0,0-1,1 0,0 0,0 0,0 0,0-1,1 0,-1 0,1-1,0 0,0 0,0 0,0-1,0 0,0-1,0 1,5-2,15 4,0-1,1-1,-1-1,1-2,-1-1,1-1,-1-1,-1-2,1 0,-1-2,0-1,-1-1,0-1,-1-1,-1-1,13-11,-5 2,-1-2,-2-1,0-2,-2 0,-1-2,-2 0,0-2,-3-1,0 0,-2-2,-2 0,-1 0,-2-2,-1 0,-2 0,-1-1,-3 0,2-24,-8 57,2-5,0-1,-1 1,0-1,-1 1,0-1,-1 0,0 1,-1-1,0 1,0 0,-1-1,-1 1,0 0,0 1,0-1,-2 1,1 0,-1 0,0 0,-1 0,5 8,1 0,-1 0,0 0,1 0,-1 0,0 0,0 1,0-1,0 0,1 1,-1 0,0-1,0 1,0 0,0 0,0 0,0 0,0 0,0 1,0-1,0 1,0-1,0 1,1-1,-1 1,0 0,0 0,1 0,-1 0,0 0,1 1,-1-1,1 0,0 1,-1-1,1 1,0-1,0 1,0 0,0 0,-35 75,28-46,3 1,0 0,2 0,2 1,0-1,3 0,1 11,51 281,-23-172,-12-69,-26-77,3-12</inkml:trace>
  <inkml:trace contextRef="#ctx0" brushRef="#br0" timeOffset="-1221.615">3697 1541,'43'0,"39"0,14 0,-3 0,-14-4,-10-3,-12 1,-11 2,-9 0,-5 2,-9 1</inkml:trace>
  <inkml:trace contextRef="#ctx0" brushRef="#br0" timeOffset="4594.681">5081 1344,'312'1,"-115"26,-196-27,1 0,0 0,0 0,-1 0,1 0,0 0,0-1,-1 1,1-1,0 1,-1-1,1 1,-1-1,1 0,0 0,-1 0,0 0,1 0,-1 0,0 0,1-1,-1 1,0 0,0-1,0 1,0-1,0 1,0-1,-1 1,1-1,0 0,-1 1,1-1,-1 0,0 1,1-1,-1 0,0 0,0 1,0-1,-1 0,1 0,0 1,-1-1,-29-79,25 73,-68-153,71 143</inkml:trace>
  <inkml:trace contextRef="#ctx0" brushRef="#br0" timeOffset="5952.864">6548 864,'2'1,"0"1,0-1,0 1,0 0,-1-1,1 1,-1 0,1 0,-1 0,0 0,0 0,0 0,0 0,0 0,0 1,0-1,-1 0,1 1,-1-1,0 0,0 1,1-1,-2 1,1 1,0-1,15 259,-3-143,-6 1,-6 81,-1-81,1-117,-1-1,1 0,-1-1,1 1,-1 0,1 0,0 0,0 0,0 0,0 0,0 0,0 0,1 0,-1 0,1 0,-1 0,1 0,0 0,0 0,-1-1,1 1,1 0,-1 0,0-1,0 1,1-1,-1 1,0-1,1 0,0 0,-1 1,1-1,0 0,-1 0,101-83,-52 35,104-63,-52 72,-99 38,0 1,1-1,-1 1,0-1,0 1,0 0,0 0,0 1,0-1,0 1,0-1,0 1,-1 0,1 0,-1 0,1 0,-1 1,0-1,0 1,0-1,0 1,0 0,0 0,-1 0,0 0,1 0,-1 0,0 0,-1 0,1 0,0 2,7 106,-8-105,-1 5,0 0,-1-1,-1 1,0-1,0 1,-1-1,0 0,-1-1,0 1,0-1,-1 0,-1 0,1-1,-1 0,-1 0,1 0,-1-1,-1 0,1-1,-1 0,-1 0,1-1,-10 4,12-5,-1 0,0 0,0-1,-1-1,1 1,-1-1,1-1,-1 0,0 0,1 0,-1-1,0 0,1-1,-1 0,0-1,1 1,-1-2,1 1,0-1,0 0,0-1,0 0,0 0,1-1,0 0,0 0,0-1,1 1,-5-6,8 8,1 0,-1 0,1 0,-1-1,1 1,0-1,0 1,0-1,1 0,-1 0,1 0,0 0,0 0,1 0,-1 0,1 0,0 0,0 0,0 0,0-1,1 1,0 0,0 0,0 0,0 0,0 1,1-1,0 0,1-1,9-9</inkml:trace>
  <inkml:trace contextRef="#ctx0" brushRef="#br0" timeOffset="6416.526">7394 1768,'18'0,"-1"0,1 0,-1-2,1 0,-1-1,0-1,0 0,0-2,-1 0,1 0,-2-2,1 0,-1 0,7-6,-19 10,1 0,0 0,-1 0,0 0,0 0,0-1,-1 1,0-1,1 0,-2 0,1 0,0 0,-1 0,0 0,0 0,-1 0,1 0,-1-1,0 1,-1 0,1 0,-1-1,0 1,0 0,-1 0,1 0,-1 0,0 1,-1-1,1 0,-1 1,0-1,0 1,0 0,-1 0,1 0,-1 1,0-1,0 1,0 0,-1 0,1 0,-1 1,1-1,-1 1,0 0,0 1,0-1,0 1,0 0,0 0,-1 0,1 1,0 0,-1 0,-6 4,1 1,-1 0,1 1,0 0,0 1,1 0,0 0,0 1,1 1,0-1,0 2,1-1,0 1,1 0,0 1,0 0,1 0,1 0,0 1,0-1,1 5,0-7,0 1,2-1,-1 1,1 0,0 0,1 1,0-1,1 0,0 0,1 0,0 1,1-1,-1 0,2 0,0-1,0 1,0 0,2-1,-1 0,1 0,0 0,1-1,0 1,0-1,1-1,0 1,0-1,1 0,0-1,0 0,0 0,1-1,0 0,0 0,4 0,0 1,0 0,1-2,0 0,0 0,0-1,1-1,-1 0,1-1,-1-1,1 0,-1-1,1-1,-1 0,6-2,-2-3</inkml:trace>
  <inkml:trace contextRef="#ctx0" brushRef="#br0" timeOffset="9635.159">8749 1514,'-185'11,"166"-8,-39 22,58-21,0-1,1 1,-1 0,1 0,0-1,0 1,0-1,0 1,1-1,0 1,-1-1,1 0,0 0,1 0,-1 0,0 0,1 0,0-1,-1 1,1-1,0 0,1 0,-1 0,2 1,-5-3,58 39,-47-33,-1 0,1 0,-1 1,-1 1,1-1,-1 2,-1-1,1 1,-2 0,1 1,-1 0,2 4,-8-9,1 1,-1-1,0 0,-1 1,1-1,-1 1,0-1,-1 1,1-1,-1 0,0 1,0-1,-1 0,0 0,0 1,0-1,0-1,-1 1,0 0,0-1,0 1,0-1,-1 0,0 0,0 0,0 0,0-1,0 0,-1 0,1 0,-1 0,0-1,0 0,-2 1,-6-1,0 0,0-1,0-1,-1 0,1-1,0 0,0-1,-12-3,19 4,-18-1,5 2</inkml:trace>
  <inkml:trace contextRef="#ctx0" brushRef="#br0" timeOffset="10013.793">9145 1570,'-15'10,"1"0,1 1,0 0,0 1,1 0,1 1,0 1,1 0,0 0,1 1,1 0,-5 13,11-24,1 0,0 0,0-1,0 1,0 0,0 0,1 0,0 0,0 0,0 0,0 0,1 0,0 0,-1-1,1 1,1 0,-1 0,0-1,1 1,0 0,0-1,0 0,0 1,1-1,-1 0,1 0,0 0,0-1,0 1,0-1,0 0,0 1,1-1,-1-1,1 1,-1 0,1-1,0 0,0 0,0 0,0 0,-1-1,1 1,0-1,0 0,0 0,0-1,0 1,0-1,2 0,4-2,1 0,-1-1,0 0,0-1,-1 0,1-1,-1 0,0 0,-1-1,0 0,0 0,0-1,-1 0,0 0,0-1,-1 0,0 0,-1-1,0 0,-1 1,0-1,0-1,-1 1,0-1,-1 1,0-1,-1-2,-1 8,0-1,-1 1,1 0,-1 0,-1 1,1-1,-1 0,0 0,0 1,0-1,0 1,-1-1,0 1,0 0,0 0,0 0,-1 1,0-1,1 1,-1 0,-1 0,1 0,0 0,-1 1,1 0,-1-1,0 2,-3-2,-13-2</inkml:trace>
  <inkml:trace contextRef="#ctx0" brushRef="#br0" timeOffset="10737.534">9399 1881,'9'-32,"2"1,2 0,1 2,1-1,1 2,13-17,56-50,-84 95,-1-1,1 1,0-1,-1 1,1 0,0-1,0 1,-1 0,1-1,0 1,0 0,-1 0,1 0,0 0,0 0,0 0,-1 0,1 0,0 0,0 0,-1 0,1 0,0 1,0-1,-1 0,1 1,0-1,-1 0,1 1,0-1,-1 1,1-1,0 1,-1-1,1 1,-1-1,1 1,-1 0,0-1,1 1,-1 0,1-1,-1 1,0 0,0 0,1-1,-1 1,0 0,0 0,0 0,6 43,-6-41,0 21,-1-17,1-1,0 0,0 1,0-1,1 1,0-1,0 0,0 0,1 0,0 0,0 0,1 0,-1 0,1 0,1 0,0-4,-1-1,0 0,1 0,-1 0,1 0,-1 0,1-1,0 0,-1 0,1 0,-1 0,1 0,0-1,-1 1,1-1,-1 0,1 0,-1-1,0 1,1 0,-1-1,0 0,0 0,0 0,0 0,-1-1,1 1,0-1,-1 1,2-3,-4 4,134-125,-133 125,0 1,0-1,0 0,1 1,-1-1,0 1,0-1,0 1,1 0,-1 0,0-1,1 1,-1 0,0 0,1 0,-1 0,0 1,0-1,1 0,-1 0,0 1,0-1,1 1,-1-1,0 1,0 0,0-1,0 1,0 0,0 0,0 0,0-1,0 1,0 0,0 0,-1 1,1-1,0 0,-1 0,1 0,-1 0,1 1,-1-1,1 0,-1 0,0 1,0-1,7 73,-6-55,-1-15,0 0,1 1,0-1,0 0,0 0,0 0,1 0,0 0,0 0,0 0,0 0,0 0,1-1,0 1,-1-1,3 1,11 10</inkml:trace>
  <inkml:trace contextRef="#ctx0" brushRef="#br0" timeOffset="11119.58">10273 1739,'41'-23,"0"-2,-2-1,-2-2,16-16,-50 43,-1 0,0 0,0-1,-1 1,1 0,0-1,0 1,-1-1,1 1,0-1,-1 0,0 0,1 0,-1 0,0 0,0 0,0 0,0 0,0 0,-1 0,1 0,-1-1,1 1,-1 0,0 0,0-1,0 1,0 0,0-1,-1 1,1 0,-1 0,1 0,-1-1,0 1,0 0,0 0,0 0,0 0,0 0,-1 0,1 1,0-1,-1 0,0 1,1-1,-1 1,0-1,0 1,0 0,0 0,0 0,0 0,0 0,-1 0,-8 0,-1 1,1 1,-1 0,1 0,-1 1,1 1,0 0,0 0,0 1,0 1,1 0,-1 0,1 1,1 0,-1 1,1 0,0 0,0 1,1 0,-2 3,3-6,1 0,-1 0,1 1,0 0,1 0,-1 1,1-1,0 1,1 0,0 0,0 1,0-1,1 1,0 0,1 0,0 0,0 0,0 1,1-1,1 0,-1 1,1-1,1 0,-1 1,1-1,1 0,0 0,0 0,0 0,1 0,1 0,-1 0,1-1,0 0,1 0,0 0,3 4,6-2,0-1,0 0,0-1,1-1,0 0,1-1,-1-1,1 0,0-1,0-1,12 0,85 3,-88-6</inkml:trace>
  <inkml:trace contextRef="#ctx0" brushRef="#br0" timeOffset="14835.269">12955 1485,'-19'10,"1"0,0 2,0 0,1 1,1 1,0 0,1 1,1 1,0 0,1 1,1 0,1 1,-8 15,18-29,-1-1,1 1,0 0,0-1,0 1,0 0,0-1,1 1,0 0,0 0,0 0,0-1,0 1,1 0,0 0,0-1,0 1,0 0,0-1,1 1,0-1,0 0,0 0,0 1,0-1,0 0,1-1,-1 1,1 0,0-1,0 1,0-1,0 0,1 0,-1 0,2 0,6 3,0 0,0-1,0-1,1 0,-1 0,1-1,-1 0,1-1,0-1,0 0,-1 0,1-1,0-1,0 0,-1-1,0 0,1 0,-1-1,9-5,32-8,-29 11</inkml:trace>
  <inkml:trace contextRef="#ctx0" brushRef="#br0" timeOffset="15184.032">13547 1174,'-22'136,"7"-52,4 0,4 0,3 11,4-53,-2-25,2 0,0-1,2 1,-1 0,2 0,0-1,4 9,4-11,-7-18</inkml:trace>
  <inkml:trace contextRef="#ctx0" brushRef="#br0" timeOffset="15421.164">13236 1514,'44'-5,"27"-2,8 1,-5 1,-6 1,-9 2,-10 1,-4 1,-5 0,-4 0,-9 0</inkml:trace>
  <inkml:trace contextRef="#ctx0" brushRef="#br0" timeOffset="15704.137">14056 1457,'-13'21,"2"1,1 0,1 1,1 0,0 0,2 1,1 0,1 0,1 0,0 4,3-25,0-1,0 1,1-1,-1 1,0-1,1 1,-1-1,1 1,0-1,0 0,0 1,0-1,0 0,1 0,-1 0,1 0,-1 0,1 0,0 0,-1-1,1 1,0 0,0-1,0 1,1-1,-1 0,0 0,0 0,1 0,-1 0,0-1,1 1,-1-1,1 1,-1-1,1 0,-1 0,1 0,1 0,4-1,-1 0,1-1,-1 1,1-1,-1-1,0 1,0-1,0-1,0 1,0-1,-1-1,3-1,0-1,-1 1,0-2,0 1,-1-1,0 0,0-1,-1 1,0-1,-1-1,1 1,-2-1,1 0,-2 0,1 0,-1 0,-1-1,0 0,0 1,-1-1,-1 0,0 1,0-1,-1-1,0 8,0 1,0 0,0 0,0 0,-1 0,1 0,-1 1,0-1,0 0,0 1,0-1,0 1,0 0,-1 0,1 0,-1 0,0 0,0 0,1 1,-1-1,0 1,0 0,0 0,-1 0,1 0,0 1,0-1,0 1,-1 0,1 0,0 0,0 0,-1 0,-2 1,-12 4</inkml:trace>
  <inkml:trace contextRef="#ctx0" brushRef="#br0" timeOffset="16017.58">14478 1768,'-4'-16,"0"0,1 0,1 0,1 0,0 0,1-1,1 1,0 0,1 0,1 0,0 0,1 1,1-1,1 1,0 0,1 0,0 1,1 0,1 0,3-2,-3 5,0 0,1 1,1 1,0 0,0 0,1 1,0 1,0 0,1 0,0 1,0 1,0 0,6 0,31 7,-32 7</inkml:trace>
  <inkml:trace contextRef="#ctx0" brushRef="#br0" timeOffset="13736.183">11402 1514,'14'16,"-1"0,0 2,-2-1,0 2,-1-1,0 1,-2 1,0 0,-1 0,0 7,19 46,-24-68,-2-3,0 0,0 0,0-1,0 1,0 0,0 0,0 0,1 0,-1 0,1 0,0 0,-1 0,1-1,0 1,0 0,0-1,0 1,0 0,1-1,-1 0,0 1,1-1,-1 0,1 1,-1-1,1 0,0 0,-1 0,1 0,0-1,0 1,0 0,-1-1,1 1,0-1,0 0,0 0,0 0,0 0,0 0,0 0,0 0,0 0,0-1,0 1,-1-1,1 0,0 1,1-1,9-17,0 1,-1-1,-1-1,0 0,-2 0,0-1,3-13,5-11,60-119,-60 142</inkml:trace>
  <inkml:trace contextRef="#ctx0" brushRef="#br0" timeOffset="14465.196">12079 1682,'19'2,"-1"-2,1 0,0-1,0-1,-1 0,0-2,1 0,-1-1,0-1,-1 0,0-2,0 0,0-1,-1 0,0-1,-1-1,-1-1,1 0,-13 10,0 0,0 0,0 0,-1 0,1 0,-1 0,1 0,-1-1,0 1,0 0,0-1,0 1,0-1,-1 1,1-1,-1 0,1 1,-1-1,0 1,0-1,0 0,0 1,-1-1,1 1,-1-1,0 1,1-1,-1 1,0-1,-1 1,1-1,0 1,-1 0,1 0,-1 0,1 0,-1 0,0 0,0 0,0 1,0-1,0 1,-1-1,1 1,-1-1,-7-3,0 0,0 0,-1 1,1 1,-1 0,0 0,0 1,0 0,0 1,0 0,-1 1,1 0,0 1,0 0,0 1,0 0,0 1,0 0,1 0,-1 1,1 1,0 0,0 0,1 1,-1 0,1 1,0 0,1 0,0 1,0 0,1 0,0 1,0 0,1 0,-1 2,3-6,0 0,0 1,1-1,-1 1,1 0,0 0,1 0,-1 0,1 1,1-1,-1 1,1-1,0 1,0-1,1 1,0 0,0-1,1 1,0 0,0-1,0 1,1-1,2 6,4-1,0 0,1-1,0 0,0 0,1-1,1-1,-1 1,1-2,1 1,0-2,0 1,0-2,0 0,1 0,0-1,0-1,0 0,0 0,1-2,-1 0,1 0,-1-1,1-1,-1 0,0-1,3 0,7-3,-5-2</inkml:trace>
  <inkml:trace contextRef="#ctx0" brushRef="#br0" timeOffset="23018.443">15100 1852,'0'-5,"0"4,-5 1,-2 6,1-3,6-2,3-6,-4-2,-1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2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29 205,'4'7,"0"0,0 1,-1-1,0 1,0-1,-1 1,0 0,0 0,-1 0,0 0,-1 0,0 0,0 1,0-1,-1 0,0 0,-1 2,-23 210,-1 11,25-230,1 0,-1 0,1 0,0 0,0 1,0-1,-1 0,1 0,0 0,0 0,1 1,-1-1,0 0,0 0,0 0,1 0,-1 0,1 1,-1-1,1 0,-1 0,1 0,0 0,-1 0,1 0,0-1,0 1,0 0,-1 0,1 0,0-1,0 1,0-1,0 1,1 0,-1-1,0 0,0 1,0-1,0 0,0 1,1-1,-1 0,0 0,0 0,0 0,0 0,1 0,-1-1,0 1,0 0,0-1,0 1,1-1,122-103,-121 103,0 0,-1 0,1 1,0-1,0 1,0 0,0 0,0 0,0 0,0 0,0 1,0-1,0 1,-1 0,1 0,0 0,0 0,-1 1,1-1,-1 0,1 1,-1 0,0 0,1 0,-1 0,0 0,0 0,0 0,-1 1,1-1,-1 1,1-1,-1 1,0 0,0 0,0-1,0 1,0 0,-1 0,1 2,25 35,-19-36,1 0,0 0,0-1,0 0,1-1,-1 0,1 0,-1-1,1 0,0 0,-1-1,1 0,0 0,-1-1,1 0,-1-1,1 0,-1 0,1-1,-1 0,0-1,0 1,-1-1,1-1,-1 0,0 0,2-2,8-7,0-1,-1 0,-1-1,-1 0,0-1,-1-1,-1 0,7-15,-12 21,0-2,0 1,-2-1,0 0,0 0,-1 0,-1-1,0 0,-1 1,-1-1,0 0,-1 0,-1 0,0 0,-1 1,-1-1,0 0,-1 1,0 0,-1 0,-1 0,0 0,-1 1,-1 0,0 1,0 0,-2-1,-10-14,-1 1,-2 1,0 1,-1 1,-2 1,0 1,-7-3,20 16,0 0,0 1,0 0,-1 1,0 1,0 0,-1 1,1 0,-1 1,0 1,0 0,0 2,0-1,0 2,0 0,0 0,-4 2,12-1,0 0,0 0,0 0,0 1,1 0,-1 0,1 0,0 1,0 0,0 1,0-1,1 1,0 0,0 0,0 1,0 0,1-1,0 1,1 1,-3 3,-6 20</inkml:trace>
  <inkml:trace contextRef="#ctx0" brushRef="#br0" timeOffset="1955.228">763 770,'32'-9,"0"-1,-1-1,-1-2,0-1,0-1,-1-2,16-13,-42 29,1-1,-1 0,1 0,-1 0,0 0,0 0,0-1,0 0,0 1,-1-1,1 0,-1 0,0-1,0 1,0 0,0-1,0 1,-1-1,1 0,-1 1,0-1,-1 0,1 0,0 0,-1 0,0 1,0-1,0 0,-1 0,1 0,-1 0,0 0,0 1,0-1,0 0,-1 1,1-1,-1 1,0-1,0 1,-1 0,1 0,-1 0,1 0,-1 0,0 1,-3-3,1 3,0 1,-1 0,1 0,0 0,-1 0,1 1,-1 0,0 0,1 0,-1 1,1 0,0 0,-1 0,1 1,0 0,0 0,-1 0,2 1,-1-1,0 1,0 0,1 1,-3 1,-1 2,-1 0,1 0,1 0,-1 1,1 0,0 1,1 0,0 0,1 0,0 1,-4 8,7-12,0 1,0 0,0 0,0 0,1 0,1 0,-1 0,1 0,0 0,1 0,-1 0,2 1,-1-2,1 1,0 0,0 0,0 0,1-1,0 0,1 1,0-1,0 0,0-1,0 1,1-1,0 0,0 0,0 0,1-1,0 1,-1-1,2-1,-1 1,0-1,1 0,-1-1,1 1,0-1,0-1,6 2,3-3,1 0,-1-1,1-1,-1 0,1-1,-1-1,0 0,0-2,-1 1,0-2,0 0,0-1,-1-1,0 0,0 0,-1-2,-1 1,1-3,15-7,101-114,-115 117,3-4,-2-1,0 0,-2-1,0-1,-1 0,-2-1,-1 0,0 0,-2-1,-1 0,-1 0,-1 0,-2-1,0-26,-29-36,26 89,1-1,-1 0,0 1,0-1,0 1,1-1,-1 1,0-1,0 1,0-1,0 1,0 0,0 0,0-1,0 1,0 0,0 0,0 0,0 0,0 0,0 0,0 0,0 1,0-1,0 0,0 1,0-1,0 0,0 1,1-1,-1 1,0-1,0 1,0 0,1-1,-1 1,0 0,0-1,1 1,-1 0,1 0,-1 0,1 0,-1-1,1 1,-1 1,-25 42,19-21,0 1,2 1,1-1,1 0,0 1,2 0,1-1,1 1,2 7,-1 31,-29 333,27-25,-2-351,-1 1,-1-1,0 0,-2 0,0 0,-1-1,-1 0,-1 0,-5 7,14-25,0 0,0 0,0 0,-1 0,1 0,0 0,0 0,-1 0,1 0,-1 0,1 0,-1 0,1 0,-1 0,0 0,1 0,-1-1,0 1,0 0,1 0,-1-1,0 1,0-1,0 1,0-1,0 1,0-1,0 1,0-1,0 0,0 0,0 1,0-1,0 0,-1 0,1 0,0 0,0 0,0 0,0-1,0 1,0 0,0-1,0 1,0 0,0-1,0 1,0-1,0 1,0-1,0 0,1 0,-1 1,0-1,0 0,-2-15,2 1,0-1,0 1,2-1,0 0,0 1,2-1,0 1,0 0,2 0,0 0,0 1,2-1,0 1,4-6,-7 10,217-386,-120 190,-104 184,-17 40,17-7,0 0,1 0,1 0,-1 0,2 0,-1 0,2 0,-1 0,2 0,-1 0,2-1,2 12,6 45,-10-44,-1-16,-1 0,2 0,-1-1,1 1,0 0,0-1,1 1,0-1,0 1,0-1,1 0,0 0,3 5,-3-10,0 0,0-1,-1 1,1-1,0 0,0 1,0-1,-1-1,1 1,0 0,0-1,0 1,-1-1,1 0,0 0,-1 0,1 0,-1 0,1-1,-1 1,1-1,-1 1,0-1,0 0,0 0,0 0,0 0,0-1,-1 1,1 0,-1-1,1 1,-1-1,0 1,0-2,54-120,-51 108,1 0,1 0,1 0,0 1,1 0,0 0,2 1,8-11,-17 24,0 0,0-1,0 1,1 0,-1 0,0 0,1 0,-1 0,1 0,-1 0,1 0,0 0,-1 1,1-1,0 1,-1-1,1 1,0 0,-1 0,1 0,0 0,0 0,-1 0,1 0,0 0,0 1,-1-1,1 1,0-1,-1 1,1-1,-1 1,1 0,-1 0,1 0,-1 0,1 0,-1 0,0 1,0-1,0 0,1 1,-1-1,-1 0,1 1,0-1,0 1,0 0,-1-1,1 1,-1 0,1-1,-1 1,0 0,0 0,1-1,-1 1,3 18,-1 1,-1-1,0 1,-2-1,0 1,-2-1,0 1,-1-1,-6 16,8-24,7 8,19-44,-23 23,182-236,-178 232,-5 5,0-1,0 0,0 1,0-1,0 0,0 1,1-1,-1 0,0 1,1-1,-1 1,0-1,1 1,-1-1,1 1,-1-1,0 1,1-1,0 1,-1 0,1-1,-1 1,1 0,-1-1,1 1,0 0,-1 0,1-1,-1 1,1 0,0 0,-1 0,1 0,0 0,-1 0,1 0,0 0,-1 0,1 0,0 0,-1 1,1-1,-1 0,1 0,0 1,-1-1,1 0,-1 1,1-1,-1 0,1 1,-1-1,1 1,-1-1,1 1,-1-1,0 1,1 0,-1-1,0 1,1-1,-1 1,0 0,7 126,8-39,-12-62</inkml:trace>
  <inkml:trace contextRef="#ctx0" brushRef="#br0" timeOffset="2419.462">2541 713,'22'-2,"0"-1,-1 0,0-2,0 0,0-2,0 0,-1-2,0 0,-1-1,0 0,-1-2,0-1,4-3,-21 15,1 0,-1 0,0 0,1-1,-1 1,0 0,0-1,0 1,0 0,0-1,0 1,0-1,-1 0,1 1,0-1,-1 0,1 1,-1-1,0 0,0 1,0-1,1 0,-2 0,1 1,0-1,0 0,0 0,-1 1,1-1,-1 0,1 1,-1-1,0 1,0-1,0 0,0 1,0 0,0-1,0 1,0 0,0-1,-1 1,1 0,-2-1,-1 0,0-1,0 1,0 0,-1 0,1 1,-1-1,0 1,1 0,-1 0,0 1,1 0,-1-1,0 1,0 1,1-1,-4 1,-6 4,0 0,0 0,1 2,0-1,0 2,1 0,-1 0,2 1,-1 1,2 0,-1 0,1 1,-3 5,5-5,0 1,1 0,0 1,1 0,0 0,1 0,1 0,0 1,1 0,-1 7,3-15,1 0,-1 0,1 1,0-1,0 0,1 0,0 0,0 1,1-1,-1 0,1 0,1-1,-1 1,1 0,0-1,0 1,1-1,-1 0,1 0,0 0,1-1,-1 0,1 1,2 0,-2 0,1 0,0-1,0 0,0 0,1-1,-1 0,1 0,0 0,0-1,0 0,0 0,0 0,0-1,1-1,-1 1,0-1,0 0,1-1,-1 1,0-2,0 1,1-1,-1 0,-1 0,8-4,-2-7</inkml:trace>
  <inkml:trace contextRef="#ctx0" brushRef="#br0" timeOffset="2981.693">2005 205,'-5'5,"-1"1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6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404 110,'1'-1,"0"0,0 0,-1 0,1-1,0 1,0 0,-1 0,1 0,-1-1,1 1,-1 0,1-1,-1 1,0 0,0-1,0 1,0 0,0-1,0 1,0-1,0 1,0 0,0-1,-1 1,1 0,-1-1,1 1,-1 0,1 0,-1 0,0-1,0 1,1 0,-1 0,0 0,0 0,0 0,0 0,0 0,-1 1,1-1,0 0,-1 0,-3-4,-1-1,0 1,0 0,-1 1,1-1,-1 1,0 0,0 1,-1 0,1 0,-1 1,1-1,-1 2,0-1,0 1,0 0,1 1,-1 0,0 0,0 1,0-1,0 2,0-1,1 1,-1 1,0-1,1 1,0 1,0-1,-4 3,0 0,0 1,0 0,0 1,1 0,0 0,0 1,1 1,0-1,1 2,0-1,1 1,0 0,0 0,1 1,1 0,0 0,1 0,-2 8,4-12,-1 0,1 0,1 1,0-1,0 1,0 0,1-1,0 1,1-1,0 1,0 0,1-1,0 0,1 1,0-1,0 0,0 0,1-1,0 1,1-1,0 0,0 0,1 0,-1-1,7 5,-5-6,0 0,1-1,0-1,0 1,0-1,1 0,-1-1,0 0,1-1,0 1,-1-2,1 1,0-1,0 0,-1-1,1 0,-1-1,1 0,-1 0,1 0,-1-1,0-1,0 1,0-1,-1 0,1-1,-1 0,0 0,0-1,1-1,14-12,-2-1,0-1,-1-1,-1 0,0-2,4-11,30-48,-51 83,0 0,0 0,0 0,0 1,0-1,0 1,0-1,0 0,0 1,0 0,0-1,0 1,0 0,0-1,0 1,0 0,-1 0,1 0,0-1,-1 1,1 0,-1 0,1 0,-1 0,1 0,-1 0,1 0,-1 1,0-1,0 0,0 0,0 1,6 19,1-1,1 1,1-2,0 1,2-1,0-1,1 0,0 0,2-1,10 10,25 15,-40-37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7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1 275,'72'-29,"-43"9,0-1,-1-1,-1-1,-1-2,-1 0,-1-2,-2 0,3-7,-25 33,0 0,1 0,-1-1,1 1,-1 0,1 0,-1 0,1 0,-1 0,1 0,0 1,0-1,0 0,-1 0,1 0,0 1,0-1,0 0,0 1,0-1,0 1,0-1,0 1,1 0,-1-1,0 1,0 0,0 0,0 0,0 0,1 0,-1 0,0 0,0 0,0 0,0 0,0 1,1-1,-1 0,0 1,0-1,0 1,0-1,0 1,0 0,0-1,-1 1,1 0,0 0,0 0,0 0,-1-1,1 1,0 0,-1 0,1 0,-1 0,1 1,-1 0,37 162,-33-154,1-1,-1 1,2-1,-1 0,2-1,-1 1,1-1,0 0,0-1,1 0,0 0,1 0,-1-1,1 0,7 2,5 3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2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0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85,'-8'-3,"-1"0,1 0,0 1,-1 0,0 0,1 1,-1 1,0-1,1 1,-1 0,0 1,0 0,1 1,-1 0,1 0,-1 1,1 0,0 0,0 1,0 0,1 0,-1 1,1 0,0 0,1 1,-1-1,1 2,0-1,0 1,1 0,0 0,-2 4,-9 12,2 1,0 0,1 1,1 1,2 0,1 1,0-1,2 3,7-27,-1 1,1 0,-1 0,1 0,0 0,0 0,1 0,-1 0,0 0,1 0,0 0,0 0,0 0,0-1,0 1,0 0,1-1,0 1,-1-1,1 1,0-1,0 0,0 0,0 0,1 0,-1 0,0 0,1-1,-1 1,1-1,0 0,-1 1,1-1,0 0,0-1,0 1,0 0,0-1,0 0,0 0,0 0,0 0,0 0,0 0,-1-1,1 0,0 1,0-1,0 0,0 0,-1-1,3 0,20-8,-1-1,0-1,-1-1,0-1,-1-1,0-1,5-7,-6 7,142-129,-160 142,-1 0,0 0,1 1,-1 0,0-1,1 1,0 0,-1 0,1 0,0 1,0-1,0 1,0-1,0 1,0 0,0 0,1 1,-1-1,0 0,1 1,2 0,-2 48,-5-41,-3 134,5-137,0 0,0 0,0 0,0 0,1 0,0 0,0-1,0 1,0 0,0-1,1 1,-1-1,1 0,0 0,0 0,0 0,0-1,1 1,-1-1,1 0,0 0,-1 0,1 0,0-1,0 0,0 0,0 0,0 0,1 0,-1-1,0 1,2-1,68-19,-54 9</inkml:trace>
  <inkml:trace contextRef="#ctx0" brushRef="#br0" timeOffset="418.429">1292 1,'-18'-1,"1"1,-1 1,1 0,-1 2,1 0,0 0,0 2,0 0,1 1,-4 2,18-7,-1 1,1-1,0 1,0-1,0 1,-1 0,2 0,-1 0,0 0,0 0,1 0,-1 0,1 1,-1-1,1 1,0-1,0 1,0-1,1 1,-1-1,0 1,1 0,0 0,0-1,-1 1,2 0,-1-1,0 1,1 0,-1 0,1-1,0 1,-1-1,1 1,1-1,-1 1,0-1,0 0,1 1,0-1,-1 0,1 0,0 0,0 0,0 0,0-1,0 1,1 0,0-1,47 44,-42-40,0 0,0 0,-1 1,0 0,0 1,0-1,-1 1,0 1,-1-1,1 1,-1 0,-1 0,0 1,0-1,0 1,-1 0,-1 0,1 0,-1 0,-1 0,0 1,0-1,-2-2,1-1,-1 1,-1-1,1 1,-1-1,0 0,-1 1,0-1,1 0,-2-1,1 1,-1-1,0 1,0-1,0 0,-1 0,0-1,0 0,0 1,0-2,-1 1,1-1,-1 1,0-2,0 1,0-1,-1 1,1-2,0 1,-1-1,-2 0,6 0,-4 0,-1 0,1 0,0 0,-1-1,1 0,-1-1,1 1,0-1,-1-1,1 1,0-1,0-1,0 1,0-1,-4-3,-1-7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411 0,'-48'62,"4"1,2 2,3 2,3 2,3 1,3 2,-10 42,-42 177,66-223,17-55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4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90,'-1'36,"2"0,1 0,1 0,2 0,2-1,1 1,2-2,1 1,2-1,1-1,2-1,16 25,-18-35,45 50,-58-70,1-1,0 0,0 1,0-1,0 0,0 0,0 0,0 0,0-1,1 1,-1-1,0 1,0-1,0 0,1 0,-1 0,0 0,1 0,-1 0,0-1,0 1,0-1,1 1,-1-1,0 0,0 0,0 0,0 0,0 0,0 0,-1-1,1 1,0-1,-1 1,1-1,-1 0,1 0,8-12,0-2,-1 1,-1-1,0 0,-1 0,-1-1,-1 0,0 0,2-15,-4 21,79-293,-40 154,-37 139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65 338,'16'-22,"0"0,-1-1,-2-1,0 0,-2 0,0-2,-2 1,-1-1,-1 0,0-4,-6 28,-1 1,1-1,0 0,-1 0,1 0,-1 0,0 0,0 0,0 0,0 0,0 0,0 0,0 0,0 0,-1 0,1 0,-1 0,0 1,0-1,1 0,-1 0,0 1,0-1,-1 0,1 1,0-1,0 1,-1-1,1 1,-1 0,1 0,-1-1,0 1,1 0,-1 0,0 1,0-1,0 0,0 1,0-1,1 1,-1-1,0 1,0 0,0 0,0 0,0 0,0 0,0 0,0 1,0-1,0 1,0-1,-1 2,-8 5,2 1,-1 0,1 1,1 0,-1 1,1-1,1 2,0-1,1 1,0 0,0 0,1 1,1-1,-1 1,2 0,0 0,1 1,0-1,0 3,-1 1,0-1,2 1,-1 0,2 0,0 0,1 0,1 0,0 0,1 0,1 0,2 5,-1-16,1-1,-1 1,1-1,0-1,0 1,1-1,-1 0,0 0,1-1,0 1,0-2,0 1,0-1,0 0,0 0,0-1,0 0,0 0,0-1,0 0,0 0,0 0,0-1,0 0,-1-1,1 1,1-2,13-4,0 0,-1-1,0-1,-1-1,0-1,-1-1,10-8,-10 4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6 252,'5'2,"-1"0,1-1,0 1,0-1,-1 0,1 0,0-1,0 1,0-1,0 0,0-1,0 1,0-1,0 0,0 0,0 0,0-1,-1 0,1 0,-1 0,1 0,0-2,5 0,0-1,-1 0,0-1,0 0,-1 0,0-1,0 0,0 0,-1-1,0 0,0-1,-1 1,0-1,-1 0,0-1,0 1,-1-1,-1 0,1 0,-1 0,-1-1,1-4,-3 13,0 0,0 0,1 0,-1 0,-1 0,1 0,0 0,0 0,-1 0,1 0,-1 1,0-1,1 0,-1 0,0 0,0 1,0-1,0 0,0 1,-1-1,1 1,-1-1,1 1,0 0,-1-1,0 1,1 0,-1 0,0 0,0 0,0 1,1-1,-1 0,0 1,0-1,0 1,0 0,0 0,0 0,0 0,0 0,0 0,-2 0,-82 30,76-22,0 1,0 0,1 0,0 0,0 1,1 1,1-1,0 1,0 1,1-1,1 1,0 0,0 0,1 1,1 0,0-1,1 1,0 0,1 0,0 0,1 0,1 0,0 5,0-13,-1 0,1-1,0 1,0 0,1-1,-1 1,1-1,0 1,0-1,1 0,-1 0,1 0,0 0,0 0,0 0,0-1,1 0,0 0,-1 0,1 0,0 0,1-1,-1 1,0-1,1 0,-1-1,1 1,-1-1,1 0,0 0,3 0,5 0,-1 0,1-1,0 0,0-1,-1 0,1-1,-1-1,1 0,-1 0,0-2,7-2,146-91,-137 80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152 508,'-17'18,"1"0,1 1,0 0,2 1,0 1,1 0,2 1,0 0,1 1,1 0,-4 21,12-42,-1 1,1 0,-1-1,1 1,0 0,0 0,0-1,1 1,-1 0,1 0,-1-1,1 1,0-1,0 1,0 0,0-1,1 0,-1 1,1-1,-1 0,1 0,0 0,0 0,0 0,0 0,0 0,0 0,0-1,1 0,-1 1,1-1,-1 0,1 0,-1 0,1 0,0-1,-1 1,1-1,0 1,0-1,-1 0,1 0,0 0,0-1,-1 1,1-1,0 1,-1-1,2 0,10-3,-1 0,1-1,-1 0,-1-1,1 0,-1-1,0-1,0 1,-1-2,0 0,-1 0,0-1,0 0,4-7,104-166,-109 166,10-13,-2-1,-1-1,-2 0,-1-1,-1 0,-2-1,-2 0,-1-1,3-34,-10 62,0 0,0 0,0 0,-1 0,0 0,0 0,-1 1,0-1,0 0,-1 1,1 0,-1-1,-1 1,1 0,-1 1,0-1,-1 1,1-1,-1 1,0 1,0-1,-1 1,1 0,-1 0,0 0,0 1,0 0,0 0,-1 0,0 1,1 0,-1 1,0-1,0 1,1 0,-1 1,0 0,0 0,0 0,0 1,0 0,-5 2,4 0,0 1,0-1,0 2,1-1,0 1,0 0,0 1,1-1,0 1,0 0,0 1,1 0,0 0,0 0,1 0,0 1,-3 5,-41 143,46-133,0 0,2 0,1 0,0 0,2-1,1 1,0 0,2-1,1 0,0-1,2 1,0-1,1-1,2 0,9 13,-7-16,0 0,2-1,0-1,0-1,1 0,1-1,0-1,1-1,1-1,-1 0,6 0,33 12,-34-17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3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0,'0'43,"0"39,0 14,0 1,5-11,1-11,0-14,-1-11,-2-11,-1-6,4-4,1-3,-1 0,-2 0,0-10,-2-7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5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31,'38'0,"37"0,15 0,3-5,-11-2,-10 1,-11 1,-7 2,-8 0,-7 2,-5 1,-9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0,'0'34,"0"25,0 8,0-8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8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0,'-11'16,"1"0,0 1,1 0,1 1,1 0,0 0,1 1,2-1,-1 1,2 0,1 0,-1 19,3-34,1 0,-1 1,1-1,0 0,0 1,1-1,-1 0,1 0,0 0,0 0,0 0,0 0,1-1,-1 1,1-1,0 0,0 0,1 0,-1 0,0 0,1-1,0 1,0-1,0 0,0 0,0 0,0-1,0 0,0 0,0 0,1 0,-1 0,1-1,-1 0,0 0,1 0,-1 0,1-1,-1 0,0 0,0 0,3-1,2 1,0-1,0 0,-1 0,0-1,1 0,-1-1,0 1,0-2,-1 1,1-1,-1 0,0-1,0 1,-1-1,0-1,0 1,0-1,-1 0,0 0,0-1,-1 0,0 0,0 0,-1 0,0 0,0-1,-1 1,0-1,-1 0,1 3,-1 0,0 0,-1 0,1 1,-1-1,-1 0,1 0,-1 0,0 0,0 0,0 1,-1-1,0 1,0-1,0 1,-1-1,0 1,0 0,0 0,-1 1,0-1,0 1,0-1,0 1,0 1,-1-1,0 0,0 1,0 0,0 0,0 1,-1 0,1-1,-1 2,1-1,-1 1,-5-1,-69 18,61-4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8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129 619,'-17'27,"0"0,1 0,2 2,1 0,1 0,2 2,1-1,1 1,0 10,7-38,0 0,0 0,0 0,1 0,-1 0,1 0,0 0,0 0,0 0,1 1,-1-1,1 0,-1 0,1 0,0 0,0-1,0 1,1 0,-1 0,1-1,-1 1,1 0,0-1,0 0,0 1,0-1,1 0,-1 0,0 0,1-1,0 1,-1 0,1-1,0 0,0 0,0 0,0 0,0 0,0 0,0-1,0 1,0-1,0 0,12-5,0-1,0 0,-1-1,0-1,0 0,-1-1,0 0,0-1,-1 0,-1-1,0-1,0 0,-1 0,-1-1,0 0,0 0,-2-1,1-1,-1 0,27-57,-2-1,-4-2,8-36,-25 77,-2-2,-2 1,-1-1,-2 0,-1 0,-2 0,-1-7,0 39,0 1,0-1,0 0,0 1,0-1,-1 0,0 1,1-1,-1 1,-1-1,1 1,0-1,-1 1,0 0,1 0,-2 0,1 0,0 0,0 0,-1 0,1 1,-1-1,0 1,0 0,0 0,0 0,0 0,-1 1,1-1,0 1,-1-1,1 1,-1 1,1-1,-1 0,0 1,1 0,-1-1,0 1,1 1,-1-1,0 1,1-1,-1 1,1 0,-1 0,-9 8,1 0,0 1,1 0,0 1,0 1,1-1,1 1,0 1,0 0,1 0,1 1,1 0,0 0,0 0,1 1,1 0,0 2,-4 1,1 1,1 0,0 0,1 0,1 0,1 1,1-1,1 1,0 0,1 0,2-1,0 1,1 0,0-1,2 0,1 0,0 0,1 0,1-1,1 0,0-1,1 0,1-1,6 7,-9-15,1 0,0 0,0-1,1 0,0-1,0 0,0-1,1 0,0 0,0-1,0 0,1-1,-1-1,1 0,0 0,-1-1,1 0,1-1,10 0,-1-1,1-1,-1-1,0-1,0-1,0-1,-1-1,1 0,-2-2,1 0,-1-2,-1 0,0-1,0-1,5-6,-10 10,0-1,-1 0,0-1,-1-1,0 0,-1 0,-1-1,1-1,-2 0,0 0,-1-1,0 0,-1 0,-1-1,-1 0,0 0,2-15,-6 28,-1 0,0 0,0 0,-1 0,1 0,-1 0,1 0,-1 0,0 0,0 0,0 0,-1 0,1 0,-1 1,1-1,-1 1,0-1,0 1,0-1,0 1,-1 0,1 0,-1 0,1 1,-1-1,1 0,-1 1,0 0,0 0,0-1,0 2,0-1,0 0,0 1,0-1,0 1,0 0,0 0,0 0,0 0,0 1,0-1,0 1,0 0,0 0,0 0,0 0,0 0,0 1,1-1,-3 2,-8 5,-1 1,2 0,-1 1,2 0,-1 1,1 1,1-1,0 2,1-1,0 1,1 1,0-1,1 1,1 1,0-1,1 1,0 0,2 1,-1-1,2 0,0 1,1 0,1-1,0 1,1 0,1-1,1 5,-2-15,0 1,0-1,1 0,0-1,0 1,0 0,0 0,1-1,0 1,0-1,0 0,1 0,-1 0,1-1,0 1,0-1,0 0,0 0,1 0,-1 0,1-1,0 0,0 0,-1 0,1 0,1-1,0 0,143 15,-133-17,0-1,0-1,-1 0,1-1,-1 0,0-1,0-1,0-1,-1 0,0-1,0 0,-1-1,0 0,0-1,-1-1,-1 0,4-5,25-29,-3-1,-1-2,-3-1,-2-3,-8 17,-2-1,-2-2,-1 0,-2 0,-1-2,5-26,-11 27,-3 20,-1 0,0-1,-2 1,0-1,-2 0,0 0,-1 1,-2-9,3 26,-1 0,0 0,-1 0,1-1,0 1,-1 0,1 0,-1 0,1 0,-1 0,0 0,0 0,0 0,0 0,-1 0,1 0,0 1,-1-1,1 0,-1 1,1 0,-1-1,0 1,0 0,0-1,0 1,0 0,0 1,0-1,0 0,0 0,0 1,0 0,0-1,-1 1,1 0,0 0,0 0,0 0,0 0,-1 1,1-1,0 1,0-1,0 1,0 0,0 0,0 0,0 0,0 0,0 0,0 0,1 1,-1-1,1 1,-1-1,1 1,-2 1,-6 12,0 0,1 0,1 1,0 0,1 0,1 0,1 1,0 0,1 0,-1 13,-2 28,2 1,2-1,7 59,2-62,3-1,3 0,1-1,4 0,1-1,2-1,18 28,-15-45,-25-39,-3-1</inkml:trace>
  <inkml:trace contextRef="#ctx0" brushRef="#br0" timeOffset="254.584">1088 534,'39'-10,"31"-2,9 0,-4 2,-5 3,-10 3,-11 2,-8 1,-6 6,-10 1</inkml:trace>
  <inkml:trace contextRef="#ctx0" brushRef="#br0" timeOffset="898.074">1738 732,'25'-2,"0"-2,0-1,0-1,-1-1,0-2,0 0,-1-1,-1-1,1-1,-2-2,2-1,-20 14,0 0,0-1,-1 0,1 0,0 0,-1 0,1 0,-1 0,0-1,1 1,-1-1,0 0,-1 1,1-1,0 0,-1 0,0 0,0 0,1 0,-2-1,1 1,0 0,-1 0,1-1,-1 1,0 0,0-1,-1 1,1 0,-1 0,1-1,-1 1,0 0,0 0,0 0,-1 0,1 0,-1 0,0 0,1 0,-1 1,-1-1,1 1,0-1,-1 1,1 0,-1 0,-1-1,-3 2,0 0,0 1,-1 0,1 0,0 1,0 0,0 0,0 1,0-1,1 2,-1-1,0 1,1 0,0 0,0 1,0-1,0 2,0-1,1 0,0 1,0 0,0 1,0-1,1 1,0-1,0 1,-2 6,-8 9,1 0,1 1,2 0,0 0,1 2,1-1,1 1,1 0,1 6,3-23,1 0,1 1,-1-1,1 0,0 1,1-1,0 0,0 0,1 1,0-1,0 0,0 0,1 0,0-1,0 1,1-1,0 0,0 0,0 0,1 0,0-1,0 1,0-1,1 0,0-1,0 0,0 0,0 0,1 0,-1-1,1 0,0-1,0 0,0 0,0 0,2 0,8-1,-1-1,1-1,-1 0,1-1,-1-1,0 0,0-2,0 1,0-2,-1 0,0-1,0-1,-1 0,0-1,0 0,11-10,-4 1,-1-2,0 0,-2 0,0-2,-1 0,-2-2,0 1,-1-2,6-17,46-171,-59 154,-7 57,0 1,0-1,0 1,0-1,0 1,0-1,0 1,-1 0,1-1,-1 1,1-1,-1 1,1 0,-1-1,0 1,0 0,1 0,-1 0,0-1,0 1,0 0,0 0,0 0,-1 0,1 1,0-1,0 0,-1 0,1 1,0-1,-1 1,1-1,0 1,-1 0,1-1,-1 1,-1 0,-2 2,1 0,-1 0,0 1,1 0,-1 0,1 0,0 0,0 1,0 0,0-1,1 1,-1 1,1-1,0 0,1 1,-1 0,0 0,-40 112,42-112,1-1,0 1,0-1,0 1,0-1,1 1,-1-1,1 1,0-1,0 0,1 0,0 1,-1-1,1 0,1 0,-1 0,0-1,1 1,0-1,0 1,0-1,0 0,1 0,-1 0,1-1,2 3,70 28,-69-32,1 1,0 1,-1-1,1 1,-1 1,0-1,0 1,0 0,0 1,-1 0,0 0,0 0,0 1,0-1,-1 2,0-1,-1 0,1 1,-1 0,0 0,-1 0,1 3,0 10,0 1,-2 0,-1-1,0 1,-2 0,-2 12,1 10,2-19</inkml:trace>
  <inkml:trace contextRef="#ctx0" brushRef="#br0" timeOffset="1501.705">2782 1014,'36'-79,"2"2,4 2,10-8,-23 48,-29 34,0 1,1-1,-1 0,1 1,-1-1,1 1,-1-1,1 1,-1 0,1-1,-1 1,1-1,-1 1,1 0,0 0,-1-1,1 1,0 0,-1 0,1 0,0 0,-1 0,1 0,0 0,-1 0,1 0,0 0,-1 0,1 0,0 0,-1 0,1 1,0-1,-1 0,1 0,-1 1,1-1,0 1,-1-1,1 0,-1 1,1-1,-1 1,1-1,-1 1,0 0,1-1,-1 1,0-1,1 1,-1 0,0-1,0 1,1-1,-1 1,0 0,0-1,0 2,15 107,-13-89,-2-16,0 0,0 0,0 1,0-1,0 0,1 0,0 0,0 0,0 0,0 0,1 0,0 0,0 0,0-1,0 1,0-1,1 1,-1-1,1 0,0 0,0 0,0 0,0-1,1 1,2-4,-1 0,1-1,-1 1,0-1,1 0,-1-1,0 1,0-1,0 0,-1-1,1 1,-1-1,0 1,0-1,0-1,0 1,0-1,-3 3,105-120,-21 35,-84 86,-1 1,1-1,0 1,-1-1,1 1,0 0,0-1,-1 1,1 0,0 0,0-1,0 1,-1 0,1 0,0 0,0 0,0 0,-1 0,1 0,0 0,0 0,0 1,-1-1,1 0,0 1,0-1,-1 0,1 1,0-1,0 1,-1-1,1 1,-1-1,1 1,0-1,-1 1,1 0,-1-1,1 1,-1 0,0-1,1 1,-1 0,0 0,1-1,-1 1,0 0,0 0,0 0,0-1,0 2,5 46,-5-44,-4 232,19-196,-3-28</inkml:trace>
  <inkml:trace contextRef="#ctx0" brushRef="#br0" timeOffset="1765.371">3742 873,'5'19,"1"7</inkml:trace>
  <inkml:trace contextRef="#ctx0" brushRef="#br0" timeOffset="2003.461">3686 393,'0'0</inkml:trace>
  <inkml:trace contextRef="#ctx0" brushRef="#br0" timeOffset="2404.826">3911 901,'2'0,"0"0,0-1,0 1,0 0,-1-1,1 1,0-1,0 0,0 0,0 0,-1 1,1-2,0 1,-1 0,1 0,-1 0,1-1,-1 1,0-1,0 1,1-1,-1 0,0 1,0-1,-1 0,1 0,0 1,0-1,-1-1,77-203,-37 80,-40 127,1-1,-1 1,0 0,1-1,-1 1,0 0,1-1,-1 1,1-1,-1 1,1-1,-1 1,1-1,-1 1,1-1,0 1,-1-1,1 0,0 1,-1-1,1 0,0 0,-1 1,1-1,0 0,-1 0,1 0,0 0,0 0,-1 0,1 0,0 0,0 0,-1-1,1 1,0 0,-1 0,1-1,0 1,-1 0,1-1,0 1,-1 0,1-1,-1 1,1-1,-1 1,1-1,-1 1,1-1,-1 0,0 1,1-1,-1 0,0 1,1-1,-1 0,0 1,0-1,1 0,16 172,-17-166,1 1,-1 0,2 0,-1 0,1-1,-1 1,2-1,-1 1,0-1,1 0,0 0,1 0,-1 0,1 0,0-1,0 0,0 0,0 0,1 0,0-1,-1 1,1-1,1 0,-1-1,0 1,1-1,-1 0,1 0,0-1,-1 0,1 0,0 0,0-1,0 0,0 0,0 0,2-1,1-3,0 0,0 0,-1-1,1 0,-1-1,-1 1,1-2,-1 1,0-1,0 0,-1 0,0-1,0 0,-1 0,0 0,0-1,-1 0,0 0,-1 0,0 0,0-1,-1 1,0-1,0 1,-2-1,1-9,1-6</inkml:trace>
  <inkml:trace contextRef="#ctx0" brushRef="#br0" timeOffset="60720.244">4814 704,'1'1,"1"1,-1 0,1 0,-1 0,1-1,0 1,-1 0,1-1,0 0,0 1,0-1,0 0,0 0,0 0,1 0,-1-1,0 1,0-1,1 1,-1-1,0 0,1 1,-1-1,0-1,2 1,-1 0,5 2,-1-1,1 0,0 0,-1-1,1 0,0 0,0-1,-1 0,1-1,-1 0,1 0,-1 0,0-1,0 0,0 0,0-1,0 0,-1 0,1-1,2-2,-8 2,-1 1,0-1,0 1,-1-1,1 1,-1-1,0 1,0-1,0 1,-1 0,0 0,0-1,0 1,0 0,0 1,-1-1,0 0,1 1,-2-1,1 1,0 0,0 0,-1 0,0 1,0-1,1 1,-1 0,-1 0,-2-4,1 2,-1-1,0 1,0 0,-1 0,1 1,-1 0,1 0,-1 1,0 0,0 0,0 1,-1 0,1 0,0 1,0 0,0 1,-1 0,1 0,0 1,0 0,0 0,1 0,-1 1,0 1,1-1,0 1,0 1,0-1,0 1,0 1,3 2,0 1,0-1,0 1,1 0,1 0,0 1,0-1,0 0,1 1,1-1,0 1,0-1,1 1,0-1,0 2,1 17,-3-20,1 0,0 0,1 0,0 0,0-1,0 1,1 0,1 0,-1-1,1 1,0-1,1 0,0 0,0 0,0 0,1-1,0 0,0 0,1 0,0 0,0-1,0 0,0 0,1-1,0 0,0 0,0 0,0-1,1 0,-1-1,1 1,5 0,181-2,-120-17,-62 10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6.6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1 100,'0'396,"11"-334,3-92,6-203,-15 214,1 1,0-1,1 1,1 1,1 0,1 0,5-7,-2 4,70-82,-79 99,-1 1,0 0,1-1,0 1,-1 0,1 1,0-1,0 1,0-1,0 1,0 0,1 1,-1-1,0 1,0 0,0 0,1 0,-1 0,0 1,0 0,0 0,0 0,0 0,0 1,0-1,0 1,0 0,-1 0,1 1,67 76,-57-55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7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1 234,'19'-9,"1"2,1 0,-1 2,1 0,0 1,0 1,0 1,0 1,0 1,0 1,1 1,-1 0,0 2,-1 0,14 5,90 23,-123-32,-1 1,1-1,-1 1,1-1,0 0,-1 0,1 1,0-1,-1 0,1 0,0 0,0 0,-1 0,1 0,0 0,-1 0,1 0,0 0,-1 0,1 0,0 0,0 0,-1-1,1 1,-1 0,1-1,0 1,-1 0,1-1,-1 1,1-1,-1 1,1-1,-1 1,1-1,-1 1,1-1,-1 0,0 1,1-1,-1 1,0-1,1 0,-1 1,0-1,0 0,0 0,0 1,0-1,0 0,0 1,0-1,0 0,0 1,0-1,0 0,0 0,-1 1,1-1,0 0,0 1,-1-1,1 1,-1-1,-24-47,22 44,-99-148,90 133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8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370 421,'-20'2,"0"0,1 2,0 0,-1 1,2 1,-1 1,-9 5,-65 20,87-31,-41 14,47-15,-1 0,1 1,-1-1,0 0,1 0,-1 1,1-1,-1 0,1 1,-1-1,1 1,-1-1,1 0,-1 1,1-1,-1 1,1-1,0 1,-1 0,1-1,0 1,0-1,-1 1,1 0,0-1,0 1,0 0,0-1,0 1,0-1,0 1,0 0,0-1,0 1,0 0,0-1,0 1,1 0,-1-1,0 1,0-1,1 1,-1-1,0 1,1 0,-1-1,1 1,-1-1,1 0,-1 1,0-1,1 1,0-1,-1 0,1 1,-1-1,1 0,-1 1,1-1,0 0,-1 0,1 0,140 46,-138-46,0 0,0 0,0 1,0-1,0 1,0-1,0 1,-1 0,1 0,0 0,-1 0,1 1,-1-1,1 1,-1 0,0-1,1 1,-1 0,0 0,0 1,0-1,-1 0,1 1,0-1,-1 1,0-1,0 1,1 0,-1-1,-1 1,1 0,0 0,-1 0,0 0,1-1,-1 1,0 0,0 0,-1 0,1 0,-1 0,1 0,-2 2,-7 10,-1-1,0 0,-1 0,0-1,-1 0,-1-1,-7 5,-14 15,23-21,0-2,0 1,0 0,1 0,0 1,1 1,0 0,1 0,0 0,1 1,0 0,1 1,1 0,0 0,1 0,1 0,-1 4,4-14,0-1,0 0,1 1,-1-1,1 1,0-1,0 0,0 1,0-1,1 0,-1 0,1 0,0 0,0 0,0-1,0 1,0 0,1-1,-1 1,1-1,0 0,0 0,0 0,0-1,0 1,0 0,0-1,0 0,0 0,1 0,-1 0,0-1,1 1,2-1,3 2,1-2,-1 1,1-1,0-1,-1 1,1-2,-1 1,1-1,-1-1,0 0,0 0,1-1,18-12,-3-1</inkml:trace>
  <inkml:trace contextRef="#ctx0" brushRef="#br0" timeOffset="450.256">256 25,'-19'57,"1"1,3 1,3 0,2 1,3 5,30 197,-21 334,-3-580,0 0,-1 0,-1 0,-1 0,0 0,-1-1,0 0,-1 0,-2 1,1-4,1-6</inkml:trace>
  <inkml:trace contextRef="#ctx0" brushRef="#br0" timeOffset="2385.066">652 1098,'3'2,"0"0,0 0,0 0,0 0,0-1,0 1,0-1,0 0,1 0,-1 0,0-1,1 1,-1-1,1 0,-1 0,1 0,-1 0,0 0,1-1,-1 1,1-1,-1 0,0 0,0-1,1 1,-1-1,0 0,81-52,67-94,-138 135,-1-1,0-1,-2 0,1 0,-2-1,0 0,2-7,-10 22,-1 1,1-1,0 0,0 0,0-1,-1 1,1 0,-1 0,1 0,-1 0,1-1,-1 1,0 0,1 0,-1-1,0 1,0 0,0 0,0-1,0 1,0 0,0 0,-1-1,1 1,0 0,-1 0,1-1,-1 1,1 0,-1 0,0 0,1 0,-1 0,0 0,0 0,0 0,0 0,1 0,-1 0,-1 1,1-1,0 0,0 1,0-1,0 0,0 1,-1 0,1-1,0 1,0 0,-1 0,1-1,0 1,-1 0,-6 5,0-1,1 1,0 0,0 1,0 0,1 0,0 0,0 1,0 0,1 0,0 0,1 1,-1 0,1 0,1 0,0 0,0 0,0 1,0 6,1-5,1 1,1 0,0-1,0 1,1 0,0-1,1 1,0-1,0 0,1 1,1-1,0 0,0 0,1-1,0 0,1 0,0 0,0 0,1-1,0 0,0 0,1-1,0 0,2 1,-1-3,0-1,0-1,1 0,-1 0,0-1,1 0,0 0,0-1,-1 0,1-1,0 0,0-1,0 0,-1 0,1-1,-1-1,1 1,-1-1,0-1,0 0,0 0,0-1,-1 0,0 0,0-1,0 0,-1-1,0 0,0 0,2-2,10-14,0-2,-1 1,-1-2,-2-1,11-25,-23 47,0-1,-1 0,1 0,-1 0,-1 0,0 0,1-1,-2 1,1 0,-1-1,0 1,0 0,-1-1,0 1,0 0,0 0,-1-1,0 1,0 0,0 1,-1-1,0 0,-1-1,2 6,1 0,0 0,-1 0,1 0,-1 1,1-1,-1 0,0 1,1-1,-1 1,1 0,-1 0,0-1,1 1,-1 0,0 0,1 1,-1-1,0 0,1 0,-1 1,0-1,1 1,-1 0,1-1,-1 1,1 0,0 0,-1 0,1 0,0 0,-1 0,1 0,0 0,0 1,-1 0,-35 51,32-44,1-1,0 1,1 0,-1 0,2 0,-1 1,1-1,1 1,0-1,0 1,1 0,0-1,0 1,1-1,1 1,0-1,0 1,1-1,0 0,0 0,1 0,0 0,1-1,0 0,0 1,0-2,1 1,1-1,-1 0,1 0,0-1,6 4,-4-4,1 0,0 0,0-1,0-1,0 0,1 0,-1-1,1-1,0 1,0-2,0 0,0 0,1-1,-1 0,0-1,0 0,0 0,0-2,0 1,-1-1,1-1,6-3,6-6,0-2,-1 0,-1-1,0-1,-1-1,-1-1,-1-1,13-18,-1-4,-1-2,-3 0,21-47,-43 83,0 1,0 0,-1-1,1 1,-1-1,-1 0,1 0,-2 0,1 0,-1-1,0 1,-1 0,0-4,0 11,0 1,0-1,0 0,0 1,0-1,0 0,0 1,0-1,0 0,-1 1,1-1,0 0,-1 1,1-1,0 1,-1-1,1 0,-1 1,1-1,-1 1,1 0,-1-1,1 1,-1-1,0 1,1 0,-1-1,1 1,-1 0,0 0,1-1,-1 1,0 0,1 0,-1 0,0 0,1 0,-1 0,0 0,0 0,1 0,-1 0,0 0,1 1,-1-1,1 0,-1 0,0 1,1-1,-1 0,1 1,-1-1,0 1,1-1,-1 1,1-1,-1 1,1-1,-1 1,-30 31,21-17,1 1,0 0,1 1,0 0,2 0,0 1,1 0,1 0,0 1,3-12,-1 0,1 0,1 0,0 0,0 0,0 0,1 0,0 0,0 0,1 0,-1-1,2 1,-1 0,1-1,0 0,0 1,1-1,-1 0,1-1,1 1,-1-1,1 0,0 0,0 0,1-1,-1 1,1-1,0-1,0 1,0-1,1 0,-1-1,1 1,0-1,-1 0,7 0,-3 1,1-1,-1-1,1 1,-1-2,1 1,0-2,-1 1,1-1,-1-1,1 0,-1 0,1-1,-1-1,0 0,-1 0,3-1,1-7</inkml:trace>
  <inkml:trace contextRef="#ctx0" brushRef="#br0" timeOffset="2855.151">990 251,'633'-30,"-481"30,-151 0,-1-1,1 1,-1-1,1 1,-1-1,0 0,1 1,-1-1,0 0,0 1,0-1,1 0,-1 1,0-1,0 0,0 1,0-1,0 0,0 0,0 1,-1-1,1 0,0 1,0-1,0 0,-1 1,1-1,0 1,-1-1,1 0,0 1,-1-1,1 1,-1-1,1 1,-1-1,1 1,-1-1,1 1,-1 0,0-1,1 1,-1 0,0-1,1 1,-1 0,0 0,1 0,-1-1,0 1,1 0,-1 0,0 0,0 0,1 0,-1 1,0-1,1 0,-1 0,0 0,1 0,-1 1,0-1,0 0,-21-10,12 7,0 0,0 0,0-1,0-1,1 0,-1 0,1 0,1-1,-1-1,1 0,0 0,0 0,1-1,0 0,1-1,-1 1,2-1,-1 0,1-1,1 1,0-1,-3-8,4-3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01.9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0,'-4'5,"2"1,2-5,2 3,-1 4,-4 2,2-1,7-2,2-8,-5-3,-3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4.0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238 593,'-21'1,"0"2,0 1,0 1,1 0,-1 2,2 0,-1 1,-5 4,23-12,0 1,0-1,0 0,-1 1,1 0,0-1,0 1,0 0,0 0,0 0,0 0,0 0,1 1,-1-1,0 1,1-1,-1 1,1 0,-1-1,1 1,0 0,-1 0,1 0,0 0,1 0,-1 0,0 0,0 0,1 0,-1 1,1-1,0 0,0 0,0 0,0 1,0-1,0 0,0 0,1 1,-1-1,1 0,0 0,0 0,0 0,0 0,0 1,6 5,1-2,-1 1,1-1,0 0,0-1,1 0,0 0,0-1,0 0,0 0,9 1,19 10,-31-14,0 1,-1 0,1 0,-1 0,1 1,-1-1,0 1,0 1,0-1,-1 1,1-1,-1 1,0 1,0-1,0 1,0-1,-1 1,0 0,0 0,0 1,-1-1,1 1,-2-1,1 1,0-1,-1 1,0 0,0 0,-1 0,0 0,0 0,0 0,0 0,-1-1,0 1,-1 0,1 0,-1-1,0 1,-2 1,0-1,-1 1,0-1,0 0,0 0,0-1,-1 0,0 0,0 0,-1 0,1-1,-1 0,0-1,0 0,0 0,0 0,-1-1,1 0,-1 0,0-1,1 0,-1 0,0-1,0 0,0 0,1-1,-1 0,0 0,1-1,-1 0,-11-5</inkml:trace>
  <inkml:trace contextRef="#ctx0" brushRef="#br0" timeOffset="317.285">661 734,'-17'30,"1"-4,1-1,1 2,2 0,1 0,0 1,-4 26,14-51,0-1,1 1,-1 0,1-1,0 1,0 0,0-1,0 1,1 0,-1-1,1 1,0-1,-1 1,1-1,0 1,0-1,1 1,-1-1,0 0,1 0,-1 0,1 1,0-1,0-1,0 1,0 0,0 0,0-1,0 1,1-1,-1 0,0 0,1 0,-1 0,1 0,0 0,-1-1,1 1,-1-1,1 0,0 0,-1 0,1 0,0 0,-1 0,1-1,0 1,-1-1,10 0,-1-1,1-1,-1 1,0-2,0 0,0 0,0-1,-1 0,0-1,0 0,0 0,-1-1,0-1,0 0,-1 0,0 0,0-1,-1 0,0-1,-1 1,0-1,0-1,-1 1,-1-1,0 0,0 1,0 6,-1-2,0 1,0 0,0 0,-1-1,0 0,0 1,0-1,-1 0,1 0,-2 0,1 0,-1 0,0 0,0 0,0 0,-1 0,0 0,0 0,0 1,-1-1,0 0,0 1,-1-1,1 1,-1-1,-1 1,1 0,0 1,-2-2,-35-6,24 14</inkml:trace>
  <inkml:trace contextRef="#ctx0" brushRef="#br0" timeOffset="800.977">944 1073,'121'-276,"-117"267,0 1,0 0,1 0,1 0,-1 0,1 1,1 0,-1 1,1-1,0 1,1 0,-1 1,1 0,0 0,1 1,-1 0,1 0,0 1,3-1,-8 5,0 1,-1-1,1 1,-1 0,0 0,0 1,0-1,0 0,0 1,0 0,0 0,-1 0,0 0,1 0,-1 0,0 0,-1 1,1-1,0 1,-1 0,0-1,0 1,0 0,-1 0,1 0,-1-1,0 1,0 0,0 0,0 0,-1 0,1 0,-1-1,0 1,-1 2,2 18,0-22,0 0,-1-1,1 1,0 0,0-1,0 1,0 0,0 0,1-1,-1 1,1-1,-1 1,1 0,-1-1,1 1,0-1,0 1,-1-1,1 1,0-1,0 0,1 0,-1 1,0-1,0 0,1 0,-1 0,0 0,1 0,-1-1,1 1,0 0,-1-1,1 1,-1-1,1 1,0-1,-1 0,1 0,0 1,-1-1,1 0,0-1,-1 1,1 0,0 0,-1-1,1 1,0-1,96-74,-39 23,-59 51,1 1,0-1,-1 0,1 1,0-1,-1 0,1 1,0-1,0 1,0-1,0 1,0-1,-1 1,1 0,0-1,0 1,0 0,0 0,0 0,0 0,0 0,0 0,0 0,0 0,0 0,0 0,0 0,0 1,0-1,0 0,0 1,0-1,-1 1,1-1,0 1,0-1,0 1,-1 0,1-1,0 1,-1 0,1-1,0 1,-1 0,1 0,-1 0,1 0,-1 0,0-1,1 1,-1 0,0 0,0 0,1 1,3 58,-4-53,-3 83,2-65</inkml:trace>
  <inkml:trace contextRef="#ctx0" brushRef="#br0" timeOffset="1146.085">1706 932,'33'-19,"0"-2,-1-1,-1-1,-2-1,0-2,-1-1,12-18,-36 41,-1-1,0 0,0 0,-1-1,1 1,-1 0,0-1,-1 1,1-1,-1 0,0 1,-1-1,1-4,-1 8,0 1,0-1,0 0,-1 0,1 0,-1 1,1-1,-1 0,1 1,-1-1,0 0,0 1,0-1,0 1,0-1,0 1,0-1,-1 1,1 0,0 0,-1 0,1-1,-1 2,1-1,-1 0,1 0,-1 0,0 1,0-1,1 1,-1-1,0 1,0 0,1-1,-1 1,0 0,0 0,0 0,0 1,1-1,-1 0,0 1,0-1,1 1,-13 3,1 1,0 1,0 0,0 0,1 1,0 1,0 0,1 1,0 0,1 1,0 0,0 0,-7 11,9-13,-1 1,2 0,-1 1,1-1,1 1,-1 0,2 1,-1 0,2 0,-1 0,2 0,-1 1,2-1,-1 1,1 0,1 0,1 0,-1 0,2 0,-1 0,2-1,0 1,0 0,3 7,2-12,-1-1,2 0,-1-1,0 0,1 0,0 0,0-1,1 0,-1-1,1 0,-1 0,1-1,0 0,0 0,0-1,0 0,1-1,1 0,75-7,-61 1</inkml:trace>
  <inkml:trace contextRef="#ctx0" brushRef="#br0" timeOffset="1932.312">2354 649,'-2'11,"-1"-1,2 1,0 0,0 0,1 0,0 0,1 0,0 0,1 0,0-1,0 1,1 0,1-1,0 0,0 0,1 0,6 9,-9-17,0 0,0-1,1 1,-1 0,1-1,-1 1,1-1,-1 0,1 0,0 0,0 0,-1 0,1-1,0 1,0-1,0 0,0 0,0 0,0 0,-1 0,1-1,0 1,0-1,0 0,-1 0,1 0,0 0,-1 0,1-1,-1 1,1-1,-1 0,1 0,75-69,-71 63,-6 7,-1 0,1 0,-1 0,1 0,-1 0,1 0,0 0,0 0,0 0,-1 0,1 0,0 0,0 0,0 1,0-1,0 0,1 1,-1-1,0 1,0-1,0 1,0 0,1 0,-1-1,0 1,0 0,1 0,-1 0,0 0,0 0,0 0,1 1,-1-1,0 0,0 1,0-1,1 0,-1 1,0 0,0-1,0 1,0 0,0-1,0 1,0 0,0 0,0 0,-1 0,1 0,0 0,24 52,-24-48,-1 0,2 0,-1 0,1 0,-1 0,1-1,1 1,-1 0,1-1,0 0,-1 0,2 0,-1 0,1 0,-1 0,1-1,0 0,0 0,0 0,1 0,-1 0,1-1,-1 0,1 0,0 0,0-1,0 0,0 0,0 0,0 0,2-1,2-1,1-2,-1 1,0-1,-1-1,1 1,-1-2,1 1,-1-1,0 0,-1-1,1 0,-1 0,0 0,-1-1,0 0,0-1,0 1,-1-1,0 0,-1 0,1-1,0-2,30-105,-33 94</inkml:trace>
  <inkml:trace contextRef="#ctx0" brushRef="#br0" timeOffset="2462.205">3144 1,'-21'129,"16"-70,2 1,3-1,3 1,6 34,27 180,-7-143,-27-130,0 0,0 0,0 0,0-1,0 1,0-1,0 1,0-1,0 0,1 0,-1 0,0 0,0 0,0 0,0-1,0 1,0-1,0 1,0-1,0 0,0 0,0 0,0 0,-1 0,1 0,0-1,-1 1,1-1,-1 1,1-1,-1 1,1-1,-1 0,0 1,0-1,0 0,0-1,6-4,136-123,-142 128,1 0,0 0,0 0,0 1,0-1,1 0,-1 1,0 0,1-1,-1 1,1 0,-1 0,1 0,0 1,-1-1,1 1,0-1,-1 1,1 0,0 0,-1 0,1 0,0 1,-1-1,1 1,0 0,-1-1,1 1,-1 0,1 1,-1-1,1 0,-1 1,0-1,0 1,0 0,0-1,0 1,0 0,0 1,26 77,-27-72,1 0,0 0,0-1,1 1,-1 0,2-1,-1 0,1 1,0-2,1 1,0 0,3 3,8 2</inkml:trace>
  <inkml:trace contextRef="#ctx0" brushRef="#br0" timeOffset="3129.934">3794 791,'26'-6,"0"-1,-1-1,0-1,0-1,-1-1,0-2,-1 0,-1-1,0-1,-1-2,0 0,-19 15,0 0,0 0,0-1,0 1,0 0,-1-1,1 1,-1-1,1 1,-1-1,0 0,0 1,0-1,-1 0,1 0,-1 0,1 0,-1 1,0-1,0 0,0 0,-1 0,1 0,-1 0,1 0,-1 1,0-1,0 0,0 1,-1-1,1 0,-1 1,1 0,-1-1,0 1,0 0,0 0,0 0,0 0,0 0,-1 0,1 1,0-1,-1 1,0-1,1 1,-1 0,-2 0,-1-1,1 1,-1 0,0 0,1 1,-1-1,0 1,0 1,0-1,1 1,-1 0,0 0,1 1,-1 0,1 0,-1 0,1 0,0 1,0 0,0 0,0 0,1 1,-1 0,-85 98,80-87,1 1,0 0,1 1,1 0,0 0,1 1,2 0,-1 0,2 0,0 0,1 6,2-20,0 1,1 0,0 0,-1-1,2 1,-1 0,0-1,1 1,0-1,0 1,0-1,1 0,-1 0,1 0,0 0,0-1,1 1,-1-1,1 0,-1 0,1 0,0 0,0-1,0 1,1-1,-1 0,0 0,1-1,0 1,-1-1,1 0,1 0,5 1,0-1,0 0,0 0,0-1,0-1,0 0,0 0,0-1,0-1,0 1,-1-2,1 0,7-4,189-138,-192 135,0 0,-1-1,0 0,0-1,-2-1,1 0,-2-1,0 0,-1 0,0-2,-1 1,-1-1,-1 0,0 0,-1-1,-1 0,2-16,-6 32,-1-1,0 0,0 1,0-1,0 0,0 1,0-1,-1 0,1 1,-1-1,1 1,-1-1,0 1,0-1,-1 1,1-1,0 1,-1 0,1 0,-1 0,0 0,0 0,0 0,0 0,0 0,0 1,0-1,-1 1,1 0,0-1,-1 1,1 0,-1 0,1 1,-1-1,0 1,1-1,-1 1,0 0,1 0,-1 0,0 0,1 0,-1 1,0-1,1 1,-1 0,1-1,-1 1,1 0,-1 1,1-1,-1 1,-4 1,0 1,1 0,-1 1,1-1,0 1,0 1,1-1,-1 1,1 0,0 0,1 0,0 1,0 0,0 0,1 0,0 0,0 0,1 1,0-1,0 1,0 0,1 6,3-10,1 1,0 0,0-1,1 0,-1 0,1 0,0 0,0 0,0-1,1 0,-1 0,1 0,0 0,0-1,0 0,0 0,0 0,0-1,0 1,1-1,-1 0,0-1,1 0,-1 1,1-2,-1 1,1 0,4-2,40 6,-45-3,0 1,-1-1,1 1,0 0,0 0,-1 0,1 1,-1-1,0 1,0 0,0 1,0-1,0 1,-1-1,1 1,-1 0,0 0,-1 1,1-1,-1 1,1-1,-1 1,-1 0,1 0,-1 0,1 0,-1 0,-1 0,1 0,-1 0,0 0,0 0,-1 3,6 44,1-33</inkml:trace>
  <inkml:trace contextRef="#ctx0" brushRef="#br0" timeOffset="3500.865">4669 819,'10'8,"1"0,1-1,0 0,0-1,0-1,0 1,1-2,0 0,0 0,0-1,0-1,1 0,-1-1,0 0,1-1,-1-1,1 0,-1-1,0 0,1-1,-1-1,-1 0,1 0,0-2,-1 1,2-2,134-152,-140 149,0 0,-1 0,0-1,-1 0,0 0,0-1,-1 0,-1 1,0-2,-1 1,0 0,-1-1,0 1,-1-9,-1 19,1 0,-1 0,0 0,0 0,-1-1,1 1,0 0,-1 0,0 0,1 0,-1 0,0 0,0 0,0 0,0 0,0 1,0-1,-1 0,1 0,-1 1,1-1,-1 1,0 0,1-1,-1 1,0 0,0 0,0 0,0 0,0 0,0 1,0-1,0 1,0-1,0 1,0-1,0 1,-1 0,-1 0,-81 29,64-11,0 2,2 0,0 1,1 1,1 0,1 2,1 0,2 0,0 1,1 1,2 0,-4 16,5-18,1 0,1 1,2 0,0 0,2 1,0 2,3-20,0 0,0 0,1 0,0 0,1 0,-1 0,2-1,-1 1,1-1,0 1,0-1,1 0,0 0,1 0,-1-1,1 1,0-1,1-1,0 1,-1-1,6 3,7 3,0-2,1-1,0 0,1-1,0-1,0-1,0-1,1-1,-1-1,1 0,0-2,-1 0,1-1,12-3,-8 3,4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1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376 500,'-39'16,"-22"9,0 3,2 3,-13 11,69-41,0 0,1 0,-1 0,0 1,1-1,0 1,-1-1,1 1,0 0,0 0,0 0,0 0,0 0,0 1,0-1,1 0,-1 1,1-1,0 1,0 0,0-1,0 1,0 0,0 0,1 0,0 0,-1-1,1 1,0 0,0 0,1 0,-1 0,1 0,-1-1,1 1,0 0,0 0,0-1,0 1,0 0,1-1,-1 1,1-1,0 0,0 0,0 1,0-1,0-1,0 1,1 0,71 37,-61-34,0 0,0 1,-1 1,0 0,0 1,-1 0,0 1,-1 0,1 0,5 9,-14-16,-1 0,0 0,0 1,0-1,0 0,0 1,0-1,0 1,-1-1,1 1,-1-1,0 1,0 0,0-1,0 1,0-1,0 1,-1-1,1 1,-1-1,0 1,0-1,0 0,0 1,0-1,0 0,-1 0,1 0,-1 0,0 0,1 0,-1 0,0 0,0 0,-75 53,76-54,-166 77,151-70</inkml:trace>
  <inkml:trace contextRef="#ctx0" brushRef="#br0" timeOffset="292.878">856 189,'-64'287,"21"-120,37-141,-3 6,2 1,1 0,2 0,1 0,2 1,2 24,10-14,-5-26</inkml:trace>
  <inkml:trace contextRef="#ctx0" brushRef="#br0" timeOffset="539.988">432 641,'39'-5,"40"-1,18-5,2-1,-8 3,-13 2,-20 2</inkml:trace>
  <inkml:trace contextRef="#ctx0" brushRef="#br0" timeOffset="1527.279">1392 528,'-54'53,"2"2,2 3,-37 57,54-41,32-73,1 1,-1-1,1 0,-1 1,1-1,0 0,0 1,0-1,0 1,0-1,0 1,0-1,0 0,1 1,-1-1,0 0,1 1,-1-1,1 0,0 1,-1-1,1 0,0 0,0 0,0 1,0-1,0 0,0 0,0 0,0-1,0 1,0 0,0 0,1-1,-1 1,0 0,1-1,-1 1,0-1,1 0,-1 0,0 1,1-1,-1 0,1 0,-1 0,1 0,-1 0,0-1,1 1,-1 0,1-1,22-5,0 0,0-2,0-1,-1-1,-1-1,0 0,0-2,-1-1,-1 0,0-2,2-4,-16 16,135-140,-108 119,-32 53,-7 76,6-101,1 0,0 0,-1 0,1 0,1 0,-1 0,0 0,1 0,0-1,-1 1,1 0,0-1,1 1,-1-1,0 0,1 0,-1 0,1 0,-1 0,1-1,0 1,0-1,0 1,0-1,0 0,0 0,0-1,0 1,0-1,0 1,2-1,10-1,0-1,0-1,0 0,0-1,-1 0,1-1,-1-1,0 0,-1-1,0 0,0-1,0-1,10-9,114-109,-128 118,0-1,-1 0,0-1,0 1,-1-2,-1 1,0-1,-1 0,0 0,0-1,-1-1,-4 13,1-1,-1 1,0-1,1 1,-1 0,0-1,0 1,0-1,-1 1,1-1,0 1,0-1,-1 1,1-1,-1 1,1 0,-1-1,0 1,1 0,-1 0,0-1,0 1,0 0,0 0,0 0,0 0,0 0,0 0,0 0,-1 0,1 1,0-1,-1 0,1 1,0-1,-1 1,1 0,-1-1,1 1,-1 0,1 0,-1 0,1 0,-2 0,-61 24,19 36,44-59,1 0,-1 1,1-1,-1 1,1 0,0-1,0 1,0-1,0 1,0-1,0 1,0-1,0 1,0 0,1-1,-1 1,1-1,-1 1,1-1,0 0,-1 1,1-1,0 0,0 1,0-1,0 0,0 0,0 0,1 0,-1 0,0 0,0 0,1 0,-1 0,0-1,1 1,-1 0,1-1,-1 1,1-1,-1 0,1 0,0 1,0-1,108 2,-97-4,0 1,0 0,0 1,0 1,0 0,0 0,-1 1,1 1,9 3,-18-2,0 0,0 1,0-1,-1 1,1-1,-1 1,0 0,-1 1,1-1,-1 0,0 1,0-1,-1 1,1 0,-1-1,-1 1,1 0,-1 0,0 0,0 0,-1-1,0 1,0 0,0 0,0-1,-1 1,0-1,0 1,-1-1,0 1,-1 13,2-14,-8 81,10-84,0 0,0 0,1 0,-1 0,0 0,1 0,-1 0,1-1,-1 1,1 0,0 0,0 0,0-1,0 1,0 0,1-1,-1 1,0-1,1 1,-1-1,1 0,-1 1,1-1,0 0,-1 0,1 0,0 0,0-1,0 1,0 0,-1-1,1 0,0 1,0-1,0 0,0 0,0 0,0 0,2 0,14-4,-1 0,1-1,0 0,-1-2,0 0,-1-1,0-1,0 0,0-1,-2-1,1 0,-1-1,7-9,7-10,-2-2,-1 0,-1-2,-3-1,0-1,-3 0,-1-2,1-7,15-29,-26 61,9-16,-2-1,0 0,-2-1,-2 0,-1-1,-1 0,-2 0,-2-1,0-12,-4 47,0-1,-1 0,1 1,-1-1,1 0,-1 0,1 0,-1 1,1-1,-1 0,1 0,-1 0,1 0,-1 0,0 0,1 0,-1 0,1 0,-1 0,1 0,-1 0,1 0,-1-1,1 1,-1 0,1 0,-1-1,1 1,-1 0,1 0,0-1,-1 1,1-1,-1 1,1 0,0-1,-1 1,1-1,0 1,0-1,-1 1,1-1,0 1,0-1,0 1,0-1,-1 1,1-1,0 1,0-1,0 1,0-1,0 1,0-1,0 1,1-1,-1 1,0-1,0 1,0-1,0 1,1-1,-1 1,0-1,1 1,-1-1,0 1,-21 37,-13 147,26-137,2 1,2 0,2 0,2 0,2 0,3 0,1 0,13 42,-15-75,0 0,1 0,1-1,1 0,0 0,1-1,0 0,1 0,0-1,3 2,2-2</inkml:trace>
  <inkml:trace contextRef="#ctx0" brushRef="#br0" timeOffset="1776.448">2549 274,'39'-10,"21"2,6 3,-3 6,-8 3,-9 6,-6 1,-11-1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15.8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199 640,'0'-1,"-1"0,0-1,1 2,-1-1,0 0,1 0,-1 0,0 0,0 0,0 1,0-1,0 0,0 1,0-1,0 1,0-1,0 1,0-1,0 1,-1 0,1 0,0-1,0 1,0 0,0 0,-1 0,1 0,0 0,0 1,0-1,0 0,-1 1,1-1,0 0,0 1,0-1,0 1,0 0,0-1,0 1,0 0,0-1,1 1,-1 0,0 0,0 0,1 0,-1 0,0 0,1 0,-1 0,1 0,-1 0,1 0,0 0,-1 1,1-1,0 0,0 0,0 0,0 0,0 1,0-1,0 1,-4 31,0 0,3 0,0 0,2 0,2 0,1 0,4 15,9 110,-17-55,-17-143,15 11,1 0,2 0,1 0,1 0,2 1,1-1,1 1,1 0,1 1,2 0,1 0,10-17,-21 43,10-25,1 0,1 1,1 0,1 1,1 0,13-13,-26 35,-1 0,1-1,0 2,0-1,0 0,-1 0,2 1,-1 0,0-1,0 1,0 0,1 1,-1-1,0 0,1 1,-1 0,0 0,1 0,-1 0,0 1,1-1,-1 1,0 0,1 0,-1 0,0 0,0 0,0 1,0 0,0-1,0 1,0 1,88 73,-87-72,6 5,-2-3</inkml:trace>
  <inkml:trace contextRef="#ctx0" brushRef="#br0" timeOffset="517.34">1 273,'129'-17,"198"-25,-238 54,-202-88,-2-60,100 123</inkml:trace>
  <inkml:trace contextRef="#ctx0" brushRef="#br0" timeOffset="2549.678">1300 1260,'5'-33,"1"1,1-1,2 1,2 1,1-1,1 2,1 0,2 0,1 2,1 0,1 1,2 1,1 0,10-7,-31 31,-1 0,1 0,0 0,0 0,0 0,0 1,0-1,0 0,1 1,-1-1,1 1,-1-1,1 1,-1 0,1 0,0-1,0 1,-1 0,1 1,0-1,0 0,0 0,0 1,0-1,0 1,0 0,0 0,0-1,0 1,0 1,0-1,0 0,1 0,-1 1,0-1,-1 1,1 0,0-1,0 1,0 0,0 0,0 0,-1 1,1-1,-1 0,1 1,2 9,-1 0,0 0,-1 0,0 1,0-1,-2 1,1 0,-1-1,-1 1,-1 5,1 12,-3 172,-7-140,12-61,1 0,-1 0,0 0,0 0,1-1,-1 1,0 0,0-1,1 1,-1-1,0 1,0-1,0 0,0 0,0 1,0-1,0 0,0 0,0 0,0 0,-1 0,1 0,0 0,-1 0,1 0,0-1,-1 1,1 0,-1 0,0-1,0 1,1 0,-1-1,2 0,49-72,4 3,3 2,3 2,32-23,-87 83,0 1,1-1,0 1,0 0,0 0,1 1,0 0,0 0,0 1,1 0,-1 0,1 1,3-1,-9 5,0 1,-1-1,1 1,-1 0,1-1,-1 1,0 0,0 0,0 1,0-1,0 0,0 1,-1-1,1 1,-1 0,0-1,0 1,0 0,0 0,0 0,0-1,-1 1,1 0,-1 0,0 0,0 0,0 0,0 0,-1 0,1 0,-1 0,0 0,0 1,1 2,-18 124,2 31,32-121,-4-28</inkml:trace>
  <inkml:trace contextRef="#ctx0" brushRef="#br0" timeOffset="2916.187">2428 753,'-11'29,"1"0,2 1,0 0,2 1,1 0,2 0,1 0,2 30,0-57,0-1,0 1,0 0,0 0,1-1,0 1,-1-1,2 1,-1-1,0 1,0-1,1 1,0-1,0 0,0 0,0 0,0 0,1 0,-1 0,1-1,0 1,-1-1,1 0,1 0,-1 0,0 0,0 0,1-1,-1 0,1 1,-1-1,1 0,-1-1,1 1,0-1,-1 1,1-1,0 0,-1-1,1 1,0 0,1-2,11-3,-1-2,0 0,-1 0,1-1,-1-1,-1-1,0 0,0-1,-1 0,0 0,-1-2,-1 1,5-7,-8 11,0-1,0 0,0-1,-1 1,-1-1,0 0,0-1,-1 1,0-1,0 0,-2 0,1 0,-1 0,-1 0,0-1,-1 1,0-6,-6-1</inkml:trace>
  <inkml:trace contextRef="#ctx0" brushRef="#br0" timeOffset="3385.96">3190 640,'-192'178,"155"-123,36-53,1-1,0 1,-1-1,1 1,0-1,0 1,0-1,0 1,1-1,-1 1,0-1,1 1,-1-1,1 1,-1-1,1 1,0-1,-1 0,1 1,0-1,0 0,0 0,0 0,0 1,0-1,0 0,1 0,-1-1,0 1,1 0,-1 0,0-1,1 1,-1 0,1-1,-1 0,1 1,-1-1,1 0,1 0,94 18,-87-16,76 28,-84-29,0 0,-1-1,1 1,0 0,-1 1,1-1,-1 0,0 0,1 0,-1 1,0-1,0 1,0-1,0 1,0 0,0-1,0 1,-1 0,1-1,-1 1,1 0,-1 0,0 0,1-1,-1 1,0 0,0 0,0 0,-1 0,1-1,0 1,-1 0,1 0,-1 0,1-1,-1 1,0 0,0-1,0 1,0-1,0 1,0-1,0 1,0-1,-2 1,-13 15,-1-1,-1 0,-1-2,0 0,0-1,-2-1,1-1,-2 0,1-2,-1-1,-2 0,2 0</inkml:trace>
  <inkml:trace contextRef="#ctx0" brushRef="#br0" timeOffset="3681.308">3727 358,'-10'38,"-7"28,-2 6,3-3,4-9,5-10,2-9,3-6,2-5,5-2,2-1,0-1,-2 1,-1-1,-1 2,-7-5,-2-6</inkml:trace>
  <inkml:trace contextRef="#ctx0" brushRef="#br0" timeOffset="3929.383">3500 612,'39'-10,"26"-3,8 1,-4 2,-5 3,-7 8,-9 3,-9 1,-5 5,1 0,-1-1,-1 2,-6 0</inkml:trace>
  <inkml:trace contextRef="#ctx0" brushRef="#br0" timeOffset="4612.709">848 1684,'721'-111,"454"-4,-451 12,-659 92,187-17,-201 28,-51 1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8.7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23 585,'-5'13,"1"0,0 0,1 1,1-1,0 1,1 0,0-1,1 1,0 0,1-1,1 1,0 0,1-1,1 0,1 3,-4-14,0 1,0-1,1 1,-1-1,1 1,0-1,-1 0,1 0,0 0,1 0,-1 0,0-1,0 1,1-1,-1 1,1-1,-1 0,1 0,0 0,-1 0,1 0,0-1,0 1,0-1,-1 0,1 1,0-2,0 1,0 0,0 0,-1-1,1 0,0 1,0-1,-1 0,1 0,-1-1,1 1,-1 0,1-1,87-76,-80 61,-1 1,0-1,-1-1,0 0,-2 0,0 0,-1-1,-1 1,-1-1,0 0,-1-10,-1 23,-1-1,0 0,0 1,-1-1,0 0,0 1,0-1,-1 1,0-1,0 1,-1 0,1 0,-1 0,-1 0,1 0,-1 1,0 0,0-1,-1 2,1-1,-1 0,0 1,-1 0,1 0,-1 0,1 1,-1 0,0 0,0 0,-1 1,1 0,4 1,1 1,-1-1,0 1,1-1,-1 1,1 0,-1-1,0 1,1 0,-1 0,0 0,1 1,-1-1,0 0,1 1,-1-1,1 1,-1-1,1 1,-1 0,1-1,-1 1,1 0,0 0,-1 0,1 0,0 0,0 1,0-1,0 0,0 0,0 1,0-1,0 1,0-1,1 1,-1-1,1 1,-1-1,1 1,-1 0,1-1,0 1,0 0,0-1,0 1,0-1,0 1,0 0,1-1,-1 1,1 0,-1-1,1 1,-1-1,1 1,0-1,0 1,0-1,0 0,0 1,0-1,0 0,0 0,0 0,1 0,-1 0,0 0,1 0,0 0,5 2,0 0,0-1,0 1,0-2,1 1,-1-1,1 0,-1-1,1 1,-1-2,1 1,-1-1,0 0,1 0,-1-1,0 0,0-1,0 1,6-4,120-79,-120 74,-1-1,0 0,-1-1,0 0,-1-1,0 0,-1 0,-1-1,0 0,-1-1,0 0,-2 0,0 0,-1-1,0 0,-1 0,-1 0,-1 0,0 0,-2-9,-7 7,-3 47,5 19,3 1,1-1,3 1,2-1,2 1,1-1,3 0,9 22,-12-39,12 55,7 25,-5 1,-5 1,-5 0,-4 1,-6-106,1-1,0-1,0 1,-1 0,1-1,-1 1,-1 0,1-1,-1 1,0 0,0-1,0 1,-1-1,0 1,0-1,-1 0,1 0,-1 0,0 0,0 0,-1-1,0 1,1-1,-1 0,-1 0,1-1,0 1,-5 1,7-4,-1-1,1 0,-1 0,1 0,-1 0,1 0,-1-1,1 1,-1-1,1 1,0-1,-1 0,1 0,0 0,0 0,-1-1,1 1,0-1,0 1,0-1,1 0,-1 1,0-1,1 0,-1 0,1 0,0 0,-1-1,1 1,0 0,0-3,-21-75,20 56,1 1,1 0,2-1,0 1,1 0,1 0,2 1,0-1,1 1,1 0,2 1,0 0,1 0,1 1,12-16,-4 13,-1 5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7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28 277,'-5'33,"-1"22,0 0</inkml:trace>
  <inkml:trace contextRef="#ctx0" brushRef="#br0" timeOffset="238.342">0 23,'10'-10,"3"-3</inkml:trace>
  <inkml:trace contextRef="#ctx0" brushRef="#br0" timeOffset="516.95">480 51,'-7'2,"0"1,0-1,0 1,0 0,0 0,1 1,-1 0,1 0,0 1,0 0,1 0,-1 0,1 1,1-1,-1 1,1 0,-1 1,2-1,-1 1,1-1,0 1,0 0,-1 7,6-9,0 1,0-1,1 0,0 0,-1-1,2 1,-1 0,0-1,1 0,0 0,0 0,0 0,1-1,-1 1,1-1,0 0,-1 0,1-1,1 0,1 1,17 11,-20-12,0 0,0 0,0 0,0 1,-1-1,1 1,0 0,-1 0,0 0,0 1,0-1,0 1,-1 0,1 0,-1 0,0 0,0 0,0 0,-1 0,1 1,-1-1,0 0,0 1,-1-1,1 1,-1-1,0 1,0 0,-1-1,1 1,-1-1,0 1,0-1,-1 0,1 1,-1-1,0 0,0 0,-1 0,1 0,-2 1,-2 2,0-1,-1 0,0 0,0 0,-1-1,0 0,0 0,0-1,0 0,-1-1,1 0,-1 0,0-1,0 0,0 0,-1-1,-13 1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6.3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297 169,'-15'0,"-1"0,1 1,0 1,0 0,0 1,0 1,1 0,0 1,-1 0,1 1,1 1,0 0,0 1,0 1,1 0,0 0,0 1,-4 6,12-11,1-1,0 1,0 0,1-1,-1 2,1-1,0 0,0 0,0 1,1-1,0 0,0 1,1 0,-1-1,1 1,0-1,1 1,-1-1,1 1,0-1,1 1,-1-1,1 1,0-1,0 0,1 0,0 0,-1-1,2 1,-1 0,0-1,1 0,0 0,0 0,0 0,1-1,-1 1,1-1,3 2,1-3,0 1,0-1,0-1,0 0,1 0,-1 0,0-1,0-1,0 0,1 0,-1-1,0 0,0 0,-1-1,1 0,0-1,-1 1,0-2,0 1,4-4,14-10,0-1,-1-2,-1 0,-1-2,5-7,93-130,-119 159,-1 0,1 0,0 0,-1 1,1-1,0 1,0-1,0 1,0-1,-1 1,1 0,0 0,0 0,0 0,0 0,0 1,0-1,0 0,-1 1,1 0,0-1,0 1,-1 0,1 0,0 0,-1 0,1 0,-1 0,1 0,-1 1,0-1,1 0,-1 1,0-1,0 1,0 0,0-1,0 1,0 0,-1-1,1 1,-1 0,1 0,-1 0,1 0,-1 0,0 0,17 24,-8-18,1 0,0-1,0 0,0-1,1 0,0-1,0 0,1 0,-1-1,1-1,0 0,0 0,0-1,0-1,0 0,1-1,-1 0,0-1,0 0,0-1,0 0,0-1,0 0,0-1,-1-1,0 1,0-2,0 0,0 0,-1-1,0 0,7-7,114-111,-130 124,-1 0,0 0,1 0,-1 0,1 1,-1-1,1 0,-1 0,1 0,0 1,-1-1,1 0,0 1,0-1,0 0,-1 1,1-1,0 1,0-1,0 1,0 0,0-1,0 1,0 0,0 0,0 0,0-1,0 1,0 0,0 0,0 1,0-1,0 0,0 0,-1 0,1 1,0-1,0 0,0 1,0-1,0 1,0-1,0 1,-1-1,1 1,0 0,0-1,-1 1,1 0,0 0,-1-1,1 1,-1 0,1 0,-1 0,0 0,1 0,10 46,22 46,47-1,-60-80</inkml:trace>
  <inkml:trace contextRef="#ctx0" brushRef="#br0" timeOffset="248.85">1454 0,'-29'34,"-28"25,-10 7,7-2,8-7,9-14,12-9,5-11,8-4,2-5,4-1,9 3,4-1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4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 1,'-3'92,"-5"0,-3 0,-6 2,-19 186,25-138,11-118</inkml:trace>
  <inkml:trace contextRef="#ctx0" brushRef="#br0" timeOffset="265.34">0 508,'38'-14,"37"-10,11-5,-6 1,-5 7,-12 1,-11 5,-10 4,-7 4,-5-1,-3 1,0 1,-6 2</inkml:trace>
  <inkml:trace contextRef="#ctx0" brushRef="#br0" timeOffset="666.472">762 57,'-17'72,"3"1,4 0,0 29,9-86,-1 0,2 0,0 1,1-1,1 0,0 0,1-1,1 1,0-1,1 1,1-1,0 0,1-1,1 1,-6-12,0-1,1 1,-1 0,1-1,0 1,-1-1,1 0,0 0,0 0,1 0,-1 0,0-1,0 1,1-1,-1 0,1 0,-1 0,1-1,0 1,-1-1,1 0,0 0,-1 0,1 0,-1-1,1 1,0-1,-1 0,95-52,-26 10,-70 42,0 0,0 0,0 0,1 0,-1 1,0-1,0 0,1 1,-1 0,0-1,1 1,-1 0,0 0,1 0,-1 1,0-1,0 1,1-1,-1 1,0 0,0-1,0 1,1 0,-1 1,0-1,0 0,-1 1,1-1,0 1,0-1,-1 1,1 0,-1-1,1 1,-1 0,0 0,0 0,0 1,0-1,0 0,0 0,-1 0,1 1,-1-1,1 2,1 42,-3-41,1 1,0-1,0 1,0-1,1 1,-1-1,2 1,-1-1,0 0,1 1,0-1,0 0,0 0,2 0,7 3,-1-6</inkml:trace>
  <inkml:trace contextRef="#ctx0" brushRef="#br0" timeOffset="1046.886">1439 649,'22'-13,"0"3,-1-1,-1-1,0-1,0-1,-2-1,0 0,0-1,-2-1,0-1,-1 0,0-2,-13 19,-1-1,1 1,-1-1,0 0,1 1,-1-1,0 0,0 0,0 0,0 0,0 0,-1 0,1 0,-1 0,1 0,-1 0,0-1,0 1,1 0,-2 0,1 0,0 0,0-1,-1 1,1 0,-1 0,0 0,1 0,-1 0,0 0,0 0,0 0,-1 1,1-1,0 0,-1 0,1 1,-1-1,0 1,1 0,-1-1,0 1,0 0,0 0,0 0,0 0,0 0,0 1,0-1,0 1,0-1,0 1,0 0,0-1,-1 1,0 1,-8 3,-1 1,1 0,0 1,0 0,0 1,1 0,0 1,0 0,1 1,0 0,1 0,0 1,0 0,1 0,0 1,1-1,0 2,-2 6,4-12,0 1,1 0,0 0,0 0,0 0,1 1,0-1,0 1,1 0,0-1,1 1,-1 0,2-1,-1 1,1 0,0-1,0 1,1 0,0-1,1 0,-1 1,1-1,1 0,-1 0,1-1,0 1,1-1,0 0,0 0,0 0,1-1,5 5,-4-5,0 0,1 0,0 0,0-1,0 0,0 0,1-1,0 0,-1-1,1 0,0 0,0-1,0 0,0-1,0 0,0 0,1-1,-1 0,-1 0,4-2,12-3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3.0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205 111,'-7'-1,"1"-1,-1 1,0 0,0 0,0 1,0 0,0 0,1 1,-1 0,0 0,0 1,1-1,-1 1,1 1,-1-1,1 1,0 1,0-1,0 1,0 0,1 0,0 0,0 1,0 0,0 0,1 0,0 1,0-1,0 1,0 0,1 0,0 0,1 1,-1-1,1 1,0 2,-1 7,1 0,1 0,1 0,0 0,1 0,1 0,0 0,1 0,1 0,0 0,-2-10,0 0,0-1,1 1,0-1,0 1,0-1,0 0,1 0,0 0,0-1,0 0,0 1,1-1,0-1,0 1,0-1,0 0,0 0,1 0,-1-1,1 0,0 0,0 0,0-1,0 1,0-2,5 1,-2-1,0 0,0-1,0-1,0 1,0-2,-1 1,1-1,-1 0,1-1,-1 0,0 0,0-1,-1 0,0 0,1-1,-2 0,1 0,-1-1,0 1,0-1,3-6,7-10,-1 0,-2 0,0-1,-2-1,0 0,4-19,-11 33,0 1,-1-1,0 0,-1 0,0 0,-1 0,0 0,-1-1,-1 1,1 0,-2 0,1 0,-1-1,-1 2,0-1,-3-6,4 14,0 0,0 1,0 0,-1-1,1 1,0 0,-1 0,0 1,1-1,-1 0,0 1,0-1,0 1,0 0,0 0,0 0,0 1,0-1,0 1,0 0,0-1,-1 1,1 1,0-1,0 0,0 1,0 0,0-1,0 1,0 0,0 1,-1-1,-21 11</inkml:trace>
  <inkml:trace contextRef="#ctx0" brushRef="#br0" timeOffset="483.559">543 591,'54'-113,"5"2,44-57,-32 77,-69 91,-1 0,0 1,1-1,-1 0,0 0,0 0,1 1,-1-1,0 1,1-1,-1 1,0-1,0 1,0 0,0 0,0-1,0 1,0 0,0 0,0 0,0 0,0 0,0 0,-1 0,1 1,0-1,-1 0,1 0,-1 1,0-1,1 0,-1 0,0 1,0-1,0 0,1 1,-1-1,-1 0,1 1,0-1,0 0,0 1,-1-1,1 0,-1 0,1 1,-1-1,0 0,1 2,0 32,-2-30,1 1,0-1,1 0,-1 0,1 0,0 1,0-1,1 0,0 0,-1 0,2 1,-1-1,1 0,-1 0,1-1,1 1,-1 0,1-1,0 1,0-1,0 0,0 0,1 0,0 0,-1-1,1 1,1-1,2 2,1-3,1 0,-1-1,1 0,0 0,0-1,-1 0,1 0,0-1,0 0,-1-1,1 0,-1 0,1-1,-1 0,0 0,0-1,0 0,-1-1,1 1,-1-1,0-1,-1 1,1-1,-1-1,0 1,0-1,-1 0,0 0,-1-1,3-4,66-114,-61 108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9.5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1 922,'7'14,"0"1,-1 0,0 0,-1 0,-1 0,-1 1,0 0,-1 0,-1 0,0 4,-1-21,-1 1,1-1,-1 0,1 1,-1-1,1 0,-1 1,1-1,-1 1,1-1,-1 1,0-1,1 1,-1 0,0-1,1 1,-1 0,0 0,0-1,1 1,-1 0,0 0,0 0,0 0,1 0,-1 0,0 0,0 0,1 0,-1 0,0 0,0 1,1-1,-1 0,0 1,0-1,1 0,-1 1,0-1,1 1,-1-1,1 1,-1-1,1 1,-1-1,1 1,-1 0,1-1,-1 1,1 0,0-1,-1 1,1 0,0 0,-1 0,-2-14,0-1,1 1,0-1,1 1,1-1,0 0,0 1,2-1,0 1,0-1,1 1,1 0,0 0,1 0,1-2,7-14,1 1,2 0,0 1,2 1,1 0,2 0,-14 18,-1-1,1 2,0-1,0 1,1 0,0 0,0 1,1 0,0 0,0 1,0 1,1-1,-1 1,1 1,4-1,-12 4,0 0,0 0,1 0,-1 1,0-1,0 1,1-1,-1 1,0 0,0 0,0 0,0 0,0 0,0 0,0 1,0-1,-1 1,1-1,-1 1,1 0,-1 0,1-1,-1 1,0 0,0 0,0 0,0 0,0 1,0-1,6 19</inkml:trace>
  <inkml:trace contextRef="#ctx0" brushRef="#br0" timeOffset="11055.022">763 724,'-84'118,"80"-112,1 1,-1 0,1-1,1 1,0 1,0-1,0 0,1 0,0 1,0-1,1 0,0 1,0-1,1 1,-1-1,2 0,-1 1,1-1,0 0,1 0,0 0,0 0,0-1,1 1,0-1,0 0,1 0,-1 0,1-1,1 1,-1-1,1-1,4 4,-2-4,-1 0,1-1,-1 0,1-1,0 1,0-2,0 1,0-1,0 0,0-1,1 0,-1 0,0 0,0-1,0-1,0 1,0-2,0 1,0-1,-1 0,1 0,-1-1,0 0,0 0,0-1,2-2,1-1,0-1,-1 0,0-1,-1 0,0 0,-1-1,0 0,0 0,-1-1,-1 1,0-1,-1-1,0 1,-1-1,0 1,-1-1,0 0,-1 0,0 0,-2-6,3 12,-1 0,0 0,-1-1,0 1,0 0,0 0,-1-1,0 1,-1 0,0 0,0 0,0 0,-1 0,0 0,0 1,0-1,-1 1,0 0,-1 0,1 1,-1-1,0 1,0 0,-1 0,0 0,0 1,0 0,0 0,0 1,-1 0,0 0,0 0,0 1,1 0,-1 1,0 1,0-1,0 1,0 1,1-1,-1 1,0 0,0 1,1-1,-1 1,0 1,1-1,0 1,0 0,0 1,0-1,0 1,1 0,-1 1,1-1,0 1,1 0,-1 0,1 1,0-1,0 1,0 1,-11 17</inkml:trace>
  <inkml:trace contextRef="#ctx0" brushRef="#br0" timeOffset="11601.416">1496 301,'-16'67,"6"45,5 0,7 72,0-36,-2 10,0-146</inkml:trace>
  <inkml:trace contextRef="#ctx0" brushRef="#br0" timeOffset="11841.265">1186 752,'39'0,"36"0,10 0,0-5,-8-1,-14 0,-13 1,-9 2,-7 1,-5 1,-2 0,-6 1</inkml:trace>
  <inkml:trace contextRef="#ctx0" brushRef="#br0" timeOffset="12556.041">2033 724,'-42'27,"1"2,1 1,2 2,1 1,2 2,1 2,-2 6,34-42,0 0,0 1,0-1,0 1,0 0,0-1,1 1,-1 0,1 0,-1 0,1 0,0 1,-1-1,1 0,0 0,0 1,1-1,-1 1,1-1,-1 1,1-1,0 1,-1-1,1 1,1-1,-1 1,0-1,1 1,-1-1,1 0,0 1,-1-1,1 1,0-1,1 0,-1 0,0 0,1 0,-1 0,1 0,0 0,-1 0,1 0,0-1,1 1,10 0,0-2,0 1,0-1,0-1,0-1,0 0,-1 0,1-1,0-1,-1 0,0-1,0 0,0 0,0-2,-1 1,0-2,0 0,32-21,-2-2,-2-1,0-2,-3-2,-1-1,14-22,-36 45,-13 14,0 1,0-1,0 1,0-1,0 1,0-1,0 0,0 1,0-1,0 1,1-1,-1 0,0 1,0-1,0 0,1 1,-1-1,0 0,0 1,1-1,-1 0,0 1,1-1,-1 0,0 0,1 1,-1-1,0 0,1 0,-1 0,0 0,1 1,-1-1,1 0,-1 0,0 0,1 0,-1 0,1 0,-1 0,0 0,1 0,-1 0,1 0,-1 0,1-1,-1 1,0 0,1 0,-1 0,0 0,1-1,-1 1,0 0,1 0,-1-1,0 1,1 0,-1-1,0 1,0 0,1-1,-1 1,0 0,0-1,0 1,0-1,1 1,-1 0,0-1,1 38,-1-31,-2 30,0-30,1 0,-1 0,1 0,1 0,-1 0,1 0,0 0,0 0,1 0,0 0,0 0,0 0,1 0,0 0,0 0,1-1,-1 1,1-1,0 1,1-1,-1 0,1 0,0-1,0 1,0-1,1 0,0 0,2 1,7-1,-1-2,1 0,-1 0,1-2,0 1,0-2,-1 0,1 0,0-1,-1-1,1 0,-1-1,0-1,0 0,-1 0,1-2,-1 1,-1-1,1-1,-1 0,-1-1,1 0,-1-1,-1 0,0 0,0-1,-1 0,-1 0,1-1,-2 0,32-49,-4-2,-2-1,-2-1,-4-1,-3-2,4-25,-18 54,-2 1,-2-1,-1 0,-2 0,-3-29,2 64,-1 1,1 0,-1 0,0-1,0 1,0 0,0 0,0-1,-1 1,1 0,-1 0,0 0,0 0,0-1,-1 1,1 1,-1-1,1 0,-1 0,0 0,0 1,0-1,-1 1,1 0,-1 0,1 0,-1 0,1 0,-1 0,0 1,0-1,0 1,0 0,0 0,0 0,-1 0,1 0,0 1,0-1,-1 1,1 0,0 0,0 0,-1 1,-5 5,0 0,1 0,-1 1,2 0,-1 1,1-1,0 2,0-1,1 1,1 0,-1 0,1 0,1 1,0 0,0 0,1 0,0 0,0 6,-6 17,1 0,2 0,2 1,1-1,1 1,2 0,1 0,2-1,1 1,2-1,1 0,2 0,11 27,17 30,-19-51,-1 2,-3 0,-1 1,3 23,-12-41</inkml:trace>
  <inkml:trace contextRef="#ctx0" brushRef="#br0" timeOffset="12825.867">2428 583,'48'-5,"35"-1,13 0,-5 1,-8 1,-14 2,-9 1,-10 1,-8 0,-7 0,-4 0,-3 5,-2 2,1-1,-1-1,-4-2</inkml:trace>
  <inkml:trace contextRef="#ctx0" brushRef="#br0" timeOffset="13069.948">3388 668,'0'33,"0"17,4-1,3-4,-1-10</inkml:trace>
  <inkml:trace contextRef="#ctx0" brushRef="#br0" timeOffset="13319.025">3415 301,'0'0</inkml:trace>
  <inkml:trace contextRef="#ctx0" brushRef="#br0" timeOffset="13503.439">3726 668,'-20'117,"20"-112,0 0,0 0,0 0,1-1,-1 1,1 0,0 0,1-1,-1 1,1 0,0-1,0 0,0 1,1-1,0 0,-1 0,1 0,1 0,-1-1,1 1,-1-1,4 2,-2-3,-1 0,1 0,-1 0,1-1,0 0,0 0,0 0,-1-1,1 0,0 0,0 0,0 0,0-1,0 0,-1 0,1 0,0 0,-1-1,1 0,-1 0,1 0,-1 0,0-1,4-3,1 0,0 0,0-1,-1 0,0-1,0 0,-1 0,0-1,0 0,-1 0,3-7,-5 10,-1 1,0-1,-1 0,1 0,-1-1,-1 1,1 0,-1-1,0 1,0-1,-1 1,0-1,0 1,-1-1,0 1,0-1,0 1,-1 0,0-1,0 1,0 0,-1 0,0 0,0 1,-1-1,1 1,-1-1,0 1,-1 1,1-1,-1 0,0 1,0 0,0 0,-1 1,0 0,1-1,-1 2,0-1,0 1,-6-2,7 3,0 0,0 1,-1-1,1 1,0 0,0 0,0 1,0-1,0 1,0 1,0-1,0 0,0 1,1 0,-1 0,0 1,-2 2,-7 7</inkml:trace>
  <inkml:trace contextRef="#ctx0" brushRef="#br0" timeOffset="13958.306">4149 809,'67'-132,"-67"132,1-1,0 1,0-1,0 1,0 0,0-1,0 1,0 0,0 0,0 0,0 0,0 0,0 0,0 0,0 0,0 0,-1 1,1-1,0 0,0 1,0-1,0 0,0 1,0-1,-1 1,1-1,0 1,0 0,-1-1,1 1,0 0,-1-1,1 1,0 0,-1 0,1 0,-1 0,0-1,1 1,-1 0,0 0,1 0,-1 0,0 0,0 0,0 0,0 0,0 0,0 0,0 0,0 0,0 0,-1 0,1 0,0 0,-1 0,4 7,52 85,-53-90,1 0,-1-1,1 0,0 0,0 0,0 0,0 0,0 0,0-1,0 1,1-1,-1 0,0 0,1 0,-1-1,1 1,-1-1,1 0,-1 0,1 0,-1 0,1-1,-1 1,1-1,-1 0,0 0,1 0,-1-1,2 0,7-4,-1-1,1 0,-1-1,-1 0,1-1,-1 0,-1 0,0-1,0 0,-1-1,0 0,-1 0,0-1,-1 0,0 0,-1 0,-1-1,1 0,-2 0,0 0,-1 0,0 0,-1-1,0-1,-1-8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16.6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332 340,'9'-12,"-9"11,1 1,0-1,0 1,0-1,0 0,-1 1,1-1,0 0,-1 1,1-1,0 0,-1 0,1 0,-1 1,1-1,-1 0,1 0,-1 0,0 0,0 0,1 0,-1 0,0 0,0 0,0 0,0 0,0 0,0 0,0 0,0 0,-1 0,1 0,0 0,-1 0,1 0,0 1,-1-1,1 0,-1 0,1 0,-1 0,0 1,1-1,-1 0,-1 0,-13-5,0 1,0 1,-1 0,0 1,1 1,-1 0,0 1,0 1,-1 1,1 0,1 1,-1 0,0 2,-3 1,15-4,1 0,-1 0,1 1,-1-1,1 1,0 0,-1 0,1 1,0-1,0 1,1-1,-1 1,0 0,1 0,0 0,0 0,0 0,0 1,0-1,1 1,-1-1,1 1,0 0,0-1,0 1,1 0,-1 0,1-1,0 1,0 0,0 0,1 0,-1-1,1 1,0 0,0 3,0 0,1 0,0 0,0 0,0-1,1 1,0-1,1 1,-1-1,1 0,0 0,0-1,1 1,0-1,0 0,0 0,1-1,5 4,113 34,-124-42,1 0,0 0,0 1,-1-1,1 0,0 1,-1-1,1 0,0 1,-1-1,1 1,-1-1,1 1,-1 0,1-1,-1 1,1-1,-1 1,1 0,-1-1,0 1,1 0,-1 0,0-1,0 1,0 0,1 0,-1-1,0 1,0 0,0 0,0 0,0-1,-1 1,1 0,0 0,0-1,0 1,-1 0,1 0,0-1,-1 1,1 0,-1-1,1 1,0 0,-1-1,0 1,1-1,-1 1,1-1,-1 1,0-1,-38 32,32-28,5-2,-15 8,0 1,0 0,1 2,1 0,0 0,1 2,0-1,2 2,-1 0,2 0,0 2,1-1,-2 6,11-19,1 0,-1 0,1 0,-1 0,1 0,1 0,-1 0,0 0,1 0,0 0,0 0,0 0,1 0,-1-1,1 1,0-1,0 1,0-1,0 1,0-1,1 0,0 0,0 0,-1 0,2-1,-1 1,0-1,0 0,1 0,-1 0,1 0,0-1,5 4,1-1,-1 0,1 0,0-1,0 0,0-1,1 0,-1-1,0 0,1-1,-1 0,1 0,-4-1,-1 0,1-1,0 0,0 0,-1 0,1-1,-1 0,0 0,0-1,0 0,-1 0,1 0,-1 0,0-1,0 0,0 0,-1-1,0 1,0-1,0 0,0 0,-1 0,0-1,5-10</inkml:trace>
  <inkml:trace contextRef="#ctx0" brushRef="#br0" timeOffset="3632.509">275 1,'0'341,"-25"-200,-6 28,3 28,-1-27,7-62,19-100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1.9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1 899,'20'3,"0"-1,1 0,-1-1,1-2,-1 0,0-1,1 0,-1-2,0-1,0 0,-1-2,17-7,-18 6,-1-2,0 0,0-1,-1 0,0-2,-1 0,-1 0,0-1,0-1,-2-1,0 0,-1 0,0-1,-1 0,-1-1,-1 0,4-15,-10 31,-1-1,0 0,0 0,-1 1,1-1,-1 0,1 0,-1 0,0 0,0 1,0-1,0 0,-1 0,1 0,-1 0,1 1,-1-1,0 0,0 1,-1-1,1 0,0 1,-1 0,0-1,1 1,-1 0,0 0,0 0,0 0,0 0,-1 0,1 0,0 1,-1-1,1 1,-1 0,0 0,1 0,-1 0,0 0,0 1,1-1,-1 1,0 0,0-1,0 1,-1 1,-6 0,-1 1,1 0,0 1,0 0,0 0,1 1,-1 1,1 0,0 0,0 1,0 0,1 0,0 1,0 0,1 0,0 1,-2 2,-8 10,1 0,1 1,0 1,2 0,0 1,2 1,0 0,2 0,1 1,0 0,-2 22,8-42,1 0,0-1,0 1,1 0,-1 0,1 0,0-1,0 1,1 0,0 0,-1-1,1 1,1 0,-1-1,1 1,0-1,0 1,0-1,0 0,1 0,0 0,0 0,0-1,0 1,0-1,1 0,0 1,0-2,-1 1,2 0,-1-1,0 0,0 0,1 0,-1 0,3 0,13 2,0-1,1 0,-1-2,1 0,0-2,-1 0,1-1,-1-1,0-1,0 0,0-2,0 0,-1-2,11-5,-6 1,-6 1</inkml:trace>
  <inkml:trace contextRef="#ctx0" brushRef="#br0" timeOffset="516.255">734 1011,'206'-296,"-98"108,-107 241,-3-21,-1-8,1 0,2 0,0 1,1-1,2 0,1 1,-2-20,0 0,0 1,1-1,0 0,0 0,0-1,1 1,-1-1,1 1,0-1,0 0,1-1,-1 1,1-1,0 0,0 0,0 0,0-1,1 0,-1 0,1 0,-1 0,1-1,-1 0,1 0,0-1,0 1,-1-1,1-1,0 1,0-1,-1 0,1 0,-1-1,1 1,-1-1,1 0,-1-1,0 0,0 1,0-1,0-1,-1 1,1-1,-1 0,0 0,3-4,2-4,0 1,-1-2,0 1,-1-1,-1 0,0-1,0 1,-2-1,0 0,0-1,-1 1,-1 0,-1-1,1-5,-1-4</inkml:trace>
  <inkml:trace contextRef="#ctx0" brushRef="#br0" timeOffset="981.038">1722 559,'-28'31,"2"1,0 1,3 1,0 1,3 1,1 1,-10 29,27-63,0 0,0 0,0 0,0 0,1 0,0 1,-1-1,1 0,1 1,-1-1,0 1,1 0,0-1,-1 1,2-1,-1 1,0-1,1 1,-1 0,1-1,0 0,0 1,1-1,-1 1,1-1,-1 0,1 0,0 0,0 0,0 0,1-1,-1 1,1 0,-1-1,1 0,0 0,0 0,0 0,0 0,0 0,1-1,-1 0,0 0,2 1,6-1,0-1,0-1,0 1,0-2,-1 1,1-2,0 1,-1-1,0-1,0 0,0 0,0-1,0-1,-1 1,0-1,0-1,-1 0,0 0,0 0,3-5,8-9,-1-1,-1-1,-1-1,-1 0,-1-1,-1 0,3-10,14-42,-3-2,-3 0,-3-6,-14 56,-1 0,-1 0,-2 0,0-1,-3 1,0-1,-2 1,-1-1,-3-12,5 38,0 0,0 0,0 0,0 0,-1 0,1 0,-1 0,0 1,0-1,-1 1,1-1,-1 1,0 0,1 0,-1 0,-1 0,1 1,0-1,-1 1,1 0,-1 0,0 0,1 0,-1 1,0 0,0-1,0 1,0 1,0-1,-1 1,1-1,0 1,0 0,0 1,0-1,0 1,-1-1,1 2,0-1,-1 1,-11 8,0 2,1 0,0 1,1 0,1 1,0 1,1 0,0 1,2 0,0 0,0 1,2 1,0-1,1 2,1-1,0 1,0 7,0-10,1 1,1-1,0 1,1 0,1 0,1 0,0 0,1 0,1 0,0 0,2 0,0-1,0 1,2-1,0 1,1-1,0-1,2 1,0-1,0 0,1-1,1 0,1-1,0 0,0 0,6 3,18 10,1-1,1-2,1-2,0-1,2-2,1-2,0-1,0-3,4 0,26 3,-44-11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7.9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89,'5'48,"6"35,1 8,-1-1,-2-12,-4-14,-1-13,-3-11,0-7,-1-4,-1-3,1 0,-1-1,1-4</inkml:trace>
  <inkml:trace contextRef="#ctx0" brushRef="#br0" timeOffset="532.345">1 231,'49'-34,"1"2,2 2,2 3,0 2,1 3,6 0,97-14,-150 35,0 0,0 1,1 0,-1 1,0-1,0 2,0-1,-1 1,1 0,0 1,-1 0,1 0,-1 1,0-1,0 2,0-1,-1 1,6 4,-9-5,0-1,0 1,-1 0,1 0,-1 1,0-1,0 0,0 1,0-1,-1 1,0-1,0 1,0 0,-1 0,1-1,-1 1,0 0,-1 0,1 0,-1-1,0 1,0 0,0-1,-1 1,0 2,-64 102,-142 100,205-208,1 1,-1-1,0 1,1 0,-1 0,1 0,0 0,-1 0,1 1,0-1,0 1,1-1,-1 1,1 0,-1-1,1 1,0 0,0 0,0 0,0 0,0 0,1 1,0-1,-1 0,1 0,0 0,0 0,1 0,-1 1,1-1,0 0,-1 0,1 0,1 0,-1 0,0-1,1 1,0 1,116 35,-67-29,-32-5,0 1,0 1,-1 0,1 1,-2 2,1-1,6 7,-19-13,0 1,0-1,-1 1,0 0,0 0,0 0,0 1,0-1,-1 1,0 0,0 0,-1 0,1 1,-1-1,0 1,0-1,-1 1,1-1,-1 1,-1 0,1 0,-1 0,0-1,0 1,-1 0,0 0,0 2,-5 2,0 1,-1-2,0 1,0-1,-1 0,0 0,-1-1,0 0,0-1,0 0,-1 0,0-1,-1 0,1-1,-1 0,0-1,-1 0,1-1,-1 0,1-1,-10 1,-1 4,0 0,0-2,0 0,-1-2,0 0,0-2,1 0,-1-2,0 0,0-2,1 0,-1-2,1 0,0-2,0 0,1-1,0-1,1-1,0-1,-2-2,6-1,2 4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5.6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119 227,'2'1,"0"0,0 1,0-1,-1 1,1-1,0 1,-1 0,0 0,1 0,-1-1,0 2,0-1,0 0,0 0,0 0,0 0,-1 1,1-1,-1 0,1 0,-1 1,0-1,0 0,0 1,0 0,0 0,11 77,-4-34,-1 0,-3 0,-1 1,-4 32,-52 389,32-315,22-151,0 0,0 0,0 0,-1 0,1-1,0 1,-1 0,1 0,-1 0,0-1,1 1,-1 0,0-1,0 1,0-1,0 1,0-1,-1 1,1-1,0 0,-1 0,1 1,-1-1,1 0,-1 0,0-1,1 1,-1 0,0 0,0-1,1 1,-1-1,0 0,0 1,0-1,0 0,1 0,-1 0,0 0,0 0,0-1,0 1,1-1,-1 1,0-1,0 1,1-1,-1 0,0 0,1 0,-1 0,1 0,-1 0,1-1,0 1,-1 0,1-1,0 1,0-1,0 1,0-2,-4-12,2 0,0 0,1 0,0-1,1 1,1-1,1 1,1-8,-1-14,-1-3,2 1,1 0,2 0,2 1,1 0,2 0,2 0,1 2,2-1,2 2,1 0,1 1,2 1,2 1,20-23,-31 40,1 2,0-1,1 1,0 1,1 0,0 2,1-1,0 2,1 0,0 1,5-1,-19 8,0 1,0 0,0 0,0 0,0 0,0 0,0 0,0 1,0 0,0-1,0 1,0 0,0 1,0-1,-1 0,1 1,-1 0,1-1,-1 1,1 0,-1 0,0 0,0 1,0-1,0 1,0-1,-1 1,1-1,0 2,30 87,-32-73,1 0,-2-1,0 1,-2 0,0 0,0-1,-2 0,0 0,-1 0,-1 0,0-1,-1 0,-1 0,0-1,-1-1,-1 1,-1-1,0-1,0 0,-1-1,-1-1,-3 3,8-8,-1-1,0 0,0 0,0-1,0 0,-1-1,1 0,-1 0,0-2,0 1,0-1,-7-1,-7 1</inkml:trace>
  <inkml:trace contextRef="#ctx0" brushRef="#br0" timeOffset="346.925">995 453,'-20'8,"1"1,0 1,1 0,0 2,1 0,0 1,1 1,1 0,0 1,1 1,0 0,1 1,1 0,-7 15,17-28,0 0,1 1,-1 0,1-1,0 1,0 0,0 0,1-1,0 1,0 0,0 0,0 0,1-1,0 1,0 0,0 0,1-1,-1 1,1-1,0 1,0-1,1 0,-1 0,1 0,0 0,0 0,1-1,-1 1,1-1,-1 0,1 0,0 0,0-1,0 1,1-1,-1 0,0 0,1 0,0-1,1 1,2 1,0-1,0 0,0 0,0 0,0-1,0 0,0-1,1 0,-1 0,0-1,0 0,0 0,0-1,0 0,0-1,0 1,0-1,-1-1,0 0,1 0,-2 0,1-1,0 0,-1 0,0 0,0-1,0 0,-1 0,0-1,0 0,5-9,-1 0,-1-1,-1 0,-1 0,0 0,-1-1,0 1,-2-1,0-1,-1 1,-1 0,-1 0,0-1,-2 1,0 0,-1-5,2 18,1-1,-1 1,0 0,0 0,-1 0,1 1,-1-1,0 0,-1 1,1-1,-1 1,0-1,0 1,0 0,0 0,-1 1,1-1,-1 1,0 0,0-1,-1 2,1-1,0 0,-1 1,0 0,0 0,-1 0,-16-3</inkml:trace>
  <inkml:trace contextRef="#ctx0" brushRef="#br0" timeOffset="611.656">1474 537,'-15'48,"-4"21,1 3,3-11</inkml:trace>
  <inkml:trace contextRef="#ctx0" brushRef="#br0" timeOffset="828.759">1362 114,'0'0</inkml:trace>
  <inkml:trace contextRef="#ctx0" brushRef="#br0" timeOffset="1149.175">1643 876,'143'-303,"-101"243,-41 61,0-1,0 0,0 0,0 0,0 1,0-1,0 1,-1-1,1 1,0-1,0 1,0-1,0 1,0 0,-1-1,1 1,0 0,-1 0,1 0,-1 0,1-1,-1 1,1 0,-1 0,1 0,-1 0,0 0,0 0,1 0,-1 0,0 0,0 0,0 0,0 0,0 0,0 0,0 0,-1 1,1-1,0 0,-1-1,1 1,0 0,0 1,17 111,-16-109,0-1,1 1,-1-1,1 1,0-1,0 1,0-1,0 0,0 0,1 0,-1 0,1-1,0 1,0 0,0-1,0 0,1 0,-1 0,0 0,1-1,-1 1,1-1,0 0,-1 0,1 0,0 0,0-1,1 1,3-4,0 1,-1-2,1 1,-1-1,0 0,0 0,0 0,0-1,-1-1,0 1,0-1,0 0,-1 0,0 0,0-1,-1 0,1 0,-2 0,1 0,-1-1,0 0,0 1,1-8,5-6,25-94,-32 91</inkml:trace>
  <inkml:trace contextRef="#ctx0" brushRef="#br0" timeOffset="1528.956">2518 0,'32'303,"-64"-9,4-138,27-149,1-8</inkml:trace>
  <inkml:trace contextRef="#ctx0" brushRef="#br0" timeOffset="1778.317">2264 453,'38'0,"33"0,8-5,-4-2,-10 1,-12 1,-14 2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4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455 498,'-37'13,"0"1,0 2,2 1,0 2,1 1,-12 11,31-23,0 0,1 2,0-1,0 2,1 0,0 1,1 0,0 0,1 2,1-1,0 1,0 1,2 0,0 0,-3 8,10-19,0-1,1 1,-1 0,0-1,1 1,0 0,0-1,0 1,1 0,-1 0,1-1,0 1,-1-1,2 1,-1-1,0 1,1-1,0 1,0-1,0 0,0 0,0 0,0 0,1 0,0-1,-1 1,1-1,0 0,0 0,0 0,1 0,-1 0,0 0,1-1,1 1,4 1,0-1,0 0,0 0,0-1,1 0,-1 0,0-1,0-1,1 1,-1-1,0-1,0 0,0 0,1-1,35-19,-1-2,-2-1,0-3,-2-1,-1-2,-1-2,-2-1,-1-2,-2-1,-2-2,-1-1,-2-1,0-6,9 6,-36 41,0 0,0 0,0 1,-1-1,1 0,0 0,0 1,-1-1,1 0,0 1,-1-1,1 1,0-1,-1 1,1-1,-1 1,1-1,-1 1,1 0,-1-1,1 1,-1 0,1-1,-1 1,0 0,1 0,-1-1,0 1,0 0,0 0,0 0,0-1,0 1,0 0,0 0,0 0,0-1,0 1,0 0,0 0,-1 0,1-1,0 1,-1 0,1-1,0 1,-1 0,1 0,-1-1,1 1,-1-1,1 4,-6 37,0-9,2 1,1 1,1-1,2 0,2 1,2 10,-3-36,1-1,0 0,0 0,1 0,0 0,0 0,0-1,1 1,0-1,1 0,-1 0,1 0,0-1,0 0,1 0,0 0,0 0,0-1,0 0,1-1,-1 1,1-1,0 0,0-1,0 0,0 0,1 0,-1-1,0 0,5 0,4 0,0-1,0-1,-1 0,1-1,-1-1,1 0,-1-1,0-1,0 0,-1-1,1 0,-1-2,-1 1,4-4,8-6,0-1,-1-1,-1-1,-1-2,-1 0,-1-1,0-1,10-19,-5 0,-2-2,-2 0,-2-1,-3-1,-1-1,-2 0,0-15,0-178,-38 410,23-117,2 1,2-1,3 0,2-1,2 1,2-1,18 48,-25-84,2 0,0-1,0 1,2-2,0 1,0-1,1 0,1 0,9 9,-20-23,0 0,1 0,-1 0,1 0,-1 0,1 0,-1 0,1 0,0 0,0 0,-1-1,1 1,0 0,0 0,0 0,0 0,0 0,0 0,1 0,-1-1,0 1,1 0,-1 0,0 0,1 0,-1 0,1 0,0 0,-1 0,1 0,0 1,-1-1,1 0,0 0,0 1,0-1,0 0,0 1,0-1,0 1,0-1,0 1,0-1,0 1,0 0,0 0,0-1,0 1,0 0,1 0,-1 0,0 0,0 0,0 0,0 1,0-1,0 0,0 1,0-1,0 0,0 1,0-1,0 1,0 0,0-1,0 1,0 0,0-1,0 1,-7-19</inkml:trace>
  <inkml:trace contextRef="#ctx0" brushRef="#br0" timeOffset="249.263">1048 330,'39'-10,"45"-12,19-3,1-2,-12 3,-12 7,-10 5,-13 6,-5 2,-3 4,-5 0,-5 1,-4 5,-3 2,-8-1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0,'16'60,"-2"0,-3 1,-2 0,-4 0,-1 8,5 59,-5-116,0 0,-1 0,-1 1,0 0,-1-1,0 1,-1 0,0-1,-1 1,-2 6,-3-1</inkml:trace>
  <inkml:trace contextRef="#ctx0" brushRef="#br0" timeOffset="241.713">0 367,'38'0,"28"0,7 0,-5 0,-13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36.5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1,'-5'0,"-1"5,0 1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81,'-16'47,"10"-33,0-1,0 1,2 0,0 0,0 1,1-1,1 1,1 0,0-1,0 1,2 0,0 0,0 0,4 10,-2-19,0 0,0 0,1 0,0 0,0-1,0 0,0 0,1 0,0 0,0-1,1 1,-1-1,1-1,0 1,0-1,0 0,0 0,0-1,1 0,-1 0,1 0,0-1,-1 0,1-1,0 1,0-1,0 0,-1-1,1 0,0 0,0 0,-1-1,1 0,-1 0,0 0,1-1,-1 0,0-1,-1 1,1-1,-1 0,2-2,18-24,-2 0,-2-2,-1-1,-1-1,-2 0,-1-1,-2-1,0-3,12-63,-26 102,0 0,0 0,-1 1,1-1,0 0,0 0,-1 0,1 0,0 0,-1 0,1 0,0 0,0 0,-1 0,1 0,0 0,0 0,-1 0,1 0,0 0,0-1,-1 1,1 0,0 0,0 0,0 0,-1 0,1 0,0-1,0 1,0 0,-1 0,1 0,0-1,0 1,0 0,0 0,0-1,0 1,-1 0,1 0,0-1,0 1,0 0,0 0,0-1,0 1,0 0,0 0,0-1,-11 24,4-7,1-1,1 1,0 0,1 1,1-1,0 1,1-1,1 1,1 0,0 0,2-1,-1 1,2 0,0-1,1 0,1 0,0 0,1 0,1-1,8 13,23 4,-19-22</inkml:trace>
  <inkml:trace contextRef="#ctx0" brushRef="#br0" timeOffset="587.741">619 448,'62'-112,"-4"-2,5-31,-53 127,-4 23,-4 32,-4 14,1-31,0-1,1 1,1 0,1 0,0 0,6 17,-7-34,0 0,0 0,1 0,-1 0,1-1,0 1,-1 0,1-1,0 1,1-1,-1 0,0 0,1 0,-1 0,1 0,0 0,0-1,-1 1,1-1,0 0,0 0,0 0,0 0,1 0,-1-1,0 0,0 1,0-1,1 0,-1 0,0-1,0 1,0-1,0 0,0 1,0-1,0-1,0 1,0 0,0-1,0 1,-1-1,1 0,0 0,-1 0,0 0,1-1,-1 1,0 0,0-1,1-2,14-18,-1 0,-1-1,-1-1,-1 0,-1-1,-2 0,0-1,0-9,-7 28,5-16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1,'-25'143,"11"195,2-213,6 0,6 23,-10-88,-1-70,7-5</inkml:trace>
  <inkml:trace contextRef="#ctx0" brushRef="#br0" timeOffset="312.522">0 510,'38'-10,"28"-3,7-4,-5 1,-8 3,-10 3,-8 5,-7 1,-5-2,-2 0,-6 1</inkml:trace>
  <inkml:trace contextRef="#ctx0" brushRef="#br0" timeOffset="868.242">650 30,'27'252,"-26"101,29-200,-28-152,0 1,0-1,0 0,0 0,0 0,0 0,0 0,0-1,0 1,0-1,0 1,0-1,1 0,-1 0,0 0,0 0,0 0,1 0,-1-1,0 1,0-1,0 1,0-1,0 0,0 0,0 0,0 0,0 0,0 0,0-1,-1 1,1-1,-1 1,1-1,-1 1,1-1,-1 0,0 0,0 0,0 0,0 0,1-2,5-3,170-152,-176 158,0-1,0 1,0-1,0 1,1 0,-1 0,0 0,1 0,-1 0,1 0,-1 0,1 0,0 1,-1-1,1 1,-1-1,1 1,0-1,0 1,-1 0,1 0,0 0,0 0,-1 0,1 0,0 0,0 1,-1-1,1 1,0-1,-1 1,1 0,-1-1,1 1,-1 0,1 0,-1 0,0 0,1 1,-1-1,0 0,0 0,0 1,0-1,0 1,0-1,0 1,0-1,0 1,-1-1,1 1,-1 0,1 0,-1-1,0 1,0 0,7 136,-6-136,0 0,0-1,0 1,0 0,0 0,0 0,0-1,0 1,1-1,-1 1,0-1,1 1,0-1,-1 0,1 0,0 0,-1 0,1 0,0 0,0 0,0 0,0-1,0 1,0-1,0 0,0 1,0-1,0 0,0 0,0 0,0-1,0 1,0 0,0-1,0 1,1-1,14-5</inkml:trace>
  <inkml:trace contextRef="#ctx0" brushRef="#br0" timeOffset="1303.436">1327 678,'20'-5,"0"-1,0 0,-1-2,0 0,0-1,-1-1,0-1,-1-1,0 0,-1-1,11-12,-25 23,1 0,-1 0,0-1,-1 1,1-1,0 1,-1-1,1 1,-1-1,0 0,0 0,0 0,0 0,-1 0,1 1,-1-1,1 0,-1 0,0-1,0 1,-1 0,1 0,-1 1,1-1,-1 0,0 0,0 0,0 0,0 0,-1 1,1-1,-1 1,0-1,1 1,-1-1,0 1,-1 0,1 0,0 0,-1 0,1 1,-1-1,1 0,-1 1,0 0,1 0,-1 0,0 0,0 0,0 0,-1 1,-5 0,0 1,0 0,0 0,0 1,0 1,1-1,-1 1,1 1,0-1,0 2,0-1,0 1,1 0,-1 0,2 1,-1 0,0 1,1-1,0 1,1 0,0 1,0-1,-1 3,0 1,-1 0,2 1,0 0,0 0,1 0,1 1,0-1,0 1,1 0,1 0,0 5,1-13,0 0,1 1,-1-1,1 0,0 0,0 0,0 0,1-1,0 1,0 0,0-1,0 1,1-1,0 1,0-1,0 0,0 0,1-1,0 1,-1-1,1 0,0 1,1-2,-1 1,0 0,1-1,0 0,-1 0,5 1,13 1,0 0,1-1,-1-1,1-1,-1-1,22-3,6 1,-26 2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7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224 423,'-16'6,"0"1,1 0,0 1,0 1,1 0,0 1,1 1,0 0,0 1,1 0,1 1,0 0,1 0,0 2,1-1,-2 7,9-17,1 1,0 0,0-1,1 1,-1 0,1-1,0 1,1 0,-1 0,1-1,0 1,0 0,0-1,1 1,-1-1,1 1,0-1,1 0,-1 0,1 0,-1 0,1 0,0-1,1 1,-1-1,1 0,-1 0,1 0,0 0,1 0,6 4,0-1,0 1,0-2,1 0,0 0,0-1,0 0,1-1,-1-1,11 1,59-7,-64-3</inkml:trace>
  <inkml:trace contextRef="#ctx0" brushRef="#br0" timeOffset="334.997">648 1,'-20'241,"12"199,8-369,0-59</inkml:trace>
  <inkml:trace contextRef="#ctx0" brushRef="#br0" timeOffset="582.1">421 396,'39'-5,"26"-1,8 0,-4 1,-9 1,-10 2,-9 1,-10 1</inkml:trace>
  <inkml:trace contextRef="#ctx0" brushRef="#br0" timeOffset="885.35">1015 396,'-7'13,"0"0,2 1,-1 0,2 0,0 0,1 1,0 0,1-1,1 1,0 0,1 0,0 0,2 0,0-1,1 7,-2-19,-1 0,0 0,1 0,-1 0,1 0,0-1,0 1,0 0,-1 0,2-1,-1 1,0-1,0 1,0-1,1 1,-1-1,1 0,-1 0,1 1,-1-1,1 0,0 0,0-1,-1 1,1 0,0-1,0 1,0-1,0 1,0-1,0 0,0 0,0 0,0 0,-1 0,1 0,0-1,0 1,0-1,0 1,0-1,0 0,-1 1,1-1,1-1,6-5,0-1,0-1,0 1,-1-1,-1-1,0 0,0 0,0 0,-2 0,1-1,-1 0,-1-1,0 1,0-1,-1 1,-1-1,0 0,-1 0,0 0,-1 0,0-10,0 19,0 0,0-1,0 1,0 0,-1 0,1-1,-1 1,0 0,0 0,0 0,0 0,-1 0,1 0,-1 0,0 1,1-1,-1 0,-1 1,1-1,0 1,0 0,-1 0,0 0,1 0,-1 0,0 1,0-1,0 1,0 0,0 0,0 0,0 0,0 0,0 0,-1 1,1 0,0 0,0 0,-1 0,1 0,0 1,0-1,0 1,0 0,-2 0,-13 5</inkml:trace>
  <inkml:trace contextRef="#ctx0" brushRef="#br0" timeOffset="1183.802">1297 706,'0'-29,"0"-14,0-5,0 2,5 3,1 4,5 9,0 5,3 6,0 2,1 4,4-1,3 2,-2 3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1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1 135,'3'50,"13"-3,3-1,2-1,1 0,16 20,-37-64,-1 0,0 0,1-1,-1 1,1 0,-1-1,1 1,-1 0,1-1,-1 1,1-1,0 1,-1-1,1 1,0-1,-1 1,1-1,0 0,0 1,0-1,-1 0,1 1,0-1,0 0,0 0,-1 0,1 0,0 0,0 0,0 0,0 0,-1 0,1-1,0 1,0 0,0 0,-1-1,1 1,0-1,0 1,-1 0,1-1,0 1,-1-1,1 0,-1 1,1-1,0 1,-1-1,0 0,1 1,-1-1,1 0,-1 0,23-47,-20 42,123-298,-100 254,-13 32</inkml:trace>
  <inkml:trace contextRef="#ctx0" brushRef="#br0" timeOffset="486.061">566 248,'15'-2,"1"-1,-1 0,0 0,0-2,0 0,-1-1,0 0,0-1,0 0,-1-1,0-1,-1 0,11-11,-20 15,0 0,0 0,-1-1,1 1,-1-1,0 1,-1-1,0 0,0 0,0 0,0 0,-1 0,0 0,0 0,-1-1,1 5,0-1,0 0,0 1,-1-1,1 0,-1 1,0-1,0 1,0-1,0 1,0 0,0-1,-1 1,1 0,-1 0,1 0,-1 0,0 0,0 0,0 0,0 1,0-1,0 1,-1-1,1 1,0 0,-1 0,1 0,-1 0,1 0,-1 1,0-1,1 1,-2 0,-6 1,0 2,1-1,-1 1,1 1,0-1,0 2,0-1,1 1,-1 1,1-1,0 1,1 1,0-1,0 1,-3 5,-1 0,1 0,0 1,1 1,1-1,0 2,1-1,1 1,0 0,0 0,2 1,2-9,0-1,1 1,-1-1,2 1,-1-1,1 1,0 0,0-1,1 1,0 0,0-1,0 1,1-1,0 1,0-1,1 0,0 0,0 0,0 0,1-1,0 1,0-1,0 0,1 0,1 1,3 1,1-2,-1 1,1-1,0-1,0 0,0 0,1-1,-1 0,1-1,0 0,6-1,118-33,-110 24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26,'-14'-5,"-1"1,0 0,0 1,0 1,0 1,-1 0,1 1,-1 0,1 1,0 1,0 0,0 1,0 1,0 1,1 0,-1 0,1 2,1 0,-1 0,1 1,0 1,1 0,0 1,1 0,-1 1,4-4,0 1,1 0,-1 1,1-1,1 1,0 1,0-1,1 1,0 0,1 0,0 1,1-1,0 1,0 0,1 0,1 0,-1 0,2 0,0 0,0 0,1 0,0 0,1 0,2 5,-3-10,0 1,1 0,0 0,1-1,-1 0,1 1,0-1,1 0,0 0,-1-1,2 1,-1-1,1 0,0 0,0 0,0 0,1-1,-1 0,1-1,0 1,0-1,1 0,-1 0,1-1,-1 0,1 0,0 0,-1-1,1 0,0-1,0 1,0-1,0-1,0 1,0-1,0 0,0-1,12-5,1 0,-1-2,-1 0,0-1,0-1,0 0,-2-2,0 0,0 0,-1-2,9-10,136-187,-158 208,57-127,-59 132,-1-1,1 1,-1-1,1 0,-1 1,1-1,-1 0,1 1,-1-1,1 0,-1 0,1 1,-1-1,0 0,1 0,-1 0,1 0,-1 0,1 0,-1 0,0 0,1 0,-1 0,1 0,-1 0,0-1,1 1,-1 0,1 0,-1 0,1-1,-1 1,1 0,-1-1,1 1,-1 0,1-1,0 1,-1-1,1 1,-1-1,1 1,0-1,0 1,-1-1,1 1,0-1,0 1,0-1,-1 0,-3 11,1 0,0 0,1 0,0 1,0-1,1 1,0 0,1-1,0 1,1-1,0 1,1-1,0 1,1-1,0 0,0 0,1 0,0 0,1-1,0 1,1-1,0 0,0-1,1 0,0 0,0 0,1-1,4 4,96 88,-103-92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2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1 349,'57'-46,"-2"-2,-3-3,-1-1,-3-4,0-4,-43 53,-5 6,0 0,0-1,0 1,0 0,1 0,-1-1,0 1,1 0,-1 0,1 0,-1 0,1 0,0 0,0 0,-1 0,1 0,0 0,0 0,0 0,0 0,0 1,0-1,0 0,0 1,0-1,0 0,0 1,1 0,-1-1,0 1,0 0,1-1,-1 1,0 0,0 0,1 0,-1 0,0 0,0 1,1-1,-1 0,0 1,0-1,0 0,1 1,-1-1,0 1,0 0,0-1,0 1,0 0,0 0,0 0,0-1,-1 1,1 0,0 0,0 1,37 121,-23-67,-12-39,1-1,1-1,0 1,1-1,1 1,0-2,7 12,36 38,-36-55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30,'19'0,"26"0,10 0,0 0,-4 0,-7 0,-5-5,-5-1,-3 0,-2 1,-2 1,1 2,-1 1,-5 5,-10 3,-8-1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51,'38'-5,"28"-1,6 0,-3 1,-9 2,-10 1,-9 0,-6 2,-9-5,-5-1,0 0,-4 1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411 0,'-48'62,"4"1,2 2,3 2,3 2,3 1,3 2,-10 42,-42 177,66-223,17-55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4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90,'-1'36,"2"0,1 0,1 0,2 0,2-1,1 1,2-2,1 1,2-1,1-1,2-1,16 25,-18-35,45 50,-58-70,1-1,0 0,0 1,0-1,0 0,0 0,0 0,0 0,0-1,1 1,-1-1,0 1,0-1,0 0,1 0,-1 0,0 0,1 0,-1 0,0-1,0 1,0-1,1 1,-1-1,0 0,0 0,0 0,0 0,0 0,0 0,-1-1,1 1,0-1,-1 1,1-1,-1 0,1 0,8-12,0-2,-1 1,-1-1,0 0,-1 0,-1-1,-1 0,0 0,2-15,-4 21,79-293,-40 154,-37 139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4.8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65 338,'16'-22,"0"0,-1-1,-2-1,0 0,-2 0,0-2,-2 1,-1-1,-1 0,0-4,-6 28,-1 1,1-1,0 0,-1 0,1 0,-1 0,0 0,0 0,0 0,0 0,0 0,0 0,0 0,0 0,-1 0,1 0,-1 0,0 1,0-1,1 0,-1 0,0 1,0-1,-1 0,1 1,0-1,0 1,-1-1,1 1,-1 0,1 0,-1-1,0 1,1 0,-1 0,0 1,0-1,0 0,0 1,0-1,1 1,-1-1,0 1,0 0,0 0,0 0,0 0,0 0,0 0,0 1,0-1,0 1,0-1,-1 2,-8 5,2 1,-1 0,1 1,1 0,-1 1,1-1,1 2,0-1,1 1,0 0,0 0,1 1,1-1,-1 1,2 0,0 0,1 1,0-1,0 3,-1 1,0-1,2 1,-1 0,2 0,0 0,1 0,1 0,0 0,1 0,1 0,2 5,-1-16,1-1,-1 1,1-1,0-1,0 1,1-1,-1 0,0 0,1-1,0 1,0-2,0 1,0-1,0 0,0 0,0-1,0 0,0 0,0-1,0 0,0 0,0 0,0-1,0 0,-1-1,1 1,1-2,13-4,0 0,-1-1,0-1,-1-1,0-1,-1-1,10-8,-10 4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6 252,'5'2,"-1"0,1-1,0 1,0-1,-1 0,1 0,0-1,0 1,0-1,0 0,0-1,0 1,0-1,0 0,0 0,0 0,0-1,-1 0,1 0,-1 0,1 0,0-2,5 0,0-1,-1 0,0-1,0 0,-1 0,0-1,0 0,0 0,-1-1,0 0,0-1,-1 1,0-1,-1 0,0-1,0 1,-1-1,-1 0,1 0,-1 0,-1-1,1-4,-3 13,0 0,0 0,1 0,-1 0,-1 0,1 0,0 0,0 0,-1 0,1 0,-1 1,0-1,1 0,-1 0,0 0,0 1,0-1,0 0,0 1,-1-1,1 1,-1-1,1 1,0 0,-1-1,0 1,1 0,-1 0,0 0,0 0,0 1,1-1,-1 0,0 1,0-1,0 1,0 0,0 0,0 0,0 0,0 0,0 0,-2 0,-82 30,76-22,0 1,0 0,1 0,0 0,0 1,1 1,1-1,0 1,0 1,1-1,1 1,0 0,0 0,1 1,1 0,0-1,1 1,0 0,1 0,0 0,1 0,1 0,0 5,0-13,-1 0,1-1,0 1,0 0,1-1,-1 1,1-1,0 1,0-1,1 0,-1 0,1 0,0 0,0 0,0 0,0-1,1 0,0 0,-1 0,1 0,0 0,1-1,-1 1,0-1,1 0,-1-1,1 1,-1-1,1 0,0 0,3 0,5 0,-1 0,1-1,0 0,0-1,-1 0,1-1,-1-1,1 0,-1 0,0-2,7-2,146-91,-137 80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5.6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152 508,'-17'18,"1"0,1 1,0 0,2 1,0 1,1 0,2 1,0 0,1 1,1 0,-4 21,12-42,-1 1,1 0,-1-1,1 1,0 0,0 0,0-1,1 1,-1 0,1 0,-1-1,1 1,0-1,0 1,0 0,0-1,1 0,-1 1,1-1,-1 0,1 0,0 0,0 0,0 0,0 0,0 0,0 0,0-1,1 0,-1 1,1-1,-1 0,1 0,-1 0,1 0,0-1,-1 1,1-1,0 1,0-1,-1 0,1 0,0 0,0-1,-1 1,1-1,0 1,-1-1,2 0,10-3,-1 0,1-1,-1 0,-1-1,1 0,-1-1,0-1,0 1,-1-2,0 0,-1 0,0-1,0 0,4-7,104-166,-109 166,10-13,-2-1,-1-1,-2 0,-1-1,-1 0,-2-1,-2 0,-1-1,3-34,-10 62,0 0,0 0,0 0,-1 0,0 0,0 0,-1 1,0-1,0 0,-1 1,1 0,-1-1,-1 1,1 0,-1 1,0-1,-1 1,1-1,-1 1,0 1,0-1,-1 1,1 0,-1 0,0 0,0 1,0 0,0 0,-1 0,0 1,1 0,-1 1,0-1,0 1,1 0,-1 1,0 0,0 0,0 0,0 1,0 0,-5 2,4 0,0 1,0-1,0 2,1-1,0 1,0 0,0 1,1-1,0 1,0 0,0 1,1 0,0 0,0 0,1 0,0 1,-3 5,-41 143,46-133,0 0,2 0,1 0,0 0,2-1,1 1,0 0,2-1,1 0,0-1,2 1,0-1,1-1,2 0,9 13,-7-16,0 0,2-1,0-1,0-1,1 0,1-1,0-1,1-1,1-1,-1 0,6 0,33 12,-34-17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3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0,'0'43,"0"39,0 14,0 1,5-11,1-11,0-14,-1-11,-2-11,-1-6,4-4,1-3,-1 0,-2 0,0-10,-2-7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5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31,'38'0,"37"0,15 0,3-5,-11-2,-10 1,-11 1,-7 2,-8 0,-7 2,-5 1,-9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3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30,'43'0,"24"0,5 0,-4 0,-15-5,-11-1,-7-1,-6 2,-3 2,0 1,-6 1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6.8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0,'-11'16,"1"0,0 1,1 0,1 1,1 0,0 0,1 1,2-1,-1 1,2 0,1 0,-1 19,3-34,1 0,-1 1,1-1,0 0,0 1,1-1,-1 0,1 0,0 0,0 0,0 0,0 0,1-1,-1 1,1-1,0 0,0 0,1 0,-1 0,0 0,1-1,0 1,0-1,0 0,0 0,0 0,0-1,0 0,0 0,0 0,1 0,-1 0,1-1,-1 0,0 0,1 0,-1 0,1-1,-1 0,0 0,0 0,3-1,2 1,0-1,0 0,-1 0,0-1,1 0,-1-1,0 1,0-2,-1 1,1-1,-1 0,0-1,0 1,-1-1,0-1,0 1,0-1,-1 0,0 0,0-1,-1 0,0 0,0 0,-1 0,0 0,0-1,-1 1,0-1,-1 0,1 3,-1 0,0 0,-1 0,1 1,-1-1,-1 0,1 0,-1 0,0 0,0 0,0 1,-1-1,0 1,0-1,0 1,-1-1,0 1,0 0,0 0,-1 1,0-1,0 1,0-1,0 1,0 1,-1-1,0 0,0 1,0 0,0 0,0 1,-1 0,1-1,-1 2,1-1,-1 1,-5-1,-69 18,61-4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38.1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129 619,'-17'27,"0"0,1 0,2 2,1 0,1 0,2 2,1-1,1 1,0 10,7-38,0 0,0 0,0 0,1 0,-1 0,1 0,0 0,0 0,0 0,1 1,-1-1,1 0,-1 0,1 0,0 0,0-1,0 1,1 0,-1 0,1-1,-1 1,1 0,0-1,0 0,0 1,0-1,1 0,-1 0,0 0,1-1,0 1,-1 0,1-1,0 0,0 0,0 0,0 0,0 0,0 0,0-1,0 1,0-1,0 0,12-5,0-1,0 0,-1-1,0-1,0 0,-1-1,0 0,0-1,-1 0,-1-1,0-1,0 0,-1 0,-1-1,0 0,0 0,-2-1,1-1,-1 0,27-57,-2-1,-4-2,8-36,-25 77,-2-2,-2 1,-1-1,-2 0,-1 0,-2 0,-1-7,0 39,0 1,0-1,0 0,0 1,0-1,-1 0,0 1,1-1,-1 1,-1-1,1 1,0-1,-1 1,0 0,1 0,-2 0,1 0,0 0,0 0,-1 0,1 1,-1-1,0 1,0 0,0 0,0 0,0 0,-1 1,1-1,0 1,-1-1,1 1,-1 1,1-1,-1 0,0 1,1 0,-1-1,0 1,1 1,-1-1,0 1,1-1,-1 1,1 0,-1 0,-9 8,1 0,0 1,1 0,0 1,0 1,1-1,1 1,0 1,0 0,1 0,1 1,1 0,0 0,0 0,1 1,1 0,0 2,-4 1,1 1,1 0,0 0,1 0,1 0,1 1,1-1,1 1,0 0,1 0,2-1,0 1,1 0,0-1,2 0,1 0,0 0,1 0,1-1,1 0,0-1,1 0,1-1,6 7,-9-15,1 0,0 0,0-1,1 0,0-1,0 0,0-1,1 0,0 0,0-1,0 0,1-1,-1-1,1 0,0 0,-1-1,1 0,1-1,10 0,-1-1,1-1,-1-1,0-1,0-1,0-1,-1-1,1 0,-2-2,1 0,-1-2,-1 0,0-1,0-1,5-6,-10 10,0-1,-1 0,0-1,-1-1,0 0,-1 0,-1-1,1-1,-2 0,0 0,-1-1,0 0,-1 0,-1-1,-1 0,0 0,2-15,-6 28,-1 0,0 0,0 0,-1 0,1 0,-1 0,1 0,-1 0,0 0,0 0,0 0,-1 0,1 0,-1 1,1-1,-1 1,0-1,0 1,0-1,0 1,-1 0,1 0,-1 0,1 1,-1-1,1 0,-1 1,0 0,0 0,0-1,0 2,0-1,0 0,0 1,0-1,0 1,0 0,0 0,0 0,0 0,0 1,0-1,0 1,0 0,0 0,0 0,0 0,0 0,0 1,1-1,-3 2,-8 5,-1 1,2 0,-1 1,2 0,-1 1,1 1,1-1,0 2,1-1,0 1,1 1,0-1,1 1,1 1,0-1,1 1,0 0,2 1,-1-1,2 0,0 1,1 0,1-1,0 1,1 0,1-1,1 5,-2-15,0 1,0-1,1 0,0-1,0 1,0 0,0 0,1-1,0 1,0-1,0 0,1 0,-1 0,1-1,0 1,0-1,0 0,0 0,1 0,-1 0,1-1,0 0,0 0,-1 0,1 0,1-1,0 0,143 15,-133-17,0-1,0-1,-1 0,1-1,-1 0,0-1,0-1,0-1,-1 0,0-1,0 0,-1-1,0 0,0-1,-1-1,-1 0,4-5,25-29,-3-1,-1-2,-3-1,-2-3,-8 17,-2-1,-2-2,-1 0,-2 0,-1-2,5-26,-11 27,-3 20,-1 0,0-1,-2 1,0-1,-2 0,0 0,-1 1,-2-9,3 26,-1 0,0 0,-1 0,1-1,0 1,-1 0,1 0,-1 0,1 0,-1 0,0 0,0 0,0 0,0 0,-1 0,1 0,0 1,-1-1,1 0,-1 1,1 0,-1-1,0 1,0 0,0-1,0 1,0 0,0 1,0-1,0 0,0 0,0 1,0 0,0-1,-1 1,1 0,0 0,0 0,0 0,0 0,-1 1,1-1,0 1,0-1,0 1,0 0,0 0,0 0,0 0,0 0,0 0,0 0,1 1,-1-1,1 1,-1-1,1 1,-2 1,-6 12,0 0,1 0,1 1,0 0,1 0,1 0,1 1,0 0,1 0,-1 13,-2 28,2 1,2-1,7 59,2-62,3-1,3 0,1-1,4 0,1-1,2-1,18 28,-15-45,-25-39,-3-1</inkml:trace>
  <inkml:trace contextRef="#ctx0" brushRef="#br0" timeOffset="254.584">1088 534,'39'-10,"31"-2,9 0,-4 2,-5 3,-10 3,-11 2,-8 1,-6 6,-10 1</inkml:trace>
  <inkml:trace contextRef="#ctx0" brushRef="#br0" timeOffset="898.074">1738 732,'25'-2,"0"-2,0-1,0-1,-1-1,0-2,0 0,-1-1,-1-1,1-1,-2-2,2-1,-20 14,0 0,0-1,-1 0,1 0,0 0,-1 0,1 0,-1 0,0-1,1 1,-1-1,0 0,-1 1,1-1,0 0,-1 0,0 0,0 0,1 0,-2-1,1 1,0 0,-1 0,1-1,-1 1,0 0,0-1,-1 1,1 0,-1 0,1-1,-1 1,0 0,0 0,0 0,-1 0,1 0,-1 0,0 0,1 0,-1 1,-1-1,1 1,0-1,-1 1,1 0,-1 0,-1-1,-3 2,0 0,0 1,-1 0,1 0,0 1,0 0,0 0,0 1,0-1,1 2,-1-1,0 1,1 0,0 0,0 1,0-1,0 2,0-1,1 0,0 1,0 0,0 1,0-1,1 1,0-1,0 1,-2 6,-8 9,1 0,1 1,2 0,0 0,1 2,1-1,1 1,1 0,1 6,3-23,1 0,1 1,-1-1,1 0,0 1,1-1,0 0,0 0,1 1,0-1,0 0,0 0,1 0,0-1,0 1,1-1,0 0,0 0,0 0,1 0,0-1,0 1,0-1,1 0,0-1,0 0,0 0,0 0,1 0,-1-1,1 0,0-1,0 0,0 0,0 0,2 0,8-1,-1-1,1-1,-1 0,1-1,-1-1,0 0,0-2,0 1,0-2,-1 0,0-1,0-1,-1 0,0-1,0 0,11-10,-4 1,-1-2,0 0,-2 0,0-2,-1 0,-2-2,0 1,-1-2,6-17,46-171,-59 154,-7 57,0 1,0-1,0 1,0-1,0 1,0-1,0 1,-1 0,1-1,-1 1,1-1,-1 1,1 0,-1-1,0 1,0 0,1 0,-1 0,0-1,0 1,0 0,0 0,0 0,-1 0,1 1,0-1,0 0,-1 0,1 1,0-1,-1 1,1-1,0 1,-1 0,1-1,-1 1,-1 0,-2 2,1 0,-1 0,0 1,1 0,-1 0,1 0,0 0,0 1,0 0,0-1,1 1,-1 1,1-1,0 0,1 1,-1 0,0 0,-40 112,42-112,1-1,0 1,0-1,0 1,0-1,1 1,-1-1,1 1,0-1,0 0,1 0,0 1,-1-1,1 0,1 0,-1 0,0-1,1 1,0-1,0 1,0-1,0 0,1 0,-1 0,1-1,2 3,70 28,-69-32,1 1,0 1,-1-1,1 1,-1 1,0-1,0 1,0 0,0 1,-1 0,0 0,0 0,0 1,0-1,-1 2,0-1,-1 0,1 1,-1 0,0 0,-1 0,1 3,0 10,0 1,-2 0,-1-1,0 1,-2 0,-2 12,1 10,2-19</inkml:trace>
  <inkml:trace contextRef="#ctx0" brushRef="#br0" timeOffset="1501.705">2782 1014,'36'-79,"2"2,4 2,10-8,-23 48,-29 34,0 1,1-1,-1 0,1 1,-1-1,1 1,-1-1,1 1,-1 0,1-1,-1 1,1-1,-1 1,1 0,0 0,-1-1,1 1,0 0,-1 0,1 0,0 0,-1 0,1 0,0 0,-1 0,1 0,0 0,-1 0,1 0,0 0,-1 0,1 1,0-1,-1 0,1 0,-1 1,1-1,0 1,-1-1,1 0,-1 1,1-1,-1 1,1-1,-1 1,0 0,1-1,-1 1,0-1,1 1,-1 0,0-1,0 1,1-1,-1 1,0 0,0-1,0 2,15 107,-13-89,-2-16,0 0,0 0,0 1,0-1,0 0,1 0,0 0,0 0,0 0,0 0,1 0,0 0,0 0,0-1,0 1,0-1,1 1,-1-1,1 0,0 0,0 0,0 0,0-1,1 1,2-4,-1 0,1-1,-1 1,0-1,1 0,-1-1,0 1,0-1,0 0,-1-1,1 1,-1-1,0 1,0-1,0-1,0 1,0-1,-3 3,105-120,-21 35,-84 86,-1 1,1-1,0 1,-1-1,1 1,0 0,0-1,-1 1,1 0,0 0,0-1,0 1,-1 0,1 0,0 0,0 0,0 0,-1 0,1 0,0 0,0 0,0 1,-1-1,1 0,0 1,0-1,-1 0,1 1,0-1,0 1,-1-1,1 1,-1-1,1 1,0-1,-1 1,1 0,-1-1,1 1,-1 0,0-1,1 1,-1 0,0 0,1-1,-1 1,0 0,0 0,0 0,0-1,0 2,5 46,-5-44,-4 232,19-196,-3-28</inkml:trace>
  <inkml:trace contextRef="#ctx0" brushRef="#br0" timeOffset="1765.371">3742 873,'5'19,"1"7</inkml:trace>
  <inkml:trace contextRef="#ctx0" brushRef="#br0" timeOffset="2003.461">3686 393,'0'0</inkml:trace>
  <inkml:trace contextRef="#ctx0" brushRef="#br0" timeOffset="2404.826">3911 901,'2'0,"0"0,0-1,0 1,0 0,-1-1,1 1,0-1,0 0,0 0,0 0,-1 1,1-2,0 1,-1 0,1 0,-1 0,1-1,-1 1,0-1,0 1,1-1,-1 0,0 1,0-1,-1 0,1 0,0 1,0-1,-1-1,77-203,-37 80,-40 127,1-1,-1 1,0 0,1-1,-1 1,0 0,1-1,-1 1,1-1,-1 1,1-1,-1 1,1-1,-1 1,1-1,0 1,-1-1,1 0,0 1,-1-1,1 0,0 0,-1 1,1-1,0 0,-1 0,1 0,0 0,0 0,-1 0,1 0,0 0,0 0,-1-1,1 1,0 0,-1 0,1-1,0 1,-1 0,1-1,0 1,-1 0,1-1,-1 1,1-1,-1 1,1-1,-1 1,1-1,-1 0,0 1,1-1,-1 0,0 1,1-1,-1 0,0 1,0-1,1 0,16 172,-17-166,1 1,-1 0,2 0,-1 0,1-1,-1 1,2-1,-1 1,0-1,1 0,0 0,1 0,-1 0,1 0,0-1,0 0,0 0,0 0,1 0,0-1,-1 1,1-1,1 0,-1-1,0 1,1-1,-1 0,1 0,0-1,-1 0,1 0,0 0,0-1,0 0,0 0,0 0,2-1,1-3,0 0,0 0,-1-1,1 0,-1-1,-1 1,1-2,-1 1,0-1,0 0,-1 0,0-1,0 0,-1 0,0 0,0-1,-1 0,0 0,-1 0,0 0,0-1,-1 1,0-1,0 1,-2-1,1-9,1-6</inkml:trace>
  <inkml:trace contextRef="#ctx0" brushRef="#br0" timeOffset="60720.244">4814 704,'1'1,"1"1,-1 0,1 0,-1 0,1-1,0 1,-1 0,1-1,0 0,0 1,0-1,0 0,0 0,0 0,1 0,-1-1,0 1,0-1,1 1,-1-1,0 0,1 1,-1-1,0-1,2 1,-1 0,5 2,-1-1,1 0,0 0,-1-1,1 0,0 0,0-1,-1 0,1-1,-1 0,1 0,-1 0,0-1,0 0,0 0,0-1,0 0,-1 0,1-1,2-2,-8 2,-1 1,0-1,0 1,-1-1,1 1,-1-1,0 1,0-1,0 1,-1 0,0 0,0-1,0 1,0 0,0 1,-1-1,0 0,1 1,-2-1,1 1,0 0,0 0,-1 0,0 1,0-1,1 1,-1 0,-1 0,-2-4,1 2,-1-1,0 1,0 0,-1 0,1 1,-1 0,1 0,-1 1,0 0,0 0,0 1,-1 0,1 0,0 1,0 0,0 1,-1 0,1 0,0 1,0 0,0 0,1 0,-1 1,0 1,1-1,0 1,0 1,0-1,0 1,0 1,3 2,0 1,0-1,0 1,1 0,1 0,0 1,0-1,0 0,1 1,1-1,0 1,0-1,1 1,0-1,0 2,1 17,-3-20,1 0,0 0,1 0,0 0,0-1,0 1,1 0,1 0,-1-1,1 1,0-1,1 0,0 0,0 0,0 0,1-1,0 0,0 0,1 0,0 0,0-1,0 0,0 0,1-1,0 0,0 0,0 0,0-1,1 0,-1-1,1 1,5 0,181-2,-120-17,-62 10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6.6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1 100,'0'396,"11"-334,3-92,6-203,-15 214,1 1,0-1,1 1,1 1,1 0,1 0,5-7,-2 4,70-82,-79 99,-1 1,0 0,1-1,0 1,-1 0,1 1,0-1,0 1,0-1,0 1,0 0,1 1,-1-1,0 1,0 0,0 0,1 0,-1 0,0 1,0 0,0 0,0 0,0 0,0 1,0-1,0 1,0 0,-1 0,1 1,67 76,-57-55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7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1 234,'19'-9,"1"2,1 0,-1 2,1 0,0 1,0 1,0 1,0 1,0 1,0 1,1 1,-1 0,0 2,-1 0,14 5,90 23,-123-32,-1 1,1-1,-1 1,1-1,0 0,-1 0,1 1,0-1,-1 0,1 0,0 0,0 0,-1 0,1 0,0 0,-1 0,1 0,0 0,-1 0,1 0,0 0,0 0,-1-1,1 1,-1 0,1-1,0 1,-1 0,1-1,-1 1,1-1,-1 1,1-1,-1 1,1-1,-1 1,1-1,-1 0,0 1,1-1,-1 1,0-1,1 0,-1 1,0-1,0 0,0 0,0 1,0-1,0 0,0 1,0-1,0 0,0 1,0-1,0 0,0 0,-1 1,1-1,0 0,0 1,-1-1,1 1,-1-1,-24-47,22 44,-99-148,90 133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9:48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370 421,'-20'2,"0"0,1 2,0 0,-1 1,2 1,-1 1,-9 5,-65 20,87-31,-41 14,47-15,-1 0,1 1,-1-1,0 0,1 0,-1 1,1-1,-1 0,1 1,-1-1,1 1,-1-1,1 0,-1 1,1-1,-1 1,1-1,0 1,-1 0,1-1,0 1,0-1,-1 1,1 0,0-1,0 1,0 0,0-1,0 1,0-1,0 1,0 0,0-1,0 1,0 0,0-1,0 1,1 0,-1-1,0 1,0-1,1 1,-1-1,0 1,1 0,-1-1,1 1,-1-1,1 0,-1 1,0-1,1 1,0-1,-1 0,1 1,-1-1,1 0,-1 1,1-1,0 0,-1 0,1 0,140 46,-138-46,0 0,0 0,0 1,0-1,0 1,0-1,0 1,-1 0,1 0,0 0,-1 0,1 1,-1-1,1 1,-1 0,0-1,1 1,-1 0,0 0,0 1,0-1,-1 0,1 1,0-1,-1 1,0-1,0 1,1 0,-1-1,-1 1,1 0,0 0,-1 0,0 0,1-1,-1 1,0 0,0 0,-1 0,1 0,-1 0,1 0,-2 2,-7 10,-1-1,0 0,-1 0,0-1,-1 0,-1-1,-7 5,-14 15,23-21,0-2,0 1,0 0,1 0,0 1,1 1,0 0,1 0,0 0,1 1,0 0,1 1,1 0,0 0,1 0,1 0,-1 4,4-14,0-1,0 0,1 1,-1-1,1 1,0-1,0 0,0 1,0-1,1 0,-1 0,1 0,0 0,0 0,0-1,0 1,0 0,1-1,-1 1,1-1,0 0,0 0,0 0,0-1,0 1,0 0,0-1,0 0,0 0,1 0,-1 0,0-1,1 1,2-1,3 2,1-2,-1 1,1-1,0-1,-1 1,1-2,-1 1,1-1,-1-1,0 0,0 0,1-1,18-12,-3-1</inkml:trace>
  <inkml:trace contextRef="#ctx0" brushRef="#br0" timeOffset="450.256">256 25,'-19'57,"1"1,3 1,3 0,2 1,3 5,30 197,-21 334,-3-580,0 0,-1 0,-1 0,-1 0,0 0,-1-1,0 0,-1 0,-2 1,1-4,1-6</inkml:trace>
  <inkml:trace contextRef="#ctx0" brushRef="#br0" timeOffset="2385.066">652 1098,'3'2,"0"0,0 0,0 0,0 0,0-1,0 1,0-1,0 0,1 0,-1 0,0-1,1 1,-1-1,1 0,-1 0,1 0,-1 0,0 0,1-1,-1 1,1-1,-1 0,0 0,0-1,1 1,-1-1,0 0,81-52,67-94,-138 135,-1-1,0-1,-2 0,1 0,-2-1,0 0,2-7,-10 22,-1 1,1-1,0 0,0 0,0-1,-1 1,1 0,-1 0,1 0,-1 0,1-1,-1 1,0 0,1 0,-1-1,0 1,0 0,0 0,0-1,0 1,0 0,0 0,-1-1,1 1,0 0,-1 0,1-1,-1 1,1 0,-1 0,0 0,1 0,-1 0,0 0,0 0,0 0,0 0,1 0,-1 0,-1 1,1-1,0 0,0 1,0-1,0 0,0 1,-1 0,1-1,0 1,0 0,-1 0,1-1,0 1,-1 0,-6 5,0-1,1 1,0 0,0 1,0 0,1 0,0 0,0 1,0 0,1 0,0 0,1 1,-1 0,1 0,1 0,0 0,0 0,0 1,0 6,1-5,1 1,1 0,0-1,0 1,1 0,0-1,1 1,0-1,0 0,1 1,1-1,0 0,0 0,1-1,0 0,1 0,0 0,0 0,1-1,0 0,0 0,1-1,0 0,2 1,-1-3,0-1,0-1,1 0,-1 0,0-1,1 0,0 0,0-1,-1 0,1-1,0 0,0-1,0 0,-1 0,1-1,-1-1,1 1,-1-1,0-1,0 0,0 0,0-1,-1 0,0 0,0-1,0 0,-1-1,0 0,0 0,2-2,10-14,0-2,-1 1,-1-2,-2-1,11-25,-23 47,0-1,-1 0,1 0,-1 0,-1 0,0 0,1-1,-2 1,1 0,-1-1,0 1,0 0,-1-1,0 1,0 0,0 0,-1-1,0 1,0 0,0 1,-1-1,0 0,-1-1,2 6,1 0,0 0,-1 0,1 0,-1 1,1-1,-1 0,0 1,1-1,-1 1,1 0,-1 0,0-1,1 1,-1 0,0 0,1 1,-1-1,0 0,1 0,-1 1,0-1,1 1,-1 0,1-1,-1 1,1 0,0 0,-1 0,1 0,0 0,-1 0,1 0,0 0,0 1,-1 0,-35 51,32-44,1-1,0 1,1 0,-1 0,2 0,-1 1,1-1,1 1,0-1,0 1,1 0,0-1,0 1,1-1,1 1,0-1,0 1,1-1,0 0,0 0,1 0,0 0,1-1,0 0,0 1,0-2,1 1,1-1,-1 0,1 0,0-1,6 4,-4-4,1 0,0 0,0-1,0-1,0 0,1 0,-1-1,1-1,0 1,0-2,0 0,0 0,1-1,-1 0,0-1,0 0,0 0,0-2,0 1,-1-1,1-1,6-3,6-6,0-2,-1 0,-1-1,0-1,-1-1,-1-1,-1-1,13-18,-1-4,-1-2,-3 0,21-47,-43 83,0 1,0 0,-1-1,1 1,-1-1,-1 0,1 0,-2 0,1 0,-1-1,0 1,-1 0,0-4,0 11,0 1,0-1,0 0,0 1,0-1,0 0,0 1,0-1,0 0,-1 1,1-1,0 0,-1 1,1-1,0 1,-1-1,1 0,-1 1,1-1,-1 1,1 0,-1-1,1 1,-1-1,0 1,1 0,-1-1,1 1,-1 0,0 0,1-1,-1 1,0 0,1 0,-1 0,0 0,1 0,-1 0,0 0,0 0,1 0,-1 0,0 0,1 1,-1-1,1 0,-1 0,0 1,1-1,-1 0,1 1,-1-1,0 1,1-1,-1 1,1-1,-1 1,1-1,-1 1,-30 31,21-17,1 1,0 0,1 1,0 0,2 0,0 1,1 0,1 0,0 1,3-12,-1 0,1 0,1 0,0 0,0 0,0 0,1 0,0 0,0 0,1 0,-1-1,2 1,-1 0,1-1,0 0,0 1,1-1,-1 0,1-1,1 1,-1-1,1 0,0 0,0 0,1-1,-1 1,1-1,0-1,0 1,0-1,1 0,-1-1,1 1,0-1,-1 0,7 0,-3 1,1-1,-1-1,1 1,-1-2,1 1,0-2,-1 1,1-1,-1-1,1 0,-1 0,1-1,-1-1,0 0,-1 0,3-1,1-7</inkml:trace>
  <inkml:trace contextRef="#ctx0" brushRef="#br0" timeOffset="2855.151">990 251,'633'-30,"-481"30,-151 0,-1-1,1 1,-1-1,1 1,-1-1,0 0,1 1,-1-1,0 0,0 1,0-1,1 0,-1 1,0-1,0 0,0 1,0-1,0 0,0 0,0 1,-1-1,1 0,0 1,0-1,0 0,-1 1,1-1,0 1,-1-1,1 0,0 1,-1-1,1 1,-1-1,1 1,-1-1,1 1,-1-1,1 1,-1 0,0-1,1 1,-1 0,0-1,1 1,-1 0,0 0,1 0,-1-1,0 1,1 0,-1 0,0 0,0 0,1 0,-1 1,0-1,1 0,-1 0,0 0,1 0,-1 1,0-1,0 0,-21-10,12 7,0 0,0 0,0-1,0-1,1 0,-1 0,1 0,1-1,-1-1,1 0,0 0,0 0,1-1,0 0,1-1,-1 1,2-1,-1 0,1-1,1 1,0-1,-3-8,4-3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01.9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0,'-4'5,"2"1,2-5,2 3,-1 4,-4 2,2-1,7-2,2-8,-5-3,-3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4.0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238 593,'-21'1,"0"2,0 1,0 1,1 0,-1 2,2 0,-1 1,-5 4,23-12,0 1,0-1,0 0,-1 1,1 0,0-1,0 1,0 0,0 0,0 0,0 0,0 0,1 1,-1-1,0 1,1-1,-1 1,1 0,-1-1,1 1,0 0,-1 0,1 0,0 0,1 0,-1 0,0 0,0 0,1 0,-1 1,1-1,0 0,0 0,0 0,0 1,0-1,0 0,0 0,1 1,-1-1,1 0,0 0,0 0,0 0,0 0,0 1,6 5,1-2,-1 1,1-1,0 0,0-1,1 0,0 0,0-1,0 0,0 0,9 1,19 10,-31-14,0 1,-1 0,1 0,-1 0,1 1,-1-1,0 1,0 1,0-1,-1 1,1-1,-1 1,0 1,0-1,0 1,0-1,-1 1,0 0,0 0,0 1,-1-1,1 1,-2-1,1 1,0-1,-1 1,0 0,0 0,-1 0,0 0,0 0,0 0,0 0,-1-1,0 1,-1 0,1 0,-1-1,0 1,-2 1,0-1,-1 1,0-1,0 0,0 0,0-1,-1 0,0 0,0 0,-1 0,1-1,-1 0,0-1,0 0,0 0,0 0,-1-1,1 0,-1 0,0-1,1 0,-1 0,0-1,0 0,0 0,1-1,-1 0,0 0,1-1,-1 0,-11-5</inkml:trace>
  <inkml:trace contextRef="#ctx0" brushRef="#br0" timeOffset="317.285">661 734,'-17'30,"1"-4,1-1,1 2,2 0,1 0,0 1,-4 26,14-51,0-1,1 1,-1 0,1-1,0 1,0 0,0-1,0 1,1 0,-1-1,1 1,0-1,-1 1,1-1,0 1,0-1,1 1,-1-1,0 0,1 0,-1 0,1 1,0-1,0-1,0 1,0 0,0 0,0-1,0 1,1-1,-1 0,0 0,1 0,-1 0,1 0,0 0,-1-1,1 1,-1-1,1 0,0 0,-1 0,1 0,0 0,-1 0,1-1,0 1,-1-1,10 0,-1-1,1-1,-1 1,0-2,0 0,0 0,0-1,-1 0,0-1,0 0,0 0,-1-1,0-1,0 0,-1 0,0 0,0-1,-1 0,0-1,-1 1,0-1,0-1,-1 1,-1-1,0 0,0 1,0 6,-1-2,0 1,0 0,0 0,-1-1,0 0,0 1,0-1,-1 0,1 0,-2 0,1 0,-1 0,0 0,0 0,0 0,-1 0,0 0,0 0,0 1,-1-1,0 0,0 1,-1-1,1 1,-1-1,-1 1,1 0,0 1,-2-2,-35-6,24 14</inkml:trace>
  <inkml:trace contextRef="#ctx0" brushRef="#br0" timeOffset="800.977">944 1073,'121'-276,"-117"267,0 1,0 0,1 0,1 0,-1 0,1 1,1 0,-1 1,1-1,0 1,1 0,-1 1,1 0,0 0,1 1,-1 0,1 0,0 1,3-1,-8 5,0 1,-1-1,1 1,-1 0,0 0,0 1,0-1,0 0,0 1,0 0,0 0,-1 0,0 0,1 0,-1 0,0 0,-1 1,1-1,0 1,-1 0,0-1,0 1,0 0,-1 0,1 0,-1-1,0 1,0 0,0 0,0 0,-1 0,1 0,-1-1,0 1,-1 2,2 18,0-22,0 0,-1-1,1 1,0 0,0-1,0 1,0 0,0 0,1-1,-1 1,1-1,-1 1,1 0,-1-1,1 1,0-1,0 1,-1-1,1 1,0-1,0 0,1 0,-1 1,0-1,0 0,1 0,-1 0,0 0,1 0,-1-1,1 1,0 0,-1-1,1 1,-1-1,1 1,0-1,-1 0,1 0,0 1,-1-1,1 0,0-1,-1 1,1 0,0 0,-1-1,1 1,0-1,96-74,-39 23,-59 51,1 1,0-1,-1 0,1 1,0-1,-1 0,1 1,0-1,0 1,0-1,0 1,0-1,-1 1,1 0,0-1,0 1,0 0,0 0,0 0,0 0,0 0,0 0,0 0,0 0,0 0,0 0,0 0,0 1,0-1,0 0,0 1,0-1,-1 1,1-1,0 1,0-1,0 1,-1 0,1-1,0 1,-1 0,1-1,0 1,-1 0,1 0,-1 0,1 0,-1 0,0-1,1 1,-1 0,0 0,0 0,1 1,3 58,-4-53,-3 83,2-65</inkml:trace>
  <inkml:trace contextRef="#ctx0" brushRef="#br0" timeOffset="1146.085">1706 932,'33'-19,"0"-2,-1-1,-1-1,-2-1,0-2,-1-1,12-18,-36 41,-1-1,0 0,0 0,-1-1,1 1,-1 0,0-1,-1 1,1-1,-1 0,0 1,-1-1,1-4,-1 8,0 1,0-1,0 0,-1 0,1 0,-1 1,1-1,-1 0,1 1,-1-1,0 0,0 1,0-1,0 1,0-1,0 1,0-1,-1 1,1 0,0 0,-1 0,1-1,-1 2,1-1,-1 0,1 0,-1 0,0 1,0-1,1 1,-1-1,0 1,0 0,1-1,-1 1,0 0,0 0,0 0,0 1,1-1,-1 0,0 1,0-1,1 1,-13 3,1 1,0 1,0 0,0 0,1 1,0 1,0 0,1 1,0 0,1 1,0 0,0 0,-7 11,9-13,-1 1,2 0,-1 1,1-1,1 1,-1 0,2 1,-1 0,2 0,-1 0,2 0,-1 1,2-1,-1 1,1 0,1 0,1 0,-1 0,2 0,-1 0,2-1,0 1,0 0,3 7,2-12,-1-1,2 0,-1-1,0 0,1 0,0 0,0-1,1 0,-1-1,1 0,-1 0,1-1,0 0,0 0,0-1,0 0,1-1,1 0,75-7,-61 1</inkml:trace>
  <inkml:trace contextRef="#ctx0" brushRef="#br0" timeOffset="1932.312">2354 649,'-2'11,"-1"-1,2 1,0 0,0 0,1 0,0 0,1 0,0 0,1 0,0-1,0 1,1 0,1-1,0 0,0 0,1 0,6 9,-9-17,0 0,0-1,1 1,-1 0,1-1,-1 1,1-1,-1 0,1 0,0 0,0 0,-1 0,1-1,0 1,0-1,0 0,0 0,0 0,0 0,-1 0,1-1,0 1,0-1,0 0,-1 0,1 0,0 0,-1 0,1-1,-1 1,1-1,-1 0,1 0,75-69,-71 63,-6 7,-1 0,1 0,-1 0,1 0,-1 0,1 0,0 0,0 0,0 0,-1 0,1 0,0 0,0 0,0 1,0-1,0 0,1 1,-1-1,0 1,0-1,0 1,0 0,1 0,-1-1,0 1,0 0,1 0,-1 0,0 0,0 0,0 0,1 1,-1-1,0 0,0 1,0-1,1 0,-1 1,0 0,0-1,0 1,0 0,0-1,0 1,0 0,0 0,0 0,-1 0,1 0,0 0,24 52,-24-48,-1 0,2 0,-1 0,1 0,-1 0,1-1,1 1,-1 0,1-1,0 0,-1 0,2 0,-1 0,1 0,-1 0,1-1,0 0,0 0,0 0,1 0,-1 0,1-1,-1 0,1 0,0 0,0-1,0 0,0 0,0 0,0 0,2-1,2-1,1-2,-1 1,0-1,-1-1,1 1,-1-2,1 1,-1-1,0 0,-1-1,1 0,-1 0,0 0,-1-1,0 0,0-1,0 1,-1-1,0 0,-1 0,1-1,0-2,30-105,-33 94</inkml:trace>
  <inkml:trace contextRef="#ctx0" brushRef="#br0" timeOffset="2462.205">3144 1,'-21'129,"16"-70,2 1,3-1,3 1,6 34,27 180,-7-143,-27-130,0 0,0 0,0 0,0-1,0 1,0-1,0 1,0-1,0 0,1 0,-1 0,0 0,0 0,0 0,0-1,0 1,0-1,0 1,0-1,0 0,0 0,0 0,0 0,-1 0,1 0,0-1,-1 1,1-1,-1 1,1-1,-1 1,1-1,-1 0,0 1,0-1,0 0,0-1,6-4,136-123,-142 128,1 0,0 0,0 0,0 1,0-1,1 0,-1 1,0 0,1-1,-1 1,1 0,-1 0,1 0,0 1,-1-1,1 1,0-1,-1 1,1 0,0 0,-1 0,1 0,0 1,-1-1,1 1,0 0,-1-1,1 1,-1 0,1 1,-1-1,1 0,-1 1,0-1,0 1,0 0,0-1,0 1,0 0,0 1,26 77,-27-72,1 0,0 0,0-1,1 1,-1 0,2-1,-1 0,1 1,0-2,1 1,0 0,3 3,8 2</inkml:trace>
  <inkml:trace contextRef="#ctx0" brushRef="#br0" timeOffset="3129.934">3794 791,'26'-6,"0"-1,-1-1,0-1,0-1,-1-1,0-2,-1 0,-1-1,0-1,-1-2,0 0,-19 15,0 0,0 0,0-1,0 1,0 0,-1-1,1 1,-1-1,1 1,-1-1,0 0,0 1,0-1,-1 0,1 0,-1 0,1 0,-1 1,0-1,0 0,0 0,-1 0,1 0,-1 0,1 0,-1 1,0-1,0 0,0 1,-1-1,1 0,-1 1,1 0,-1-1,0 1,0 0,0 0,0 0,0 0,0 0,-1 0,1 1,0-1,-1 1,0-1,1 1,-1 0,-2 0,-1-1,1 1,-1 0,0 0,1 1,-1-1,0 1,0 1,0-1,1 1,-1 0,0 0,1 1,-1 0,1 0,-1 0,1 0,0 1,0 0,0 0,0 0,1 1,-1 0,-85 98,80-87,1 1,0 0,1 1,1 0,0 0,1 1,2 0,-1 0,2 0,0 0,1 6,2-20,0 1,1 0,0 0,-1-1,2 1,-1 0,0-1,1 1,0-1,0 1,0-1,1 0,-1 0,1 0,0 0,0-1,1 1,-1-1,1 0,-1 0,1 0,0 0,0-1,0 1,1-1,-1 0,0 0,1-1,0 1,-1-1,1 0,1 0,5 1,0-1,0 0,0 0,0-1,0-1,0 0,0 0,0-1,0-1,0 1,-1-2,1 0,7-4,189-138,-192 135,0 0,-1-1,0 0,0-1,-2-1,1 0,-2-1,0 0,-1 0,0-2,-1 1,-1-1,-1 0,0 0,-1-1,-1 0,2-16,-6 32,-1-1,0 0,0 1,0-1,0 0,0 1,0-1,-1 0,1 1,-1-1,1 1,-1-1,0 1,0-1,-1 1,1-1,0 1,-1 0,1 0,-1 0,0 0,0 0,0 0,0 0,0 0,0 1,0-1,-1 1,1 0,0-1,-1 1,1 0,-1 0,1 1,-1-1,0 1,1-1,-1 1,0 0,1 0,-1 0,0 0,1 0,-1 1,0-1,1 1,-1 0,1-1,-1 1,1 0,-1 1,1-1,-1 1,-4 1,0 1,1 0,-1 1,1-1,0 1,0 1,1-1,-1 1,1 0,0 0,1 0,0 1,0 0,0 0,1 0,0 0,0 0,1 1,0-1,0 1,0 0,1 6,3-10,1 1,0 0,0-1,1 0,-1 0,1 0,0 0,0 0,0-1,1 0,-1 0,1 0,0 0,0-1,0 0,0 0,0 0,0-1,0 1,1-1,-1 0,0-1,1 0,-1 1,1-2,-1 1,1 0,4-2,40 6,-45-3,0 1,-1-1,1 1,0 0,0 0,-1 0,1 1,-1-1,0 1,0 0,0 1,0-1,0 1,-1-1,1 1,-1 0,0 0,-1 1,1-1,-1 1,1-1,-1 1,-1 0,1 0,-1 0,1 0,-1 0,-1 0,1 0,-1 0,0 0,0 0,-1 3,6 44,1-33</inkml:trace>
  <inkml:trace contextRef="#ctx0" brushRef="#br0" timeOffset="3500.865">4669 819,'10'8,"1"0,1-1,0 0,0-1,0-1,0 1,1-2,0 0,0 0,0-1,0-1,1 0,-1-1,0 0,1-1,-1-1,1 0,-1-1,0 0,1-1,-1-1,-1 0,1 0,0-2,-1 1,2-2,134-152,-140 149,0 0,-1 0,0-1,-1 0,0 0,0-1,-1 0,-1 1,0-2,-1 1,0 0,-1-1,0 1,-1-9,-1 19,1 0,-1 0,0 0,0 0,-1-1,1 1,0 0,-1 0,0 0,1 0,-1 0,0 0,0 0,0 0,0 0,0 1,0-1,-1 0,1 0,-1 1,1-1,-1 1,0 0,1-1,-1 1,0 0,0 0,0 0,0 0,0 0,0 1,0-1,0 1,0-1,0 1,0-1,0 1,-1 0,-1 0,-81 29,64-11,0 2,2 0,0 1,1 1,1 0,1 2,1 0,2 0,0 1,1 1,2 0,-4 16,5-18,1 0,1 1,2 0,0 0,2 1,0 2,3-20,0 0,0 0,1 0,0 0,1 0,-1 0,2-1,-1 1,1-1,0 1,0-1,1 0,0 0,1 0,-1-1,1 1,0-1,1-1,0 1,-1-1,6 3,7 3,0-2,1-1,0 0,1-1,0-1,0-1,0-1,1-1,-1-1,1 0,0-2,-1 0,1-1,12-3,-8 3,4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21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376 500,'-39'16,"-22"9,0 3,2 3,-13 11,69-41,0 0,1 0,-1 0,0 1,1-1,0 1,-1-1,1 1,0 0,0 0,0 0,0 0,0 0,0 1,0-1,1 0,-1 1,1-1,0 1,0 0,0-1,0 1,0 0,0 0,1 0,0 0,-1-1,1 1,0 0,0 0,1 0,-1 0,1 0,-1-1,1 1,0 0,0 0,0-1,0 1,0 0,1-1,-1 1,1-1,0 0,0 0,0 1,0-1,0-1,0 1,1 0,71 37,-61-34,0 0,0 1,-1 1,0 0,0 1,-1 0,0 1,-1 0,1 0,5 9,-14-16,-1 0,0 0,0 1,0-1,0 0,0 1,0-1,0 1,-1-1,1 1,-1-1,0 1,0 0,0-1,0 1,0-1,0 1,-1-1,1 1,-1-1,0 1,0-1,0 0,0 1,0-1,0 0,-1 0,1 0,-1 0,0 0,1 0,-1 0,0 0,0 0,-75 53,76-54,-166 77,151-70</inkml:trace>
  <inkml:trace contextRef="#ctx0" brushRef="#br0" timeOffset="292.878">856 189,'-64'287,"21"-120,37-141,-3 6,2 1,1 0,2 0,1 0,2 1,2 24,10-14,-5-26</inkml:trace>
  <inkml:trace contextRef="#ctx0" brushRef="#br0" timeOffset="539.988">432 641,'39'-5,"40"-1,18-5,2-1,-8 3,-13 2,-20 2</inkml:trace>
  <inkml:trace contextRef="#ctx0" brushRef="#br0" timeOffset="1527.279">1392 528,'-54'53,"2"2,2 3,-37 57,54-41,32-73,1 1,-1-1,1 0,-1 1,1-1,0 0,0 1,0-1,0 1,0-1,0 1,0-1,0 0,1 1,-1-1,0 0,1 1,-1-1,1 0,0 1,-1-1,1 0,0 0,0 0,0 1,0-1,0 0,0 0,0 0,0-1,0 1,0 0,0 0,1-1,-1 1,0 0,1-1,-1 1,0-1,1 0,-1 0,0 1,1-1,-1 0,1 0,-1 0,1 0,-1 0,0-1,1 1,-1 0,1-1,22-5,0 0,0-2,0-1,-1-1,-1-1,0 0,0-2,-1-1,-1 0,0-2,2-4,-16 16,135-140,-108 119,-32 53,-7 76,6-101,1 0,0 0,-1 0,1 0,1 0,-1 0,0 0,1 0,0-1,-1 1,1 0,0-1,1 1,-1-1,0 0,1 0,-1 0,1 0,-1 0,1-1,0 1,0-1,0 1,0-1,0 0,0 0,0-1,0 1,0-1,0 1,2-1,10-1,0-1,0-1,0 0,0-1,-1 0,1-1,-1-1,0 0,-1-1,0 0,0-1,0-1,10-9,114-109,-128 118,0-1,-1 0,0-1,0 1,-1-2,-1 1,0-1,-1 0,0 0,0-1,-1-1,-4 13,1-1,-1 1,0-1,1 1,-1 0,0-1,0 1,0-1,-1 1,1-1,0 1,0-1,-1 1,1-1,-1 1,1 0,-1-1,0 1,1 0,-1 0,0-1,0 1,0 0,0 0,0 0,0 0,0 0,0 0,0 0,-1 0,1 1,0-1,-1 0,1 1,0-1,-1 1,1 0,-1-1,1 1,-1 0,1 0,-1 0,1 0,-2 0,-61 24,19 36,44-59,1 0,-1 1,1-1,-1 1,1 0,0-1,0 1,0-1,0 1,0-1,0 1,0-1,0 1,0 0,1-1,-1 1,1-1,-1 1,1-1,0 0,-1 1,1-1,0 0,0 1,0-1,0 0,0 0,0 0,1 0,-1 0,0 0,0 0,1 0,-1 0,0-1,1 1,-1 0,1-1,-1 1,1-1,-1 0,1 0,0 1,0-1,108 2,-97-4,0 1,0 0,0 1,0 1,0 0,0 0,-1 1,1 1,9 3,-18-2,0 0,0 1,0-1,-1 1,1-1,-1 1,0 0,-1 1,1-1,-1 0,0 1,0-1,-1 1,1 0,-1-1,-1 1,1 0,-1 0,0 0,0 0,-1-1,0 1,0 0,0 0,0-1,-1 1,0-1,0 1,-1-1,0 1,-1 13,2-14,-8 81,10-84,0 0,0 0,1 0,-1 0,0 0,1 0,-1 0,1-1,-1 1,1 0,0 0,0 0,0-1,0 1,0 0,1-1,-1 1,0-1,1 1,-1-1,1 0,-1 1,1-1,0 0,-1 0,1 0,0 0,0-1,0 1,0 0,-1-1,1 0,0 1,0-1,0 0,0 0,0 0,0 0,2 0,14-4,-1 0,1-1,0 0,-1-2,0 0,-1-1,0-1,0 0,0-1,-2-1,1 0,-1-1,7-9,7-10,-2-2,-1 0,-1-2,-3-1,0-1,-3 0,-1-2,1-7,15-29,-26 61,9-16,-2-1,0 0,-2-1,-2 0,-1-1,-1 0,-2 0,-2-1,0-12,-4 47,0-1,-1 0,1 1,-1-1,1 0,-1 0,1 0,-1 1,1-1,-1 0,1 0,-1 0,1 0,-1 0,0 0,1 0,-1 0,1 0,-1 0,1 0,-1 0,1 0,-1-1,1 1,-1 0,1 0,-1-1,1 1,-1 0,1 0,0-1,-1 1,1-1,-1 1,1 0,0-1,-1 1,1-1,0 1,0-1,-1 1,1-1,0 1,0-1,0 1,0-1,-1 1,1-1,0 1,0-1,0 1,0-1,0 1,0-1,0 1,1-1,-1 1,0-1,0 1,0-1,0 1,1-1,-1 1,0-1,1 1,-1-1,0 1,-21 37,-13 147,26-137,2 1,2 0,2 0,2 0,2 0,3 0,1 0,13 42,-15-75,0 0,1 0,1-1,1 0,0 0,1-1,0 0,1 0,0-1,3 2,2-2</inkml:trace>
  <inkml:trace contextRef="#ctx0" brushRef="#br0" timeOffset="1776.448">2549 274,'39'-10,"21"2,6 3,-3 6,-8 3,-9 6,-6 1,-11-1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15.8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199 640,'0'-1,"-1"0,0-1,1 2,-1-1,0 0,1 0,-1 0,0 0,0 0,0 1,0-1,0 0,0 1,0-1,0 1,0-1,0 1,0-1,0 1,-1 0,1 0,0-1,0 1,0 0,0 0,-1 0,1 0,0 0,0 1,0-1,0 0,-1 1,1-1,0 0,0 1,0-1,0 1,0 0,0-1,0 1,0 0,0-1,1 1,-1 0,0 0,0 0,1 0,-1 0,0 0,1 0,-1 0,1 0,-1 0,1 0,0 0,-1 1,1-1,0 0,0 0,0 0,0 0,0 1,0-1,0 1,-4 31,0 0,3 0,0 0,2 0,2 0,1 0,4 15,9 110,-17-55,-17-143,15 11,1 0,2 0,1 0,1 0,2 1,1-1,1 1,1 0,1 1,2 0,1 0,10-17,-21 43,10-25,1 0,1 1,1 0,1 1,1 0,13-13,-26 35,-1 0,1-1,0 2,0-1,0 0,-1 0,2 1,-1 0,0-1,0 1,0 0,1 1,-1-1,0 0,1 1,-1 0,0 0,1 0,-1 0,0 1,1-1,-1 1,0 0,1 0,-1 0,0 0,0 0,0 1,0 0,0-1,0 1,0 1,88 73,-87-72,6 5,-2-3</inkml:trace>
  <inkml:trace contextRef="#ctx0" brushRef="#br0" timeOffset="517.34">1 273,'129'-17,"198"-25,-238 54,-202-88,-2-60,100 123</inkml:trace>
  <inkml:trace contextRef="#ctx0" brushRef="#br0" timeOffset="2549.678">1300 1260,'5'-33,"1"1,1-1,2 1,2 1,1-1,1 2,1 0,2 0,1 2,1 0,1 1,2 1,1 0,10-7,-31 31,-1 0,1 0,0 0,0 0,0 0,0 1,0-1,0 0,1 1,-1-1,1 1,-1-1,1 1,-1 0,1 0,0-1,0 1,-1 0,1 1,0-1,0 0,0 0,0 1,0-1,0 1,0 0,0 0,0-1,0 1,0 1,0-1,0 0,1 0,-1 1,0-1,-1 1,1 0,0-1,0 1,0 0,0 0,0 0,-1 1,1-1,-1 0,1 1,2 9,-1 0,0 0,-1 0,0 1,0-1,-2 1,1 0,-1-1,-1 1,-1 5,1 12,-3 172,-7-140,12-61,1 0,-1 0,0 0,0 0,1-1,-1 1,0 0,0-1,1 1,-1-1,0 1,0-1,0 0,0 0,0 1,0-1,0 0,0 0,0 0,0 0,-1 0,1 0,0 0,-1 0,1 0,0-1,-1 1,1 0,-1 0,0-1,0 1,1 0,-1-1,2 0,49-72,4 3,3 2,3 2,32-23,-87 83,0 1,1-1,0 1,0 0,0 0,1 1,0 0,0 0,0 1,1 0,-1 0,1 1,3-1,-9 5,0 1,-1-1,1 1,-1 0,1-1,-1 1,0 0,0 0,0 1,0-1,0 0,0 1,-1-1,1 1,-1 0,0-1,0 1,0 0,0 0,0 0,0-1,-1 1,1 0,-1 0,0 0,0 0,0 0,0 0,-1 0,1 0,-1 0,0 0,0 1,1 2,-18 124,2 31,32-121,-4-28</inkml:trace>
  <inkml:trace contextRef="#ctx0" brushRef="#br0" timeOffset="2916.187">2428 753,'-11'29,"1"0,2 1,0 0,2 1,1 0,2 0,1 0,2 30,0-57,0-1,0 1,0 0,0 0,1-1,0 1,-1-1,2 1,-1-1,0 1,0-1,1 1,0-1,0 0,0 0,0 0,0 0,1 0,-1 0,1-1,0 1,-1-1,1 0,1 0,-1 0,0 0,0 0,1-1,-1 0,1 1,-1-1,1 0,-1-1,1 1,0-1,-1 1,1-1,0 0,-1-1,1 1,0 0,1-2,11-3,-1-2,0 0,-1 0,1-1,-1-1,-1-1,0 0,0-1,-1 0,0 0,-1-2,-1 1,5-7,-8 11,0-1,0 0,0-1,-1 1,-1-1,0 0,0-1,-1 1,0-1,0 0,-2 0,1 0,-1 0,-1 0,0-1,-1 1,0-6,-6-1</inkml:trace>
  <inkml:trace contextRef="#ctx0" brushRef="#br0" timeOffset="3385.96">3190 640,'-192'178,"155"-123,36-53,1-1,0 1,-1-1,1 1,0-1,0 1,0-1,0 1,1-1,-1 1,0-1,1 1,-1-1,1 1,-1-1,1 1,0-1,-1 0,1 1,0-1,0 0,0 0,0 0,0 1,0-1,0 0,1 0,-1-1,0 1,1 0,-1 0,0-1,1 1,-1 0,1-1,-1 0,1 1,-1-1,1 0,1 0,94 18,-87-16,76 28,-84-29,0 0,-1-1,1 1,0 0,-1 1,1-1,-1 0,0 0,1 0,-1 1,0-1,0 1,0-1,0 1,0 0,0-1,0 1,-1 0,1-1,-1 1,1 0,-1 0,0 0,1-1,-1 1,0 0,0 0,0 0,-1 0,1-1,0 1,-1 0,1 0,-1 0,1-1,-1 1,0 0,0-1,0 1,0-1,0 1,0-1,0 1,0-1,-2 1,-13 15,-1-1,-1 0,-1-2,0 0,0-1,-2-1,1-1,-2 0,1-2,-1-1,-2 0,2 0</inkml:trace>
  <inkml:trace contextRef="#ctx0" brushRef="#br0" timeOffset="3681.308">3727 358,'-10'38,"-7"28,-2 6,3-3,4-9,5-10,2-9,3-6,2-5,5-2,2-1,0-1,-2 1,-1-1,-1 2,-7-5,-2-6</inkml:trace>
  <inkml:trace contextRef="#ctx0" brushRef="#br0" timeOffset="3929.383">3500 612,'39'-10,"26"-3,8 1,-4 2,-5 3,-7 8,-9 3,-9 1,-5 5,1 0,-1-1,-1 2,-6 0</inkml:trace>
  <inkml:trace contextRef="#ctx0" brushRef="#br0" timeOffset="4612.709">848 1684,'721'-111,"454"-4,-451 12,-659 92,187-17,-201 28,-51 1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8.7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23 585,'-5'13,"1"0,0 0,1 1,1-1,0 1,1 0,0-1,1 1,0 0,1-1,1 1,0 0,1-1,1 0,1 3,-4-14,0 1,0-1,1 1,-1-1,1 1,0-1,-1 0,1 0,0 0,1 0,-1 0,0-1,0 1,1-1,-1 1,1-1,-1 0,1 0,0 0,-1 0,1 0,0-1,0 1,0-1,-1 0,1 1,0-2,0 1,0 0,0 0,-1-1,1 0,0 1,0-1,-1 0,1 0,-1-1,1 1,-1 0,1-1,87-76,-80 61,-1 1,0-1,-1-1,0 0,-2 0,0 0,-1-1,-1 1,-1-1,0 0,-1-10,-1 23,-1-1,0 0,0 1,-1-1,0 0,0 1,0-1,-1 1,0-1,0 1,-1 0,1 0,-1 0,-1 0,1 0,-1 1,0 0,0-1,-1 2,1-1,-1 0,0 1,-1 0,1 0,-1 0,1 1,-1 0,0 0,0 0,-1 1,1 0,4 1,1 1,-1-1,0 1,1-1,-1 1,1 0,-1-1,0 1,1 0,-1 0,0 0,1 1,-1-1,0 0,1 1,-1-1,1 1,-1-1,1 1,-1 0,1-1,-1 1,1 0,0 0,-1 0,1 0,0 0,0 1,0-1,0 0,0 0,0 1,0-1,0 1,0-1,1 1,-1-1,1 1,-1-1,1 1,-1 0,1-1,0 1,0 0,0-1,0 1,0-1,0 1,0 0,1-1,-1 1,1 0,-1-1,1 1,-1-1,1 1,0-1,0 1,0-1,0 0,0 1,0-1,0 0,0 0,0 0,1 0,-1 0,0 0,1 0,0 0,5 2,0 0,0-1,0 1,0-2,1 1,-1-1,1 0,-1-1,1 1,-1-2,1 1,-1-1,0 0,1 0,-1-1,0 0,0-1,0 1,6-4,120-79,-120 74,-1-1,0 0,-1-1,0 0,-1-1,0 0,-1 0,-1-1,0 0,-1-1,0 0,-2 0,0 0,-1-1,0 0,-1 0,-1 0,-1 0,0 0,-2-9,-7 7,-3 47,5 19,3 1,1-1,3 1,2-1,2 1,1-1,3 0,9 22,-12-39,12 55,7 25,-5 1,-5 1,-5 0,-4 1,-6-106,1-1,0-1,0 1,-1 0,1-1,-1 1,-1 0,1-1,-1 1,0 0,0-1,0 1,-1-1,0 1,0-1,-1 0,1 0,-1 0,0 0,0 0,-1-1,0 1,1-1,-1 0,-1 0,1-1,0 1,-5 1,7-4,-1-1,1 0,-1 0,1 0,-1 0,1 0,-1-1,1 1,-1-1,1 1,0-1,-1 0,1 0,0 0,0 0,-1-1,1 1,0-1,0 1,0-1,1 0,-1 1,0-1,1 0,-1 0,1 0,0 0,-1-1,1 1,0 0,0-3,-21-75,20 56,1 1,1 0,2-1,0 1,1 0,1 0,2 1,0-1,1 1,1 0,2 1,0 0,1 0,1 1,12-16,-4 13,-1 5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0,'-37'11,"0"1,1 2,0 1,1 2,1 1,0 2,-30 24,55-39,1 1,-1 0,1 1,0-1,1 2,0-1,0 1,1 0,-1 0,2 1,-1 0,1 0,1 0,0 1,0 0,1-1,0 1,0 1,1-1,1 0,0 0,0 1,1-1,0 2,0-9,1-1,-1 1,1-1,-1 1,1-1,0 1,0-1,0 0,0 1,0-1,1 0,-1 0,0 0,1 0,0 0,0 0,-1 0,1-1,0 1,0 0,1-1,-1 0,0 0,0 1,1-1,-1-1,0 1,1 0,-1 0,1-1,-1 0,1 1,-1-1,1 0,0 0,-1 0,1-1,-1 1,1-1,0 0,98-39,-82 25,-1 0,-1-1,0-1,-1 0,0-1,4-8,30-34,-34 42,-10 10,1 0,-1 1,1-1,1 2,-1-1,1 1,0 0,1 1,0-1,6-1,-13 7,0 1,1 0,-1 0,0 0,1 0,-1 0,0 1,0-1,0 1,0-1,0 1,-1 0,1-1,0 1,-1 0,1 0,-1 0,0 1,0-1,0 0,0 0,0 1,0-1,0 0,-1 1,1-1,-1 1,0-1,0 1,0-1,0 1,0-1,0 1,-1-1,1 0,-1 1,0-1,0 1,0-1,1 3,-3 69,0-57,1-1,1 0,0 1,2-1,-1 1,2-1,0 0,1 1,1-1,1-1,0 1,1-1,4 10,-8-22,0-1,0 1,0 0,1-1,-1 0,0 1,1-1,0 0,-1 0,1-1,0 1,0-1,0 1,0-1,0 0,0 0,0 0,1 0,-1-1,0 1,1-1,-1 0,0 0,1 0,-1 0,13-5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7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28 277,'-5'33,"-1"22,0 0</inkml:trace>
  <inkml:trace contextRef="#ctx0" brushRef="#br0" timeOffset="238.342">0 23,'10'-10,"3"-3</inkml:trace>
  <inkml:trace contextRef="#ctx0" brushRef="#br0" timeOffset="516.95">480 51,'-7'2,"0"1,0-1,0 1,0 0,0 0,1 1,-1 0,1 0,0 1,0 0,1 0,-1 0,1 1,1-1,-1 1,1 0,-1 1,2-1,-1 1,1-1,0 1,0 0,-1 7,6-9,0 1,0-1,1 0,0 0,-1-1,2 1,-1 0,0-1,1 0,0 0,0 0,0 0,1-1,-1 1,1-1,0 0,-1 0,1-1,1 0,1 1,17 11,-20-12,0 0,0 0,0 0,0 1,-1-1,1 1,0 0,-1 0,0 0,0 1,0-1,0 1,-1 0,1 0,-1 0,0 0,0 0,0 0,-1 0,1 1,-1-1,0 0,0 1,-1-1,1 1,-1-1,0 1,0 0,-1-1,1 1,-1-1,0 1,0-1,-1 0,1 1,-1-1,0 0,0 0,-1 0,1 0,-2 1,-2 2,0-1,-1 0,0 0,0 0,-1-1,0 0,0 0,0-1,0 0,-1-1,1 0,-1 0,0-1,0 0,0 0,-1-1,-13 1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6.3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297 169,'-15'0,"-1"0,1 1,0 1,0 0,0 1,0 1,1 0,0 1,-1 0,1 1,1 1,0 0,0 1,0 1,1 0,0 0,0 1,-4 6,12-11,1-1,0 1,0 0,1-1,-1 2,1-1,0 0,0 0,0 1,1-1,0 0,0 1,1 0,-1-1,1 1,0-1,1 1,-1-1,1 1,0-1,1 1,-1-1,1 1,0-1,0 0,1 0,0 0,-1-1,2 1,-1 0,0-1,1 0,0 0,0 0,0 0,1-1,-1 1,1-1,3 2,1-3,0 1,0-1,0-1,0 0,1 0,-1 0,0-1,0-1,0 0,1 0,-1-1,0 0,0 0,-1-1,1 0,0-1,-1 1,0-2,0 1,4-4,14-10,0-1,-1-2,-1 0,-1-2,5-7,93-130,-119 159,-1 0,1 0,0 0,-1 1,1-1,0 1,0-1,0 1,0-1,-1 1,1 0,0 0,0 0,0 0,0 0,0 1,0-1,0 0,-1 1,1 0,0-1,0 1,-1 0,1 0,0 0,-1 0,1 0,-1 0,1 0,-1 1,0-1,1 0,-1 1,0-1,0 1,0 0,0-1,0 1,0 0,-1-1,1 1,-1 0,1 0,-1 0,1 0,-1 0,0 0,17 24,-8-18,1 0,0-1,0 0,0-1,1 0,0-1,0 0,1 0,-1-1,1-1,0 0,0 0,0-1,0-1,0 0,1-1,-1 0,0-1,0 0,0-1,0 0,0-1,0 0,0-1,-1-1,0 1,0-2,0 0,0 0,-1-1,0 0,7-7,114-111,-130 124,-1 0,0 0,1 0,-1 0,1 1,-1-1,1 0,-1 0,1 0,0 1,-1-1,1 0,0 1,0-1,0 0,-1 1,1-1,0 1,0-1,0 1,0 0,0-1,0 1,0 0,0 0,0 0,0-1,0 1,0 0,0 0,0 1,0-1,0 0,0 0,-1 0,1 1,0-1,0 0,0 1,0-1,0 1,0-1,0 1,-1-1,1 1,0 0,0-1,-1 1,1 0,0 0,-1-1,1 1,-1 0,1 0,-1 0,0 0,1 0,10 46,22 46,47-1,-60-80</inkml:trace>
  <inkml:trace contextRef="#ctx0" brushRef="#br0" timeOffset="248.85">1454 0,'-29'34,"-28"25,-10 7,7-2,8-7,9-14,12-9,5-11,8-4,2-5,4-1,9 3,4-1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4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 1,'-3'92,"-5"0,-3 0,-6 2,-19 186,25-138,11-118</inkml:trace>
  <inkml:trace contextRef="#ctx0" brushRef="#br0" timeOffset="265.34">0 508,'38'-14,"37"-10,11-5,-6 1,-5 7,-12 1,-11 5,-10 4,-7 4,-5-1,-3 1,0 1,-6 2</inkml:trace>
  <inkml:trace contextRef="#ctx0" brushRef="#br0" timeOffset="666.472">762 57,'-17'72,"3"1,4 0,0 29,9-86,-1 0,2 0,0 1,1-1,1 0,0 0,1-1,1 1,0-1,1 1,1-1,0 0,1-1,1 1,-6-12,0-1,1 1,-1 0,1-1,0 1,-1-1,1 0,0 0,0 0,1 0,-1 0,0-1,0 1,1-1,-1 0,1 0,-1 0,1-1,0 1,-1-1,1 0,0 0,-1 0,1 0,-1-1,1 1,0-1,-1 0,95-52,-26 10,-70 42,0 0,0 0,0 0,1 0,-1 1,0-1,0 0,1 1,-1 0,0-1,1 1,-1 0,0 0,1 0,-1 1,0-1,0 1,1-1,-1 1,0 0,0-1,0 1,1 0,-1 1,0-1,0 0,-1 1,1-1,0 1,0-1,-1 1,1 0,-1-1,1 1,-1 0,0 0,0 0,0 1,0-1,0 0,0 0,-1 0,1 1,-1-1,1 2,1 42,-3-41,1 1,0-1,0 1,0-1,1 1,-1-1,2 1,-1-1,0 0,1 1,0-1,0 0,0 0,2 0,7 3,-1-6</inkml:trace>
  <inkml:trace contextRef="#ctx0" brushRef="#br0" timeOffset="1046.886">1439 649,'22'-13,"0"3,-1-1,-1-1,0-1,0-1,-2-1,0 0,0-1,-2-1,0-1,-1 0,0-2,-13 19,-1-1,1 1,-1-1,0 0,1 1,-1-1,0 0,0 0,0 0,0 0,0 0,-1 0,1 0,-1 0,1 0,-1 0,0-1,0 1,1 0,-2 0,1 0,0 0,0-1,-1 1,1 0,-1 0,0 0,1 0,-1 0,0 0,0 0,0 0,-1 1,1-1,0 0,-1 0,1 1,-1-1,0 1,1 0,-1-1,0 1,0 0,0 0,0 0,0 0,0 0,0 1,0-1,0 1,0-1,0 1,0 0,0-1,-1 1,0 1,-8 3,-1 1,1 0,0 1,0 0,0 1,1 0,0 1,0 0,1 1,0 0,1 0,0 1,0 0,1 0,0 1,1-1,0 2,-2 6,4-12,0 1,1 0,0 0,0 0,0 0,1 1,0-1,0 1,1 0,0-1,1 1,-1 0,2-1,-1 1,1 0,0-1,0 1,1 0,0-1,1 0,-1 1,1-1,1 0,-1 0,1-1,0 1,1-1,0 0,0 0,0 0,1-1,5 5,-4-5,0 0,1 0,0 0,0-1,0 0,0 0,1-1,0 0,-1-1,1 0,0 0,0-1,0 0,0-1,0 0,0 0,1-1,-1 0,-1 0,4-2,12-3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3.0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205 111,'-7'-1,"1"-1,-1 1,0 0,0 0,0 1,0 0,0 0,1 1,-1 0,0 0,0 1,1-1,-1 1,1 1,-1-1,1 1,0 1,0-1,0 1,0 0,1 0,0 0,0 1,0 0,0 0,1 0,0 1,0-1,0 1,0 0,1 0,0 0,1 1,-1-1,1 1,0 2,-1 7,1 0,1 0,1 0,0 0,1 0,1 0,0 0,1 0,1 0,0 0,-2-10,0 0,0-1,1 1,0-1,0 1,0-1,0 0,1 0,0 0,0-1,0 0,0 1,1-1,0-1,0 1,0-1,0 0,0 0,1 0,-1-1,1 0,0 0,0 0,0-1,0 1,0-2,5 1,-2-1,0 0,0-1,0-1,0 1,0-2,-1 1,1-1,-1 0,1-1,-1 0,0 0,0-1,-1 0,0 0,1-1,-2 0,1 0,-1-1,0 1,0-1,3-6,7-10,-1 0,-2 0,0-1,-2-1,0 0,4-19,-11 33,0 1,-1-1,0 0,-1 0,0 0,-1 0,0 0,-1-1,-1 1,1 0,-2 0,1 0,-1-1,-1 2,0-1,-3-6,4 14,0 0,0 1,0 0,-1-1,1 1,0 0,-1 0,0 1,1-1,-1 0,0 1,0-1,0 1,0 0,0 0,0 0,0 1,0-1,0 1,0 0,0-1,-1 1,1 1,0-1,0 0,0 1,0 0,0-1,0 1,0 0,0 1,-1-1,-21 11</inkml:trace>
  <inkml:trace contextRef="#ctx0" brushRef="#br0" timeOffset="483.559">543 591,'54'-113,"5"2,44-57,-32 77,-69 91,-1 0,0 1,1-1,-1 0,0 0,0 0,1 1,-1-1,0 1,1-1,-1 1,0-1,0 1,0 0,0 0,0-1,0 1,0 0,0 0,0 0,0 0,0 0,0 0,-1 0,1 1,0-1,-1 0,1 0,-1 1,0-1,1 0,-1 0,0 1,0-1,0 0,1 1,-1-1,-1 0,1 1,0-1,0 0,0 1,-1-1,1 0,-1 0,1 1,-1-1,0 0,1 2,0 32,-2-30,1 1,0-1,1 0,-1 0,1 0,0 1,0-1,1 0,0 0,-1 0,2 1,-1-1,1 0,-1 0,1-1,1 1,-1 0,1-1,0 1,0-1,0 0,0 0,1 0,0 0,-1-1,1 1,1-1,2 2,1-3,1 0,-1-1,1 0,0 0,0-1,-1 0,1 0,0-1,0 0,-1-1,1 0,-1 0,1-1,-1 0,0 0,0-1,0 0,-1-1,1 1,-1-1,0-1,-1 1,1-1,-1-1,0 1,0-1,-1 0,0 0,-1-1,3-4,66-114,-61 108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0:39.5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1 922,'7'14,"0"1,-1 0,0 0,-1 0,-1 0,-1 1,0 0,-1 0,-1 0,0 4,-1-21,-1 1,1-1,-1 0,1 1,-1-1,1 0,-1 1,1-1,-1 1,1-1,-1 1,0-1,1 1,-1 0,0-1,1 1,-1 0,0 0,0-1,1 1,-1 0,0 0,0 0,0 0,1 0,-1 0,0 0,0 0,1 0,-1 0,0 0,0 1,1-1,-1 0,0 1,0-1,1 0,-1 1,0-1,1 1,-1-1,1 1,-1-1,1 1,-1-1,1 1,-1 0,1-1,-1 1,1 0,0-1,-1 1,1 0,0 0,-1 0,-2-14,0-1,1 1,0-1,1 1,1-1,0 0,0 1,2-1,0 1,0-1,1 1,1 0,0 0,1 0,1-2,7-14,1 1,2 0,0 1,2 1,1 0,2 0,-14 18,-1-1,1 2,0-1,0 1,1 0,0 0,0 1,1 0,0 0,0 1,0 1,1-1,-1 1,1 1,4-1,-12 4,0 0,0 0,1 0,-1 1,0-1,0 1,1-1,-1 1,0 0,0 0,0 0,0 0,0 0,0 0,0 1,0-1,-1 1,1-1,-1 1,1 0,-1 0,1-1,-1 1,0 0,0 0,0 0,0 0,0 1,0-1,6 19</inkml:trace>
  <inkml:trace contextRef="#ctx0" brushRef="#br0" timeOffset="11055.022">763 724,'-84'118,"80"-112,1 1,-1 0,1-1,1 1,0 1,0-1,0 0,1 0,0 1,0-1,1 0,0 1,0-1,1 1,-1-1,2 0,-1 1,1-1,0 0,1 0,0 0,0 0,0-1,1 1,0-1,0 0,1 0,-1 0,1-1,1 1,-1-1,1-1,4 4,-2-4,-1 0,1-1,-1 0,1-1,0 1,0-2,0 1,0-1,0 0,0-1,1 0,-1 0,0 0,0-1,0-1,0 1,0-2,0 1,0-1,-1 0,1 0,-1-1,0 0,0 0,0-1,2-2,1-1,0-1,-1 0,0-1,-1 0,0 0,-1-1,0 0,0 0,-1-1,-1 1,0-1,-1-1,0 1,-1-1,0 1,-1-1,0 0,-1 0,0 0,-2-6,3 12,-1 0,0 0,-1-1,0 1,0 0,0 0,-1-1,0 1,-1 0,0 0,0 0,0 0,-1 0,0 0,0 1,0-1,-1 1,0 0,-1 0,1 1,-1-1,0 1,0 0,-1 0,0 0,0 1,0 0,0 0,0 1,-1 0,0 0,0 0,0 1,1 0,-1 1,0 1,0-1,0 1,0 1,1-1,-1 1,0 0,0 1,1-1,-1 1,0 1,1-1,0 1,0 0,0 1,0-1,0 1,1 0,-1 1,1-1,0 1,1 0,-1 0,1 1,0-1,0 1,0 1,-11 17</inkml:trace>
  <inkml:trace contextRef="#ctx0" brushRef="#br0" timeOffset="11601.416">1496 301,'-16'67,"6"45,5 0,7 72,0-36,-2 10,0-146</inkml:trace>
  <inkml:trace contextRef="#ctx0" brushRef="#br0" timeOffset="11841.265">1186 752,'39'0,"36"0,10 0,0-5,-8-1,-14 0,-13 1,-9 2,-7 1,-5 1,-2 0,-6 1</inkml:trace>
  <inkml:trace contextRef="#ctx0" brushRef="#br0" timeOffset="12556.041">2033 724,'-42'27,"1"2,1 1,2 2,1 1,2 2,1 2,-2 6,34-42,0 0,0 1,0-1,0 1,0 0,0-1,1 1,-1 0,1 0,-1 0,1 0,0 1,-1-1,1 0,0 0,0 1,1-1,-1 1,1-1,-1 1,1-1,0 1,-1-1,1 1,1-1,-1 1,0-1,1 1,-1-1,1 0,0 1,-1-1,1 1,0-1,1 0,-1 0,0 0,1 0,-1 0,1 0,0 0,-1 0,1 0,0-1,1 1,10 0,0-2,0 1,0-1,0-1,0-1,0 0,-1 0,1-1,0-1,-1 0,0-1,0 0,0 0,0-2,-1 1,0-2,0 0,32-21,-2-2,-2-1,0-2,-3-2,-1-1,14-22,-36 45,-13 14,0 1,0-1,0 1,0-1,0 1,0-1,0 0,0 1,0-1,0 1,1-1,-1 0,0 1,0-1,0 0,1 1,-1-1,0 0,0 1,1-1,-1 0,0 1,1-1,-1 0,0 0,1 1,-1-1,0 0,1 0,-1 0,0 0,1 1,-1-1,1 0,-1 0,0 0,1 0,-1 0,1 0,-1 0,0 0,1 0,-1 0,1 0,-1 0,1-1,-1 1,0 0,1 0,-1 0,0 0,1-1,-1 1,0 0,1 0,-1-1,0 1,1 0,-1-1,0 1,0 0,1-1,-1 1,0 0,0-1,0 1,0-1,1 1,-1 0,0-1,1 38,-1-31,-2 30,0-30,1 0,-1 0,1 0,1 0,-1 0,1 0,0 0,0 0,1 0,0 0,0 0,0 0,1 0,0 0,0 0,1-1,-1 1,1-1,0 1,1-1,-1 0,1 0,0-1,0 1,0-1,1 0,0 0,2 1,7-1,-1-2,1 0,-1 0,1-2,0 1,0-2,-1 0,1 0,0-1,-1-1,1 0,-1-1,0-1,0 0,-1 0,1-2,-1 1,-1-1,1-1,-1 0,-1-1,1 0,-1-1,-1 0,0 0,0-1,-1 0,-1 0,1-1,-2 0,32-49,-4-2,-2-1,-2-1,-4-1,-3-2,4-25,-18 54,-2 1,-2-1,-1 0,-2 0,-3-29,2 64,-1 1,1 0,-1 0,0-1,0 1,0 0,0 0,0-1,-1 1,1 0,-1 0,0 0,0 0,0-1,-1 1,1 1,-1-1,1 0,-1 0,0 0,0 1,0-1,-1 1,1 0,-1 0,1 0,-1 0,1 0,-1 0,0 1,0-1,0 1,0 0,0 0,0 0,-1 0,1 0,0 1,0-1,-1 1,1 0,0 0,0 0,-1 1,-5 5,0 0,1 0,-1 1,2 0,-1 1,1-1,0 2,0-1,1 1,1 0,-1 0,1 0,1 1,0 0,0 0,1 0,0 0,0 6,-6 17,1 0,2 0,2 1,1-1,1 1,2 0,1 0,2-1,1 1,2-1,1 0,2 0,11 27,17 30,-19-51,-1 2,-3 0,-1 1,3 23,-12-41</inkml:trace>
  <inkml:trace contextRef="#ctx0" brushRef="#br0" timeOffset="12825.867">2428 583,'48'-5,"35"-1,13 0,-5 1,-8 1,-14 2,-9 1,-10 1,-8 0,-7 0,-4 0,-3 5,-2 2,1-1,-1-1,-4-2</inkml:trace>
  <inkml:trace contextRef="#ctx0" brushRef="#br0" timeOffset="13069.948">3388 668,'0'33,"0"17,4-1,3-4,-1-10</inkml:trace>
  <inkml:trace contextRef="#ctx0" brushRef="#br0" timeOffset="13319.025">3415 301,'0'0</inkml:trace>
  <inkml:trace contextRef="#ctx0" brushRef="#br0" timeOffset="13503.439">3726 668,'-20'117,"20"-112,0 0,0 0,0 0,1-1,-1 1,1 0,0 0,1-1,-1 1,1 0,0-1,0 0,0 1,1-1,0 0,-1 0,1 0,1 0,-1-1,1 1,-1-1,4 2,-2-3,-1 0,1 0,-1 0,1-1,0 0,0 0,0 0,-1-1,1 0,0 0,0 0,0 0,0-1,0 0,-1 0,1 0,0 0,-1-1,1 0,-1 0,1 0,-1 0,0-1,4-3,1 0,0 0,0-1,-1 0,0-1,0 0,-1 0,0-1,0 0,-1 0,3-7,-5 10,-1 1,0-1,-1 0,1 0,-1-1,-1 1,1 0,-1-1,0 1,0-1,-1 1,0-1,0 1,-1-1,0 1,0-1,0 1,-1 0,0-1,0 1,0 0,-1 0,0 0,0 1,-1-1,1 1,-1-1,0 1,-1 1,1-1,-1 0,0 1,0 0,0 0,-1 1,0 0,1-1,-1 2,0-1,0 1,-6-2,7 3,0 0,0 1,-1-1,1 1,0 0,0 0,0 1,0-1,0 1,0 1,0-1,0 0,0 1,1 0,-1 0,0 1,-2 2,-7 7</inkml:trace>
  <inkml:trace contextRef="#ctx0" brushRef="#br0" timeOffset="13958.306">4149 809,'67'-132,"-67"132,1-1,0 1,0-1,0 1,0 0,0-1,0 1,0 0,0 0,0 0,0 0,0 0,0 0,0 0,0 0,0 0,-1 1,1-1,0 0,0 1,0-1,0 0,0 1,0-1,-1 1,1-1,0 1,0 0,-1-1,1 1,0 0,-1-1,1 1,0 0,-1 0,1 0,-1 0,0-1,1 1,-1 0,0 0,1 0,-1 0,0 0,0 0,0 0,0 0,0 0,0 0,0 0,0 0,0 0,-1 0,1 0,0 0,-1 0,4 7,52 85,-53-90,1 0,-1-1,1 0,0 0,0 0,0 0,0 0,0 0,0-1,0 1,1-1,-1 0,0 0,1 0,-1-1,1 1,-1-1,1 0,-1 0,1 0,-1 0,1-1,-1 1,1-1,-1 0,0 0,1 0,-1-1,2 0,7-4,-1-1,1 0,-1-1,-1 0,1-1,-1 0,-1 0,0-1,0 0,-1-1,0 0,-1 0,0-1,-1 0,0 0,-1 0,-1-1,1 0,-2 0,0 0,-1 0,0 0,-1-1,0-1,-1-8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16.6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332 340,'9'-12,"-9"11,1 1,0-1,0 1,0-1,0 0,-1 1,1-1,0 0,-1 1,1-1,0 0,-1 0,1 0,-1 1,1-1,-1 0,1 0,-1 0,0 0,0 0,1 0,-1 0,0 0,0 0,0 0,0 0,0 0,0 0,0 0,0 0,-1 0,1 0,0 0,-1 0,1 0,0 1,-1-1,1 0,-1 0,1 0,-1 0,0 1,1-1,-1 0,-1 0,-13-5,0 1,0 1,-1 0,0 1,1 1,-1 0,0 1,0 1,-1 1,1 0,1 1,-1 0,0 2,-3 1,15-4,1 0,-1 0,1 1,-1-1,1 1,0 0,-1 0,1 1,0-1,0 1,1-1,-1 1,0 0,1 0,0 0,0 0,0 0,0 1,0-1,1 1,-1-1,1 1,0 0,0-1,0 1,1 0,-1 0,1-1,0 1,0 0,0 0,1 0,-1-1,1 1,0 0,0 3,0 0,1 0,0 0,0 0,0-1,1 1,0-1,1 1,-1-1,1 0,0 0,0-1,1 1,0-1,0 0,0 0,1-1,5 4,113 34,-124-42,1 0,0 0,0 1,-1-1,1 0,0 1,-1-1,1 0,0 1,-1-1,1 1,-1-1,1 1,-1 0,1-1,-1 1,1-1,-1 1,1 0,-1-1,0 1,1 0,-1 0,0-1,0 1,0 0,1 0,-1-1,0 1,0 0,0 0,0 0,0-1,-1 1,1 0,0 0,0-1,0 1,-1 0,1 0,0-1,-1 1,1 0,-1-1,1 1,0 0,-1-1,0 1,1-1,-1 1,1-1,-1 1,0-1,-38 32,32-28,5-2,-15 8,0 1,0 0,1 2,1 0,0 0,1 2,0-1,2 2,-1 0,2 0,0 2,1-1,-2 6,11-19,1 0,-1 0,1 0,-1 0,1 0,1 0,-1 0,0 0,1 0,0 0,0 0,0 0,1 0,-1-1,1 1,0-1,0 1,0-1,0 1,0-1,1 0,0 0,0 0,-1 0,2-1,-1 1,0-1,0 0,1 0,-1 0,1 0,0-1,5 4,1-1,-1 0,1 0,0-1,0 0,0-1,1 0,-1-1,0 0,1-1,-1 0,1 0,-4-1,-1 0,1-1,0 0,0 0,-1 0,1-1,-1 0,0 0,0-1,0 0,-1 0,1 0,-1 0,0-1,0 0,0 0,-1-1,0 1,0-1,0 0,0 0,-1 0,0-1,5-10</inkml:trace>
  <inkml:trace contextRef="#ctx0" brushRef="#br0" timeOffset="3632.509">275 1,'0'341,"-25"-200,-6 28,3 28,-1-27,7-62,19-100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1.9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1 899,'20'3,"0"-1,1 0,-1-1,1-2,-1 0,0-1,1 0,-1-2,0-1,0 0,-1-2,17-7,-18 6,-1-2,0 0,0-1,-1 0,0-2,-1 0,-1 0,0-1,0-1,-2-1,0 0,-1 0,0-1,-1 0,-1-1,-1 0,4-15,-10 31,-1-1,0 0,0 0,-1 1,1-1,-1 0,1 0,-1 0,0 0,0 1,0-1,0 0,-1 0,1 0,-1 0,1 1,-1-1,0 0,0 1,-1-1,1 0,0 1,-1 0,0-1,1 1,-1 0,0 0,0 0,0 0,0 0,-1 0,1 0,0 1,-1-1,1 1,-1 0,0 0,1 0,-1 0,0 0,0 1,1-1,-1 1,0 0,0-1,0 1,-1 1,-6 0,-1 1,1 0,0 1,0 0,0 0,1 1,-1 1,1 0,0 0,0 1,0 0,1 0,0 1,0 0,1 0,0 1,-2 2,-8 10,1 0,1 1,0 1,2 0,0 1,2 1,0 0,2 0,1 1,0 0,-2 22,8-42,1 0,0-1,0 1,1 0,-1 0,1 0,0-1,0 1,1 0,0 0,-1-1,1 1,1 0,-1-1,1 1,0-1,0 1,0-1,0 0,1 0,0 0,0 0,0-1,0 1,0-1,1 0,0 1,0-2,-1 1,2 0,-1-1,0 0,0 0,1 0,-1 0,3 0,13 2,0-1,1 0,-1-2,1 0,0-2,-1 0,1-1,-1-1,0-1,0 0,0-2,0 0,-1-2,11-5,-6 1,-6 1</inkml:trace>
  <inkml:trace contextRef="#ctx0" brushRef="#br0" timeOffset="516.255">734 1011,'206'-296,"-98"108,-107 241,-3-21,-1-8,1 0,2 0,0 1,1-1,2 0,1 1,-2-20,0 0,0 1,1-1,0 0,0 0,0-1,1 1,-1-1,1 1,0-1,0 0,1-1,-1 1,1-1,0 0,0 0,0 0,0-1,1 0,-1 0,1 0,-1 0,1-1,-1 0,1 0,0-1,0 1,-1-1,1-1,0 1,0-1,-1 0,1 0,-1-1,1 1,-1-1,1 0,-1-1,0 0,0 1,0-1,0-1,-1 1,1-1,-1 0,0 0,3-4,2-4,0 1,-1-2,0 1,-1-1,-1 0,0-1,0 1,-2-1,0 0,0-1,-1 1,-1 0,-1-1,1-5,-1-4</inkml:trace>
  <inkml:trace contextRef="#ctx0" brushRef="#br0" timeOffset="981.038">1722 559,'-28'31,"2"1,0 1,3 1,0 1,3 1,1 1,-10 29,27-63,0 0,0 0,0 0,0 0,1 0,0 1,-1-1,1 0,1 1,-1-1,0 1,1 0,0-1,-1 1,2-1,-1 1,0-1,1 1,-1 0,1-1,0 0,0 1,1-1,-1 1,1-1,-1 0,1 0,0 0,0 0,0 0,1-1,-1 1,1 0,-1-1,1 0,0 0,0 0,0 0,0 0,0 0,1-1,-1 0,0 0,2 1,6-1,0-1,0-1,0 1,0-2,-1 1,1-2,0 1,-1-1,0-1,0 0,0 0,0-1,0-1,-1 1,0-1,0-1,-1 0,0 0,0 0,3-5,8-9,-1-1,-1-1,-1-1,-1 0,-1-1,-1 0,3-10,14-42,-3-2,-3 0,-3-6,-14 56,-1 0,-1 0,-2 0,0-1,-3 1,0-1,-2 1,-1-1,-3-12,5 38,0 0,0 0,0 0,0 0,-1 0,1 0,-1 0,0 1,0-1,-1 1,1-1,-1 1,0 0,1 0,-1 0,-1 0,1 1,0-1,-1 1,1 0,-1 0,0 0,1 0,-1 1,0 0,0-1,0 1,0 1,0-1,-1 1,1-1,0 1,0 0,0 1,0-1,0 1,-1-1,1 2,0-1,-1 1,-11 8,0 2,1 0,0 1,1 0,1 1,0 1,1 0,0 1,2 0,0 0,0 1,2 1,0-1,1 2,1-1,0 1,0 7,0-10,1 1,1-1,0 1,1 0,1 0,1 0,0 0,1 0,1 0,0 0,2 0,0-1,0 1,2-1,0 1,1-1,0-1,2 1,0-1,0 0,1-1,1 0,1-1,0 0,0 0,6 3,18 10,1-1,1-2,1-2,0-1,2-2,1-2,0-1,0-3,4 0,26 3,-44-11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7.9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89,'5'48,"6"35,1 8,-1-1,-2-12,-4-14,-1-13,-3-11,0-7,-1-4,-1-3,1 0,-1-1,1-4</inkml:trace>
  <inkml:trace contextRef="#ctx0" brushRef="#br0" timeOffset="532.345">1 231,'49'-34,"1"2,2 2,2 3,0 2,1 3,6 0,97-14,-150 35,0 0,0 1,1 0,-1 1,0-1,0 2,0-1,-1 1,1 0,0 1,-1 0,1 0,-1 1,0-1,0 2,0-1,-1 1,6 4,-9-5,0-1,0 1,-1 0,1 0,-1 1,0-1,0 0,0 1,0-1,-1 1,0-1,0 1,0 0,-1 0,1-1,-1 1,0 0,-1 0,1 0,-1-1,0 1,0 0,0-1,-1 1,0 2,-64 102,-142 100,205-208,1 1,-1-1,0 1,1 0,-1 0,1 0,0 0,-1 0,1 1,0-1,0 1,1-1,-1 1,1 0,-1-1,1 1,0 0,0 0,0 0,0 0,0 0,1 1,0-1,-1 0,1 0,0 0,0 0,1 0,-1 1,1-1,0 0,-1 0,1 0,1 0,-1 0,0-1,1 1,0 1,116 35,-67-29,-32-5,0 1,0 1,-1 0,1 1,-2 2,1-1,6 7,-19-13,0 1,0-1,-1 1,0 0,0 0,0 0,0 1,0-1,-1 1,0 0,0 0,-1 0,1 1,-1-1,0 1,0-1,-1 1,1-1,-1 1,-1 0,1 0,-1 0,0-1,0 1,-1 0,0 0,0 2,-5 2,0 1,-1-2,0 1,0-1,-1 0,0 0,-1-1,0 0,0-1,0 0,-1 0,0-1,-1 0,1-1,-1 0,0-1,-1 0,1-1,-1 0,1-1,-10 1,-1 4,0 0,0-2,0 0,-1-2,0 0,0-2,1 0,-1-2,0 0,0-2,1 0,-1-2,1 0,0-2,0 0,1-1,0-1,1-1,0-1,-2-2,6-1,2 4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5.6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119 227,'2'1,"0"0,0 1,0-1,-1 1,1-1,0 1,-1 0,0 0,1 0,-1-1,0 2,0-1,0 0,0 0,0 0,0 0,-1 1,1-1,-1 0,1 0,-1 1,0-1,0 0,0 1,0 0,0 0,11 77,-4-34,-1 0,-3 0,-1 1,-4 32,-52 389,32-315,22-151,0 0,0 0,0 0,-1 0,1-1,0 1,-1 0,1 0,-1 0,0-1,1 1,-1 0,0-1,0 1,0-1,0 1,0-1,-1 1,1-1,0 0,-1 0,1 1,-1-1,1 0,-1 0,0-1,1 1,-1 0,0 0,0-1,1 1,-1-1,0 0,0 1,0-1,0 0,1 0,-1 0,0 0,0 0,0-1,0 1,1-1,-1 1,0-1,0 1,1-1,-1 0,0 0,1 0,-1 0,1 0,-1 0,1-1,0 1,-1 0,1-1,0 1,0-1,0 1,0-2,-4-12,2 0,0 0,1 0,0-1,1 1,1-1,1 1,1-8,-1-14,-1-3,2 1,1 0,2 0,2 1,1 0,2 0,2 0,1 2,2-1,2 2,1 0,1 1,2 1,2 1,20-23,-31 40,1 2,0-1,1 1,0 1,1 0,0 2,1-1,0 2,1 0,0 1,5-1,-19 8,0 1,0 0,0 0,0 0,0 0,0 0,0 0,0 1,0 0,0-1,0 1,0 0,0 1,0-1,-1 0,1 1,-1 0,1-1,-1 1,1 0,-1 0,0 0,0 1,0-1,0 1,0-1,-1 1,1-1,0 2,30 87,-32-73,1 0,-2-1,0 1,-2 0,0 0,0-1,-2 0,0 0,-1 0,-1 0,0-1,-1 0,-1 0,0-1,-1-1,-1 1,-1-1,0-1,0 0,-1-1,-1-1,-3 3,8-8,-1-1,0 0,0 0,0-1,0 0,-1-1,1 0,-1 0,0-2,0 1,0-1,-7-1,-7 1</inkml:trace>
  <inkml:trace contextRef="#ctx0" brushRef="#br0" timeOffset="346.925">995 453,'-20'8,"1"1,0 1,1 0,0 2,1 0,0 1,1 1,1 0,0 1,1 1,0 0,1 1,1 0,-7 15,17-28,0 0,1 1,-1 0,1-1,0 1,0 0,0 0,1-1,0 1,0 0,0 0,0 0,1-1,0 1,0 0,0 0,1-1,-1 1,1-1,0 1,0-1,1 0,-1 0,1 0,0 0,0 0,1-1,-1 1,1-1,-1 0,1 0,0 0,0-1,0 1,1-1,-1 0,0 0,1 0,0-1,1 1,2 1,0-1,0 0,0 0,0 0,0-1,0 0,0-1,1 0,-1 0,0-1,0 0,0 0,0-1,0 0,0-1,0 1,0-1,-1-1,0 0,1 0,-2 0,1-1,0 0,-1 0,0 0,0-1,0 0,-1 0,0-1,0 0,5-9,-1 0,-1-1,-1 0,-1 0,0 0,-1-1,0 1,-2-1,0-1,-1 1,-1 0,-1 0,0-1,-2 1,0 0,-1-5,2 18,1-1,-1 1,0 0,0 0,-1 0,1 1,-1-1,0 0,-1 1,1-1,-1 1,0-1,0 1,0 0,0 0,-1 1,1-1,-1 1,0 0,0-1,-1 2,1-1,0 0,-1 1,0 0,0 0,-1 0,-16-3</inkml:trace>
  <inkml:trace contextRef="#ctx0" brushRef="#br0" timeOffset="611.656">1474 537,'-15'48,"-4"21,1 3,3-11</inkml:trace>
  <inkml:trace contextRef="#ctx0" brushRef="#br0" timeOffset="828.759">1362 114,'0'0</inkml:trace>
  <inkml:trace contextRef="#ctx0" brushRef="#br0" timeOffset="1149.175">1643 876,'143'-303,"-101"243,-41 61,0-1,0 0,0 0,0 0,0 1,0-1,0 1,-1-1,1 1,0-1,0 1,0-1,0 1,0 0,-1-1,1 1,0 0,-1 0,1 0,-1 0,1-1,-1 1,1 0,-1 0,1 0,-1 0,0 0,0 0,1 0,-1 0,0 0,0 0,0 0,0 0,0 0,0 0,0 0,-1 1,1-1,0 0,-1-1,1 1,0 0,0 1,17 111,-16-109,0-1,1 1,-1-1,1 1,0-1,0 1,0-1,0 0,0 0,1 0,-1 0,1-1,0 1,0 0,0-1,0 0,1 0,-1 0,0 0,1-1,-1 1,1-1,0 0,-1 0,1 0,0 0,0-1,1 1,3-4,0 1,-1-2,1 1,-1-1,0 0,0 0,0 0,0-1,-1-1,0 1,0-1,0 0,-1 0,0 0,0-1,-1 0,1 0,-2 0,1 0,-1-1,0 0,0 1,1-8,5-6,25-94,-32 91</inkml:trace>
  <inkml:trace contextRef="#ctx0" brushRef="#br0" timeOffset="1528.956">2518 0,'32'303,"-64"-9,4-138,27-149,1-8</inkml:trace>
  <inkml:trace contextRef="#ctx0" brushRef="#br0" timeOffset="1778.317">2264 453,'38'0,"33"0,8-5,-4-2,-10 1,-12 1,-14 2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24.5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455 498,'-37'13,"0"1,0 2,2 1,0 2,1 1,-12 11,31-23,0 0,1 2,0-1,0 2,1 0,0 1,1 0,0 0,1 2,1-1,0 1,0 1,2 0,0 0,-3 8,10-19,0-1,1 1,-1 0,0-1,1 1,0 0,0-1,0 1,1 0,-1 0,1-1,0 1,-1-1,2 1,-1-1,0 1,1-1,0 1,0-1,0 0,0 0,0 0,0 0,1 0,0-1,-1 1,1-1,0 0,0 0,0 0,1 0,-1 0,0 0,1-1,1 1,4 1,0-1,0 0,0 0,0-1,1 0,-1 0,0-1,0-1,1 1,-1-1,0-1,0 0,0 0,1-1,35-19,-1-2,-2-1,0-3,-2-1,-1-2,-1-2,-2-1,-1-2,-2-1,-2-2,-1-1,-2-1,0-6,9 6,-36 41,0 0,0 0,0 1,-1-1,1 0,0 0,0 1,-1-1,1 0,0 1,-1-1,1 1,0-1,-1 1,1-1,-1 1,1-1,-1 1,1 0,-1-1,1 1,-1 0,1-1,-1 1,0 0,1 0,-1-1,0 1,0 0,0 0,0 0,0-1,0 1,0 0,0 0,0 0,0-1,0 1,0 0,0 0,-1 0,1-1,0 1,-1 0,1-1,0 1,-1 0,1 0,-1-1,1 1,-1-1,1 4,-6 37,0-9,2 1,1 1,1-1,2 0,2 1,2 10,-3-36,1-1,0 0,0 0,1 0,0 0,0 0,0-1,1 1,0-1,1 0,-1 0,1 0,0-1,0 0,1 0,0 0,0 0,0-1,0 0,1-1,-1 1,1-1,0 0,0-1,0 0,0 0,1 0,-1-1,0 0,5 0,4 0,0-1,0-1,-1 0,1-1,-1-1,1 0,-1-1,0-1,0 0,-1-1,1 0,-1-2,-1 1,4-4,8-6,0-1,-1-1,-1-1,-1-2,-1 0,-1-1,0-1,10-19,-5 0,-2-2,-2 0,-2-1,-3-1,-1-1,-2 0,0-15,0-178,-38 410,23-117,2 1,2-1,3 0,2-1,2 1,2-1,18 48,-25-84,2 0,0-1,0 1,2-2,0 1,0-1,1 0,1 0,9 9,-20-23,0 0,1 0,-1 0,1 0,-1 0,1 0,-1 0,1 0,0 0,0 0,-1-1,1 1,0 0,0 0,0 0,0 0,0 0,0 0,1 0,-1-1,0 1,1 0,-1 0,0 0,1 0,-1 0,1 0,0 0,-1 0,1 0,0 1,-1-1,1 0,0 0,0 1,0-1,0 0,0 1,0-1,0 1,0-1,0 1,0-1,0 1,0 0,0 0,0-1,0 1,0 0,1 0,-1 0,0 0,0 0,0 0,0 1,0-1,0 0,0 1,0-1,0 0,0 1,0-1,0 1,0 0,0-1,0 1,0 0,0-1,0 1,-7-19</inkml:trace>
  <inkml:trace contextRef="#ctx0" brushRef="#br0" timeOffset="249.263">1048 330,'39'-10,"45"-12,19-3,1-2,-12 3,-12 7,-10 5,-13 6,-5 2,-3 4,-5 0,-5 1,-4 5,-3 2,-8-1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0 225,'39'-18,"13"11,-1 2,1 2,0 3,14 2,20 0,46 23,-132-26,1 0,-1 0,0 0,0 0,1 0,-1 0,0 0,0 0,0 0,0 0,0 0,-1 0,1 0,0 0,0 0,-1 0,1 0,0 0,-1 0,1 1,-1-1,1 0,-1 0,0 0,1 0,-1 1,0-1,1 0,-1 1,0-1,0 1,0-1,0 0,0 1,0 0,1-1,-1 1,0 0,0-1,0 1,-1 0,-1-2,-21-19,1-1,0 0,2-2,0 0,2-2,0 0,8 4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36.5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1,'-5'0,"-1"5,0 1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1:48.2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0 557,'88'-23,"-70"19,-1 0,1-1,-1-1,0-1,0-1,-1 0,0-1,-1 0,1-2,-2 0,0 0,0-1,-1-1,11-14,-22 25,17-18,0-1,-2 0,-1-1,0-1,-2-1,0 0,6-19,-14 30,-4 8,1 1,-1-1,0 0,0 1,-1-1,1 0,-1 0,0 0,0 0,-1-1,0 1,0 0,0 0,0 0,-1 0,1 0,-2 0,1 0,0 0,-2-2,2 7,-1-1,0 0,0 0,0 1,0-1,-1 1,1 0,0 0,0 0,0 0,0 0,0 0,0 0,0 1,0-1,0 1,0-1,0 1,0 0,0 0,0 0,0 0,1 0,-1 0,0 0,1 1,-1-1,1 1,-1-1,1 1,0 0,-1-1,1 1,0 0,0 0,1 0,-1 0,0 0,0 0,1 0,-8 9,1 1,1 0,0 0,0 0,1 0,1 1,0 0,1 0,0 0,1 0,1 1,0-1,0 1,2-1,-1 0,2 1,0-1,0 0,1 0,1 0,0 0,1-1,5 9,-3-13,0-1,0 0,1 0,0-1,0 0,1-1,0 0,0 0,0-1,0 0,1 0,0-1,-1 0,1-1,0 0,1-1,-1 0,0 0,0-1,0-1,0 0,1 0,-1-1,0 0,-1 0,1-1,7-4,0 1,-1 0,0-2,-1 0,1-1,-1 0,-1-1,0-1,0-1,-1 0,-1 0,0-1,-1-1,3-4,11-13,-14 21,-1-1,0-1,-1 0,0 0,-1-1,0 0,-1 0,-1-1,0 0,-1 0,0 0,-1-1,-1 0,0 0,-3 13,0 0,0 0,0 1,0-1,0 0,0 1,0-1,-1 0,1 0,-1 1,1-1,-1 1,0-1,1 0,-1 1,0-1,0 1,0 0,0-1,0 1,-1 0,1 0,0-1,-1 1,1 0,0 0,-1 1,1-1,-1 0,0 0,1 1,-1-1,1 1,-1-1,0 1,0 0,1 0,-1 0,0 0,0 0,1 0,-1 0,0 0,1 1,-1-1,0 1,1-1,-1 1,1-1,-1 1,0 0,1 0,0 0,-1 0,1 0,0 0,-1 1,1-1,0 0,0 0,0 1,0-1,0 1,0-1,0 2,-11 13,1 1,1 0,0 1,1 0,1 0,1 1,0 0,2 0,-2 12,6-25,0-1,0 1,1 0,0 0,0 0,0 0,1-1,0 1,0 0,0 0,1-1,0 1,0-1,1 0,-1 1,1-1,0 0,0 0,1-1,-1 1,1-1,0 0,1 0,-1 0,1 0,-1-1,1 0,0 0,0 0,1 0,-1-1,0 0,1 0,0 0,-1-1,3 0,18 3,-1-3,1 0,0-1,-1-1,1-2,-1-1,0 0,0-2,0-1,-1-1,0-1,0-1,-1-1,0-1,15-12,-20 14,0-1,-1-1,-1 0,0-1,-1-1,0-1,-1 0,0 0,-2-2,0 1,0-2,-2 0,0 0,-1 0,-1-1,1-6,-7-27,-2 51,0 0,0 0,0 0,0 0,0 0,0 0,-1 1,1-1,0 0,-1 0,1 0,-1 0,1 0,-1 1,1-1,-1 0,1 0,-1 1,0-1,1 0,-1 1,0-1,0 1,0-1,1 1,-1-1,0 1,0 0,0-1,0 1,0 0,0 0,0 0,0 0,0-1,1 1,-1 1,0-1,0 0,0 0,0 0,0 0,0 1,0-1,0 0,0 1,1-1,-1 0,0 1,0-1,0 1,0 0,-10 8,1 0,0 1,0 0,1 0,0 1,1 0,0 1,1-1,0 2,-3 7,1-3,1 1,0 0,1 0,2 1,-1 0,2 0,1 0,0 0,1 1,2-13,0 1,0-1,0 0,1 1,0-1,0 0,1 0,0 0,0 0,1 0,0 0,0 0,1-1,0 1,0-1,0 0,1-1,-1 1,1-1,1 0,-1 0,1 0,0-1,0 0,2 1,8 3,2 0,-1-1,1-1,0-1,0-1,1 0,3-1,45-10,-49 1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05.2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1 318,'255'-18,"-12"-5,-173 14,0 4,0 2,12 4,-57-5,-31-10,-44-13,28 16,0 0,1-2,1 0,0-2,1 0,-7-8,-54-73,68 78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09.0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84 152,'-55'451,"46"-361,9-91,-1 1,1 0,0 0,0-1,0 1,-1 0,1 0,0 0,0-1,0 1,-1 0,1 0,0 0,-1 0,1-1,0 1,0 0,-1 0,1 0,0 0,-1 0,1 0,0 0,-1 0,1 0,0 0,0 0,-1 0,1 0,0 0,-1 0,1 0,0 1,-1-1,1 0,0 0,0 0,-1 0,1 0,0 1,0-1,-1 0,1 0,0 1,0-1,0 0,0 0,-1 1,1-1,0 0,0 0,0 1,0-1,0 0,0 1,0-1,-6-28,5-1,2 1,1 0,1 0,2 0,0 1,2-1,1 1,1 1,2 0,0 0,2 1,1 0,12-17,-9 15,1 0,0 2,2 0,1 1,1 1,1 1,1 1,1 1,11-6,-30 22,0 0,0 1,0-1,1 1,0 0,-1 0,1 1,0 0,0 1,1-1,-1 1,0 0,0 1,1 0,-1 0,0 1,0 0,1 0,-1 0,0 1,0 0,0 1,-1-1,1 1,0 1,-1-1,0 1,0 0,0 0,0 1,-1 0,0 0,0 0,0 1,-1 0,1-1,-1 2,2 4,-4 1,-1 0,-1 0,0 1,-1-1,0 0,-1 0,0 0,-1 0,0-1,-1 1,0-1,-1 1,0-2,-1 1,0 0,-1-1,0 0,0-1,-1 1,-1-2,1 1,-1-1,-1 0,1-1,-1 0,-1-1,1 0,-1 0,0-1,-1-1,-2 1,11-3,0-1,0 1,0-1,0 0,0-1,0 1,0 0,0-1,0 1,0-1,0 0,-1 0,1 0,0-1,0 1,0-1,0 0,0 0,0 0,0 0,0 0,0-1,1 1,-1-1,0 1,1-1,-1 0,1 0,0-1,0 1,0 0,0-1,0 1,0-1,1 1,-1-1,1 0,-1 0,1 0,0-1,0-18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11.9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280 530,'-21'8,"-1"1,2 1,0 1,0 1,1 1,0 0,1 1,1 1,0 1,1 1,0 0,2 1,-25 62,39-78,-1 0,1 0,0 0,0 0,0 0,0 0,0 0,0 0,0 0,1 0,-1 0,1 0,-1 0,1-1,0 1,0 0,0 0,0 0,0-1,0 1,0-1,0 1,1-1,-1 1,1-1,-1 0,1 1,-1-1,1 0,0 0,0 0,0 0,-1-1,1 1,0 0,0-1,0 0,0 1,0-1,0 0,0 0,1 0,10-1,0 0,-1-2,1 1,0-1,-1-1,1-1,-1 1,-1-2,1 0,-1 0,0-1,0 0,-1-1,8-8,1 3,108-88,-126 99,1 1,-1 0,0 0,0-1,0 1,1 0,-1 0,0 0,1 1,-1-1,1 0,-1 0,1 1,0-1,-1 1,1-1,0 1,-1 0,1 0,0 0,-1 0,1 0,0 0,-1 0,1 0,0 1,-1-1,1 1,-1-1,1 1,0-1,-1 1,1 0,-1 0,0 0,1 0,-1 0,0 0,0 0,1 1,-1-1,1 1,15 46,-17-43,0 0,1 0,0 0,0-1,1 1,-1 0,1 0,0-1,1 1,-1-1,1 0,-1 0,1 0,0 0,1 0,-1 0,1-1,0 0,-1 0,1 0,1 0,-1 0,0-1,1 0,-1 0,1 0,0 0,-1-1,1 0,0 0,1 0,7-4,0 0,-1-2,1 1,-1-1,0-1,0 0,0-1,-1 0,0-1,-1 0,0-1,0 0,0 0,-1-1,-1-1,0 1,0-1,-1-1,3-5,-6 10,24-27,-1-1,-3-2,-1-1,-1 0,-2-2,-2 0,-2-1,-2-1,1-8,-6 11,-6 28,1 1,-1-1,-1 0,0 0,-1 0,0 0,0 0,-1 0,-1-1,0 1,0 0,-1 0,-1 0,0 1,-2-7,4 16,1-1,-1 1,0 0,0 0,0-1,1 1,-1 0,0 0,0 0,0 0,-1 0,1 0,0 0,0 1,-1-1,1 0,0 1,0-1,-1 1,1-1,-1 1,1-1,-1 1,1 0,0 0,-1 0,1 0,-1 0,1 0,-1 0,1 0,-1 1,1-1,0 1,-1-1,1 1,-1-1,1 1,0 0,0 0,-1-1,1 1,0 0,0 0,0 0,0 0,-1 2,-42 57,29-29,1 1,1 1,2 0,1 1,2-1,1 2,-2 28,7-42,1 1,1-1,0 1,2 0,1-1,0 0,2 1,0-2,4 8,-7-20,1 0,0 0,1-1,-1 1,1-1,1 0,0 0,0-1,0 1,0-1,1 0,0-1,1 1,-1-1,1-1,0 1,0-1,0 0,1 0,-1-1,1 0,0-1,0 0,0 0,5 0,73-17,-61 3</inkml:trace>
  <inkml:trace contextRef="#ctx0" brushRef="#br0" timeOffset="259.205">1324 446,'-8'14,"1"0,0 1,1 0,1 1,0-1,1 1,0 0,2 0,-1 0,2 0,1 1,0-1,1 0,0 0,4 14,-5-27,1-1,0 0,0 1,0-1,0 1,1-1,-1 0,1 0,-1 0,1 0,0 0,0 0,0 0,0-1,0 1,0 0,0-1,0 0,1 0,-1 1,0-1,1-1,-1 1,1 0,-1-1,1 1,0-1,-1 0,1 0,-1 0,1 0,0 0,-1 0,1-1,-1 1,1-1,-1 0,1 0,-1 0,1 0,-1 0,2-2,6-1,0-2,-1 1,0-1,0-1,-1 0,1 0,-2 0,1-1,6-9,-8 10,0 0,-1-1,0 0,0-1,-1 1,0-1,0 0,-1 0,0 0,0 0,-1 0,-1-1,1 1,-1-1,-1 1,0-1,0 1,-1-1,-2-9,2 17,0 0,0 0,0 0,0 1,0-1,-1 0,1 0,0 1,-1-1,1 1,-1-1,0 1,1 0,-1-1,0 1,0 0,0 0,0 1,0-1,0 0,0 0,0 1,0 0,0-1,-1 1,1 0,-1 0,-17 1</inkml:trace>
  <inkml:trace contextRef="#ctx0" brushRef="#br0" timeOffset="641.42">1691 756,'83'-159,"-83"158,0 0,0 1,0-1,0 0,0 0,0 0,1 1,-1-1,0 0,0 1,0-1,1 0,-1 0,1 1,-1-1,0 0,1 1,-1-1,1 1,-1-1,1 1,0-1,-1 1,1-1,-1 1,1-1,0 1,-1 0,1-1,0 1,0 0,-1 0,1-1,0 1,0 0,-1 0,1 0,0 0,0 0,-1 0,1 0,0 0,0 1,-1-1,1 0,0 0,0 1,-1-1,1 0,0 1,-1-1,1 0,0 1,-1-1,1 1,-1-1,1 1,0 0,1 8,-2-4,0 1,1 0,0-1,0 1,0-1,0 0,1 1,0-1,0 0,1 0,-1 0,1 0,0-1,0 1,1-1,0 1,-1-1,1 0,0-1,1 1,-1-1,1 0,0 0,-1 0,1 0,1-1,-1 0,0 0,0 0,1-1,3 1,-1-5,1 0,0 0,-1-1,0 0,0-1,0 0,0 0,-1 0,0-1,0 0,0-1,-1 1,0-1,0-1,-1 1,0-1,0 0,-1 0,0 0,2-6,7-12</inkml:trace>
  <inkml:trace contextRef="#ctx0" brushRef="#br0" timeOffset="1198.929">2425 474,'-9'0,"-1"1,0 0,1 1,0 0,-1 1,1 0,0 0,0 1,1 0,-1 0,1 1,0 0,0 1,0 0,1 0,0 1,0-1,1 2,0-1,0 1,0 0,1 0,-3 7,6-11,1-1,-1 1,1 0,0 0,0 0,1 0,-1 0,1 0,0 0,0 0,0 0,0 0,1 0,0 0,-1 0,2 0,-1 0,0-1,1 1,-1 0,1-1,0 1,1-1,-1 0,0 1,1-1,0 0,-1-1,1 1,1 0,-1-1,0 0,0 1,1-2,0 1,-1 0,1 0,0-1,0 0,-1 0,1 0,0 0,0-1,0 0,0 1,0-1,0-1,0 1,0-1,1 1,142-48,-139 43,0 1,0 1,1 0,-1 0,1 1,0 0,0 0,0 1,0 0,0 1,0 0,0 0,0 1,0 0,0 0,0 1,0 1,-1-1,1 1,-1 1,1 0,-1 0,0 0,-1 1,1 0,5 6,-4 2,-1 1,0 0,-1 1,-1-1,0 1,-1 0,0 1,-1-1,-1 1,-1 0,0 0,-1 4,-1-20,1 29,-2 0,-1-1,-1 1,-1-1,-2 1,-1-1,-1-1,-1 1,-1-2,-9 15,3 1,9-21,-1-1,-1 1,-1-1,-1-1,0 0,-1-1,-2 0,0-1,0 0,-2-1,0-1,0 0,-2-1,0-1,0-1,-18 9,34-20,0 1,0-1,0 0,-1 0,1 0,0-1,0 1,-1 0,1-1,-1 0,1 1,0-1,-1 0,1 0,-1-1,1 1,0 0,-1-1,1 1,0-1,-1 0,1 0,0 0,0 0,0 0,0 0,0-1,0 1,0-1,0 1,0-1,1 0,-1 0,0 1,1-1,0 0,0 0,-1-1,1 1,0 0,1 0,-1-1,0 1,1 0,-1-1,1 0,-1-15,2-1,0 1,1 0,1 0,1 0,0 0,2 1,0 0,0 0,2 0,8-13,-13 21,15-30,1 0,2 1,1 1,2 1,1 1,2 2,2 0,1 2,27-22,-12 24,-25 19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09.4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128 453,'-22'34,"7"-13,1 1,0 0,2 1,1 0,1 1,1 0,0 1,-1 15,9-38,1 0,0 0,-1 0,1 1,0-1,0 0,0 0,1 1,-1-1,1 0,-1 0,1 0,0 0,-1 0,1 0,0 0,0 0,1 0,-1 0,0 0,1 0,-1-1,1 1,-1-1,1 1,0-1,0 0,-1 1,1-1,0 0,0 0,0 0,0-1,1 1,-1 0,0-1,0 0,0 1,0-1,1 0,-1 0,0 0,95-16,-92 14,-1 1,1 0,0-1,-1 0,1 0,-1-1,0 1,0-1,0 0,0 0,0 0,0 0,-1-1,0 0,1 1,-2-1,1 0,0-1,-1 1,1 0,-1-1,-1 1,1-1,-1 0,1 1,-1-1,0 0,-1 0,1 0,-1 0,0 0,-1 0,1 0,-1 0,0 1,0-1,0 0,-1 0,1 1,-1-1,-1 1,1-1,-2 1,1-1,0 1,-1 0,0 0,0 1,0-1,0 1,-1 0,1 0,-1 0,0 1,1 0,-1 0,-1-1,-19-4</inkml:trace>
  <inkml:trace contextRef="#ctx0" brushRef="#br0" timeOffset="388.686">551 622,'0'19,"0"11,0 1</inkml:trace>
  <inkml:trace contextRef="#ctx0" brushRef="#br0" timeOffset="635.266">522 283,'0'0</inkml:trace>
  <inkml:trace contextRef="#ctx0" brushRef="#br0" timeOffset="904.178">749 763,'171'-258,"-171"257,0-1,1 1,-1-1,0 1,1 0,0-1,-1 1,1 0,0-1,-1 1,1 0,0 0,0 0,0 0,0 0,0 0,0 0,1 0,-1 0,0 0,0 0,1 1,-1-1,0 1,1-1,-1 1,0-1,1 1,-1 0,1 0,-1-1,1 1,-1 0,1 0,-1 1,1-1,-1 0,0 0,1 1,-1-1,1 1,-1-1,0 1,1 0,-1-1,0 1,0 0,0 0,1 0,-1 0,0 0,0 0,0 0,-1 0,1 0,0 1,0-1,-1 0,1 1,0-1,13 61,-15-56,1 0,0-1,1 1,-1 0,1-1,0 1,0-1,1 1,-1-1,1 0,1 0,-1 0,1 0,0 0,0 0,0 0,0-1,1 0,0 0,0 0,0 0,0 0,1-1,0 0,-1 0,1 0,0 0,0-1,1 0,-2-2,0 0,0 0,0 0,0-1,0 0,0 0,0 0,0 0,0-1,-1 1,1-1,0 0,-1 0,0 0,1-1,-1 1,0-1,0 0,0 0,-1 0,1 0,-1 0,1 0,1-4,45-92,-48 95,28-68,-23 53</inkml:trace>
  <inkml:trace contextRef="#ctx0" brushRef="#br0" timeOffset="1620.776">1652 0,'0'15,"0"18,0 10,0 1,0 3,5-1,1-4,0 0,-1-2,-2-3,-1 2,0-1,-2-2,0-2,0-3,0-1,-1-2,1-4</inkml:trace>
  <inkml:trace contextRef="#ctx0" brushRef="#br0" timeOffset="1873.116">1398 312,'43'4,"34"3,13-1,-5-1,-5-2,-9-1,-10-1,-11 0,-14-1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06.5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3 791,'0'-23,"-1"7,0 1,1-1,1 1,0 0,1-1,1 1,0 0,1 0,1 1,0-1,1 1,5-9,3 0,1 0,0 1,2 0,1 1,0 2,1-1,1 2,1 1,1 0,0 2,12-6,-32 20,0 0,1 0,-1 0,0 0,0 0,1 1,-1-1,0 1,1 0,-1-1,0 1,1 0,-1 0,0 1,1-1,-1 0,0 1,1 0,-1-1,0 1,0 0,0 0,1 0,-1 0,0 1,0-1,-1 1,1-1,0 1,0-1,-1 1,1 0,-1 0,0 0,1 0,-1 0,0 0,0 0,0 0,0 1,-1-1,1 0,-1 1,1-1,13 110,-14-97,5 49,-4-63,-1 0,1 0,-1 0,1 0,0 0,-1 0,1 0,0-1,0 1,0 0,0 0,0 0,0-1,0 1,0 0,0-1,0 1,0-1,0 0,0 1,0-1,1 0,-1 1,0-1,0 0,0 0,0 0,1 0,-1 0,0-1,0 1,0 0,1 0,-1-1,0 1,0-1,0 1,0-1,0 1,0-1,0 0,0 1,0-1,0 0,0 0,-1 0,1 0,0 0,14-11,0 0,-2-1,1-1,-2 0,0-1,0 0,5-11,34-42,38-29,-88 97,0-1,1 1,-1 0,1 0,-1 0,1 0,-1 0,1 0,-1 1,0-1,1 0,-1 1,1-1,-1 1,0-1,0 1,1 0,-1-1,0 1,0 0,0 0,1 0,-1 0,0 0,-1 0,1 0,0 1,0-1,0 0,-1 0,1 1,0-1,-1 0,0 1,1-1,-1 1,0-1,1 0,-1 1,0-1,0 1,0-1,0 1,-1-1,1 1,0-1,0 0,-1 1,0 0,4 10,19 193,-1-142,-10-50</inkml:trace>
  <inkml:trace contextRef="#ctx0" brushRef="#br0" timeOffset="604.681">1076 311,'-22'58,"18"-44,2 1,0 0,0 0,2 0,-1 0,2-1,0 1,1 0,1 0,0 0,3 6,-5-18,1 0,0 0,-1 0,1-1,1 1,-1-1,0 1,1-1,-1 0,1 0,0 0,-1 0,1 0,0-1,0 1,0-1,0 0,1 0,-1 0,0 0,0 0,1-1,-1 1,0-1,1 0,-1 0,0-1,1 1,-1-1,0 1,0-1,2 0,99-46,-93 39,1-1,-1 0,0 0,-1-1,0 0,-1-1,0 0,-1 0,0-1,-1 0,0-1,-1 0,2-5,-3-3</inkml:trace>
  <inkml:trace contextRef="#ctx0" brushRef="#br0" timeOffset="1032.328">1781 254,'-1'-1,"-1"1,1-1,-1 1,1-1,-1 1,1 0,-1-1,0 1,1 0,-1 0,1 0,-1 0,0 0,1 1,-1-1,1 0,-1 1,1-1,-1 1,1 0,-1-1,1 1,0 0,-1 0,1 0,0 0,-1 0,1 0,0 0,-3 1,0 0,1 0,-1 0,1 0,-1 1,1-1,-1 1,1 0,0 0,1 0,-1 0,0 1,1-1,0 1,0-1,0 1,0 0,0 0,1 0,0 0,0 0,0 0,0 0,0 1,1-1,0 0,0 0,0 1,1-1,-1 0,1 0,0 0,0 0,0 0,1 0,-1 0,3 4,25 24,26 42,-54-71,0 0,0 0,-1-1,1 1,-1 0,0 0,1 0,-1 0,-1-1,1 1,0 0,-1 0,1 0,-1 0,0-1,0 1,0 0,0-1,0 1,-1-1,1 1,-1-1,1 0,-1 1,0-1,0 0,0 0,0 0,-1-1,-1 2,-110 52,94-50</inkml:trace>
  <inkml:trace contextRef="#ctx0" brushRef="#br0" timeOffset="1455.426">2148 0,'7'18,"-2"0,0 1,-1-1,0 1,-2 0,0 0,-1 0,-2 12,2-17,-2 245,-11-186,6-55</inkml:trace>
  <inkml:trace contextRef="#ctx0" brushRef="#br0" timeOffset="1703.675">1951 338,'38'0,"23"0,5 0,-3 0,-8 0,-9 0,-11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0.7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 15,'-4'33,"1"-1,2 1,1 0,2 0,1-1,2 1,2 4,-7-34,0 0,0 0,0 0,1 0,-1-1,1 1,0 0,0 0,0-1,0 1,0 0,1-1,-1 1,1-1,-1 0,1 1,0-1,0 0,0 0,1 0,-1 0,0-1,1 1,-1 0,1-1,-1 0,1 0,0 0,-1 0,1 0,0 0,0-1,0 1,-1-1,1 0,0 0,0 0,0 0,0 0,0-1,0 1,-1-1,1 0,0 0,0 0,-1 0,1 0,5-5,0 0,0-1,-1 0,0-1,0 1,-1-1,0 0,0-1,-1 1,0-1,0 0,-1-1,0 1,-1-1,0 0,-1 1,0-1,0 0,-1-1,-1 1,1 0,-2 0,1 0,-1 0,-1 0,0-3,2 9,0 0,0 0,-1 0,1 0,-1 0,0 0,0 0,0 0,-1 0,1 0,-1 1,0-1,0 1,0-1,0 1,-1 0,0 0,1 0,-1 0,0 0,0 0,-1 1,1 0,0-1,-1 1,0 1,1-1,-1 0,0 1,0 0,0 0,0 0,0 0,0 1,0-1,0 1,0 0,0 0,-2 1,-16 8,3 1</inkml:trace>
  <inkml:trace contextRef="#ctx0" brushRef="#br0" timeOffset="293.986">318 298,'9'-21,"0"0,2 1,0 0,1 0,0 2,2-1,4-2,-17 20,0-1,0 1,1 0,-1 0,1-1,-1 1,1 0,-1 1,1-1,0 0,-1 0,1 1,0-1,0 1,-1-1,1 1,0 0,0 0,0 0,-1 0,1 0,0 0,0 0,0 0,-1 1,1-1,0 1,0-1,-1 1,1 0,-1 0,1 0,0 0,-1 0,1 0,-1 0,0 0,1 1,-1-1,0 0,0 1,0-1,0 1,0-1,0 1,-1 0,1-1,0 2,1 1,1 0,-1 0,1 0,0 0,0-1,0 0,1 1,-1-1,1 0,0-1,0 1,0-1,0 1,0-1,0 0,1-1,-1 1,1-1,-1 0,1 0,-1 0,1-1,0 1,-1-1,1 0,0-1,-1 1,1-1,0 0,-1 0,3-1,-1-1,0-1,0 1,0-1,-1-1,1 1,-1-1,0 0,0 0,-1 0,1-1,-1 0,0 0,-1 0,1 0,-1 0,-1-1,1 1,-1-1,0 0,-1 0,1 0,-1-5,-4-2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18.2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403 498,'-36'5,"0"2,0 2,0 1,1 1,0 2,-31 18,56-26,0 1,0 0,1 1,0 0,1 0,-1 1,1 0,1 1,0 0,0 0,-5 8,10-13,-1 1,1-1,0 1,1 0,-1 0,1 0,0 0,0 0,0 0,0 0,1 0,0 0,0 0,1 0,-1 0,1 0,0 0,1 0,-1 0,1-1,0 1,0 0,0-1,1 1,-1-1,1 0,1 1,-1-1,1 0,-1 0,1 0,0 0,0-1,0 0,1 0,0 0,-1 0,1 0,0-1,0 0,0 0,0-1,0 1,1-1,-1 0,0 0,1-1,-1 0,1 0,-1 0,1-1,-1 1,0-1,1 0,-1-1,0 1,0-1,1-1,10-3,0-2,0 0,-1-1,0 0,-1-1,0-1,0 0,9-12,5-8,-1-1,-2-1,-1-1,-2-2,-1 0,-2-1,-2-1,-1-1,-2 0,-2-1,3-20,-9 39,-2-1,0 1,-1-1,-2 0,0 1,-1-1,-1 0,-1 0,-1 1,-1-1,-2-4,5 24,0-1,0 1,0 0,0 0,0 0,0 0,0 0,-1 0,1 0,-1 0,0 0,0 1,1-1,-1 1,0-1,0 1,0 0,0-1,-1 1,1 1,0-1,0 0,-1 0,1 1,0-1,-1 1,1 0,-1 0,1 0,0 0,-1 0,1 0,-1 1,1-1,0 1,-1-1,1 1,0 0,0 0,0 0,-1 0,1 1,0-1,0 0,1 1,-1 0,0-1,0 1,1 0,-1 0,1 0,0 0,-1 0,1 0,0 0,0 0,0 1,0 0,-9 17,1 0,1 1,1 0,0 0,2 0,0 1,1 0,2 0,0 0,1 0,2 1,0-1,1 0,4 17,3-5,1-1,2-1,1 1,1-2,2 0,1-1,1-1,2 0,1-2,1 0,1-1,2-2,15 13,-12-20,-18-16</inkml:trace>
  <inkml:trace contextRef="#ctx0" brushRef="#br0" timeOffset="248.024">968 611,'-5'24,"3"-2,3-4</inkml:trace>
  <inkml:trace contextRef="#ctx0" brushRef="#br0" timeOffset="415.405">911 131,'0'0</inkml:trace>
  <inkml:trace contextRef="#ctx0" brushRef="#br0" timeOffset="665.42">1222 808,'-15'-14,"-4"-10,1-6,8-2,6 0,3 0,8 0,6 2,2 0,2 6,-1 2,2 5,-3 0,1 3,3 5,-2 2</inkml:trace>
  <inkml:trace contextRef="#ctx0" brushRef="#br0" timeOffset="918.973">1532 667,'21'-11,"0"-2,-1-1,-1 0,0-2,-1 0,0-1,-2 0,0-2,-1 0,5-8,-18 25,-1 0,1 0,-1 0,0 1,1-1,-1-1,0 1,0 0,0 0,-1 0,1-1,0 1,-1 0,1-1,-1 1,0 0,0-1,0 1,0 0,0-1,-1 1,1 0,-1-1,1 1,-1 0,0 0,0-1,0 1,0 0,0 0,-1 0,1 0,-1 0,1 1,-1-1,0 0,1 1,-1-1,0 1,0-1,0 1,0 0,0 0,0 0,-1 0,1 0,0 1,0-1,-1 1,1-1,-1 1,1 0,0 0,-1 0,1 0,0 0,-1 1,1-1,-11 3,1 0,-1 1,1 0,0 1,1 1,-1-1,1 2,0 0,0 0,1 1,0 0,0 1,1 0,0 1,1-1,0 2,1-1,0 1,0 0,1 1,1-1,0 1,0 0,1 1,1-1,0 1,1-1,0 1,0 4,2-13,1 0,-1 0,1 0,-1 0,1 0,0 0,0-1,1 1,-1 0,1-1,0 1,0-1,0 1,0-1,1 0,-1 0,1 0,0 0,0 0,0-1,0 0,1 1,-1-1,0 0,1 0,0-1,-1 1,1-1,0 0,0 0,0 0,-1 0,1-1,0 1,0-1,0 0,0-1,0 1,0 0,2-2,185-7,-169 3</inkml:trace>
  <inkml:trace contextRef="#ctx0" brushRef="#br0" timeOffset="1232.665">2153 441,'-26'21,"1"1,1 2,1 0,1 1,1 2,1 0,2 1,-2 5,18-30,0 0,0 1,1-1,-1 0,1 1,0 0,0-1,0 1,0 0,1-1,-1 1,1 0,0 0,0-1,0 1,1 0,-1 0,1-1,0 1,0-1,0 1,1 0,-1-1,1 0,0 1,0-1,0 0,0 0,1 0,-1 0,1-1,-1 1,1-1,0 1,0-1,0 0,1 0,-1 0,0-1,1 1,-1-1,2 1,13 2,1-1,0 0,0-1,-1-1,1-1,0-1,0-1,12-2,80-29,-95 24</inkml:trace>
  <inkml:trace contextRef="#ctx0" brushRef="#br0" timeOffset="1565.587">2548 102,'-14'101,"5"1,2 98,8-187,0 0,1 0,0 0,1 0,0-1,1 1,1-1,0 0,0 0,1 0,1-1,0 0,0 0,4 3,5-2,-2-7</inkml:trace>
  <inkml:trace contextRef="#ctx0" brushRef="#br0" timeOffset="1814.356">2295 441,'38'0,"27"-5,8-1,-4 0,-10 1,-9 2,-13 6,-8 2,-5 0,-6 0</inkml:trace>
  <inkml:trace contextRef="#ctx0" brushRef="#br0" timeOffset="2052.033">3000 611,'5'24,"1"8</inkml:trace>
  <inkml:trace contextRef="#ctx0" brushRef="#br0" timeOffset="2326.132">2943 244,'0'0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2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0 461,'47'-21,"-1"-3,-1-2,-2-2,0-1,-2-3,23-23,-52 43,0 1,-1-2,0 1,-1-2,0 1,-1-1,-1-1,0 1,-1-1,-1-1,0 1,3-16,-11-9,2 40,0-1,0 1,0-1,-1 1,1-1,0 1,0-1,-1 1,1-1,0 1,-1-1,1 1,0-1,-1 1,1 0,-1-1,1 1,0 0,-1-1,1 1,-1 0,1 0,-1-1,1 1,-1 0,1 0,-1 0,0 0,1 0,-1-1,1 1,-1 0,1 0,-1 1,1-1,-1 0,1 0,-1 0,0 0,1 0,-1 1,1-1,-1 0,1 0,-1 1,1-1,0 0,-1 1,1-1,-1 0,1 1,0-1,-1 1,1-1,0 1,-1-1,1 1,0-1,0 1,0-1,-1 1,1-1,0 1,0-1,0 1,0-1,0 1,0-1,0 1,-6 12,1-1,1 1,0 0,1 0,0 0,1 0,0 1,1-1,0 1,2-1,-1 1,2 3,-1 13,0 655,-2-646,-1-1,-2 0,-1 0,-3-1,0 0,-3 0,-1-1,-2 0,-5 9,17-40,0 0,0-1,-1 1,1-1,-1 0,0 1,0-1,-1-1,1 1,-1 0,0-1,0 0,0 0,0 0,0 0,-1-1,1 1,-1-1,0 0,1-1,-1 1,0-1,0 0,0 0,0 0,0-1,0 0,0 0,-1 0,1-1,0 1,0-1,0-1,0 1,1-1,-1 1,0-1,1-1,-1 1,-1-2,-1-6,0-1,0 0,2-1,-1 1,1-1,1 0,0-1,1 1,0-1,1 0,0 1,1-1,1 0,0 0,0 0,1 0,1 0,2-7,2-15,1 0,2 1,1 0,2 0,1 1,2 1,1 0,5-6,-10 18,1-1,0 2,2 0,0 0,1 1,0 1,2 1,0 0,1 1,8-5,-4 8,0 1,1 1,0 0,1 2,0 1,7 0,-6 0</inkml:trace>
  <inkml:trace contextRef="#ctx0" brushRef="#br0" timeOffset="415.073">734 630,'-5'253,"-6"-222,7-49,11-17,1 1,1 0,2 0,1 1,2 1,2 0,0 1,18-23,-31 48,0 1,0 0,0 0,1 0,0 1,0-1,0 1,1 0,-1 0,1 0,0 1,0-1,0 1,1 1,-1-1,1 1,-1 0,1 0,1 0,15 1</inkml:trace>
  <inkml:trace contextRef="#ctx0" brushRef="#br0" timeOffset="715.716">1157 518,'-34'40,"1"2,2 1,2 1,2 1,2 2,-4 14,26-57,1 0,0 0,0 0,0 0,1 0,-1 0,1 1,0-1,0 0,1 1,-1-1,1 1,0-1,0 1,1-1,-1 1,1-1,0 0,0 1,0-1,1 0,-1 0,1 0,0 0,0 0,1 0,-1 0,1-1,0 1,0-1,0 0,0 0,1 0,-1 0,1 0,0-1,0 0,0 1,0-2,0 1,0 0,4 0,6-2,-1 0,0-2,0 1,0-2,0 0,0 0,0-1,-1-1,1 0,-1-1,0 0,-1 0,0-2,0 1,0-1,-1-1,0 0,-1-1,6-7,-5 8,0-1,-1 0,0 0,0-1,-1 0,-1 0,0-1,-1 0,0 0,0-1,-2 0,0 0,0 0,-1 0,0-1,-1 1,-1-1,0 0,-1 1,-1-2,-16-25,4 29</inkml:trace>
  <inkml:trace contextRef="#ctx0" brushRef="#br0" timeOffset="1184.497">1468 940,'24'-49,"-9"15,3 0,0 1,2 1,1 1,9-8,-30 38,1 0,-1 0,1-1,-1 1,1 0,-1 0,1 0,0 0,0 0,0 0,-1 0,1 1,0-1,0 0,0 0,0 1,0-1,1 0,-1 1,0-1,0 1,0-1,0 1,1 0,-1 0,0-1,0 1,1 0,-1 0,0 0,0 0,1 1,-1-1,0 0,0 0,1 1,-1-1,0 1,0-1,0 1,0-1,0 1,0 0,0 0,0-1,0 1,0 0,0 0,0 0,-1 0,1 0,0 0,0 0,-1 0,1 0,-1 1,1-1,-1 0,0 0,1 0,-1 1,0-1,0 0,0 0,0 1,0-1,0 1,0 1,1 0,-1-1,1 1,0 0,0 0,0 0,0-1,0 1,0 0,1-1,0 1,-1-1,1 0,0 1,0-1,0 0,0 0,1 0,-1 0,0-1,1 1,0-1,-1 1,1-1,0 0,-1 0,1 0,0-1,0 1,0-1,0 1,0-1,0 0,0 0,0 0,0 0,-1-1,1 1,0-1,0 0,0 0,0 0,-1 0,1 0,0-1,118-75,-109 69,-10 6,-1 1,1-1,0 0,-1 1,1-1,0 1,0 0,0-1,0 1,0 0,0 0,0 0,0 1,1-1,-1 0,0 1,1 0,-1-1,0 1,0 0,1 0,-1 0,0 1,1-1,-1 0,0 1,1 0,-1-1,0 1,0 0,0 0,0 0,0 0,0 1,0-1,0 0,0 1,0 0,20 52,-21-49,0 0,0 0,1 0,0 0,0 0,0 0,1-1,-1 1,1-1,0 1,0-1,1 0,-1 0,3 1,9 5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30,'39'4,"40"-2,18-3,6 0,-5 0,-9 0,-6 0,-7 0,-2-4,-4-2,0 1,-2 1,-3 2,-7 1,-10 1,-12 1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4.5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0 135,'0'18,"26"137,-23 85,-31-67,38-264,8 34,1-1,3 2,3 1,31-52,-37 73,2 1,2 1,1 1,1 1,23-21,-37 41,0 1,0 0,1 0,0 1,0 0,1 1,0 1,1 0,-1 1,6-1,-16 5,0 1,-1-1,1 1,0 0,0 0,-1 0,1 0,0 0,-1 1,1-1,0 1,-1 0,1 0,-1 0,1 0,-1 0,1 0,-1 1,0-1,0 1,1 0,-1-1,0 1,-1 0,1 0,0 1,0-1,-1 0,0 0,1 1,-1-1,0 1,0-1,0 1,0 0,-1-1,1 3,1 3,0 1,-1 0,0 0,-1 0,0 0,0 0,-1 0,0 0,0 0,-3 8,-4 0,0-1,-1 0,0-1,-2 0,0 0,0-1,-1 0,-1-1,0-1,-1 0,0-1,-15 9,26-17,0 0,0-1,0 1,-1-1,1 0,-1 0,1 0,-1-1,0 1,0-1,0 0,0 0,0 0,0 0,0-1,0 1,0-1,0 0,0-1,0 1,0-1,0 1,-1-2,-2-8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4.9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148 51,'-16'15,"0"1,1 0,0 2,2-1,0 2,1 0,1 0,0 1,-4 14,14-32,-1 0,1 0,0 0,0 0,0 0,0 0,1 0,-1 1,0-1,1 0,0 0,-1 1,1-1,0 0,0 0,0 1,1-1,-1 0,0 0,1 1,0-1,-1 0,1 0,0 0,0 0,0 0,0 0,1 0,-1 0,0 0,1-1,-1 1,1 0,0-1,0 1,-1-1,1 0,0 0,0 1,0-1,0 0,0-1,1 1,-1 0,0-1,0 1,1-1,-1 0,0 0,0 1,2-2,10-2,0-1,-1 0,0-1,0-1,0 0,0-1,-1 0,0-1,-1-1,0 1,0-2,-1 0,0 0,-1 0,6-9,-11 16,-1-1,1 1,-1-1,0 0,0-1,0 1,0 0,-1-1,0 0,0 1,0-1,0 0,-1 0,0 0,0 0,0 0,0 0,-1-1,0 1,0 0,-1 0,1 0,-1 0,0 0,0 0,-1 0,0 0,0 0,0 0,0 1,-1-1,1 1,-1 0,0 0,-1 0,1 0,-1 0,1 1,-1-1,0 1,-1 0,1 0,0 1,-1-1,0 1,1 0,-4-1,-68 4,57 6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6.9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1 676,'153'-248,"34"-33,-84 149,-102 131,-1 0,0 0,1 0,-1 1,1-1,-1 0,0 0,1 1,0-1,-1 0,1 1,-1-1,1 1,0-1,-1 1,1-1,0 1,0-1,-1 1,1 0,0-1,0 1,0 0,0 0,-1 0,1 0,0-1,0 1,0 0,0 1,0-1,-1 0,1 0,0 0,0 0,0 1,0-1,-1 0,1 1,0-1,0 0,-1 1,1-1,0 1,-1-1,1 1,0 0,-1-1,1 1,-1 0,1-1,-1 1,1 0,-1 0,0-1,1 1,-1 0,0 0,0 0,1-1,-1 1,0 0,0 0,0 0,0 0,0 0,0-1,0 1,0 0,-1 0,0 237,1-215,0 0,1 0,1 0,1-1,1 1,1-1,1 0,2 0,-1-1,4 4,1 0,1 1,1-2,1 0,2-1,12 15,-22-33,-15-19,-17-22,7 17,1 0,-2 1,-1 1,0 1,-1 0,-1 2,0 1,-1 0,0 2,-1 0,0 2,-1 0,-18-3,33 10,1 0,0 0,-1 0,0 1,1 1,-1 0,1 0,-1 1,0 0,-2 1,-5 4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8.5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435 1,'-21'2,"0"2,0 0,0 1,0 1,1 1,0 1,0 1,1 0,0 2,1 0,-11 9,10-7,1 0,1 0,0 2,1 0,0 1,1 1,1 0,-1 4,10-15,1 1,0-1,0 1,0 0,1 0,0 1,1-1,0 1,0-1,0 1,1 0,0 0,1-1,-1 1,2 0,-1 0,1 0,0-1,1 1,0 0,0-1,0 1,1-1,2 4,5 1,1 0,0-1,1-1,0 0,1-1,0 0,1 0,-1-2,1 0,1 0,-1-1,1-1,0-1,1 0,-1-1,1 0,-1-1,4-1,13 2,1-1,0-2,-1-1,1-2,0-1,-1-1,0-2,25-8,8-9,-39 14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9.2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0,'5'5,"2"2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7.4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 0,'0'29,"0"29,0 8,0-1,5-7,2-9,4-8,0-5,-2-5,3-3,-1-1,3-1,-2 1,-2 0,-3-5</inkml:trace>
  <inkml:trace contextRef="#ctx0" brushRef="#br0" timeOffset="247.271">1 311,'33'-15,"31"-4,14-4,-2 2,-9 4,-6 6,-9 4,-3 3,-6 3,-5 1,-4 1,-3 0,-2 5,-6 1</inkml:trace>
  <inkml:trace contextRef="#ctx0" brushRef="#br0" timeOffset="433.917">790 226,'-9'15,"0"1,2-1,0 2,0-1,2 0,0 1,0 0,2 0,0 1,1-1,1 1,1-1,1 11,0-24,-1 0,2 0,-1 0,0 0,1 0,0-1,0 1,0-1,0 1,1-1,-1 0,1 0,0 0,0 0,0 0,0 0,0-1,0 0,1 0,0 0,-1 0,1 0,0-1,0 1,0-1,0 0,0 0,0-1,0 1,0-1,0 0,0 0,0 0,0 0,1-1,3 0,-1 0,1 0,-1 0,1-1,-1 0,0-1,0 0,0 0,0 0,0-1,-1 0,0 0,0-1,0 0,0 0,0 0,-1-1,4-5,-6 7,0 0,-1-1,1 0,-1 1,0-1,0 0,-1 0,1 0,-1-1,0 1,0 0,-1 0,0-1,0 1,0 0,0 0,-1-1,0 1,0 0,0 0,-1 0,0 0,0 0,0 0,0 0,-1 1,0-1,0 1,0 0,0 0,-1 0,0 0,0 0,0 1,0 0,0 0,-1 0,1 0,-1 1,0-1,0 1,0 0,-22-6,1 4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2:25.1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36 593,'-10'29,"-3"4,1-2</inkml:trace>
  <inkml:trace contextRef="#ctx0" brushRef="#br0" timeOffset="261.48">36 142</inkml:trace>
  <inkml:trace contextRef="#ctx0" brushRef="#br0" timeOffset="416.763">204 622,'13'-6,"0"0,-1-1,0-1,0 0,-1 0,0-1,0-1,-1 1,1-4,46-37,-56 49,0 0,0 0,0 0,0 0,0 0,-1 0,2 0,-1 1,0-1,0 0,0 1,0-1,0 1,1-1,-1 1,0-1,0 1,1 0,-1 0,0 0,0-1,1 1,-1 1,0-1,1 0,-1 0,0 0,0 1,1-1,-1 0,0 1,0 0,0-1,1 1,-1-1,0 1,0 0,0 0,0 0,0 0,0 0,-1 0,1 0,0 0,0 0,-1 0,1 0,-1 0,1 0,-1 1,1-1,-1 0,0 0,1 1,-1-1,0 0,0 1,33 103,-31-102,-1-1,1 1,-1-1,1 1,0-1,0 0,0 0,0 0,0 0,0 0,1 0,-1 0,1-1,-1 1,1-1,-1 0,1 0,0 0,0 0,0 0,-1 0,1-1,0 0,0 1,0-1,0 0,0 0,0-1,0 1,0-1,0 1,-1-1,1 0,0 0,0 0,0-1,5-3,0 0,0-1,-1-1,0 1,0-1,0 0,-1-1,0 1,0-1,-1 0,0-1,0 1,-1-1,0 0,-1 0,0-1,0 1,-1-1,-1 1,1-5,3-3,1-8</inkml:trace>
  <inkml:trace contextRef="#ctx0" brushRef="#br0" timeOffset="701.949">1108 1,'0'43,"0"29,0 11,0-3,0-10,0-8,0-10,0-9,0-6,0-5,0-4,0-1,0-10,0-8</inkml:trace>
  <inkml:trace contextRef="#ctx0" brushRef="#br0" timeOffset="950.087">854 339,'38'-5,"32"-1,9 0,-4 1,-15 2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5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1,'0'5,"0"20,0 12,0 3,-5 1,-1-3,0 2,1-1,1-2,2-2,1-3,0-2,1-1,0-1,1-1,4 1,6-5,2-7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2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370 396,'0'-5,"-1"0,-1 0,1 0,-1 0,1 0,-1 1,-1-1,1 0,-1 1,1 0,-1 0,-1-1,1 2,0-1,-1 0,0 1,0 0,0-1,0 2,-1-1,1 0,-1 1,1 0,-1 0,0 0,0 1,0 0,0-1,0 2,0-1,0 1,0-1,0 2,-1-1,1 0,-2 1,-4 2,0 0,0 1,0 0,1 0,0 1,0 0,0 1,0 1,1-1,0 1,1 1,-1-1,1 2,1-1,-1 1,2 0,-1 0,-3 9,-43 113,52-127,0-1,0 1,1 0,-1 0,1 1,0-1,0 0,1 0,-1 0,1 0,0 0,0 0,0-1,0 1,1 0,-1 0,1-1,0 1,0-1,1 0,-1 1,1-1,-1 0,1 0,0-1,0 1,0 0,1-1,-1 0,1 0,-1 0,4 1,2 0,0-1,-1 0,1 0,0-1,0-1,0 1,0-1,0-1,0 0,0 0,0 0,-1-1,1-1,0 0,-1 0,0 0,0-1,6-3,3-3,0 0,0-1,-1-1,-1 0,0-1,-1-1,0 0,-1-2,73-122,-75 160,-9-12,0-1,1 0,0 1,1-1,-1 0,2-1,-1 1,2-1,-1 0,1 0,0 0,0-1,1 0,0 0,0-1,1 0,0 0,0 0,0-1,1-1,0 1,2 0,29-11,-23 1</inkml:trace>
  <inkml:trace contextRef="#ctx0" brushRef="#br0" timeOffset="717.151">60 86,'-5'-3,"-9"-4,21 9,32 9,0-2,0-1,1-2,0-2,0-1,0-2,1-2,7-3,50 2,-80-7,-39-11,15 16,-63-53,60 46</inkml:trace>
  <inkml:trace contextRef="#ctx0" brushRef="#br0" timeOffset="1349.792">907 0,'0'594,"11"-565,-5-33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2,'-4'0,"-3"4,1 7,6-3,8-8,7-4,1-6,-2 3,-8 3,-10 8,-9 6,2 3,3-2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1 855,'51'-7,"-24"6,0-2,0 0,-1-2,1-1,-1-1,0-1,-1-1,0-2,0 0,-1-2,-1 0,0-2,0 0,1-4,8-18,-1-1,-3-2,-1 0,-1-2,-3-1,3-10,13-33,-4-1,19-75,-48 143,-5 15,19-43,-19 46,-1 0,1 0,-1 1,1-1,-1 0,1 1,0-1,-1 1,1-1,0 1,-1-1,1 1,0-1,0 1,0 0,-1 0,1-1,0 1,0 0,0 0,0 0,0 0,-1 0,1 0,0 0,0 0,0 0,0 0,0 0,-1 0,1 1,0-1,0 0,0 1,-1-1,1 1,0-1,0 1,-1-1,1 1,0-1,-1 1,1 0,-1-1,1 1,-1 0,1 0,-1-1,1 1,-1 0,0 0,0-1,1 1,15 25,0 0,-2 1,-1 0,-1 1,-2 0,0 1,-2 0,-1 5,-1-9,-1 1,-2-1,-1 1,0 0,-2 0,-1 0,-2 0,0 0,-1 0,-2-1,-1 0,0 0,-2 0,-1-1,-1-1,-1 0,-1 0,-1-1,-9 10,11-19,0-2,-1 0,0 0,-1-1,0-1,0 0,-1-1,0 0,-12 3,15-8,0 0,0-1,0-1,0 0,0 0,0-1,-1-1,1 0,0-1,0 0,0-1,-1 0,-11-4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1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73,'-3'9,"-2"2,1 0,0 0,0 0,1 1,1 0,0 0,0-1,2 1,-1 0,1 0,1 0,0 0,1 0,0 0,1-1,0 1,1-1,0 1,1-1,0 1,-3-10,-1 0,1 0,0 0,0 0,0 0,0 0,0-1,0 1,0-1,0 1,1-1,-1 0,0 0,1 0,-1 0,1 0,-1-1,1 1,0-1,-1 1,1-1,0 0,-1 0,1 0,0 0,-1-1,1 1,-1-1,1 0,-1 0,1 0,-1 0,1 0,-1 0,0 0,1-1,-1 1,0-1,1-1,67-81,-66 78,0 0,0 0,-1-1,0 1,0-1,-1 0,0 0,0 0,0 0,-1 0,0 0,0-1,-1 1,0 0,0 0,-1-1,0 1,0 0,-1 0,1 0,-2 0,1 0,-1 0,0 1,0-1,-1 1,0 0,0 0,-1 0,1 0,-1 1,0 0,-1 0,1 0,-1 1,0 0,-1-1,-20-3,3 5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1,'-5'19,"-6"16,-6 3,-1-2,-1-1,2-2,-1-7,3-2,4-6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82,'-4'32,"1"-20,0 1,1-1,1 0,0 1,0-1,1 1,1 0,0-1,1 0,0 1,1-1,1 0,-1 0,5 8,-7-19,1 1,-1-1,1 1,0-1,0 1,-1-1,1 0,0 1,0-1,0 0,0-1,0 1,0 0,0 0,1-1,-1 1,0-1,0 0,0 0,1 0,-1 0,0 0,0 0,0-1,1 1,-1 0,0-1,0 0,0 0,0 0,1 0,62-38,110-123,-175 161,1 0,-1-1,1 1,0 0,-1 0,1 0,0 0,-1 0,1 1,0-1,0 0,0 0,0 0,0 1,0-1,0 0,0 1,0-1,0 1,0-1,0 1,0 0,0-1,1 1,-1 0,0 0,0 0,0 0,1 0,-1 0,0 0,0 0,0 0,0 1,1-1,-1 0,0 1,0-1,0 1,0-1,0 1,0 0,0-1,0 1,0 0,0 0,0 0,-1-1,1 1,0 0,0 0,-1 0,1 1,27 131,-27-128,1-1,-1 1,1-1,0 0,1 1,-1-1,1 0,0 0,0-1,0 1,1 0,-1-1,1 0,0 0,-1 0,1 0,1-1,-1 0,0 1,1-2,-1 1,1 0,-1-1,1 0,0 0,0 0,0-1,-1 1,1-1,0 0,0-1,0 1,-1-1,1 0,0 0,1-1,9-7,1-2,-1 0,-1 0,0-1,-1-1,0-1,-1 1,-1-2,0 0,0 0,-2-1,0 0,1-4,3-3,24-63,-31 62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0,'-14'44,"-1"18,3-1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0,'0'648,"-36"-476,32-137,6-29</inkml:trace>
  <inkml:trace contextRef="#ctx0" brushRef="#br0" timeOffset="290.954">1 508,'38'-10,"28"-7,7-6,-5 0,-8 1,-10 3,-13 0,-14-1,-5 2,-6 0,-5 3</inkml:trace>
  <inkml:trace contextRef="#ctx0" brushRef="#br0" timeOffset="651.646">509 57,'0'42,"0"89,-6 0,-5 2,8-115,-4 113,7-125,0-1,1 0,-1 1,1-1,1 0,-1 0,1 0,0 0,0 0,0 0,1-1,0 1,0-1,0 1,0-1,0 0,1 0,0-1,0 1,0-1,0 0,2 1,-1-3,0 0,-1 0,1-1,0 0,0 0,0 0,0 0,0-1,0 0,-1 0,1 0,0 0,0-1,-1 0,1 0,-1 0,0-1,0 1,0-1,0 0,0 0,0-1,-1 1,0-1,1 0,-1 1,-1-1,1-1,0 0,22-20,54-32,-76 58,0 0,0 1,0-1,0 1,0 0,-1 0,1 0,-1 0,1 0,-1 1,0-1,0 1,0-1,0 1,0 0,0 0,-1 0,0 0,1 0,-1 0,0 0,0 0,-1 0,1 1,-1-1,0 0,0 1,0-1,0 0,0 2,1 6,17 30,-6-28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7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0,'-11'4,"0"0,0 0,1 1,0 0,0 1,0 0,0 0,1 1,0 1,0-1,1 2,0-1,1 1,-3 4,9-10,1 0,0 0,0 0,0 1,0-1,1 0,-1 0,1 0,0 0,0 0,0 0,0-1,1 1,-1 0,1 0,-1-1,1 1,0-1,0 1,0-1,0 0,1 0,-1 0,0 0,1 0,0-1,-1 1,1-1,0 1,0-1,0 0,0 0,0-1,0 1,0 0,0-1,22 13,-22-11,1-1,-1 1,0 0,0 0,0 0,0 1,-1-1,1 1,0-1,-1 1,0 0,0 0,0 0,0 0,0 1,-1-1,1 0,-1 1,0-1,0 1,0-1,-1 1,1 0,-1-1,0 1,0 0,0-1,0 1,0-1,-1 1,0 0,0-1,0 1,0-1,-1 0,1 1,-1-1,0 0,0 1,-6 5,0 0,-1 0,0-1,0 0,0-1,-1 0,-1 0,1-1,-1-1,0 0,0 0,0-1,-1 0,1-1,-1-1,-3 1,-9-4,5-3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5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16,'-11'-16,"8"23,6 28,19 240,-12-196,-4 0,-3 0,-5 19,2-26,-17 61,17-133,0-1,1 1,-1-1,0 1,0-1,1 1,-1-1,0 1,1-1,-1 1,1 0,-1-1,0 1,1 0,-1-1,1 1,-1 0,1-1,-1 1,1 0,0 0,-1 0,1-1,-1 1,1 0,-1 0,1 0,0 0,-1 0,1 0,-1 0,1 0,-1 0,1 1,0-1,-1 0,1 0,-1 0,1 1,-1-1,1 0,-1 1,1-1,-1 0,0 1,1-1,-1 0,1 1,-1-1,0 1,1-1,-1 1,0-1,1 1,-1-1,0 1,0-1,0 1,0 0,1-1,-1 1,0-1,0 1,0-1,0 1,0 0,27-40,-18 22</inkml:trace>
  <inkml:trace contextRef="#ctx0" brushRef="#br0" timeOffset="261.262">0 523,'43'-4,"34"-7,8-2,-5 3,-12-4,-12 2,-12 3,-7 2,-6 3,-8 2</inkml:trace>
  <inkml:trace contextRef="#ctx0" brushRef="#br0" timeOffset="880.39">621 16,'22'90,"-4"159,-9-186,-3 0,-3 0,-4 43,1-88,11 39,-11-56,1 0,0 0,-1 0,1 0,0 0,0 0,0 0,0 0,0 0,0 0,0-1,0 1,0 0,0-1,0 1,0-1,1 1,-1-1,0 1,0-1,0 0,1 0,-1 0,0 0,1 0,-1 0,0 0,0 0,1 0,-1 0,0-1,0 1,1 0,-1-1,0 1,0-1,0 0,0 1,1-1,-1 0,0 0,-1 0,2 0,142-133,-136 126,-6 5,1-1,0 1,0 0,0-1,0 2,1-1,-1 0,1 1,0-1,0 1,0 0,0 0,0 1,0-1,0 1,0 0,1 0,-1 1,0-1,4 1,-5 2,-1 1,1 0,-1 0,0 0,0 0,-1 0,1 0,-1 1,1-1,-1 0,0 1,0-1,-1 1,1 0,-1-1,1 1,-1 0,0-1,-1 1,1-1,-1 3,1 1,0 5,0 0,1 0,0 0,1 0,0 0,1-1,0 1,1-1,2 5,4-1</inkml:trace>
  <inkml:trace contextRef="#ctx0" brushRef="#br0" timeOffset="1133.927">1298 580,'5'19,"6"12,2-1</inkml:trace>
  <inkml:trace contextRef="#ctx0" brushRef="#br0" timeOffset="1377.431">1214 298,'0'0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0 512,'183'-458,"-174"437,-22 105,9-58,1 0,1 1,2-1,0 0,4 22,-3-41,0-1,0 0,1 0,0 1,0-1,0 0,1-1,-1 1,1 0,1-1,-1 1,1-1,0 0,0 0,1-1,-1 1,1-1,0 0,0 0,0-1,1 1,-1-1,1 0,0-1,0 0,4 2,-2-3,1 1,-1-1,1-1,-1 0,1 0,0 0,-1-1,1 0,-1-1,1 0,-1-1,0 1,0-1,0-1,0 0,-1 0,1 0,-1-1,0 0,-1 0,1-1,-1 0,0 0,4-7,4-2,-2-1,0 0,-1-1,0-1,-1 0,-2 0,0 0,0-1,-2-1,1-3,4-120,-12 131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4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111 722,'-11'18,"-2"-1,1 1,1 1,0 0,2 0,0 1,1 0,1 0,1 1,1 0,1 0,0 5,4-23,-1 1,1-1,0 0,1 0,-1 1,1-1,-1 0,1 0,0 0,0 0,1 1,-1-2,1 1,-1 0,1 0,0 0,0-1,0 1,0-1,0 1,1-1,-1 0,1 0,0 0,-1 0,1-1,0 1,0-1,0 0,0 1,0-1,0-1,1 1,-1 0,0-1,0 0,1 1,-1-1,0-1,1 1,-1 0,0-1,0 1,0-1,1 0,-1 0,12-7,1 1,-1-2,-1 0,1-1,-2 0,1-1,-2 0,1-1,-2-1,1 0,-2-1,0 0,-1 0,0-1,-1 0,0 0,2-10,-8 21,1 0,-1 0,0-1,0 1,-1-1,1 1,-1-1,0 1,0-1,0 0,-1 1,0-1,0 0,0 0,0 1,-1-1,0 0,0 1,0-1,-1 1,1-1,-1 1,0 0,0-1,-1 1,1 0,-1 0,0 1,0-1,0 0,0 1,-1 0,1 0,-1 0,0 0,0 1,0-1,0 1,-1 0,1 0,-1 1,-1-1,-21-3,3 2</inkml:trace>
  <inkml:trace contextRef="#ctx0" brushRef="#br0" timeOffset="381.741">732 214,'-7'70,"4"1,3-1,4 11,-1 15,17 91,-16-173,-1 1,-1-1,0 1,-1 0,-1 0,0-1,-1 1,0 0,-1-1,-1 1,-1 1,-2 2</inkml:trace>
  <inkml:trace contextRef="#ctx0" brushRef="#br0" timeOffset="618.76">478 722,'38'-10,"28"-2,6 0,-3 2,-9 3,-10 3,-8 2,-8 1,-3 1,-8 0</inkml:trace>
  <inkml:trace contextRef="#ctx0" brushRef="#br0" timeOffset="1737.452">1438 666,'-24'9,"1"1,0 1,0 1,1 1,1 0,0 2,1 1,1 0,0 1,1 1,1 1,0 2,14-18,1 0,-1 0,1 0,0 0,0 1,0-1,1 1,-1-1,1 1,0 0,0-1,0 1,0 0,0 0,1 0,0 0,0 0,0 0,0 0,1-1,0 1,-1 0,1 0,1 0,-1-1,0 1,1-1,0 1,0-1,0 1,0-1,0 0,1 0,0 0,-1 0,1-1,0 1,0-1,0 0,1 1,-1-1,1-1,-1 1,1 0,-1-1,2 0,5 1,-1-1,1 0,0 0,-1-1,1-1,-1 0,1 0,0-1,-1 0,0 0,1-1,-1 0,-1-1,1 0,0-1,-1 1,0-2,0 1,0-1,0-1,20-18,-2-1,-1-2,-1 0,13-22,-2 4,14-11,-31 79,-17-18,12 52,-11-45,0 1,1-1,0 1,1-1,0 0,1-1,0 1,1-1,1 2,-3-6,1 0,0-1,1 0,-1 0,1 0,0-1,0 1,0-1,1-1,-1 1,1-1,0-1,0 1,0-1,0 0,0 0,1-1,-1 0,1-1,-1 1,0-1,1-1,6 0,-3 0,1-1,-1 0,1-1,-1 0,0 0,0-1,0-1,0 0,-1 0,0-1,0-1,0 1,-1-2,0 1,0-1,-1 0,0-1,-1 0,2-3,20-27,-2-2,-2 0,-2-2,-1-2,-16 33,15-31,-3-1,-1 0,-2-1,-2-1,-2 0,-2-1,-2 0,-2-1,-2-20,-2 59,-1 1,1-1,-2 0,1 1,-1-1,-1 1,1-1,-2 1,1 0,-1 0,0 0,0 0,-1 0,-1 1,-1-3,5 9,0 0,0 1,0-1,0 1,0-1,0 1,0-1,-1 1,1 0,0-1,0 1,-1 0,1 0,0 0,0 0,-1 0,1 0,0 0,0 0,0 1,-1-1,1 0,0 1,0-1,0 1,0-1,0 1,-1 0,1 0,0-1,1 1,-1 0,0 0,0 0,0 0,0 0,1 0,-1 0,0 0,1 0,-1 0,1 1,-25 49,13-4,3 1,1 0,3 1,2 0,2-1,2 1,2 0,2 0,3-1,1 0,10 25,19 108,-27-127,-8-45,0 0,0 0,-1 0,0 1,-1 0,0-1,0 1,-1-1,0 1,-1 0,0-1,-1 1,0-1,0 1,-1-1,0 0,-3 6,5-14,-1 1,1 0,0 0,-1-1,1 1,-1-1,0 0,1 1,-1-1,0 0,0 0,0 0,0 0,0 0,0 0,0-1,0 1,0-1,0 0,0 1,0-1,-1 0,1 0,0 0,-2-1,-12-2</inkml:trace>
  <inkml:trace contextRef="#ctx0" brushRef="#br0" timeOffset="1983.875">1918 553,'38'-9,"37"-4,10 1,-4 2,-11 3,-13 3,-11 6,-9 3,-6 1,-3 0,-2-2,0 3,-5 1</inkml:trace>
  <inkml:trace contextRef="#ctx0" brushRef="#br0" timeOffset="2186.257">2736 778,'0'29,"0"19,5 2,1-4,0-9</inkml:trace>
  <inkml:trace contextRef="#ctx0" brushRef="#br0" timeOffset="2420.024">2707 412,'0'0</inkml:trace>
  <inkml:trace contextRef="#ctx0" brushRef="#br0" timeOffset="2671.01">3074 694,'-9'18,"1"0,1 0,0 1,1 0,1 0,1 0,1 1,1 0,0-1,1 1,2 0,0 0,1 1,-2-18,0 0,1 0,-1 1,1-1,0 0,-1 0,2 0,-1 0,0 0,1 0,-1 0,1 0,0-1,0 1,0-1,0 1,0-1,1 0,-1 0,1 0,-1 0,1 0,0 0,0-1,0 1,0-1,0 0,0 0,0 0,0 0,0-1,0 1,1-1,-1 0,0 0,0 0,1 0,-1 0,0-1,0 0,0 1,0-1,3-1,3-1,-1-1,1 0,0 0,-1-1,0 0,0 0,-1-1,1 0,-1-1,0 1,-1-1,0 0,0-1,0 0,-1 0,0 0,-1 0,0-1,0 0,-1 0,0 0,0 0,-1 0,0-1,-1 1,0-6,1 10,-1-1,0 0,0 1,-1-1,0 0,0 0,0 0,-1 1,0-1,0 0,0 1,-1-1,0 1,0-1,0 1,-1 0,0-1,0 1,0 1,0-1,-1 0,0 1,0 0,0 0,0 0,-1 0,1 1,-1 0,0 0,0 0,0 0,-1 1,1 0,-1 0,1 0,-1 1,-2-1,-11 5</inkml:trace>
  <inkml:trace contextRef="#ctx0" brushRef="#br0" timeOffset="3069.763">3441 948,'125'-245,"-102"214,-22 30,-1 1,1 0,-1-1,1 1,-1 0,1-1,-1 1,1 0,0 0,-1 0,1 0,-1 0,1 0,-1 0,1-1,0 2,-1-1,1 0,-1 0,1 0,-1 0,1 0,0 0,-1 1,1-1,-1 0,1 0,-1 1,1-1,-1 0,0 1,1-1,-1 0,1 1,-1-1,0 1,1-1,-1 1,0-1,1 1,-1-1,0 1,0-1,1 1,-1-1,0 1,0-1,0 1,0 0,0-1,0 1,0-1,0 1,0 0,0-1,0 1,0-1,0 1,-1 0,3 10,-1 0,1-1,1 1,0 0,1-1,0 1,0-1,1 0,0 0,1-1,0 0,1 0,0 0,0-1,1 0,0 0,0-1,1 0,-1 0,7 2,-11-7,1 0,-1 0,1-1,-1 1,1-1,0 0,-1-1,1 1,0-1,0 0,0 0,-1-1,1 1,0-1,-1 0,1-1,0 1,-1-1,0 1,1-1,-1-1,0 1,0-1,0 1,0-1,0 0,-1 0,1-1,-1 0,4-4,-1 0,0 0,0 0,-1 0,-1-1,1 0,-1 0,-1-1,0 1,0-1,-1 1,0-1,1-7,-2-97,-2 89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3">1554 1,'38'19,"28"21,6 8,-3 1,-9-3,-15-4,-10-10,-11-6,-10-1,-2-1,-3 0,-4 1,3-3,0-2,3-3,0-5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2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52,'179'-18,"-58"-5,-30 12,-74 16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3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0,'-5'0,"3"0,8 0,6 0,7 0,4 0,4 0,2 0,0 0,1 0,-1 0,-4 5,-7 2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0 380,'76'-67,"-49"36,-1-2,-2-1,-1-1,-2-1,4-11,30-43,-54 89,-1 0,1 1,0-1,0 1,0-1,0 1,0-1,-1 1,1-1,0 1,0 0,0 0,0-1,0 1,0 0,0 0,0 0,1 0,-1 0,0 0,0 0,0 1,0-1,0 0,-1 1,1-1,0 0,0 1,0-1,0 1,0-1,0 1,-1 0,1-1,0 1,0 0,-1 0,1-1,0 1,-1 0,1 0,-1 0,1 1,22 45,-21-41,23 63,-19-49,1 1,0-1,2-1,0 1,2-1,0-1,9 11,-7-13,-2-1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0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1,'-71'74,"3"3,-36 55,-93 88,148-164,38-41</inkml:trace>
  <inkml:trace contextRef="#ctx0" brushRef="#br0" timeOffset="348.934">105 28,'77'170,"-60"-141,3 5,1 0,1-1,2-1,15 14,23 19,-48-50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8:58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254 486,'-2'16,"0"1,-2 0,0-1,0 0,-2 0,0 0,-1-1,0 0,-3 3,-13 30,5-10,12-29,1 0,0 1,0 0,1 0,0 0,0 0,1 1,1 0,0-1,0 1,1 0,1 0,-1 0,2 0,0 0,0-1,2 6,-2-13,1 0,0 0,0 0,0 0,0 0,0-1,1 1,-1-1,1 0,-1 0,1 0,0 0,0 0,0 0,0-1,0 1,0-1,1 0,-1 0,0 0,1-1,-1 1,1-1,-1 0,0 0,1 0,-1 0,1 0,-1-1,5 0,0 0,0 0,0-1,-1 0,1-1,-1 1,0-1,1-1,-1 1,-1-1,1-1,1-1,22-22,-16 16</inkml:trace>
  <inkml:trace contextRef="#ctx0" brushRef="#br0" timeOffset="2649.938">0 373,'2'-5,"0"0,0 1,0-1,0 1,1-1,0 1,0 0,0 0,0 0,1 1,-1-1,1 1,0 0,0 0,1-1,10-8,60-56,-43 41,-2 0,-1-2,-1-2,-1 0,19-30,-47 60,1 0,0 0,0 1,0-1,0 0,0 0,0 0,1 1,-1-1,0 0,0 0,0 0,1 1,-1-1,0 0,1 0,-1 1,1-1,-1 0,1 1,-1-1,1 0,0 1,-1-1,1 1,0-1,-1 1,1-1,0 1,0 0,-1-1,1 1,0 0,0 0,-1-1,1 1,0 0,0 0,0 0,0 0,-1 0,1 0,0 0,0 0,0 1,0-1,-1 0,1 0,0 1,0-1,-1 0,1 1,0-1,-1 1,1-1,0 1,-1-1,1 1,0 0,-1-1,1 1,-1 0,1-1,-1 1,20 59,-15-44,0 1,1-1,0 0,1 0,1-1,0 0,1-1,1 1,0-2,3 2,0-2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1,'-5'5,"-6"16,-6 4,-5 3,1 1,-1 1,-1 0,-1 0,-2-1,-1-5,3-2,2-5,5 0,0-3,3 1,9-2,9-4,5-3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31,'10'-5,"12"-2,8 1,4 1,0 2,-1 0,0 2,-2 1,-1 0,-1 0,-1 0,0 1,0-1,0 0,-5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52,'24'0,"13"0,4 0,1-5,-2-1,-3 0,-4 1,-2-4,-1 1,-2 1,-5 1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5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121 344,'-11'16,"1"0,0 0,1 1,1 0,1 1,0 0,2 0,0 0,0 0,2 1,0 7,2-24,1 1,0-1,0 1,0-1,0 1,0-1,0 1,1-1,-1 1,1-1,0 1,0-1,0 1,0-1,0 0,0 0,0 1,1-1,0 0,-1 0,1 0,0-1,0 1,0 0,0-1,0 1,0-1,0 1,0-1,1 0,-1 0,0 0,1 0,-1-1,1 1,-1-1,1 1,-1-1,1 0,0 0,-1 0,1 0,-1-1,1 1,-1-1,1 1,0-1,8-4,0 0,0 0,0-1,0 0,-1-1,0 0,-1 0,0-1,0-1,0 1,-1-2,-1 1,7-10,45-45,-58 63,0 0,0 0,-1 1,1-1,0 0,0 1,0-1,0 1,0-1,1 1,-1-1,0 1,0 0,0 0,0-1,0 1,1 0,-1 0,0 0,0 0,0 0,0 1,1-1,-1 0,0 0,0 1,0-1,0 1,0-1,0 1,0-1,0 1,0 0,0 0,0-1,0 1,-1 0,1 0,0 0,0 0,-1 0,1 0,-1 0,1 0,-1 0,1 0,-1 0,0 0,1 0,-1 0,0 1,0-1,15 64,-4 136,-6-173,-1 1,-2 0,0 0,-2 0,-2 0,-3 18,0-14,-1 0,-2 0,-1 0,-2-1,-1 0,-2-1,-3 4,8-20,-1 8,-1-1,-1-1,-1 0,-1-1,-1 0,0-1,-2-1,0 0,-1-1,-9 5,24-19,1-1,-1 0,0 0,1 0,-1 0,0-1,0 1,0-1,-1 0,1 1,0-1,0-1,-1 1,1 0,0-1,-1 0,1 0,0 0,-1 0,1 0,-1-1,1 0,0 1,0-1,-1 0,1-1,0 1,0-1,0 1,0-1,0 0,1 0,-1 0,0 0,1 0,0-1,-1 1,1-1,0 0,-2-14,1 0,0 0,2-1,0 1,1 0,0-1,2 1,0 0,0 0,2 0,1-1,-4 11,64-232,-59 215</inkml:trace>
  <inkml:trace contextRef="#ctx0" brushRef="#br0" timeOffset="480.876">92 146,'215'-134,"-214"133,-1 0,1 0,0 0,0 0,-1 1,1-1,0 0,0 1,0-1,0 0,0 1,0-1,0 1,0 0,0-1,0 1,0 0,0-1,0 1,0 0,1 0,-1 0,0 0,0 0,0 0,0 1,0-1,0 0,0 0,0 1,0-1,0 1,0-1,0 1,0-1,0 1,0 0,0-1,0 1,0 0,-1 0,1-1,0 1,0 0,-1 0,1 0,-1 0,1 0,-1 0,1 0,-1 0,0 0,0 0,1 0,-1 1,0-1,0 0,0 0,0 0,0 0,0 0,-1 1,3 14,0 1,0 0,2-1,0 1,0-1,2 0,0 0,1-1,0 0,2 0,-1 0,2-1,0-1,6 9,0-2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3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0 763,'37'-25,"-1"-2,-2-1,-1-2,-1-1,-2-2,5-8,23-54,-58 95,0-1,0 1,0-1,1 1,-1-1,0 1,0-1,1 1,-1 0,0-1,1 1,-1-1,0 1,1 0,-1-1,0 1,1 0,-1-1,1 1,-1 0,1 0,-1 0,1-1,-1 1,1 0,-1 0,1 0,-1 0,1 0,-1 0,1 0,-1 0,1 0,-1 0,1 0,-1 0,1 0,-1 0,1 1,-1-1,1 0,-1 0,1 0,-1 1,1-1,-1 0,0 1,1-1,-1 0,0 1,1-1,-1 1,0-1,1 0,-1 1,0-1,0 1,1-1,-1 1,0-1,0 1,0-1,0 1,0-1,0 1,15 44,-12-34,25 71,-3 1,-5 1,-3 1,-4 1,2 80,-14-129,1-18,0 1,-1-1,-1 0,-1 0,-1 1,-1-1,0 0,-2 0,0-1,-1 1,0-1,-2 0,0-1,-1 0,-6 8,8-19,-1-1,0 1,0-1,-1-1,1 1,-1-2,0 1,0-1,0 0,-1-1,1 0,-3 0,7-2,-1 1,1-1,0 0,0 0,0-1,0 0,0 0,0 0,0 0,0-1,0 0,0 0,1 0,-1 0,1-1,-1 0,1 0,0 0,0 0,1-1,-1 0,1 0,-1 0,1 0,0 0,1 0,-1-1,1 1,0-1,0 0,0 0,1 0,-1 0,1 0,0-3,1-8,0 0,1 1,1-1,0 1,1 0,0 0,2 0,0 0,0 0,1 1,1 0,1 0,0 1,0 0,2 0,-1 1,2 0,-1 1,1 0,1 1,3-2,53-41,-48 43</inkml:trace>
  <inkml:trace contextRef="#ctx0" brushRef="#br0" timeOffset="721.935">57 340,'5'-2,"0"0,0 0,0 0,-1-1,1 0,-1 0,1 0,-1 0,0-1,0 1,0-1,-1 0,1 0,-1-1,8-7,22-25,-1-2,-2-2,-2-1,11-22,-10 16,-29 48,0-1,0 1,1-1,-1 1,0-1,0 1,0-1,0 1,1 0,-1-1,0 1,1-1,-1 1,0 0,1-1,-1 1,0 0,1 0,-1-1,0 1,1 0,-1 0,1-1,-1 1,1 0,-1 0,1 0,-1 0,0 0,1 0,-1 0,1 0,-1 0,1 0,-1 0,1 0,-1 0,1 0,-1 0,1 0,-1 0,0 1,1-1,-1 0,1 0,-1 1,1-1,-1 0,0 0,1 1,-1-1,0 0,1 1,-1-1,0 1,0-1,1 0,-1 1,0-1,0 1,0-1,13 34,-11-25,34 112,-11-59,-14-49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19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535 339,'-17'-5,"0"1,0 0,-1 2,0 0,1 0,-1 2,0 0,1 1,-1 1,0 1,1 0,0 1,0 1,0 1,0 0,1 1,-4 3,-90 48,109-58,0 1,1-1,-1 1,0-1,0 1,0-1,0 1,0 0,1-1,-1 1,0 0,1 0,-1-1,0 1,1 0,-1 0,1 0,-1 0,1 0,0 0,-1 0,1 0,0 0,0 0,0 0,0 0,-1 0,1 0,1 0,-1 0,0 0,0 0,0 0,0 0,1 0,-1 0,1 0,-1 0,0 0,1 0,0-1,-1 1,1 0,-1 0,1 0,0-1,0 1,-1 0,1-1,0 1,0-1,1 1,57 22,-49-20,87 17,-97-20,1 0,0 1,0-1,-1 0,1 0,0 1,-1-1,1 1,-1-1,1 1,-1-1,1 1,-1-1,1 1,-1-1,1 1,-1 0,1-1,-1 1,0 0,1-1,-1 1,0 0,0-1,0 1,0 0,1 0,-1-1,0 1,0 0,0 0,0-1,-1 1,1 0,0 0,0-1,0 1,-1 0,1-1,0 1,-1 0,1-1,0 1,-1 0,1-1,-1 1,1-1,-1 1,1-1,-1 1,1-1,-1 1,0-1,0 1,-39 31,35-28,-168 136,166-134,1 1,1-1,-1 1,1 0,0 1,1-1,0 1,0 0,0 0,1 0,-1 5,3-10,1 0,-1 0,1 0,-1 0,1-1,0 1,0 0,0 0,1 0,-1 0,1 0,0-1,-1 1,1 0,0-1,1 1,-1 0,0-1,1 0,0 1,-1-1,1 0,0 0,0 1,0-2,0 1,1 0,-1 0,0-1,1 1,-1-1,1 0,0 1,-1-1,1-1,1 2,10 1,1 0,-1 0,0-2,1 0,-1 0,1-1,0-1,13-2,14-15,-30 5</inkml:trace>
  <inkml:trace contextRef="#ctx0" brushRef="#br0" timeOffset="559.824">365 0,'-10'20,"1"0,1 0,1 1,0 0,2 0,0 0,1 1,2 0,0 0,1 0,2 17,-10 87,-39 137,-74 209,51-230,69-230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30,'19'0,"11"0,6 0,1 0,-1-5,-2-1,-1 0,-3 1,0 1,-1 2,-1 1,0 0,-5 1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3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30,'38'0,"18"-5,4-1,-4-1,-5 2,-8 2,-6 1,-5 1,-2 0,-3 1,-4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1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141 354,'-11'165,"-33"221,13-173,31-213,1 0,-1 0,1 0,-1 0,1 0,-1 0,1 0,-1-1,0 2,1-1,-1 0,1 0,-1 0,1 0,-1 0,1 0,-1 0,0 1,1-1,-1 0,1 0,-1 0,0 1,1-1,-1 0,0 1,1-1,-1 0,0 1,1-1,-1 0,0 1,0-1,1 1,-1-1,0 1,0-1,0 0,0 1,0-1,0 1,1-1,-1 1,0-1,0 1,0-1,-1 1,1-1,0 0,0 1,22-45,-19 38,5-13</inkml:trace>
  <inkml:trace contextRef="#ctx0" brushRef="#br0" timeOffset="514.55">367 552,'-49'37,"36"-29,1 1,-1 0,1 1,1 0,0 1,1 1,0-1,0 2,1-1,1 2,7-10,1 1,-1 0,1 0,1-1,-1 1,1 0,0-1,0 1,0 0,0-1,1 1,0-1,0 0,0 0,0 1,1-1,0-1,-1 1,1 0,1-1,-1 1,1-1,-1 0,1 0,0-1,2 2,10 12,128 154,-135-164</inkml:trace>
  <inkml:trace contextRef="#ctx0" brushRef="#br0" timeOffset="1069.04">0 326,'39'-39,"-1"-1,-3-2,-1-1,28-47,-55 77,-5 8,0 1,0 0,0-1,0 1,1 0,0 0,0 1,0-1,0 1,1-1,-1 1,1 0,0 0,0 1,1-1,-3 3,1 1,-1 0,0 1,0-1,0 0,0 1,0-1,0 1,0-1,0 1,-1 0,1 0,-1 0,1 0,-1 0,0 0,0 0,1 0,-2 1,1-1,0 0,0 1,-1-1,1 2,5 18,-4-9,1-1,1 1,0-1,0 1,1-1,1 0,0-1,0 1,1-1,1-1,0 1,0-1,1-1,0 1,6 3,1-3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0 349,'248'-281,"-190"214,-56 67,-1 0,1 0,0 0,-1 0,1 0,-1 0,1 1,-1-1,1 0,-1 1,1-1,-1 1,0 0,1 0,-1-1,0 1,1 0,-1 0,0 0,0 0,0 0,0 0,0 1,0-1,0 0,0 0,-1 1,1-1,0 1,-1-1,1 0,-1 1,1-1,-1 1,0-1,0 1,0-1,0 1,0 0,0-1,0 1,0-1,0 1,-1-1,1 1,-1-1,4 11,5 21,1-1,2 0,1 0,2-1,9 16,28 40,-39-75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18,'-5'0,"-6"0,-2 5,7 2,4-6,7-2,8-7,-3-1,-9 1,-3 6,-8 4,4 1,8 0,2-5,7-2,0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9:2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31,'109'-11,"-77"4,1 2,-1 1,1 1,0 2,0 2,2 0,-34-1,1 0,-1 0,1 0,-1 0,1 0,-1 0,0 1,1-1,-1 0,1 1,-1-1,0 1,1-1,-1 1,0 0,1-1,-1 1,0 0,0 0,0 0,0 0,0 0,0 0,0 0,0 0,0 1,-1-1,1 0,0 1,-1-1,1 0,-1 1,1-1,-1 0,0 1,0-1,1 1,-1-1,0 1,0-1,0 1,-1-1,1 0,0 1,-1-1,1 1,0-1,-1 0,0 1,-38 65,37-65,-70 83,-39 63,100-129,6-12,0 0,1 1,0-1,0 1,1 0,0 0,0 0,1 0,0 1,0-1,1 1,0-1,1 1,0 7,3-12,0 0,1 0,0 0,0-1,-1 1,2-1,-1 0,0 0,1-1,-1 1,1-1,0 0,0 0,0 0,0-1,0 0,0 0,1 0,-1 0,0-1,0 0,1 0,-1 0,0-1,0 0,0 0,5-2,5 3,187-31,-179 25,-5-2</inkml:trace>
  <inkml:trace contextRef="#ctx0" brushRef="#br0" timeOffset="347.855">0 285,'19'-5,"16"-1,7 0,1 1,-2 1,2 2,-2 1,2 0,-2 1,-3 0,-3 1,-3-6,-1-1,-2 0,-1 2,-1 0,-4-3,-7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4:3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0 565,'28'-15,"0"2,0 1,1 1,1 1,0 2,0 1,0 1,1 2,0 1,0 1,0 2,0 1,13 3,175-14,23-25,1 11,120 8,-23 28,151 24,-266-24,187-15,-9-24,-82 26,208-10,149-37,17-6,-198 26,1110 28,-1116-25,188-7,-171 44,90 24,554 41,-616-48,702-10,-820-22,-220 4,584-13,441-51,-93-3,371-29,-702 38,268-8,146 55,-644-18,-79 29,-58 27,-278-29,190 12,-212 1,0-6,12-6,23-28,256 28,-253-23,-149 28,0 1,-1 1,0 0,0 2,0 0,-1 1,0 1,-1 1,-1 1,0 0,2 3,114 49,-109-58</inkml:trace>
  <inkml:trace contextRef="#ctx0" brushRef="#br0" timeOffset="27814.889">1439 762,'-2'0,"0"0,0 0,-1 0,1 1,0-1,0 1,-1-1,1 1,0 0,0-1,0 1,0 0,0 0,0 1,0-1,0 0,1 1,-1-1,0 1,1-1,-1 1,1 0,-1 0,1 0,0 0,0 0,1-2,-15 20,2 0,1 1,0 0,2 1,0 0,-1 10,-9 16,-45 106,-120 252,153-350,31-50</inkml:trace>
  <inkml:trace contextRef="#ctx0" brushRef="#br0" timeOffset="28325.833">1298 762,'2'0,"-1"-1,0 0,0 1,0-1,1 1,-1-1,0 1,0 0,1-1,-1 1,0 0,1 0,-1 0,0 0,1 0,-1 0,0 0,1 0,-1 1,0-1,0 1,1-1,-1 1,0-1,0 1,0-1,1 1,-1 0,0 0,0 0,0 0,0 0,0 0,-1 0,1 0,0 0,0 0,-1 0,1 0,-1 0,1 1,-1-1,1 0,-1 1,0 0,11 70,-10-56,7 33,2-1,3 1,1-2,19 40,9 34,-34-97,-4-6,1-1,2 0,-1 0,2 0,0-1,1 0,5 6,-13-20,1 0,0 0,0 0,0 0,0 0,0-1,1 1,-1-1,1 1,-1-1,1 0,-1 0,1 0,0 0,-1 0,1-1,0 1,-1-1,1 0,0 0,0 0,0 0,-1 0,1 0,0-1,0 0,-1 1,1-1,0 0,-1 0,1 0,-1-1,0 1,1-1,-1 1,0-1,0 0,0 0,0 0,0 0,0 0,0 0,-1-1,1 1,-1 0,0-1,1 1,-1-1,0-1,16-29,-1-2,-2 0,-1-1,-2 0,-1 0,-2-2,1-18,-5 33,40-293,-43 307,0 0,-1-1,0 1,-1 0,0 0,0 0,-1 0,0 0,0 0,-1 0,-1 1,-1-5,4 12,0 0,1 0,-1 1,0-1,0 0,0 1,1-1,-1 0,0 1,0-1,0 1,0-1,0 1,0 0,0-1,0 1,0 0,-1 0,1 0,0 0,0-1,0 2,0-1,0 0,0 0,0 0,0 0,0 1,0-1,0 0,0 1,0-1,0 1,0-1,0 1,0 0,0-1,0 1,1 0,-1 0,0-1,1 1,-1 0,0 0,1 0,-1 0,1 0,-1 0,1 0,0 0,-1 1,-8 12</inkml:trace>
  <inkml:trace contextRef="#ctx0" brushRef="#br0" timeOffset="28728.895">2202 1101,'-5'10,"-3"1,0 1,1 1,1-1,0 1,0 0,1 0,1 1,1-1,-1 1,2 0,0 0,1 0,0 0,1 0,1 0,0 0,1 0,1 0,3 13,-4-24,-1-1,1 1,0 0,0 0,0-1,0 1,1-1,-1 0,1 1,-1-1,1 0,0-1,0 1,0 0,0-1,0 0,0 0,0 0,0 0,0 0,1 0,-1-1,0 0,1 1,-1-1,0 0,1-1,-1 1,0-1,0 1,1-1,-1 0,0 0,0-1,0 1,0-1,0 1,1-2,7-3,0-1,0 0,-1 0,0-1,-1-1,0 1,0-2,-1 1,5-8,-7 8,-1 0,0 0,0 0,-1-1,0 0,-1 0,0 0,-1 0,0-1,-1 1,0 0,0-1,-1 1,0-1,-2-9,1 14,0 0,0 1,-1-1,0 0,0 1,0-1,0 1,-1 0,0 0,0 0,-1 0,1 0,-1 0,0 1,0 0,-1 0,1 0,-1 0,0 1,0 0,0 0,0 0,0 1,-1-1,1 1,-1 1,0-1,-2 0,-2 1,1-1,-1 2,0-1,0 1,0 1,1 0,-1 0,0 1,1 0,-1 1,1 0,-1 0,1 1,0 0,1 1,-1 0,-21 13</inkml:trace>
  <inkml:trace contextRef="#ctx0" brushRef="#br0" timeOffset="29077.758">2766 706,'40'256,"-31"-202,-3 2,-2-1,-3 1,-3 14,1 6,-11-4,6-54</inkml:trace>
  <inkml:trace contextRef="#ctx0" brushRef="#br0" timeOffset="29314.096">2597 1073,'38'0,"23"0,5 0,1 0,-5 0,-9 0,-9 0,-2 0,-4 0,-3 0,-3 0,-1 0,-8 0</inkml:trace>
  <inkml:trace contextRef="#ctx0" brushRef="#br0" timeOffset="29980.878">3415 1016,'-23'11,"1"0,1 2,0 0,1 1,0 1,1 1,1 1,0 0,2 2,0 0,-3 5,18-23,0 0,0 0,0 0,0 0,0 0,0 0,0 0,0 0,1 0,-1 1,0-1,1 0,-1 0,1 1,-1-1,1 0,0 1,-1-1,1 0,0 1,0-1,0 1,0-1,0 0,1 1,-1-1,0 0,0 1,1-1,-1 0,1 1,0-1,-1 0,1 0,0 0,-1 1,1-1,0 0,0 0,0 0,0 0,0 0,0-1,1 1,-1 0,0 0,0-1,0 1,1-1,-1 1,0-1,1 0,-1 1,0-1,1 0,-1 0,1 0,-1 0,0 0,1 0,-1 0,0 0,1-1,17-4,0-2,-1 0,1-1,-2-1,1-1,-1 0,-1-1,0-1,0 0,-1-2,5-6,46-34,-65 53,-1 0,1 0,0 0,-1 1,1-1,0 0,0 0,0 1,0-1,0 1,-1-1,1 1,0-1,0 1,0-1,0 1,1 0,-1 0,0 0,0-1,0 1,0 0,0 0,0 0,0 1,0-1,0 0,0 0,0 0,0 1,0-1,0 1,0-1,0 1,0-1,0 1,0-1,0 1,0 0,-1 0,1-1,0 1,-1 0,1 0,0 0,-1 0,1 0,-1 0,1 0,-1 0,0 0,1 0,-1 0,0 0,0 0,1 0,-1 0,0 0,0 0,-1 1,5 64,-5-60,-1 0,2 0,-1-1,1 1,0 0,0 0,0 0,1 0,0 0,0-1,1 1,-1 0,1-1,0 1,1-1,-1 0,1 0,0 0,1 0,-1 0,1 0,0-1,0 0,0 0,1 0,-1 0,1-1,0 0,0 0,0 0,3 1,-1-3,0 1,1-1,-1 0,1-1,-1 0,1 0,-1-1,0 1,1-2,-1 1,0-1,1 0,-1-1,0 1,-1-1,1-1,0 1,-1-1,0 0,0-1,4-3,108-117,-92 91,-2-1,0-1,-3-2,-1 0,-2-1,-2-1,-1 0,-2-1,-2-1,-2 0,0-11,-10-22,1 74,0-1,0 1,0 0,0-1,0 1,0 0,-1-1,1 1,0 0,-1 0,1-1,-1 1,1 0,-1 0,0 0,0 0,1 0,-1 0,0 0,0 0,0 0,0 0,0 0,0 0,0 1,0-1,0 0,-1 1,1-1,0 1,0-1,-1 1,1 0,0 0,-1-1,1 1,0 0,0 0,-1 0,1 0,0 1,-1-1,1 0,0 0,-1 1,1-1,0 1,0-1,0 1,-1-1,1 1,0 1,-7 5,1 1,0 0,1 1,0 0,1 0,0 0,0 1,1-1,0 1,0 0,1 1,1-1,0 0,0 1,1-1,0 1,1 0,0-1,1 1,0-1,0 1,2 1,-3 3,1 12,0 1,2-1,1 1,1-1,1 0,4 7,85 236,-96-270,1 0,-1 0,1 0,-1 0,1 0,-1 0,1 0,-1 0,1 0,-1 0,1 0,-1 0,1 0,-1 0,1 0,-1 1,1-1,-1 0,1 0,-1 0,1 1,-1-1,1 0,0 1,-1-1,1 0,0 1,-1-1,1 1,0-1,-1 1,1-1,0 0,0 1,-1-1,1 1,0-1,0 1,0-1,0 1,0 0,0-1,0 1,0-1,0 1,0-1,0 1,0-1,0 1,0-1,0 1,1-1,-1 1,0-1,0 1,1-1,-1 0,0 1,1-1,-10-9</inkml:trace>
  <inkml:trace contextRef="#ctx0" brushRef="#br0" timeOffset="30193.215">3726 819,'43'5,"29"1,7 0,-6-1,-10-2,-11-1,-14 4,-9 1,-4-1,-7-1</inkml:trace>
  <inkml:trace contextRef="#ctx0" brushRef="#br0" timeOffset="30445.758">4404 1101,'4'28,"7"11,2-3</inkml:trace>
  <inkml:trace contextRef="#ctx0" brushRef="#br0" timeOffset="30694.772">4431 819,'0'0</inkml:trace>
  <inkml:trace contextRef="#ctx0" brushRef="#br0" timeOffset="30842.718">4629 989,'-5'14,"1"1,0 0,1 0,1 0,1 0,0 1,1-1,0 0,2 0,-1 1,2-1,0 0,1 0,0-1,4 7,-7-18,1 0,-1-1,1 1,0-1,0 1,0-1,0 0,0 1,1-1,-1 0,0-1,1 1,0 0,-1-1,1 1,0-1,0 0,0 0,0 0,0-1,0 1,0 0,0-1,0 0,0 0,0 0,0 0,0 0,0-1,0 1,0-1,0 0,0 0,0 0,0 0,-1-1,1 1,0-1,1 0,89-86,-87 81,0 0,-1-1,0 0,-1 0,1 0,-2-1,1 1,-1-1,0 0,-1 0,0 0,-1 0,0 0,0-1,-1 1,0 0,0-1,-1 1,-1 0,1 0,-2 0,0-4,1 9,-1 1,1 0,-1 0,1 1,-1-1,0 0,0 1,0-1,-1 1,1 0,0 0,-1 1,1-1,-1 1,0-1,1 1,-1 0,0 1,0-1,0 1,1-1,-1 1,0 0,0 0,0 1,0-1,0 1,-2 1,-18 4</inkml:trace>
  <inkml:trace contextRef="#ctx0" brushRef="#br0" timeOffset="31208.894">4996 1186,'104'-149,"-103"148,0 0,-1 0,1 0,0 0,0 0,0 0,0 0,0 1,0-1,0 0,0 1,0-1,1 1,-1-1,0 1,0-1,0 1,1 0,-1 0,0 0,0-1,1 1,-1 0,0 1,0-1,1 0,-1 0,0 0,0 1,1-1,-1 1,0-1,0 1,0-1,0 1,0 0,0-1,0 1,0 0,0 0,0 0,30 51,-18-24,-11-24,1 0,-1 1,1-1,0 0,0 0,0 0,0-1,1 1,-1-1,1 0,0 0,0 0,0 0,1-1,-1 1,0-1,1 0,0-1,-1 1,1-1,0 0,0 0,0 0,0-1,0 0,0 0,0 0,0 0,0-1,-1 0,1 0,0 0,3-2,7-5,-1-1,-1-1,1-1,-2 1,1-2,-2 0,1 0,-2-1,0-1,0 1,-1-2,-1 1,0-1,-1 0,-1-1,4-16,3-13,-9 24</inkml:trace>
  <inkml:trace contextRef="#ctx0" brushRef="#br0" timeOffset="32176.542">424 1891,'114'-20,"0"5,56 2,-13 1,792-69,24-22,-511 92,-331 12,137-26,8-5,-40 2,245-49,-402 69,1 3,-1 3,24 5,24 0,126-4,-111-37,-119 30</inkml:trace>
  <inkml:trace contextRef="#ctx0" brushRef="#br0" timeOffset="32576.67">6069 762,'-5'5,"-2"6,6 2,7-2,3-8,-5-3,-3-3</inkml:trace>
  <inkml:trace contextRef="#ctx0" brushRef="#br0" timeOffset="32927.35">6153 1101,'0'0,"0"4,-5 3,-2 4,1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5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5">1807 666,'-15'29,"-13"23,-8 9,-2-2,5-6,4-8,6-5,3-6,4-4,1-2,-2 0,1-2,-1-4,3-1,-2-4,2-6</inkml:trace>
  <inkml:trace contextRef="#ctx0" brushRef="#br0" timeOffset="1068.881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2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2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2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2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3603.763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4397.649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2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3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1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2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3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1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2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8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0,'556'0,"-544"0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1,'6'3,"-1"1,1-1,1-1,-1 1,0-1,0 0,1 0,-1-1,1 0,0 0,-1 0,1-1,1 0,5 1,25 3,0-2,-1-2,1-1,0-2,-1-1,4-2,-24 1,0 1,0 0,1 2,-1 0,1 1,-1 0,1 2,-1 0,1 1,-1 1,5 1,-4 3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25,'17'73,"-9"-11,-3 1,-2-1,-6 54,1-10,2-33,0-81,-1-24,2 1,0-1,2 1,2 0,1 0,6-19,10-8,3 2,3 0,18-27,-41 74,-1 1,1 0,1 1,-1-1,1 1,0 0,1 1,0-1,0 1,3-1,-8 7,1 0,0 0,-1 1,1 0,-1-1,1 1,-1 0,0 0,1 0,-1 1,0-1,0 0,0 1,0 0,0-1,0 1,0 0,0 0,-1 0,1 0,-1 0,1 0,-1 1,0-1,0 0,0 1,0-1,0 1,-1-1,1 1,-1 2,7 9,-3-6,0 0,0 0,1-1,0 1,0-1,1 0,0 0,0-1,1 0,0 0,5 4,5-2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0,'-5'29,"-1"19,0 6,1-1,1-5,-3-11,0-16,0-11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21,'159'-20,"-157"20,0 0,0 0,0 1,0-1,-1 1,1 0,0 0,-1-1,1 1,0 0,-1 0,1 0,-1 1,1-1,-1 0,0 1,0-1,1 0,-1 1,0 0,0-1,0 1,-1 0,1-1,0 1,-1 0,1 0,-1-1,1 1,-1 0,0 0,0 0,0 0,0 0,0 1,-21 66,13-50,7-16,0 0,1 0,-1 0,1 0,-1 0,1 0,0 0,1 0,-1 0,0 0,1 0,0 0,-1 0,1 0,0 0,1 0,-1 0,0-1,1 1,0 0,-1-1,1 1,0-1,0 0,0 0,1 0,-1 0,1 0,-1 0,1-1,-1 1,1-1,0 1,0-1,0 0,0 0,-1-1,1 1,1 0,6 4,-7-4,1 1,-1-1,1 1,-1 0,0 1,0-1,0 0,0 1,0 0,0-1,-1 1,1 0,-1 1,0-1,0 0,0 1,0-1,-1 1,1-1,-1 1,0 0,0-1,0 1,-1 0,0 0,1 0,-1 0,0 0,-1 0,1-1,-1 1,1 0,-1 0,0 0,-1-1,1 1,-1-1,1 1,-1-1,0 1,-1-1,1 0,0 0,-1 0,0 0,1-1,-1 1,0-1,-2 1,-9 5,-1-1,1 0,-2-1,1-1,-1-1,1 0,-1-1,0 0,-16-1,-32-19,51 6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17,'29'0,"14"0,5-4,-1-3,-9 1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97,'47'372,"-36"-218,40-411,-46 221,2 0,2 1,1 0,1 0,2 1,1 0,2 1,2 1,3-3,-20 33,-1 1,1 0,0 0,-1-1,1 1,0 0,0 0,0 0,0 0,0 0,0 0,0 0,0 1,0-1,1 0,-1 1,0-1,0 0,1 1,-1 0,0-1,1 1,-1 0,0-1,1 1,-1 0,1 0,-1 0,0 0,1 1,-1-1,1 0,-1 1,0-1,0 0,1 1,-1 0,0-1,0 1,1 0,-1-1,0 1,0 0,0 0,0 0,0 0,0 0,0 0,-1 0,1 1,0-1,0 0,-1 0,1 1,-1-1,1 1,23 119,-18-102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70,'-155'272,"197"-352,128-144,-169 222,0 0,0-1,0 1,0 0,0 0,1 0,-1 0,1 0,-1 1,1-1,0 0,-1 1,1-1,0 1,0 0,0-1,0 1,0 0,0 0,1 0,-1 1,0-1,1 0,-1 1,0 0,1-1,-1 1,0 0,1 0,-1 0,0 1,1-1,-1 0,0 1,1 0,-1-1,0 1,0 0,0 0,0 0,0 1,0-1,0 0,0 1,1 0,2 7,-1 1,0-1,0 1,-1 0,0 0,-1 0,0 0,0 1,-1-1,0 9,4 29,-2-36,4 71,-7-81,0 0,0 1,-1-1,1 0,-1 0,1 0,-1 0,0 0,0 0,0 0,0 0,0 0,-1 0,1 0,0-1,-1 1,1 0,-1-1,0 0,0 1,1-1,-1 0,0 0,0 0,0 0,0 0,0 0,-1 0,1-1,0 1,0-1,0 0,0 0,-1 0,-6 0,-1-2,1 1,-1-2,1 1,0-1,0 0,0-1,0 0,1-1,0 0,0 0,0 0,0-1,1 0,0-1,0 0,1 0,0 0,0-1,0 0,1 0,-2-4,-3-8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1 155,'370'-45,"-341"41,-14 0,1 2,-1-1,1 2,-1 0,1 1,0 0,-1 2,1-1,-1 2,1 0,0 1,-8 8,-29-11,11-3,1 0,0-1,0 0,0 0,0-1,1 0,-1-1,1 0,0 0,0-1,1 0,0 0,0-1,0 0,1 0,-5-7,0-3,0 3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3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0 159,'49'-15,"1"3,0 1,0 3,1 2,38 1,45 30,-171-25,15-8,1-2,-1 0,2 0,-1-2,2-1,-14-11,-9-5,25 18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2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8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0,'556'0,"-544"0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1,'6'3,"-1"1,1-1,1-1,-1 1,0-1,0 0,1 0,-1-1,1 0,0 0,-1 0,1-1,1 0,5 1,25 3,0-2,-1-2,1-1,0-2,-1-1,4-2,-24 1,0 1,0 0,1 2,-1 0,1 1,-1 0,1 2,-1 0,1 1,-1 1,5 1,-4 3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25,'17'73,"-9"-11,-3 1,-2-1,-6 54,1-10,2-33,0-81,-1-24,2 1,0-1,2 1,2 0,1 0,6-19,10-8,3 2,3 0,18-27,-41 74,-1 1,1 0,1 1,-1-1,1 1,0 0,1 1,0-1,0 1,3-1,-8 7,1 0,0 0,-1 1,1 0,-1-1,1 1,-1 0,0 0,1 0,-1 1,0-1,0 0,0 1,0 0,0-1,0 1,0 0,0 0,-1 0,1 0,-1 0,1 0,-1 1,0-1,0 0,0 1,0-1,0 1,-1-1,1 1,-1 2,7 9,-3-6,0 0,0 0,1-1,0 1,0-1,1 0,0 0,0-1,1 0,0 0,5 4,5-2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0,'-5'29,"-1"19,0 6,1-1,1-5,-3-11,0-16,0-11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21,'159'-20,"-157"20,0 0,0 0,0 1,0-1,-1 1,1 0,0 0,-1-1,1 1,0 0,-1 0,1 0,-1 1,1-1,-1 0,0 1,0-1,1 0,-1 1,0 0,0-1,0 1,-1 0,1-1,0 1,-1 0,1 0,-1-1,1 1,-1 0,0 0,0 0,0 0,0 0,0 1,-21 66,13-50,7-16,0 0,1 0,-1 0,1 0,-1 0,1 0,0 0,1 0,-1 0,0 0,1 0,0 0,-1 0,1 0,0 0,1 0,-1 0,0-1,1 1,0 0,-1-1,1 1,0-1,0 0,0 0,1 0,-1 0,1 0,-1 0,1-1,-1 1,1-1,0 1,0-1,0 0,0 0,-1-1,1 1,1 0,6 4,-7-4,1 1,-1-1,1 1,-1 0,0 1,0-1,0 0,0 1,0 0,0-1,-1 1,1 0,-1 1,0-1,0 0,0 1,0-1,-1 1,1-1,-1 1,0 0,0-1,0 1,-1 0,0 0,1 0,-1 0,0 0,-1 0,1-1,-1 1,1 0,-1 0,0 0,-1-1,1 1,-1-1,1 1,-1-1,0 1,-1-1,1 0,0 0,-1 0,0 0,1-1,-1 1,0-1,-2 1,-9 5,-1-1,1 0,-2-1,1-1,-1-1,1 0,-1-1,0 0,-16-1,-32-19,51 6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17,'29'0,"14"0,5-4,-1-3,-9 1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97,'47'372,"-36"-218,40-411,-46 221,2 0,2 1,1 0,1 0,2 1,1 0,2 1,2 1,3-3,-20 33,-1 1,1 0,0 0,-1-1,1 1,0 0,0 0,0 0,0 0,0 0,0 0,0 0,0 1,0-1,1 0,-1 1,0-1,0 0,1 1,-1 0,0-1,1 1,-1 0,0-1,1 1,-1 0,1 0,-1 0,0 0,1 1,-1-1,1 0,-1 1,0-1,0 0,1 1,-1 0,0-1,0 1,1 0,-1-1,0 1,0 0,0 0,0 0,0 0,0 0,0 0,-1 0,1 1,0-1,0 0,-1 0,1 1,-1-1,1 1,23 119,-18-102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70,'-155'272,"197"-352,128-144,-169 222,0 0,0-1,0 1,0 0,0 0,1 0,-1 0,1 0,-1 1,1-1,0 0,-1 1,1-1,0 1,0 0,0-1,0 1,0 0,0 0,1 0,-1 1,0-1,1 0,-1 1,0 0,1-1,-1 1,0 0,1 0,-1 0,0 1,1-1,-1 0,0 1,1 0,-1-1,0 1,0 0,0 0,0 0,0 1,0-1,0 0,0 1,1 0,2 7,-1 1,0-1,0 1,-1 0,0 0,-1 0,0 0,0 1,-1-1,0 9,4 29,-2-36,4 71,-7-81,0 0,0 1,-1-1,1 0,-1 0,1 0,-1 0,0 0,0 0,0 0,0 0,0 0,-1 0,1 0,0-1,-1 1,1 0,-1-1,0 0,0 1,1-1,-1 0,0 0,0 0,0 0,0 0,0 0,-1 0,1-1,0 1,0-1,0 0,0 0,-1 0,-6 0,-1-2,1 1,-1-2,1 1,0-1,0 0,0-1,0 0,1-1,0 0,0 0,0 0,0-1,1 0,0-1,0 0,1 0,0 0,0-1,0 0,1 0,-2-4,-3-8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1 155,'370'-45,"-341"41,-14 0,1 2,-1-1,1 2,-1 0,1 1,0 0,-1 2,1-1,-1 2,1 0,0 1,-8 8,-29-11,11-3,1 0,0-1,0 0,0 0,0-1,1 0,-1-1,1 0,0 0,0-1,1 0,0 0,0-1,0 0,1 0,-5-7,0-3,0 3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3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0 159,'49'-15,"1"3,0 1,0 3,1 2,38 1,45 30,-171-25,15-8,1-2,-1 0,2 0,-1-2,2-1,-14-11,-9-5,25 18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0,'368'0,"-250"22,-97-18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2,'108'23,"-85"-19,0-1,0-2,0 0,0-1,0-1,1-1,-1-1,14-5,-11 2,0 1,0 1,0 2,1 0,20 2,-17 6,-24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0 286,'44'-47,"-3"-3,-2-1,31-52,-66 96,-4 6,0 0,0 0,0 0,0-1,0 1,1 0,-1 0,0 0,1 0,-1 0,1 0,-1 0,1 0,0 0,-1 0,1 0,0 0,0 0,-1 0,1 0,0 1,0-1,0 0,0 1,0-1,0 1,0-1,0 1,1-1,-1 1,0 0,0-1,0 1,0 0,0 0,1 0,-1 0,0 0,0 0,0 0,0 1,1-1,-1 0,0 1,0-1,0 0,0 1,0 0,0-1,0 1,0 0,0-1,0 1,0 0,0 0,-1 0,1 0,102 209,-94-194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0,'0'5,"0"6,-4 2,-3 3,-4 3,0 4,-3 3,0 1,-1 1,-4 1,2 0,-1 0,2 0,-1-5,3-2,-1-5,2-5</inkml:trace>
  <inkml:trace contextRef="#ctx0" brushRef="#br0" timeOffset="294.09">1 0,'4'10,"12"7,3 7,3 3,2-2,-2-2,-1-4,1 0,2 1,2-3,-5 1,1-3,0 1,-4 2,1-2,-4 2,1-3,-2-4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0 662,'49'1,"116"-13,-1-23,-116 27,-26 6</inkml:trace>
  <inkml:trace contextRef="#ctx0" brushRef="#br0" timeOffset="479.002">225 437,'-5'5,"-1"11,0 7,1 5,2 3,1 0,1 0,0 0,1-1,0-1,1 0,-1 0,0-1,0 0,0 0,0-5</inkml:trace>
  <inkml:trace contextRef="#ctx0" brushRef="#br0" timeOffset="3980.19">762 70,'-3'56,"5"-23,1-13,-2-1,0 1,-1 0,-1-1,-1 1,-1-1,0 1,-1-1,-2 0,-1 4,-56 95,63-118,-1 1,1 0,0 0,-1-1,1 1,0 0,0 0,-1 0,1 0,0 0,0-1,0 1,0 0,0 0,0 0,0 0,0 0,1 0,-1-1,0 1,0 0,1 0,-1 0,0-1,1 1,-1 0,1 0,-1-1,1 1,0 0,-1-1,1 1,-1-1,1 1,0-1,0 1,-1-1,1 1,0-1,0 0,0 1,-1-1,1 0,0 0,0 1,0-1,0 0,0 0,-1 0,1 0,0 0,0 0,0-1,0 1,0 0,0 0,54-5,-15-4,0-2,-1-2,-1-1,0-2,17-11,-37 17</inkml:trace>
  <inkml:trace contextRef="#ctx0" brushRef="#br0" timeOffset="4420.119">1044 98,'-62'205,"8"72,5-81,46-171</inkml:trace>
  <inkml:trace contextRef="#ctx0" brushRef="#br0" timeOffset="5300.796">1072 832,'2'-10,"0"1,0-1,1 1,0 0,1 0,0 0,0 0,1 1,0-1,1 1,3-4,1-3,12-14,1 2,1 0,1 1,2 1,25-17,-48 39,54-35,-57 37,1 1,-1-1,0 1,1-1,-1 1,0 0,1 0,-1-1,0 1,1 0,-1 0,1 0,-1 1,0-1,1 0,-1 0,0 1,1-1,-1 1,0-1,0 1,1 0,-1-1,0 1,0 0,0 0,0 0,0 0,0 0,0 0,0 0,0 0,-1 0,1 0,0 1,-1-1,1 0,-1 1,1-1,-1 0,0 1,1-1,-1 0,0 1,0-1,0 1,7 164,-7-164,0-1,0 0,0 0,1 0,-1 0,1 0,-1 0,1 0,-1 0,1 0,-1 0,1 0,0 0,0 0,-1-1,1 1,0 0,0 0,0-1,0 1,0-1,0 1,0 0,0-1,0 0,0 1,0-1,0 0,1 0,-1 1,0-1,0 0,0 0,0 0,0 0,1-1,-1 1,0 0,0 0,0-1,0 1,0 0,0-1,0 0,0 1,0-1,0 1,0-1,0 0,0 0,50-47,-42 39,98-100,-105 109,-1 0,1-1,-1 1,1 0,-1-1,1 1,-1 0,1 0,-1 0,1 0,-1 0,1 1,-1-1,1 0,-1 1,0-1,1 1,-1 0,0-1,1 1,-1 0,0 0,0 0,1 0,-1 0,0 0,0 0,0 0,0 0,0 0,-1 1,1-1,0 0,-1 1,1-1,0 0,-1 1,0-1,1 1,-1-1,0 1,0-1,0 1,0-1,0 1,0-1,0 1,0-1,-1 1,1-1,0 0,-1 1,1-1,-1 1,3 12,16 166,-18-155</inkml:trace>
  <inkml:trace contextRef="#ctx0" brushRef="#br0" timeOffset="6386.852">1947 521,'-17'56,"-7"85,23-140,0 1,0-1,0 0,0 1,0-1,1 1,-1-1,0 1,1 0,-1-1,1 1,-1 0,1-1,0 1,0 0,-1-1,1 1,0 0,1-1,-1 1,0 0,0-1,1 1,-1 0,1-1,0 1,-1-1,1 1,0-1,0 1,0-1,0 1,0-1,0 0,0 0,0 1,1-1,-1 0,1 0,-1 0,0 0,1-1,-1 1,1 0,0-1,-1 1,1-1,0 1,-1-1,1 0,0 0,-1 0,1 0,0 0,-1 0,2 0,7-6,0-1,0 0,0-1,-1 0,0 0,0-1,-1-1,-1 1,1-1,-1 0,-1-1,5-8,5-6,46-90,-61 115,-1 1,0 0,1-1,-1 1,0-1,1 1,-1 0,1-1,-1 1,1-1,-1 1,1-1,-1 0,1 1,0-1,-1 1,1-1,0 0,-1 0,1 1,0-1,-1 0,1 0,0 0,-1 0,1 0,0 0,0 0,-1 0,1 0,0 0,-1 0,1 0,0 0,0-1,-1 1,1 0,-1-1,1 1,0 0,-1-1,1 1,-1-1,1 1,-1-1,1 1,-1-1,1 1,-1-1,1 1,-1-1,0 0,1 1,-1-1,0 0,0 1,1-1,-1 0,0 0,31 173,13 56,-39-208,-1-1,0 1,-2 0,0 0,-2 0,0 0,-1-1,-1 1,-3 13,4-25,-1 0,0 0,-1-1,0 1,0 0,0-1,-1 0,0 0,-1 0,1 0,-1-1,-1 1,1-1,-1-1,0 1,0-1,-1 0,0 0,1-1,-2 0,1 0,0 0,-1-1,-4 1,10-3,-1 0,1 0,-1 0,0 0,1-1,-1 1,1-1,-1 0,0 1,1-1,-1-1,0 1,1 0,-1-1,0 1,1-1,-1 1,1-1,-1 0,1 0,-1-1,1 1,0 0,0-1,-1 0,1 1,0-1,0 0,1 0,-1 0,0 0,1 0,-1 0,1-1,0 1,-1 0,1-1,0 1,1-1,-1 1,0-1,1 0,-1 0,0-5,0 0,1 0,0 0,0 0,0 0,1 0,1 0,-1 0,1 1,0-1,1 0,0 1,0 0,1-1,0 1,0 1,0-1,1 1,0-1,0 1,1 1,0-1,0 1,0 0,3-1,184-159,-163 129,-21 19</inkml:trace>
  <inkml:trace contextRef="#ctx0" brushRef="#br0" timeOffset="7230.111">1834 295,'53'-37,"-1"-3,-2-1,21-25,13-38,-83 103,0 0,0 0,0 1,0-1,1 1,-1-1,0 1,1-1,-1 1,0 0,1 0,-1 0,0-1,1 1,-1 1,0-1,1 0,-1 0,0 0,0 1,1-1,-1 1,0-1,1 1,-1-1,0 1,0 0,0-1,0 1,0 0,0 0,0 0,0 0,0 0,0 0,0 0,-1 0,1 0,0 1,-1-1,1 1,26 59,-24-53,62 143,-55-137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1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1,'7'2,"1"0,-1 0,0 1,0 0,0 0,0 1,-1 0,1 0,-1 1,0 0,0 0,-1 0,1 1,3 5,7 12,0 0,-2 2,-1 0,-1 0,-1 1,-2 0,4 17,7 11,-3 1,-3 1,-2 0,2 33,-15-62,-2 0,0 0,-2 0,-1-1,-1 0,-1 0,-1 0,-2-1,0 0,-2-1,0-1,-9 11,7-11,-2 0,0-1,-1-1,-1-1,-1 0,-1-1,-13 8,18-16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5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31 453,'38'-55,"-26"43,2 0,-1 0,1 2,1 0,0 0,0 1,1 1,0 1,1 0,7-2,-21 8,1 1,-1-1,0 0,0 1,1-1,-1 1,0 0,1 0,-1 1,0-1,1 1,-1-1,0 1,0 0,1 0,-1 1,0-1,0 1,0-1,-1 1,1 0,0 0,-1 0,1 0,-1 1,1-1,-1 1,0-1,0 1,0 0,-1 0,1 0,-1 0,0 0,1 0,-1 0,0 0,-1 1,1-1,-1 0,1 0,-1 1,1 9,-1-1,0 0,-1 1,0-1,-1 0,0 1,-1-1,0 0,-1-1,0 1,-1-1,-1 1,0-1,-7 9,-5 15,17-31,-1 0,0 0,1 0,0 0,0 0,0 0,0 1,1-1,0 0,0 0,0 1,0-1,0 0,1 0,0 0,0 1,0-1,0 0,1 0,0 0,0-1,0 1,0 0,0-1,1 1,-1-1,1 0,0 0,0 0,1 0,-1 0,0-1,1 0,-1 1,1-1,0 0,0-1,0 1,3 0,24 13,-26-14,-1 0,1 0,-1 1,1-1,-1 1,1 0,-1 1,0-1,0 1,0 0,-1 0,1 0,-1 0,1 1,-1-1,0 1,0 0,-1 0,1 0,-1 0,0 0,0 1,0-1,-1 1,1 0,-1-1,0 1,0 0,-1-1,0 4,-2 1,0 0,-1-1,0 1,-1-1,0 0,0 0,-1 0,0-1,0 1,-1-1,0 0,0-1,-1 0,1 0,-2 0,1 0,0-1,-1-1,0 1,0-1,0-1,-1 1,2-1,0 1,0-1,0-1,-1 1,1-1,-1-1,1 1,-1-1,1-1,-1 0,0 0,1 0,-1-1,0 0,0 0,-10-5</inkml:trace>
  <inkml:trace contextRef="#ctx0" brushRef="#br0" timeOffset="836.55">567 1045,'24'-44,"145"-149,-86 113,-82 79,0 0,0 0,0 1,0-1,0 0,0 1,1-1,-1 1,0-1,0 1,0 0,1-1,-1 1,0 0,0 0,1 0,-1 0,0 0,1 0,-1 0,0 0,0 0,1 1,-1-1,0 1,0-1,0 1,1-1,-1 1,0-1,0 1,0 0,0 0,0 0,0 0,0 0,-1-1,1 1,0 1,0-1,-1 0,19 55,-14-37,-1-6,-5-11,1 1,0-1,0 0,0 1,1-1,-1 1,1-1,-1 0,1 1,0-1,0 0,0 0,0 1,0-1,0 0,0 0,1 0,-1 0,1 0,0-1,-1 1,1 0,0-1,0 0,0 1,0-1,0 0,0 0,1 0,-1 0,0 0,1 0,-1-1,0 1,1-1,-1 0,1 0,-1 0,0 0,1 0,-1 0,1 0,1-1,7-5,-1 0,0-1,0 0,-1-1,0 0,0 0,-1 0,0-1,4-6,16-16,63-50,-90 80,0 1,0 0,1-1,-1 1,0 0,1 0,-1 0,0 0,1 0,-1 0,0 1,1-1,-1 0,0 1,1-1,-1 0,0 1,0 0,0-1,1 1,-1 0,0 0,0-1,0 1,0 0,0 0,-1 0,1 0,0 0,0 0,0 1,-1-1,1 0,-1 0,1 0,-1 1,1-1,-1 0,0 1,0-1,0 0,1 1,5 61,-6-58,-1 11,-1 0,0 0,-2 0,1 0,-2 0,0-1,-1 0,-1 0,0 0,-1-1,-6 8,8-9,4-6</inkml:trace>
  <inkml:trace contextRef="#ctx0" brushRef="#br0" timeOffset="17271.499">228 1,'-17'14,"0"0,2 2,-1 0,2 0,0 2,1-1,1 2,0 0,2 0,0 1,1 0,1 1,1 0,1 0,1 1,1-1,1 1,0 1,-29 278,34-38,2-229,2-1,2 0,0-1,3 0,0 0,2-1,2-1,0 0,18 23,-19-31,1-2,2 0,0-1,0-1,2 0,1-2,6 5,-8-8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1 619,'5'0,"11"0,8 0,4 0,-2-5,-1-2,0 1,1 1,0 1,1 2,0 1,1-4,1-2,-1 2,0 0,1 2,-6 6,-5 2</inkml:trace>
  <inkml:trace contextRef="#ctx0" brushRef="#br0" timeOffset="4533.813">678 139,'17'-14,"0"2,0 0,1 2,1-1,0 2,0 1,1 0,11-2,-21 6,-6 3,-1-1,0 1,0 0,0 0,1 0,-1 0,0 0,1 1,-1-1,1 1,-1 0,1 0,-1 0,1 1,-1-1,0 1,1 0,-1 0,0 0,0 0,1 1,-1-1,0 1,0 0,0 0,-1 0,1 0,0 0,-1 0,1 1,-1 0,0-1,0 1,0 0,0 0,-1 0,1 0,-1 0,0 0,1 3,1 10,-1 1,-1 0,-1 0,0 0,-1-1,-1 1,0 0,-2-1,0 1,0-1,-2 0,0 0,-1-1,0 0,-1 0,-1 0,0-1,-1-1,0 1,-2-2,1 0,-1 0,-1-1,0 0,-2 0,-17 25,31-35,1 0,0-1,0 1,-1 0,1 0,0 0,0 0,0-1,0 1,0 0,0 0,0 0,1 0,-1 0,0-1,0 1,1 0,-1 0,0-1,1 1,-1 0,0 0,1-1,0 1,-1 0,1-1,-1 1,1 0,0-1,-1 1,1-1,0 0,-1 1,1-1,0 1,0-1,-1 0,1 1,0-1,0 0,0 0,0 0,-1 0,1 0,0 0,0 0,0 0,0 0,0 0,-1 0,1-1,0 1,0 0,171-1,-167 1,-1 1,0 0,0 0,0 0,0 1,-1-1,1 1,0 0,0 0,-1 0,1 1,-1-1,0 1,0 0,0-1,0 1,0 1,-1-1,1 0,-1 1,0-1,0 1,0 0,-1 0,1 0,-1 0,0 0,0 0,0 0,-1 0,1 0,-1 0,0 0,0 0,-1 1,1-1,-1 0,0 0,0 0,0 0,0 0,-1 0,0-1,0 1,0 0,-1 1,-3 6,0 0,-1 0,-1-1,1 0,-2-1,1 1,-1-1,-1-1,1 0,-1 0,-1-1,0 0,0-1,0 0,0-1,-1 0,0-1,0-1,0 1,-1-2,1 0,-6 0,-5-4,4-3</inkml:trace>
  <inkml:trace contextRef="#ctx0" brushRef="#br0" timeOffset="5398.276">1130 872,'166'-226,"-158"215,39-40,-46 50,0 0,0 0,1 1,-1-1,0 0,0 1,1-1,-1 1,0-1,1 1,-1-1,0 1,1 0,-1 0,1 0,-1 0,0 0,1 0,-1 0,1 0,-1 1,0-1,1 0,-1 1,0-1,1 1,-1 0,0-1,0 1,0 0,1 0,-1-1,0 1,0 0,0 0,0 0,-1 1,1-1,0 0,0 0,-1 0,1 1,0 0,38 93,-38-94,-1 0,1 0,-1 1,1-1,0 0,-1 0,1 0,0 0,0-1,0 1,0 0,0 0,0 0,0-1,0 1,0 0,0-1,0 1,0-1,0 1,1-1,-1 0,0 0,0 1,0-1,1 0,-1 0,0 0,0 0,1 0,-1 0,0-1,0 1,1 0,-1-1,0 1,0-1,0 1,0-1,0 1,0-1,0 0,0 0,0 1,0-2,47-45,-38 35,6-6,-13 12,1 1,0 0,0 0,0 0,0 0,1 1,0 0,0 0,0 0,1 1,-1-1,1 1,0 1,0-1,0 1,0 0,3-1,-6 5,1 1,-1-1,0 0,0 1,0 0,0 0,-1-1,1 2,-1-1,0 0,0 0,0 1,0-1,0 1,-1 0,1 0,-1-1,0 1,0 0,-1 0,1 0,-1 0,0 0,0 0,0 0,-1 0,1 0,-1 0,-1 3,2 1,3 75,3-63</inkml:trace>
  <inkml:trace contextRef="#ctx0" brushRef="#br0" timeOffset="7805.317">2343 421,'-1'7,"-1"0,0 0,-1 0,1-1,-1 1,-1-1,1 1,-1-1,0 0,-1-1,1 1,-1-1,-1 1,-7 10,-79 100,-32 11,94-84,30-44,5-4</inkml:trace>
  <inkml:trace contextRef="#ctx0" brushRef="#br0" timeOffset="8233.776">2033 477,'104'84,"-81"-68,-1 1,-1 0,0 2,-1 0,10 14,57 76,-79-104</inkml:trace>
  <inkml:trace contextRef="#ctx0" brushRef="#br0" timeOffset="8856.828">1920 279,'16'-5,"0"-1,0 0,-1-1,0-1,0-1,-1 0,0 0,-1-2,0 0,0 0,-1-1,-1-1,0 0,0 0,7-15,38-78,-54 105,0 1,-1 0,1 0,0-1,-1 1,1 0,0 0,-1 1,1-1,0 0,-1 1,1-1,-1 1,1-1,-1 1,1 0,-1-1,1 1,-1 0,1 0,-1 0,0 0,0 0,1 1,-1-1,0 0,0 0,0 1,-1-1,1 1,0-1,0 1,-1-1,1 1,-1-1,1 1,-1 0,0-1,1 2,3 5,88 177,-82-165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3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1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2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8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0,'556'0,"-544"0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1,'6'3,"-1"1,1-1,1-1,-1 1,0-1,0 0,1 0,-1-1,1 0,0 0,-1 0,1-1,1 0,5 1,25 3,0-2,-1-2,1-1,0-2,-1-1,4-2,-24 1,0 1,0 0,1 2,-1 0,1 1,-1 0,1 2,-1 0,1 1,-1 1,5 1,-4 3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25,'17'73,"-9"-11,-3 1,-2-1,-6 54,1-10,2-33,0-81,-1-24,2 1,0-1,2 1,2 0,1 0,6-19,10-8,3 2,3 0,18-27,-41 74,-1 1,1 0,1 1,-1-1,1 1,0 0,1 1,0-1,0 1,3-1,-8 7,1 0,0 0,-1 1,1 0,-1-1,1 1,-1 0,0 0,1 0,-1 1,0-1,0 0,0 1,0 0,0-1,0 1,0 0,0 0,-1 0,1 0,-1 0,1 0,-1 1,0-1,0 0,0 1,0-1,0 1,-1-1,1 1,-1 2,7 9,-3-6,0 0,0 0,1-1,0 1,0-1,1 0,0 0,0-1,1 0,0 0,5 4,5-2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0,'-5'29,"-1"19,0 6,1-1,1-5,-3-11,0-16,0-11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21,'159'-20,"-157"20,0 0,0 0,0 1,0-1,-1 1,1 0,0 0,-1-1,1 1,0 0,-1 0,1 0,-1 1,1-1,-1 0,0 1,0-1,1 0,-1 1,0 0,0-1,0 1,-1 0,1-1,0 1,-1 0,1 0,-1-1,1 1,-1 0,0 0,0 0,0 0,0 0,0 1,-21 66,13-50,7-16,0 0,1 0,-1 0,1 0,-1 0,1 0,0 0,1 0,-1 0,0 0,1 0,0 0,-1 0,1 0,0 0,1 0,-1 0,0-1,1 1,0 0,-1-1,1 1,0-1,0 0,0 0,1 0,-1 0,1 0,-1 0,1-1,-1 1,1-1,0 1,0-1,0 0,0 0,-1-1,1 1,1 0,6 4,-7-4,1 1,-1-1,1 1,-1 0,0 1,0-1,0 0,0 1,0 0,0-1,-1 1,1 0,-1 1,0-1,0 0,0 1,0-1,-1 1,1-1,-1 1,0 0,0-1,0 1,-1 0,0 0,1 0,-1 0,0 0,-1 0,1-1,-1 1,1 0,-1 0,0 0,-1-1,1 1,-1-1,1 1,-1-1,0 1,-1-1,1 0,0 0,-1 0,0 0,1-1,-1 1,0-1,-2 1,-9 5,-1-1,1 0,-2-1,1-1,-1-1,1 0,-1-1,0 0,-16-1,-32-19,51 6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17,'29'0,"14"0,5-4,-1-3,-9 1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97,'47'372,"-36"-218,40-411,-46 221,2 0,2 1,1 0,1 0,2 1,1 0,2 1,2 1,3-3,-20 33,-1 1,1 0,0 0,-1-1,1 1,0 0,0 0,0 0,0 0,0 0,0 0,0 0,0 1,0-1,1 0,-1 1,0-1,0 0,1 1,-1 0,0-1,1 1,-1 0,0-1,1 1,-1 0,1 0,-1 0,0 0,1 1,-1-1,1 0,-1 1,0-1,0 0,1 1,-1 0,0-1,0 1,1 0,-1-1,0 1,0 0,0 0,0 0,0 0,0 0,0 0,-1 0,1 1,0-1,0 0,-1 0,1 1,-1-1,1 1,23 119,-18-102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70,'-155'272,"197"-352,128-144,-169 222,0 0,0-1,0 1,0 0,0 0,1 0,-1 0,1 0,-1 1,1-1,0 0,-1 1,1-1,0 1,0 0,0-1,0 1,0 0,0 0,1 0,-1 1,0-1,1 0,-1 1,0 0,1-1,-1 1,0 0,1 0,-1 0,0 1,1-1,-1 0,0 1,1 0,-1-1,0 1,0 0,0 0,0 0,0 1,0-1,0 0,0 1,1 0,2 7,-1 1,0-1,0 1,-1 0,0 0,-1 0,0 0,0 1,-1-1,0 9,4 29,-2-36,4 71,-7-81,0 0,0 1,-1-1,1 0,-1 0,1 0,-1 0,0 0,0 0,0 0,0 0,0 0,-1 0,1 0,0-1,-1 1,1 0,-1-1,0 0,0 1,1-1,-1 0,0 0,0 0,0 0,0 0,0 0,-1 0,1-1,0 1,0-1,0 0,0 0,-1 0,-6 0,-1-2,1 1,-1-2,1 1,0-1,0 0,0-1,0 0,1-1,0 0,0 0,0 0,0-1,1 0,0-1,0 0,1 0,0 0,0-1,0 0,1 0,-2-4,-3-8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1 155,'370'-45,"-341"41,-14 0,1 2,-1-1,1 2,-1 0,1 1,0 0,-1 2,1-1,-1 2,1 0,0 1,-8 8,-29-11,11-3,1 0,0-1,0 0,0 0,0-1,1 0,-1-1,1 0,0 0,0-1,1 0,0 0,0-1,0 0,1 0,-5-7,0-3,0 3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3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0 159,'49'-15,"1"3,0 1,0 3,1 2,38 1,45 30,-171-25,15-8,1-2,-1 0,2 0,-1-2,2-1,-14-11,-9-5,25 18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0,'368'0,"-250"22,-97-18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2,'108'23,"-85"-19,0-1,0-2,0 0,0-1,0-1,1-1,-1-1,14-5,-11 2,0 1,0 1,0 2,1 0,20 2,-17 6,-24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0 286,'44'-47,"-3"-3,-2-1,31-52,-66 96,-4 6,0 0,0 0,0 0,0-1,0 1,1 0,-1 0,0 0,1 0,-1 0,1 0,-1 0,1 0,0 0,-1 0,1 0,0 0,0 0,-1 0,1 0,0 1,0-1,0 0,0 1,0-1,0 1,0-1,0 1,1-1,-1 1,0 0,0-1,0 1,0 0,0 0,1 0,-1 0,0 0,0 0,0 0,0 1,1-1,-1 0,0 1,0-1,0 0,0 1,0 0,0-1,0 1,0 0,0-1,0 1,0 0,0 0,-1 0,1 0,102 209,-94-194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0,'0'5,"0"6,-4 2,-3 3,-4 3,0 4,-3 3,0 1,-1 1,-4 1,2 0,-1 0,2 0,-1-5,3-2,-1-5,2-5</inkml:trace>
  <inkml:trace contextRef="#ctx0" brushRef="#br0" timeOffset="294.09">1 0,'4'10,"12"7,3 7,3 3,2-2,-2-2,-1-4,1 0,2 1,2-3,-5 1,1-3,0 1,-4 2,1-2,-4 2,1-3,-2-4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0 662,'49'1,"116"-13,-1-23,-116 27,-26 6</inkml:trace>
  <inkml:trace contextRef="#ctx0" brushRef="#br0" timeOffset="479.002">225 437,'-5'5,"-1"11,0 7,1 5,2 3,1 0,1 0,0 0,1-1,0-1,1 0,-1 0,0-1,0 0,0 0,0-5</inkml:trace>
  <inkml:trace contextRef="#ctx0" brushRef="#br0" timeOffset="3980.19">762 70,'-3'56,"5"-23,1-13,-2-1,0 1,-1 0,-1-1,-1 1,-1-1,0 1,-1-1,-2 0,-1 4,-56 95,63-118,-1 1,1 0,0 0,-1-1,1 1,0 0,0 0,-1 0,1 0,0 0,0-1,0 1,0 0,0 0,0 0,0 0,0 0,1 0,-1-1,0 1,0 0,1 0,-1 0,0-1,1 1,-1 0,1 0,-1-1,1 1,0 0,-1-1,1 1,-1-1,1 1,0-1,0 1,-1-1,1 1,0-1,0 0,0 1,-1-1,1 0,0 0,0 1,0-1,0 0,0 0,-1 0,1 0,0 0,0 0,0-1,0 1,0 0,0 0,54-5,-15-4,0-2,-1-2,-1-1,0-2,17-11,-37 17</inkml:trace>
  <inkml:trace contextRef="#ctx0" brushRef="#br0" timeOffset="4420.119">1044 98,'-62'205,"8"72,5-81,46-171</inkml:trace>
  <inkml:trace contextRef="#ctx0" brushRef="#br0" timeOffset="5300.796">1072 832,'2'-10,"0"1,0-1,1 1,0 0,1 0,0 0,0 0,1 1,0-1,1 1,3-4,1-3,12-14,1 2,1 0,1 1,2 1,25-17,-48 39,54-35,-57 37,1 1,-1-1,0 1,1-1,-1 1,0 0,1 0,-1-1,0 1,1 0,-1 0,1 0,-1 1,0-1,1 0,-1 0,0 1,1-1,-1 1,0-1,0 1,1 0,-1-1,0 1,0 0,0 0,0 0,0 0,0 0,0 0,0 0,0 0,-1 0,1 0,0 1,-1-1,1 0,-1 1,1-1,-1 0,0 1,1-1,-1 0,0 1,0-1,0 1,7 164,-7-164,0-1,0 0,0 0,1 0,-1 0,1 0,-1 0,1 0,-1 0,1 0,-1 0,1 0,0 0,0 0,-1-1,1 1,0 0,0 0,0-1,0 1,0-1,0 1,0 0,0-1,0 0,0 1,0-1,0 0,1 0,-1 1,0-1,0 0,0 0,0 0,0 0,1-1,-1 1,0 0,0 0,0-1,0 1,0 0,0-1,0 0,0 1,0-1,0 1,0-1,0 0,0 0,50-47,-42 39,98-100,-105 109,-1 0,1-1,-1 1,1 0,-1-1,1 1,-1 0,1 0,-1 0,1 0,-1 0,1 1,-1-1,1 0,-1 1,0-1,1 1,-1 0,0-1,1 1,-1 0,0 0,0 0,1 0,-1 0,0 0,0 0,0 0,0 0,0 0,-1 1,1-1,0 0,-1 1,1-1,0 0,-1 1,0-1,1 1,-1-1,0 1,0-1,0 1,0-1,0 1,0-1,0 1,0-1,-1 1,1-1,0 0,-1 1,1-1,-1 1,3 12,16 166,-18-155</inkml:trace>
  <inkml:trace contextRef="#ctx0" brushRef="#br0" timeOffset="6386.852">1947 521,'-17'56,"-7"85,23-140,0 1,0-1,0 0,0 1,0-1,1 1,-1-1,0 1,1 0,-1-1,1 1,-1 0,1-1,0 1,0 0,-1-1,1 1,0 0,1-1,-1 1,0 0,0-1,1 1,-1 0,1-1,0 1,-1-1,1 1,0-1,0 1,0-1,0 1,0-1,0 0,0 0,0 1,1-1,-1 0,1 0,-1 0,0 0,1-1,-1 1,1 0,0-1,-1 1,1-1,0 1,-1-1,1 0,0 0,-1 0,1 0,0 0,-1 0,2 0,7-6,0-1,0 0,0-1,-1 0,0 0,0-1,-1-1,-1 1,1-1,-1 0,-1-1,5-8,5-6,46-90,-61 115,-1 1,0 0,1-1,-1 1,0-1,1 1,-1 0,1-1,-1 1,1-1,-1 1,1-1,-1 0,1 1,0-1,-1 1,1-1,0 0,-1 0,1 1,0-1,-1 0,1 0,0 0,-1 0,1 0,0 0,0 0,-1 0,1 0,0 0,-1 0,1 0,0 0,0-1,-1 1,1 0,-1-1,1 1,0 0,-1-1,1 1,-1-1,1 1,-1-1,1 1,-1-1,1 1,-1-1,1 1,-1-1,0 0,1 1,-1-1,0 0,0 1,1-1,-1 0,0 0,31 173,13 56,-39-208,-1-1,0 1,-2 0,0 0,-2 0,0 0,-1-1,-1 1,-3 13,4-25,-1 0,0 0,-1-1,0 1,0 0,0-1,-1 0,0 0,-1 0,1 0,-1-1,-1 1,1-1,-1-1,0 1,0-1,-1 0,0 0,1-1,-2 0,1 0,0 0,-1-1,-4 1,10-3,-1 0,1 0,-1 0,0 0,1-1,-1 1,1-1,-1 0,0 1,1-1,-1-1,0 1,1 0,-1-1,0 1,1-1,-1 1,1-1,-1 0,1 0,-1-1,1 1,0 0,0-1,-1 0,1 1,0-1,0 0,1 0,-1 0,0 0,1 0,-1 0,1-1,0 1,-1 0,1-1,0 1,1-1,-1 1,0-1,1 0,-1 0,0-5,0 0,1 0,0 0,0 0,0 0,1 0,1 0,-1 0,1 1,0-1,1 0,0 1,0 0,1-1,0 1,0 1,0-1,1 1,0-1,0 1,1 1,0-1,0 1,0 0,3-1,184-159,-163 129,-21 19</inkml:trace>
  <inkml:trace contextRef="#ctx0" brushRef="#br0" timeOffset="7230.111">1834 295,'53'-37,"-1"-3,-2-1,21-25,13-38,-83 103,0 0,0 0,0 1,0-1,1 1,-1-1,0 1,1-1,-1 1,0 0,1 0,-1 0,0-1,1 1,-1 1,0-1,1 0,-1 0,0 0,0 1,1-1,-1 1,0-1,1 1,-1-1,0 1,0 0,0-1,0 1,0 0,0 0,0 0,0 0,0 0,0 0,0 0,-1 0,1 0,0 1,-1-1,1 1,26 59,-24-53,62 143,-55-137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1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1,'7'2,"1"0,-1 0,0 1,0 0,0 0,0 1,-1 0,1 0,-1 1,0 0,0 0,-1 0,1 1,3 5,7 12,0 0,-2 2,-1 0,-1 0,-1 1,-2 0,4 17,7 11,-3 1,-3 1,-2 0,2 33,-15-62,-2 0,0 0,-2 0,-1-1,-1 0,-1 0,-1 0,-2-1,0 0,-2-1,0-1,-9 11,7-11,-2 0,0-1,-1-1,-1-1,-1 0,-1-1,-13 8,18-16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5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31 453,'38'-55,"-26"43,2 0,-1 0,1 2,1 0,0 0,0 1,1 1,0 1,1 0,7-2,-21 8,1 1,-1-1,0 0,0 1,1-1,-1 1,0 0,1 0,-1 1,0-1,1 1,-1-1,0 1,0 0,1 0,-1 1,0-1,0 1,0-1,-1 1,1 0,0 0,-1 0,1 0,-1 1,1-1,-1 1,0-1,0 1,0 0,-1 0,1 0,-1 0,0 0,1 0,-1 0,0 0,-1 1,1-1,-1 0,1 0,-1 1,1 9,-1-1,0 0,-1 1,0-1,-1 0,0 1,-1-1,0 0,-1-1,0 1,-1-1,-1 1,0-1,-7 9,-5 15,17-31,-1 0,0 0,1 0,0 0,0 0,0 0,0 1,1-1,0 0,0 0,0 1,0-1,0 0,1 0,0 0,0 1,0-1,0 0,1 0,0 0,0-1,0 1,0 0,0-1,1 1,-1-1,1 0,0 0,0 0,1 0,-1 0,0-1,1 0,-1 1,1-1,0 0,0-1,0 1,3 0,24 13,-26-14,-1 0,1 0,-1 1,1-1,-1 1,1 0,-1 1,0-1,0 1,0 0,-1 0,1 0,-1 0,1 1,-1-1,0 1,0 0,-1 0,1 0,-1 0,0 0,0 1,0-1,-1 1,1 0,-1-1,0 1,0 0,-1-1,0 4,-2 1,0 0,-1-1,0 1,-1-1,0 0,0 0,-1 0,0-1,0 1,-1-1,0 0,0-1,-1 0,1 0,-2 0,1 0,0-1,-1-1,0 1,0-1,0-1,-1 1,2-1,0 1,0-1,0-1,-1 1,1-1,-1-1,1 1,-1-1,1-1,-1 0,0 0,1 0,-1-1,0 0,0 0,-10-5</inkml:trace>
  <inkml:trace contextRef="#ctx0" brushRef="#br0" timeOffset="836.55">567 1045,'24'-44,"145"-149,-86 113,-82 79,0 0,0 0,0 1,0-1,0 0,0 1,1-1,-1 1,0-1,0 1,0 0,1-1,-1 1,0 0,0 0,1 0,-1 0,0 0,1 0,-1 0,0 0,0 0,1 1,-1-1,0 1,0-1,0 1,1-1,-1 1,0-1,0 1,0 0,0 0,0 0,0 0,0 0,-1-1,1 1,0 1,0-1,-1 0,19 55,-14-37,-1-6,-5-11,1 1,0-1,0 0,0 1,1-1,-1 1,1-1,-1 0,1 1,0-1,0 0,0 0,0 1,0-1,0 0,0 0,1 0,-1 0,1 0,0-1,-1 1,1 0,0-1,0 0,0 1,0-1,0 0,0 0,1 0,-1 0,0 0,1 0,-1-1,0 1,1-1,-1 0,1 0,-1 0,0 0,1 0,-1 0,1 0,1-1,7-5,-1 0,0-1,0 0,-1-1,0 0,0 0,-1 0,0-1,4-6,16-16,63-50,-90 80,0 1,0 0,1-1,-1 1,0 0,1 0,-1 0,0 0,1 0,-1 0,0 1,1-1,-1 0,0 1,1-1,-1 0,0 1,0 0,0-1,1 1,-1 0,0 0,0-1,0 1,0 0,0 0,-1 0,1 0,0 0,0 0,0 1,-1-1,1 0,-1 0,1 0,-1 1,1-1,-1 0,0 1,0-1,0 0,1 1,5 61,-6-58,-1 11,-1 0,0 0,-2 0,1 0,-2 0,0-1,-1 0,-1 0,0 0,-1-1,-6 8,8-9,4-6</inkml:trace>
  <inkml:trace contextRef="#ctx0" brushRef="#br0" timeOffset="17271.499">228 1,'-17'14,"0"0,2 2,-1 0,2 0,0 2,1-1,1 2,0 0,2 0,0 1,1 0,1 1,1 0,1 0,1 1,1-1,1 1,0 1,-29 278,34-38,2-229,2-1,2 0,0-1,3 0,0 0,2-1,2-1,0 0,18 23,-19-31,1-2,2 0,0-1,0-1,2 0,1-2,6 5,-8-8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1 619,'5'0,"11"0,8 0,4 0,-2-5,-1-2,0 1,1 1,0 1,1 2,0 1,1-4,1-2,-1 2,0 0,1 2,-6 6,-5 2</inkml:trace>
  <inkml:trace contextRef="#ctx0" brushRef="#br0" timeOffset="4533.813">678 139,'17'-14,"0"2,0 0,1 2,1-1,0 2,0 1,1 0,11-2,-21 6,-6 3,-1-1,0 1,0 0,0 0,1 0,-1 0,0 0,1 1,-1-1,1 1,-1 0,1 0,-1 0,1 1,-1-1,0 1,1 0,-1 0,0 0,0 0,1 1,-1-1,0 1,0 0,0 0,-1 0,1 0,0 0,-1 0,1 1,-1 0,0-1,0 1,0 0,0 0,-1 0,1 0,-1 0,0 0,1 3,1 10,-1 1,-1 0,-1 0,0 0,-1-1,-1 1,0 0,-2-1,0 1,0-1,-2 0,0 0,-1-1,0 0,-1 0,-1 0,0-1,-1-1,0 1,-2-2,1 0,-1 0,-1-1,0 0,-2 0,-17 25,31-35,1 0,0-1,0 1,-1 0,1 0,0 0,0 0,0-1,0 1,0 0,0 0,0 0,1 0,-1 0,0-1,0 1,1 0,-1 0,0-1,1 1,-1 0,0 0,1-1,0 1,-1 0,1-1,-1 1,1 0,0-1,-1 1,1-1,0 0,-1 1,1-1,0 1,0-1,-1 0,1 1,0-1,0 0,0 0,0 0,-1 0,1 0,0 0,0 0,0 0,0 0,0 0,-1 0,1-1,0 1,0 0,171-1,-167 1,-1 1,0 0,0 0,0 0,0 1,-1-1,1 1,0 0,0 0,-1 0,1 1,-1-1,0 1,0 0,0-1,0 1,0 1,-1-1,1 0,-1 1,0-1,0 1,0 0,-1 0,1 0,-1 0,0 0,0 0,0 0,-1 0,1 0,-1 0,0 0,0 0,-1 1,1-1,-1 0,0 0,0 0,0 0,0 0,-1 0,0-1,0 1,0 0,-1 1,-3 6,0 0,-1 0,-1-1,1 0,-2-1,1 1,-1-1,-1-1,1 0,-1 0,-1-1,0 0,0-1,0 0,0-1,-1 0,0-1,0-1,0 1,-1-2,1 0,-6 0,-5-4,4-3</inkml:trace>
  <inkml:trace contextRef="#ctx0" brushRef="#br0" timeOffset="5398.276">1130 872,'166'-226,"-158"215,39-40,-46 50,0 0,0 0,1 1,-1-1,0 0,0 1,1-1,-1 1,0-1,1 1,-1-1,0 1,1 0,-1 0,1 0,-1 0,0 0,1 0,-1 0,1 0,-1 1,0-1,1 0,-1 1,0-1,1 1,-1 0,0-1,0 1,0 0,1 0,-1-1,0 1,0 0,0 0,0 0,-1 1,1-1,0 0,0 0,-1 0,1 1,0 0,38 93,-38-94,-1 0,1 0,-1 1,1-1,0 0,-1 0,1 0,0 0,0-1,0 1,0 0,0 0,0 0,0-1,0 1,0 0,0-1,0 1,0-1,0 1,1-1,-1 0,0 0,0 1,0-1,1 0,-1 0,0 0,0 0,1 0,-1 0,0-1,0 1,1 0,-1-1,0 1,0-1,0 1,0-1,0 1,0-1,0 0,0 0,0 1,0-2,47-45,-38 35,6-6,-13 12,1 1,0 0,0 0,0 0,0 0,1 1,0 0,0 0,0 0,1 1,-1-1,1 1,0 1,0-1,0 1,0 0,3-1,-6 5,1 1,-1-1,0 0,0 1,0 0,0 0,-1-1,1 2,-1-1,0 0,0 0,0 1,0-1,0 1,-1 0,1 0,-1-1,0 1,0 0,-1 0,1 0,-1 0,0 0,0 0,0 0,-1 0,1 0,-1 0,-1 3,2 1,3 75,3-63</inkml:trace>
  <inkml:trace contextRef="#ctx0" brushRef="#br0" timeOffset="7805.317">2343 421,'-1'7,"-1"0,0 0,-1 0,1-1,-1 1,-1-1,1 1,-1-1,0 0,-1-1,1 1,-1-1,-1 1,-7 10,-79 100,-32 11,94-84,30-44,5-4</inkml:trace>
  <inkml:trace contextRef="#ctx0" brushRef="#br0" timeOffset="8233.776">2033 477,'104'84,"-81"-68,-1 1,-1 0,0 2,-1 0,10 14,57 76,-79-104</inkml:trace>
  <inkml:trace contextRef="#ctx0" brushRef="#br0" timeOffset="8856.828">1920 279,'16'-5,"0"-1,0 0,-1-1,0-1,0-1,-1 0,0 0,-1-2,0 0,0 0,-1-1,-1-1,0 0,0 0,7-15,38-78,-54 105,0 1,-1 0,1 0,0-1,-1 1,1 0,0 0,-1 1,1-1,0 0,-1 1,1-1,-1 1,1-1,-1 1,1 0,-1-1,1 1,-1 0,1 0,-1 0,0 0,0 0,1 1,-1-1,0 0,0 0,0 1,-1-1,1 1,0-1,0 1,-1-1,1 1,-1-1,1 1,-1 0,0-1,1 2,3 5,88 177,-82-165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24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2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1,'5'0,"6"5,6 1,5 0,4-1,1-2,2-1,1-1,-1 0,1-1,-1 0,-1-1,1 1,-1 0,0 0,-4-5,-7-1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1,'-36'109,"-79"154,113-261,1 0,0 0,0 0,0 0,0 0,1 0,-1 0,1 1,-1-1,1 0,0 1,0-1,0 0,0 0,0 1,0-1,1 0,-1 0,1 1,-1-1,1 0,0 0,0 0,0 0,0 0,1 0,-1 0,0 0,1 0,-1-1,1 1,0 0,-1-1,1 0,0 1,0-1,0 0,0 0,0 0,0 0,0 0,1 0,-1-1,0 1,1-1,9 1,-1 0,1-2,-1 1,0-1,1-1,-1 0,0 0,0-2,0 1,-1-1,1-1,-1 1,0-2,0 0,0 0,-1 0,0-1,-1-1,7-5,1-1</inkml:trace>
  <inkml:trace contextRef="#ctx0" brushRef="#br0" timeOffset="395.345">415 1,'2'37,"-2"-1,-2 1,-2 0,0-1,-3 0,-1 0,-2-1,-6 15,-76 205,40-58,52-146,6-34</inkml:trace>
  <inkml:trace contextRef="#ctx0" brushRef="#br0" timeOffset="1299.68">415 961,'97'-173,"-59"104,2 1,4 3,25-28,-69 92,1 0,-1 0,0 1,1-1,0 0,-1 0,1 1,-1-1,1 0,0 1,-1-1,1 1,0-1,-1 1,1-1,0 1,0 0,0-1,0 1,-1 0,1 0,0-1,0 1,0 0,0 0,0 0,-1 0,1 0,0 0,0 0,0 1,0-1,0 0,0 0,-1 1,1-1,0 0,0 1,0-1,-1 1,1-1,0 1,-1-1,1 1,0 0,-1-1,1 1,-1 0,1 0,-1-1,1 1,-1 0,0 0,1-1,-1 1,0 0,0 0,1 0,-1 0,0 0,0 0,0-1,0 1,12 60,-10-29,-1-10,0-1,2 1,0-1,2 1,0-1,6 14,-11-34,1 0,-1 0,0 0,1 0,-1 0,1-1,0 1,-1 0,1 0,-1-1,1 1,0 0,0-1,-1 1,1 0,0-1,0 1,0-1,0 1,0-1,0 0,0 1,0-1,0 0,0 0,0 0,-1 0,1 0,0 0,0 0,0 0,0 0,0 0,0 0,0 0,0-1,0 1,0 0,0-1,0 1,0-1,0 1,-1-1,1 0,0 1,0-1,-1 0,39-37,-34 33,135-152,-140 156,1 0,-1 0,1-1,0 1,-1 0,1 0,0 0,0-1,0 1,-1 0,1 0,0 0,0 1,1-1,-1 0,0 0,0 0,0 1,0-1,1 1,-1-1,0 1,1-1,-1 1,0 0,1 0,-1-1,0 1,1 0,-1 0,0 0,1 1,-1-1,1 0,-1 0,0 1,0-1,1 1,-1-1,0 1,0 0,1-1,-1 1,0 0,0 0,0 0,0 0,0 0,0 0,0 0,-1 0,1 0,0 0,0 1,-1-1,27 165,4-76,-22-74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6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1,'-1'50,"-1"-34,0 0,2 1,0-1,1 1,1-1,0 0,1 1,1-1,1 0,0-1,1 1,0-1,2 2,-6-15,-1 0,1 0,-1 0,1 0,0-1,0 1,0 0,0-1,0 1,0-1,0 0,0 1,1-1,-1 0,0-1,1 1,-1 0,1-1,-1 1,1-1,-1 0,1 0,-1 0,1 0,-1 0,1 0,-1-1,1 1,-1-1,1 0,-1 1,0-1,1-1,-1 1,0 0,0 0,0-1,0 1,0-1,1-1,75-77,31-57,-108 136,-1 0,0-1,1 1,-1 0,1 0,-1 0,1 0,-1 0,1 0,0 0,0 0,-1 1,1-1,0 0,0 0,0 0,0 1,0-1,0 1,0-1,0 1,0-1,0 1,0-1,1 1,-1 0,0 0,0-1,0 1,0 0,1 0,-1 0,0 1,0-1,0 0,0 0,1 0,-1 1,0-1,0 1,0-1,0 1,0-1,0 1,0 0,0-1,0 1,0 0,-1 0,1 0,0 0,0 0,-1-1,7 15,-2 0,0 0,0 0,-2 0,1 0,-2 1,0 0,-1 8,9 54,-4-45,-1 0,-1 0,-2 1,-1 0,-2 0,-1-1,-2 1,-3 9,-2 2,-2-1,-2-1,-2 0,-18 35,33-75,-1 0,0-1,0 1,0-1,0 1,-1-1,1 1,-1-1,1 0,-1 0,0 0,0 0,0 0,0 0,0 0,0-1,0 1,-1-1,1 1,-1-1,1 0,-1 0,1 0,-1 0,0-1,1 1,-1-1,0 0,0 1,1-1,-1 0,0-1,0 1,1 0,-1-1,0 0,1 1,-1-1,0 0,1 0,0-1,-1 1,1 0,-1-1,1 0,0 1,0-1,0 0,-1-2,-2-7,0 0,1-1,0 0,1 0,1 0,0 0,0 0,1-1,1 1,0 0,1-1,0 1,0 0,2 0,-1 0,2 0,3-9,-1-4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0 367,'22'-36,"1"2,1 0,2 1,2 2,26-24,-4 3,24-40,-50 130,2 91,-21-108,-4-11,1-1,0 1,0-1,1 0,0 0,0 0,1 0,1 0,-1-1,2 0,-1 0,1 0,0 0,2 1,6 1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1,'10'33,"7"12,2-3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2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0,'-19'3,"0"0,1 0,-1 2,1 1,0 0,1 1,-1 1,1 0,1 1,0 1,0 1,1 1,-8 7,20-17,0 1,1 0,0 0,-1 0,1 0,1 0,-1 0,0 1,1-1,-1 1,1-1,0 1,0-1,1 1,-1 0,1-1,-1 1,1 0,1-1,-1 1,0 0,1 0,0-1,0 1,0-1,0 1,0-1,1 1,-1-1,1 0,0 0,0 0,0 0,1 0,2 3,5 3,1 0,0-1,1 0,-1-1,1 0,1-1,0 0,0-1,0 0,0-1,0-1,1 0,0 0,0-2,0 0,-1 0,1-1,0-1,0-1,11-2,55-30,-66 24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0,'1'404,"27"-125,-27-208,-1-70,0 0,1-1,-1 1,1 0,-1-1,1 1,-1-1,1 1,-1-1,1 1,-1-1,1 1,0-1,-1 1,1-1,0 0,0 1,-1-1,1 0,0 0,0 0,-1 0,1 1,0-1,0 0,-1 0,1 0,0 0,0-1,-1 1,1 0,0 0,0 0,-1-1,1 1,0 0,0-1,-1 1,1 0,-1-1,1 1,0-1,-1 1,1-1,-1 0,1 1,-1-1,1 1,-1-1,1 0,16-12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1,'5'33,"1"17,5-1,0-9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6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1,'-5'1,"-14"3,0 1,1 1,-1 0,1 1,0 1,1 1,0 0,0 2,1 0,1 0,-8 8,21-17,0 0,0 0,1 1,-1-1,1 0,-1 1,1-1,0 1,0-1,0 1,0 0,0-1,0 1,1 0,-1 0,1-1,0 1,0 0,0 0,0 0,1-1,-1 1,1 0,0 0,-1-1,1 1,0 0,1 0,53 64,-1-2,-53-58,0 0,0 0,-1 0,0 0,0 0,-1 0,0 0,0-1,-1 1,0 0,0 0,0-1,-1 1,0-1,0 0,-1 0,1 0,-2 0,1-1,0 1,-1-1,0 0,0 0,-1-1,1 0,-1 0,0 0,0-1,0 1,0-1,-1-1,-1 1,-37 4,28-11</inkml:trace>
  <inkml:trace contextRef="#ctx0" brushRef="#br0" timeOffset="341.45">352 397,'32'-4,"-1"-1,1-1,-1-2,0-1,-1-1,0-2,-1-1,0-1,12-10,-37 22,0 0,0 0,-1-1,0 0,1 1,-1-1,0-1,0 1,0 0,-1-1,1 1,-1-1,0 0,0 0,0 0,0 0,-1 0,0 0,0-1,0 1,0 0,-1-1,1 1,-1 0,0-1,-1 1,1 0,-1-1,1 1,-1 0,-1-1,1 1,-1 0,1 0,-1 0,0 0,-1 1,1-1,-1 0,1 1,-1 0,0 0,0-1,-2 1,1-1,0 1,0-1,0 1,-1 1,1-1,-1 0,0 1,1 0,-1 0,0 1,0-1,0 1,-1 0,1 1,0-1,0 1,0 0,-1 0,1 1,0-1,0 1,0 0,0 1,0-1,0 1,0 0,0 0,0 1,1-1,-1 1,0 1,-11 7,0 0,1 2,0 0,1 1,1 0,0 1,-8 13,13-19,1 1,0 1,1-1,1 1,-1 0,2 1,0-1,0 1,1 0,0 0,1 0,0 0,1 0,1 0,0 1,0-1,1 0,1 0,0 0,1 0,0 0,1 0,0-1,1 1,0-1,0 0,2-1,1 3,12 7,1-1,1-1,1-1,0-1,1-1,1-1,0-1,1-1,1-2,-1 0,2-2,-1-1,1-1,0-1,0-2,1 0,6-2,-9-1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4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0,'-7'57,"2"0,2 0,3 0,2 0,4 12,2 112,-9 19,-16-165,12-41</inkml:trace>
  <inkml:trace contextRef="#ctx0" brushRef="#br0" timeOffset="300.075">277 339,'-59'48,"35"-30,1 1,1 0,0 2,2 1,0 0,-7 12,25-31,1-1,-1 1,0 0,1 0,-1-1,1 1,0 0,0 0,0 0,0 0,0 0,1 0,0 1,-1-1,1 0,0 0,0 0,1 0,-1 1,1-1,0 0,-1 0,1 0,1 0,-1 0,0-1,1 1,-1 0,1 0,0-1,0 1,0-1,0 0,0 1,1-1,-1 0,2 1,122 103,-60-61,-50-36</inkml:trace>
  <inkml:trace contextRef="#ctx0" brushRef="#br0" timeOffset="1334.775">475 367,'-1'14,"1"0,0-1,1 1,0 0,2-1,-1 1,2-1,0 1,0-1,1-1,1 1,0-1,1 0,0 0,0 0,2-1,-1-1,8 7,-13-14,0-1,1 1,0-1,-1 0,1 0,0 0,0-1,0 0,0 1,0-1,0-1,1 1,-1 0,0-1,0 0,0 0,1 0,-1-1,0 0,0 1,0-1,0-1,0 1,0 0,0-1,0 0,1-1,86-76,-90 77,0-1,0 1,1 0,-1 0,1 0,-1 0,1 0,0 0,0 0,0 0,0 0,0 1,0-1,0 1,1 0,-1 0,0-1,1 2,-1-1,1 0,-1 0,1 1,-1-1,1 1,0 0,-1 0,1 0,-1 0,1 0,0 1,-1-1,1 1,-1-1,1 1,-1 0,1 0,-1 0,0 1,1-1,0 1,14 38,14 25,-30-64,0 1,0-1,0 0,1 0,-1 1,0-1,1 0,-1 0,1-1,-1 1,1 0,0 0,-1-1,1 1,0-1,-1 1,1-1,0 0,0 0,-1 0,1 0,0 0,0 0,-1 0,1-1,0 1,0-1,-1 1,1-1,0 1,-1-1,1 0,-1 0,1 0,0-1,14-10,-2-1,1-1,-2 0,0-1,-1 0,0-1,-1 0,-1-1,-1-1,4-9,-1 3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60,'-4'15,"0"1,1 0,0 0,2 1,0-1,1 0,0 1,1-1,-1-12,1 0,-1 0,1 0,0 0,0-1,0 1,0 0,1-1,-1 1,1-1,0 1,0-1,0 0,1 0,-1 0,1 0,0 0,0-1,0 1,0-1,0 1,0-1,0 0,1-1,-1 1,1 0,0-1,-1 0,1 0,0 0,0 0,0-1,0 0,-1 1,4-2,1 1,0-1,0 0,0-1,0 1,0-2,-1 1,1-1,-1 0,1-1,-1 0,0 0,-1 0,1-1,-1 0,0 0,0-1,0 0,-1 0,0 0,0-1,-1 1,1-1,-1 0,-1 0,0-1,0 1,0-1,-1 0,0 0,0 1,-1-1,0 0,0 0,-1-1,0 1,-1 0,0 0,0 0,0 0,-1 1,-1-1,0-2,1 6,-1 1,0 0,1 0,-1 0,0 0,0 0,-1 1,1-1,-1 1,1 0,-1 0,0 0,1 1,-1-1,0 1,0 0,0 0,0 1,0-1,0 1,-1-1,1 1,0 1,0-1,0 0,0 1,0 0,0 0,0 0,0 1,0-1,1 1,-1 0,-1 1,-20 10</inkml:trace>
  <inkml:trace contextRef="#ctx0" brushRef="#br0" timeOffset="304.537">638 60,'-18'4,"-1"1,1 1,0 1,1 1,0 0,0 1,1 1,0 0,1 2,0-1,0 2,2 0,-1 1,2 0,0 1,-8 12,19-25,0 0,0 0,0 0,0 0,0 0,1 0,-1 1,0-1,1 0,0 0,0 1,-1-1,1 0,0 0,1 1,-1-1,0 0,1 0,-1 1,1-1,0 0,0 0,0 0,0 0,0 0,0 0,0 0,1 0,-1-1,1 1,-1 0,1-1,0 1,-1-1,1 0,0 0,0 1,0-1,0 0,0 0,2 0,92 19,53-34,-124 8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81,'-5'9,"0"0,1 0,0 0,0 1,1 0,1 0,-1 0,2 0,-1 0,1 0,1 1,0-1,1 0,-1 0,2 0,0 0,0 1,1-2,0 3,-2-10,1 0,-1 0,0-1,1 1,-1 0,1-1,0 1,0-1,-1 0,1 0,0 1,0-1,0 0,0-1,0 1,0 0,0 0,1-1,-1 0,0 1,0-1,0 0,1 0,-1 0,0 0,0 0,0-1,1 1,-1-1,0 1,0-1,0 0,0 0,0 0,0 0,0 0,0 0,0-1,0 0,61-67,-58 56,0 0,-1 0,0-1,-1 1,-1-1,0 0,-1 0,-1 0,0 0,-1 0,-1-7,2 19,0 1,1-1,-1 0,0 0,-1 1,1-1,0 0,0 1,-1-1,1 0,-1 1,0-1,1 1,-1-1,0 1,0-1,0 1,0-1,0 1,0 0,0-1,-1 1,1 0,0 0,-1 0,1 0,-1 0,1 0,-1 1,1-1,-1 0,1 1,-1-1,0 1,1 0,-1-1,0 1,0 0,1 0,-1 0,0 0,1 1,-1-1,0 0,1 1,-1-1,0 1,1-1,-1 1,1 0,-1 0,0 0,-10 9</inkml:trace>
  <inkml:trace contextRef="#ctx0" brushRef="#br0" timeOffset="318.895">372 249,'7'-17,"69"-119,-74 135,-1 0,1 0,0 1,0-1,-1 1,1-1,0 1,0-1,0 1,-1 0,1 0,0 0,0 0,0 0,0 0,0 1,-1-1,1 1,0-1,0 1,-1 0,1-1,0 1,-1 0,1 0,-1 0,1 0,-1 1,1-1,-1 0,0 1,0-1,0 1,0-1,0 1,0-1,0 1,0 0,0-1,-1 1,1 0,-1 0,1-1,-1 1,0 0,0 0,0 0,0 0,10 15,-6-11,1 0,-1 0,1-1,0 0,1 0,-1 0,1-1,0 0,0 0,0-1,1 1,-1-1,1 0,0-1,0 0,0 0,0-1,0 1,0-1,0-1,0 1,1-2,-1 1,0-1,0 1,0-2,0 1,0-1,0 0,0-1,0 0,-1 0,0 0,1-1,-1 0,0 0,-1 0,1-1,-1 0,0 0,4-5,2-4,-1 0,0 0,-1-1,-1 0,0-1,-1 0,0 0,-1-2,1-7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9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52 653,'-7'13,"0"-1,0 1,1 1,1-1,1 1,0 0,0 0,1 0,1 0,1 1,0-1,0 0,2 1,0-1,0 1,3 6,-3-18,0 0,0 0,1 0,-1-1,1 1,-1 0,1-1,0 1,0-1,0 0,1 0,-1 0,0 0,1 0,0 0,-1-1,1 1,0-1,0 1,0-1,-1 0,1-1,0 1,1 0,-1-1,0 1,0-1,0 0,0 0,0 0,0-1,0 1,0-1,0 0,0 1,0-1,0-1,0 1,104-62,-103 58,1 0,-1-1,0 0,0 1,0-1,-1-1,0 1,-1 0,1-1,-1 1,0-1,-1 0,1 0,-2 0,1 0,-1 0,0 1,0-1,0 0,-1 0,0 0,-1 0,0 0,0 1,0-1,-1 1,0-1,0 1,0 0,-2-1,-1 4,0-1,0 2,0-1,0 1,-1 0,1 0,-1 1,1 0,-1 0,0 0,1 1,-1 0,0 1,1-1,-1 1,0 0,1 1,-1 0,1 0,0 0,0 1,0-1,0 2,0-1,0 1,1-1,-1 2,1-1,0 0,-2 4,-11 6</inkml:trace>
  <inkml:trace contextRef="#ctx0" brushRef="#br0" timeOffset="417.048">532 146,'45'272,"-38"-213,-2 1,-3-1,-3 33,0-12,-16 22,12-90</inkml:trace>
  <inkml:trace contextRef="#ctx0" brushRef="#br0" timeOffset="675.012">250 625,'39'-19,"21"-7,11 2,-2 5,-8 5,-9 5,-9 5,-8 2,-4 2,-2 1,-2 0,-1 0,0 0,1-1,0 1,-4-1</inkml:trace>
  <inkml:trace contextRef="#ctx0" brushRef="#br0" timeOffset="1400.419">1209 456,'-38'16,"0"2,0 1,2 2,1 1,0 2,-14 15,44-36,-1 1,1 0,0 1,0-1,0 1,1 0,-1 0,1 1,0-1,1 1,-1 0,1 0,1 0,-1 0,1 0,0 1,0-1,1 1,0-1,-1 6,5-8,0-1,0 0,0 1,0-2,1 1,-1 0,1-1,-1 1,1-1,0 0,0 0,0-1,0 1,1-1,-1 0,0 0,0 0,1 0,-1-1,1 0,-1 0,0 0,1 0,-1-1,0 0,1 0,0 0,18-3,1-1,-1-1,-1 0,1-2,-1-1,-1 0,1-2,-2-1,1 0,-2-1,0-1,0-1,-2-1,-16 15,-1 1,0-1,1 1,-1-1,0 1,1 0,-1-1,1 1,-1 0,1-1,-1 1,1 0,-1-1,0 1,1 0,0 0,-1 0,1-1,-1 1,1 0,-1 0,1 0,-1 0,1 0,-1 0,1 0,0 0,-1 0,1 0,-1 0,1 1,-1-1,1 0,-1 0,1 1,-1-1,1 0,-1 0,1 1,-1-1,1 0,-1 1,0-1,1 1,-1-1,0 1,1-1,-1 1,0-1,0 1,1-1,-1 1,0-1,0 1,0-1,0 1,1-1,-1 1,0-1,0 1,0-1,0 1,-1 0,3 47,-2-34,0-10,1 1,-1-1,1 0,0 0,0 0,0 0,1 0,0 0,0 0,0-1,0 1,0 0,1-1,-1 0,1 0,0 1,0-2,0 1,0 0,1-1,-1 1,1-1,0 0,-1 0,1 0,0-1,0 0,0 1,0-1,0 0,1-1,0 1,3 0,-1-1,1 1,-1-1,1-1,-1 1,1-2,-1 1,1-1,-1 0,0 0,0 0,0-1,0-1,0 1,-1-1,1 0,4-5,7-9,-1-1,-1-1,-1-1,-1 0,-1-1,2-4,-6 10,17-33,-1-2,-3-1,-2 0,-3-2,-1 0,-3 0,-3-1,1-29,-10 79,0-1,0 1,-1 0,1 0,-2-1,1 1,0 0,-1 0,0-1,0 1,0 0,-1 0,0 0,0 0,0 1,-2-4,3 9,-1-1,1 0,0 0,0 0,0 1,-1-1,1 1,0-1,0 1,0-1,0 1,0-1,0 1,0 0,0 0,0 0,0 0,0-1,0 1,0 0,1 1,-1-1,1 0,-1 0,0 0,1 0,0 0,-1 0,1 1,0-1,-1 0,1 0,0 1,-5 21,0 0,2 0,1 0,0 1,2-1,1 0,1 3,-1 23,26 161,27-2,-22-104,-29-106,-3-10</inkml:trace>
  <inkml:trace contextRef="#ctx0" brushRef="#br0" timeOffset="1674.555">1463 371,'39'-5,"31"-1,9 0,-4 1,-10 2,-12 0,-9 2,-8 1,-5 0,-3 5,-6 6,-7 2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0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255 182,'-5'7,"1"0,1 0,-1 1,1-1,1 1,-1-1,1 1,1 0,-1 0,1 0,1 0,-1 0,1 0,2 8,-3-1,13 207,-2-150,-3 1,-3-1,-4 1,-3 9,-26 80,28-178,1-2</inkml:trace>
  <inkml:trace contextRef="#ctx0" brushRef="#br0" timeOffset="528.424">1 210,'27'-24,"1"1,2 1,0 1,1 2,1 1,0 2,31-11,-43 19,0 1,0 1,1 0,0 2,0 1,0 0,15 1,-30 1,0 1,-1 0,1 0,-1 1,1 0,0 0,-1 0,0 0,1 1,-1 0,0 0,0 0,0 1,0 0,0 0,-1 0,1 0,-1 1,0 0,0 0,0 0,0 0,-1 1,0-1,0 1,0 0,0 0,-1 0,0 0,0 0,0 1,1 16,0 1,-1-1,-1 1,-1 0,-1-1,-5 23,3-28,-1 0,-1-1,0 1,-2-1,0 0,0 0,-1-1,-1 0,-1-1,0 1,-1-2,-1 0,0 0,0-1,-1-1,-1 0,0 0,0-2,-6 3,-67 43,86-52,0-1,0 1,0-1,1 1,-1-1,1 1,0-1,-1 1,1-1,0 1,1-1,-1 1,0-1,1 1,-1-1,1 1,0-1,0 1,0-1,0 0,0 1,0-1,1 0,-1 0,1 0,0 0,-1 0,1 0,0-1,0 1,0-1,0 1,1-1,-1 0,0 0,0 0,1 0,0 0,7 8,139 119,-55-70,-74-53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1,'-17'0,"0"0,0 0,0 2,0 0,1 1,-1 1,0 0,1 1,0 1,0 1,1 0,0 1,0 1,1 0,0 1,0 0,1 1,1 1,0 0,-4 4,13-11,0 0,0 0,1 0,0 0,-1 0,2 0,-1 0,0 1,1-1,0 1,1-1,-1 1,1-1,0 1,0 0,1-1,-1 1,1-1,1 1,-1-1,1 0,0 1,0-1,0 0,1 0,0 0,0-1,0 1,0-1,1 0,0 1,0-2,0 1,0 0,0-1,1 0,0 0,0 0,0 0,0-1,0 0,0 0,0 0,1-1,-1 0,1 0,-1 0,1-1,-1 1,1-1,0-1,4 0,9-4,1-2,-1 0,0-1,-1-1,1-1,-2 0,0-1,0-1,-1-1,0 0,-1-1,-1-1,3-4,56-48,-55 51,-13 10,0 1,1-1,-1 1,1 1,0-1,0 1,1 0,-1 0,1 1,0-1,0 2,0-1,0 1,0 0,1 0,-1 1,1 0,-1 0,7 1,-9 3,0 0,0 0,-1 1,1 0,-1-1,0 2,0-1,0 0,-1 1,1-1,-1 1,-1 0,1 0,0 1,-1-1,0 0,-1 1,2 3,11 23,34 21,-29-43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0,'-25'6,"1"1,0 1,0 1,1 1,0 1,1 1,-10 7,29-18,0 0,1 0,-1 0,0 1,1-1,-1 1,1 0,-1 0,1-1,0 1,0 1,0-1,0 0,0 0,0 1,1-1,-1 1,1 0,0-1,0 1,0 0,0 0,0 0,0 0,1-1,0 1,-1 0,1 0,0 0,0 0,1 0,-1 0,1 0,-1 0,1 0,0 0,0 0,0-1,0 1,1 0,-1-1,2 2,103 84,-27-30,-76-56,0 0,-1 0,1 0,-1 0,1 0,-1 0,0 1,0-1,0 1,0-1,-1 1,1 0,-1 0,1 0,-1 0,0 0,0 0,-1 0,1 0,0 0,-1 0,0 0,0 1,0-1,0 0,0 0,-1 0,0 0,1 1,-1-1,0 0,0 0,-1 0,1-1,-1 1,1 0,-1 0,0-1,0 1,0-1,0 0,-2 2,-5 3,0 0,0-1,-1 0,0-1,0 0,0 0,0-1,-1 0,0-1,0 0,0-1,0-1,0 1,0-1,-1-1,1 0,-1-1,-14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0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32,'154'377,"-125"-318,-28-59,1-1,-1 1,0-1,1 1,-1-1,0 1,1-1,-1 0,0 1,0-1,1 0,-1 0,0 0,0 0,0 0,0 0,-1 0,1 0,0-1,0 1,-1 0,1 0,0-1,-1 1,1 0,-1-1,0 1,1-1,-1 1,0 0,0-1,0 1,0-1,0 1,1-3,50-137,59-115,-100 237,-2 7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1,'-5'38,"-1"18,0 3,1-2,2-17,5-19,4-14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1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32 651,'11'0,"-1"-1,1 0,0 0,-1-2,1 1,-1-1,0-1,0 1,0-2,0 1,-1-2,0 1,0-1,0-1,-1 1,1-1,-2-1,1 0,-1 0,0 0,-1-1,0 0,-1 0,2-3,-6 9,-1 1,0 0,0-1,1 1,-2 0,1-1,0 1,0 0,-1-1,1 1,-1 0,0 0,0-1,0 1,0 0,0 0,0 0,0 0,-1 0,1 1,-1-1,1 0,-1 0,0 1,0-1,1 1,-1 0,0 0,0-1,-1 1,1 0,0 1,0-1,0 0,-1 1,1-1,0 1,-1 0,1-1,0 1,-1 0,1 1,0-1,-1 0,1 1,0-1,0 1,-1 0,1 0,0-1,0 2,0-1,0 0,0 0,0 1,0-1,0 1,-10 6,0 0,0 0,1 1,1 0,-1 1,2 0,-1 1,1 0,1 0,0 1,1 0,0 0,1 1,0 0,1 0,0 0,1 1,1 0,0-1,1 1,0 0,2 1,-1-1,2 6,-1-15,1 1,1 0,-1-1,1 0,0 1,0-1,0 0,1 0,0 0,0 0,0 0,0-1,1 1,0-1,0 0,0 0,0-1,1 1,-1-1,1 0,0 0,0 0,0-1,0 0,1 0,-1 0,0-1,1 1,-1-1,1-1,0 1,-1-1,1 0,5 0,121-15,-114 8</inkml:trace>
  <inkml:trace contextRef="#ctx0" brushRef="#br0" timeOffset="468.285">454 538,'-1'12,"0"0,1 0,1 0,-1 0,2 0,0-1,0 1,1 0,2 6,-3-14,-1 0,0 0,1 0,0 0,0-1,0 1,0 0,1-1,-1 0,1 1,0-1,0 0,0 0,0-1,1 1,-1-1,1 0,-1 1,1-2,0 1,0 0,0-1,0 0,0 0,0 0,0 0,0 0,3-1,1-1,0-1,0 0,0 0,0-1,-1 0,1 0,-1 0,0-1,0-1,0 1,0-1,-1 0,0-1,0 1,0-1,-1 0,2-3,42-36,-49 45,1 0,-1-1,0 1,0-1,1 1,-1 0,0-1,1 1,-1 0,1-1,-1 1,0 0,1-1,-1 1,1 0,-1 0,1 0,-1-1,0 1,1 0,-1 0,1 0,-1 0,1 0,-1 0,1 0,-1 0,1 0,-1 0,1 0,-1 0,1 0,-1 0,1 1,-1-1,1 0,-1 0,1 1,-1-1,0 0,1 0,-1 1,0-1,1 0,-1 1,0-1,1 1,-1-1,0 0,1 1,-1-1,0 1,0-1,0 1,0-1,1 1,-1-1,-1 37,-1-15,3-17,1-1,-1 1,1-1,0 1,0-1,0 0,1 0,-1 0,1-1,0 1,0 0,0-1,1 0,-1 0,1 0,0 0,-1 0,1-1,1 0,-1 0,0 0,0 0,1-1,-1 1,1-1,-1 0,1-1,0 1,-1-1,1 0,0 0,-1 0,1-1,0 1,-1-1,1-1,-1 1,1 0,-1-1,0 0,1 0,-1 0,0-1,0 1,-1-1,3-2,9-8,-1 0,0-1,-2 0,1-1,-2-1,0 0,-1 0,0-1,-1 0,-1-1,2-10,-2 4</inkml:trace>
  <inkml:trace contextRef="#ctx0" brushRef="#br0" timeOffset="795.395">1274 708,'16'-9,"0"-1,-1-1,0 0,-1-1,0-1,-1 0,0-1,-1 0,0-1,-2 0,3-6,-11 19,-1 0,0 0,0-1,0 1,0 0,-1-1,1 1,-1 0,1-1,-1 1,0-1,0 1,0-1,0 1,0-1,-1 1,1-1,-1 1,1 0,-1-1,0 1,0 0,0-1,0 1,-1 0,1 0,0 0,-1 0,0 0,1 1,-1-1,0 0,0 1,0-1,0 1,0 0,0-1,-1 1,1 0,0 0,0 1,-1-1,1 0,-1 1,1-1,-1 1,1 0,-1 0,1 0,-1 0,1 1,0-1,-1 0,1 1,-1 0,1-1,0 1,-1 0,1 0,0 1,-8 5,1 1,0 0,0 0,1 1,0 1,0-1,1 1,1 0,0 1,0-1,1 1,0 1,1-1,0 1,0-1,0 11,4-16,0 0,0 0,1 0,0 0,0 0,1 0,-1-1,1 1,1-1,-1 1,1-1,0 0,0 0,0 0,1 0,0-1,0 1,2 1,10 13</inkml:trace>
  <inkml:trace contextRef="#ctx0" brushRef="#br0" timeOffset="1445.592">1838 511,'-13'3,"0"1,0 1,0 0,1 1,0 0,0 1,1 0,0 1,0 1,0-1,1 2,5-6,1 1,-1 0,1 0,0 0,1 0,-1 1,1 0,0-1,0 1,1 0,-1 1,2-1,-1 0,1 0,-1 1,2-1,-1 1,1-1,0 1,0-1,1 1,0-1,1 5,-1-7,0-1,0 1,0-1,0 0,1 0,0 0,-1 0,1 0,0 0,1 0,-1-1,0 1,1-1,-1 1,1-1,0 0,0 0,0 0,0-1,0 1,0-1,1 1,-1-1,0 0,1 0,-1-1,1 1,-1-1,1 1,-1-1,1 0,-1-1,0 1,1-1,-1 1,1-1,5-1,0 0,-1 0,1-1,-1 0,0-1,0 1,0-2,0 1,-1-1,1 0,-1-1,0 0,4-5,18-28,-3-2,-1 0,-2-2,-2 0,-1-1,-3-2,-2 0,-2 0,5-31,-14 64,0 0,-1 0,-1 0,0 0,-1 0,0 0,-1-1,0 1,-1 0,-1 0,0 0,0 0,-2 0,1 0,-2 0,-3-7,6 17,1 1,-1-1,0 1,1-1,-1 1,0 0,0-1,-1 1,1 0,0 1,-1-1,1 0,-1 1,0-1,1 1,-1 0,0 0,0 0,0 0,0 0,0 1,0-1,0 1,0 0,0 0,0 0,0 0,0 1,0-1,0 1,0-1,0 1,0 0,1 0,-1 1,-1 0,-5 3,0 0,1 0,0 1,0 0,0 0,0 1,1 0,1 1,-1-1,-2 6,0 4,2 2,0-1,1 1,0 0,2 0,0 1,2-1,0 1,1 0,0-1,2 1,1 0,3 17,-2-15,1-2,0 1,2 0,0-1,1 0,2 0,0-1,0 0,2-1,1 0,0-1,3 3,17 19,2-2,1-1,1-2,28 18,27 3,-67-42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1 279,'154'-22,"-118"20,-1-2,1-2,-1-1,0-1,0-2,-1-2,-1-1,0-1,16-11,15-33,-62 57,-1-1,1-1,-1 1,0 0,0 0,0 0,0-1,0 1,0 0,-1-1,1 1,-1 0,0-1,1 1,-1-1,0 1,-1-1,1 1,0-1,-1 1,1-1,-1 1,0 0,0-1,0 1,0 0,0 0,0 0,0 0,-1 0,1 0,-1 0,-1-1,1 1,0 0,0 0,-1 0,1 1,0-1,-1 1,1-1,-1 1,0 0,0 0,1 0,-1 0,0 1,0-1,0 1,0-1,0 1,0 0,1 0,-1 1,0-1,0 1,0-1,0 1,0 0,1 0,-1 0,0 0,1 0,-1 1,1-1,-3 2,-64 71,57-42,1 1,2 0,1 1,1 0,2 0,2 0,0 1,3-1,1 1,4 27,48 351,-45-348,0-20,-2 0,-3 0,-1 0,-2 1,-3-1,-7 43,6-68,-1 0,-1 0,-1-1,-1 1,-1-1,0-1,-2 0,-2 4,8-15,1-1,-1 0,0 0,-1-1,1 1,-1-1,0 0,-1-1,1 1,-1-1,0-1,0 1,0-1,0 0,0-1,-1 1,1-2,-1 1,0-1,1 0,-1-1,0 1,-2-2,6 1,-1-1,1 0,0 0,0 0,0-1,-1 0,1 0,1 0,-1 0,0 0,1-1,-1 1,1-1,-1 0,1 0,0-1,1 1,-1 0,0-1,1 0,0 0,0 1,0-1,0-3,-26-104,25 81,2-1,2 0,0 0,2 0,1 1,2-1,1 1,1 0,2 1,1 0,1 1,1 0,2 1,0 0,2 1,1 1,1 1,1 0,1 1,1 2,6-4,-23 21,0 0,1 0,0 0,0 1,0-1,0 1,0 1,1-1,-1 1,1 0,0 1,0 0,-1 0,1 0,0 1,0 0,0 0,0 1,-1 0,1 0,0 0,0 1,-1 0,1 0,-1 1,1 0,17 11</inkml:trace>
  <inkml:trace contextRef="#ctx0" brushRef="#br0" timeOffset="286.494">763 1070,'-5'-29,"8"-24,4-7,5 1,1 6,3 8,3 6,-1 5,1 3,1 3,4 5,1 8,-3 5</inkml:trace>
  <inkml:trace contextRef="#ctx0" brushRef="#br0" timeOffset="564.816">1130 675,'-6'16,"1"0,1 0,1 0,0 0,0 1,2-1,0 1,1 0,1-1,0 1,2-1,-1 1,2-1,0 0,1 0,2 3,-4-14,0-1,-1 1,1-1,1 0,-1 0,1 0,-1 0,1-1,0 0,0 1,1-2,-1 1,1 0,-1-1,1 0,0 0,0 0,0 0,0-1,0 0,0 0,0-1,1 1,-1-1,0 0,0 0,0-1,1 0,-1 1,0-2,0 1,0-1,0 1,0-2,-1 1,1 0,-1-1,1 0,-1 0,0 0,0 0,0-1,1-1,4-1,0-1,-1 0,0-1,0 1,0-2,-1 1,0-1,-1 0,0 0,0-1,-1 0,0 0,-1 0,0 0,-1-1,0 0,-1 0,0 1,0-1,-1 0,-1-1,0 1,0 0,-1 0,-1 0,1 0,-4-7,4 14,-1 0,1-1,-1 1,0 0,-1 0,1 0,-1 1,1-1,-1 1,0-1,-1 1,1 0,0 0,-1 0,0 1,0-1,0 1,0 0,0 0,0 0,0 1,0-1,-1 1,1 0,-1 0,1 1,-1-1,1 1,-1 0,1 0,-1 1,1-1,-1 1,1 0,-5 1,-17 14,2 1</inkml:trace>
  <inkml:trace contextRef="#ctx0" brushRef="#br0" timeOffset="1077.558">1638 986,'2'-21,"2"0,0 0,1 0,1 1,1 0,0 0,2 1,0 0,2 1,8-12,-13 18,2 1,-1 0,2 1,-1 0,2 0,-1 1,1 0,0 1,1 0,0 0,0 1,1 1,8-4,-18 9,0 1,-1-1,1 1,-1-1,1 1,0-1,-1 1,1 0,0 0,-1 0,1 0,0 0,0 0,-1 1,1-1,0 0,-1 1,1 0,-1-1,1 1,-1 0,1-1,-1 1,1 0,-1 0,0 0,1 1,-1-1,0 0,0 0,0 1,0-1,0 1,0-1,0 0,-1 1,1 0,0-1,-1 1,1 1,6 75,-7-56,0-20,0-1,-1 1,1 0,0-1,0 1,0 0,0 0,0-1,1 1,-1 0,0-1,1 1,-1 0,1-1,0 1,0-1,-1 1,1-1,0 1,0-1,0 0,1 1,-1-1,0 0,0 0,1 0,-1 0,0 0,1 0,-1 0,1 0,0 0,-1-1,1 1,0-1,-1 1,1-1,0 0,-1 0,1 0,0 0,0 0,-1 0,1 0,0 0,-1-1,1 1,0 0,14-7,-1 0,0-1,0 0,-1-1,0-1,0 0,-1-1,7-8,-10 10,-1-1,2 1,-1 1,1 0,0 1,1 0,-1 0,1 1,1 1,-1 0,1 1,0 0,0 1,1 0,-12 3,1 0,-1 0,0 0,1 1,-1-1,0 1,1-1,-1 1,0 0,0 0,0 0,0 0,0 0,0 0,0 0,0 1,0-1,0 1,-1-1,1 1,0 0,-1 0,0 0,1 0,-1 0,0 0,0 0,0 0,0 0,-1 0,1 1,0-1,-1 0,0 1,1 0,1 94,-3-77,-1-12,1 1,0-1,0 1,1 0,0-1,1 1,0-1,0 1,1-1,0 1,0-1,1 0,0 0,1 0,-1 0,2-1,-1 1,1-1,0 0,0 0,1-1,0 0,3 3,8-1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0,'0'38,"0"18,0 4,0-3,0-17,0-15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1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0,'0'5,"-5"1,-1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3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79,'-107'194,"-70"90,73-122,69-95,65-106,306-448,-299 430,2 1,3 3,14-12,-55 63,1 0,-1 0,1 0,0 0,-1 0,1 0,0 1,0-1,0 0,0 1,0 0,1 0,-1 0,0 0,1 0,-1 0,0 0,1 1,-1-1,1 1,-1 0,1-1,-1 1,1 0,-1 1,1-1,-1 0,1 1,-1-1,1 1,-1 0,0 0,1 0,-1 0,0 0,0 1,0-1,0 1,0-1,0 1,0 0,0 0,-1-1,1 1,-1 1,1 0,9 18,-2 2,0-1,-2 1,0 0,-2 1,2 16,-4-25,35 238,-10-53,-12-87,-37-152,11 22</inkml:trace>
  <inkml:trace contextRef="#ctx0" brushRef="#br0" timeOffset="246.937">199 474,'43'-5,"39"-1,9 0,-5 1,-8 1,-13 2,-12 1,-10 1,-9 0,-4 0,-2 0,-7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9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0 819,'0'0,"1"0,-1-1,0 1,1 0,-1 0,0 0,1-1,-1 1,1 0,-1 0,0 0,1 0,-1 0,1 0,-1 0,0 0,1 0,-1 0,1 0,-1 0,1 0,-1 0,0 0,1 0,-1 0,1 0,-1 0,0 1,1-1,-1 0,0 0,1 1,-1-1,0 0,1 0,-1 1,0-1,1 0,-1 1,0-1,0 0,0 1,1-1,-1 1,0-1,0 0,0 1,0-1,0 1,0-1,0 0,0 1,0-1,0 1,0-1,21-34,3-19,-18 36,1 0,1 1,0 0,1 0,1 1,0 0,1 0,1 1,12-11,-24 24,1 0,0 0,0 0,0 0,0 0,0 1,0-1,0 0,0 0,0 1,0-1,0 1,0-1,0 1,0-1,1 1,-1 0,0 0,0-1,1 1,-1 0,0 0,0 0,1 0,-1 1,0-1,0 0,1 0,-1 1,0-1,0 1,0-1,0 1,0-1,0 1,0 0,0 0,0-1,0 1,0 0,0 0,0 0,0 0,-1 0,1 0,0 0,-1 0,1 2,14 66,-12-47,0-7,0 0,1 0,1-1,1 1,0-1,0-1,1 1,4 4,-9-15,0 0,0 0,0-1,0 1,1 0,-1-1,1 1,0-1,0 0,-1 0,1 0,1 0,-1-1,0 1,0-1,0 0,1 0,-1 0,1 0,-1-1,1 1,-1-1,1 0,-1 0,1 0,-1 0,1-1,-1 1,1-1,-1 0,1 0,-1-1,0 1,0 0,0-1,0 0,0 0,1 0,11-11,-1 0,0-1,-1 0,0-1,-1-1,-1 0,-1 0,0-1,-1-1,-1 1,0-2,-2 1,4-15,7-10,-9 21,-2 3</inkml:trace>
  <inkml:trace contextRef="#ctx0" brushRef="#br0" timeOffset="290.254">959 0,'0'705,"6"-622,-6-84,0 1,-1 0,1 0,0-1,-1 1,1 0,0 0,-1 0,1 0,-1-1,1 1,0 0,-1 0,1 0,0 0,-1 0,1 0,-1 0,1 0,0 0,-1 0,1 0,-1 0,1 0,0 0,-1 1,1-1,0 0,-1 0,1 0,-1 0,1 1,0-1,0 0,-1 0,1 1,0-1,-1 0,1 1,0-1,0 0,0 1,-1-1,1 0,0 1,0-1,0 1,0-1,0 0,0 1,0-1,-1 1,1-1,0 0,0 1,1-1,-1 0,0 1,0-1,0 1,0-1,0 0,0 1,0-1,1 0,-1 1,0-1,0 0,1 1,-9-10</inkml:trace>
  <inkml:trace contextRef="#ctx0" brushRef="#br0" timeOffset="534.964">677 424,'44'-10,"32"-3,9 1,0 2,-11 3,-12 8,-12 3,-10 1,-12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2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0 397,'22'-8,"-1"0,1-1,-2-1,0-1,0 0,-1-2,0 0,-1-2,-1 0,0 0,-1-2,-1 0,0-1,7-13,-21 31,-1 0,0 1,0-1,0 0,0 0,0 1,0-1,1 0,-1 0,0 0,0 0,0 1,0-1,1 0,-1 0,0 0,0 0,0 0,1 0,-1 1,0-1,0 0,1 0,-1 0,0 0,0 0,1 0,-1 0,0 0,0 0,1 0,-1 0,0 0,0 0,0 0,1 0,-1 0,0-1,0 1,1 0,-1 0,0 0,0 0,0 0,1-1,-1 1,0 0,0 0,0 0,0 0,0-1,1 1,-1 0,0 0,0 0,0-1,0 1,-1 30,0-18,18 212,42 277,-58-489,-1 0,0 1,-1-1,0 0,-1 0,-1 0,0 0,0 0,-1 0,0-1,-4 5,7-14,0-1,0 1,0-1,-1 0,1 1,-1-1,1 0,-1 0,1 0,-1 0,1 0,-1-1,0 1,0 0,1-1,-1 1,0-1,0 0,0 1,0-1,0 0,1 0,-1 0,0-1,0 1,0 0,0-1,1 1,-1-1,0 1,0-1,1 0,-1 0,0 0,1 0,-1 0,1 0,0 0,-1-1,1 1,0 0,-1-1,1 1,0-1,0 1,0-1,1 0,-1 1,0-1,1 0,-1 0,1 0,-1 1,1-1,0-2,-5-19,1-1,1 1,1-1,1 0,1 0,1 1,1-1,2 0,0 1,6-17,6-23,4 1,1 1,4 0,2 2,3 1,2 2,2 1,3 1,3 3,1 0,34-29,-66 71,0 0,0 0,1 1,0 1,0-1,1 1,0 1,0 0,1 1,0 0,0 1,0 0,6-1,-16 5,0 0,0 0,1 0,-1 1,0-1,1 1,-1-1,0 1,0-1,0 1,0 0,0 0,0 0,0 1,0-1,0 0,0 1,0-1,-1 1,1 0,-1-1,1 1,-1 0,0 0,1 0,-1 0,0 0,0 0,-1 0,1 0,0 1,-1-1,1 0,-1 0,0 1,0 1,1 86,-5-61,-2-1,0 0,-2-1,-1 0,-1 0,-1-1,-2 0,0-1,-2 0,0-1,-2-1,-1 0,-1-2,0 0,-2-1,0-1,-1-1,-7 3,28-19,0-1,0 0,0 0,-1 0,1 0,0 0,-1 0,1 0,-1-1,1 1,-1 0,0-1,1 1,-1-1,1 0,-1 1,0-1,1 0,-1 0,0 0,1 0,-1 0,0-1,1 1,-1 0,0-1,1 1,-1-1,1 0,-1 1,1-1,-1 0,1 0,0 0,-1 0,1 0,0 0,0-1,0 1,0 0,0 0,0-1,0 1,0-2,-5-14</inkml:trace>
  <inkml:trace contextRef="#ctx0" brushRef="#br0" timeOffset="334.698">1327 86,'-289'268,"283"-262,0 1,0 0,1 1,-1-1,2 1,-1 0,1 0,0 0,1 1,-2 5,4-11,0 0,1 0,0 0,-1 0,1 0,0 0,0 1,1-1,-1 0,1 0,-1 0,1 0,0 0,0 0,0 0,1 0,-1 0,1-1,0 1,-1 0,1-1,0 0,0 1,1-1,-1 0,1 0,-1 0,1 0,-1-1,1 1,1 0,5 2,-1 0,1 0,0-1,0 0,1-1,-1 0,0 0,1-1,-1 0,1-1,-1 0,1 0,-1-1,1 0,-1-1,0 0,0-1,0 0,0 0,0-1,0 0,-1 0,0-1,0 0,0-1,6-5,-3 3,-2-1,1 0,-1-1,0 0,-1 0,0-1,-1 0,0 0,-1-1,0 0,-1 0,0 0,-1 0,0-1,-1 0,-1 0,0 0,0 0,-1 0,-1 0,-1-1,0-7,0 17,1 0,-1 0,0 0,0 0,0 0,0 1,-1-1,1 1,-1-1,0 1,0-1,0 1,-1 0,1 0,-1 0,0 0,1 0,-1 1,-1 0,1-1,0 1,0 0,-1 0,0 1,0-1,-18-5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10:4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333 449,'129'-46,"2"6,7 4,9 14,-145 22,0 0,0 0,0 1,1-1,-1 0,0 1,0 0,0-1,0 1,0 0,0 0,0 0,0 0,-1 0,1 1,0-1,-1 0,1 1,0-1,-1 1,0 0,1-1,-1 1,0 0,0 0,0 0,0 0,0 0,-1 0,1 0,-1 0,1 0,-1 1,0-1,0 0,1 0,-2 0,1 2,-19 85,18-87,-32 102,5 2,4 0,5 2,3 20,12 220,5-347,-1-1,1 1,-1 0,0-1,1 1,-1 0,1-1,-1 1,0 0,0-1,0 1,1 0,-1 0,0-1,0 1,0 0,0 0,0-1,0 1,0 0,0 0,-1-1,1 1,0 0,0-1,-1 1,1 0,0-1,-1 1,1 0,0-1,-1 1,1 0,-1-1,1 1,-1-1,0 1,1-1,-1 0,1 1,-1-1,0 1,1-1,-1 0,0 0,0 1,1-1,-1 0,0 0,1 0,-1 0,0 0,0 0,1 0,-1 0,0 0,0 0,1 0,-1 0,0-1,0 1,1 0,-1 0,0-1,1 1,-1-1,-90-84,78 75,-2 1,1 0,-1 1,0 0,-1 1,1 1,-2 1,1 0,0 1,-1 0,0 2,0 0,0 1,0 0,1 2,-1 0,0 0,0 2,0 0,1 1,-4 2,1 0,0 0,1 2,-1 0,1 1,1 1,0 1,0 0,1 1,1 1,-14 14,17 1,18-22</inkml:trace>
  <inkml:trace contextRef="#ctx0" brushRef="#br0" timeOffset="517.755">475 788,'88'6,"0"-4,0-3,43-8,-97 7,1-2,-1-2,0-1,0-1,-1-2,0-1,8-6,36-47,-76 65,-1-1,1 0,0 1,-1-1,1 1,0-1,-1 1,1-1,-1 1,1-1,-1 1,1 0,-1-1,1 1,-1 0,0-1,1 1,-1 0,0-1,0 1,1 0,-1 0,0-1,0 1,0 0,0 0,0 0,0-1,0 1,0 0,0 0,-1-1,1 1,0 0,0 0,-1-1,1 1,0 0,-1-1,1 1,-1 0,1-1,-1 1,1-1,-1 1,1-1,-1 1,0-1,1 1,-1-1,0 1,-1 6,-25 255,21-241,2 0,0 0,1 1,1-1,1 1,2 0,0-1,0 1,3 5,3-9</inkml:trace>
  <inkml:trace contextRef="#ctx0" brushRef="#br0" timeOffset="771.276">1490 1127,'0'24,"-4"12,-3 6,1-1,-3-6,-1-10</inkml:trace>
  <inkml:trace contextRef="#ctx0" brushRef="#br0" timeOffset="1020.292">1547 561,'5'10,"1"3</inkml:trace>
  <inkml:trace contextRef="#ctx0" brushRef="#br0" timeOffset="1416.782">1744 1324,'-1'-21,"1"0,1 0,1 0,0 0,2 0,0 1,2-1,0 1,1 0,1 1,1 0,1 0,4-6,-3 9,51-53,-60 70,0-1,-1 1,1 0,-1-1,1 1,0 0,-1 0,0 0,1 0,-1 0,0 1,1-1,-1 0,0 1,0-1,0 0,0 1,0-1,-1 1,1 0,0-1,-1 1,1 0,-1-1,1 1,-1 0,0-1,0 1,0 0,0 0,0-1,0 1,0 0,-1 0,1-1,-1 1,1 0,0 0,1 10,-3-2,2-1,-1 1,1 0,1-1,0 1,0 0,1-1,0 1,0-1,1 0,1 0,0 0,0 0,0-1,1 1,0-1,1 0,0 0,0-1,1 0,0 0,6 5,-10-11,-1 0,1 0,-1 0,1 0,0 0,0 0,-1-1,1 1,0-1,0 0,0 0,-1 0,1 0,0 0,0-1,0 1,-1-1,1 0,0 0,-1 0,1 0,-1 0,1-1,-1 1,1-1,-1 1,0-1,0 0,0 0,0 0,0 0,0 0,0-1,-1 0,46-93,-37 69,39-72,-37 87</inkml:trace>
  <inkml:trace contextRef="#ctx0" brushRef="#br0" timeOffset="1970.446">2535 901,'-17'12,"1"2,1 0,0 1,1 1,0 0,1 1,1 0,1 1,1 0,-2 4,10-18,1 0,-1-1,1 1,0 0,0 0,0 0,1 0,-1 0,1 0,0 0,0 0,0 0,0 0,1 0,0 0,0 0,0 0,0-1,1 1,-1 0,1-1,0 1,0-1,0 1,1-1,-1 0,1 0,0 0,-1 0,1-1,1 1,-1-1,0 1,1-1,-1 0,1-1,-1 1,1 0,0-1,0 0,0 0,0 0,0-1,0 1,0-1,0 0,3 0,3-1,0 0,0-1,0 0,-1 0,1-1,-1-1,1 1,-1-2,0 1,0-1,-1 0,0-1,0 0,0-1,0 1,-1-1,0-1,-1 1,6-9,92-170,-26-20,-74 192,-1 0,0-1,-1 1,-1 0,0-1,-1 1,-1-1,0 1,-1 0,0 0,-1-1,-1 1,0 1,-2-3,5 12,0-1,-1 0,0 1,0 0,0-1,0 1,-1 0,0 0,0 1,0-1,0 0,0 1,-1 0,1 0,-1 0,0 0,0 0,0 1,0 0,-1 0,1 0,-1 0,1 1,-1 0,0 0,1 0,-1 0,0 1,0-1,1 1,-1 1,0-1,0 1,1-1,-1 1,0 1,1-1,-3 2,0 1,1 1,-1 0,1 0,0 0,1 1,-1 0,1 0,0 1,0 0,1-1,0 2,0-1,1 0,0 1,0-1,1 1,0 0,0 0,0 0,1 0,1 0,-1 4,1 5,0-1,1 0,1 0,0 1,2-1,-1-1,2 1,0 0,1-1,7 13,16 20,2-2,2-1,3-1,1-2,2-2,1-2,3-1,0-2,42 24,-23-20,-49-38</inkml:trace>
  <inkml:trace contextRef="#ctx0" brushRef="#br0" timeOffset="4549.72">3889 815,'73'4,"-57"-8,1-2,-1 0,-1-1,1-1,-1 0,-1-1,0-1,0 0,-1-1,0 0,0-1,-2 0,1-1,-2 0,9-15,-2 8,-17 19,1 0,-1 0,0 0,0 0,1 0,-1 0,1 0,-1 0,1 0,-1 0,1 0,0 0,-1 0,1 0,0 1,0-1,0 0,0 0,-1 1,1-1,0 1,0-1,0 1,0-1,0 1,0 0,0-1,1 1,-1 0,0 0,0 0,0 0,0 0,0 0,0 0,0 0,0 0,0 0,1 1,-1-1,0 0,0 1,0-1,0 1,0-1,-1 1,1 0,0-1,0 1,0 0,0 0,-1-1,1 1,0 0,-1 0,1 1,5 139,-9-89,3 260,26-170,-11-97,-14-45,-1 1,0 0,1 0,-1 0,1-1,-1 1,1 0,-1-1,1 1,-1-1,1 1,0-1,-1 1,1-1,0 1,0-1,-1 1,1-1,0 0,0 1,0-1,-1 0,1 0,0 0,0 0,0 0,0 0,-1 0,1 0,0 0,0 0,0 0,0 0,-1 0,1-1,0 1,0 0,0-1,-1 1,1-1,0 1,-1-1,1 1,0-1,-1 1,1-1,0 0,-1 1,1-1,-1 0,1 1,10-16,1 0,-2 0,0-1,-1 0,-1-1,6-15,-3 5,130-330,-100 232,-27 102,-9 24</inkml:trace>
  <inkml:trace contextRef="#ctx0" brushRef="#br0" timeOffset="4939.815">4652 1098,'0'5,"0"11,0 7,0 6,0 1,0 2,0-1,0-1,0-5</inkml:trace>
  <inkml:trace contextRef="#ctx0" brushRef="#br0" timeOffset="8273.115">4680 1098,'12'-10,"0"1,1 0,1 1,-1 0,1 1,0 1,1 0,0 1,0 1,0 0,7 0,-18 3,0 0,-1 0,1 1,0-1,-1 1,1 0,0 0,0 1,-1-1,1 1,0-1,-1 1,1 0,-1 1,1-1,-1 1,0-1,1 1,-1 0,0 0,0 1,0-1,0 0,-1 1,1 0,-1 0,0 0,1 0,-1 0,0 0,-1 0,1 1,-1-1,1 0,-1 1,0 0,0-1,-1 1,1 0,-1-1,0 1,0 0,0 0,0-1,0 1,-1 0,0-1,0 1,0-1,0 1,-1-1,-1 4,0-1,0 0,-1-1,0 1,-1-1,1 0,-1 0,0 0,0-1,0 1,-1-1,1-1,-1 1,0-1,0 0,-1 0,-4 1,-19 11,67 0,-9-9,-15-4,-1 0,1 1,-1 0,0 1,0 0,0 1,-1 0,1 1,-1 1,-1-1,1 2,2 2,-11-8,0 0,0 0,-1 0,1 0,-1 0,1 0,-1 0,0 1,0-1,0 1,0-1,0 1,0-1,-1 1,1-1,-1 1,0 0,0-1,0 1,0-1,0 1,-1 0,1-1,-1 1,1-1,-1 1,0-1,0 1,0-1,-1 0,1 1,0-1,-1 0,0 0,1 0,-1 0,0 0,-1 0,-87 53,80-50,-1-1,1 0,-1 0,0-1,0-1,0 0,0 0,0-1,-1-1,1 1,0-2,0 0,0 0,-1-1,1 0,0-1,1 0,-1-1,1 0,-1-1,-5-3,-10-22,18 13</inkml:trace>
  <inkml:trace contextRef="#ctx0" brushRef="#br0" timeOffset="21754.098">4002 364,'8'-4,"-1"0,0 0,1 1,0 0,0 0,0 1,0 0,0 1,0-1,0 1,1 1,-1 0,0 0,4 1,3-1,273-30,-164 49,-105-15,1 0,0-1,0-1,0 0,0-2,0 0,15-3,-34 2,0 1,0 0,0-1,0 1,-1-1,1 1,0-1,0 1,0-1,-1 0,1 1,0-1,-1 0,1 1,0-1,-1 0,1 0,-1 0,1 0,-1 0,0 0,1 1,-1-1,0 0,0 0,1 0,-1 0,0 0,0 0,0 0,0 0,0 0,-1 0,1 0,0 0,0 0,-1 0,1 0,0 0,-1 0,1 0,-1 1,0-2,-22-43,22 43,-68-109,-15-12,73 103</inkml:trace>
  <inkml:trace contextRef="#ctx0" brushRef="#br0" timeOffset="24157.392">23 1578,'-22'-29,"48"24,576 9,-252-28,111-6,-40 2,34-2,-13 1,-73 31,-168 27,52-30,-79-26,77-4,-219 31,120 13,56 22,-78-34,-130-1,0 1,0-1,-1 1,1-1,0 1,0-1,0 1,0-1,0 1,0-1,0 1,0 0,0-1,0 1,0-1,0 1,0-1,0 1,0-1,0 1,1-1,-1 1,0-1,0 1,1-1,-1 1,0-1,1 1,-1-1,0 0,1 1,-1-1,1 0,-1 1,1-1,-1 0,1 1,-1-1,1 0,-1 0,1 0,-1 0,1 1,-1-1,1 0,-1 0,1 0,-1 0,1 0,-1 0,1 0,-1 0,1-1,0 1,-1 0,1 0,-1 0,1 0,-1-1,1 1,-1 0,0-1,1 1,0 0,-20 29,10-12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9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1 245,'96'-36,"-77"30,0 1,1 1,0 1,0 1,0 1,18 0,78-8,-36-1,-80 10,0 1,1-1,-1 0,1 0,-1 1,1-1,-1 0,1 0,-1 0,1 1,-1-1,1 0,-1 0,1 0,-1 0,1 0,-1 0,1 0,-1 0,1 0,0 0,-1-1,1 1,-1 0,1 0,-1 0,0-1,1 1,-1 0,1 0,-1-1,1 1,-1 0,0-1,1 1,-1-1,0 1,1 0,-1-1,0 1,1-1,-1 1,0-1,0 1,0-1,0 1,1-1,-1 1,0-1,0 1,0-1,0 0,0 1,0-1,0 1,0-1,0 1,-1-1,1 1,0-1,0 1,0-1,-1 1,1-1,0 1,0-1,-1 1,0-1,-31-29,26 24,-141-105,143 108,3 5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0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0 419,'34'-60,"81"-141,-115 202,0 0,0-1,0 1,0 0,0 0,0 0,0-1,1 1,-1 0,0-1,1 1,-1 0,0-1,1 1,-1 0,1-1,-1 1,1-1,-1 1,1 0,-1-1,1 0,-1 1,1-1,0 1,-1-1,1 0,0 1,0-1,-1 0,1 0,0 1,0-1,-1 0,1 0,0 0,0 0,-1 0,1 0,0 0,0 0,-1-1,1 1,0 0,0 0,-1-1,1 1,0 0,-1-1,1 1,0 0,-1-1,1 1,-1-1,1 1,-1-1,1 0,-1 1,1-1,-1 1,1-1,-1 0,0 1,1-1,-1 0,0 0,0 1,0-1,6 23,-1 0,-1 1,-1 0,-1-1,-1 1,-1 0,-3 17,2 7,28 274,9-130,-26-156,-10-36,0 1,1-1,-1 1,1-1,-1 1,0-1,1 1,-1 0,1-1,-1 1,1 0,-1-1,1 1,0 0,-1-1,1 1,-1 0,1 0,0 0,-1 0,1 0,-1 0,1 0,0 0,-1 0,1 0,0 0,-1 0,1 0,-1 0,1 0,0 1,-1-1,1 0,-1 0,1 1,-1-1,1 0,-1 1,1-1,-1 1,1-1,-1 1,0-1,1 1,-1-1,0 1,1-1,-1 1,0-1,0 1,1 0,-1-1,0 1,0-1,0 1,0 0,0-1,0 1,0-1,0 1,0 0,21-55,-20 51,109-392,3 3,-89 273,-43 212,21-73</inkml:trace>
  <inkml:trace contextRef="#ctx0" brushRef="#br0" timeOffset="400.287">706 700,'0'20,"0"15,0 7,0 1,0-2,0-3,0-4,0-2,0-11,0-10</inkml:trace>
  <inkml:trace contextRef="#ctx0" brushRef="#br0" timeOffset="3933.353">791 729,'1'-2,"0"0,1 0,-1 0,1 1,-1-1,1 0,0 1,-1-1,1 1,0-1,0 1,0 0,0 0,1 0,-1 0,0 0,0 0,1 1,-1-1,0 1,1 0,0-1,8-2,0-1,0 0,1 0,0 1,-1 1,1 0,0 0,0 1,0 1,0 0,5 1,-16-1,0 0,0 1,0-1,0 0,0 1,0-1,-1 0,1 1,0-1,0 1,0-1,-1 1,1 0,0-1,0 1,-1 0,1-1,-1 1,1 0,-1 0,1 0,-1 0,1-1,-1 1,0 0,1 0,-1 0,0 0,0 0,0 0,0 0,0 0,0 0,0 0,0 0,0 0,0 0,0 0,0 0,-1 0,1-1,-1 1,1 0,0 0,-1 0,-27 47,20-36,6-10,0 0,0 0,1 0,-1 0,1 1,-1-1,1 0,0 1,0-1,0 1,0 0,0-1,0 1,1 0,0 0,-1-1,1 1,0 0,0 0,0-1,1 1,-1 0,1-1,0 1,-1 0,1-1,0 1,0-1,1 1,-1-1,1 1,-1-1,1 0,0 0,-1 0,1 0,1 1,13 7,-13-10,0 1,-1 0,1 0,0 0,0 0,0 0,-1 1,1-1,-1 1,1 0,-1-1,0 1,1 0,-1 1,0-1,0 0,-1 1,1-1,0 1,-1-1,0 1,1 0,-1-1,0 1,0 0,-1 0,1 0,-1 0,1 0,-1 0,0 0,0 0,0 0,0 0,-1 0,1 0,-1 0,0-1,0 1,-1 2,-5 2,-1 1,0-1,-1-1,1 1,-1-1,-1-1,1 0,-1 0,0-1,0 0,0-1,0 0,-1-1,0 0,1 0,-1-1,0 0,1-1,-1-1,0 0,0 0,-5-2,8 3,-16-1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28,'-5'-5,"3"-1,7 0,8 1,6 1,-1 7,3 2,1 1,2-1,3-1,0-2,1-1,-4-5,-2-2,0 0,2 0,1 3,-3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0,'29'0,"14"0,5 0,-2 0,-3 0,-9 5,-5 2,-4-1,0-1,-5-2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0 517,'37'-12,"-1"-1,0-2,-1-2,-1-1,-1-1,-1-2,0-1,-2-2,0-1,-2-1,13-17,-32 32,-1 1,0-2,0 1,-1-1,-1 0,0-1,-1 0,0 0,-1 0,-1 0,0 0,0-1,-1 0,-1-10,-1 22,0 0,0 0,0 0,0 1,0-1,-1 0,1 1,-1-1,1 0,-1 1,1-1,-1 0,0 1,0-1,0 1,0-1,0 1,0 0,-1-1,1 1,0 0,0 0,-1 0,1 0,-1 0,1 0,-1 0,0 1,1-1,-1 1,0-1,1 1,-1-1,0 1,0 0,1 0,-1 0,0 0,0 0,1 0,-1 0,0 1,0-1,1 1,-1-1,0 1,1 0,-1-1,1 1,-1 0,1 0,-1 0,1 0,0 0,-1 1,1-1,0 0,0 1,0-1,0 0,0 1,0 1,-11 11,1 2,1-1,0 2,1-1,1 1,1 1,0-1,1 1,1 0,1 0,1 1,0-1,1 11,1-25,1 0,0 0,0 1,0-1,0 0,1 0,0 1,0-1,0 0,0 0,1 0,-1 0,1 0,0-1,1 1,-1-1,0 1,1-1,0 0,0 1,0-1,0-1,0 1,1 0,-1-1,1 0,0 0,-1 0,1 0,0-1,0 1,0-1,0 0,1 0,-1 0,18 0,-1-1,1 0,0-2,-1-1,1 0,-1-1,0-2,0 0,-1-1,0-1,0-1,-1-1,0 0,0-2,-2 0,1-1,10-11,-9 9,0-2,-2 0,0-1,-1 0,-1-2,0 0,-2 0,2-6,-12 23,-1-1,1 0,-1 0,0 0,-1 0,1 0,-1-1,1 1,-1 0,-1-1,1 1,0-1,-1 1,0-1,0 1,-1 0,1-1,-1 1,0-1,0 1,0 0,-1-1,0 0,0 5,-1 0,1 0,-1 0,1 0,-1 0,1 0,-1 1,1-1,-1 1,1 0,0-1,-1 1,1 0,0 0,0 1,-1-1,1 0,0 1,0-1,1 1,-1 0,0 0,0 0,1 0,-1 0,1 0,0 0,0 0,-1 1,-11 16,0 1,2 0,0 1,2 0,0 0,1 1,1 0,-2 12,9-25,0-1,0 0,1 0,0 0,0 0,1 0,0 0,1 0,-1-1,1 1,1-1,0 0,0 0,0 0,1 0,0-1,0 1,0-1,1-1,0 1,0-1,1 0,-1 0,1-1,0 0,0 0,1-1,-1 1,1-2,0 1,-1-1,1 0,0-1,0 0,1 0,-1-1,0 0,0 0,0-1,0 0,0 0,0-1,0 0,1-1,9-5,-1 0,1-2,-1 0,-1-1,0 0,-1-2,0 0,-1 0,0-2,-1 1,-1-2,0 0,-1 0,-1-1,0 0,-1-1,-1 0,-1 0,-1-1,1-3,-7 20,2 0,-1-1,0 1,0 0,0-1,-1 1,1-1,-1 1,1-1,-1 0,0 1,0-1,0 1,0-1,0 0,-1 1,1-1,-1 1,1-1,-1 1,0-1,0 1,0 0,-1-2,0 4,0 1,0-1,0 0,0 0,1 1,-1 0,0-1,0 1,0 0,1 0,-1 0,0 0,1 0,-1 0,1 0,0 0,-1 1,1-1,0 1,0-1,-1 1,1-1,0 1,1 0,-1-1,0 1,0 0,-6 7,1 1,0-1,0 1,1 1,1-1,-1 1,2-1,-1 1,1 1,1-1,0 0,1 0,0 1,1-1,0 1,1-1,0 1,0-1,1 0,1 0,0 0,1 0,0 0,0-1,1 1,3 3,1-4,0 0,0-1,1 0,1-1,-1 0,1 0,0-1,1-1,0 0,0 0,0-1,3 0,-14-5,0 1,1-1,-1 0,0 1,0-1,0 0,0 0,1 0,-1 0,0 0,0-1,0 1,0 0,0 0,1-1,-1 1,0 0,0-1,0 0,0 1,0-1,0 1,0-1,0 0,0 0,-1 0,1 1,0-1,0 0,-1 0,1 0,-1 0,1 0,0 0,-1 0,0 0,1-1,-1-9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0 220,'430'0,"-333"-18,-96 16,0 1,-1-1,1 0,-1 0,1 1,-1-1,0 0,0 0,0 0,0 1,0-1,0 0,-1 0,1 0,0 1,-1-1,0 0,1 0,-1 1,0-1,0 1,0-1,0 0,0 1,0 0,0-1,-1 1,1 0,0 0,-1-1,1 1,-1 0,1 0,-1 1,0-1,1 0,-129-128,130 129,1 0,-1 0,0 0,1 0,-1 0,1-1,-1 1,0 0,1 0,-1-1,1 1,-1 0,0 0,1-1,-1 1,0 0,0-1,1 1,-1-1,0 1,0 0,1-1,-1 1,0-1,0 1,0-1,0 1,0 0,0-1,0 1,0-1,0 1,0-1,0 1,0-1,0 1,0-1,0 1,0 0,0-1,-1 1,1-1,0 1,0 0,-1-1,15 7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1,'-11'165,"2"-104,2 0,4 1,3 54,1-101,-1-15,0 0,1 0,-1 0,1 0,-1-1,1 1,-1 0,1 0,-1 0,1 0,-1 0,0 0,1 0,-1 0,1 0,-1 0,1 1,-1-1,1 0,-1 0,0 0,1 0,-1 1,1-1,-1 0,0 1,1-1,-1 0,0 0,1 1,-1-1,0 1,1-1,-1 0,0 1,0-1,0 1,1-1,-1 0,0 1,0-1,0 1,0-1,0 1,0-1,0 1,0-1,0 0,0 1,0-1,0 1,0-1,0 1,0-1,0 1,-1-1,1 0,0 1,20-37,73-256,-92 283,1 1,0-1,1 1,-1 0,2 0,-1 0,1 0,0 1,1-1,0 1,0 0,0 1,1-1,0 1,1 0,-1 1,1-1,0 1,0 1,1-1,-1 1,1 0,3 0,-4 6,0 1,-1 0,1 1,-1 0,0 0,0 0,-1 1,1-1,-1 1,0 1,0-1,-1 1,0 0,0 0,0 0,0 0,-1 1,0-1,-1 1,1 0,-1 0,-1 0,1 0,-1 3,4 5,-2-5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0 347,'34'-17,"-2"11,1 2,-1 1,0 1,1 2,20 2,9 0,-61-2,-1 1,1-1,-1 1,1-1,0 0,-1 1,1-1,0 0,-1 0,1 1,0-1,-1 0,1 0,0 0,-1 0,1 0,0 0,0 0,-1 0,1 0,0 0,-1 0,1-1,0 1,0 0,-1 0,1-1,-1 1,1-1,0 1,-1 0,1-1,-1 1,1-1,-1 1,1-1,-1 1,1-1,-1 0,0 1,1-1,-1 0,0 1,1-1,-1 0,0 1,0-1,0 0,0 1,1-1,-1 0,0 0,0 1,0-1,-1 0,1 1,0-1,0 0,0 1,0-1,-1 0,1 1,0-1,-1 0,1 0,-87-94,-3-90,82 168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13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0,'-19'29,"-17"33,-1 11,1-6,6-11,8-10,3-7,5-6,0-9,3-3,-3-1,-2-3,0-5</inkml:trace>
  <inkml:trace contextRef="#ctx0" brushRef="#br0" timeOffset="938.809">0 28,'9'25,"1"-1,1 0,0-1,2 0,1-1,1 0,0-1,4 2,154 168,-99-74,-62-105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1,'-14'14,"-10"15,-6 2,3 1,1-5,5-3,5-5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23 110,'-2'10,"-2"5,-1 0,2-1,0 2,0-1,2 0,0 1,0-1,2 0,0 1,0-1,2 0,0 0,1 0,0 0,1 0,0-1,2 0,4 9,-9-20,1 0,-1-1,1 1,0 0,-1-1,1 0,0 0,1 0,-1 0,0 0,0 0,1-1,-1 0,1 0,-1 0,1 0,0 0,-1-1,1 1,0-1,-1 0,1 0,0 0,-1-1,1 0,0 1,-1-1,1 0,-1-1,1 1,-1-1,0 1,1-1,-1 0,0 0,0 0,0-1,101-100,-96 92,-6 7,1 0,0 0,-1 0,2 0,-1 0,0 0,1 1,-1 0,1 0,0 0,0 0,1 0,-1 1,0 0,1 0,1 0,23 36,-26-26,0-3,-3-1,1 0,0-1,0 1,0-1,0 0,1 1,-1-1,1 0,0 0,0 0,0 0,0 0,1 0,-1 0,1-1,0 1,-1-1,1 0,0 0,1 0,-1 0,0-1,0 1,1-1,-1 0,1 0,-1 0,1 0,-1-1,1 1,0-1,-1 0,1 0,0 0,2-1,10-7,-1-2,0 0,-1 0,0-1,0-1,-1 0,-1-1,0-1,-1 0,0 0,-1-1,-1 0,0-1,-2 0,3-5,59-121,-59 118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3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57 650,'-4'29,"-3"19,1 6,1-6</inkml:trace>
  <inkml:trace contextRef="#ctx0" brushRef="#br0" timeOffset="245.884">1 199,'0'0</inkml:trace>
  <inkml:trace contextRef="#ctx0" brushRef="#br0" timeOffset="495.597">452 1,'0'952,"0"-941</inkml:trace>
  <inkml:trace contextRef="#ctx0" brushRef="#br0" timeOffset="748.257">282 566,'39'-15,"26"-9,8 0,1 3,-8 1,-10 3,-9 5,-9 5,-5-2,-4 1,-2 2,-6-3,-6 0</inkml:trace>
  <inkml:trace contextRef="#ctx0" brushRef="#br0" timeOffset="1163.438">989 1,'-23'185,"-10"183,32-349,1 1,1 0,1-1,0 1,2-1,0 0,1 0,1 0,1 0,0-1,2 0,7 12,-14-27,0-1,1 1,-1 0,1-1,0 1,0-1,0 0,0 0,0 0,0 0,1-1,-1 1,0-1,1 0,-1 0,1 0,0 0,-1-1,1 1,-1-1,1 0,0 0,-1 0,1-1,0 1,-1-1,1 0,-1 0,1 0,2-2,98-59,-93 55,94-48,-103 54,1 0,0 0,0 1,0 0,0-1,0 1,0 0,0 0,-1 1,1-1,0 1,0-1,0 1,0 0,-1 0,1 0,0 0,-1 1,1-1,-1 1,1-1,-1 1,0 0,0 0,0 0,0 0,0 1,0-1,0 0,-1 1,1-1,-1 1,0 0,0-1,0 1,0 0,0 0,0 1,17 177,-12-162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52,'0'0,"0"4,-4 3,-2 4,0-5,5-7,4-9,6-3,1-4,-1-3,-1 5,-8 11,-4 11,-6 4,0 5,0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7:56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0,'0'5,"-5"2,-1 4,0-5,6-2,3-3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1 476,'9'3,"0"0,1-1,-1-1,1 1,0-1,-1-1,1 0,0 0,-1-1,1 0,-1-1,1 0,-1 0,0-1,0 0,0-1,0 0,8-5,3-4,0-1,0-1,-2 0,0-2,0 0,13-18,-19 20,-1 5,0-1,-1-1,0 0,-1-1,-1 0,0 0,-1 0,0-1,-1 0,0-1,-1 1,1-10,-5 23,-1 0,0-1,1 1,-1 0,0-1,0 1,1 0,-1-1,0 1,0 0,-1-1,1 1,0 0,0-1,-1 1,1 0,0-1,-1 1,0 0,1 0,-1 0,0-1,1 1,-1 0,0 0,0 0,0 0,0 0,0 0,0 1,0-1,0 0,0 0,-1 1,1-1,0 1,0-1,-1 1,1-1,0 1,-1 0,1 0,0 0,-54 26,48-18,0 0,1 1,1 0,-1 0,1 1,1-1,0 1,0 0,1 0,0 1,1-1,0 1,1-1,0 1,0-1,1 1,1 0,0-1,0 1,1-1,0 1,1-1,2 4,-4-10,1 0,0-1,1 1,-1 0,1-1,0 1,-1-1,1 0,1 0,-1 0,0 0,1 0,0-1,-1 0,1 1,0-1,0-1,0 1,1-1,-1 1,0-1,0-1,1 1,-1 0,1-1,0 0,117-16,-103 6,0 0,-1-2,-1 0,1-1,-2-1,0-1,-1 0,0-1,-1 0,-1-1,0-1,-2 0,1-3,-7 14,42-85,-47 91,-1 1,1-1,-1 1,0-1,1 1,-1 0,0 0,1-1,-1 1,0 0,1 0,-1 0,0-1,1 1,-1 0,0 0,1 0,-1 0,0 0,0 1,1-1,-1 0,0 0,1 0,-1 1,0-1,1 0,-1 0,0 1,1-1,-1 1,1-1,-1 1,1-1,-1 1,1-1,-1 1,1-1,-1 1,1-1,0 1,-1 0,1-1,0 1,0 0,-1-1,1 1,0 0,0-1,0 1,0 0,0 0,-6 7,1 0,0 0,0 1,1 0,0 0,1 0,-1 0,2 0,0 1,0-1,0 1,1-1,1 1,-1 0,2 0,-1-1,2 1,-1 0,1-1,0 1,3 3,-4-10,1 0,0 0,0 0,1 0,-1 0,0 0,1-1,0 0,0 1,-1-1,1 0,1 0,-1 0,0-1,0 1,1-1,-1 0,1 0,-1 0,1 0,-1-1,1 1,-1-1,1 0,0 0,-1 0,2-1,96-22,-72 8,-1-2,0 0,-2-2,0 0,-1-2,-1-1,0-1,-2-1,2-5,-14 18,-1 0,0-1,0 0,-1 0,-1-1,0 0,-1 0,0-1,-1 0,-5 14,0 1,-1 0,1-1,-1 1,1 0,-1-1,1 1,-1-1,0 1,1-1,-1 1,0-1,1 1,-1-1,0 0,1 1,-1-1,0 0,0 0,0 1,1-1,-1 0,0 0,0 0,0 0,1 0,-1 0,0 0,0 0,0 0,1-1,-1 1,0 0,0 0,1-1,-1 1,0 0,1-1,-1 1,0-1,1 1,-1-1,0 1,1-1,-1 0,1 1,-1-1,1 0,-1 1,1-1,0 0,-1 1,1-1,0 0,0 0,-1 0,1 1,0-1,0 0,0 0,0 0,0 1,0-1,0 0,1 0,-12 11,1 1,1 0,0 0,1 1,0 0,0 1,2 0,-1 0,2 0,0 1,0 0,1 0,1 0,1 0,0 1,0-1,2 1,0-1,0 1,2 2,-2-11,2 0,-1-1,0 1,1-1,0 1,0-1,1 0,-1 0,1 0,0 0,1 0,-1-1,1 1,0-1,0 0,0 0,1-1,-1 1,1-1,0 0,0 0,0 0,0-1,0 0,1 0,-1 0,1-1,-1 0,1 0,0 0,0 0,-1-1,1 0,0-1,-1 1,1-1,0 0,-1 0,3-1,16-5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18,'34'-5,"25"-2,7 1,-7 6,-9 3,-8 1,-7 0,-4-1,-12-1,-10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0,'29'10,"18"3,7-1,-1-2,-5-3,-6-3,-5-2,-4-1,-8-1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1,'0'584,"-1"-567,0 0,-1 0,0-1,-2 1,0-1,-1 1,0-2,-1 1,-3 5,1-10,3-5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28:02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0 679,'23'177,"-22"-178,-1 1,0 0,1-1,-1 1,1-1,-1 1,1 0,-1 0,1-1,-1 1,1 0,-1 0,1 0,-1-1,1 1,-1 0,1 0,0 0,-1 0,1 0,-1 0,1 0,-1 0,1 0,0 0,-1 1,1-1,-1 0,1 0,-1 0,1 1,-1-1,1 0,-1 1,1-1,-1 0,0 1,1-1,-1 1,1-1,-1 0,0 1,1-1,-1 1,0-1,0 1,0-1,1 1,-1 0,0-1,0 1,0-1,0 1,0-1,0 1,0 0,0-1,0 1,0-1,0 1,0-1,0 1,0-1,-1 1,1-1,0 1,0-1,-1 1,1 0,16-41,-3-2,60-144,-61 165,-8 11,0 2,1-1,0 0,0 1,1 0,0 0,1 1,-1 0,1 0,1 0,-1 1,1 0,7-4,-13 11,0-1,0 0,-1 1,1-1,0 1,0-1,0 1,0 0,-1 0,1 0,-1 0,1 0,0 0,-1 1,0-1,1 0,-1 1,0-1,1 1,-1-1,0 1,0 0,-1-1,1 1,0 0,0 0,-1 0,1-1,-1 1,0 0,1 0,-1 1,12 22,0-11</inkml:trace>
  <inkml:trace contextRef="#ctx0" brushRef="#br0" timeOffset="415.969">622 482,'-16'17,"1"1,1 0,1 2,1-1,0 2,1-1,0 7,10-26,0 1,0-1,0 1,0-1,0 1,1 0,-1 0,0-1,1 1,0 0,-1 0,1 0,0 0,0-1,0 1,0 0,0 0,1 0,-1 0,1-1,-1 1,1 0,-1 0,1-1,0 1,0 0,0-1,0 1,0-1,0 1,0-1,1 0,-1 1,1-1,-1 0,0 0,1 0,0 0,-1 0,1 0,0-1,-1 1,1 0,0-1,0 1,0-1,-1 0,1 0,0 1,0-1,0 0,0-1,-1 1,1 0,0-1,0 1,0 0,-1-1,1 0,0 0,0 1,8-7,0 0,-1-1,1 0,-2-1,1 0,-1 0,0 0,-1-1,0 0,-1-1,0 0,0 1,-1-2,-1 1,0-2,11-23,-5 75,-9-34,-1 1,1 0,0 0,0 0,0-1,1 1,0 0,0-1,1 0,-1 1,1-1,0 0,0 0,1-1,-1 1,1-1,0 1,1-1,-1-1,1 1,-1 0,1-1,0 0,0 0,3 0,15 2,0-3</inkml:trace>
  <inkml:trace contextRef="#ctx0" brushRef="#br0" timeOffset="902.934">1101 425,'-28'96,"27"-93,1 0,0 0,1 0,-1 0,0 0,1 0,0-1,-1 1,1 0,0 0,1 0,-1-1,0 1,1 0,-1-1,1 1,0-1,0 0,0 0,0 0,0 0,1 0,-1 0,1 0,-1-1,1 1,-1-1,1 0,0 0,0 0,2 1,0-1,1 0,-1 0,1 0,-1-1,1 0,-1 0,1 0,0-1,-1 1,1-2,-1 1,0 0,1-1,-1 0,0 0,0-1,0 1,0-1,-1 0,1-1,-1 1,2-2,86-99,-67 71,-3 9,-2-2,-1 0,-1-2,-2 0,0 0,-2-2,-1 0,2-9,-13 35,0-1,0 0,-1 1,0-1,1 0,-1 0,-1 0,1 0,-1 0,0 0,0 0,0 0,-1 0,0 0,0 0,0 0,0 0,-1 1,0-1,0 0,0 1,0 0,-1-1,0 1,0 0,0 0,0 1,-1-1,1 0,-1 1,0 0,0 0,0 0,-1 1,1-1,-1 1,1 0,-1 0,0 1,1-1,-1 1,0 0,0 1,0-1,-3 1,-6 5,1 0,-1 1,1 0,1 2,-1-1,1 1,1 1,-1 0,2 1,-1 0,1 1,1 0,0 0,0 1,1 0,1 1,0 0,1 0,-2 4,4-10,0 1,0-1,1 1,0-1,0 1,1 0,0 0,1 0,-1 0,2 0,-1 1,1-1,0 0,1 0,0 0,0 1,1-1,0 0,0 0,1-1,0 1,0 0,1-1,0 0,0 0,1 0,-1 0,2-1,-1 0,1 0,0 0,0-1,0 0,1 0,0 0,0-1,0 0,8 3,7-2,1-1,0 0,0-2,0-1,0-1,0 0,12-3,18 0,8-3,-41 0</inkml:trace>
  <inkml:trace contextRef="#ctx0" brushRef="#br0" timeOffset="4582.91">29 1046,'483'-94,"-117"2,-296 83,1 4,1 2,50 6,-4 0,-112-3,0 0,1 0,-1-1,0 1,0-1,1-1,-1 1,0-1,0 0,0-1,-1 1,1-1,3-2,4-7</inkml:trace>
  <inkml:trace contextRef="#ctx0" brushRef="#br0" timeOffset="5481.223">876 1159,'-7'-4,"1"0,-1 1,0 0,0 0,0 0,-1 1,1 0,-1 1,1 0,-1 0,1 0,-1 1,0 0,1 1,-1 0,1 0,-3 1,8-2,-1 0,0 1,0-1,0 1,0 0,0 0,1 0,-1 1,1-1,-1 1,1-1,-1 1,1 0,0 0,-1 0,1 0,0 0,1 0,-1 1,0-1,1 1,-1-1,1 1,0 0,0-1,0 1,0 0,0 0,0 0,1 0,0 0,-1 0,1-1,0 1,0 0,1 0,-1 0,1 0,-1 0,1 0,0 0,0-1,0 1,1 0,-1-1,1 1,-1-1,1 1,0-1,80 53,-73-51,1 0,-1 1,-1 0,1 1,-1 0,0 0,0 1,-1 0,1 0,1 3,-7-7,0-1,0 0,0 1,0-1,0 1,-1 0,1 0,-1 0,0-1,0 1,0 0,0 0,0 1,0-1,-1 0,0 0,0 0,0 0,0 0,0 1,0-1,-1 0,1 0,-1 0,0 0,0 0,0 0,-1 0,1 0,-1-1,1 1,-1 0,0-1,0 1,0-1,-1 0,1 0,0 0,-1 0,1 0,-1 0,0 0,0-1,1 0,-8 5,1-1,-1-1,0 0,0 0,-1-1,1-1,-1 1,1-2,-1 1,0-1,1-1,-1 0,0-1,0 0,1 0,-1-1,1-1,-1 0,1 0,-7-4,-2-3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1 556,'19'-4,"0"-1,-1-1,1 0,-1-1,-1-1,1 0,-1-2,-1 0,0-1,0 0,-1-1,-1-1,0-1,0 0,-2 0,9-14,127-228,-119 144,-30 111,0 1,0 0,0 0,0 0,0 0,0 0,0 0,0 0,0 0,0 0,0 1,0-1,0 0,0 1,0-1,1 1,-1-1,0 1,0-1,0 1,0-1,1 1,-1 0,0-1,1 1,-1 0,0 0,1 0,-1-1,1 1,-1 0,1 0,0 0,-1 0,1 0,0 1,-1-2,-10 13,1 1,0 0,1 1,0 0,2 0,-1 1,2 0,0 0,1 1,1 0,0-1,1 1,1 1,0 6,1-18,-1-1,1 1,1 0,-1 0,1 0,0 0,0 0,0 0,1 0,0 0,1 0,-1 0,1 0,0-1,0 1,1-1,0 1,0-1,0 0,0 0,1 0,0-1,0 1,0-1,0 0,1 0,0-1,0 1,0-1,0 0,0 0,1-1,-1 1,1-1,0 0,-1-1,1 1,6-1,9-4,-1-1,0-1,0-1,-1 0,1-2,-2 0,1-2,-1 0,0 0,-1-2,0 0,-1-1,-1-1,0 0,0-2,-3 7,-1-2,1 1,-2-1,0-1,0 0,-1 0,0-1,-1 0,-1-1,0 0,-1 0,0 0,-1-1,-1 0,-3 14,-1-1,0 1,0-1,0 1,0-1,0 0,0 1,0-1,0 1,0-1,-1 1,1-1,-1 1,1-1,-1 1,0-1,1 1,-1 0,0-1,0 1,0 0,0 0,0 0,0 0,0 0,0 0,-1 0,1 0,0 0,-1 0,1 1,-1-1,1 0,0 1,-1 0,1-1,-1 1,0 0,1-1,-1 1,1 0,-1 0,1 0,-1 1,1-1,-1 0,1 1,-1-1,1 0,-1 1,1 0,-1-1,1 1,0 0,-1 0,1 0,0 0,0 0,0 0,-1 0,1 0,0 0,1 1,-1-1,-1 2,-6 5,1 0,0 1,1 0,0 0,0 1,1 0,0 0,0 0,1 1,1 0,0-1,0 1,1 0,1 0,-1 1,2-1,0 0,0 0,1 0,2 9,-2-13,1-1,0 1,0-1,1 0,-1 0,1 0,1 0,-1-1,1 1,0-1,0 0,1 0,-1-1,1 1,0-1,1 0,-1 0,1 0,-1-1,1 0,0 0,0-1,0 1,1-1,-1-1,1 1,-1-1,1 0,-1 0,1-1,-1 0,1 0,0-1,-1 0,1 0,-1 0,1-1,-1 0,1-1,18-5,0-1,-1-1,0-1,-1-1,-1-2,0 0,0-1,-1-1,-1-1,-1-1,-1-1,10-12,-7 11,-14 12,1 0,-1-1,-1 0,1 0,-1 0,-1-1,0 0,0 0,-1 0,-1 0,1-1,-2 1,1-1,0-7,-3 16,0 0,0 0,0 0,-1 0,1 0,0 0,-1 0,1 1,-1-1,0 0,0 0,1 1,-1-1,0 0,0 1,-1-1,1 1,0-1,0 1,-1 0,1-1,-1 1,1 0,-1 0,1 0,-1 0,0 0,0 1,1-1,-1 0,0 1,0-1,0 1,0 0,0-1,0 1,1 0,-1 0,0 1,0-1,0 0,0 0,0 1,0-1,1 1,-1 0,0 0,0-1,1 1,-1 0,0 0,1 1,-1-1,1 0,0 0,-1 1,1-1,0 1,0-1,0 1,0 0,0 0,-6 2,0 1,1 0,0 1,0-1,1 1,-1 1,1-1,0 1,1 0,0 0,0 0,0 0,1 1,0-1,1 1,0 0,0 0,0 0,1 0,0 0,1 0,0 0,0 1,1-1,0 0,0 0,1 0,0 0,0 0,1-1,0 1,0-1,1 1,0-1,0 0,1-1,0 1,0-1,0 0,1 0,0 0,0-1,1 0,5 4,13 1,-2-3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48,'-11'22,"1"1,0 1,2 0,1 0,1 1,1 0,1 0,0 3,3-25,0-1,0 0,1 1,-1-1,1 1,-1-1,1 1,0-1,0 1,0-1,0 1,0-1,0 1,1-1,0 1,-1-1,1 1,0-1,0 0,0 1,0-1,1 0,-1 0,0 0,1 0,0 0,-1 0,1 0,0-1,0 1,0-1,0 1,0-1,1 0,-1 1,0-1,0 0,1-1,-1 1,1 0,-1-1,1 1,-1-1,1 0,-1 0,1 0,0 0,8-6,0-1,0 0,0-1,-1 0,-1 0,1-1,-1 0,-1-1,0 0,0 0,-1-1,0 0,-1 0,0-1,-1 1,0-1,-1 0,1-5,-3 9,0-1,0 1,-1-1,-1 0,1 1,-1-1,-1 0,1 1,-2-1,1 0,-1 1,0 0,1 5,0 0,1 1,-1-1,0 1,0-1,-1 1,1 0,0-1,-1 1,1 0,-1 0,0 0,0 0,0 0,0 1,0-1,0 0,0 1,-1 0,1-1,0 1,-1 0,1 0,-1 0,1 1,-1-1,0 1,1-1,-1 1,0 0,1 0,-1 0,0 0,1 0,-1 1,1-1,-1 1,0 0,0 0,-21 8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4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0 313,'81'-234,"-75"230,-3 33,0-2,-2-22,0 0,1-1,0 1,-1 0,2 0,-1-1,0 1,1-1,0 0,0 0,0 0,1 0,-1 0,1-1,0 0,0 0,0 0,0 0,0 0,1-1,0 0,-1 0,1 0,0 0,0-1,0 0,0 0,0 0,0-1,0 1,0-1,0 0,0-1,0 1,0-1,0 0,0 0,0-1,3-1,2-1,-1-1,1 0,-1 0,0-1,-1 0,0 0,1-1,-2 0,1-1,-1 0,0 0,-1 0,0-1,0 0,-1 0,0-1,-1 1,0-2,22-47,-21 40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178 395,'-19'15,"0"2,2 0,0 1,1 0,1 1,1 1,0 0,2 1,0 1,-5 16,16-36,0 0,0 0,1 0,-1 0,1 0,-1 0,1 0,0 0,0 0,0 0,0 0,0 0,0 0,1 0,-1 0,0 0,1 0,0 0,0-1,-1 1,1 0,0 0,0 0,1-1,-1 1,0 0,0-1,1 0,-1 1,1-1,0 0,-1 1,1-1,0 0,0 0,-1 0,1-1,0 1,0 0,0-1,0 1,0-1,0 0,0 0,0 1,0-1,0 0,1-1,12 3,0-1,1-1,-1 0,0-1,0-1,0 0,0-1,0 0,-1-2,1 1,-1-2,0 0,-1-1,0 0,0-1,1-1,1-3,-1 2</inkml:trace>
  <inkml:trace contextRef="#ctx0" brushRef="#br0" timeOffset="271.161">572 0,'-14'39,"-10"31,0 13,3-1,6-11,5-13,-1-6,3-8,1-6,2-4,8-9,2-3,1-1,4 0,5-2,0-10,-3-6</inkml:trace>
  <inkml:trace contextRef="#ctx0" brushRef="#br0" timeOffset="504.952">234 395,'39'-5,"31"-1,9 0,-5 1,-4 2,-10 1,-10 1,-9 0,-7 1,-9 0</inkml:trace>
  <inkml:trace contextRef="#ctx0" brushRef="#br0" timeOffset="692.003">968 395,'-10'38,"2"18,7-1,9-9,2-14</inkml:trace>
  <inkml:trace contextRef="#ctx0" brushRef="#br0" timeOffset="849.46">883 85,'0'0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7 396,'-5'-23,"3"-19,3-6,0 0,5 4,2 4,4 9,0 5,2 7,5 6,-2 11,-3 11,-5 3</inkml:trace>
  <inkml:trace contextRef="#ctx0" brushRef="#br0" timeOffset="299.19">317 227,'48'-26,"-31"18,0 0,0-2,-1 1,-1-2,0 0,0-1,-1-1,12-14,-25 26,1-1,0 1,-1-1,0 0,1 0,-1 0,0 0,0 0,0 0,0 0,0 0,-1 0,1 0,0-1,-1 1,0 0,1 0,-1-1,0 1,0 0,-1-1,1 1,0 0,-1 0,1 0,-1-1,0 1,0 0,0 0,0 0,0 0,0 0,0 0,-1 0,1 1,-1-1,1 0,-1 1,0-1,0 1,1 0,-1-1,0 1,0 0,0 0,-1 0,1 1,0-1,0 0,0 1,-1-1,1 1,0 0,0 0,-1 0,1 0,0 0,0 0,-1 1,1-1,0 1,0-1,-13 4,1 1,0 0,0 1,0 0,1 1,0 1,1 0,-1 0,2 1,-1 1,1 0,1 1,-1 0,2 0,0 1,0 1,1-1,1 1,0 1,0-1,2 1,0 0,2-9,0 1,1-1,0 1,0-1,1 1,-1 0,1 0,1-1,-1 1,1 0,0 0,0 0,1 0,-1 0,1-1,1 1,-1 0,1-1,0 1,0-1,0 1,1-1,0 0,0 0,1 0,-1 0,1-1,0 0,0 1,0-1,1-1,-1 1,1-1,0 1,0-2,1 1,0 0,4 0,0 0,0-1,1 0,-1 0,1-2,-1 1,1-1,-1-1,1 1,9-4,12-3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1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0 525,'39'-5,"21"-6,6-2,-3 2,-13-2,-15 1</inkml:trace>
  <inkml:trace contextRef="#ctx0" brushRef="#br0" timeOffset="565.838">649 356,'-9'12,"-14"16,2 0,1 1,1 1,2 1,1 1,1 0,-7 27,20-56,0 0,1 0,0 1,0-1,0 0,0 1,0-1,0 1,1-1,0 1,0 0,0-1,0 1,0-1,1 1,0-1,0 1,0-1,0 1,0-1,0 0,1 0,0 1,0-1,0 0,0 0,0-1,0 1,1 0,-1-1,1 0,0 1,0-1,0 0,0 0,0-1,0 1,0-1,4 2,6-4,-1-1,1 0,0-1,-1 0,0-1,0 0,0-1,0 0,-1-1,1 0,-2-1,1-1,7-6,3-3,-2-1,0-1,-1-1,-1 0,0-1,-2-1,-1-1,0 0,-2-1,-1 0,0-1,-2 0,-1 0,3-19,-8 31,0 1,-1-1,0 1,0-1,-2 0,0 1,0-1,-1 0,0 1,-1-1,-1 1,0-1,-1 1,0 0,-1 0,0 1,-1-1,0 1,-1 0,-7-9,11 15,1 0,-1 1,0-1,-1 1,1 0,-1 0,0 0,0 0,0 1,0-1,-1 1,1 0,-1 0,0 1,0 0,0-1,0 2,0-1,0 0,-1 1,1 0,0 1,-1-1,1 1,-1 0,1 0,-1 0,1 1,0 0,-1 0,1 1,0-1,0 1,0 0,0 0,0 1,0 0,-3 2,-2 6,1 0,0 0,0 1,1 1,1-1,0 1,1 0,0 1,1 0,0 0,2 0,-1 0,2 1,0-1,0 1,2-1,0 1,0 0,1-1,1 1,1-1,0 0,1 1,0-1,1-1,0 1,2-1,5 10,-5-9,1-1,1 0,0-1,1 0,0 0,1-1,0-1,1 1,0-2,0 0,1 0,1-1,-1-1,1 0,0-1,1-1,-1 0,13 3,115 7,-118-18</inkml:trace>
  <inkml:trace contextRef="#ctx0" brushRef="#br0" timeOffset="822.115">1298 525,'-4'34,"-3"15,6 0,2-8</inkml:trace>
  <inkml:trace contextRef="#ctx0" brushRef="#br0" timeOffset="1050.196">1242 17,'0'0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2,2-7,4-4,-5-3,-2 4,-3 2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3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4,'0'4,"0"-2,5-2,1-6,0 3,-6 6,-3 9,4 1,2-6,0-4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1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1 573,'92'-44,"-51"25,194-108,-221 118,0-2,-1 0,0 0,-1-1,0-1,-1 0,-1 0,0-1,0-1,-2 0,0 0,0 0,-2-1,2-6,-6-49,-3 70,1-1,0 1,0 0,0-1,-1 1,1 0,0-1,-1 1,0 0,1 0,-1 0,0 0,1-1,-1 1,0 0,0 0,0 0,0 0,0 1,0-1,0 0,0 0,0 1,0-1,-1 0,1 1,0-1,0 1,-1 0,1-1,0 1,-1 0,1 0,0 0,-1 0,1 0,0 0,-1 0,1 0,0 1,-1-1,1 0,0 1,0-1,-1 1,1-1,0 1,0 0,0 0,-1 0,-5 4,0 1,1 0,-1 1,1 0,1 0,-1 0,1 0,0 1,1 0,0 0,0 0,1 1,0-1,0 1,1 0,0-1,1 1,0 0,0 0,1 0,0 0,0 0,1 1,0-2,1 1,0 0,1 0,-1-1,2 1,-1-1,1 0,0 0,1 0,0 0,0-1,2 1,-2 0,1 0,0 0,0-1,1 0,0 0,0-1,1 0,0 0,0-1,0 0,0 0,1-1,0 0,0 0,0-1,0 0,1-1,-1 0,1-1,-1 0,1 0,0-1,-1 0,1-1,0 0,-1 0,1-1,-1 0,0-1,0 0,5-2,14-12,-1 0,0-2,-1-1,-1-1,-1-1,-1-1,-1-2,-1 0,-1-1,-2 0,0-2,10-23,-26 49,-1-1,1 1,-1 0,0-1,0 1,0-1,0 1,0-1,0 1,-1-1,1 0,-1 1,0-1,0 0,0 1,0-1,0 0,0 0,-1 1,1-1,-1 1,0-1,0 0,0 1,0-1,0 1,-1 0,1-1,-1 1,0 0,1 0,-1 0,0 0,0 0,0 1,0-1,-1 0,1 1,0 0,-1-1,1 1,-1 0,1 0,-1 1,1-1,-1 0,0 1,1 0,-4-1,1 4,0 0,0 0,1 1,-1-1,1 1,0 0,0 0,0 1,0-1,1 1,-1 0,1 0,1 0,-1 0,1 0,-1 1,2-1,-1 1,1-1,-1 1,1 4,1 3,0-1,1 1,0-1,1 0,0 1,1-1,1 0,0 0,0-1,1 1,1-1,0 0,0 0,1-1,0 0,1 0,0-1,1 0,0 0,0-1,1 0,0 0,0-1,2 0,-5-2,1 1,0-1,0-1,0 0,0 0,1 0,0-1,-1 0,1-1,0 0,0 0,0-1,1 0,-1-1,0 0,0 0,0-1,1 0,-1-1,0 0,1-1,7-3,0-1,-1 0,0-2,0 0,-1 0,0-2,-1 0,0 0,-1-1,0-1,-1 0,0-1,2-4,-6 4,-1 0,0-1,-2 0,1 1,-2-2,0 1,0-1,-2 1,0-1,0-14,-1 22,0 3,0 0,-1-1,1 1,-1 0,0-1,-1 1,1 0,-1-1,0 1,0 0,-1 0,1 0,-1 0,0 0,0 0,-1 0,0 1,0-1,0 1,0 0,-2-2,1 6,1-1,0 1,-1 0,1 1,0-1,0 1,-1-1,1 1,0 0,0 0,0 0,0 1,0-1,0 1,0 0,0 0,1 0,-1 0,1 0,-1 0,1 1,0-1,0 1,0-1,0 1,0 0,1 0,-1 0,1 0,0 0,0 0,0 1,0-1,0 0,1 0,-1 3,-2 2,0-1,1 1,-1-1,1 1,1-1,0 1,0 0,0-1,1 1,0 0,1 0,0-1,0 1,0 0,3 5,-2-1,-1-4,0 1,-1-1,2 1,-1 0,1-1,0 0,1 1,0-1,0 0,1 0,0-1,0 1,1-1,0 0,0 0,1 0,0-1,0 0,6 5,88 38,-75-42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57 364,'111'-62,"-80"41,13-13,-1-1,-2-2,-2-2,-1-1,-1-4,-1 4,-36 39,0 0,1 1,-1-1,1 0,-1 1,1-1,-1 1,1-1,-1 0,1 1,-1-1,1 1,0 0,-1-1,1 1,0-1,0 1,-1 0,1 0,0-1,0 1,-1 0,1 0,0 0,0 0,-1 0,1 0,0 0,0 0,0 0,-1 0,1 0,0 1,0-1,-1 0,1 1,0-1,0 0,-1 1,1-1,-1 1,1-1,0 1,-1-1,1 1,-1-1,1 1,-1 0,1-1,-1 1,0 0,1-1,-1 1,16 48,-12-36,-3-8,6 25,1-1,1 0,2 0,0-1,2 0,2-1,0-1,2 0,2 1,-9-18,-2-4</inkml:trace>
  <inkml:trace contextRef="#ctx0" brushRef="#br0" timeOffset="1927.6">142 336,'-5'0,"-6"4,-2 8,-2 0,0 4,-2-1,-2 1,-4-1,8-4,6-3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58,'169'-27,"-9"14,-19-5,-130 18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17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31,'24'0,"13"0,4 0,1 0,-3 0,-2 0,-3 0,-8-5,-3-2,0 1,0 1,1 2,1 0,2 2,-5 1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0 168,'26'137,"-24"-52,-3-69,0 0,1 0,1 0,1 0,0 0,1 0,0-1,2 1,4 10,9-61,55-238,-61 237,57-122,-66 153,2 1,-1-1,0 1,1 0,0 0,0 0,0 0,0 1,1 0,0 0,-1 0,1 1,0 0,0 0,0 1,2-1,-5 1,0 1,0 0,0-1,0 1,0 0,0 1,0-1,-1 0,1 1,0 0,0-1,0 1,-1 0,1 1,0-1,-1 0,1 1,-1-1,0 1,1 0,-1 0,0 0,0 0,0 0,0 0,0 1,-1-1,1 1,-1-1,0 1,1 0,-1-1,0 1,-1 0,2 2,-1 2,1 0,-1 0,-1 0,1 0,-1 0,0 0,-1 0,0 1,0-1,0 0,-1-1,0 1,-1 1,-4 11</inkml:trace>
  <inkml:trace contextRef="#ctx0" brushRef="#br0" timeOffset="505.676">566 337,'-15'4,"-9"8,-1 5,0 1,3 1,6 3,5 2,10-3,5 0,6-4,7-4,5-5,3-4,3-7,1-3,-4-1</inkml:trace>
  <inkml:trace contextRef="#ctx0" brushRef="#br0" timeOffset="835.985">988 309,'-29'24,"-14"12,1 6,1-5,9-4,5-7,2-4,5 0,1-4,4-1,0-2,3 0,-3-3,3 3,3-2</inkml:trace>
  <inkml:trace contextRef="#ctx0" brushRef="#br0" timeOffset="1684.912">1045 478,'-34'27,"2"1,1 1,1 2,2 1,-20 30,86-94,213-192,-250 222,0 1,0-1,0 0,0 1,1-1,-1 0,1 1,-1 0,1-1,-1 1,1 0,-1 0,1 0,0 0,0 0,0 0,0 0,0 1,-1-1,1 1,0-1,0 1,0 0,0 0,1 0,-1 0,0 0,0 0,0 0,0 1,0-1,-1 1,1 0,0-1,0 1,0 0,0 0,-1 0,1 0,0 1,-1-1,1 0,-1 1,1-1,-1 1,0-1,67 143,-69-144,0-1,1 1,-1-1,0 1,0 0,1-1,-1 1,0 0,0 0,0 0,1 0,-1-1,0 1,0 0,0 0,0 1,1-1,-1 0,0 0,0 0,0 0,1 1,-1-1,0 0,0 1,1-1,-1 1,0-1,1 1,-1-1,0 1,1-1,-1 1,1 0,-1-1,1 1,-1 0,1-1,-1 1,1 0,0 0,0-1,-1 1,1 0,0 0,0 0,0-1,0 1,0 0,0 0,0 0,0 0,0-1,0 1,0 0,0 0,1 0,-1-1,0 1,1 0,-1 0,0 0,-165-66,147 55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1 255,'1'-2,"0"0,0 1,0-1,1 1,-1-1,0 1,1-1,-1 1,1 0,-1-1,1 1,0 0,0 0,-1 1,1-1,0 0,0 0,0 1,0-1,0 1,0 0,0 0,0-1,0 1,0 0,1 1,6-3,207-30,106 33,-322-1,0-1,0 1,-1 0,1-1,0 1,0-1,0 1,0-1,0 1,0-1,0 1,0-1,0 1,0 0,0-1,1 1,-1-1,0 1,0-1,0 1,0 0,1-1,-1 1,0-1,1 1,-1 0,0-1,0 1,1 0,-1-1,1 1,-1 0,0 0,1-1,-1 1,1 0,-1 0,0 0,1 0,-1-1,1 1,-1 0,1 0,-1 0,1 0,-1 0,1 0,-1 0,0 0,1 0,-1 0,1 1,-1-1,1 0,-1 0,0 0,1 0,-1 1,-36-21,19 14,-1-2,1 0,1-1,-1 0,1-2,1 0,0 0,-11-13,-14-27,33 34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2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74,'1'-2,"1"0,-1 0,1 1,-1-1,1 0,0 1,-1-1,1 1,0-1,0 1,0 0,0 0,1 0,-1 0,0 0,0 1,0-1,1 1,-1-1,0 1,1 0,-1 0,0 0,1 0,0 0,0 0,365-3,95 2,-124-27,271 29,-527-12,-58 5</inkml:trace>
  <inkml:trace contextRef="#ctx0" brushRef="#br0" timeOffset="2883.631">311 525,'4'6,"-1"0,0 0,0 1,-1-1,0 1,0-1,0 1,-1 0,0 0,0-1,-1 1,0 6,1 0,1 14,-2-1,-1 1,-1-1,-1 0,-6 23,-4 165,17-240,1 1,1 0,1 0,2 1,0 0,1 1,2 0,0 0,7-8,9-22,-22 39,1 0,1 1,0 0,0 0,1 0,1 1,0 1,1 0,0 0,7-4,-15 14,0 0,0 0,0 0,0 1,0-1,0 1,0 0,0 0,0 0,0 0,0 0,1 1,-1-1,0 1,0 0,0 0,0 0,-1 0,1 1,0-1,0 1,-1 0,1-1,-1 1,0 0,1 1,-1-1,0 0,0 1,0-1,-1 1,1-1,0 1,-1 0,0 0,0 0,0 0,0 0,0 0,-1 0,1 0,-1 0,0 0,1 2,6 13</inkml:trace>
  <inkml:trace contextRef="#ctx0" brushRef="#br0" timeOffset="3469.467">282 384,'256'-28,"-160"11,-77 18,-24-11,-84-91,77 83</inkml:trace>
  <inkml:trace contextRef="#ctx0" brushRef="#br0" timeOffset="4067.067">989 751,'-3'-2,"0"0,0 0,0 1,0-1,0 1,0-1,0 1,-1 0,1 0,0 0,-1 1,1-1,0 1,-1 0,1 0,-1 0,1 0,0 0,-1 1,1 0,-1 0,1 0,0 0,0 0,0 0,0 1,0 0,0-1,0 1,-2 3,-1-2,1 1,0-1,0 1,1 1,-1-1,1 1,0-1,0 1,1 0,-1 1,1-1,0 1,1-1,-1 1,1 0,-1 5,3-9,0 1,0 0,0 0,0 0,1-1,-1 1,1 0,0 0,0-1,0 1,0-1,0 1,0-1,1 1,-1-1,1 0,0 1,0-1,0 0,0 0,0 0,0-1,0 1,1 0,-1-1,0 0,1 1,0-1,-1 0,2 0,84 15,-64-20,-6-3</inkml:trace>
  <inkml:trace contextRef="#ctx0" brushRef="#br0" timeOffset="4381.701">1355 554,'-19'29,"-16"19,-2 6,0-1,2-10,7-8,3-4,7-3,0-6,4-2,0-5,1 0,-1 3,2 2,2-1</inkml:trace>
  <inkml:trace contextRef="#ctx0" brushRef="#br0" timeOffset="5085.223">1383 808,'-144'156,"245"-256,44-18,-144 117,1 0,-1 0,0 0,1 0,0 1,-1-1,1 0,-1 1,1-1,0 1,-1 0,1 0,0-1,-1 1,1 0,0 1,-1-1,1 0,0 0,-1 1,1-1,0 1,-1-1,1 1,-1 0,1-1,-1 1,1 0,-1 0,0 0,1 0,-1 0,0 1,0-1,0 0,0 1,0-1,0 0,0 1,0 0,23 73,-18-51,1-5,-6-18,0 1,1-1,-1 1,0 0,0-1,0 1,0 0,-1 0,1 0,0 0,-1-1,1 1,-1 0,0 0,0 0,1 0,-1 0,-1 0,1 0,0 0,0 0,-1 0,1 0,-1 0,1 0,-1 0,0-1,0 1,0 0,0 0,0-1,0 1,-1-1,1 1,0-1,-1 1,1-1,-2 1,-4-1,0 0,0 0,0-1,0 0,0 0,0-1,0 0,0 0,0 0,0-1,1 0,-1-1,1 0,-1 1,1-2,0 1,0-1,0 0,1 0,-1-1,1 0,0 0,1 0,-2-1,-8-6</inkml:trace>
  <inkml:trace contextRef="#ctx0" brushRef="#br0" timeOffset="5567.826">1947 244,'0'433,"-28"-186,22-192,0-31</inkml:trace>
  <inkml:trace contextRef="#ctx0" brushRef="#br0" timeOffset="6351.833">29 158,'2'2,"-1"-1,1 0,0 1,0 0,0-1,-1 1,1 0,-1 0,1 0,-1 0,0 0,0 0,0 0,0 0,0 0,-1 1,1-1,0 0,-1 1,0-1,1 0,-1 1,0-1,-1 0,1 2,1-1,1 354,-2 51,5-358,1-32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0,'4'5,"3"6,-1 6,-6 1,-3 1,-1 3,-5 2,0 2,-4 1,0 1,-2 1,1-1,-1-4,1-2,3-4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60,'-25'138,"23"-128,0 1,1 0,0-1,1 1,0 0,0 0,1 0,1-1,0 1,0-1,1 1,1-1,-1 0,2 0,-1 0,1-1,1 1,0-1,2 3,-5-10,0-1,-1 1,1-1,0 1,0-1,-1 0,1 0,0 0,0 0,0-1,0 1,1-1,-1 0,0 0,0 0,0 0,0 0,0-1,0 1,0-1,0 0,0 0,0 0,0 0,-1-1,1 1,0-1,-1 0,1 0,70-61,38-84,-111 147,-1 1,1 0,0 0,0-1,0 1,0 0,0 0,0-1,0 1,0 0,0 0,0-1,0 1,0 0,1 0,-1-1,0 1,0 0,1-1,-1 1,1 0,-1-1,1 1,-1-1,1 1,-1-1,1 1,-1-1,1 1,-1-1,1 1,0-1,-1 1,1-1,0 0,-1 0,1 1,0-1,0 0,-1 0,1 0,0 0,0 0,-1 0,1 0,0 0,0 0,-1 0,1 0,0 0,0-1,-1 1,1 0,0 0,-1-1,1 1,0-1,-1 1,1-1,0 1,-1-1,1 1,-1-1,1 1,-1-1,1 0,3 14,-2-4,1 1,0-1,1 0,0 0,0 0,1-1,0 0,1 0,0 0,0 0,0-1,1 0,0 0,1-1,2 2,-7-7,-1 0,1 0,-1-1,1 1,-1-1,1 1,-1-1,1 0,0 0,-1 0,1 0,-1-1,1 1,-1-1,1 1,-1-1,1 0,-1 0,1 0,-1 0,0-1,0 1,0-1,0 1,0-1,0 0,0 0,0 1,0-1,-1-1,50-67,-48 65,99-240,-96 233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0,'0'19,"0"12,0-1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11,'4'-4,"3"-3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1,'0'517,"17"-424,-16-90,0-1,0 1,0-1,0 1,0-1,1 0,-1 0,1 1,-1-1,1 0,0 0,0 0,0 0,0-1,0 1,0-1,1 1,-1-1,0 0,1 1,-1-1,1-1,-1 1,1 0,0 0,-1-1,1 0,0 1,-1-1,1 0,0-1,0 1,7-3,0 0,-1-1,1 0,-1 0,0-1,-1 0,1-1,-1 0,0 0,3-5,69-39,-79 49,0 1,0-1,1 1,-1 0,0-1,1 1,-1 0,0 0,1 0,-1 0,0 0,1 0,-1 1,0-1,1 0,-1 1,0-1,1 1,-1-1,0 1,0 0,0-1,0 1,0 0,0 0,0 0,0 0,0 0,0 0,0 0,0 0,0 0,-1 0,1 0,-1 0,1 1,-1-1,1 0,-1 1,0-1,1 0,-1 1,6 62,-6-59,-2 83,1-62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1,'13'70,"-4"1,-2 0,-3 0,-4 0,-3 6,2 31,-30 34,22-120</inkml:trace>
  <inkml:trace contextRef="#ctx0" brushRef="#br0" timeOffset="288.474">0 424,'29'-5,"19"-1,6-5,-1 0,-5 1,-6 3,-9-2,-7 0,-2 1,-1 3,-4-3,-5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4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143 552,'-4'56,"9"226,22-83,-27-188,0-43,0 18,-1-23,1 1,2 0,1 0,3 0,2-5,66-206,-68 234,0 0,2 1,-1 0,1 0,1 0,0 1,1 1,0 0,1 0,0 1,0 0,1 1,9-5,-20 12,1-1,0 2,0-1,-1 0,1 0,0 0,0 1,0-1,0 1,0 0,0-1,0 1,0 0,0 0,0 0,0 0,0 1,0-1,0 1,0-1,0 1,0-1,-1 1,1 0,0 0,0 0,-1 0,1 0,0 1,-1-1,1 0,-1 1,0-1,1 1,-1-1,0 1,0 0,0-1,0 1,0 0,-1 0,1 0,0 0,10 94,-10-71,3-1,1-4</inkml:trace>
  <inkml:trace contextRef="#ctx0" brushRef="#br0" timeOffset="528.366">848 863,'-13'-3,"1"1,0 0,-1 1,1 0,-1 1,1 1,-1 0,1 0,-1 1,1 1,0 0,0 1,0 0,1 1,-1 0,1 1,0 0,7-4,0 1,1-1,-1 0,1 1,-1 0,1 0,0 0,0 0,1 1,-1-1,1 1,0-1,-1 1,2 0,-1 0,0 0,1 0,0 0,0 1,0-1,0 0,1 0,-1 1,1-1,0 0,1 1,-1-1,1 0,-1 0,1 1,1-1,-1 0,1 0,-1 0,1 0,0 0,1-1,-1 1,0-1,4 4,2-2,0 0,0 0,1-1,-1 0,1-1,0 0,0 0,1-1,-1 0,0 0,1-1,-1 0,8-1,7 0</inkml:trace>
  <inkml:trace contextRef="#ctx0" brushRef="#br0" timeOffset="830.586">1187 834,'-24'29,"-18"19,-6 6,5-1,5-10,4-7,8-5,3-8,2-3,3 0,1-3,2-1,0 3,-2-2,1 1,-2-3,3 1,4-3</inkml:trace>
  <inkml:trace contextRef="#ctx0" brushRef="#br0" timeOffset="1486.169">1017 1286,'-130'114,"229"-223,153-139,-252 247,1 0,-1 1,1-1,-1 0,1 0,-1 1,1-1,-1 0,1 1,0-1,-1 1,1-1,0 1,0-1,-1 1,1-1,0 1,0 0,0 0,-1-1,1 1,0 0,0 0,0 0,0 0,0 0,0 0,-1 0,1 0,0 0,0 0,0 0,0 1,0-1,-1 0,1 1,0-1,0 0,-1 1,1-1,0 1,0-1,-1 1,1 0,-1-1,1 1,0 0,-1-1,1 1,-1 0,0 0,1-1,-1 1,1 0,-1 0,0 0,0 0,0-1,1 1,-1 0,0 0,0 0,0 0,0 0,0 0,-1-1,1 1,0 0,0 0,8 141,26 13,-36-138,-17-34,13 11,-4-4,0 1,0 0,-1 1,-1 0,1 1,-1 0,-1 1,1 0,-1 1,-4-1,-7-1</inkml:trace>
  <inkml:trace contextRef="#ctx0" brushRef="#br0" timeOffset="2649.642">1 299,'0'-3,"1"1,-1 0,1 0,0-1,-1 1,1 0,0 0,0 0,1 0,-1 0,0 1,1-1,-1 0,1 1,-1-1,1 0,0 1,0 0,0-1,0 1,0 0,0 0,0 0,0 0,0 1,0-1,1 1,-1-1,0 1,0 0,1-1,1 2,29-8,0 2,0 2,0 1,1 1,-1 2,3 2,44-1,106 26,-185-29,-1 0,1 0,0 0,-1-1,1 1,-1 0,1 0,-1 0,0 0,1 0,-1-1,0 1,0 0,0 0,0 0,0-1,0 1,0 0,0 0,-1 0,1-1,0 1,-1 0,1 0,-1 0,1 0,-1 0,1 0,-1 0,0 0,0 0,1 0,-1 0,0 0,0 0,0 1,0-1,0 0,0 1,0-1,0 1,0-1,-1 1,1-1,0 1,-1 0,0-2,-132-154,97 103,27 40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3,'56'-2,"284"4,-316-2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3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69,'5'0,"11"-5,8-1,5 0,1 1,1 2,0 1,0-4,-1-1,-1 0,0 3,-1 0,1 2,-1-3,-5-2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6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1 272,'20'-14,"1"2,1 1,0 0,1 2,-1 0,16-2,132 2,-56 9,-113 1,1-1,-1 1,0-1,0 0,0 0,0 0,0 0,0 0,1 0,-1 0,0 0,0 0,0 0,0-1,0 1,0 0,1-1,-1 1,0-1,0 1,0-1,-1 0,1 1,0-1,0 0,0 0,0 0,-1 1,1-1,0 0,-1 0,1 0,0 0,-1 0,1 0,-1 0,0 0,1-1,-1 1,0 0,0 0,0 0,0 0,0 0,0-1,0 1,0 0,0 0,0 0,-1 0,1-1,-99-85,63 34,35 40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7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29,'10'0,"12"0,8-4,3-3,1 1,0 2,-2 0,-1 2,-1 1,-1 1,-5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0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0 228,'194'-37,"-146"28,0 3,1 1,-1 3,1 2,4 2,12-1,-96-36,19 26,-1-1,0 0,0-1,1-1,0 0,1-1,0 0,1 0,0-3,2-1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27 134,'25'220,"-23"-174,-3 1,-1-1,-2 0,-4 7,-22 169,22-178,32-88,74-237,-87 240,-4 3,2 0,1 1,2 0,1 1,2 0,2 1,1 1,2 1,1 1,1 0,2 2,14-14,-36 41,0 1,0 0,-1 0,1 0,1 0,-1 0,0 0,0 0,1 1,-1-1,1 1,-1 0,1 0,0 0,-1 0,1 0,0 1,0-1,-1 1,1-1,0 1,0 0,0 0,0 1,0-1,-1 0,1 1,0 0,0 0,-1 0,1 0,0 0,-1 0,1 1,-1-1,0 1,1-1,-1 1,0 0,0 0,0 0,0 0,0 1,0 5,1-1,-2 0,1 1,-1-1,0 1,-1-1,0 1,0-1,-1 1,0-1,0 1,0-1,-1 1,0-1,-1 0,0 6,-3 12</inkml:trace>
  <inkml:trace contextRef="#ctx0" brushRef="#br0" timeOffset="1014.826">535 670,'-195'277,"249"-352,-26 42,3 1,0 2,2 1,20-13,-52 40,0 1,1-1,-1 1,0-1,1 1,-1 0,0 0,1 0,-1 0,1 0,0 0,-1 0,1 0,0 1,0-1,0 0,-1 1,1 0,0-1,0 1,0 0,0 0,0 0,-1 0,1 0,0 1,0-1,0 1,0-1,-1 1,1-1,0 1,0 0,-1 0,1 0,-1 0,1 0,-1 0,1 0,-1 1,0-1,1 1,-1-1,0 1,0-1,0 1,0-1,0 1,-1 0,1 0,0-1,-1 1,1 0,-1 1,27 164,-16-119,-52-63,-89-96,113 96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4:55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1 243,'22'59,"-18"-24,-2 1,-1 0,-2 0,-2 0,-1 0,-4 14,2-8,-1 147,24-260,-1-27,3 2,5 0,34-88,-39 132,-16 39,0 0,1 0,0 1,1-1,0 1,1 0,1 1,0-1,0 1,1 1,1-1,0 2,0-1,1 1,0 0,0 1,2 0,-11 7,1 0,0 1,0-1,0 1,0-1,0 1,0 0,0 0,0 0,0 0,0 0,0 0,0 0,0 1,0-1,0 1,0-1,0 1,0 0,-1 0,1 0,0 0,0 0,-1 0,1 1,-1-1,1 0,-1 1,0-1,1 1,-1 0,0-1,0 1,0 0,0 0,0-1,-1 1,1 0,0 0,-1 1,21 84,-29 2,2-63</inkml:trace>
  <inkml:trace contextRef="#ctx0" brushRef="#br0" timeOffset="464.957">566 723,'-2'-2,"-1"0,1 0,0 1,-1-1,0 0,1 1,-1 0,0 0,1-1,-1 2,0-1,0 0,0 0,0 1,0 0,0 0,0 0,0 0,0 0,0 0,1 1,-1-1,0 1,0 0,0 0,0 0,1 0,-1 0,0 1,0 0,-68 60,67-59,1 1,1-1,-1 0,0 1,1 0,0-1,0 1,0 0,0 0,0 1,1-1,0 0,0 0,0 1,1-1,-1 0,1 1,0-1,0 1,0-1,1 0,0 1,0-1,0 0,0 0,1 1,-1-1,1 0,0 0,0-1,1 1,-1 0,1-1,0 1,0-1,0 0,0 0,0 0,1 0,-1-1,1 1,3 1,-1-2,0-1,-1 1,1-1,0 0,0 0,0 0,0-1,0 0,0-1,0 1,0-1,0 0,0 0,0-1,-1 0,1 0,0 0,-1-1,0 1,1-1,-1-1,0 1,-1-1,1 0,2-2,3-10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45,'197'-27,"-107"26,75-10,-140 5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09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29,'312'-1,"-172"-24,-116 23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77 143,'0'-4,"-4"-44,4 48,0-1,0 0,0 0,0 1,0-1,-1 0,1 1,0-1,0 0,-1 0,1 1,0-1,-1 1,1-1,0 0,-1 1,1-1,-1 1,1-1,-1 1,0-1,1 1,-1 0,1-1,-1 1,0 0,1-1,-1 1,0 0,0 0,1-1,-1 1,0 0,1 0,-1 0,0 0,0 0,1 0,-1 0,0 0,0 0,1 1,-1-1,0 0,1 0,-1 1,0-1,1 0,-1 1,1-1,-1 1,0-1,1 1,-1-1,1 1,-1-1,-4 6,1 0,0 0,0 1,0-1,0 1,1-1,0 1,1 0,0 0,0 1,0-1,1 0,0 1,0-1,1 1,0-1,0 1,1-1,0 1,0-1,1 0,0 0,2 7,3 44,-6-42,-2-13,0-1,0 1,0-1,1 1,-1 0,1-1,0 1,0-1,0 1,0 0,0-1,1 1,-1 0,1-1,-1 1,1-1,0 1,0-1,0 1,0-1,1 0,-1 1,1-1,-1 0,1 0,0 0,0 0,0 0,0-1,0 1,0 0,0-1,1 0,-1 0,1 1,-1-1,1-1,-1 1,1 0,-1 0,1-1,0 0,-1 1,2-1,10-5,0 0,0 0,-1-2,0 1,0-2,-1 0,0 0,0-1,1-2,29-20,-31 21,-1 0,0 0,-1-1,0 0,-1 0,0-1,-1-1,0 1,-1-1,0 0,-1 0,-1-1,0 0,-1 1,0-1,-1-1,-1 1,0 0,-1-3,16-40,-7 83,3 126,42 115,-37-186,-3 2,-5 0,-2 0,-6 78,0-127,0-27,1 0,-1 0,-1 0,0 0,0 0,0 0,-1 1,0-1,0-1,-1 1,1 0,-2 0,1-1,-1 1,0-1,0 1,-1-1,0 0,0-1,-3 4,2-8,0 0,0 0,-1-1,1 0,0 0,0 0,-1 0,1-1,0 0,0 0,0-1,0 1,0-1,0 0,0 0,1-1,-1 0,1 0,-1 0,1 0,0 0,0-1,1 0,-1 1,-2-5,6 8,-5-4,-1 0,1-1,0 0,0 0,0-1,0 1,1-1,0 0,1 0,-1 0,1-1,0 1,0-1,1 1,0-1,0 0,1 0,0 0,0 0,1 0,0-1,0 1,0 0,1 0,0-1,64-137,-56 123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4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1,'-11'167,"-18"-33,28-125,0 0,0-1,0 1,1 0,1 0,0 0,0 0,0-1,1 1,0 0,1-1,0 1,1-1,-1 0,1 0,1-1,0 1,0-1,0 0,1 0,0 0,1 0,0-4,0 0,1 0,-1 0,0-1,1-1,0 1,-1-1,1 0,0-1,-1 0,1 0,0-1,0 0,-1 0,1 0,-1-1,1-1,-1 1,0-1,0 0,0-1,0 0,12-6</inkml:trace>
  <inkml:trace contextRef="#ctx0" brushRef="#br0" timeOffset="367.11">382 1,'-16'34,"1"1,2 1,2 0,1 1,1 0,3 1,0 0,3 0,1 0,2 0,2 0,1 2,-1 298,14-271,-4-55</inkml:trace>
  <inkml:trace contextRef="#ctx0" brushRef="#br0" timeOffset="1131.453">524 961,'14'-46,"3"1,1 1,3 1,1 1,10-12,76-90,-107 143,-1 1,1-1,-1 0,1 1,0-1,-1 1,1-1,0 1,-1-1,1 1,0 0,-1-1,1 1,0 0,0 0,0-1,-1 1,1 0,0 0,0 0,0 0,0 0,-1 0,1 0,0 0,0 1,0-1,-1 0,1 0,0 1,0-1,-1 0,1 1,0-1,-1 1,1-1,0 1,-1-1,1 1,0-1,-1 1,1 0,-1-1,1 1,-1 0,0-1,1 1,-1 0,0 0,1-1,-1 1,0 0,0 1,17 52,-14-42,7 34,-9-36,1-1,0 1,0-1,1 0,0 1,0-1,1-1,1 1,-1 0,5 4,-7-13,0 1,0-1,1 0,-1 0,0 0,1 0,-1 0,0 0,0 0,1-1,-1 1,0-1,0 0,0 0,1 0,-1 0,0 0,0 0,0 0,-1 0,1-1,0 1,0-1,-1 0,1 1,-1-1,1 0,-1 0,0 0,0 0,0 0,0 0,0 0,0-1,0-1,2 0,216-257,-218 261,-1 1,0-1,0 1,0-1,1 1,-1-1,0 0,0 1,1-1,-1 0,0 1,1-1,-1 0,1 1,-1-1,0 0,1 1,-1-1,1 0,-1 0,1 0,-1 1,0-1,1 0,-1 0,1 0,-1 0,1 0,-1 0,1 0,-1 0,1 0,-1 0,1 0,-1 0,1-1,-1 1,1 0,-1 0,1 0,-1-1,0 1,1 0,-1 0,1-1,-1 1,0 0,1-1,-1 1,0 0,1-1,-1 1,0-1,0 1,0-1,1 1,-1 0,0-1,0 1,0-1,0 1,0-1,0 0,-8 41,-14 26,-22 104,44-161,0 0,0 1,1-1,0 0,0 1,1-1,1 0,-1 0,1 0,1-1,0 1,0-1,1 0,0 0,4 5,4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0 397,'251'-326,"-213"256,-6 111,24 120,-6 3,-42-148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6:5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87,'0'-2,"0"0,0 1,0-1,1 1,-1-1,0 1,1-1,-1 1,1-1,-1 1,1 0,0-1,0 1,0 0,0 0,0-1,0 1,0 0,0 0,0 0,0 0,0 0,1 0,-1 1,0-1,1 0,-1 1,1-1,-1 1,1-1,-1 1,1 0,-1-1,1 1,-1 0,2 0,2-2,138-29,-127 27,0 0,1 1,-1 1,1 0,-1 1,1 1,11 1,-17 3,-5 2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1 169,'0'-3,"0"0,0-1,0 1,0 0,1-1,-1 1,1 0,0-1,0 1,0 0,0 0,1 0,-1 0,1 0,0 0,0 0,0 1,0-1,0 1,1-1,-1 1,1 0,-1 0,1 0,0 0,0 0,0 1,0-1,0 1,1 0,-1-1,12-9,0 1,1 0,1 1,0 1,0 1,0 0,1 1,0 1,0 1,1 0,-1 1,5 1,-19 2,0 0,0 1,-1-1,1 1,0 0,-1 0,1 0,0 0,-1 1,1-1,-1 1,0 0,0 0,0 0,0 0,0 1,0-1,0 1,-1 0,1 0,-1 0,0 0,0 0,0 0,0 1,-1-1,1 1,-1-1,0 1,0-1,0 1,0 0,-1 0,0-1,0 1,0 4,1 1,-1 0,-1 0,0 0,0 0,0 0,-1 0,-1-1,0 1,0 0,0-1,-1 0,0 0,-1 0,0 0,-2 2,-103 92,109-101,0 0,0-1,0 1,1 0,-1 0,0 0,1 0,-1 0,1 1,-1-1,1 0,0 0,-1 0,1 0,0 0,0 1,0-1,0 0,0 0,0 0,0 1,0-1,0 0,0 0,1 0,-1 0,1 1,-1-1,1 0,-1 0,1 0,-1 0,1 0,0 0,0 0,-1 0,1-1,0 1,0 0,0 0,0-1,0 1,0 0,0-1,0 1,1-1,61 19,-49-16,39 7,-41-9,0 0,-1 1,1 1,0 0,-1 0,0 1,0 1,0 0,0 0,-1 1,0 0,0 1,3 3,-10-7,-1 0,1 1,-1-1,0 1,0-1,0 1,0 0,-1 0,0 0,0 0,0 0,0 0,0 0,-1 1,0-1,0 0,0 0,0 0,-1 0,1 1,-1-1,0 0,-1 0,1 0,-1 0,1-1,-1 1,0 0,-1-1,0 2,-3 4,0 0,-1-1,0 1,0-1,-1-1,0 1,0-1,-1-1,0 0,0 0,-3 1,-2 1,0-1,-1 0,0-1,0-1,-1 0,1-1,-1-1,0 0,0-1,0-1,-15-1,29 0,0 0,0 0,0 0,0 0,0-1,0 1,0-1,0 0,0 1,0-1,0 0,0 0,0 0,1 0,-1-1,0 1,1 0,-1-1,1 1,-1-1,1 1,0-1,0 0,-1 0,1 1,0-2,0-9</inkml:trace>
  <inkml:trace contextRef="#ctx0" brushRef="#br0" timeOffset="1147.629">764 621,'27'-27,"63"-118,35 28,-124 116,0 0,1 0,-1 0,0-1,1 1,-1 0,1 1,-1-1,1 0,-1 0,1 1,0-1,-1 1,1-1,0 1,-1 0,1 0,0 0,0 0,-1 0,1 0,0 0,0 0,-1 1,1-1,0 1,-1-1,1 1,0 0,-1-1,1 1,-1 0,0 0,1 0,-1 0,1 0,-1 1,0-1,0 0,0 1,0-1,0 1,0-1,0 1,0-1,-1 1,1-1,-1 1,1 0,-1-1,1 1,-1 0,0 0,0-1,0 1,0 1,1 60,9 37,-7-99,-1 1,0-1,1 0,-1 0,1 0,-1-1,1 1,0-1,-1 1,1-1,0 0,-1 0,1 0,0 0,-1 0,1-1,-1 1,1-1,0 1,-1-1,1 0,-1 0,0-1,1 1,-1 0,0-1,0 1,0-1,0 0,0 0,0 1,0-1,0-1,-1 1,1 0,-1-1,167-156,-167 157,0 1,0-1,0 1,0 0,1 0,-1 0,0 0,1 0,-1 0,1 0,-1 0,1 0,-1 1,1-1,0 1,-1-1,1 1,0 0,-1-1,1 1,0 0,0 0,-1 0,1 1,0-1,0 0,-1 1,1-1,0 1,-1-1,1 1,-1 0,1-1,-1 1,1 0,-1 0,1 0,-1 0,0 1,0-1,0 0,1 0,-1 1,0-1,-1 1,1-1,0 1,0-1,-1 1,1 0,0-1,-1 1,0 0,1-1,-1 2,1 169,-13-97,5-56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1 373,'2'-9,"0"0,1 0,1 1,-1-1,1 1,1-1,-1 1,1 1,1-1,0 1,0-1,0 2,1-1,2-2,-8 9,153-150,-80 60,-73 89,0 0,0 0,0 0,0 0,-1 1,2-1,-1 0,0 1,0-1,0 0,0 1,0-1,0 1,1 0,-1-1,0 1,0 0,1 0,-1 0,0 0,0 0,1 0,-1 0,0 0,0 1,1-1,-1 0,0 1,0-1,0 1,0-1,1 1,-1-1,0 1,0 0,0 0,0 0,-1-1,1 1,0 0,0 0,32 51,-23-34,63 124,-65-127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1,'-21'56,"19"-51,-23 45,-2-1,-3-1,-1-1,-3-1,-115 155,149-201,0-1,0 1,0 0,0 0,-1-1,1 1,0 0,0 0,0 0,-1 0,1-1,0 1,0 0,-1 0,1 0,0 0,0 0,-1 0,1-1,0 1,0 0,-1 0,1 0,0 0,-1 0,1 0,0 0,0 0,-1 0,1 1,0-1,0 0,-1 0,1 0,0 0,0 0,-1 0,1 0,0 1,0-1,-1 0,5-13</inkml:trace>
  <inkml:trace contextRef="#ctx0" brushRef="#br0" timeOffset="436.062">0 29,'177'222,"-146"-183,-3 0,-1 2,-2 2,5 13,-20-34,-2-3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0 340,'137'-12,"94"-7,-90-4,-39 3,-91 20,-5 2</inkml:trace>
  <inkml:trace contextRef="#ctx0" brushRef="#br0" timeOffset="420.806">0 594,'19'0,"11"0,6 0,1 0,-1 0,-2 0,-2 0,-1 0,-1 0,-2 0,1 0,-2-5,1-1,0 0,0 1,-5 1</inkml:trace>
  <inkml:trace contextRef="#ctx0" brushRef="#br0" timeOffset="1133.091">310 1,'0'-1,"-1"1,1 0,-1 0,0 0,1 0,-1 0,0 0,1 0,-1 0,1 0,-1 1,0-1,1 0,-1 0,1 0,-1 1,0-1,1 0,-1 1,1-1,-1 0,1 1,-1-1,1 1,0-1,-1 1,1-1,-1 1,1-1,0 1,-1-1,1 1,0-1,0 1,0 0,-1-1,1 1,0 0,0-1,0 1,0-1,0 1,0 0,0-1,0 1,0 0,1-1,-1 1,0-1,0 1,0 0,1-1,-1 1,0-1,1 1,-1-1,0 1,1-1,-1 1,1-1,-1 1,28 33,2-10,0-2,1-1,1-1,2-2,9 3,102 60,-143-79,3-1,0 1,0 0,0 1,0-1,-1 1,1 0,-1 0,1 0,-1 1,0-1,0 1,-1 0,1 0,-1 1,0-1,0 1,0-1,-1 1,0 0,0 0,0 0,0 1,-1-1,0 0,0 0,0 1,-1-1,1 1,-2-1,1 0,0 1,-1-1,0 0,-2 6,-6 2,0-1,-1 1,-1-2,0 0,-1 0,0-1,0 0,-1-1,-11 6,-32 25,-179 140,225-174,1 0,0 1,1 0,-1 0,1 1,1 0,0 1,0 0,0 0,1 0,1 1,-2 3,4 2,3-3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1 194,'399'-40,"-373"36,-9 0,1 1,-1 0,1 2,-1 0,1 1,0 0,0 2,-1 0,14 4,72 19,-170-65,-92-47,158 87,-1-1,1 0,0 1,-1-1,1 0,0 0,0 0,0 0,0 0,0 0,0 0,0 0,0 0,0 0,0 0,0-1,1 1,-1 0,0-1,1 1,0-1,-1 1,1 0,0-1,-1 1,1-1,0 1,0-1,0 1,0-1,1 0,6-6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1,'43'167,"-29"-102,-2 1,-3 0,-1 58,-26 191,-6-138,19-138,8-25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1,'-2'1,"0"1,1 0,-1 0,0 0,1 0,-1 0,1 0,0 0,-1 0,1 0,0 1,1-1,-1 0,0 1,1-1,-1 1,1-1,-1 1,1-1,0 3,0-2,-3 24,2 0,1 1,1-1,1 0,6 26,4 46,20 607,-32-562,0-142,0 1,1-1,-1 1,1-1,0 1,0-1,0 1,0-1,0 0,0 0,0 1,1-1,0 0,-1 0,1 0,0-1,0 1,0 0,0-1,0 1,0-1,0 1,0-1,1 0,-1 0,1 0,-1-1,0 1,1 0,0-1,1 1,17 2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58,'14'-5,"15"-1,7 0,-3-4,-2 0,-2 7,0 3,-1-3,0-1,0 1,-1 0,1 1,0 0,0 2,0-1,1 1,-1 0,-5 1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52,'38'-5,"18"-2,4 1,-3 1,-7 2,-7 0,-11-3,-6 0,-3 0,-4 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4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85,'-29'1,"0"1,0 2,0 0,0 2,1 2,-1 0,2 2,0 1,-12 7,35-16,0 0,1-1,-1 1,1 0,0 1,0-1,0 1,0-1,0 1,0 0,1 0,-1 0,1 1,0-1,0 0,0 1,1 0,-1-1,1 1,0 0,0 0,0-1,0 1,1 0,-1 0,1 0,0 0,0 0,1 0,-1 0,1 0,0 0,0-1,0 1,0 0,1 0,0-1,-1 1,1-1,0 0,1 1,1 1,90 73,-25-27,-56-40,-2 1,1 0,-2 1,1 0,-2 1,0 0,-1 0,0 1,-6-10,0-1,0 1,0 0,-1 0,0 0,0 0,-1 0,1 0,-1 0,0 0,0 0,-1 0,1 0,-1 0,-1 0,1 0,0-1,-1 1,0 0,0-1,-1 1,1-1,-1 0,0 0,0 0,0 0,-1 0,0 0,-2 2,-1-1,1 0,-1 0,0 0,0-1,-1-1,1 1,-1-1,0 0,0-1,0 1,0-2,0 1,-1-1,0-1,-16 2</inkml:trace>
  <inkml:trace contextRef="#ctx0" brushRef="#br0" timeOffset="269.746">213 57,'43'-5,"24"-1,5-1,-4 2,-10 2,-9 1,-9-4,-6-1,-4 1,-2 1,-2 2,-4 1</inkml:trace>
  <inkml:trace contextRef="#ctx0" brushRef="#br0" timeOffset="1381.937">213 791,'0'4,"-5"3,-6-6,-7-2,-4-2,-4 0,-2 1,-1 0,5-4,6-1</inkml:trace>
  <inkml:trace contextRef="#ctx0" brushRef="#br0" timeOffset="2549.189">607 932,'28'-73,"3"3,39-64,-50 95,-16 32,-1-1,1 1,0 0,0 0,1 1,0-1,0 1,1 0,0 0,0 1,0-1,1 2,-1-1,7-3,-11 9,1-1,0 1,0 0,-1 0,1 0,0 0,-1 1,1-1,-1 1,0-1,0 1,1 0,-1 0,0 0,0 0,-1 0,1 0,0 1,-1-1,1 1,-1-1,0 1,0-1,0 1,0 0,0 0,-1-1,1 1,-1 0,0 0,0 0,0 0,0-1,0 1,0 0,-1 0,0 2,2 7,0-2,0 1,0 1,0-1,1 0,1 0,0 0,0 0,1 0,1-1,-1 0,2 1,0-1,-3-8,1 0,-1-1,1 0,0 0,-1 0,1 0,0 0,-1-1,1 0,0 1,0-1,-1-1,1 1,0-1,0 1,-1-1,1 0,-1 0,1-1,-1 1,1-1,-1 0,0 1,1-2,-1 1,0 0,-1-1,1 1,0-1,-1 0,1 0,0-1,9-5,68-57,-56 45,0 1,1 0,2 2,-1 1,25-10,-50 26,1 0,-1 0,1 0,-1 1,0-1,1 1,-1-1,1 1,0-1,-1 1,1 0,-1 0,1 0,-1 0,1 0,-1 0,1 0,-1 1,1-1,0 1,-1-1,0 1,1-1,-1 1,1 0,-1-1,0 1,1 0,-1 0,0 0,0 0,0 0,0 1,0-1,0 0,0 0,0 1,0-1,-1 0,1 1,0-1,-1 1,1-1,-1 1,0 1,5 76,-5-69,-4 137,19-106,-3-29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38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95,'-4'5,"1"1,0 0,0 1,1-1,0 0,0 1,0-1,1 1,-1 0,2 0,-1-1,1 1,0 0,-1 6,-2 354,30-534,32-72,-53 220,1 1,1 0,1 0,0 1,2 0,-1 1,7-6,-16 21,0-1,1 1,-1 0,0 0,1 0,0 0,-1 0,1 0,0 0,-1 1,1-1,0 1,0-1,-1 1,1-1,0 1,0 0,0 0,0 0,-1 0,1 0,0 1,0-1,0 0,0 1,-1-1,1 1,0 0,-1 0,1 0,0 0,-1 0,1 0,-1 0,0 0,1 0,-1 1,0-1,0 0,1 2,41 64,-2 54,-31-96</inkml:trace>
  <inkml:trace contextRef="#ctx0" brushRef="#br0" timeOffset="508.387">564 461,'-14'5,"-10"7,0 5,3 5,1-1,3 1,10 0,6 3,8-4,8-5,0 0,4-4,3-3,2-4,-2-2</inkml:trace>
  <inkml:trace contextRef="#ctx0" brushRef="#br0" timeOffset="753.393">931 434,'-28'38,"-20"23,-1 5,3-4,8-7,7-13,9-9,3-10,4-4,5-6</inkml:trace>
  <inkml:trace contextRef="#ctx0" brushRef="#br0" timeOffset="1522.862">931 744,'-140'153,"247"-275,46-45,-152 166,-1 1,1-1,0 0,-1 0,1 1,0-1,0 0,-1 1,1-1,0 1,0-1,0 1,0-1,0 1,0 0,0-1,0 1,0 0,0 0,0 0,0 0,0 0,0 0,0 0,0 0,0 0,0 0,0 0,0 1,0-1,-1 0,1 1,0-1,0 1,0-1,0 1,0 0,0-1,-1 1,1 0,0-1,-1 1,1 0,0 0,0 0,18 49,-15-38,0 0,0-1,1 0,0 0,1-1,0 1,0-1,1 0,1-1,5 6,-14-15,0 0,0 0,0-1,0 1,0 0,0 0,0 0,0 1,0-1,0 0,1 0,-1 0,0 1,0-1,0 0,0 1,0-1,0 1,0-1,1 1,-1 0,0-1,0 1,1 0,-1-1,1 1,-1 0,0 0,1 0,-1-1,1 1,0 0,-1 0,1 0,0 0,-1 0,1 0,0 0,0 0,0 0,0 0,0 0,0 0,0 0,0 0,0 0,1 0,-1 0,0-1,1 1,-1 0,0 0,1 0,-1 0,1 0,-1-1,1 1,0 0,-1 0,1-1,0 1,0 0,-1-1,1 1,0-1,0 1,0-1,1 1,-178-47,151 41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7:55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55,'-17'74,"-5"-8,-3-1,-3-2,-3 0,-11 13,-13 28,4-3,51-102,1 1,-1 0,0-1,0 1,0 0,0 0,0-1,0 1,0 0,0 0,0-1,0 1,0 0,0-1,-1 1,1 0,0 0,0-1,0 1,0 0,0 0,0 0,-1-1,1 1,0 0,0 0,0 0,-1-1,1 1,0 0,0 0,0 0,-1 0,1 0,0-1,0 1,-1 0,1 0,0 0,-1 0,1 0,0 0,0 0,-1 0,1 0,0 0,0 0,-1 0,7-30,154-402,-110 318,-50 113,0 0,1 0,-1 0,0 0,1 0,-1 0,1 0,-1 0,1 0,0 0,-1 0,1 0,0 0,0 0,-1 1,1-1,0 0,0 1,0-1,0 1,0-1,0 1,0-1,0 1,0-1,1 1,-1 0,0 0,0 0,0-1,0 1,0 0,0 0,1 1,-1-1,0 0,0 0,0 1,0-1,0 0,0 1,0-1,0 1,0-1,0 1,0 0,0-1,0 1,0 0,-1 0,1-1,0 1,0 0,-1 0,1 0,-1 0,1 0,-1 0,1 0,-1 0,0 0,1 1,18 161,-11-101,2 0,3-1,3 0,3-1,11 22,-29-79,1-1,0 1,0-1,0 1,0-1,1 1,-1-1,1 0,-1 0,1-1,0 1,0 0,-1-1,1 0,0 1,0-1,1 0,-1-1,0 1,0 0,0-1,0 0,1 0,-1 0,0 0,0 0,1-1,-1 1,0-1,0 0,0 0,0 0,0 0,0-1,0 1,0-1,-1 0,1 0,-1 0,1 0,-1 0,0 0,1-1,-1 1,0-1,-1 0,1 1,0-1,-1 0,0 0,1-1,31-46,-3-1,-2-1,-2-1,-2-1,-3-2,3-19,-1 12,13-103,-36 166</inkml:trace>
  <inkml:trace contextRef="#ctx0" brushRef="#br0" timeOffset="330.646">928 309,'-10'18,"2"0,0 0,1 1,1 0,1 0,0 1,1-1,2 1,0 0,1 0,0 0,3 9,-2-26,1 0,-1 0,1 0,0 0,0 0,0 0,1-1,-1 1,1 0,-1 0,1-1,0 1,0-1,0 0,1 1,-1-1,0 0,1 0,-1-1,1 1,0 0,-1-1,1 0,0 0,0 1,0-2,0 1,0 0,0 0,0-1,0 0,1 0,-1 0,0 0,0 0,0-1,0 1,2-1,5-1,-1 0,0-1,0 1,0-2,0 1,-1-1,1-1,-1 0,0 0,0 0,-1-1,4-3,-1-2,0-1,-1 0,0-1,-1 0,0 0,-1-1,-1 0,0 0,-1-1,0 1,-1-1,0-6,-3 18,0-1,-1 1,1 0,-1-1,0 1,0 0,0-1,0 1,-1 0,1-1,-1 1,0 0,0 0,0-1,0 1,0 0,-1 0,0 0,1 0,-1 1,0-1,0 0,-1 1,1 0,0-1,-1 1,0 0,1 0,-1 0,0 0,0 1,0-1,0 1,0 0,-1 0,1 0,0 0,0 1,-1-1,1 1,0 0,-1 0,1 0,0 0,-1 0,-2 2,-19 6</inkml:trace>
  <inkml:trace contextRef="#ctx0" brushRef="#br0" timeOffset="962.112">1379 281,'0'5,"-1"11,0 0,1 0,1 0,0 0,1 0,1 0,1-1,0 1,1-1,0 0,1 0,8 12,-12-24,-1 0,1-1,1 0,-1 1,0-1,1 0,-1 0,1 0,-1-1,1 1,0-1,0 1,0-1,0 0,0 0,0 0,0 0,0-1,0 1,0-1,0 0,0 0,1 0,-1 0,0-1,0 1,0-1,0 0,0 0,0 0,0 0,0 0,0-1,-1 1,1-1,0 0,0 0,88-86,-82 78,-3 2,-6 7,1-1,-1 1,0 0,1 0,-1-1,0 1,1 0,0 0,-1 0,1 0,0 0,-1 0,1 0,0 0,0 0,0 0,0 0,0 0,0 1,0-1,0 0,0 1,0-1,0 1,1-1,-1 1,0-1,0 1,1 0,-1 0,0 0,0 0,1 0,-1 0,0 0,0 0,1 0,-1 0,0 1,0-1,1 0,-1 1,0-1,0 1,0 0,0-1,0 1,0 0,0 0,0-1,0 1,0 0,0 0,0 1,1 5,0 0,1 0,-1-1,2 1,-1-1,1 1,0-1,0 0,0 0,1-1,0 0,0 1,0-1,1-1,0 1,0-1,0 0,0-1,1 1,-1-1,1 0,0-1,0 0,0 0,0 0,0-1,1 0,-1-1,0 1,3-1,-1-4,-1 0,1-1,-1 0,0 0,-1-1,1 1,-1-2,-1 1,1-1,-1 0,0 0,0-1,-1 0,0 0,-1 0,1-1,-2 1,1-1,-1 0,0 0,-1 0,0-1,18-41,-10 32,-3 6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1383 296,'14'0,"10"0,6 0,2 0,0 0,0 0,0 0,-2 0,0 0,-1 0,-1 0,-5 0</inkml:trace>
  <inkml:trace contextRef="#ctx0" brushRef="#br0" timeOffset="719.848">1412 493,'1'2,"0"0,1 0,-1 0,1-1,-1 1,1-1,0 1,-1-1,1 1,0-1,0 0,0 0,0 0,1 0,-1 0,0 0,0-1,0 1,1-1,-1 1,0-1,1 0,-1 0,0 0,2 0,-1 0,355 3,-346-3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31,'29'0,"33"0,11 0,-2-5,-8-2,-10 1,-10 1,-6 2,-6 0,-2 2,-7 1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7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47,'-38'17,"28"-14,0 1,0 0,1 1,0 0,0 0,0 1,0 0,1 1,0-1,0 2,1-1,-3 4,9-9,0 0,0 0,1 0,-1 0,0 0,1 0,-1 0,1 0,0 0,-1 0,1 0,0 0,0 0,1 0,-1 0,0 0,1 0,-1 0,1 0,0 0,-1 0,1 0,0 0,0 0,0-1,1 1,-1 0,0-1,1 1,-1-1,1 1,-1-1,1 0,0 1,-1-1,1 0,0 0,1 0,74 31,-68-30,0 0,0 1,0 0,0 1,0 0,-1 0,1 1,-1 0,0 0,-1 1,1 0,-1 0,-1 1,2 1,-7-6,0 1,0 0,-1-1,1 1,-1-1,1 1,-1 0,0 0,0-1,0 1,0 0,-1-1,1 1,-1 0,0-1,0 1,0-1,0 1,0-1,0 1,0-1,-1 0,0 1,1-1,-1 0,0 0,0 0,0-1,0 1,0 0,-1 0,-74 43,56-39</inkml:trace>
  <inkml:trace contextRef="#ctx0" brushRef="#br0" timeOffset="282.087">161 47,'34'-5,"16"-2,4 1,-3 1,-9-3,-7-1,-11 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29,'-16'56,"12"-41,1 0,0-1,1 1,1 0,0 0,1 0,1 0,0 0,1 0,1 1,0-11,1-1,-1 1,1-1,0 0,0 0,0 0,0 0,1-1,-1 1,1-1,0-1,0 1,0-1,1 1,-1-2,0 1,1 0,-1-1,1 0,0-1,-1 1,1-1,0 0,-1 0,1-1,0 1,-1-1,1-1,-1 1,1-1,-1 0,0 0,0 0,0-1,0 0,3-2,11-6</inkml:trace>
  <inkml:trace contextRef="#ctx0" brushRef="#br0" timeOffset="330.59">313 1,'-5'14,"-1"15,0 7,1 2,-4-5,1-4,1-2,1 0,3-1,1 1,1 0,1 1,0-1,0 1,1 1,-1-1,0 0,1-4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1,'16'175,"-11"-140,-6-30,1-1,-1 1,1-1,0 1,0-1,0 1,1-1,-1 1,1-1,0 1,0-1,1 0,-1 0,1 1,0-1,0 0,1 0,-1-1,1 1,0 0,0-1,0 0,0 0,0 0,1 0,0 0,-1-1,1 1,0-1,0 0,0 0,1 0,-1-1,0 0,1 0,0 1,3-5,0 0,-1 0,1 0,0-1,-1 0,0-1,0 0,0 0,-1 0,0-1,0 0,0 0,-1 0,0-1,0 0,0 0,-1 0,0 0,0-1,-1 0,2-5,15-25,52-78,-77 135,0 0,1 0,1 0,1 1,1-1,0 1,2 0,0 2,-1 0,27 150,-17-123,-5-36,-1 1,0-1,-1 1,-1 0,0 0,0 1,-2-1,0 0,0 0,-1 1,-1-1,-1 0,0 0,0 0,-1-1,-1 1,-1-1,0 0,0 0,-7 7,12-17,-1 0,0 0,0 0,0 0,-1 0,1-1,-1 1,0-1,1 0,-1 0,0 0,0 0,0 0,-1-1,1 1,0-1,-1 0,1 0,0 0,-1 0,1-1,-1 0,0 1,1-1,-1 0,1-1,-1 1,1-1,-1 1,1-1,-1 0,1 0,0-1,0 1,-1-1,1 0,0 1,0-1,0 0,1-1,-1 1,0-1,1 1,-1-2,-6-13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0 227,'208'-223,"-207"223,0-1,-1 1,1-1,0 1,0 0,0-1,0 1,0 0,1 0,-1-1,0 1,0 0,0 0,0 0,0 0,0 0,0 1,0-1,0 0,0 0,0 1,0-1,0 1,0-1,0 1,0-1,0 1,0-1,-1 1,1 0,0 0,0-1,-1 1,1 0,0 0,-1 0,1 0,-1 0,1 0,-1 0,1 0,-1 0,26 46,-25-46,90 217,-79-194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2,'80'22,"-61"-19,0-1,0-1,1-1,-1-1,0 0,0-2,0 0,15-5,56-5,-78 13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4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81,'13'-10,"0"1,0 0,1 1,0 0,1 1,0 1,0 0,8-1,-21 6,0-1,0 1,0 0,0 0,0 0,1 0,-1 0,0 1,1-1,-1 1,1-1,-1 1,1 0,-1 0,0 0,1 0,-1 1,1-1,-1 0,1 1,-1 0,0 0,0 0,1 0,-1 0,0 0,0 0,0 1,0-1,0 1,0-1,0 1,-1 0,1 0,-1 0,1 0,-1 0,0 0,1 0,-1 0,0 0,-1 1,1-1,0 0,-1 1,-8 50,6-48,0 0,1 1,0-1,0 0,0 1,1-1,-1 1,1-1,1 0,-1 1,1-1,0 1,0-1,0 0,1 0,0 0,0 0,0 0,1 0,-1 0,1-1,1 1,37 38,-36-40,0 0,-1 0,0 0,0 0,0 1,0 0,0 0,-1 0,0 0,1 0,-2 1,1 0,0-1,-1 1,0 0,0 0,-1 0,1 1,-1-1,0 0,0 0,-1 1,0-1,0 0,0 1,0-1,-1 0,0 1,0-1,-2 5,-2-5,1 0,-2-1,1 0,0 0,-1 0,0 0,0-1,0 0,0 0,0-1,-1 0,1 0,-1 0,1-1,-1 0,0 0,1-1,-1 0,0 0,0 0,1-1,-1 0,0 0,-4-2,9 3,-1 0,1 0,-1 0,1-1,0 1,-1 0,1-1,-1 0,1 0,0 0,-1 0,1 0,0 0,0 0,0-1,0 1,0-1,0 1,0-1,1 0,-1 0,1 0,-1 0,1 0,-1-1,2-9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1,1-2,-2-2,-4-1,-2-1,-3 0,-2-1,-6 4,-3 2,-4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1 208,'3'0,"-1"1,1 0,0-1,0 0,0 0,0 0,0 0,0 0,0 0,0-1,0 1,0-1,-1 0,1 0,0 0,0 0,-1-1,1 1,-1-1,1 1,-1-1,0 0,1 0,-1 0,0 0,0 0,0-1,1-1,-1 2,119-138,-120 137,1 1,-1-1,1 1,0 0,0-1,0 1,1 0,-1 0,0 0,1 1,-1-1,1 0,0 1,-1 0,1 0,0 0,0 0,0 0,0 0,0 1,0-1,0 1,0 0,0 0,0 0,0 0,0 1,0-1,0 1,0 0,0-1,-1 2,1-1,0 0,0 0,-1 1,1-1,-1 1,1 0,-1 0,0 0,0 0,0 0,2 3,6 8,0 2,0-1,-2 2,0-1,0 1,-2 0,4 12,12 62,-16-72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2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0,'-1'13,"-1"0,-1-1,0 1,-1-1,0 0,0 0,-2-1,1 1,-2-1,-3 5,-12 27,-11 16,-1-1,-4-1,-1-3,-3-1,-5 1,16-30,27-29</inkml:trace>
  <inkml:trace contextRef="#ctx0" brushRef="#br0" timeOffset="631.914">30 0,'48'51,"110"216,-29-25,-126-234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8:15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0,'-14'7,"-1"1,1 1,1 0,-1 0,2 2,-1-1,2 2,-1-1,2 2,-1-1,2 2,-3 3,11-16,1 1,-1 0,0 0,1 0,-1 0,1 0,-1 0,1 0,0 0,0 0,0 0,0 0,0 0,1 0,-1 0,0 0,1 0,-1 0,1 0,0-1,0 1,0 0,0 0,0-1,0 1,0 0,1-1,-1 1,0-1,1 0,-1 1,1-1,0 0,-1 0,1 0,1 0,75 23,-54-19,-19-4,-1 0,0 0,1 0,-1 0,0 1,0-1,0 1,0 0,0 1,0-1,-1 0,1 1,-1 0,1 0,-1 0,0 1,0-1,-1 0,1 1,-1 0,0 0,0 0,0 0,0 0,0 0,-1 0,0 1,0-1,0 0,-1 1,1-1,-1 1,0-1,0 1,-1-1,1 0,-1 1,0-1,0 1,-1-1,1 0,-1 0,0 1,-4 1,0 0,0 0,0 0,-1-1,0 0,0 0,0-1,-1 0,0 0,1-1,-1 0,-1 0,1-1,0 0,-8 1,-10 1</inkml:trace>
  <inkml:trace contextRef="#ctx0" brushRef="#br0" timeOffset="5024.644">223 29,'4'0,"8"0,5 0,5 0,3 0,3 0,1 0,1 0,-6 5,-6 1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1 617,'106'-121,"-14"5,-65 83,-2-2,-2-1,-1-1,-2-1,10-26,-27 30,-25 44,12 7,0-1,1 1,1 0,1 1,0 0,1 0,0 8,3-13,0 1,1 0,0-1,1 1,1 0,1 0,0 0,0-1,1 1,1 0,0-1,1 0,1 0,0 0,0 0,4 4,-6-13,0 1,0-1,1 0,0 0,-1 0,1 0,1-1,-1 0,0 0,1 0,0 0,0-1,0 1,0-1,0-1,0 1,0-1,1 1,-1-2,0 1,1 0,-1-1,1 0,-1-1,0 1,1-1,-1 0,0 0,1-1,-1 1,0-1,3-2,16-11,-1-1,-1-1,0-1,-2-1,0-1,-1-1,-1-1,-1 0,-1-1,-1-1,-1 0,8-19,-18 36,1-3,-1 1,0-1,0 0,-1 1,-1-2,1 1,-2 0,1 0,-1-1,-1 1,0-1,-1-6,1 18,0 0,0 0,-1 0,1 0,0 0,0 0,-1-1,1 1,-1 0,1 0,-1 0,1 0,-1-1,1 1,-1 0,0-1,1 1,-1 0,0-1,0 1,1-1,-1 1,0-1,0 1,0-1,0 0,1 1,-1-1,0 0,0 0,0 0,0 1,0-1,0 0,0 0,0 0,0-1,0 1,0 0,0 0,0 0,1-1,-1 1,0 0,0-1,0 1,0-1,0 1,1-1,-1 0,0 1,1-1,-1 0,0 1,1-1,-1 0,1 0,-1 1,1-1,-1 0,1 0,0 0,-1 0,1 0,0 0,0 0,-34 119,31-103,1 0,1 0,0 0,1 0,1 0,0 0,1 0,1 0,0 0,1-1,1 1,0-1,0 0,2-1,0 1,0-1,4 3,-7-11,1 0,0 0,0 0,0-1,1 0,-1 0,1 0,0 0,0-1,1 0,-1-1,0 1,1-1,0-1,-1 1,1-1,0 0,0-1,0 1,0-1,0-1,0 1,-1-1,1 0,0-1,0 0,-1 0,1 0,-1-1,0 0,1 0,-2-1,2 1,12-12,0 0,0-1,-2-1,0 0,-1-1,0-1,-2-1,0 0,-1-1,-2 0,0-1,-1 0,-1-1,-1 0,4-22,9-85,-9 71,-12 59,0 1,0-1,0 0,-1 1,1-1,0 0,0 0,0 0,0 1,-1-1,1 0,0 0,0 1,-1-1,1 0,0 0,0 0,0 0,-1 0,1 1,0-1,-1 0,1 0,0 0,0 0,-1 0,1 0,0 0,-1 0,1 0,0 0,0 0,-1 0,1 0,0 0,-1 0,1 0,0-1,0 1,-1 0,1 0,0 0,0 0,-1 0,1-1,0 1,0 0,0 0,-1 0,1-1,0 1,0 0,0 0,0-1,-1 1,1 0,0 0,0-1,0 1,0 0,0-1,0 1,-16 22,9-2,1 1,1-1,1 1,1 0,0 0,2 1,0-1,1 0,2 1,0-1,0 33,-3-47,0 0,1 0,-1 0,2 0,-1 0,1 1,0-1,1 0,-1-1,1 1,1 0,-1 0,1-1,0 0,1 1,0-1,0-1,0 1,0 0,1-1,0 0,0 0,1 0,2 1,28 15,-20-13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01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0 306,'11'-2,"0"-1,0 0,0-1,-1 0,0 0,0-1,0-1,0 0,-1 0,0-1,0 0,-1 0,0-1,0-1,-1 1,0-1,0 0,-1 0,0-1,-1 0,3-7,18-21,48-77,-72 115,0 0,-1 1,1-1,0 0,0 1,0 0,-1-1,1 1,0 0,-1 0,1 0,-1 0,1 0,-1 0,1 0,-1 1,0-1,0 0,1 1,-1-1,0 1,0-1,-1 1,1 0,0-1,0 1,-1 0,1 0,-1 0,4 5,37 62,-28-44,0-1,2 0,1-1,1-1,1-1,17 17,-21-27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0.3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2178,'284'0,"-114"-28,281 28,-129-1,-117-26,86 10,-216 8,0 4,1 3,30 5,14-1,727-2,-621 29,507-30,-552-16,-147 11,0 2,0 2,1 0,-1 3,7 1,103-3,25-26,28 15,1-6,0-10,-29 18,57-9,-29-8,28 26,-82-25,-141 26,2 1,-1-1,1 1,-1-1,1 0,0 0,-1 0,1-1,0 1,-1-1,1 0,-1 0,1 0,-1 0,1-1,-1 1,0-1,0 0,0 0,0 0,0-1,0 1,-1-1,1 1,-1-1,1 0,-1 0,0 0,0 0,0 0,1-4,-45-143,39 127,-2 1,-1-1,-1 1,0 1,-2-1,0 1,-8-11,11 19,1-1,1 1,0-1,1 0,1 0,0 0,1 0,0 0,1 0,1 0,0-1,1 1,0 0,1 1,1-1,0 0,1 1,1 0,3-7,0 2,-1 0,0-1,-1 0,-2 0,0-1,-1 1,0-1,-2 0,0-16,-4-586,1 608,-1-1,-1 1,1 0,-2 0,0 0,-1 1,-1-1,0 1,0 0,-5-5,-5-14,-10-112,20 137,0-1,0 1,-1 0,0 0,0 1,-1 0,1 0,-1 0,-1 1,1 1,-1-1,1 1,-1 1,0 0,-1 0,1 1,0 0,-1 0,0 1,1 0,-1 1,1 0,-1 1,-9 1,-265 30,64-5,-343-27,254-29,-207 29,335 26,-232-22,217 24,-548-29,583 12,108-3,0-2,-1-3,1-1,-6-4,22 2,-189-29,-197 30,197 27,0 0,57 0,-254-28,404 2,0 0,0 2,1 0,0 1,0 0,0 2,-13 6,-62 20,78-30,11-3,0 0,0 1,0-1,1 1,-1 0,0 0,0 0,0 1,1-1,-1 1,0 0,1 0,0 0,-1 0,1 1,0-1,0 1,1 0,-1 0,0 0,1 0,0 0,0 1,0-1,0 1,-1 1,-2 28,1 0,2 1,1-1,2 0,1 0,6 30,2 0,-3 1,-2 0,-4 0,-4 43,1 11,2 390,-28-338,16 55,-2-152,10-138,5-877,27 772,-28-140,-7 247,5 57,0-1,1 1,0-1,0 1,1-1,-1 1,1-1,1 0,0 1,0-1,0 1,0-1,1 1,0-1,1 1,-1 0,1 0,0 0,6-3,0 0,1 0,-1 1,2 0,-1 1,1 0,0 0,0 2,1-1,0 1,0 1,0 0,0 1,6-1,25-10,68-14,-84 22,0 1,1 2,-1 0,1 2,-1 1,12 2,138-12,77-25,-28 12,-164 14,1 2,0 3,1 3,26 4,19-1,72-19,-149 11,0 2,1 2,-1 1,1 1,3 2,93-3,45-25,65 14,-30-7,-104 6,-88 9,0 1,0 0,0 2,0 0,0 0,0 2,12 2,225 21,-28 5,501-30,211 1,-713 29,30-29,-114 25,0 4,-1-1,-132-27,0 0,0 0,-1 1,1-1,0 2,-1-1,1 1,-1 0,0 1,0 0,0 0,-1 0,1 1,-1 0,0 0,0 1,-1-1,0 1,0 0,0 1,-1 0,1-1,-2 1,1 0,-1 1,0-1,-1 1,1-1,-1 2,-3 217,-27-56,26-147,0 0,2 0,1 1,1-1,0 0,2-1,1 2,-2-11,0-1,-1 1,0-1,-1 1,-1 0,0-1,-1 1,0 0,-1-1,0 1,-1 0,-1 5,1-1,1 0,1 1,1 0,0-1,1 1,1 0,3 11,3 15,-2 0,-1 0,-3 1,-1-1,-2 1,-2 0,-25 124,4-22,23-144,0 0,-1 0,1 0,-1 0,0 0,0 0,0 0,0-1,0 1,-1-1,1 0,-1 0,0 1,1-1,-1-1,0 1,0 0,0-1,-1 0,1 0,0 0,0 0,-1 0,1 0,-4-1,-95 1,71-3,-761 0,594 30,-28-16,159-2,-1-4,0-2,0-3,-22-4,-28 1,-108 20,-85-6,114 15,10-16,-49 18,167-19,-1-3,0-3,0-4,-12-3,-37 1,-107 20,169-10,0-3,0-2,-1-3,-4-3,-35 1,-446 2,373 27,-27-15,180-8,0-1,0 0,-1-1,1-1,0-1,-1-1,1 0,-15-3,-41-7,0 4,0 3,-1 3,-16 4,-35-1,35 12,78-11,1 0,-1 0,0-1,0-1,-1 0,1-1,0 0,0-1,-9-1,-126-23,136 21,1 1,-1-2,1 1,-1-1,1-1,1 0,-1 0,1-1,0 0,1-1,-1 0,2 0,-1-1,1 0,0 0,1-1,0 0,1 0,0 0,-3-9,-13-16,17 28,1 0,0 0,0 0,1-1,-1 1,2 0,-1-1,1 0,0 1,1-1,0 0,0 1,0-1,1 0,0 1,1-1,0 1,0-1,0 1,1 0,0 0,1 0,-1 0,5-4,1-9,-1-1,0 0,-2 0,0-1,-2 1,0-1,-1 0,-1-1,-2-18,-18-158,10 140,3 0,3 0,4-56,0 12,-3-122,-26 142,23 76,1 0,-1 0,1-1,1 1,0-1,0 0,0 0,1 0,0 0,0 0,1 0,0 0,1-2,50-137,-50 140,1 0,0 0,1 0,-1 0,1 1,1-1,-1 1,1 0,0 0,0 0,1 1,0-1,3-2,15 7,-16 9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9:39.2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1233 79,'-1'-4,"-1"1,0 0,0-1,0 1,0 0,-1 0,1 0,-1 0,0 1,1-1,-1 1,-1-1,1 1,0 0,0 0,-1 1,1-1,-1 1,0 0,1 0,-1 0,0 0,0 0,1 1,-1 0,-3 0,-15-2,0 2,-1 1,1 0,0 2,0 0,-7 3,-31 5,-247 21,-151-33,296-25,234 22,300-6,-145-5,173 12,-296 4,-186-23,-72 30,74 3,-533-8,507-2,197 13,-74-17,-2 0,-1 0,1 1,0 1,0 0,0 2,0-1,0 2,0 0,6 2,-3 2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3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50,'33'81,"-8"59,-14-50,-9-77,2 0,-1 0,0-1,-1 1,-1 0,0 1,-1-1,0 0,-1 0,0 0,-1 0,-1 0,-1 4,4-17,0-1,1 1,-1 0,0-1,0 1,0 0,0 0,0-1,0 1,0 0,0-1,0 1,0 0,0-1,0 1,0 0,0-1,0 1,-1 0,1-1,0 1,0 0,0 0,0-1,-1 1,1 0,0 0,0-1,0 1,-1 0,1 0,0-1,0 1,-1 0,1 0,0 0,-1 0,1 0,0-1,-1 1,1 0,0 0,0 0,-1 0,1 0,0 0,-1 0,1 0,0 0,-1 0,1 0,0 0,-1 0,1 1,0-1,-1 0,1 0,0 0,0 0,-1 0,1 1,0-1,0 0,-1 0,1 1,-4-31,49-159,-41 168,0 1,2 0,1 0,0 1,2 0,0 0,1 1,1 0,0 1,1 0,1 1,1 1,0-1,1 2,1 0,0 1,2 0,-15 12,-1-1,1 1,0 0,0 0,0 0,0 0,0 0,0 1,1-1,-1 1,0 0,0 0,0 0,0 0,0 1,1-1,-1 1,0 0,0 0,0 0,0 0,-1 0,1 1,0 0,0-1,-1 1,1 0,-1 0,0 0,1 0,-1 1,50 85,-47-69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4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1 206,'7'-4,"0"0,1 0,0 1,0 0,-1 0,1 1,1 0,-1 0,0 1,0 0,1 1,-1 0,1 0,2 1,4-1,271 0,-287 0,1-1,0 1,-1-1,1 1,0-1,-1 0,1 1,0-1,0 0,0 1,0-1,-1 1,1-1,0 0,0 1,0-1,0 0,0 1,1-1,-1 0,0 1,0-1,0 0,0 1,1-1,-1 1,0-1,1 0,-1 1,0-1,1 1,-1-1,1 1,-1-1,1 1,-1 0,1-1,-1 1,1 0,-1-1,1 1,0 0,-1-1,1 1,-1 0,1 0,0 0,-1 0,1 0,0-1,-1 1,1 0,0 1,-1-1,1 0,0 0,-1 0,1 0,-1 0,1 1,0-1,-1 0,1 0,-1 1,-46-36,-76-72,111 94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0 425,'5'-34,"1"-25,1-8,2 9,1 8,-2 8,3 6,0 5,2 8,4 7,-1 7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0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0 282,'43'49,"-39"-42,14 28,-1 2,-2-1,-2 2,-2 0,6 33,-16-67,-1 1,1-1,0 0,0 0,0 0,1-1,-1 1,1 0,0 0,0-1,0 1,1-1,-1 0,1 1,0-1,0-1,0 1,2 1,27-41,65-223,-51 131,-39 111</inkml:trace>
  <inkml:trace contextRef="#ctx0" brushRef="#br0" timeOffset="463.192">592 536,'9'-5,"8"-3,1-1,-1-1,-1 0,0-1,-1 0,0-2,0 0,-1 0,-1-1,0-1,-1 0,-1-1,7-12,-17 25,0 1,0-1,0 1,0-1,-1 0,1 1,-1-1,1 0,-1 1,0-1,0 0,0 0,0 1,-1-1,1 0,-1 1,0-1,0 0,0 1,0-1,0 1,0 0,0-1,-1 1,0 0,1 0,-1 0,0 0,0 0,0 0,0 0,0 0,0 1,-1-1,1 1,-1 0,1 0,-1 0,1 0,-1 0,1 0,-1 1,0-1,0 1,1 0,-1 0,0 0,1 0,-1 0,0 1,0-1,0 1,-10 3,0 1,1 0,0 0,0 1,0 1,1 0,0 1,0 0,0 1,1 0,1 0,0 1,0 0,1 1,0 0,1 0,0 1,1 0,0 0,1 1,0-1,1 1,0 0,1 0,1 0,0 1,1 6,0-13,1 0,0 0,0-1,1 1,0 0,1 0,-1-1,1 1,0-1,1 0,-1 1,1-1,1 0,-1 0,1-1,0 1,0-1,1 0,-1 0,1 0,0-1,1 0,-1 0,1 0,0 0,-1-1,2 0,-1 0,0-1,1 1,-1-2,1 1,2 0,2 3,2-1,-1 0,0-1,1 0,-1-1,1 0,0-1,0-1,0 0,-1-1,1 0,0 0,-1-2,1 0,-1 0,1-1,-1 0,-1-1,3-2,5-6,-1 1</inkml:trace>
  <inkml:trace contextRef="#ctx0" brushRef="#br0" timeOffset="787.549">1382 282,'-33'24,"-21"17,-2 7,10 0,12-3,11-5,16-9,13-5,10-7,8-2,4-4,2-3,1-5,0-2,-1-3,0 0,-6-5,-6-2</inkml:trace>
  <inkml:trace contextRef="#ctx0" brushRef="#br0" timeOffset="1085.032">1806 0,'0'38,"0"28,0 6,0-3,0-9,0-10,5-9,1-6,1-5,2-6,1-4,3 0,0-3</inkml:trace>
  <inkml:trace contextRef="#ctx0" brushRef="#br0" timeOffset="1334.69">1580 311,'33'-5,"32"-2,8 1,-3 1,-9 1,-10 2,-8 1,-8 1,-4 0,-3 0,-1-5,-5-1</inkml:trace>
  <inkml:trace contextRef="#ctx0" brushRef="#br0" timeOffset="1607.062">2229 225,'-9'24,"0"0,1 0,1 0,2 1,0 0,2 0,0 1,2 18,1-41,0 0,0 0,1 1,-1-1,1 0,0 0,0 0,0 0,0 0,0 0,1 0,-1 0,1 0,0-1,0 1,0-1,0 1,0-1,1 0,-1 0,1 0,-1 0,1 0,0 0,0-1,0 1,0-1,0 0,0 0,0 0,0 0,0-1,0 1,1-1,-1 0,0 0,0 0,1 0,-1-1,0 1,0-1,0 0,0 0,2 0,3-3,0 1,-1-1,0 0,0-1,0 0,0 0,-1-1,0 1,0-1,0-1,-1 1,0-1,0 0,-1 0,0 0,0-1,0 1,-1-1,0 0,-1 0,0 0,0 0,-1-1,0 1,0 0,-1-1,0 1,0-1,-1 1,0 0,-2-8,1 13,1-1,-1 1,1 0,-1 0,0 0,0 0,0 0,0 0,-1 0,1 1,-1-1,0 1,1-1,-1 1,0 0,-1 0,1 1,0-1,0 1,-1-1,-18-5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1,'0'4,"0"7,-5 2,3-2,2-8,6-3,2-8,-1 3,-5 2,-9 7,-8 2,-1 5,2 1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11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1,'-5'10,"-1"-3,5-1,7-7,3 1,-5 2,-3 4,-2 6,-1 1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40 174,'-17'225,"-5"-94,70-238,133-229,-175 327,-4 3,1 1,0-1,0 1,1 0,-1 0,1 1,0-1,1 1,-1-1,1 2,0-1,0 0,0 1,0 0,1 0,-1 0,-2 4,-1 0,1 0,-1 0,1 0,-1 0,0 1,1-1,-1 1,0 0,0-1,0 1,0 0,0 0,-1 0,1 1,0-1,-1 0,0 1,0-1,1 0,-1 1,-1 0,1-1,0 1,-1-1,1 1,-1 0,0 0,0-1,0 3,4 8,20 219,-24-231,-1 0,1 0,-1 0,1 0,0-1,0 1,-1 0,1 0,0 0,0 0,0 0,0 0,0 0,0 0,0 0,0 0,1 0,-1-1,0 1,0 0,1 0,-1 0,1 0,-1 0,1-1,-1 1,1 0,-1 0,1-1,0 1,-1 0,1-1,0 1,0-1,-1 1,1-1,0 1,0-1,0 0,0 1,0-1,0 0,-1 0,1 1,0-1,0 0,0 0,0 0,0 0,0 0,0 0,0-1,0 1,0 0,0 0,-1-1,1 1,0 0,0-1,0 1,0-1,-1 1,1-1,0 0,-1 1,1-1,0 0,-1 1,1-1,77-96,145-109,-215 199,-8 5,1 1,0-1,0 0,0 1,0-1,0 0,0 1,0 0,1-1,-1 1,0 0,1-1,-1 1,1 0,0 0,-1 0,1 0,0 1,-1-1,1 0,0 1,0-1,0 1,0 0,-1-1,1 1,0 0,0 0,0 0,0 1,0-1,0 0,-1 1,1-1,0 1,0-1,-1 1,1 0,0 0,-1 0,1 0,0 0,-1 0,1 1,1 10,0 0,0 0,-1 0,-1 1,0-1,-1 1,0-1,-1 0,-1 3,0 19,2-14,-2 8,1 0,1-1,2 1,0 0,2-1,1 0,2 0,4 13,-2-21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0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32 520,'-23'57,"20"-43,1 0,0 1,1-1,0 0,1 0,1 0,0 1,1-1,1 0,0 0,1-1,0 1,1-1,1 1,0-2,0 1,2-1,-1 0,7 7,-9-15,0 0,1-1,0 1,0-1,0 0,0-1,1 1,-1-1,1-1,-1 1,1-1,0 0,-1 0,1-1,0 0,0 0,0-1,-1 0,1 0,0 0,-1-1,1 0,-1-1,0 1,0-1,0 0,0 0,0-1,-1 0,1 0,-1 0,0-1,0 0,2-3,25-21,0-3,-3 0,0-2,-3-1,0-1,-3-1,9-19,-21 43,-13 21,-1 0,1 0,1 0,-1 0,1 0,1 1,0-1,0 0,0 0,1 1,0-1,1 0,0 0,0 0,1 0,0-1,0 1,0-1,1 1,1-1,-1-1,1 1,0 0,0-1,1 0,0 0,0-1,1 0,-1 0,1 0,0-1,6 3,-5-5,0 0,0 0,0-1,0 0,0 0,1-1,-1 0,0-1,0 0,1 0,-1 0,0-1,0 0,-1-1,1 0,0 0,-1-1,0 0,1 0,-2-1,1 0,0 0,-1 0,1-2,8-7,0-2,-1 1,0-2,-1 0,-1-1,-1 0,0-1,6-16,-12 23,0 1,-1-1,0 0,-1 0,0-1,-1 1,0 0,-1-1,-1-11,-4 13,-2 5</inkml:trace>
  <inkml:trace contextRef="#ctx0" brushRef="#br0" timeOffset="777.824">1189 689,'203'-128,"-140"63,-62 64,1-1,-1 0,0 0,0 1,0-1,0 0,0 0,0 0,0-1,0 1,-1 0,1 0,-1 0,0 0,0-1,0 1,0 0,0 0,0-1,0 1,-1 0,1 0,-1 0,1 0,-1 0,0-1,0 1,0 1,0-1,0 0,-1 0,1 0,-1 0,1 1,-1-1,1 1,-2-1,0 0,0 0,0 1,0-1,0 1,-1 0,1 0,0 0,-1 1,1-1,0 1,-1 0,1-1,-1 2,1-1,0 0,-1 1,1-1,0 1,-1 0,1 0,0 1,0-1,0 0,0 1,0 0,0 0,0 0,-72 65,64-53,0 0,1 1,0 0,1 1,1 0,1 0,0 1,1 0,0 2,4-13,1 0,-1 0,1 0,0 0,1 0,0 0,0 1,0-1,0 0,1 0,0 0,0 0,1 0,0 0,0 0,0 0,1 0,0-1,0 0,0 1,1-1,-1 0,1 0,1-1,-1 1,1-1,2 2,8 4,-1-1,2-1,-1-1,1 0,1 0,-1-2,1 0,0-1,0-1,0 0,0-2,1 1,-1-2,0-1,1 0,-1-1,0-1,0 0,0-1,0-1,-1-1,0 0,0-1,10-7,27-15,0-4,-2-1,-1-3,-3-1,0-3,-3-2,-2-2,24-33,-47 57,-2-1,-1 0,-1-2,0 0,-2 0,-1-2,-1 1,-1-1,0-4,-9 28,0-1,0 0,0 1,0-1,-1 0,1 0,-1 0,1 0,-1 1,0-1,0 0,0 0,-1 0,1 0,-1 0,1 1,-1-1,0 0,0 0,0 1,0-1,-1 1,1-1,-1 1,0-1,1 1,-1 0,0 0,0 0,-1 0,1 0,0 1,-1-1,1 0,-1 1,1 0,-1 0,1 0,-1 0,0 0,0 0,0 1,-1-1,-7 4,-1 0,1 1,0 1,0-1,0 2,1-1,0 2,0-1,1 1,-1 1,2 0,-1 0,1 1,0 0,1 0,-3 5,-7 6,0 2,2 0,0 1,2 0,1 1,0 1,2 0,1 0,1 1,1 0,-3 21,10-39,-1 0,1 0,0 0,1 0,0 0,0 0,1 0,0 0,0-1,1 1,0-1,0 1,1-1,0 0,0 0,0-1,1 1,0-1,0 0,1 0,0-1,0 0,0 0,1 0,-1-1,1 0,0 0,1 0,-1-1,1 0,-1-1,1 0,0 0,4 0,12 2,-1-1,1-1,0-2,0 0,-1-1,1-2,0 0,-1-1,0-2,0 0,0-2,-1 0,0-2,0 0,18-13,-9 7,-1-1,0-2,-1-1,-2-1,0-1,-1-2,-1-1,-2 0,0-2,8-14,-13 16,-1 0,-2 0,0-2,-2 0,-1 0,-1-1,-2-1,0 0,-2 0,-1 0,-2-1,0-3,-4 31,0 1,1-1,-1 1,0-1,0 1,0-1,0 1,0-1,0 1,0-1,-1 1,1-1,-1 1,1-1,-1 1,1 0,-1-1,0 1,0 0,0-1,1 1,-1 0,0 0,-1 0,1 0,0 0,0 0,0 0,-1 0,1 1,0-1,-1 0,1 1,0-1,-1 1,1-1,-1 1,1 0,-1-1,1 1,-1 0,1 0,-1 0,1 0,-1 1,1-1,-1 0,1 1,-1-1,1 1,-1-1,1 1,0-1,-1 1,1 0,0 0,0 0,-1 0,1 0,0 0,-1 1,-16 13,0 1,1 1,1 0,1 1,0 0,1 2,1 0,1 0,1 1,-3 8,11-23,-16 30,2 1,1 0,2 1,2 0,1 1,2 1,2 0,2 0,1 0,2 4,1-33,1-1,-1 1,2-1,0 0,0 1,1-1,0 0,0 0,1 0,1 0,0 0,0-1,1 1,0-1,1-1,-1 1,2-1,-1 0,1 0,1 0,-1-1,1-1,0 1,1-1,0 0,0-1,0 0,0-1,1 0,0 0,1 0,17-1,-3-2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284 198,'-26'6,"0"1,1 1,0 2,0 0,1 1,0 2,1 0,-13 11,33-22,-1 0,1 1,-1-1,1 1,0 0,0 0,0 0,1 0,-1 1,1-1,-1 1,1-1,0 1,1 0,-1 0,1 0,0 0,-1 0,2 0,-1 0,0 0,1 0,0 1,0-1,0 0,0 0,1 0,0 0,0 0,0 0,0 0,1 0,-1 0,1 0,0 0,0-1,0 1,1-1,-1 1,1-1,0 0,0 0,0 0,0-1,1 1,-1-1,1 1,-1-1,1 0,9-1,0 0,0 0,1-2,-1 1,0-2,0 1,0-2,0 0,-1 0,1-2,-1 1,0-1,0-1,0 0,-1-1,0 0,0-1,-1 0,0-1,5-4,-15 13,187-136,-182 134,0 1,0 0,0 0,0 0,0 1,0 0,0 0,1 0,-1 1,0-1,0 1,0 1,0-1,-1 1,1-1,0 1,-1 1,1-1,-1 1,1-1,-1 1,0 1,0-1,-1 0,1 1,-1 0,0 0,1 0,-2 0,2 3,39 31,33 2,-58-38</inkml:trace>
  <inkml:trace contextRef="#ctx0" brushRef="#br0" timeOffset="366.989">1273 1,'-10'4,"-5"1,0 0,1 1,0 0,1 2,-1-1,1 1,1 1,0 1,0 0,0 0,2 1,-1 0,-7 11,17-17,0 0,0 0,0 0,1 0,0 0,0 1,0-1,0 0,1 0,0 0,0 0,0 0,1 0,0-1,0 1,0 0,0-1,1 1,0-1,0 0,0 0,0 0,0 0,1 0,0-1,32 58,-34-51,-1 0,-1 0,1 0,-2 0,1 0,-2 0,1 0,-1 0,-1-1,0 1,0 0,-1-1,0 0,0 0,-1 0,-1-1,1 1,-1-1,-1 0,1-1,-1 0,-1 0,1 0,-1-1,0 0,-1 0,1-1,-1-1,0 1,-1-1,-7 2,-8 6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26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0 720,'0'39,"0"21,0 7,5-9,1-15</inkml:trace>
  <inkml:trace contextRef="#ctx0" brushRef="#br0" timeOffset="169.005">57 410,'0'0</inkml:trace>
  <inkml:trace contextRef="#ctx0" brushRef="#br0" timeOffset="1521.29">536 551,'-29'9,"1"1,0 1,1 2,0 0,1 2,1 1,-18 15,37-26,0 1,1 0,0 1,0-1,1 1,-1 0,1 0,1 1,-1-1,1 1,1 0,-1-1,1 1,1 0,0 0,0 1,0-1,1 0,0 0,1 0,-1 0,2 1,-1-1,1 0,0-1,1 1,0 0,0-1,1 1,0-1,4 6,-6-10,0-1,0 1,1 0,0-1,-1 1,1-1,0 0,0 0,0 0,0 0,0-1,1 1,-1-1,0 0,1 0,-1 0,1 0,-1-1,1 1,0-1,-1 0,1 0,-1 0,1-1,-1 1,1-1,-1 0,1 0,-1 0,1 0,-1-1,0 1,1-1,7-4,-1 0,0 0,0-1,-1 0,0-1,0 0,-1 0,0-1,4-5,187-305,-136 237,-62 83,1 0,0 0,-1 0,1 1,-1-1,1 0,-1 0,0 1,1-1,-1 1,0-1,0 1,0 0,0-1,0 1,0 0,-1 0,1-1,-1 1,1 0,-1 0,0 0,1 0,-1 0,0 0,0 0,-1 0,1-1,0 1,0 0,-2 2,3-1,-4 430,0-369,-3-1,-3 1,-2-2,-3 1,-18 44,28-92,-2 0,0 0,-1 0,0-1,-2 0,1 0,-2-1,1 0,-2-1,0 0,-7 6,17-16,0-1,0 0,-1 0,1 0,0 1,0-1,0 0,-1-1,1 1,-1 0,1 0,0 0,-1-1,1 1,-1-1,0 1,1-1,-1 0,1 0,-1 1,0-1,1 0,-1 0,1-1,-1 1,0 0,1-1,-1 1,1 0,-1-1,1 0,-1 1,1-1,-1 0,1 0,0 0,0 0,-1 0,1 0,0 0,0 0,0 0,0-1,0 1,0 0,0-1,1 1,-1-1,0 1,1-1,-1 1,1-1,-1 1,1-1,0 0,0 1,0-1,0 1,0-1,0 0,0 0,4-18,1 0,1 1,0-1,2 1,0 1,1-1,1 1,0 1,1 0,1 0,1 1,11-11,-6 5,99-119,-82 105,-2-1,-1-2,-2-2,-2 0,-1-2,-3-1,-1-1,-3-1,-1-1,2-15,32-290,-42 124,-25 189,13 38,0 1,1 0,-1-1,0 1,0 0,0-1,1 1,-1 0,0 0,0 0,0 0,0 0,1 0,-1 0,0 0,0 0,0 0,0 0,1 0,-1 1,0-1,0 0,0 0,1 1,-1-1,0 1,1-1,-1 1,0-1,1 1,-1-1,0 1,1 0,-1-1,1 1,-1 0,1 0,0-1,-1 1,1 0,0 0,-1-1,1 1,0 0,0 0,0 0,-9 17,1 0,1 1,1 0,1 0,1 1,0-1,1 1,1 7,-5 22,1-10,2 0,2 0,1 1,2-1,6 33,1-3,-7-44,1 0,2 0,1-1,0 1,2-1,1 0,8 18,-14-40,-1 0,0 1,0-1,1 0,0 0,-1 1,1-1,0 0,0-1,0 1,0 0,0-1,0 1,1-1,-1 1,1-1,-1 0,0 0,1 0,0-1,-1 1,1-1,0 1,-1-1,1 0,0 0,-1 0,1 0,0 0,-1-1,1 1,0-1,-1 0,1 1,-1-1,1-1,-1 1,2-1,82-63,17-54,-102 119,-1-1,0 0,1 0,-1 0,0 1,1-1,-1 0,1 1,0-1,-1 0,1 1,-1-1,1 1,0-1,0 1,-1-1,1 1,0-1,0 1,-1 0,1-1,0 1,0 0,0 0,0-1,0 1,-1 0,1 0,0 0,0 0,0 0,0 1,0-1,-1 0,1 0,0 0,0 1,0-1,0 0,-1 1,1-1,0 1,0-1,-1 1,1-1,-1 1,1 0,0-1,-1 1,1 0,-1-1,1 1,-1 0,1 0,-1-1,0 1,1 0,-1 0,0 0,0 0,0 0,0-1,0 1,0 0,0 0,-4 29,-3 96,8-122,-1 0,1 0,0-1,0 1,0 0,0-1,1 1,0-1,-1 1,1-1,0 0,1 1,-1-1,1 0,-1-1,1 1,0 0,0-1,0 1,0-1,0 0,1 0,-1 0,1-1,-1 1,1-1,0 0,0 0,-1 0,2 0,7-2,0 0,0 0,-1-1,1 0,0-1,-1-1,0 0,0 0,0-1,0 0,-1-1,0-1,0 1,0-1,-1-1,0 0,-1 0,6-8,9-11,-1-1,-1-1,-2-1,-1-1,-2 0,0-1,-3-1,0-1,-3 0,4-16,59-215,-72 262,3-80,-4 82,-1 0,1 0,-1 1,1-1,-1 0,0 0,1 1,-1-1,0 0,0 1,0-1,1 1,-1-1,0 1,0-1,0 1,0 0,0-1,0 1,0 0,0 0,0 0,0 0,0 0,0 0,0 0,0 0,1 0,-1 0,0 0,0 1,0-1,0 0,0 1,0-1,0 0,0 1,0-1,1 1,-1 0,0-1,0 1,1 0,-1-1,0 2,-35 32,25-18,0 0,2 0,0 1,1 0,0 1,2 0,0 0,1 1,0-1,2 1,0 0,1 0,1 0,1 6,1 7,1-1,2 0,0 0,2-1,2 0,0 0,3 0,0-1,1 0,4 2,57 129,-73-160,0 0,0-1,1 1,-1 0,0 0,0-1,1 1,-1 0,0 0,1-1,-1 1,0 0,1 0,-1 0,0 0,1-1,-1 1,1 0,-1 0,0 0,1 0,-1 0,1 0,-1 0,0 0,1 0,-1 0,0 0,1 0,-1 0,1 1,-1-1,0 0,1 0,-1 0,0 0,1 1,-1-1,0 0,1 0,-1 1,0-1,0 0,1 0,-1 1,0-1,0 0,0 1,1-1,-1 0,0 1,0-1,0 1,0-1,0 0,0 1,0-1,3-36,-3 32,0-19</inkml:trace>
  <inkml:trace contextRef="#ctx0" brushRef="#br0" timeOffset="1767.639">1580 466,'39'10,"31"-2,9-2,-4-3,-10-1,-12-1,-9-1,-13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84,'-2'19,"-1"0,-1 0,-1 0,0 0,-2 0,0-1,-7 12,12-24,-126 233,61-106,122-221,25-60,86-118,-145 234,50-52,-70 84,1-1,-1 0,1 0,0 1,-1-1,1 1,0-1,-1 1,1 0,0 0,0 0,-1 0,1 0,0 0,0 0,-1 0,1 1,0-1,-1 1,1-1,0 1,-1-1,1 1,-1 0,1 0,-1 0,0 0,1 0,-1 0,0 1,1-1,-1 0,0 0,0 1,0-1,0 1,-1-1,1 1,0 0,-1-1,1 2,19 71,7 191,-5-136,-19-117</inkml:trace>
  <inkml:trace contextRef="#ctx0" brushRef="#br0" timeOffset="266.688">131 339,'39'4,"36"3,15-1,-3-2,-11 0,-19-2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40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55 509,'25'303,"-25"-301,1 9,-1-1,0 1,-1-1,0 0,0 1,-1-1,0 0,-1 0,0 0,-4 6,7-15,0 0,0 0,-1 0,1-1,0 1,-1 0,1 0,-1 0,1-1,-1 1,1 0,-1 0,0-1,1 1,-1-1,0 1,1 0,-1-1,0 1,0-1,0 0,1 1,-1-1,0 0,0 1,0-1,0 0,0 0,0 0,0 0,0 0,1 0,-1 0,0 0,0 0,0 0,0-1,0 1,0 0,0 0,1-1,-1 1,0-1,0 1,0-1,1 1,-1-1,0 1,1-1,-1 0,0 1,1-1,-1 0,1 0,-1 1,1-2,-21-48,21 30,0 1,2 0,0 0,1 0,2 1,-1-1,2 1,1 0,0 0,1 1,1 0,0 0,1 1,1 0,8-8,8-12,3 1,1 1,1 1,2 2,1 1,1 2,2 2,1 1,4 0,-41 22,1 1,0-1,-1 1,1-1,0 1,1 0,-1 0,0 0,1 1,-1-1,1 1,-1 0,1 0,-1 0,1 0,0 1,-1 0,1-1,0 1,0 1,-1-1,1 0,0 1,0 0,-1 0,1 0,-1 0,1 1,-1-1,0 1,1 0,-1 0,0 0,0 0,0 0,0 1,-1 0,1-1,-1 1,0 0,1 0,-1 0,0 2,0 0,-1 0,0 1,-1-1,1 0,-1 1,0-1,-1 0,1 1,-1-1,0 0,0 1,-1-1,1 0,-1 0,0 0,-1 0,1 0,-1-1,0 1,0-1,0 0,-2 1,-89 81,71-69,-1-2,0-1,-1 0,-1-2,0-1,-1-1,-11 1,11-4</inkml:trace>
  <inkml:trace contextRef="#ctx0" brushRef="#br0" timeOffset="353.905">1015 340,'-44'21,"1"2,2 2,0 2,2 1,-28 27,21 13,45-66,1 0,-1 0,0 0,1-1,0 1,-1 0,1 0,0 0,0 0,0 0,0 0,0 0,0 0,1-1,-1 1,1 0,-1 0,1 0,0 0,0-1,0 1,0 0,0-1,0 1,0-1,0 1,0-1,1 1,-1-1,1 0,-1 0,1 0,0 0,-1 0,1 0,0 0,-1 0,1-1,1 1,11 2,-1-1,1 0,0-1,0 0,0-1,0-1,0 0,0-1,-1 0,1-2,-1 1,1-1,-1-1,0-1,-1 1,0-2,1 0,-2 0,1-2,-1 1,75-86,-84 90,1 0,-1 0,0-1,0 1,-1 0,1-1,-1 1,0-1,0 1,0-1,-1 0,0 1,0-1,0 0,0 1,-1-1,0 0,0 1,0-1,0 1,-1-1,1 1,-1 0,0 0,-3-4,-35-21,18 22</inkml:trace>
  <inkml:trace contextRef="#ctx0" brushRef="#br0" timeOffset="620.722">1409 509,'-9'28,"-4"11</inkml:trace>
  <inkml:trace contextRef="#ctx0" brushRef="#br0" timeOffset="875.305">1438 114,'0'0</inkml:trace>
  <inkml:trace contextRef="#ctx0" brushRef="#br0" timeOffset="1118.579">1635 594,'14'-32,"60"-99,-73 130,1 1,-1-1,0 1,0 0,0-1,1 1,-1 0,0 0,0 0,1 0,-1 0,0 0,0 0,1 1,-1-1,0 0,0 1,0-1,0 1,1-1,-1 1,0-1,0 1,0 0,0 0,0-1,-1 1,1 0,0 0,0 0,0 0,-1 0,1 0,0 0,-1 0,1 1,-1-1,0 0,1 0,-1 0,0 1,1-1,-1 0,0 0,0 1,0-1,0 0,-1 0,1 0,0 1,0-1,-1 0,1 0,0 0,-1 1,5 13,-3-11,-1 0,1-1,0 1,1-1,-1 1,0-1,1 1,0-1,0 0,0 0,0 0,1 0,-1 0,1 0,-1-1,1 1,0-1,0 0,0 0,0 0,1 0,-1 0,1-1,-1 1,1-1,-1 0,1 0,-1 0,1-1,0 0,0 1,-1-1,1 0,0-1,0 1,-1-1,1 1,0-1,-1 0,1 0,-1-1,1 1,-1-1,0 0,13-10,0-2,-2 1,0-2,0 0,-2-1,1 0,-2 0,-1-2,0 1,-1-1,0-1,-1-1,2-1,1 4</inkml:trace>
  <inkml:trace contextRef="#ctx0" brushRef="#br0" timeOffset="1335.481">2284 1,'10'33,"2"31,1 9,-4-3,-2-8,-2-11,-3-8,-1-8,-1-4,0-3,-1-1,-4-6,-2-6</inkml:trace>
  <inkml:trace contextRef="#ctx0" brushRef="#br0" timeOffset="1542.629">2115 255,'29'-5,"28"3,10 3,-2 0,-7 0,-9 1,-12-1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9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278 336,'-20'4,"0"2,0 1,0 0,1 1,1 1,-1 1,1 1,1 1,0 0,1 1,0 0,1 2,0 0,-1 3,15-16,-1-1,1 0,0 1,0-1,1 0,-1 1,0-1,0 1,1 0,-1-1,1 1,-1-1,1 1,0 0,-1-1,1 1,0 0,0-1,0 1,1 0,-1-1,0 1,0 0,1-1,-1 1,1 0,0-1,-1 1,1-1,0 1,0-1,0 0,0 1,0-1,0 0,1 0,-1 1,0-1,0 0,1 0,-1-1,1 1,-1 0,1 0,-1-1,1 1,0-1,-1 1,1-1,0 0,-1 1,1-1,0 0,-1 0,16-1,0-1,0 0,0-1,-1-1,1 0,-1-2,0 1,0-2,-1 0,0-1,13-9,118-66,-144 81,0 1,1 0,-1 1,0-1,1 0,-1 1,1-1,-1 1,1 0,0 0,-1 0,1 0,-1 0,1 0,-1 1,1-1,-1 1,1 0,-1 0,0 0,1 0,-1 0,0 0,0 1,0-1,0 1,0-1,0 1,0 0,0 0,-1 0,1 0,-1 0,1 0,-1 0,0 1,0-1,0 0,0 1,0-1,0 1,-1-1,0 1,1-1,-1 1,0-1,0 1,0 0,0-1,0 0,0 5,0 0,1 0,0 0,0-1,1 1,0-1,0 1,0-1,1 1,0-1,0 0,0 0,1-1,0 1,0-1,1 1,-1-1,1-1,0 1,1-1,-1 0,1 0,-1 0,4 1,0-3,1-1,-1 0,1 0,-1-1,1 0,0 0,-1-1,1 0,-1-1,0 0,1-1,-1 0,0 0,0-1,-1 0,1-1,-1 1,0-2,0 1,-1-1,4-3,18-18,0-2,-2-1,-1-1,11-19,-16 23,15-23,-3-2,-1-1,-3-2,15-41,-27 35,-17 61,0 0,-1 0,1 0,0 1,0-1,0 0,0 0,-1 0,1 0,0 0,0 1,0-1,-1 0,1 0,0 0,0 0,-1 0,1 0,0 0,0 0,0 0,-1 0,1 0,0 0,0 0,-1 0,1 0,0 0,0 0,-1 0,1 0,0-1,0 1,0 0,-1 0,1 0,0 0,0 0,0-1,0 1,-1 0,1 0,0 0,0 0,0-1,0 1,0 0,0 0,-11 23,5 17,2 0,2 0,1 0,4 30,-1 13,-1 143,-2-222,1 0,0 0,0 1,1-1,-1 0,1 1,0-1,0 0,0 0,0 0,1 0,0 0,0 0,0 0,0-1,1 1,-1-1,1 1,0-1,0 0,0 0,0 0,0-1,1 1,0 0,10-3</inkml:trace>
  <inkml:trace contextRef="#ctx0" brushRef="#br0" timeOffset="247.598">786 166,'43'5,"48"1,13 0,-1-1,-14-2,-17-1,-20-1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0:3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296 508,'-27'1,"1"2,0 1,1 0,-1 2,1 1,-10 5,-61 35,95-47,1 1,-1-1,0 1,1-1,-1 1,0 0,1-1,-1 1,1 0,0-1,-1 1,1 0,-1 0,1-1,0 1,0 0,-1 0,1 0,0-1,0 1,0 0,0 0,0 0,0 0,0 0,0-1,0 1,0 0,1 0,-1 0,0-1,0 1,1 0,-1 0,1-1,-1 1,1 0,-1 0,1-1,-1 1,1-1,-1 1,1-1,0 1,-1-1,1 1,0-1,0 1,-1-1,1 0,0 1,0-1,0 0,44 17,126 26,-167-43,-1 0,1 1,0 0,-1 0,1 0,-1 0,1 1,-1-1,0 1,0 0,0 0,0 0,0 0,0 1,0-1,-1 1,1 0,-1 0,0 0,0 0,0 0,0 0,0 0,-1 1,1-1,-1 0,0 1,0 0,0-1,-1 1,1-1,-1 1,0 0,0-1,0 1,-1 0,1-1,-1 4,-7 5,-1 1,0-1,-1 0,0-1,-1 0,0-1,0 0,-1-1,-1 0,1-1,-2-1,1 1,-1-2,0 0,0-1,0 0,10-3,0 0,0 0,0 0,0-1,0 0,0 1,0-1,0-1,-1 1,1-1,0 1,-1-1,1 0,0-1,0 1,-1-1,1 0,0 0,0 0,0-1,0 1,0-1,0 0,0 0,-2-11</inkml:trace>
  <inkml:trace contextRef="#ctx0" brushRef="#br0" timeOffset="385.239">860 225,'-57'226,"27"60,31-176,-1-86</inkml:trace>
  <inkml:trace contextRef="#ctx0" brushRef="#br0" timeOffset="632.377">550 621,'43'-5,"28"-6,13-2,-4 2,-11 3,-7-2,-10 0,-8 2,-7 2,-6 3,-7 1</inkml:trace>
  <inkml:trace contextRef="#ctx0" brushRef="#br0" timeOffset="2464.357">1424 508,'-252'198,"242"-190,1 0,0 0,0 1,1 0,0 0,1 1,0 0,1 1,0-1,0 1,1 2,4-12,0 0,0 1,1-1,-1 0,1 1,0-1,-1 1,1-1,0 1,0-1,0 1,0-1,0 1,0-1,0 1,0-1,1 1,-1-1,0 1,1-1,-1 1,1-1,0 0,0 1,-1-1,1 0,0 0,0 1,0-1,0 0,0 0,1 0,-1 0,0 0,0-1,1 1,-1 0,0-1,1 1,-1 0,1-1,-1 0,0 1,1-1,-1 0,1 0,0 0,-1 0,1 0,0 0,78-16,-42-3,-1-3,0-1,-2-1,-1-2,-1-2,-1-1,-1-1,-2-2,17-24,-46 56,0 1,0-1,0 1,0-1,0 0,0 1,0-1,1 1,-1-1,0 0,0 1,0-1,0 1,1-1,-1 0,0 1,0-1,1 0,-1 1,0-1,1 0,-1 0,0 1,1-1,-1 0,0 0,1 0,-1 1,1-1,-1 0,0 0,1 0,-1 0,1 0,-1 0,1 0,-1 0,0 0,1 0,-1 0,1 0,-1 0,0 0,1 0,-1 0,1-1,-1 1,0 0,1 0,-1 0,1-1,-1 1,0 0,1 0,-1-1,0 1,0 0,1-1,-1 1,0 0,0-1,1 1,-1-1,-4 37,1-24,-21 111,24-119,0-1,-1 1,1 0,1-1,-1 1,1 0,-1-1,1 1,0-1,0 1,0-1,1 1,-1-1,1 0,0 1,0-1,0 0,0 0,1-1,-1 1,1 0,0-1,0 0,-1 1,1-1,1 0,-1 0,0-1,0 1,3 0,3-2,1 0,-1-1,0 0,0-1,0 0,0 0,0-1,-1 0,1 0,-1-1,0 0,0-1,0 0,-1 0,1 0,-1-1,0 0,-1-1,0 0,4-4,12-14,-1 0,-1-1,-2 0,0-2,-2 0,-1-1,2-9,-16 37,1-1,-1 0,0 1,0-1,0 0,-1 0,1 0,0 0,-1 1,1-1,-1 0,1 0,-1 0,0 0,0 0,0 0,0 0,0 0,-1 0,1 0,-1 0,1 0,-1 0,0 0,1 0,-1 0,0 1,0-1,0 0,0 1,-1-1,1 1,0-1,-1 1,1-1,-1 1,0 0,0 0,27-11,-23 13,-1 0,0 0,0 0,0 0,1 1,-1-1,-1 0,1 0,0 1,0-1,0 1,-1-1,1 1,-1-1,1 1,-1-1,1 1,-1-1,0 1,0 0,0-1,0 1,0-1,0 1,-1 0,1-1,0 1,-1-1,1 1,-1-1,1 1,-2 0,1 7,1-5,-1 0,1 0,0 1,0-1,0 0,1 1,0-1,0 0,0 0,0 0,0 0,1 0,-1 0,1 0,0 0,1-1,-1 1,1-1,-1 1,1-1,0 0,0 0,0 0,1-1,-1 1,1-1,0 0,-1 0,1 0,0 0,0 0,0-1,0 0,1 0,-1 0,0-1,0 0,0 0,0 0,0 0,-1 1,1 0,0-1,0 1,-1 1,1-1,-1 0,1 1,-1 0,0 0,1 0,-1 0,0 0,0 1,0-1,-1 1,1 0,-1 0,1 0,-1 0,0 0,0 1,0-1,-1 0,1 1,-1 0,0-1,0 1,0 0,-1-1,1 1,-1 0,0 0,0 0,0 0,-17 38,15-38,-1-1,1 1,0-1,0 1,1 0,-1 0,1-1,0 1,0 0,0 0,0 0,0 0,1 1,0-1,0 0,0 0,1 0,-1 0,1 0,0 0,0 0,0 0,1 0,-1 0,2 1,8 7</inkml:trace>
  <inkml:trace contextRef="#ctx0" brushRef="#br0" timeOffset="2865.808">2496 0,'-75'459,"65"-212,-11-185,10-49</inkml:trace>
  <inkml:trace contextRef="#ctx0" brushRef="#br0" timeOffset="3114.373">2215 423,'38'9,"27"4,8-1,-4-2,-14-3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3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1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3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59,'-2'1,"0"0,0 1,1-1,-1 1,0 0,1-1,-1 1,1 0,-1 0,1 0,0 0,0 0,0 0,0 0,0 1,1-1,-1 0,1 1,-1-1,1 0,0 1,0-1,0 0,0 1,0-1,0 1,-14 350,-5-150,32-360,52-72,31 48,-91 173,1 0,0 1,0 0,1 0,0 0,0 1,0-1,1 2,0-1,0 1,1 1,-1-1,1 1,0 1,0 0,0 0,1 0,-1 2,10-2,-14 3,1 1,-1 0,1 0,-1 1,0-1,1 1,-1 0,0 1,0-1,0 1,-1 0,1 0,-1 1,1-1,-1 1,0 0,0 0,-1 0,1 1,-1-1,0 1,0 0,-1 0,0 0,2 2,33 46,-27-44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3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0 249,'283'1,"-114"27,-168-28,0 0,1 0,-1 0,0 0,0 0,0 0,1 0,-1 0,0 0,0 0,0-1,0 1,1-1,-1 1,0-1,0 1,0-1,0 1,0-1,0 0,0 0,0 1,0-1,-1 0,1 0,0 0,0 0,-1 0,1 0,-1 0,1 0,-1 0,1-1,-1 1,1 0,-1 0,0 0,0-1,0 1,0 0,0 0,0 0,0-1,0 1,0 0,-1 0,1 0,0-1,-1 1,1 0,-1 0,1 0,-1 0,1 0,-2-1,-15-25,-2 1,-1 0,-1 2,-1 0,-10-7,27 26,-35-56,38 52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8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0,'556'0,"-544"0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1,'6'3,"-1"1,1-1,1-1,-1 1,0-1,0 0,1 0,-1-1,1 0,0 0,-1 0,1-1,1 0,5 1,25 3,0-2,-1-2,1-1,0-2,-1-1,4-2,-24 1,0 1,0 0,1 2,-1 0,1 1,-1 0,1 2,-1 0,1 1,-1 1,5 1,-4 3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51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0 735,'22'-8,"0"2,1 0,-1 1,1 1,1 1,-1 1,0 1,0 2,1 0,1 1,33 0,304-2,-363 0</inkml:trace>
  <inkml:trace contextRef="#ctx0" brushRef="#br0" timeOffset="433.989">0 960,'425'0,"-282"-25,-74 10,-51 9</inkml:trace>
  <inkml:trace contextRef="#ctx0" brushRef="#br0" timeOffset="1417.03">1185 509,'0'491,"-11"-433,-4-93,16 10,0 0,2 1,0-1,2 0,1 1,1 0,1 0,1 1,1 0,1 1,1 0,11-15,-11 15,166-279,-176 298,-1-1,0 1,1-1,0 0,0 1,0-1,0 1,0-1,1 1,-1 0,1 0,0 0,0 1,0-1,0 1,1-1,-1 1,1 0,-1 0,1 1,0-1,-1 1,1 0,0 0,0 0,0 0,0 0,0 1,0 0,0 0,0 0,0 1,0-1,0 1,0 0,0 0,0 0,0 1,2 0,-1 0,0 1,0 0,0 0,-1 0,1 1,-1-1,1 1,-1 0,-1 0,1 1,0-1,-1 1,0-1,0 1,-1 0,1 1,-1-1,0 0,0 1,-1-1,0 1,0-1,0 1,0-1,-1 1,0 0,0 0,-1-1,1 1,-1-1,-1 1,1-1,-1 1,-1 3,-9 7,2-1</inkml:trace>
  <inkml:trace contextRef="#ctx0" brushRef="#br0" timeOffset="1867.264">1580 960,'0'5,"0"6,0 7,0 4,0 4,0 2,0 0,0 2,0-1,0 0,-5 0,-1 0,-5 0,0-6</inkml:trace>
  <inkml:trace contextRef="#ctx0" brushRef="#br0" timeOffset="2394.924">1523 876,'31'-10,"-7"0,1 1,1 2,-1 0,1 2,0 1,0 1,20 0,-44 4,0-1,0 0,1 1,-1-1,0 1,0 0,0 0,1-1,-1 1,0 1,0-1,0 0,-1 0,1 1,0-1,0 1,-1 0,1-1,-1 1,0 0,1 0,-1 0,0 0,0 0,0 0,0 0,-1 1,1-1,0 0,-1 0,0 1,1-1,-1 0,0 0,0 1,-1-1,1 0,0 1,-1-1,1 0,-1 0,0 1,1-1,-1 0,0 0,-1 0,1 0,0 0,0 0,-1-1,1 1,-1 0,0-1,1 1,-1-1,0 1,-2 0,-136 122,138-123,1 0,0 0,0 0,0 0,0 0,0 0,0 1,1-1,-1 0,0 0,1 1,-1-1,0 1,1-1,0 0,-1 1,1-1,0 1,0-1,0 1,0-1,0 1,0-1,0 1,0-1,1 1,-1-1,1 1,-1-1,1 1,-1-1,1 0,0 0,0 1,-1-1,1 0,0 0,0 0,0 0,0 0,1 0,-1 0,0 0,0 0,1 0,-1-1,0 1,1 0,-1-1,1 1,-1-1,0 0,1 1,-1-1,1 0,-1 0,1 0,-1 0,1 0,-1 0,1-1,0 1,119 33,-117-32,-1 1,0-1,0 1,0 0,0 1,0-1,0 0,0 1,-1-1,1 1,-1 0,0 0,0 0,0 0,0 0,0 0,-1 1,1-1,-1 1,0-1,0 1,0-1,-1 1,1 0,-1-1,0 1,0 0,0-1,-1 1,1 0,-1-1,0 3,-5 5,0 0,-1 0,0-1,-1 0,0 0,-1-1,0 0,0 0,-1-1,0 0,0-1,-1 0,0 0,0-1,0-1,-1 0,0-1,0 0,-4 0,11-1,0 0,0-1,0 0,0 0,0 0,-1 0,1-1,-1 0,1 0,-1 0,1-1,-1 0,1 0,-1-1,1 1,-1-1,1 0,-1-1,1 1,0-1,-5-2,4-8</inkml:trace>
  <inkml:trace contextRef="#ctx0" brushRef="#br0" timeOffset="2834.277">2257 989,'-81'154,"-58"29,87-124,-43 45,81-89</inkml:trace>
  <inkml:trace contextRef="#ctx0" brushRef="#br0" timeOffset="5434.789">2454 1073,'-43'77,"-133"184,123-175,75-125,116-147,0 15,-78 115,-60 56,1 0,0-1,0 1,0 0,0 0,0 0,0 0,0 0,0 0,-1 0,1 0,0 0,0 0,0 1,0-1,0 0,0 1,-1-1,1 1,0-1,0 0,0 1,-1 0,1-1,0 1,-1-1,1 1,-1 0,1 0,0-1,-1 1,1 0,-1 0,0 0,1-1,-1 1,0 0,0 0,1 0,-1 0,0 0,0 0,0 0,0 0,0 0,4 49,-4-45,24 258,-23-262,-1 1,0-1,0 0,1 0,-1 1,0-1,0 0,0 1,-1-1,1 0,0 0,0 1,-1-1,1 0,-1 0,1 0,-1 0,1 1,-1-1,0 0,0 0,1 0,-1 0,0 0,0-1,0 1,0 0,0 0,0-1,0 1,0 0,-1-1,1 1,0-1,0 1,0-1,-1 0,1 0,0 1,0-1,-1 0,1 0,0 0,0 0,-1-1,1 1,0 0,0 0,-1-1,0 1,-213-122,190 108</inkml:trace>
  <inkml:trace contextRef="#ctx0" brushRef="#br0" timeOffset="6646.61">931 226,'53'0,"150"12,-165-6,0-1,1-2,-1-1,1-2,0-2,-1-2,26-5,166-4,-212 3,-39-9,15 15,-10-8,0 0,1-2,0 1,1-2,1 0,0 0,1-1,1-1,0 0,-3-10,6 8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25,'17'73,"-9"-11,-3 1,-2-1,-6 54,1-10,2-33,0-81,-1-24,2 1,0-1,2 1,2 0,1 0,6-19,10-8,3 2,3 0,18-27,-41 74,-1 1,1 0,1 1,-1-1,1 1,0 0,1 1,0-1,0 1,3-1,-8 7,1 0,0 0,-1 1,1 0,-1-1,1 1,-1 0,0 0,1 0,-1 1,0-1,0 0,0 1,0 0,0-1,0 1,0 0,0 0,-1 0,1 0,-1 0,1 0,-1 1,0-1,0 0,0 1,0-1,0 1,-1-1,1 1,-1 2,7 9,-3-6,0 0,0 0,1-1,0 1,0-1,1 0,0 0,0-1,1 0,0 0,5 4,5-2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6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0,'-5'29,"-1"19,0 6,1-1,1-5,-3-11,0-16,0-11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21,'159'-20,"-157"20,0 0,0 0,0 1,0-1,-1 1,1 0,0 0,-1-1,1 1,0 0,-1 0,1 0,-1 1,1-1,-1 0,0 1,0-1,1 0,-1 1,0 0,0-1,0 1,-1 0,1-1,0 1,-1 0,1 0,-1-1,1 1,-1 0,0 0,0 0,0 0,0 0,0 1,-21 66,13-50,7-16,0 0,1 0,-1 0,1 0,-1 0,1 0,0 0,1 0,-1 0,0 0,1 0,0 0,-1 0,1 0,0 0,1 0,-1 0,0-1,1 1,0 0,-1-1,1 1,0-1,0 0,0 0,1 0,-1 0,1 0,-1 0,1-1,-1 1,1-1,0 1,0-1,0 0,0 0,-1-1,1 1,1 0,6 4,-7-4,1 1,-1-1,1 1,-1 0,0 1,0-1,0 0,0 1,0 0,0-1,-1 1,1 0,-1 1,0-1,0 0,0 1,0-1,-1 1,1-1,-1 1,0 0,0-1,0 1,-1 0,0 0,1 0,-1 0,0 0,-1 0,1-1,-1 1,1 0,-1 0,0 0,-1-1,1 1,-1-1,1 1,-1-1,0 1,-1-1,1 0,0 0,-1 0,0 0,1-1,-1 1,0-1,-2 1,-9 5,-1-1,1 0,-2-1,1-1,-1-1,1 0,-1-1,0 0,-16-1,-32-19,51 6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17,'29'0,"14"0,5-4,-1-3,-9 1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97,'47'372,"-36"-218,40-411,-46 221,2 0,2 1,1 0,1 0,2 1,1 0,2 1,2 1,3-3,-20 33,-1 1,1 0,0 0,-1-1,1 1,0 0,0 0,0 0,0 0,0 0,0 0,0 0,0 1,0-1,1 0,-1 1,0-1,0 0,1 1,-1 0,0-1,1 1,-1 0,0-1,1 1,-1 0,1 0,-1 0,0 0,1 1,-1-1,1 0,-1 1,0-1,0 0,1 1,-1 0,0-1,0 1,1 0,-1-1,0 1,0 0,0 0,0 0,0 0,0 0,0 0,-1 0,1 1,0-1,0 0,-1 0,1 1,-1-1,1 1,23 119,-18-102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70,'-155'272,"197"-352,128-144,-169 222,0 0,0-1,0 1,0 0,0 0,1 0,-1 0,1 0,-1 1,1-1,0 0,-1 1,1-1,0 1,0 0,0-1,0 1,0 0,0 0,1 0,-1 1,0-1,1 0,-1 1,0 0,1-1,-1 1,0 0,1 0,-1 0,0 1,1-1,-1 0,0 1,1 0,-1-1,0 1,0 0,0 0,0 0,0 1,0-1,0 0,0 1,1 0,2 7,-1 1,0-1,0 1,-1 0,0 0,-1 0,0 0,0 1,-1-1,0 9,4 29,-2-36,4 71,-7-81,0 0,0 1,-1-1,1 0,-1 0,1 0,-1 0,0 0,0 0,0 0,0 0,0 0,-1 0,1 0,0-1,-1 1,1 0,-1-1,0 0,0 1,1-1,-1 0,0 0,0 0,0 0,0 0,0 0,-1 0,1-1,0 1,0-1,0 0,0 0,-1 0,-6 0,-1-2,1 1,-1-2,1 1,0-1,0 0,0-1,0 0,1-1,0 0,0 0,0 0,0-1,1 0,0-1,0 0,1 0,0 0,0-1,0 0,1 0,-2-4,-3-8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1 155,'370'-45,"-341"41,-14 0,1 2,-1-1,1 2,-1 0,1 1,0 0,-1 2,1-1,-1 2,1 0,0 1,-8 8,-29-11,11-3,1 0,0-1,0 0,0 0,0-1,1 0,-1-1,1 0,0 0,0-1,1 0,0 0,0-1,0 0,1 0,-5-7,0-3,0 3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3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0 159,'49'-15,"1"3,0 1,0 3,1 2,38 1,45 30,-171-25,15-8,1-2,-1 0,2 0,-1-2,2-1,-14-11,-9-5,25 18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0,'368'0,"-250"22,-97-18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2,'108'23,"-85"-19,0-1,0-2,0 0,0-1,0-1,1-1,-1-1,14-5,-11 2,0 1,0 1,0 2,1 0,20 2,-17 6,-24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0 286,'44'-47,"-3"-3,-2-1,31-52,-66 96,-4 6,0 0,0 0,0 0,0-1,0 1,1 0,-1 0,0 0,1 0,-1 0,1 0,-1 0,1 0,0 0,-1 0,1 0,0 0,0 0,-1 0,1 0,0 1,0-1,0 0,0 1,0-1,0 1,0-1,0 1,1-1,-1 1,0 0,0-1,0 1,0 0,0 0,1 0,-1 0,0 0,0 0,0 0,0 1,1-1,-1 0,0 1,0-1,0 0,0 1,0 0,0-1,0 1,0 0,0-1,0 1,0 0,0 0,-1 0,1 0,102 209,-94-194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0,'0'5,"0"6,-4 2,-3 3,-4 3,0 4,-3 3,0 1,-1 1,-4 1,2 0,-1 0,2 0,-1-5,3-2,-1-5,2-5</inkml:trace>
  <inkml:trace contextRef="#ctx0" brushRef="#br0" timeOffset="294.09">1 0,'4'10,"12"7,3 7,3 3,2-2,-2-2,-1-4,1 0,2 1,2-3,-5 1,1-3,0 1,-4 2,1-2,-4 2,1-3,-2-4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0 662,'49'1,"116"-13,-1-23,-116 27,-26 6</inkml:trace>
  <inkml:trace contextRef="#ctx0" brushRef="#br0" timeOffset="479.002">225 437,'-5'5,"-1"11,0 7,1 5,2 3,1 0,1 0,0 0,1-1,0-1,1 0,-1 0,0-1,0 0,0 0,0-5</inkml:trace>
  <inkml:trace contextRef="#ctx0" brushRef="#br0" timeOffset="3980.19">762 70,'-3'56,"5"-23,1-13,-2-1,0 1,-1 0,-1-1,-1 1,-1-1,0 1,-1-1,-2 0,-1 4,-56 95,63-118,-1 1,1 0,0 0,-1-1,1 1,0 0,0 0,-1 0,1 0,0 0,0-1,0 1,0 0,0 0,0 0,0 0,0 0,1 0,-1-1,0 1,0 0,1 0,-1 0,0-1,1 1,-1 0,1 0,-1-1,1 1,0 0,-1-1,1 1,-1-1,1 1,0-1,0 1,-1-1,1 1,0-1,0 0,0 1,-1-1,1 0,0 0,0 1,0-1,0 0,0 0,-1 0,1 0,0 0,0 0,0-1,0 1,0 0,0 0,54-5,-15-4,0-2,-1-2,-1-1,0-2,17-11,-37 17</inkml:trace>
  <inkml:trace contextRef="#ctx0" brushRef="#br0" timeOffset="4420.119">1044 98,'-62'205,"8"72,5-81,46-171</inkml:trace>
  <inkml:trace contextRef="#ctx0" brushRef="#br0" timeOffset="5300.796">1072 832,'2'-10,"0"1,0-1,1 1,0 0,1 0,0 0,0 0,1 1,0-1,1 1,3-4,1-3,12-14,1 2,1 0,1 1,2 1,25-17,-48 39,54-35,-57 37,1 1,-1-1,0 1,1-1,-1 1,0 0,1 0,-1-1,0 1,1 0,-1 0,1 0,-1 1,0-1,1 0,-1 0,0 1,1-1,-1 1,0-1,0 1,1 0,-1-1,0 1,0 0,0 0,0 0,0 0,0 0,0 0,0 0,0 0,-1 0,1 0,0 1,-1-1,1 0,-1 1,1-1,-1 0,0 1,1-1,-1 0,0 1,0-1,0 1,7 164,-7-164,0-1,0 0,0 0,1 0,-1 0,1 0,-1 0,1 0,-1 0,1 0,-1 0,1 0,0 0,0 0,-1-1,1 1,0 0,0 0,0-1,0 1,0-1,0 1,0 0,0-1,0 0,0 1,0-1,0 0,1 0,-1 1,0-1,0 0,0 0,0 0,0 0,1-1,-1 1,0 0,0 0,0-1,0 1,0 0,0-1,0 0,0 1,0-1,0 1,0-1,0 0,0 0,50-47,-42 39,98-100,-105 109,-1 0,1-1,-1 1,1 0,-1-1,1 1,-1 0,1 0,-1 0,1 0,-1 0,1 1,-1-1,1 0,-1 1,0-1,1 1,-1 0,0-1,1 1,-1 0,0 0,0 0,1 0,-1 0,0 0,0 0,0 0,0 0,0 0,-1 1,1-1,0 0,-1 1,1-1,0 0,-1 1,0-1,1 1,-1-1,0 1,0-1,0 1,0-1,0 1,0-1,0 1,0-1,-1 1,1-1,0 0,-1 1,1-1,-1 1,3 12,16 166,-18-155</inkml:trace>
  <inkml:trace contextRef="#ctx0" brushRef="#br0" timeOffset="6386.852">1947 521,'-17'56,"-7"85,23-140,0 1,0-1,0 0,0 1,0-1,1 1,-1-1,0 1,1 0,-1-1,1 1,-1 0,1-1,0 1,0 0,-1-1,1 1,0 0,1-1,-1 1,0 0,0-1,1 1,-1 0,1-1,0 1,-1-1,1 1,0-1,0 1,0-1,0 1,0-1,0 0,0 0,0 1,1-1,-1 0,1 0,-1 0,0 0,1-1,-1 1,1 0,0-1,-1 1,1-1,0 1,-1-1,1 0,0 0,-1 0,1 0,0 0,-1 0,2 0,7-6,0-1,0 0,0-1,-1 0,0 0,0-1,-1-1,-1 1,1-1,-1 0,-1-1,5-8,5-6,46-90,-61 115,-1 1,0 0,1-1,-1 1,0-1,1 1,-1 0,1-1,-1 1,1-1,-1 1,1-1,-1 0,1 1,0-1,-1 1,1-1,0 0,-1 0,1 1,0-1,-1 0,1 0,0 0,-1 0,1 0,0 0,0 0,-1 0,1 0,0 0,-1 0,1 0,0 0,0-1,-1 1,1 0,-1-1,1 1,0 0,-1-1,1 1,-1-1,1 1,-1-1,1 1,-1-1,1 1,-1-1,1 1,-1-1,0 0,1 1,-1-1,0 0,0 1,1-1,-1 0,0 0,31 173,13 56,-39-208,-1-1,0 1,-2 0,0 0,-2 0,0 0,-1-1,-1 1,-3 13,4-25,-1 0,0 0,-1-1,0 1,0 0,0-1,-1 0,0 0,-1 0,1 0,-1-1,-1 1,1-1,-1-1,0 1,0-1,-1 0,0 0,1-1,-2 0,1 0,0 0,-1-1,-4 1,10-3,-1 0,1 0,-1 0,0 0,1-1,-1 1,1-1,-1 0,0 1,1-1,-1-1,0 1,1 0,-1-1,0 1,1-1,-1 1,1-1,-1 0,1 0,-1-1,1 1,0 0,0-1,-1 0,1 1,0-1,0 0,1 0,-1 0,0 0,1 0,-1 0,1-1,0 1,-1 0,1-1,0 1,1-1,-1 1,0-1,1 0,-1 0,0-5,0 0,1 0,0 0,0 0,0 0,1 0,1 0,-1 0,1 1,0-1,1 0,0 1,0 0,1-1,0 1,0 1,0-1,1 1,0-1,0 1,1 1,0-1,0 1,0 0,3-1,184-159,-163 129,-21 19</inkml:trace>
  <inkml:trace contextRef="#ctx0" brushRef="#br0" timeOffset="7230.111">1834 295,'53'-37,"-1"-3,-2-1,21-25,13-38,-83 103,0 0,0 0,0 1,0-1,1 1,-1-1,0 1,1-1,-1 1,0 0,1 0,-1 0,0-1,1 1,-1 1,0-1,1 0,-1 0,0 0,0 1,1-1,-1 1,0-1,1 1,-1-1,0 1,0 0,0-1,0 1,0 0,0 0,0 0,0 0,0 0,0 0,0 0,-1 0,1 0,0 1,-1-1,1 1,26 59,-24-53,62 143,-55-137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1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1,'7'2,"1"0,-1 0,0 1,0 0,0 0,0 1,-1 0,1 0,-1 1,0 0,0 0,-1 0,1 1,3 5,7 12,0 0,-2 2,-1 0,-1 0,-1 1,-2 0,4 17,7 11,-3 1,-3 1,-2 0,2 33,-15-62,-2 0,0 0,-2 0,-1-1,-1 0,-1 0,-1 0,-2-1,0 0,-2-1,0-1,-9 11,7-11,-2 0,0-1,-1-1,-1-1,-1 0,-1-1,-13 8,18-16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2:45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31 453,'38'-55,"-26"43,2 0,-1 0,1 2,1 0,0 0,0 1,1 1,0 1,1 0,7-2,-21 8,1 1,-1-1,0 0,0 1,1-1,-1 1,0 0,1 0,-1 1,0-1,1 1,-1-1,0 1,0 0,1 0,-1 1,0-1,0 1,0-1,-1 1,1 0,0 0,-1 0,1 0,-1 1,1-1,-1 1,0-1,0 1,0 0,-1 0,1 0,-1 0,0 0,1 0,-1 0,0 0,-1 1,1-1,-1 0,1 0,-1 1,1 9,-1-1,0 0,-1 1,0-1,-1 0,0 1,-1-1,0 0,-1-1,0 1,-1-1,-1 1,0-1,-7 9,-5 15,17-31,-1 0,0 0,1 0,0 0,0 0,0 0,0 1,1-1,0 0,0 0,0 1,0-1,0 0,1 0,0 0,0 1,0-1,0 0,1 0,0 0,0-1,0 1,0 0,0-1,1 1,-1-1,1 0,0 0,0 0,1 0,-1 0,0-1,1 0,-1 1,1-1,0 0,0-1,0 1,3 0,24 13,-26-14,-1 0,1 0,-1 1,1-1,-1 1,1 0,-1 1,0-1,0 1,0 0,-1 0,1 0,-1 0,1 1,-1-1,0 1,0 0,-1 0,1 0,-1 0,0 0,0 1,0-1,-1 1,1 0,-1-1,0 1,0 0,-1-1,0 4,-2 1,0 0,-1-1,0 1,-1-1,0 0,0 0,-1 0,0-1,0 1,-1-1,0 0,0-1,-1 0,1 0,-2 0,1 0,0-1,-1-1,0 1,0-1,0-1,-1 1,2-1,0 1,0-1,0-1,-1 1,1-1,-1-1,1 1,-1-1,1-1,-1 0,0 0,1 0,-1-1,0 0,0 0,-10-5</inkml:trace>
  <inkml:trace contextRef="#ctx0" brushRef="#br0" timeOffset="836.55">567 1045,'24'-44,"145"-149,-86 113,-82 79,0 0,0 0,0 1,0-1,0 0,0 1,1-1,-1 1,0-1,0 1,0 0,1-1,-1 1,0 0,0 0,1 0,-1 0,0 0,1 0,-1 0,0 0,0 0,1 1,-1-1,0 1,0-1,0 1,1-1,-1 1,0-1,0 1,0 0,0 0,0 0,0 0,0 0,-1-1,1 1,0 1,0-1,-1 0,19 55,-14-37,-1-6,-5-11,1 1,0-1,0 0,0 1,1-1,-1 1,1-1,-1 0,1 1,0-1,0 0,0 0,0 1,0-1,0 0,0 0,1 0,-1 0,1 0,0-1,-1 1,1 0,0-1,0 0,0 1,0-1,0 0,0 0,1 0,-1 0,0 0,1 0,-1-1,0 1,1-1,-1 0,1 0,-1 0,0 0,1 0,-1 0,1 0,1-1,7-5,-1 0,0-1,0 0,-1-1,0 0,0 0,-1 0,0-1,4-6,16-16,63-50,-90 80,0 1,0 0,1-1,-1 1,0 0,1 0,-1 0,0 0,1 0,-1 0,0 1,1-1,-1 0,0 1,1-1,-1 0,0 1,0 0,0-1,1 1,-1 0,0 0,0-1,0 1,0 0,0 0,-1 0,1 0,0 0,0 0,0 1,-1-1,1 0,-1 0,1 0,-1 1,1-1,-1 0,0 1,0-1,0 0,1 1,5 61,-6-58,-1 11,-1 0,0 0,-2 0,1 0,-2 0,0-1,-1 0,-1 0,0 0,-1-1,-6 8,8-9,4-6</inkml:trace>
  <inkml:trace contextRef="#ctx0" brushRef="#br0" timeOffset="17271.499">228 1,'-17'14,"0"0,2 2,-1 0,2 0,0 2,1-1,1 2,0 0,2 0,0 1,1 0,1 1,1 0,1 0,1 1,1-1,1 1,0 1,-29 278,34-38,2-229,2-1,2 0,0-1,3 0,0 0,2-1,2-1,0 0,18 23,-19-31,1-2,2 0,0-1,0-1,2 0,1-2,6 5,-8-8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03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1 619,'5'0,"11"0,8 0,4 0,-2-5,-1-2,0 1,1 1,0 1,1 2,0 1,1-4,1-2,-1 2,0 0,1 2,-6 6,-5 2</inkml:trace>
  <inkml:trace contextRef="#ctx0" brushRef="#br0" timeOffset="4533.813">678 139,'17'-14,"0"2,0 0,1 2,1-1,0 2,0 1,1 0,11-2,-21 6,-6 3,-1-1,0 1,0 0,0 0,1 0,-1 0,0 0,1 1,-1-1,1 1,-1 0,1 0,-1 0,1 1,-1-1,0 1,1 0,-1 0,0 0,0 0,1 1,-1-1,0 1,0 0,0 0,-1 0,1 0,0 0,-1 0,1 1,-1 0,0-1,0 1,0 0,0 0,-1 0,1 0,-1 0,0 0,1 3,1 10,-1 1,-1 0,-1 0,0 0,-1-1,-1 1,0 0,-2-1,0 1,0-1,-2 0,0 0,-1-1,0 0,-1 0,-1 0,0-1,-1-1,0 1,-2-2,1 0,-1 0,-1-1,0 0,-2 0,-17 25,31-35,1 0,0-1,0 1,-1 0,1 0,0 0,0 0,0-1,0 1,0 0,0 0,0 0,1 0,-1 0,0-1,0 1,1 0,-1 0,0-1,1 1,-1 0,0 0,1-1,0 1,-1 0,1-1,-1 1,1 0,0-1,-1 1,1-1,0 0,-1 1,1-1,0 1,0-1,-1 0,1 1,0-1,0 0,0 0,0 0,-1 0,1 0,0 0,0 0,0 0,0 0,0 0,-1 0,1-1,0 1,0 0,171-1,-167 1,-1 1,0 0,0 0,0 0,0 1,-1-1,1 1,0 0,0 0,-1 0,1 1,-1-1,0 1,0 0,0-1,0 1,0 1,-1-1,1 0,-1 1,0-1,0 1,0 0,-1 0,1 0,-1 0,0 0,0 0,0 0,-1 0,1 0,-1 0,0 0,0 0,-1 1,1-1,-1 0,0 0,0 0,0 0,0 0,-1 0,0-1,0 1,0 0,-1 1,-3 6,0 0,-1 0,-1-1,1 0,-2-1,1 1,-1-1,-1-1,1 0,-1 0,-1-1,0 0,0-1,0 0,0-1,-1 0,0-1,0-1,0 1,-1-2,1 0,-6 0,-5-4,4-3</inkml:trace>
  <inkml:trace contextRef="#ctx0" brushRef="#br0" timeOffset="5398.276">1130 872,'166'-226,"-158"215,39-40,-46 50,0 0,0 0,1 1,-1-1,0 0,0 1,1-1,-1 1,0-1,1 1,-1-1,0 1,1 0,-1 0,1 0,-1 0,0 0,1 0,-1 0,1 0,-1 1,0-1,1 0,-1 1,0-1,1 1,-1 0,0-1,0 1,0 0,1 0,-1-1,0 1,0 0,0 0,0 0,-1 1,1-1,0 0,0 0,-1 0,1 1,0 0,38 93,-38-94,-1 0,1 0,-1 1,1-1,0 0,-1 0,1 0,0 0,0-1,0 1,0 0,0 0,0 0,0-1,0 1,0 0,0-1,0 1,0-1,0 1,1-1,-1 0,0 0,0 1,0-1,1 0,-1 0,0 0,0 0,1 0,-1 0,0-1,0 1,1 0,-1-1,0 1,0-1,0 1,0-1,0 1,0-1,0 0,0 0,0 1,0-2,47-45,-38 35,6-6,-13 12,1 1,0 0,0 0,0 0,0 0,1 1,0 0,0 0,0 0,1 1,-1-1,1 1,0 1,0-1,0 1,0 0,3-1,-6 5,1 1,-1-1,0 0,0 1,0 0,0 0,-1-1,1 2,-1-1,0 0,0 0,0 1,0-1,0 1,-1 0,1 0,-1-1,0 1,0 0,-1 0,1 0,-1 0,0 0,0 0,0 0,-1 0,1 0,-1 0,-1 3,2 1,3 75,3-63</inkml:trace>
  <inkml:trace contextRef="#ctx0" brushRef="#br0" timeOffset="7805.317">2343 421,'-1'7,"-1"0,0 0,-1 0,1-1,-1 1,-1-1,1 1,-1-1,0 0,-1-1,1 1,-1-1,-1 1,-7 10,-79 100,-32 11,94-84,30-44,5-4</inkml:trace>
  <inkml:trace contextRef="#ctx0" brushRef="#br0" timeOffset="8233.776">2033 477,'104'84,"-81"-68,-1 1,-1 0,0 2,-1 0,10 14,57 76,-79-104</inkml:trace>
  <inkml:trace contextRef="#ctx0" brushRef="#br0" timeOffset="8856.828">1920 279,'16'-5,"0"-1,0 0,-1-1,0-1,0-1,-1 0,0 0,-1-2,0 0,0 0,-1-1,-1-1,0 0,0 0,7-15,38-78,-54 105,0 1,-1 0,1 0,0-1,-1 1,1 0,0 0,-1 1,1-1,0 0,-1 1,1-1,-1 1,1-1,-1 1,1 0,-1-1,1 1,-1 0,1 0,-1 0,0 0,0 0,1 1,-1-1,0 0,0 0,0 1,-1-1,1 1,0-1,0 1,-1-1,1 1,-1-1,1 1,-1 0,0-1,1 2,3 5,88 177,-82-165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24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2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1,'5'0,"6"5,6 1,5 0,4-1,1-2,2-1,1-1,-1 0,1-1,-1 0,-1-1,1 1,-1 0,0 0,-4-5,-7-1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2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1,'-36'109,"-79"154,113-261,1 0,0 0,0 0,0 0,0 0,1 0,-1 0,1 1,-1-1,1 0,0 1,0-1,0 0,0 0,0 1,0-1,1 0,-1 0,1 1,-1-1,1 0,0 0,0 0,0 0,0 0,1 0,-1 0,0 0,1 0,-1-1,1 1,0 0,-1-1,1 0,0 1,0-1,0 0,0 0,0 0,0 0,0 0,1 0,-1-1,0 1,1-1,9 1,-1 0,1-2,-1 1,0-1,1-1,-1 0,0 0,0-2,0 1,-1-1,1-1,-1 1,0-2,0 0,0 0,-1 0,0-1,-1-1,7-5,1-1</inkml:trace>
  <inkml:trace contextRef="#ctx0" brushRef="#br0" timeOffset="395.345">415 1,'2'37,"-2"-1,-2 1,-2 0,0-1,-3 0,-1 0,-2-1,-6 15,-76 205,40-58,52-146,6-34</inkml:trace>
  <inkml:trace contextRef="#ctx0" brushRef="#br0" timeOffset="1299.68">415 961,'97'-173,"-59"104,2 1,4 3,25-28,-69 92,1 0,-1 0,0 1,1-1,0 0,-1 0,1 1,-1-1,1 0,0 1,-1-1,1 1,0-1,-1 1,1-1,0 1,0 0,0-1,0 1,-1 0,1 0,0-1,0 1,0 0,0 0,0 0,-1 0,1 0,0 0,0 0,0 1,0-1,0 0,0 0,-1 1,1-1,0 0,0 1,0-1,-1 1,1-1,0 1,-1-1,1 1,0 0,-1-1,1 1,-1 0,1 0,-1-1,1 1,-1 0,0 0,1-1,-1 1,0 0,0 0,1 0,-1 0,0 0,0 0,0-1,0 1,12 60,-10-29,-1-10,0-1,2 1,0-1,2 1,0-1,6 14,-11-34,1 0,-1 0,0 0,1 0,-1 0,1-1,0 1,-1 0,1 0,-1-1,1 1,0 0,0-1,-1 1,1 0,0-1,0 1,0-1,0 1,0-1,0 0,0 1,0-1,0 0,0 0,0 0,-1 0,1 0,0 0,0 0,0 0,0 0,0 0,0 0,0 0,0-1,0 1,0 0,0-1,0 1,0-1,0 1,-1-1,1 0,0 1,0-1,-1 0,39-37,-34 33,135-152,-140 156,1 0,-1 0,1-1,0 1,-1 0,1 0,0 0,0-1,0 1,-1 0,1 0,0 0,0 1,1-1,-1 0,0 0,0 0,0 1,0-1,1 1,-1-1,0 1,1-1,-1 1,0 0,1 0,-1-1,0 1,1 0,-1 0,0 0,1 1,-1-1,1 0,-1 0,0 1,0-1,1 1,-1-1,0 1,0 0,1-1,-1 1,0 0,0 0,0 0,0 0,0 0,0 0,0 0,-1 0,1 0,0 0,0 1,-1-1,27 165,4-76,-22-74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6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1,'-1'50,"-1"-34,0 0,2 1,0-1,1 1,1-1,0 0,1 1,1-1,1 0,0-1,1 1,0-1,2 2,-6-15,-1 0,1 0,-1 0,1 0,0-1,0 1,0 0,0-1,0 1,0-1,0 0,0 1,1-1,-1 0,0-1,1 1,-1 0,1-1,-1 1,1-1,-1 0,1 0,-1 0,1 0,-1 0,1 0,-1-1,1 1,-1-1,1 0,-1 1,0-1,1-1,-1 1,0 0,0 0,0-1,0 1,0-1,1-1,75-77,31-57,-108 136,-1 0,0-1,1 1,-1 0,1 0,-1 0,1 0,-1 0,1 0,0 0,0 0,-1 1,1-1,0 0,0 0,0 0,0 1,0-1,0 1,0-1,0 1,0-1,0 1,0-1,1 1,-1 0,0 0,0-1,0 1,0 0,1 0,-1 0,0 1,0-1,0 0,0 0,1 0,-1 1,0-1,0 1,0-1,0 1,0-1,0 1,0 0,0-1,0 1,0 0,-1 0,1 0,0 0,0 0,-1-1,7 15,-2 0,0 0,0 0,-2 0,1 0,-2 1,0 0,-1 8,9 54,-4-45,-1 0,-1 0,-2 1,-1 0,-2 0,-1-1,-2 1,-3 9,-2 2,-2-1,-2-1,-2 0,-18 35,33-75,-1 0,0-1,0 1,0-1,0 1,-1-1,1 1,-1-1,1 0,-1 0,0 0,0 0,0 0,0 0,0 0,0-1,0 1,-1-1,1 1,-1-1,1 0,-1 0,1 0,-1 0,0-1,1 1,-1-1,0 0,0 1,1-1,-1 0,0-1,0 1,1 0,-1-1,0 0,1 1,-1-1,0 0,1 0,0-1,-1 1,1 0,-1-1,1 0,0 1,0-1,0 0,-1-2,-2-7,0 0,1-1,0 0,1 0,1 0,0 0,0 0,1-1,1 1,0 0,1-1,0 1,0 0,2 0,-1 0,2 0,3-9,-1-4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3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0 367,'22'-36,"1"2,1 0,2 1,2 2,26-24,-4 3,24-40,-50 130,2 91,-21-108,-4-11,1-1,0 1,0-1,1 0,0 0,0 0,1 0,1 0,-1-1,2 0,-1 0,1 0,0 0,2 1,6 1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52.7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4967 994,'-457'-472,"411"427,-3 2,-1 2,-2 2,-2 3,-1 1,-2 4,-1 2,-57-20,12 12,-2 4,-1 4,-2 6,0 4,-1 5,-39 2,-44 5,0 9,-1 7,2 9,0 8,2 9,1 8,-90 37,141-37,2 7,2 5,3 6,2 6,4 5,3 5,3 6,4 5,-5 13,84-67,2 1,2 1,1 2,2 1,1 2,3 0,1 2,-11 30,24-49,1 1,2 0,0 0,2 1,0 0,2 0,1 0,1 0,2 1,0-1,2 0,0 0,2 0,1-1,1 0,7 17,9 3,1-1,3-1,1-2,2-1,2-1,1-1,2-2,2-2,1-1,1-2,2-2,1-1,31 14,43 16,2-6,2-5,3-5,1-6,1-5,2-5,1-6,104 2,90 3,0-14,0-14,0-15,80-23,-272 28,-1-6,-1-6,-2-5,-1-6,-1-5,-2-6,-3-5,40-27,-130 64,-1-2,-1-1,-1-1,0-2,-1 0,-2-1,0-2,-1 0,-2-2,0 0,-2-1,-1-1,-1-1,-2 0,0-1,-2 0,-2-1,3-12,-8 11,-2 0,-1 0,-1 0,-2 0,-1 0,-2 0,-1 0,-1 1,-1-1,-3 2,0-1,-6-9,-11-20,-2 2,-4 1,-1 1,-3 2,-28-29,2 7,-5 3,-2 2,-3 4,-3 4,-3 2,-2 4,-3 4,-2 3,-2 5,-2 3,-3 3,-72-18,26 14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4:08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1672,'33'31,"-32"-65,-8-314,7 332,0 1,1-1,1 1,0-1,1 1,1-1,0 1,1 0,1 1,5-11,-10 24,0-1,0 1,0-1,0 0,0 1,0 0,0-1,1 1,-1 0,0 0,1 0,-1 0,1 0,-1 0,1 0,0 0,-1 0,1 1,0-1,0 1,-1-1,1 1,0 0,0 0,0 0,0 0,11 2</inkml:trace>
  <inkml:trace contextRef="#ctx0" brushRef="#br0" timeOffset="930.236">452 1361,'8'-14,"0"-1,-1-1,-1 1,-1-1,0 0,-1 0,0 0,-1-1,-1 0,-1 1,-1-1,0 0,0 16,0-1,0 1,0-1,0 1,0 0,-1-1,1 1,0-1,-1 1,0-1,1 1,-1 0,0 0,1-1,-1 1,0 0,0 0,0 0,0 0,0 0,0 0,-1 0,1 0,0 0,0 0,-1 1,1-1,0 0,-1 1,1 0,0-1,-1 1,1 0,-1-1,1 1,-1 0,1 0,-1 0,1 0,-1 1,1-1,-2 0,-52 36,46-23,0 1,1 1,0 0,1 0,1 0,0 1,1 0,1 0,0 0,1 0,1 1,1-1,0 1,1 0,2 15,-1-26,-1 0,1 0,1 0,-1 0,1 0,0 0,0 0,1-1,0 1,0-1,0 0,1 1,-1-2,1 1,0 0,1-1,-1 0,1 0,0 0,0 0,0-1,0 0,1 0,-1 0,1-1,0 0,0 0,0 0,0-1,0 0,0 0,0 0,0-1,0 0,0 0,1 0,-1-1,0 0,0 0,0-1,0 0,-1 0,4-1,18-14,-1 0,-1-2,0-1,-2-1,0-1,-2-1,0-1,-1 0,-2-2,-1 0,0-1,-2-1,10-26,-20 45,0 0,0-1,-1 1,0-1,-1 0,0 0,0 0,-1-1,0 1,-1 0,-1-1,1 1,-2-1,1 1,-2-7,2 17,0-1,0 0,-1 0,1 1,0-1,0 0,0 0,-1 1,1-1,0 0,-1 1,1-1,-1 1,1-1,-1 0,1 1,-1-1,1 1,-1-1,1 1,-1-1,0 1,1 0,-1-1,0 1,1 0,-1-1,0 1,0 0,1 0,-1 0,0 0,0 0,1-1,-1 1,0 1,0-1,1 0,-1 0,0 0,0 0,1 0,-1 1,0-1,0 0,1 1,-1-1,0 1,1-1,-1 0,1 1,-1-1,0 1,-28 33,11 0,0 1,3 1,1 0,1 1,2 0,0 11,9-45,1-1,0 1,0 0,0 0,0-1,1 1,-1 0,1 0,-1 0,1 0,0 0,0 0,1 0,-1 0,1 0,-1 0,1-1,0 1,0 0,0 0,0 0,1-1,-1 1,1-1,0 1,-1-1,1 0,0 0,0 0,1 0,-1 0,0 0,1 0,-1-1,1 1,-1-1,1 1,0-1,-1 0,1 0,0-1,0 1,0-1,0 1,0-1,0 0,0 0,0 0,0 0,0-1,-1 1,1-1,0 0,0 1,0-1,0-1,1 0,22-19,-1-1,0-2,-2 0,-1-2,0-1,-2 0,-2-1,0-1,-2-1,6-17,-10 25,-10 19,-1 0,1-1,0 1,0 0,0 0,1 0,-1 1,1-1,0 0,-1 1,1 0,0-1,1 1,-1 1,0-1,0 0,1 1,-1-1,1 1,0 0,-1 0,1 1,0-1,-1 1,1 0,0 0,-1 0,1 0,0 1,0-1,-1 1,1 0,-1 0,1 0,-1 1,1-1,-1 1,0 0,0 0,1 0,-1 0,-1 0,0 0,0-1,1 1,-1-1,1 0,-1 0,0 0,1 0,0 0,-1 0,1-1,0 1,-1-1,1 0,0 0,-1 0,1 0,0 0,-1-1,1 1,0-1,-1 0,1 0,0 0,8-7</inkml:trace>
  <inkml:trace contextRef="#ctx0" brushRef="#br0" timeOffset="1435.209">1468 740,'-17'10,"1"0,0 1,0 0,1 1,0 1,1 0,1 2,0-1,1 1,1 1,0 0,1 1,-5 12,13-25,1 0,0 1,0 0,0-1,1 1,-1-1,1 1,0 0,1-1,-1 1,1 0,0-1,0 1,0-1,1 1,-1-1,1 0,0 1,1-1,-1 0,1 0,-1-1,1 1,0 0,1-1,-1 0,0 0,1 0,0 0,0 0,0-1,0 0,0 0,0 0,1 0,-1-1,0 1,1-1,0 0,-1-1,1 1,0-1,-1 0,1 0,0 0,-1-1,1 1,-1-1,1 0,2-1,5-2,0 1,0-2,0 1,0-2,-1 0,0 0,0-1,0 0,-1-1,0 0,-1 0,0-1,0-1,-1 1,0-1,-1-1,0 1,0-3,9-14,-2-1,-1 0,-2-1,0-1,-2 1,5-29,-1 2,-3-1,-2 0,-3-1,-2 1,-3-1,-6-49,3 88,-1-1,-1 1,-1 0,0 0,-2 0,0 1,-8-13,12 25,1-1,-1 1,-1 0,1 0,-1 1,0-1,0 1,-1 0,1 0,-1 1,0 0,0 0,-1 0,1 1,-1 0,0 0,0 0,0 1,0 0,0 1,-1-1,-1 1,5 2,0-1,-1 1,1-1,0 1,0 1,0-1,0 0,1 1,-1 0,0 0,0 0,1 1,0-1,-1 1,1-1,0 1,0 0,0 1,1-1,-1 0,1 1,0-1,-2 4,-35 91,33-68,1 1,2-1,1 1,2-1,1 1,1 0,2-1,0 1,3-1,0 0,2-1,1 0,1 0,2-1,0-1,2 0,1-1,2 0,0-2,1 0,5 2,-11-11,0-1,2-1,-1 0,2-1,0-1,0 0,1-2,1 1,10 3</inkml:trace>
  <inkml:trace contextRef="#ctx0" brushRef="#br0" timeOffset="3685.543">395 2630,'4'-13,"-1"-4,-11 23,-1 8,2 0,-1 0,2 1,0 0,0 0,2 0,0 1,0-1,2 1,0 0,1 0,0 0,1 0,1 0,2 6,-3-18,1 0,0 0,0 0,1-1,-1 1,1 0,0-1,0 1,0-1,0 1,1-1,0 0,-1 0,1 0,0 0,0-1,1 1,-1-1,0 0,1 0,-1 0,1 0,0 0,0-1,0 0,0 0,-1 0,2 0,-1-1,0 1,0-1,0 0,0 0,0-1,0 1,0-1,0 0,0 0,0 0,0 0,-1-1,1 0,0 1,0-2,10-3,1-1,-1-1,-1 0,0-1,0-1,-1 0,0 0,0-1,-1-1,-1 1,0-2,0 0,-2 0,1-1,-2 1,0-2,0 1,-2-1,0 0,0 0,-1-1,-1 1,-1-1,0 0,-1 0,-1 0,0 0,-1 1,-1-1,-1 0,0 1,-1-3,0 9,0 0,-1 0,0 0,-1 1,1 0,-2 0,1 1,-1-1,0 1,0 1,-1-1,0 1,0 1,-1 0,1 0,-1 0,0 1,-1 0,1 1,0 0,-1 1,0 0,0 0,0 1,-9 0,17 0,-1 1,0 0,1-1,-1 1,0 0,1 0,-1 1,1-1,-1 0,0 1,1 0,-1-1,1 1,-1 0,1 0,-1 1,1-1,0 0,0 1,0 0,0-1,0 1,0 0,0 0,0 0,1 0,-1 0,1 0,-1 1,1-1,0 1,0-1,0 0,0 1,1 0,-1-1,1 1,-1-1,1 1,0 0,0-1,0 1,0 0,1-1,-1 1,1 0,-1-1,1 1,0-1,0 1,0-1,1 2,1-1,0-1,1 1,-1-1,0 1,1-1,0 0,0 0,-1-1,1 1,0-1,0 0,0 0,0 0,1-1,-1 1,0-1,0 0,0 0,0 0,0-1,1 0,-1 0,0 0,0 0,3-1,91-55,-82 39,0-1,-2-1,0 0,-2-1,0 0,-1-1,-1 0,-1-1,-1 0,-1 0,1-12,-2-1,-2 0,-2 0,-1-1,-1 1,-3-5,3 37,8 50,2-1,3 0,1-1,2 0,2-2,2 2,-7-13,310 699,-306-685,-1 1,-3 0,-1 1,0 20,-11-66,0 1,0 0,0-1,-1 1,1 0,0 0,-1 0,1 0,-1 0,0 0,0-1,0 1,0 0,0 0,0 0,0 0,0 0,-1 0,1 0,-1 0,0 0,1-1,-1 1,0 0,0 0,0-1,0 1,-1-1,1 1,0-1,-1 1,1-1,0 0,-1 0,0 0,1 1,-1-2,0 1,1 0,-1 0,0 0,0-1,0 1,0-1,0 0,0 1,0-1,0 0,1 0,-1 0,0 0,0-1,0 1,0 0,-1-1,-9-7,1-1,0 0,1 0,0-1,0-1,1 0,0 0,1 0,1-1,-1 0,2-1,0 0,0 0,2 0,-1 0,2-1,-1 0,2 1,0-1,1-1,0-6,0-107,6 1,5-1,6 2,32-120,-35 181,-2-1,-4-1,-2 0,-3 0,-7-61,-22 17,26 107,-1 1,1-1,-1 0,0 1,-1-1,1 1,0 0,-1 0,0 0,0 0,0 0,0 1,0-1,0 1,-1 0,1 0,-1 0,0 0,1 1,-1-1,0 1,0 0,0 0,0 1,0-1,-1 1,2 0,0 0,0 1,-1 0,1 0,0-1,0 2,0-1,0 0,0 1,0-1,0 1,0 0,1 0,-1 0,1 0,-1 1,1-1,0 0,0 1,0 0,0 0,1-1,-1 1,1 0,-1 0,1 0,0 1,0-1,0 2,-15 98,15-69,3 0,0 0,2 1,2-2,1 1,2-1,1 0,1-1,2 0,1-1,2 0,3 2,24 36,4-1,2-2,3-3,31 27,-46-49,-1 1,-2 2,-2 2,-2 1,3 10,-21-35,0-3,-1 2,-1-1,-1 1,0 1,-2-1,-1 1,0 1,0 7,-6-27,0 0,1-1,-1 1,0 0,-1 0,1 0,0 0,-1 0,0 0,1 0,-1 0,0-1,-1 1,1 0,0-1,-1 1,0-1,1 1,-1-1,0 0,0 0,0 0,0 0,-1 0,1 0,-1-1,1 1,-1-1,1 1,-1-1,0 0,0 0,1 0,-1-1,0 1,0-1,0 1,0-1,0 0,0 0,0 0,0-1,0 1,1-1,-1 1,0-1,0 0,0 0,1 0,-1-1,-1 0,-9-8,1-1,0 0,1 0,0-1,0-1,2 0,-1 0,2-1,0 0,0-1,2 1,-1-1,2-1,0 1,1-1,1 0,0 0,1-1,-2 3,-3-16,2 0,0 0,2-1,1 1,2-1,0 1,3-1,0 1,2-3,1 2,-2 6</inkml:trace>
  <inkml:trace contextRef="#ctx0" brushRef="#br0" timeOffset="4753.04">1976 1982,'-39'90,"36"-84,1 0,0 0,0 0,1 0,0 0,0 0,0 1,1-1,0 0,0 1,0-1,1 0,0 0,0 1,1-1,0 0,0 0,0 0,0-1,1 1,0 0,1-1,-1 0,1 0,0 0,0 0,0-1,1 1,0-1,0 0,0 0,0-1,1 0,4 3,-5-5,1 0,-1 0,1 0,-1-1,1 1,0-1,-1-1,1 1,0-1,-1 0,1 0,-1-1,1 1,-1-1,0-1,0 1,0-1,0 1,0-2,0 1,-1 0,1-1,-1 0,0 0,0 0,-1 0,1-1,-1 1,0-1,0 0,-1 0,1 0,1-5,1-1,0 0,0 0,-1-1,0 0,-1 1,-1-1,0 0,0 0,-1 0,0-1,-1 1,-1 0,0 0,-1 0,0 0,-1 0,0 0,0 1,-2-1,1 1,-2 0,-3-6,6 10,-1-1,0 1,-1 0,0 1,0-1,0 1,-1 0,0 0,0 0,0 1,-1 0,0 0,0 1,0 0,-1 0,1 1,-1 0,0 0,0 1,0 0,0 0,0 1,0 0,0 0,-3 1,13 0,-1 0,1 0,-1 0,1 0,-1 0,0 1,1-1,-1 0,1 1,-1 0,0-1,0 1,1 0,-1-1,0 1,0 0,0 0,0 0,0 0,0 0,0 0,0 0,0 1,0-1,-1 0,1 0,0 1,-1-1,1 0,-1 1,0-1,1 1,-1-1,0 1,0-1,0 0,0 1,0-1,0 1,0-1,0 1,-1-1,1 0,-1 1,1-1,-1 1,1-1,-1 0,0 0,1 1,-1-1,0 0,0 0,0 0,0 0,0 0,0 0,-1 0,1 0,0-1,0 1,-1 0,1-1,0 1,-1-1,1 1,0-1,-1 0,0 1,12-4,-1 0,0-1,0 0,0 0,-1-1,0 0,1 0,-2-1,1 0,-1-1,0 1,0-1,-1-1,1 1,-2-1,1 0,-1-1,-1 1,1-1,2-8,6-5,1-3,0 0,-2-1,-1 0,-1-1,-2-1,0 1,-2-1,-1-1,-1 1,-1-6,-4 11,-1 0,0 0,-2 1,-1-1,0 1,-2 0,0 0,-2 1,0 0,-12-19,21 41,-1-1,1 1,0 0,-1 0,1-1,0 1,-1 0,1-1,-1 1,1 0,-1-1,1 1,-1-1,0 1,1-1,-1 1,0-1,1 1,-1-1,0 0,1 0,-1 1,0-1,0 0,1 0,-1 0,0 1,0-1,0 0,1 0,-1 0,0 0,0-1,0 1,1 0,-1 0,0 0,0-1,1 1,-1 0,0-1,1 1,-1 0,0-1,1 1,-1-1,0 1,1-1,-1 0,1 1,-1-1,1 0,-1 1,1-1,0 0,-1 1,1-1,0 0,0 0,-1 1,1-1,0-1,0 25,1 0,1 0,1 0,1 0,0-1,2 0,1 0,1 0,1-1,2 5,-8-21,15 42,110 270,-14 6,56 267,-123-283,-49-286,-4-25,-12-33,-72-208,68 197,3-2,3 0,1-1,3 0,2-1,2-1,2 1,3-1,2-15,13 7,-5 37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3:54.0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738 475,'-41'12,"1"1,1 2,0 1,1 3,1 1,1 1,-10 10,13-9,1 2,1 1,0 2,3 1,0 1,2 1,1 1,1 2,2 0,1 1,2 1,2 1,1 1,1 1,3 0,1 0,1 1,2 0,3 1,0 0,3 0,1 0,2 0,1-22,0 0,2 0,0 0,1 0,0-1,2 0,0 0,1-1,0 0,1 0,1-1,1 0,0-1,1 0,0 0,1-2,1 1,0-2,3 2,11 4,0-1,1-2,0-1,2-1,-1-1,1-2,1-1,-1-2,1-1,0-1,1-2,-1-1,1-1,23-4,-39 1,0 0,1-1,-1-1,-1-1,1 0,-1-1,0 0,-1-2,0 0,0 0,7-8,10-7</inkml:trace>
  <inkml:trace contextRef="#ctx0" brushRef="#br0" timeOffset="276.712">1161 1266,'-12'20,"-48"74,4 3,-38 92,67-86,27-99,-1-1,1 0,0 1,0-1,1 1,-1-1,1 0,0 1,0-1,0 0,0 0,0 0,1 0,-1 0,1 0,0 0,0 0,0-1,0 1,0-1,1 1,-1-1,1 0,0 0,-1 0,1 0,0 0,0-1,3 1,4 2,0-2,1 1,-1-2,1 1,0-1,0-1,-1 0,1-1,0 0,0 0,-1-1,1 0,-1-1,0-1,0 1,0-2,0 1,2-2,11-7,1-1,-2-1,0-1,-1 0,0-2,12-14,-24 22,1 0,-2 0,0-1,0 0,-1-1,0 1,-1-1,0-1,-1 1,0-1,-1 0,-1 0,0 0,-1-1,0 1,-1 0,0-1,-1 0,-1-3,0 11,-1 0,0 0,0 0,0 1,-1-1,0 1,0-1,0 1,-1 0,0 0,0 0,0 1,0 0,-1-1,0 1,1 1,-1-1,-1 1,1 0,-1 0,1 0,-1 1,0 0,0 0,0 0,0 1,0 0,0 0,0 1,0-1,0 1,0 1,-1-1,1 1,-6 1,-13 4</inkml:trace>
  <inkml:trace contextRef="#ctx0" brushRef="#br0" timeOffset="6099.275">1585 1434,'0'20,"2"0,0 0,1 0,1 0,1-1,0 1,2-1,3 6,-6-16,0 0,0-1,1 0,0 0,0 0,1-1,-1 0,2 0,-1 0,1-1,0 0,1 0,-1-1,1 1,0-2,0 1,1-1,7 2,-10-4,1-1,-1-1,0 1,0-1,1 0,-1 0,0-1,1 0,-1 0,0 0,0-1,0 0,0 0,0-1,-1 1,1-1,-1 0,1-1,-1 0,0 1,0-2,-1 1,1 0,1-3,85-127,-23-51,-69 186,1-1,-1 0,1 0,-1 0,1 0,-1 0,1 0,0 0,-1 0,1 0,-1 0,1 0,-1 0,1 0,-1 0,1 0,-1 0,1-1,-1 1,1 0,0 0,-1 0,1-1,-1 1,1 11,-1 0,1 0,1 0,0 0,0 0,1 0,1-1,0 1,0-1,1 1,0-1,1 0,0-1,0 1,1-1,1 0,-1 0,2-1,-1 0,1 0,0-1,0 0,1 0,0-1,2 1,-3-5,1 1,0-1,-1-1,1 1,0-2,0 1,0-1,0 0,0-1,0 0,0-1,0 0,-1 0,1 0,-1-2,1 1,-1-1,0 0,0 0,-1-1,0 0,1 0,-1-1,-1 0,1 0,-1-1,0 0,-1 0,0 0,0-1,0 0,-1 1,0-2,1-4,10-15,-2 0,-1-1,-1-1,-1 1,-2-2,-1 1,-2-1,-1 0,0-9,4-81,-1 57,-4 1,-2 0,-3-1,-8-47,8 103,1-11,-2-1,0 1,-1 0,-1 1,-1-1,0 1,-2 0,0 1,0-1,-2 2,0-1,-12-13,19 27,1 1,-1-1,0 1,0 0,0 0,0 0,0 1,0-1,0 1,-1-1,1 1,0 0,-1 0,1 1,-1-1,1 1,-1-1,1 1,-1 0,0 1,1-1,-1 1,1-1,-1 1,1 0,0 0,-1 1,1-1,0 1,0-1,0 1,0 0,0 0,0 0,0 1,1-1,-1 1,1 0,0-1,0 1,0 0,0 0,0 0,0 1,0 0,-5 16,0 1,2 0,0 1,1-1,1 1,1 0,1 0,1 0,2 17,-1-9,-1 4,2-1,1 1,1-1,2 1,2-2,1 1,1-1,10 19,-5-17,3 0,0-1,3-1,0 0,24 25,-33-43,-1 0,2-1,0 0,0-1,1 0,0-1,1-1,1-1,-1 0,2 0,-1-2,1 0,0-1,0-1,1 0,-1-2,11 2,13-18,-29 0</inkml:trace>
  <inkml:trace contextRef="#ctx0" brushRef="#br0" timeOffset="6612.285">3137 899,'-32'35,"2"2,2 1,1 2,2 0,2 2,-12 29,33-67,-1 1,1 0,0 0,1 0,-1 0,1 0,0 0,0 1,0-1,1 0,0 1,0-1,0 0,1 1,0-1,0 0,0 0,1 0,-1 0,1 0,0 0,1 0,-1 0,1-1,0 0,0 1,0-1,1 0,0 0,0-1,0 1,0-1,0 0,0 0,1 0,0 0,-1-1,2 0,4 1,0-1,0-1,0 0,0 0,0-1,0 0,0 0,0-2,1 1,-1-1,-1-1,1 1,0-2,-1 1,1-1,-1-1,0 0,-1 0,1-1,-1 0,0 0,0-1,-1 0,0 0,4-6,10-12,-2-1,0 0,-2-1,-1-1,-2-1,0 0,-2-1,-1 0,-1-1,-2 0,-1-1,-2 1,-1-1,0-18,-1-8,-3 0,-2 0,-3 0,-8-38,9 76,0 1,-1-1,-2 1,0 0,0 1,-2 0,-1 0,0 1,-1 0,0 0,-2 1,0 1,-1 0,0 1,-3-1,10 9,1 1,-1 0,0 1,0 0,-1 0,1 0,-1 1,0 0,0 1,0 0,0 0,-1 0,1 1,0 0,-1 1,1 0,0 0,-1 1,1 0,0 1,0 0,0 0,0 0,0 1,0 0,0 1,1 0,0 0,0 0,0 1,0 0,1 1,-1-1,2 1,-1 0,-2 5,-1 3,1 1,0 0,1 0,1 0,0 1,2 0,0 1,0-1,2 0,0 1,0 0,2 0,0-1,1 1,1 0,0-1,1 1,1-1,1 0,3 7,12 31,2-1,3-1,2-1,2-1,12 14,-20-30,1-2,2 0,1-1,1-2,2 0,0-2,2-1,1-2,1-1,1-1,1-2,1-1,15 5,-21-13,0-1,1-1,0-2,1-1,-1-1,1-2,0-1,0-1,29-4,19-20,-62 11</inkml:trace>
  <inkml:trace contextRef="#ctx0" brushRef="#br0" timeOffset="10064.545">4153 23,'-3'5,"1"0,-1 0,1 0,0 1,1-1,-1 0,1 1,0 0,0-1,1 1,0 0,0-1,0 1,1 4,5 30,2 0,1 0,3-1,1 0,1-1,3-1,0 0,15 20,-3-1,70 147,-9 4,-3 18,-26-36,-45-145,-15-45,1 1,-1-1,0 0,0 0,0 0,0 0,0 0,0 0,0 0,0 0,0 0,0-1,-1 1,1 0,0 0,-1-1,1 1,-1-1,0 1,1 0,-1-1,0 1,0-1,0 1,0 0,0-1,0 1,0-1,-1 1,1-1,0 1,-1-2,5-72,3 0,4 0,13-44,48-55,-71 171,0 0,0 1,0-1,0 1,1-1,-1 1,1 0,-1-1,1 1,0 0,0 0,0 0,0 0,0 0,1 1,-1-1,0 1,1-1,-1 1,1 0,0 0,-1 0,1 0,0 1,0-1,-1 1,1-1,0 1,0 0,0 0,-1 0,1 1,0-1,0 1,0-1,-1 1,1 0,0 0,-1 0,1 0,-1 1,1-1,-1 1,0-1,0 1,0 0,0 0,1 1,8 13,0 0,-2 1,0 0,-1 1,-1-1,-1 1,0 1,1 8,23 63,42 71,-43-135,-13-19</inkml:trace>
  <inkml:trace contextRef="#ctx0" brushRef="#br0" timeOffset="10547.349">5423 673,'-30'46,"3"1,1 1,3 2,2 1,2 0,1 9,16-51,0 1,1-1,0 1,1-1,0 1,1-1,-1 1,2-1,0 1,0-1,0 0,2 3,-3-9,0 0,1 1,-1-1,1 0,0 0,0 0,0 0,0 0,0-1,0 1,1-1,-1 1,1-1,0 0,0 0,0 0,0 0,0 0,0-1,1 0,-1 1,0-1,1 0,-1-1,1 1,-1-1,1 1,-1-1,1 0,-1 0,1-1,-1 1,3-1,2-3,-1 0,0 0,0-1,0 0,-1 0,1-1,-1 1,0-2,-1 1,1 0,-2-1,1 0,0 0,-1-1,-1 1,1-1,-1 0,-1 0,1 0,-1 0,-1 0,1-4,2 1,14-60,-3-1,-2-1,-5 0,-1-26,-5 85,7-33,-8 47,-1-1,0 1,1 0,-1 0,1 0,-1-1,1 1,-1 0,1 0,-1 0,0 0,1 0,-1 0,1 0,-1 0,1 0,-1 0,1 0,-1 0,1 0,-1 0,1 1,-1-1,0 0,1 0,-1 0,1 1,-1-1,0 0,1 0,-1 1,0-1,1 0,-1 1,0-1,1 1,-1-1,0 0,0 1,1-1,-1 1,0-1,0 1,0-1,0 1,0-1,0 0,0 1,0-1,0 1,0-1,0 1,0-1,0 1,0-1,0 1,0-1,0 1,2 4,17 33,-13-23,1 0,1 0,0 0,1-1,1-1,0 1,0-2,2 1,4 3,5 1,1-2,0 0,1-1,0-1,1-1,6 1,-5-3,-18-6,0-1,1 0,-1 0,1-1,0 1,-1-2,1 1,0-1,0 0,0-1,0 0,1 0,1-1,7-5</inkml:trace>
  <inkml:trace contextRef="#ctx0" brushRef="#br0" timeOffset="10916.536">5930 588,'45'-79,"-43"77,0 0,0 0,0 1,0-1,0 1,0 0,0-1,0 1,1 0,-1 0,1 0,-1 1,0-1,1 0,-1 1,1 0,-1-1,1 1,-1 0,1 0,-1 1,1-1,-1 1,1-1,-1 1,1 0,-1-1,0 1,1 1,-1-1,0 0,0 0,0 1,1 0,10 9,-1 1,0 0,-1 1,-1 0,0 0,-1 1,0 1,5 12,28 40,40 31,-81-98,0 1,0 0,1-1,-1 1,0-1,1 0,-1 1,1-1,-1 0,0 0,1 0,-1 0,1 0,-1 0,0 0,1 0,-1-1,1 1,-1-1,0 1,1-1,-1 1,0-1,0 0,0 1,1-1,-1 0,0 0,0 0,0 0,0 0,0 0,0 0,-1-1,1 1,0 0,-1 0,1-1,0 1,-1 0,0-1,1 0,18-64,-19 64,4-31,-2-1,-1 1,-2-1,-1 0,-2 1,-3-15,-8-109,15 106,1 52</inkml:trace>
  <inkml:trace contextRef="#ctx0" brushRef="#br0" timeOffset="11204.015">6523 559,'31'-28,"-2"-1,-2-2,0 0,-2-2,-2-1,-1-1,-2-1,2-6,-18 34,1 1,-1-1,0 0,-1 0,0 0,0-1,-1 1,0-1,-1 1,0-1,0 0,-1 1,0-1,0 0,-1 1,0-1,0 0,-1 1,-1-1,1 1,-1 0,-1 0,1 0,-1 0,-1 0,1 1,-1 0,-1 0,-2-3,6 8,-1 1,1 0,0-1,0 1,-1 0,1 0,-1 1,1-1,-1 0,1 1,-1-1,1 1,-1 0,0 0,1 0,-1 0,1 1,-1-1,1 1,-1-1,1 1,-1 0,1 0,-1 0,1 0,0 0,0 1,-1-1,1 1,0-1,0 1,0 0,1 0,-1 0,0 0,1 0,-1 0,-47 87,43-61,0 1,2-1,1 1,1 0,2 0,1 0,1 0,5 24,-4-37,1 0,0 0,1-1,1 1,0-1,2 0,-1 0,2-1,0 0,0-1,2 0,-1-1,2 0,-1 0,2-1,-1-1,2 0,-1 0,1-2,1 0,10 5,1-3</inkml:trace>
  <inkml:trace contextRef="#ctx0" brushRef="#br0" timeOffset="12232.349">5705 2168,'5'3,"0"0,-1 0,1 0,1-1,-1 0,0 0,0 0,1 0,-1-1,1 0,0 0,-1-1,1 1,-1-1,1-1,0 1,-1-1,1 0,-1 0,1 0,-1-1,1 0,3-2,0-2,0 1,-1-2,0 0,0 0,0 0,-1-1,0 0,-1 0,0-1,0 0,-1 0,0 0,0-1,-1 1,-1-1,1 0,1-10,28-60,-32 77,0 1,0 0,0-1,0 1,0 0,1 0,-1-1,1 1,-1 0,1 0,0 1,0-1,0 0,0 1,0-1,0 1,0-1,0 1,1 0,-1 0,1 0,-1 0,1 1,-1-1,1 0,-1 1,1 0,-1 0,1 0,-1 0,1 0,0 0,-1 1,1-1,-1 1,1 0,-1-1,0 1,1 0,-1 1,0-1,1 0,-1 1,0-1,1 2,25 26,-1 1,-2 1,-1 1,-1 1,-2 1,-1 0,-2 2,-2 1,-1 0,9 36,19 35,77 194,-117-296,0 1,0-1,-1 1,0 0,-1 0,1 0,-1-1,0 1,-1 0,0 1,0-1,0 0,-1 0,0 0,-1-1,1 1,-1 0,0 0,-1-1,0 1,0-1,0 0,-1 0,0 0,0 0,-1-1,1 1,-1-1,0-1,0 1,-1 0,0-1,1 0,-1-1,-3 2,3-2,0 0,-1-1,1 1,-1-1,0-1,0 1,0-1,0 0,0-1,0 0,0 0,0 0,0-1,0 0,0 0,1-1,-1 0,0 0,1-1,-1 1,1-2,0 1,0 0,0-1,0 0,1-1,-1 1,1-1,0 0,1-1,-1 1,1-1,0 1,0-1,1-1,-1 0,1-12,1 0,0-1,2 1,0 0,1-1,1 1,0 0,2 0,0 0,2 0,0 1,0-1,5-5,20-75,-16 43,-7 32</inkml:trace>
  <inkml:trace contextRef="#ctx0" brushRef="#br0" timeOffset="12481.497">5733 1584,'10'-6,"2"-3</inkml:trace>
  <inkml:trace contextRef="#ctx0" brushRef="#br0" timeOffset="12802.69">6326 1829,'9'15,"0"-1,2 0,-1-1,1 0,1-1,1 0,-1-1,2 0,0-1,0 0,0-1,1-1,1-1,-1 0,13 4,-24-11,0 1,0-1,0 0,0 0,0 0,0-1,0 0,0 1,0-1,0 0,0-1,0 1,0-1,-1 0,1 0,-1 0,1 0,-1 0,0-1,0 0,0 0,0 1,0-2,-1 1,1 0,-1 0,0-1,0 1,0-1,-1 0,1 0,0-2,2-5,-1 1,0-1,-1 0,0 0,-1 0,0-1,0 1,-1 0,-1 0,0-1,-1-4,-45-108,34 104</inkml:trace>
  <inkml:trace contextRef="#ctx0" brushRef="#br0" timeOffset="13150.784">6947 1406,'-6'5,"1"0,0 0,1 1,-1 0,1 0,0 0,1 1,-1 0,1-1,0 1,1 0,0 0,0 0,0 1,1-1,0 0,1 1,0-1,0 0,0 1,1-1,0 1,0-1,1 0,0 0,3-3,0 0,0-1,0 1,0-1,1 0,0-1,-1 0,1 0,0 0,0 0,0-1,0 0,0 0,1-1,-1 0,0 0,0 0,0-1,0 0,4 0,49 1,-55 1,-1 0,0-1,1 1,-1 1,0-1,0 0,0 1,0-1,0 1,0 0,0 0,0 0,-1 1,1-1,-1 1,0-1,0 1,0 0,0-1,0 1,0 0,-1 1,0-1,1 0,-1 0,0 0,0 1,-1-1,1 1,-1-1,0 0,0 1,0-1,0 1,0-1,-1 1,0 7,-1 1,0-1,-1 1,0-1,0 0,-1 0,-1 0,0-1,-1 1,-2 2,-59 62,49-57</inkml:trace>
  <inkml:trace contextRef="#ctx0" brushRef="#br0" timeOffset="13797.405">7427 785,'-1'1,"-1"0,1 1,0-1,0 0,-1 1,1-1,1 1,-1 0,0-1,0 1,0 0,1-1,-1 1,1 0,0 0,-1 0,1-1,0 1,0 0,0 0,0 0,0-1,1 1,-1 0,0 0,1 0,0-1,0 2,-1-1,8 43,3 0,1-1,3 0,1-1,14 24,1 7,94 252,-112-272,-9-31</inkml:trace>
  <inkml:trace contextRef="#ctx0" brushRef="#br0" timeOffset="14054.15">7342 1265,'28'-39,"30"-21,9-6,-2 8,-7 14,-9 10,-3 11,-4 9,-5 7,-9 4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4:17.8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204 1147,'-15'10,"-1"1,2 0,0 2,0-1,1 2,0 0,1 0,1 1,1 1,0 0,1 0,0 1,2 0,0 0,0 1,2 0,0 1,2 3,0 1,1-1,2 1,0 0,1-1,1 1,2-1,0 1,1-1,1 0,1-1,1 0,1 0,8 12,-15-27,0-1,0 1,1-1,0 0,0 0,0 0,1 0,0-1,-1 1,2-1,-1 0,0 0,1-1,0 1,0-1,0 0,0 0,0-1,0 1,1-1,-1-1,1 1,0-1,0 1,-1-2,1 1,0-1,0 0,0 0,0 0,0-1,-1 0,1 0,0-1,-1 1,1-1,-1 0,1-1,1 0,9-9,0 0,0-1,-2 0,1-1,-2-1,0-1,-1 1,0-2,-2 0,0 0,0-1,4-13,3-7,-2-1,-2-1,-1-1,-2 1,-2-2,-2 1,-1-1,-3 0,-1 0,-2 0,-2 0,-1 0,-3 1,-1 0,-2 0,-2 0,-2 2,-6-12,11 30,0 1,-2 0,0 1,-1 0,-1 1,-1 1,0 0,-1 0,-1 2,-1 0,0 0,-1 2,0 0,-1 1,-5-1,19 10,0 1,0 0,-1 0,1 0,-1 0,0 1,1 0,-1 0,0 1,0 0,0 0,1 0,-1 0,0 1,0 0,1 0,-1 1,1 0,-1 0,1 0,-1 0,1 1,0 0,0 0,1 0,-1 1,1-1,-1 1,1 0,0 1,0-1,1 1,0-1,-1 1,2 0,-3 5,0 7,1 0,0 0,1 0,1 1,1-1,1 1,0-1,1 1,1-1,0 0,2 1,0-1,1 0,0-1,1 1,3 2,6 13,2-1,1-1,1 0,2-2,1 0,1-2,1 0,1-2,1-1,1 0,20 11,261 160,-285-178,37 13,-47-31</inkml:trace>
  <inkml:trace contextRef="#ctx0" brushRef="#br0" timeOffset="200.879">910 1316,'15'34,"9"10,5-6,-2-10</inkml:trace>
  <inkml:trace contextRef="#ctx0" brushRef="#br0" timeOffset="381.534">713 949,'-5'-9,"4"1,1 2</inkml:trace>
  <inkml:trace contextRef="#ctx0" brushRef="#br0" timeOffset="955.06">1249 893,'-11'2,"0"0,0 1,0 1,1 0,0 0,0 1,0 1,0-1,1 1,0 1,0 0,0 0,1 1,0 0,1 0,0 1,0 0,1 0,0 1,1 0,0 0,-4 9,3-4,0-1,1 1,1 0,0 0,1 0,1 0,0 0,1 1,1-1,1 1,0-1,2 9,-4-19,2-1,-1 1,0-1,1 0,0 1,0-1,0 0,1 1,-1-1,1 0,0 0,0 0,1-1,-1 1,1 0,0-1,0 0,0 0,0 1,0-2,1 1,-1 0,1-1,0 1,0-1,0 0,0-1,0 1,0-1,0 0,1 1,-1-2,0 1,1-1,-1 1,1-1,-1 0,1-1,-1 1,0-1,1 0,-1 0,0 0,0-1,1 1,-1-1,0 0,-1 0,1 0,0-1,-1 0,4-2,8-14,-1 0,0-1,-2 0,0-1,-2-1,0 1,-1-2,-1 1,-2-1,0 0,2-21,6-12,-14 55,0 0,0 0,0 0,0 1,0-1,0 0,0 0,1 0,-1 0,0 0,0 0,1 0,-1 1,1-1,-1 0,1 0,-1 0,1 1,-1-1,1 0,0 1,0-1,-1 1,1-1,0 0,0 1,-1 0,1-1,0 1,0-1,0 1,0 0,0 0,0 0,-1-1,1 1,0 0,0 0,0 0,0 0,0 0,0 1,0-1,0 0,0 0,0 1,-1-1,1 0,0 1,38 33,-29-22,141 105,-148-115,0 1,0-1,1-1,-1 1,1 0,-1-1,1 0,0 0,0 0,0 0,-1-1,1 1,0-1,0 0,0 0,0 0,0-1,2 0,10-4</inkml:trace>
  <inkml:trace contextRef="#ctx0" brushRef="#br0" timeOffset="1563.823">1898 695,'-21'0,"0"1,1 1,-1 1,0 1,1 0,-16 7,30-10,1 1,-1 0,1 1,-1-1,1 1,0 0,0 0,1 1,-1-1,1 1,-1 0,1 0,1 1,-1-1,0 1,1 0,0 0,0 0,1 0,-1 0,1 1,0-1,0 1,1-1,0 1,0 1,1 1,0-1,1 1,0-1,1 0,-1 1,1-1,1 0,0 0,0 0,0-1,0 1,1-1,0 0,1 0,-1 0,5 4,-6-7,-1 0,0-1,0 1,1-1,0 0,-1 0,1 0,0 0,0 0,0 0,0-1,0 0,1 1,-1-1,0 0,1-1,-1 1,0-1,1 1,-1-1,1 0,-1 0,0-1,1 1,-1-1,1 1,-1-1,0 0,1 0,-1-1,0 1,0-1,0 1,0-1,2-2,7-8,-2-1,1 0,-2-1,0 0,0 0,-2-1,0 0,0-1,-1 1,-1-1,2-13,0 8,3-19,25-50,-34 89,0 0,0 1,0-1,0 0,0 0,1 1,-1-1,0 0,0 1,0 0,1-1,-1 1,0 0,1-1,-1 1,0 0,1 0,-1 0,0 0,0 0,1 1,-1-1,0 0,1 0,-1 1,0-1,0 1,1-1,-1 1,0 0,0-1,0 1,0 0,0 0,0 0,0 0,0 0,0 0,0 0,-1 0,1 0,0 0,-1 0,1 1,30 53,95 263,-96-243,-3 2,-4 1,-3 1,-3 1,0 32,-16-103,-1 0,-1 0,0 0,0 0,-1-1,0 1,0 0,-1-1,0 1,-1-1,1 0,-5 6,6-11,1 0,-1 0,0 0,-1-1,1 1,0-1,-1 1,1-1,-1 0,0 0,0 0,0 0,0 0,0-1,0 0,0 1,0-1,-1 0,1 0,0-1,-1 1,1-1,-1 0,1 1,-1-2,1 1,0 0,-1-1,1 1,-1-1,1 0,0 0,-3-2,-5-4,1-2,0 1,0-2,1 1,0-1,1 0,0-1,1 0,0 0,0-1,1 0,1 0,0 0,1-1,0 0,1 0,0 0,0-6,-5-20,2-1,1 0,2 0,2 0,2-7,-1 18</inkml:trace>
  <inkml:trace contextRef="#ctx0" brushRef="#br0" timeOffset="1913.974">2349 893,'0'-10,"-4"-12,-3-13,-3-4,-2-1,3 1,-3 4,1-3,2 0,3 3,2-4,-2 1,-2 2,7 3,3 1,6 7,6 7,2 7</inkml:trace>
  <inkml:trace contextRef="#ctx0" brushRef="#br0" timeOffset="2331.466">2716 272,'-12'3,"0"0,0 1,0 1,0 0,1 1,0 0,0 1,0 0,1 0,0 1,1 0,-1 1,2 0,-1 1,1 0,1 0,0 1,0-1,1 2,0-1,1 1,1 0,-1 0,2 0,0 0,0 1,0 7,2-12,-1 0,1 0,0 0,1 1,0-1,0 0,1 0,0 0,0 0,1 0,0 0,0 0,1 0,0-1,0 1,1-1,0 0,1 0,-1 0,1-1,0 0,5 5,-5-11,-1 1,1 0,-1-1,1 0,0 0,-1-1,1 1,0-1,-1 0,1 0,-1-1,1 1,-1-1,0 0,0 0,0-1,0 1,0-1,0 0,-1 0,1 0,-1 0,0-1,0 1,1-1,8-14,1 0,-2 0,-1-1,0 0,-1-1,-1 0,-1-1,4-16,21-54,5 30,-36 59,0 1,0-1,0 1,1 0,-1-1,0 1,1 0,-1 0,1 0,-1 0,1 0,-1 1,1-1,0 0,0 1,-1-1,1 1,0-1,0 1,-1 0,1 0,0 0,0 0,-1 0,1 0,0 1,0-1,-1 0,1 1,0 0,0-1,-1 1,1 0,-1 0,1 0,-1 0,1 0,0 0,13 15,-2 2</inkml:trace>
  <inkml:trace contextRef="#ctx0" brushRef="#br0" timeOffset="6145.686">3224 498,'-36'-45,"31"29,0 1,1-1,0 0,2 0,0-1,0 1,2 0,0-1,2-15,-1-1,-1 27,0-1,0 1,0-1,1 1,0-1,0 1,1-1,0 1,0 0,0 0,1 0,2-4,-3 10,1-1,-1 1,0 0,1 0,-1 1,0-1,1 0,-1 1,0-1,0 1,0 0,1 0,-1 0,0 0,0 0,0 0,0 0,-1 1,1-1,0 1,0 0,-1-1,1 1,-1 0,0 0,1 0,-1 0,0 0,0 0,0 0,0 1,83 144,-84-146,0-1,0 1,0 0,-1 0,1-1,0 1,0 0,1 0,-1-1,0 1,0 0,0 0,0-1,1 1,-1 0,0-1,1 1,-1 0,0-1,1 1,-1 0,1-1,-1 1,1-1,-1 1,1-1,0 1,-1-1,1 1,0-1,-1 0,1 1,0-1,-1 0,1 0,0 1,0-1,-1 0,1 0,0 0,0 0,-1 0,1 0,0 0,0 0,-1 0,1 0,0-1,0 1,-1 0,1 0,0-1,-1 1,1-1,0 1,-1 0,1-1,-1 1,1-1,-1 1,1-1,-1 0,1 1,-1-1,1 1,-1-1,1 0,41-162,1 13,-43 148,0 0,1 0,-1 0,1 0,0 1,0-1,0 0,0 1,0-1,0 0,0 1,0-1,0 1,1-1,-1 1,1 0,-1 0,1 0,-1-1,1 1,0 1,-1-1,1 0,0 0,0 1,0-1,0 1,0-1,0 1,-1 0,1 0,0 0,0 0,0 0,0 0,0 1,0-1,0 1,0-1,-1 1,1-1,0 1,0 0,-1 0,1 0,0 0,-1 0,1 1,-1-1,1 0,-1 1,0-1,1 2,13 10,-1 0,-1 2,0 0,-1 0,0 1,-2 1,5 8,-7-9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3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3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5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3867 1208,'0'2,"-1"1,1 0,1 0,-1-1,0 1,1 0,-1-1,1 1,0 0,-1-1,1 1,1-1,-1 1,0-1,1 0,-1 1,1-1,-1 0,1 0,0 0,0 0,0 0,0-1,1 1,-1-1,0 1,1-1,-1 0,1 0,-1 0,1 0,-1 0,1 0,0-1,-1 0,1 1,0-1,0 0,-1 0,1 0,0-1,-1 1,1-1,0 1,-1-1,1 0,0 0,-1 0,0-1,1 1,-1 0,0-1,1 1,0-2,30-27,-1 0,-1-2,-2-2,-1 0,-2-2,4-10,-23 36,2 0,-1-1,0 0,-1 0,0 0,-1-1,-1 0,0 0,0 0,-1-1,0 0,-2 1,1-1,-1-1,-1 1,0 0,-1 0,-1 0,0 0,-1-4,1 16,0 0,0 0,0 0,0 0,-1 0,1 0,0 0,0 1,0-1,-1 0,1 1,0-1,-1 1,1 0,-1-1,1 1,-1 0,1 0,0 0,-1 0,1 0,-1 0,1 0,-1 0,1 1,0-1,-1 1,1-1,0 1,-1-1,1 1,0 0,0-1,-1 1,1 0,0 0,0 0,0 0,0 0,0 0,0 0,1 1,-1-1,0 0,0 0,1 1,-1-1,1 0,-1 1,1-1,0 1,0-1,-1 0,1 1,0 0,-7 9,1 0,0 0,0 1,1 0,1 1,0-1,0 1,2-1,-1 1,2 0,-1 0,2 0,0 0,0 0,2 0,-1 0,2 0,-1 0,2-1,0 1,5 10,-4-14,0-1,0 0,1-1,1 1,-1-1,1 0,0-1,1 0,-1 0,1 0,0-1,1-1,-1 1,1-1,0 0,0-1,0 0,0-1,1 0,-1 0,1-1,-1 0,1-1,0 0,1 0,1 2,1-1,0-1,0 0,0-1,0 0,0-1,0 0,-1-1,1-1,-1 0,0-1,0 0,0 0,0-2,3-2,-1-1,1 0,-1-1,-1 0,0-1,-1-1,0 0,-1-1,-1 0,0-1,-1 0,0 0,-1-1,-1 0,-1 0,0-1,-1 0,3-16,-7 27,0-1,0 1,-1-1,1 1,-2-1,1 1,-1-1,0 1,0-1,0 1,-1 0,0-1,-1 1,1 0,-1 0,0 1,-4-6,4 10,1 1,-1-1,0 1,1 0,-1 0,0 0,0 0,1 0,-1 1,0-1,1 1,-1 0,1 0,-1 0,1 0,-1 0,1 0,-1 1,1-1,0 1,0 0,0-1,0 1,0 0,0 0,1 0,-1 1,1-1,-1 0,1 1,0-1,0 1,0-1,0 1,0-1,0 1,1 0,-1 2,-3 9,-1 0,2 1,0-1,1 1,0 0,2 0,-1 0,2 0,0 0,0-1,2 1,0 0,0-1,2 1,0-1,0 0,1-1,5 8,-4-14,1 0,0-1,0 0,0 0,1-1,0 0,0 0,0-1,0 0,1-1,-1 0,1-1,0 0,0 0,0-1,0 0,0-1,0 0,1-1,-1 0,0 0,0-1,-1 0,1-1,0 0,-1-1,0 0,0 0,0-1,4-3,9-7,-1-2,-1 0,0-1,-1-1,-1-1,14-20,-22 29,-1-1,-1 0,0 0,0-1,-1 0,-1 0,0-1,-1 0,-1 0,0 0,-1 0,0-1,-1 1,0-1,-2-1,1 15,-1 0,1 1,-1-1,1 0,-1 0,0 1,1-1,-1 0,0 0,0 1,0-1,1 0,-1 0,0 1,0-1,0 0,0 0,0 0,0 1,-1-1,1 0,0 0,0 0,-1 1,1-1,0 0,-1 1,1-1,0 0,-1 0,1 1,-1-1,0 1,1-1,-1 1,1-1,-1 1,0-1,1 1,-1-1,0 1,1 0,-1-1,0 1,0 0,1 0,-1-1,0 1,0 0,0 0,1 0,-1 0,0 0,0 0,0 0,1 1,-1-1,0 0,0 0,0 0,1 1,-1-1,0 1,1-1,-1 0,0 1,1-1,-1 1,0-1,1 1,-9 16,0 0,2 1,0 0,1 0,1 0,0 1,2 0,-1 12,2-18,0 0,1-1,1 1,0 0,1 0,1 0,-1 0,2-1,0 1,0-1,2 0,-1 0,1 0,1 0,0-1,1 0,0 0,0-1,1 0,1 0,0-1,7 7,-6-9,0-1,1 0,-1 0,1-1,0-1,1 1,-1-2,1 0,0 0,-1-1,1-1,10 1,-19-2,0 0,1 0,-1-1,1 1,-1-1,0 1,1-1,-1 0,0-1,0 1,0 0,0-1,0 0,0 1,0-1,0-1,-1 1,1 0,-1-1,1 1,-1-1,0 1,0-1,0 0,-1 0,1 0,-1 0,1 0,-1-1,0 1,4-17</inkml:trace>
  <inkml:trace contextRef="#ctx0" brushRef="#br0" timeOffset="579.993">4290 361,'377'1,"-108"26,-122-11,-201-61,-179-152,89 38,140 155,4 6</inkml:trace>
  <inkml:trace contextRef="#ctx0" brushRef="#br0" timeOffset="3564.265">7902 869,'-27'8,"0"2,1 1,0 1,1 2,1 0,0 1,1 2,0 0,-2 5,19-17,1-1,0 1,1 0,-1 1,1-1,0 1,0 0,0 0,1 0,0 1,1-1,-1 1,1 0,0-1,1 1,0 0,0 0,0 0,1 0,0 0,0 2,3-6,0 0,0-1,0 1,0-1,1 1,-1-1,1 0,-1 0,1 0,0-1,0 1,0-1,-1 0,2 0,-1 0,0-1,0 0,0 1,0-1,0-1,0 1,0 0,0-1,0 0,0 0,0 0,0-1,0 1,0-1,-1 0,1 0,1-1,20-10,0-1,0-2,-1 0,-1-1,-1-1,13-15,-9 10,134-144,-160 168,0-1,0 0,1 1,-1-1,0 1,0-1,0 0,0 1,0-1,0 0,1 1,-1-1,0 0,0 1,1-1,-1 0,0 1,0-1,1 0,-1 0,0 1,1-1,-1 0,0 0,1 0,-1 1,0-1,1 0,-1 0,1 0,-1 0,0 0,1 0,-1 0,1 0,-1 0,0 0,1 0,-1 0,1 0,-1 0,0 0,1 0,-1-1,0 1,1 0,-1 0,1 0,-1-1,0 1,0 0,1 0,-1-1,0 1,1 0,-1-1,-6 43,5-38,-30 165,30-165,1 0,-1 0,1 0,0 0,0 0,0 0,0 0,0-1,1 1,0 0,0 0,0 0,0 0,1-1,0 1,-1-1,1 1,0-1,1 0,-1 1,1-1,-1 0,1-1,0 1,0 0,0-1,0 0,1 1,-1-1,1-1,-1 1,1 0,-1-1,1 0,0 0,0 0,0 0,0-1,0 1,0-1,0 0,0 0,0 0,-1-1,1 0,0 1,0-1,2-1,11-6,0 0,0-2,-1 1,-1-2,0 0,0-1,-1-1,0 0,-1 0,-1-2,0 1,-1-2,-1 1,5-11,7-5,23-32,-2-2,-4-1,-2-3,-4-1,-2-1,7-34,-27 73,-7 24,-1-1,1 1,-2-1,1 0,-1-1,-1 1,0 0,0 0,-1-1,0-2,0 11,0-1,-1 1,1 0,0 0,-1 0,1 0,-1 0,1 0,-1 0,0 0,1 0,-1 0,0 0,0 0,0 0,0 0,1 1,-1-1,0 0,0 1,-1-1,1 1,0-1,0 1,0-1,0 1,0 0,-1 0,1-1,0 1,0 0,0 0,0 0,-1 0,1 0,0 1,0-1,0 0,-1 1,1-1,0 0,0 1,0-1,0 1,0 0,0-1,0 1,0 0,0 0,-52 36,36-18,1 0,1 1,1 1,1 1,0 0,2 1,0 0,2 0,-5 20,3-12,3 1,0-1,2 1,1 0,2 1,1-1,2 1,2 14,-1-34,0 1,1-1,1 0,0 0,1 0,0 0,1-1,0 1,1-1,1-1,0 1,0-1,1 0,1-1,0 0,0 0,1-1,0 0,0-1,1 0,7 4,-14-8,0-1,1 0,-1 0,0-1,1 1,0-1,0 0,-1 0,1 0,0-1,0 0,1 0,-1 0,0 0,0-1,0 0,1 0,-1 0,0-1,0 0,0 0,0 0,0-1,0 1,0-1,0 0,0-1,8-8</inkml:trace>
  <inkml:trace contextRef="#ctx0" brushRef="#br0" timeOffset="3880.594">9059 728,'-23'30,"1"0,1 2,1 1,2 0,1 1,2 1,2 1,0 3,11-36,1 0,0 0,0 0,0 0,0 0,0 0,1 0,-1 0,1 0,0 0,0 0,0 0,0 0,1 0,-1 0,1 0,-1 0,1 0,0 0,1 0,-1 0,0 0,1-1,0 1,-1 0,1-1,0 1,0-1,0 0,1 0,-1 0,1 0,-1 0,1 0,-1-1,1 1,0-1,0 0,1 1,5-1,-1 0,1-1,-1 0,1 0,0-1,-1 0,1 0,-1-1,0 0,0-1,0 0,0 0,0-1,0 1,-1-2,1 1,-1-1,-1 0,1-1,-1 0,0 0,0 0,0 0,4-8,-2 3,1-1,-2 0,0 0,0-1,-1 0,-1 0,0-1,-1 0,0 1,-1-1,-1 0,0-1,-1 1,0-11,-1 21,-1 0,1 1,-1-1,1 0,-1 1,0-1,-1 0,1 1,-1-1,1 1,-1 0,0 0,0-1,0 1,-1 0,1 1,-1-1,0 0,1 1,-1 0,0-1,-1 1,1 0,0 0,-1 1,0-1,-18-5</inkml:trace>
  <inkml:trace contextRef="#ctx0" brushRef="#br0" timeOffset="4312.452">9286 1095,'87'-176,"-67"149,-10 49,-9-9,-1-1,2 1,0 0,0-1,2 0,-1 1,1-1,1-1,0 1,-3-8,1 0,-1 0,0-1,1 1,0-1,0 0,0 1,0-2,0 1,1 0,-1 0,1-1,0 0,0 0,-1 0,2 0,-1-1,0 1,0-1,0 0,1 0,-1-1,0 1,1-1,-1 0,0 0,1-1,-1 1,8-5,-1 1,0-1,-1-1,1 0,-1-1,0 0,-1 0,1-1,-1-1,-1 1,0-1,0-1,-1 1,0-1,-1 0,0-1,0 0,-1 0,-1 0,1 0,-2-1,0 0,0 0,-1-1,1-10,-3 5</inkml:trace>
  <inkml:trace contextRef="#ctx0" brushRef="#br0" timeOffset="4994.587">10217 784,'-2'-3,"-1"0,1 0,-1 0,1 0,-1 0,0 0,0 1,0-1,0 1,-1 0,1 0,0 0,-1 0,0 1,1-1,-1 1,0 0,0 0,0 0,0 1,0 0,0-1,1 1,-1 1,0-1,0 0,0 1,0 0,0 0,0 0,1 0,-1 1,0 0,1-1,-1 1,-1 2,-7 3,2 0,-1 0,1 2,0-1,1 1,0 0,0 1,1 0,0 0,-5 11,-31 104,43-120,1 0,-1 0,1 0,0 0,1 0,-1 0,1 1,0-1,0 0,1-1,-1 1,1 0,0 0,1-1,-1 1,1-1,0 0,0 1,0-2,0 1,1 0,0 0,-1-1,5 2,-1-3,1 0,0-1,0 0,0 0,0-1,0 0,0 0,0-1,0 0,0-1,-1 0,1 0,0 0,-1-1,1 0,-1-1,0 0,0 0,0 0,-1-1,0 0,0 0,1-1,12-10,0-1,-1-1,-1 0,0-1,-2-1,12-20,24-30,18 3,-67 66,-1 0,1-1,-1 1,1 0,0 0,0 0,-1 0,1 1,0-1,0 0,0 1,0-1,0 1,0-1,0 1,0 0,0 0,0 0,0 0,0 1,0-1,0 0,0 1,0-1,0 1,0 0,-1 0,1-1,0 1,0 1,-1-1,1 0,0 0,-1 0,1 1,-1-1,0 1,0-1,1 1,-1 0,0 0,0-1,0 1,0 1,3 10,0 1,-1-1,0 0,-1 1,-1 0,0-1,-1 1,-1 0,0-1,0 2,-1 25,-1 417,3-443,0 0,-1 1,0-1,-1 0,-1 0,0-1,-1 1,0 0,-1-1,0 0,-2 0,1-1,-1 1,-1-2,0 1,-1-1,0 0,-1-1,-10 9,17-17,0 0,0-1,0 1,-1-1,1 0,0 0,-1 0,1-1,0 1,-1-1,1 0,-1 0,1 0,-1 0,1 0,-1-1,1 0,0 1,-1-1,1-1,0 1,0 0,0-1,0 0,0 1,0-1,0 0,0-1,1 1,-1 0,1-1,0 0,0 1,-1-1,0-2,0-1,-1 0,1-1,0 1,0-1,1 1,0-1,0 0,0 0,1 0,0 0,1 0,-1 0,1 0,1 0,-1 0,1 0,1-3,8-15,0 1,2 0,0 1,2 0,0 1,2 0,0 2,1 0,1 0,1 2,1 0,0 2,2 0,0 1,107-41,-110 51</inkml:trace>
  <inkml:trace contextRef="#ctx0" brushRef="#br0" timeOffset="1767.309">6180 728,'2'1,"0"0,0 1,0-1,0 1,-1-1,1 1,0 0,-1 0,0 0,1 0,-1 0,0 0,0 0,0 0,0 0,-1 0,1 1,-1-1,1 0,-1 1,0-1,1 0,-1 1,-1-1,1 2,0-1,3 21,-2 0,0 1,-2-1,-1 1,-1-1,-1 0,-5 16,-15 105,17-135,10-33,2 4</inkml:trace>
  <inkml:trace contextRef="#ctx0" brushRef="#br0" timeOffset="2018.29">6124 417,'-5'10,"4"7,1 2</inkml:trace>
  <inkml:trace contextRef="#ctx0" brushRef="#br0" timeOffset="2432.665">6830 615,'-36'17,"19"-9,0 0,1 0,-1 2,2 0,0 1,0 0,-11 12,24-20,0-1,0 0,1 1,-1-1,1 1,0 0,-1 0,1-1,0 1,1 0,-1 0,1 0,-1 0,1 0,0 0,0 0,0 0,0 0,0 0,1-1,0 1,-1 0,1 0,0 0,0 0,1-1,-1 1,1 0,-1-1,1 0,0 1,0-1,0 0,0 0,0 0,0 0,0 0,1 0,-1-1,1 1,0-1,-1 1,1-1,0 0,0 0,2 0,1 0,-1 1,1 0,-1 0,1 0,-1 1,0-1,0 1,0 0,-1 1,1-1,-1 1,0 0,0 0,0 0,0 1,-1-1,0 1,0 0,0 0,0 0,-1 0,0 1,0-1,0 0,-1 1,1 0,-2-1,1 1,0 0,-1-1,0 1,-1 0,1 0,-1-1,0 1,-1 3,-3 0,-1-1,1 1,-1-1,-1 0,0 0,0-1,0 0,-1 0,0 0,-1-1,1-1,-1 1,0-1,-1-1,1 0,-1 0,1-1,-1 0,0-1,-1 0,1 0,0-1,-13 1</inkml:trace>
  <inkml:trace contextRef="#ctx0" brushRef="#br0" timeOffset="9014.839">11853 784,'-10'-4,"1"1,-1-1,0 2,0-1,-1 1,1 1,0 0,-1 0,1 1,0 1,-1 0,1 0,0 1,0 0,-1 0,2 1,-1 1,0 0,1 0,-1 1,1 0,1 0,-1 1,1 1,0-1,0 1,1 1,-5 4,3 2,1 0,1 0,0 1,1 0,1 1,0-1,1 1,1 0,-2 14,4-25,1 0,-1 0,1 0,0 1,0-1,1 0,0 0,-1 0,2 0,-1 0,1 0,-1-1,1 1,1 0,-1-1,1 1,-1-1,1 0,1 0,-1 0,0 0,1-1,0 1,0-1,0 0,0 0,1 0,-1-1,1 1,-1-1,1 0,2 0,0 0,0-1,0 0,0 0,0-1,1 1,-1-2,0 1,0-1,0 0,0 0,0-1,-1 0,1 0,0-1,-1 0,1 0,-1 0,0-1,4-3,103-92,-106 91,24-25,-1-2,-3-1,0-1,17-35,-44 71,0 0,0 0,0 0,1 0,-1 0,0 0,1 0,-1 0,1 0,-1 0,1 0,-1 0,1 0,0 0,-1 0,1 1,0-1,0 0,0 1,-1-1,1 0,0 1,0-1,0 1,0-1,0 1,0 0,0-1,0 1,0 0,0 0,0 0,0 0,1 0,-1 0,0 0,0 0,0 0,0 0,0 0,0 1,0-1,0 0,0 1,0-1,0 1,0-1,0 1,-1 0,1-1,0 1,0 0,0 0,-1-1,1 1,0 0,-1 0,1 0,-1 0,1 0,-1 0,1 0,-1 0,0 0,1 1,26 84,14 24,-37-104,0 0,1-1,0 1,0-1,0 0,1 0,-1-1,1 1,0-1,1-1,-1 1,1-1,-1 0,1 0,0-1,0 0,0 0,0-1,0 0,1 0,-1-1,4 0,12 1</inkml:trace>
  <inkml:trace contextRef="#ctx0" brushRef="#br0" timeOffset="9814.765">13377 784,'0'34,"0"20,5 6,2-2,-1-7,4-11,-1-13</inkml:trace>
  <inkml:trace contextRef="#ctx0" brushRef="#br0" timeOffset="9963.497">13293 474,'0'0</inkml:trace>
  <inkml:trace contextRef="#ctx0" brushRef="#br0" timeOffset="10352.028">13942 671,'-7'-2,"0"1,0-1,0 1,0 1,0-1,-1 1,1 0,0 1,0 0,0 0,0 0,0 1,0 0,1 1,-6 2,8-4,0 0,0 1,0 0,0 0,1 0,-1 0,0 0,1 1,0 0,0 0,0 0,0 0,0 0,0 0,1 1,-1-1,1 1,0 0,0 0,1 0,-1 0,1 0,0 0,0 0,0 0,0 0,1 1,0-1,0 0,0 1,0-1,1 0,0 0,-1 0,1 1,1-1,-1 0,1 0,0 0,-1-1,2 1,-1 0,0-1,1 1,0-1,-1 0,1 0,3 3,47 31,-48-35,1 0,-1 1,1-1,-1 1,0 0,0 0,0 1,-1 0,1-1,-1 1,0 1,0-1,0 1,0-1,-1 1,0 0,0 1,0-1,-1 0,0 1,0-1,0 1,0 0,-1 0,0 0,-1-1,1 1,-1 0,0 0,0 0,-1 0,0 0,0 0,-1 2,-1-3,0 0,0 0,0 0,-1-1,0 1,1-1,-2 0,1 0,0-1,-1 1,0-1,0 0,0 0,0 0,0-1,-1 0,1 0,-1 0,0-1,1 0,-1 0,0 0,1-1,-1 0,-5 0,-15 1</inkml:trace>
  <inkml:trace contextRef="#ctx0" brushRef="#br0" timeOffset="9297.821">12870 671,'-15'39,"-9"26,0 8,-2-4,4-10,6-9,1-8,2-7,5-5,2-2,-2-6,-4-12,-1-7</inkml:trace>
  <inkml:trace contextRef="#ctx0" brushRef="#br0" timeOffset="9600.59">12587 671,'7'17,"2"-1,0 0,0-1,1 0,1 0,1-1,8 7,1 4,145 127,-35-39,-104-86,-17-14</inkml:trace>
  <inkml:trace contextRef="#ctx0" brushRef="#br0" timeOffset="22301.143">7197 2534,'-14'2,"0"0,0 1,1 1,-1 1,1-1,0 2,0 0,1 1,0 0,0 1,0 0,1 1,0 0,1 0,0 1,1 1,0 0,0 0,1 1,-6 11,7-6,1-1,0 1,1 0,1 0,1 1,0 0,1-1,1 15,1-26,0 0,0 0,0-1,1 1,0 0,0 0,1-1,0 1,0-1,0 1,0-1,1 0,0 0,0 0,1 0,-1 0,1-1,0 0,0 0,0 0,1 0,-1 0,1-1,0 0,0 0,0 0,1-1,1 1,-2-1,1-1,0 0,0 0,0 0,0-1,0 0,0 0,0-1,0 1,0-1,-1-1,1 1,0-1,-1 0,1 0,-1-1,1 1,-1-1,0 0,0-1,0 1,0-2,92-96,14-96,-77 127,-16 33,0 0,-3-2,-1 0,-2 0,-2-1,-1-1,-2 1,-2-1,-1-18,-4 47,2 1,-1-1,0 0,0 1,-1-1,-1 0,0 1,0-1,-1 1,-1-1,0 1,-1 0,0 0,0 0,-1 1,-1-1,1 1,-2 0,1 1,-2 0,0-2,5 9,0 1,0-1,0 1,1 0,-1 0,-1 0,1 0,0 0,0 0,0 1,0 0,0-1,-1 1,1 1,0-1,0 0,0 1,0-1,0 1,-1 0,1 0,0 0,1 1,-1-1,0 1,0-1,1 1,-1 0,1 0,-1 0,1 0,0 1,0-1,0 1,0-1,0 1,0 0,1 0,-55 115,48-94,1 1,1 0,1 0,1 0,1 0,2 1,0-1,2 1,1-1,0 1,2-1,1 0,1 0,2 0,0-1,1 0,2-1,0 0,1-1,2 0,9 12,-9-15,1 0,0-1,1-1,1-1,0 0,2-2,-1 1,2-2,0-1,0 0,15 4,-26-12,0 0,0 1,0-1,0-1,0 0,1 0,0-1,-1 0,1 0,0-1,0-1,0 1,0-2,0 1,-1-2,1 1,0-1,0 0,-1-1,0-1,1 1,3-6,-1 1,0-1,0-1,-1 0,-1-1,1 0,-2-1,1 0,-2 0,0-1,0 0,-1 0,-1-1,0 0,-1 0,1-6,1-3,14-76,-20 96,-1 1,0-1,-1 0,1 0,0 0,-1 0,0 0,0 1,1-1,-2 0,1 1,0-1,0 1,-1-1,0 1,1-1,-1 1,0 0,0 0,0 0,0 0,-1 0,1 1,0-1,-1 0,1 1,-1 0,0 0,1 0,-1 0,-2-1,0 3,-1 0,1 0,0 1,0-1,0 1,0 0,0 1,1-1,-1 1,0 0,1 0,0 0,0 1,0-1,0 1,1 0,-1 0,1 0,0 1,0-1,1 1,-1 0,1-1,0 1,0 0,1 1,-1-1,1 0,0 1,-5 5,1 1,0-1,1 1,0 0,1 0,0 1,1-1,0 1,1-1,0 1,1-1,1 1,0-1,0 1,1-1,1 1,0-1,1 0,0 0,1-1,0 1,1-1,0 0,1-1,3 5,-2-7,1 1,1-1,0 0,0-1,0 0,0-1,1 0,0-1,1 0,-1-1,1 0,0 0,0-1,0-1,0 0,1-1,-1 0,0-1,1-1,-1 0,7-1,-4-2,0 0,-1-1,0-1,0-1,0 0,-1 0,0-1,0-1,-1 0,0-1,9-10,4-4,-1-2,-1-1,-1 0,-1-2,-2 0,-1-2,-1 0,-2 0,-1-2,-2 0,-1 0,-1-1,2-21,-7 30,3-1,-2 1,-1-1,-1 0,-1-1,-1 1,-2-1,0 1,-2-1,-1 1,-1 0,-1 0,-2-1,6 24,0-1,0 1,0 0,0 1,-1-1,1 0,-1 0,0 0,0 1,0-1,0 1,-1 0,1 0,0 0,-1 0,0 0,1 0,-1 0,0 1,0-1,0 1,0 0,0 0,0 0,0 1,-1-1,1 1,0-1,0 1,-1 0,1 0,0 1,0-1,0 1,-1-1,1 1,0 0,0 0,0 1,0-1,0 1,1-1,-1 1,0 0,-1 1,-3 6,0 0,1 0,0 1,1 0,0 0,0 1,1-1,1 1,-1 0,2 0,0 0,0 0,1 0,0 0,1 1,0-1,1 0,0 1,2 4,-3 4,31 178,-31 271,0-6,-22-324,22-139,-1 0,1-1,-1 1,1 0,0 0,-1-1,1 1,-1 0,1 0,-1 0,1 0,-1-1,1 1,-1 0,1 0,-1 0,1 0,-1 0,1 0,-1 0,1 0,-1 1,1-1,-1 0,1 0,0 0,-1 0,1 1,-1-1,1 0,-1 0,1 1,0-1,-1 0,1 1,0-1,-1 1,1-1,0 0,-1 1,1-1,0 1,0-1,0 1,-1-1,1 0,0 1,0-1,0 1,0-1,0 1,0-1,0 1,0-1,0 1,0-1,0 1,0-1,0 1,0-1,1 1,-1-1,0 1,0-1,1 1,-1-1,0 0,1 1,-14-38,12 13,1-1,1 0,2 0,0 0,2 1,0 0,2 0,1 0,0 1,2 0,1 0,0 1,9-10,162-228,-170 244,-1 0,0-1,-1 0,-1 0,-1-1,0 0,-2-1,0 0,-1 0,0-1,12-65,-18 86,1-1,0 0,0 0,0 0,0 0,-1 1,1-1,0 0,0 0,0 0,-1 0,1 0,0 0,0 0,0 0,-1 0,1 1,0-1,0 0,-1 0,1 0,0 0,0 0,0 0,-1-1,1 1,0 0,0 0,-1 0,1 0,0 0,0 0,0 0,-1 0,1 0,0-1,0 1,0 0,0 0,-1 0,1 0,0-1,-6 27,2 175,4-196,0 0,1 0,0 0,0-1,0 1,0 0,1 0,-1-1,1 1,0-1,1 0,-1 0,1 1,0-2,0 1,0 0,0 0,1-1,-1 0,1 0,0 0,0 0,0-1,1 1,-1-1,0 0,1 0,0-1,-1 1,1-1,0 0,0 0,-1-1,1 1,0-1,0 0,0-1,0 1,0-1,-1 0,1 0,0 0,-1-1,1 1,-1-1,1 0,-1-1,3-1,3-6,0-1,-1-1,0 0,-1 0,0-1,-1 1,0-2,-1 1,0-1,-1 0,-1 0,27-60,-29 70,1-6,1 1,0-1,1 1,0 0,0 1,1-1,0 1,1 0,0 1,0-1,0 1,1 1,0-1,0 1,1 1,0 0,0 0,6-2,-13 7,0 0,0 0,0 0,0 0,0 1,0-1,0 0,0 1,0 0,0 0,0-1,0 1,0 0,-1 0,1 1,0-1,-1 0,1 1,-1-1,1 0,-1 1,1 0,-1-1,0 1,0 0,0 0,0 0,0 0,-1-1,1 1,0 0,-1 0,1 1,-1-1,0 0,0 0,0 1,-1 81,-9-44,7-29,-1 2,2-1,-1 0,2 0,0 1,0-1,1 1,1-1,0 7,-1-18,1-1,-1 1,0 0,0 0,1 0,-1 0,0 0,1-1,-1 1,1 0,-1 0,1-1,-1 1,1 0,0-1,-1 1,1-1,0 1,-1-1,1 1,0-1,0 1,-1-1,1 1,0-1,0 0,0 0,0 1,0-1,-1 0,1 0,0 0,0 0,0 0,0 0,0 0,0 0,0-1,-1 1,1 0,0 0,0-1,0 1,0-1,-1 1,1-1,0 1,0-1,-1 1,1-1,0 0,36-30,-36 31,164-195,-165 193,1 1,0-1,0 1,0 0,0 0,0-1,0 1,0 0,0 0,0 0,0 0,1 0,-1 0,0 1,1-1,-1 0,1 1,-1-1,1 1,-1-1,1 1,-1 0,1 0,-1-1,1 1,0 0,-1 0,1 1,-1-1,1 0,-1 0,1 1,-1-1,1 1,-1-1,1 1,-1 0,0 0,1 0,-1-1,0 1,0 0,1 1,-1-1,0 0,0 0,0 0,0 1,24 134,26-7,-44-110</inkml:trace>
  <inkml:trace contextRef="#ctx0" brushRef="#br0" timeOffset="22655.449">8749 2139,'-5'0,"-1"5,0 6,6 6,3 0</inkml:trace>
  <inkml:trace contextRef="#ctx0" brushRef="#br0" timeOffset="23584.341">9793 2534,'14'7,"1"-1,0-1,0 0,0 0,0-2,1 0,-1-1,2 0,-13-1,1-1,0 0,-1 0,1 0,0 0,-1-1,1 0,-1 0,1 0,-1 0,1-1,-1 0,0 0,1 0,-1 0,0-1,-1 1,1-1,0 0,-1 0,0 0,1-1,-1 1,-1-1,1 0,0 0,-1 0,1-3,-1 3,-1 0,-1 0,1-1,-1 1,0 0,0-1,0 1,0 0,-1-1,1 1,-1 0,0 0,-1 0,1 0,-1 0,0 0,0 0,0 0,0 1,-1-1,1 1,-1-1,0 1,0 0,0 0,0 0,-1 1,1-1,-1 1,0 0,0 0,0 0,0 0,0 1,0-1,0 1,0 0,0 1,-1-1,1 1,0-1,-1 1,1 1,0-1,0 1,-1-1,1 1,0 0,0 1,-3 0,-4 1,-1 1,1 0,0 1,1 0,-1 0,1 1,0 0,0 1,1 1,0-1,0 1,1 1,0-1,1 1,-1 1,2 0,-1 0,2 0,-1 0,1 1,1 0,0 0,0 0,1 1,1-1,0 1,0 0,1 0,1-1,0 1,1 2,-1-7,1-1,1 1,-1-1,1 0,0 0,1 0,-1 0,1 0,1-1,-1 1,1-1,-1 0,2 0,-1 0,0 0,1-1,0 1,0-1,0-1,1 1,-1-1,1 0,0 0,0 0,0-1,0 0,0 0,5 0,9 2,0 0,1-2,-1 0,0-1,1-1,-1-1,1-1,11-3,-11 2,0-2,0-1,-1 0,0-2,-1 0,1-1,-2-1,1 0,-1-2,-1 0,0-1,-1-1,8-8,8-11,-20 23,-1 0,-1-1,0 0,0 0,-1-1,0-1,-1 1,-1-1,0-1,0 1,-2-1,2-6,-6 19,-1 0,1 1,-1-1,1 0,-1 0,0 0,1 0,-1 0,0 1,0-1,0 0,1 0,-1 0,0 0,0 0,0 0,-1 0,1 0,0 0,0 0,0 1,-1-1,1 0,0 0,-1 0,1 0,-1 1,1-1,-1 0,1 0,-1 1,0-1,1 0,-1 1,0-1,1 1,-1-1,0 1,0-1,0 1,1-1,-1 1,0 0,0 0,0-1,0 1,0 0,0 0,0 0,0 0,1 0,-1 0,0 0,0 0,0 0,-46 28,36-17,1 1,0 0,0 1,2-1,-1 2,2-1,0 1,-5 13,10-22,0 0,1 0,0 0,-1 0,2 0,-1 0,1 0,-1 0,1 1,1-1,-1 0,1 0,0 0,0 0,0 0,1 0,0 0,0 0,0 0,1-1,-1 1,1-1,0 1,0-1,1 0,-1-1,1 1,1 1,3 0,-1 1,1-1,0-1,1 0,-1 0,1 0,-1-1,1-1,0 1,0-1,1-1,-1 0,0 0,0-1,1 0,-1 0,0-1,1 0,-1-1,0 0,0-1,0 1,2-3,9-3,0 0,-1-1,0-1,-1-1,0-1,-1 0,-1-1,0-1,13-14,0-3,-2-1,-1-1,-1-1,-2-2,-1 0,-2-2,-2 0,-1-1,-2 0,5-26,-17 54,0 0,-1-1,0 0,-1 1,0-1,-1 0,0 0,-1 0,0 1,-1-1,-1 1,1-1,-2 1,0 0,0 0,-1 0,0 0,-1 1,0 0,-1 0,0 1,0 0,-1 0,0 0,0 1,-1 1,-3-2,7 6,0 1,0 0,-1 1,1-1,-1 1,1 0,-1 0,0 1,1 0,-1 0,0 0,1 0,-1 1,1 0,-1 0,1 1,-1 0,1 0,0 0,0 0,0 1,0 0,0 0,0 0,1 1,-1 0,-5 4,0 1,0 0,1 1,0 0,1 0,0 1,1 0,0 1,1 0,-4 7,3 2,2-1,0 1,1 0,1 0,1 0,1 0,0 0,2 0,0 1,2-1,0 0,2 0,0-1,1 0,1 1,1-2,1 1,6 9,-1-5,2 0,1-1,0-1,2 0,1-2,0 0,1-1,2-1,-1-1,2-1,0-1,1-1,1-2,0 0,0-2,1 0,0-2,23 3,154 19,-176-28</inkml:trace>
  <inkml:trace contextRef="#ctx0" brushRef="#br0" timeOffset="24735.438">12136 2026,'-5'28,"65"321,-57-295,-2 0,-2 1,-3-1,-2 0,-3 1,5-34,4-21,1 1,-1-1,1 0,0 1,-1-1,1 0,0 0,-1 0,1 1,0-1,-1 0,1 0,0 0,-1 0,1 0,0 0,-1 0,1 0,0-1,-1 1,1 0,0 0,-1-1,1 1,0 0,-1 0,1-1,-1 1,1-1,-1 1,1-1,-1 1,1-1,-1 1,1-1,-1 1,0-1,1 1,-1-1,0 0,1 1,-1-1,0 0,0 1,0-1,0 0,0 1,1-1,0-1,13-16,1 1,1 0,1 1,0 1,1 0,0 1,1 1,1 1,0 1,1 1,0 0,0 2,1 0,0 2,0 0,1 1,12 0,-32 5,0 0,-1 0,1 1,-1-1,1 0,0 1,-1 0,0-1,1 1,-1 0,1 0,-1 1,0-1,0 0,0 1,1-1,-2 1,1 0,0 0,0 0,0 0,-1 0,1 0,-1 0,0 0,0 1,1-1,-1 0,-1 1,1-1,0 1,-1-1,1 1,-1 0,0-1,0 1,0-1,0 1,0 0,0-1,-1 1,-35 103,26-93,-1 0,-1 0,0-1,-1-1,0 0,-1-1,0-1,0 0,-1-1,0 0,0-1,-1-1,0 0,0-1,-1-1,-12 2,-61-7,88 1,0-1,-1 0,1 0,0 0,0 0,0 0,0 0,0 0,0-1,0 1,0-1,1 1,-1-1,0 0,1 0,0 0,-1 0,1 0,0 0,0 0,0 0,0 0,0-1,1 1,-1 0,1 0,-1-1,1 1,0 0,0-1,0 1,0-1,0 1,1 0,-1-1,1 1,6-20,4 3</inkml:trace>
  <inkml:trace contextRef="#ctx0" brushRef="#br0" timeOffset="25288.296">12897 2421,'-10'33,"5"-19,0 0,0 1,2 0,0 0,0 0,2 1,-1-1,2 0,0 1,1-1,1 4,-1-17,-1 0,0-1,0 1,1-1,-1 1,1-1,0 1,-1-1,1 1,0-1,0 1,0-1,0 0,0 0,0 1,0-1,0 0,0 0,1 0,-1 0,0 0,1-1,-1 1,1 0,-1 0,1-1,-1 1,1-1,-1 0,1 1,0-1,-1 0,1 0,0 0,-1 0,1 0,-1 0,1-1,0 1,-1 0,1-1,-1 0,1 1,-1-1,1 0,-1 1,0-1,1 0,-1 0,62-56,-13-14,-38 52,0 0,2 1,0 1,0 0,2 1,0 0,17-11,-31 26,-1 0,0 0,1 0,-1 0,1 0,0 1,-1-1,1 0,-1 1,1 0,0-1,0 1,-1 0,1 0,0 0,-1 0,1 0,0 0,0 0,-1 1,1-1,-1 1,1-1,0 1,-1 0,1 0,-1-1,1 1,-1 0,1 0,-1 0,0 1,0-1,1 0,-1 0,0 1,0-1,0 1,-1-1,1 1,0 0,26 69,-26-68,26 95,-5 1,-4 1,-4 0,-1 70,-10-148,-2 0,-1 0,-1 0,0 0,-2-1,-1 1,0 0,-2-1,0 0,-1 0,-2-1,0 0,-9 14,15-30,0 0,0 0,0 0,-1 0,0-1,0 1,0-1,0 0,0 0,-1-1,1 1,-1-1,1 0,-1 0,0 0,0-1,0 0,0 0,0 0,0-1,-1 1,1-1,0 0,0-1,0 1,0-1,0 0,0-1,0 1,0-1,0 0,1 0,-1 0,0-1,1 1,0-1,0 0,0-1,0 1,0-1,1 1,-1-1,1 0,0 0,0-1,1 1,-1-1,1 1,0-1,-1-2,2-9,1-1,0 1,1 0,0-1,2 1,0 0,0 0,2 0,0 1,1 0,0-1,1 2,1-1,0 1,1 1,1-1,0 1,4-3,5-11,2 0,0 2,2 1,0 1,2 0,0 2,1 1,2 1,26-14,-18 14</inkml:trace>
  <inkml:trace contextRef="#ctx0" brushRef="#br0" timeOffset="11768.355">564 2477,'-23'30,"2"0,0 1,2 2,1 0,2 0,1 2,-4 18,15-45,0 1,1-1,0 1,0 0,1 0,0 0,1 0,0 0,0 0,1 0,0 0,1 1,0-1,0 0,1 0,2 4,-4-11,1 0,1 0,-1 0,0-1,0 1,1-1,-1 1,1-1,-1 1,1-1,0 0,-1 0,1 0,0 0,0 0,0 0,0 0,0 0,0-1,0 1,0-1,0 0,0 1,0-1,0 0,0 0,0-1,0 1,0 0,0 0,0-1,0 0,0 1,0-1,0 0,0 0,0 0,0 0,-1 0,1 0,0-1,-1 1,2-2,66-65,-55 50,-2-1,0-1,-1 0,-1-1,-1 0,0 0,-2-1,-1 0,0 0,-2 0,0-1,-2 0,0 0,-2-14,0 35,1-5,0-1,0 1,0-1,-1 1,-1-1,1 1,-1-1,0 1,-1 0,1 0,-2-1,1 1,-1 0,0 1,0-1,-1 0,0 1,0 0,0 0,-1 0,0 0,0 1,-1 0,1 0,-3-1,9 6,0 1,0-1,0 1,-1 0,1-1,0 1,0 0,0 0,-1 0,1-1,0 1,-1 0,1 0,-1 0,1 0,-1 0,0 0,1 0,-1 0,0 0,0 0,1 0,-1 0,0 1,0-1,0 0,0 0,-1 0,1 0,0 0,0 0,-1 0,1 0,0 0,-1 0,1 0,-1 0,1 0,-1 0,0 0,1-1,-1 1,0 0,0 0,1-1,-1 1,0 0,0-1,0 1,0-1,0 1,0-1,0 1,0-1,0 0,0 0,0 1,0-1,0 0,0 0,-1 0,1 0,0 0,0 0,0 0,-1-1,7 4,-1 0,1 0,-1-1,1 1,0-1,0 0,0-1,0 1,0-1,0 0,1 0,-1-1,0 1,1-1,-1-1,0 1,0-1,1 1,-1-2,0 1,0 0,0-1,3-1,102-68,-86 50,-14 13,0-1,0 0,-1 0,0-1,-1 0,0 0,0-1,-1 0,-1-1,4-8,29-112,-27 223,7 7,4-1,4-2,5 1,41 150,-49-146,-4 2,4 77,-21-142,-2 0,-1 1,-2-1,-1 0,-2 0,-2 0,-2 0,-1-1,-5 10,14-41,0 1,0-1,-1 0,1 1,-1-1,-1 0,1 0,-1 0,1-1,-1 1,-1-1,1 1,-1-1,1 0,-1-1,-1 1,1 0,0-1,-1 0,1 0,-1-1,0 1,0-1,0 0,-1 0,1-1,0 1,0-1,-1 0,1-1,-1 1,1-1,-1 0,1-1,-1 1,1-1,-1 0,1 0,0-1,0 0,-1 0,-4-7,0-1,0 1,1-2,1 0,0 0,0 0,1-1,0 0,1 0,1-1,0 0,1 0,0 0,1 0,0-1,1 1,0-1,1-5,-1-5,1 1,1 0,1-1,1 1,1 0,1 0,1 0,1 0,1 1,1 0,1 0,1 1,1 0,12-17,-16 27,1 0,0 0,1 1,0 0,1 0,0 1,0 1,1-1,0 2,1 0,0 0,3-1,9-1</inkml:trace>
  <inkml:trace contextRef="#ctx0" brushRef="#br0" timeOffset="12783.049">1835 2901,'-22'97,"14"-130,8 6,0-1,2 0,1 1,1 0,1 0,1 0,2 0,0 1,2 0,1 1,1 0,4-4,0 1,-8 13,0 1,1 0,0 0,1 1,0 1,1-1,1 2,0-1,-11 11,1 0,-1 0,1 0,-1 0,1 0,-1 0,1 1,0-1,0 1,-1-1,1 1,0-1,0 1,-1 0,1 0,0 0,0 0,0 0,-1 0,1 1,0-1,0 1,-1-1,1 1,0-1,-1 1,1 0,0 0,-1 0,1 0,-1 0,0 0,1 0,-1 1,0-1,0 0,0 1,1-1,-2 1,1-1,0 1,0 0,0-1,-1 1,1 0,-1-1,1 1,-1 0,0 0,0-1,1 1,-1 0,-1 0,1 0,0-1,0 1,-1 0,1 0,-1-1,1 1,-1 0,0-1,0 2,-16 68,13-49</inkml:trace>
  <inkml:trace contextRef="#ctx0" brushRef="#br0" timeOffset="13082.117">2427 2506,'-8'10,"-28"34,2 1,2 2,2 1,3 2,-5 13,30-60,0 1,0 0,0 0,0 0,0 1,1-1,0 0,0 1,0-1,0 0,1 1,0-1,0 1,0-1,0 1,1-1,0 1,0-1,0 0,0 1,1-1,-1 0,1 0,0 0,0 0,1 0,-1-1,1 1,0-1,0 1,0-1,0 0,1 0,-1-1,3 2,3-1,1-1,0 0,0 0,-1-1,1 0,0-1,0 0,0-1,0 0,0 0,0-1,-1 0,1-1,-1 0,1-1,-1 0,0 0,0-1,-1 0,0 0,0-1,0 0,1-2,2-1,-1 0,0-1,-1 0,0 0,0-1,-1 0,-1-1,0 0,-1 0,0 0,0-1,-1 0,-1 0,0 0,-1-1,0-7,-1 15,-1 1,-1-1,1 0,-1 0,0 0,0 0,-1 0,1 0,-1 0,-1 1,1-1,-1 0,0 1,0-1,-1 1,0-1,0 1,0 0,0 0,-1 1,0-1,0 1,0 0,0 0,-1 0,1 0,-1 1,0 0,0 0,-1 0,1 0,-3 0,-15-4</inkml:trace>
  <inkml:trace contextRef="#ctx0" brushRef="#br0" timeOffset="13399.618">3076 2054,'-27'258,"16"-175,2-20,2 0,3 1,3-1,3 25,19 20,-25-93</inkml:trace>
  <inkml:trace contextRef="#ctx0" brushRef="#br0" timeOffset="13615.441">2737 2506,'44'-5,"28"-1,6-1,1 2,-10 2,-5 1,-10 0,-9 2,-8 0,0 0,-1 5,-3 2,-2-1,-6 0</inkml:trace>
  <inkml:trace contextRef="#ctx0" brushRef="#br0" timeOffset="14417.81">3584 2506,'-12'1,"0"2,-1-1,1 1,0 1,1 0,-1 1,1 0,0 1,0 0,0 1,1 0,0 0,1 1,-1 1,1-1,1 2,0-1,0 1,1 0,0 1,-2 5,-17 67,26-80,-1-1,1 0,1 1,-1-1,0 1,1-1,-1 0,1 1,-1-1,1 0,0 1,0-1,0 0,1 0,-1 0,0 0,1 0,-1 0,1-1,0 1,0 0,-1-1,1 1,0-1,0 0,1 1,-1-1,0 0,0 0,0-1,1 1,-1 0,0-1,3 1,3-1,0-1,1 1,-1-2,1 1,-1-1,0-1,0 1,0-1,0-1,-1 1,1-1,-1-1,0 1,0-1,-1 0,1-1,-1 0,4-5,15-9,85-81,-109 101,1 0,0 0,0 0,0 0,0 1,0-1,-1 0,1 1,0 0,0-1,-1 1,1 0,0 0,-1 0,1 0,-1 0,1 0,-1 1,0-1,1 0,-1 1,0-1,0 1,0-1,0 1,0 0,0-1,-1 1,1 0,-1 0,1-1,-1 1,1 0,-1 0,0 0,0 0,0-1,0 1,0 0,0 0,-1 0,1 0,-1-1,1 2,3 12,-3-10,1 0,0 0,0 0,0-1,1 1,-1 0,1-1,0 1,1-1,-1 0,1 1,0-1,0-1,0 1,0 0,1-1,0 1,-1-1,1 0,0 0,1-1,-1 1,0-1,1 0,0 0,-1-1,1 1,0-1,0 0,1 0,4-1,-1 0,0 0,0-1,1-1,-1 0,0 0,0 0,0-1,-1-1,1 0,-1 0,1 0,-2-1,1 0,0-1,-1 0,6-5,6-7,-1 0,-1-1,-1-1,0 0,12-23,-5 4,-2-1,-1-1,-2-1,-2-1,-2 0,7-37,-9 28,-2 12,-2 0,-2-1,-1 0,-1-38,-30-9,26 87,0 1,-1-1,1 1,0-1,0 1,-1-1,1 1,0 0,-1-1,1 1,-1 0,1-1,0 1,-1 0,1-1,-1 1,1 0,-1 0,1-1,-1 1,1 0,-1 0,1 0,-1 0,1 0,-1 0,1 0,-1 0,1 0,-1 0,1 0,-1 0,0 0,1 0,-1 0,1 1,0-1,-1 0,1 0,-1 1,1-1,-1 0,1 0,-1 1,1-1,0 1,-1-1,1 0,0 1,-1-1,1 1,0-1,0 1,-1-1,1 1,0-1,0 1,0-1,0 1,0-1,0 1,0-1,0 1,0 0,-9 41,9-36,-10 51,4-29,2 0,0 0,2 1,1-1,2 1,2 18,74 389,-46-289,-18-86,-28-146,7 59</inkml:trace>
  <inkml:trace contextRef="#ctx0" brushRef="#br0" timeOffset="14699.559">3895 2309,'155'30,"-121"-22,-1-2,1 0,0-3,0 0,0-3,0-1,0-1,24-5,136-13,-170 20</inkml:trace>
  <inkml:trace contextRef="#ctx0" brushRef="#br0" timeOffset="14947.827">4742 2477,'4'39,"7"21,7 7,-1-10</inkml:trace>
  <inkml:trace contextRef="#ctx0" brushRef="#br0" timeOffset="15118.919">4685 2252,'0'-19,"0"-7</inkml:trace>
  <inkml:trace contextRef="#ctx0" brushRef="#br0" timeOffset="15370.487">5108 2365,'-10'23,"0"0,1 1,2 0,0 1,1-1,2 1,1 0,0 1,2-1,1 0,1 1,-1-22,-1-1,1 1,0 0,0 0,0-1,1 1,-1-1,1 1,0 0,0-1,0 1,0-1,1 1,0-1,-1 0,1 0,0 0,0 0,1 0,-1 0,1 0,-1-1,1 1,0-1,0 0,0 0,0 0,0 0,1-1,-1 1,1-1,-1 0,1 0,-1 0,1 0,-1 0,1-1,0 0,-1 0,1 0,0 0,-1 0,1-1,2 0,5-6,-1 0,-1 0,0-1,0 0,0-1,-1 0,0 0,-1-1,0 0,-1 0,0 0,0-1,-1 0,0 0,-1-1,-1 1,0-1,0 0,-1 0,0 0,-1 0,-1 0,0 0,0 0,-1 0,-1 0,0 0,-1 0,0 1,-4-11,6 19,0 0,1 1,-1-1,0 0,0 0,0 1,-1-1,1 1,-1-1,1 1,-1 0,0 0,0-1,0 1,0 0,0 1,-1-1,1 0,0 1,-1-1,1 1,-1 0,0 0,1 0,-1 0,0 0,0 0,1 1,-1 0,0-1,0 1,0 0,0 0,0 0,1 1,-1-1,0 1,0 0,0 0,1 0,-1 0,0 0,-15 12</inkml:trace>
  <inkml:trace contextRef="#ctx0" brushRef="#br0" timeOffset="15720.648">5390 2703,'27'-56,"-14"26,1 1,2 1,0 0,2 1,19-22,-36 48,-1 0,0 0,1 1,-1-1,1 0,0 1,-1-1,1 1,0-1,-1 1,1-1,0 1,-1-1,1 1,0-1,0 1,0 0,-1 0,1-1,0 1,0 0,0 0,0 0,-1 0,1 0,0 0,0 0,0 0,0 0,0 0,-1 1,1-1,0 0,0 1,0-1,-1 0,1 1,0-1,-1 1,1-1,0 1,-1-1,1 1,0 0,-1-1,1 1,-1 0,1-1,-1 1,1 1,17 47,-15-36,-2-6,0-1,1 1,-1-1,1 0,1 0,-1 0,1 0,0 0,0 0,0 0,1-1,0 0,0 0,1 0,-1 0,1-1,0 1,0-1,1-1,-1 1,1-1,0 0,0 0,0 0,0-1,0 0,1 0,1-1,1 0,-1 0,0-1,1 0,-1 0,0-1,0 0,1 0,-1-1,0-1,0 1,-1-1,1 0,0-1,-1 0,0 0,0 0,0-1,-1 0,1-1,-1 1,0-1,-1-1,1 1,-1-1,-1 1,1-2,-1 1,0 0,-1-1,0 1,0-1,-1 0,2-6,0-37,-4 27</inkml:trace>
  <inkml:trace contextRef="#ctx0" brushRef="#br0" timeOffset="27554.326">367 3804,'-8'18,"0"0,1 0,1 1,0 0,2 0,0 0,1 0,1 1,1 0,1-1,1 1,0-1,1 1,1-1,1 1,4 79,-7 345,-12-342,17-118,-4-2</inkml:trace>
  <inkml:trace contextRef="#ctx0" brushRef="#br0" timeOffset="27803.532">0 4312,'24'0,"23"0,7-5,0-1,0 0,-4 1,-6-3,-6-1,-4-3,-3 0,-2 3,-7-3,-1 1,-5 3</inkml:trace>
  <inkml:trace contextRef="#ctx0" brushRef="#br0" timeOffset="28255.058">678 3804,'0'433,"1"-398,0-1,3 0,0 0,2 0,2-1,1 0,2 0,1-1,-10-28,0 0,0 0,0-1,1 1,0-1,-1 0,1 0,0 0,1 0,-1 0,0-1,1 1,0-1,-1 0,1 0,0 0,0-1,0 0,0 1,0-1,1 0,-1-1,0 1,0-1,1 0,-1 0,0 0,0-1,1 1,-1-1,0 0,0 0,0-1,0 1,0-1,0 0,0 0,-1 0,1-1,1 0,39-39,-41 37,0 0,1 0,-1 1,1-1,1 1,-1 0,0 1,1-1,0 1,0-1,0 2,0-1,0 0,1 1,-1 0,1 0,0 1,-1 0,1 0,5-1,-7 5,-1-1,1 0,-1 1,0 0,0 0,0 0,0 0,0 0,-1 1,1-1,-1 1,0 0,0 0,0-1,-1 1,1 0,-1 0,0 1,0-1,-1 0,1 0,-1 1,0 2,5 16,10 24,-6-25</inkml:trace>
  <inkml:trace contextRef="#ctx0" brushRef="#br0" timeOffset="28641.971">1383 4566,'17'-4,"-1"-1,1 0,-1-1,0-1,0-1,-1 0,0-1,0 0,-1-1,-1-1,1 0,-2-1,1 0,-2-1,0-1,3-4,-12 16,-1 0,1 0,-1 0,0 0,0 0,0-1,0 1,0 0,0-1,0 1,-1 0,1-1,-1 1,0-1,0 1,1-1,-2 1,1-1,0 1,0 0,-1-1,0 1,1-1,-1 1,0 0,0 0,0-1,0 1,-1 0,1 0,-1 0,1 0,-1 0,0 1,1-1,-1 0,0 1,0-1,0 1,0 0,-1-1,1 1,0 0,0 1,-1-1,1 0,0 1,-1-1,1 1,-2-1,-3 3,0-1,0 0,0 1,0 1,0-1,0 1,0 0,1 1,0-1,-1 1,1 1,1-1,-1 1,1 0,0 0,0 1,0-1,1 1,-1 0,1 1,1-1,-1 0,1 1,-2 7,2-6,-1 1,1-1,1 1,-1 0,1 0,1 0,0 0,0 0,1 1,0-1,1 0,0 0,0 0,1 0,0 0,0 0,1 0,1-1,-1 1,1-1,1 0,-1 0,1 0,1-1,0 0,0 0,0 0,1-1,-1 0,2 0,-1 0,1-1,-1-1,1 1,7 2,37 9,-28-10</inkml:trace>
  <inkml:trace contextRef="#ctx0" brushRef="#br0" timeOffset="29589.368">2427 4594,'0'108,"37"-254,-19 95,-9 21,2 1,2 0,0 0,2 1,0 1,20-25,49-39,-83 90,0 0,1 1,-1-1,0 1,1-1,-1 1,0-1,1 1,-1 0,0 0,1 0,-1-1,1 1,-1 1,0-1,1 0,-1 0,1 0,-1 1,0-1,1 1,-1-1,0 1,0 0,1-1,-1 1,0 0,0 0,0 0,0 0,0 0,0 0,0 0,0 0,0 0,-1 0,1 0,0 1,-1-1,1 0,-1 1,1-1,-1 0,0 1,14 64,-15 111,16-137,-3-28</inkml:trace>
  <inkml:trace contextRef="#ctx0" brushRef="#br0" timeOffset="29819.028">3048 4651,'5'14,"6"-4,1-10,-1-8,-2-9,-4-1</inkml:trace>
  <inkml:trace contextRef="#ctx0" brushRef="#br0" timeOffset="29971.524">2963 4114,'0'0</inkml:trace>
  <inkml:trace contextRef="#ctx0" brushRef="#br0" timeOffset="31226.63">3613 4228,'-3'1,"-23"10,1 1,0 1,0 1,2 2,0 0,0 1,2 2,0 0,1 1,-9 13,26-29,0 0,0 0,1 0,-1 0,1 1,0-1,0 0,1 1,-1-1,1 1,0 0,1 0,-1-1,1 1,-1 0,2 0,-1 0,0-1,1 1,0 0,0-1,0 1,1 0,0-1,0 0,0 1,0-1,0 0,1 0,0 0,0 0,0-1,0 1,1-1,-1 0,1 0,0 0,0 0,0 0,0-1,1 0,3-2,-1-1,1 0,0-1,-1 0,1 0,-1-1,0 0,1 0,-1 0,-1-1,1 0,-1-1,1 1,-1-1,0-1,-1 1,0-1,1 0,-2 0,1 0,-1-1,0 1,3-7,32-49,-33 49,1 1,0-1,1 1,0 0,1 1,0 0,1 1,0-1,1 2,0 0,1 0,-1 1,2 0,2-1,-12 8,-1 0,1 1,-1-1,1 0,-1 1,1 0,-1-1,1 1,0 0,-1 0,1 1,-1-1,1 0,0 1,-1 0,1-1,-1 1,0 0,1 0,-1 1,0-1,1 0,-1 1,0-1,0 1,0 0,0 0,-1-1,1 1,0 1,-1-1,1 0,-1 0,0 0,0 1,0-1,0 1,24 98,6 158,-30-216,-2 1,-2 0,-2 0,-1-1,-3 0,-1-1,-3 0,-1 0,-1-1,-3-1,-1-1,-5 4,18-31,-1 0,0 0,-1 0,0-1,-1 0,0-1,-1 0,0-1,0 0,-9 5,18-13,0 0,-1 0,1 0,0-1,-1 1,1 0,-1-1,1 1,-1-1,0 0,1 0,-1 1,1-1,-1 0,0 0,1-1,-1 1,1 0,-1 0,1-1,-1 1,1-1,-1 1,1-1,-1 0,1 1,0-1,-1 0,1 0,0 0,0 0,-1 0,1 0,0-1,0 1,0 0,1-1,-1 1,0 0,0-1,1 1,-1-1,1 1,-1-1,1 1,-12-75,15 39,2 0,2 1,1 0,9-24,6-26,8-45,6 1,6 2,5 2,5 1,6 4,40-58,125-137,-222 313,0 1,0-1,0 0,-1 1,1-1,-1 0,0 0,0 0,0 0,0 0,-1 0,1 0,-1-1,1 1,-1 0,0 0,-1 0,1-1,0 1,-1 0,0 0,0 0,-1-2,0 5,-1-1,0 1,0 0,0 1,0-1,0 0,1 1,-1 0,0 0,0-1,1 2,-1-1,0 0,1 0,-1 1,1 0,0-1,0 1,-1 0,1 0,0 0,0 0,1 0,-1 1,0-1,1 1,0-1,-1 2,-18 24,2 2,1 0,1 1,2 0,1 1,1 1,2 0,1 1,2 0,2 0,0 0,3 1,0-1,3 20,0-30,0 1,1-1,2 0,0 0,1 0,2 0,0-1,2 0,0-1,2 0,0 0,2-1,0 0,5 3,-15-20,-1 0,2-1,-1 1,0-1,1 0,-1 0,1 0,0 0,0-1,0 1,0-1,1 0,-1 0,0-1,1 1,0-1,-1 0,1 0,0-1,-1 0,1 1,0-1,-1-1,1 1,0-1,-1 0,1 0,0 0,-1 0,1-1,-1 0,0 0,0 0,0-1,0 1,4-4,115-157,-110 143,-13 20,0 1,0-1,0 0,0 1,0-1,1 0,-1 1,0-1,0 0,0 0,1 1,-1-1,0 0,1 0,-1 1,0-1,0 0,1 0,-1 0,0 0,1 1,-1-1,0 0,1 0,-1 0,1 0,-1 0,0 0,1 0,-1 0,0 0,1 0,-1 0,0 0,1 0,-1 0,1 0,-1-1,0 1,0 0,1 0,-1 0,0-1,1 1,-1 0,0 0,1 0,-1-1,0 1,0 0,0-1,1 1,-1 0,0-1,0 1,0 0,0-1,1 1,-1 0,0-1,0 1,0 0,0-1,0 1,0 0,0-1,0 1,3 33,-3-23,0-5,0 1,0 0,1 0,-1 0,1 0,1 0,-1-1,1 1,0 0,0-1,1 0,0 1,0-1,0 0,0 0,1-1,-1 1,1-1,1 0,-1 0,1 0,-1 0,1-1,0 0,0 0,0 0,1 0,-1-1,1 0,-1 0,1-1,0 0,0 0,0 0,-1 0,3-1,3-3,-1 0,1 0,-1-1,0 0,0-1,0-1,-1 1,1-1,-2-1,1 0,-1 0,1-1,-2 0,1 0,-2-1,1 0,89-157,-67 88,-3-1,-4-1,-3-1,7-69,-25 144,-1 4,11-55,-3 0,-2 0,-3-38,-10 57,6 38,1-1,0 1,-1-1,1 1,0 0,-1-1,1 1,-1-1,1 1,-1 0,1-1,-1 1,1 0,-1-1,1 1,-1 0,1 0,-1-1,1 1,-1 0,0 0,1 0,-1 0,1 0,-1 0,0 0,1 0,-1 0,1 0,-1 0,0 1,1-1,-1 0,1 0,-1 0,1 1,-1-1,1 0,-1 1,1-1,-1 0,1 1,-1-1,1 1,0-1,-1 1,1-1,0 1,-1-1,1 1,0-1,0 1,-1-1,1 1,0-1,0 1,0 0,0-1,0 1,-10 18,1 0,1 1,1 0,0 0,2 1,0-1,2 1,0 0,0 19,-3 15,-4 35,4 0,4 1,5 32,3-65,2 0,3 0,2-1,3-1,16 37,12-11,-43-108,-10 7,-2 2</inkml:trace>
  <inkml:trace contextRef="#ctx0" brushRef="#br0" timeOffset="31406.942">4572 4058,'53'0,"27"0,4 0,-2 0,-10-5,-8-1,-10 0,-4 1,-7 2,-5 1,-9 0</inkml:trace>
  <inkml:trace contextRef="#ctx0" brushRef="#br0" timeOffset="32825.719">6180 3465,'4'5,"0"1,-1 0,0 0,0 1,0-1,-1 0,0 1,-1 0,1-1,-1 1,0 0,-1 0,0 3,5 24,31 387,-22-181,-12 77,-2-317,1 0,-1 0,1-1,0 1,-1 0,1 0,-1 0,1 0,-1-1,1 1,-1 0,1 0,0 0,-1 0,1 0,-1 1,1-1,0 0,-1 0,1 0,-1 0,1 1,-1-1,1 0,-1 0,1 1,-1-1,1 0,-1 1,0-1,1 1,-1-1,1 1,-1-1,0 0,1 1,-1-1,0 1,0 0,1-1,-1 1,0-1,0 1,0-1,0 1,0-1,0 1,0 0,0-1,0 1,0-1,0 1,0-1,0 1,0 0,0-1,-1 1,1-1,0 1,0-1,-1 1,1-1,0 1,28-43,-26 37,129-204,-118 190,2 0,1 1,0 1,1 0,1 1,0 1,1 1,1 1,15-9,-33 21,0 0,0 1,0-1,0 0,0 1,0-1,0 1,0 0,0 0,0 0,0 0,0 0,0 0,0 0,0 1,0-1,0 1,0-1,0 1,0 0,0 0,0 0,-1 0,1 0,0 0,-1 0,1 1,-1-1,1 1,-1-1,0 1,1-1,-1 1,0 0,0 0,0-1,0 1,-1 0,1 0,0 2,17 84,-14 107,13-157,-6-24</inkml:trace>
  <inkml:trace contextRef="#ctx0" brushRef="#br0" timeOffset="33239.494">7281 4171,'-42'25,"0"2,2 2,1 1,-20 22,54-48,0 0,0 1,0 0,0 0,1 0,0 1,0 0,0 0,1 0,-1 0,2 0,-1 0,1 1,0-1,0 1,0 0,1 0,0 0,1-1,0 1,0 0,1 7,-1-13,1 1,0-1,0 1,0 0,0-1,0 0,1 1,-1-1,0 0,1 0,-1 1,1-1,-1 0,1 0,-1-1,1 1,0 0,0 0,-1-1,1 1,0-1,0 0,0 1,-1-1,1 0,0 0,0 0,0 0,0-1,-1 1,1 0,0-1,0 1,-1-1,1 0,1 0,62-32,58-85,-122 116,1-1,0 1,-1 0,1 0,0 0,0 0,1 1,-1-1,0 1,0-1,1 1,-1 0,1-1,-1 1,1 1,0-1,-1 0,1 1,0-1,0 1,-1 0,1 0,0 0,0 0,-1 0,1 1,0-1,-1 1,1-1,0 1,-1 0,1 0,-1 1,1-1,-1 0,0 1,1 0,-1-1,0 1,0 0,1 2,50 106,-44-94</inkml:trace>
  <inkml:trace contextRef="#ctx0" brushRef="#br0" timeOffset="33659.318">7564 4481,'146'-249,"-115"216,-31 32,1 1,-1-1,1 1,0 0,-1-1,1 1,0 0,-1 0,1 0,0 0,-1-1,1 1,0 0,-1 0,1 0,0 0,-1 0,1 1,0-1,-1 0,1 0,0 0,-1 0,1 1,0-1,-1 0,1 1,-1-1,1 1,-1-1,1 0,-1 1,1-1,-1 1,1-1,-1 1,1 0,-1-1,0 1,1-1,-1 1,0 0,0-1,0 1,1 0,-1-1,0 1,0 0,0-1,0 1,0 0,0-1,0 1,0 0,0-1,-1 1,1 0,4 62,-6-57,1 1,1-1,-1 0,1 1,0-1,0 1,1-1,0 0,0 1,0-1,1 0,0 0,0 0,0 0,1 0,0-1,0 1,1-1,0 1,-1-1,2 0,-1-1,0 1,1-1,0 0,0 0,0 0,1-1,2 2,-4-5,0 1,0 0,0-1,0 0,0 0,0 0,0 0,0 0,-1-1,1 0,0 0,0 0,0 0,0-1,-1 1,1-1,-1 0,1 0,-1 0,0-1,0 1,0-1,0 0,0 0,65-82,-54 66,69-68,-69 76</inkml:trace>
  <inkml:trace contextRef="#ctx0" brushRef="#br0" timeOffset="34054.706">8411 4114,'-13'12,"0"1,1-1,0 2,1 0,0 0,2 1,-1 0,2 1,0 0,1 0,1 1,0-1,1 1,0 6,5-19,0 0,0-1,0 1,0-1,1 1,-1-1,1 1,0-1,0 1,1-1,-1 1,1-1,-1 0,1 0,0 0,0 0,1 0,-1 0,1-1,-1 1,1-1,0 0,0 0,0 0,0 0,0 0,0 0,0-1,1 0,-1 1,1-1,-1 0,1-1,-1 1,1-1,1 1,4 0,1 0,0-1,0 0,-1-1,1 1,0-2,0 0,-1 0,1 0,-1-1,0-1,0 1,2-3,9-8,0-1,-2-1,0-1,0 0,-2-2,0 0,-1 0,-1-1,1-6,8-14,-1-2,-3 0,-1-1,9-37,-19 54,-1 0,0 0,-2 0,-2-1,1-21,-3 39,-1-1,0 0,-1 0,0 1,0-1,-1 0,-1 1,1 0,-2-1,1 1,-1 0,0 1,-1-1,0 1,-1 0,1 0,-5-4,7 9,-1 0,0 0,0 0,0 0,0 0,0 1,0 0,-1 0,1 0,-1 0,0 1,1-1,-1 1,0 1,0-1,0 1,0-1,0 2,0-1,1 0,-1 1,0 0,0 0,0 0,1 1,-1-1,1 1,-1 1,1-1,0 0,0 1,0 0,0 0,0 0,0 0,1 1,0 0,0-1,0 1,0 0,0 0,0 1,-7 14,-1 0,2 0,1 1,0 0,2 0,0 1,1 0,1 0,1 0,1 1,1-1,1 0,0 1,2-1,1 1,0-1,2 0,0-1,1 1,1-1,1 0,10 17,-6-12,1-1,2 0,0-1,1-1,1 0,1-2,1 0,1 0,1-2,0-1,1 0,23 12,-20-17</inkml:trace>
  <inkml:trace contextRef="#ctx0" brushRef="#br0" timeOffset="35037.917">9342 4566,'38'-50,"31"-41,-4-3,-4-2,9-27,-63 109,-1 0,-1 0,0-1,-1 1,0-1,-1 0,-1 0,0 0,-1 0,-1-1,-1-8,1 24,0 1,-1-1,1 1,0-1,0 0,0 1,0-1,-1 1,1-1,0 0,0 1,-1-1,1 0,0 1,-1-1,1 0,0 0,-1 1,1-1,0 0,-1 0,1 0,-1 0,1 1,-1-1,1 0,0 0,-1 0,1 0,-1 0,1 0,0 0,-1 0,1 0,-1 0,1 0,-1-1,1 1,0 0,-1 0,1 0,-1 0,1-1,0 1,-1 0,1 0,0-1,-1 1,1 0,0 0,0-1,-1 1,1-1,0 1,0 0,-1-1,1 1,0 0,0-1,0 1,0-1,0 1,0 0,-1-1,1 1,0-1,0 1,-19 31,17-27,-1 0,1 0,0 0,0 0,0 0,0 0,1 1,0-1,0 1,0-1,0 1,1-1,0 1,0-1,0 1,0 0,1-1,-1 1,1-1,1 1,-1-1,0 0,1 1,0-1,0 0,0 0,1 0,-1-1,1 1,0 0,0-1,0 0,1 0,-1 0,1 0,0 0,0-1,-1 1,2-1,162 3,-164-5,-1 0,1 1,-1-1,1 1,0-1,-1 1,1 0,-1 0,1 0,-1 0,0 0,0 1,1-1,-1 1,0 0,0-1,0 1,0 0,-1 0,1 0,-1 0,1 1,-1-1,1 0,-1 1,0-1,0 1,0-1,-1 1,1-1,0 2,1 88,-3-71,-11 46,9-60,0 1,1-1,0 0,1 0,-1 1,2-1,-1 1,1-1,0 1,0-1,1 1,0-1,0 1,1-1,0 0,1 1,2 5,6 0</inkml:trace>
  <inkml:trace contextRef="#ctx0" brushRef="#br0" timeOffset="35374.424">10244 4058,'-11'39,"0"0,3 1,1 0,2 1,2 11,2-48,0 0,1 0,-1 0,1 0,0 0,0 0,1 1,-1-1,1 0,0 0,0 0,0 0,0 0,1-1,0 1,0 0,0-1,0 1,0-1,1 0,0 0,-1 1,1-2,0 1,0 0,1-1,-1 1,1-1,-1 0,1 0,0 0,-1-1,1 1,0-1,0 0,0 0,0-1,0 1,0-1,0 1,1-1,2-1,7-4,-1 0,0 0,0-2,-1 0,1 0,-2-1,1 0,-1-1,0-1,-1 1,0-2,-1 1,0-2,0 1,-1-1,-1 0,0-1,-1 1,0-1,-1-1,0 1,-1-1,-1 0,0 0,0-13,0 2</inkml:trace>
  <inkml:trace contextRef="#ctx0" brushRef="#br0" timeOffset="36303.303">10724 4397,'63'-48,"-3"-4,-2-1,38-48,-82 85,0 0,-1-1,-1-1,-1 0,-1 0,0-1,-2 0,0-1,-1 0,0 0,-2-1,-1-1,7-38,-4-1,-2 0,-3 1,-3-15,2 73,-1 0,0 1,0-1,0 0,0 0,0 0,0 0,0 1,-1-1,1 0,-1 0,1 0,-1 1,0-1,1 0,-1 1,0-1,0 0,0 1,-1 0,1-1,0 1,0 0,-1-1,1 1,-1 0,1 0,-1 0,0 0,1 0,-1 1,0-1,1 0,-1 1,0-1,0 1,0 0,0-1,1 1,-1 0,0 0,0 1,0-1,0 0,1 0,-1 1,0-1,0 1,0 0,1-1,-1 1,0 0,1 0,-1 0,1 0,-1 0,1 1,0-1,-1 0,1 1,0-1,0 1,-15 17,1 1,1 1,1 0,1 1,1 0,1 1,1 1,1-1,1 1,1 0,1 1,0 8,2-23,-1 6,1 0,0 0,1 0,0 0,2 0,0 1,1-1,0 0,1 0,1 0,0 0,2 0,0-1,0 0,1 0,1 0,1-1,0 0,1 0,0-1,1 0,0 0,9 7,-8-10,0 0,1 0,0-1,0 0,1-1,0-1,1 0,-1-1,1 0,1-1,-1-1,1 0,-1-1,1 0,0-1,0-1,0 0,1-2,-1 1,0-2,0 0,0-1,-1 0,2-1,6-4,0 0,-1-1,0-2,0 0,-1-1,-1-1,0 0,0-2,-2 0,0-1,0-2,-4 4,0 0,-1 0,-1-2,-1 1,0-1,-1-1,-1 0,0 0,-1-1,-1 0,-1 0,2-15,-6 32,-1-1,0 0,1 1,-1-1,0 0,0 0,0 1,0-1,-1 0,1 1,0-1,-1 0,1 1,-1-1,1 1,-1-1,0 1,0-1,0 1,1-1,-1 1,-1 0,1-1,0 1,0 0,0 0,-1 0,1 0,-1 0,1 0,-1 0,1 0,-1 1,1-1,-1 1,0-1,1 1,-1 0,0-1,1 1,-1 0,-67 23,51-7,0 0,2 2,0 0,0 0,2 2,1 0,0 0,2 1,0 1,1 0,1 0,2 1,0 0,1 0,1 1,1 7,1-20,1 0,0 0,1 1,0-1,1 1,0-1,1 1,0-1,1 0,0 1,1-1,0 0,1 0,0-1,1 1,0-1,1 0,0 0,0 0,1-1,0 0,1-1,0 1,0-2,1 1,5 3,-2-4,0-1,0-1,0 0,0 0,1-2,0 1,-1-2,1 1,1-2,-1 0,0 0,0-2,0 1,0-1,0-1,0-1,0 0,0 0,-1-1,0-1,4-2,2-3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3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3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3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9">100 11,'33'0,"21"0,7-4,-8-3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3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3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3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9">100 11,'33'0,"21"0,7-4,-8-3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3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3">28 548,'39'0,"36"-5,15-1,-2 0,-8 1,-7-3,-11 0,-12 0,-4 3,-6 2,-4 1,-4 1,-2 1,-2 0,-1 0,1 1,-1 4,-4 1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3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1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3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3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3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9">100 11,'33'0,"21"0,7-4,-8-3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3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3">28 548,'39'0,"36"-5,15-1,-2 0,-8 1,-7-3,-11 0,-12 0,-4 3,-6 2,-4 1,-4 1,-2 1,-2 0,-1 0,1 1,-1 4,-4 1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2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3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3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3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9">100 11,'33'0,"21"0,7-4,-8-3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5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3867 1208,'0'2,"-1"1,1 0,1 0,-1-1,0 1,1 0,-1-1,1 1,0 0,-1-1,1 1,1-1,-1 1,0-1,1 0,-1 1,1-1,-1 0,1 0,0 0,0 0,0 0,0-1,1 1,-1-1,0 1,1-1,-1 0,1 0,-1 0,1 0,-1 0,1 0,0-1,-1 0,1 1,0-1,0 0,-1 0,1 0,0-1,-1 1,1-1,0 1,-1-1,1 0,0 0,-1 0,0-1,1 1,-1 0,0-1,1 1,0-2,30-27,-1 0,-1-2,-2-2,-1 0,-2-2,4-10,-23 36,2 0,-1-1,0 0,-1 0,0 0,-1-1,-1 0,0 0,0 0,-1-1,0 0,-2 1,1-1,-1-1,-1 1,0 0,-1 0,-1 0,0 0,-1-4,1 16,0 0,0 0,0 0,0 0,-1 0,1 0,0 0,0 1,0-1,-1 0,1 1,0-1,-1 1,1 0,-1-1,1 1,-1 0,1 0,0 0,-1 0,1 0,-1 0,1 0,-1 0,1 1,0-1,-1 1,1-1,0 1,-1-1,1 1,0 0,0-1,-1 1,1 0,0 0,0 0,0 0,0 0,0 0,0 0,1 1,-1-1,0 0,0 0,1 1,-1-1,1 0,-1 1,1-1,0 1,0-1,-1 0,1 1,0 0,-7 9,1 0,0 0,0 1,1 0,1 1,0-1,0 1,2-1,-1 1,2 0,-1 0,2 0,0 0,0 0,2 0,-1 0,2 0,-1 0,2-1,0 1,5 10,-4-14,0-1,0 0,1-1,1 1,-1-1,1 0,0-1,1 0,-1 0,1 0,0-1,1-1,-1 1,1-1,0 0,0-1,0 0,0-1,1 0,-1 0,1-1,-1 0,1-1,0 0,1 0,1 2,1-1,0-1,0 0,0-1,0 0,0-1,0 0,-1-1,1-1,-1 0,0-1,0 0,0 0,0-2,3-2,-1-1,1 0,-1-1,-1 0,0-1,-1-1,0 0,-1-1,-1 0,0-1,-1 0,0 0,-1-1,-1 0,-1 0,0-1,-1 0,3-16,-7 27,0-1,0 1,-1-1,1 1,-2-1,1 1,-1-1,0 1,0-1,0 1,-1 0,0-1,-1 1,1 0,-1 0,0 1,-4-6,4 10,1 1,-1-1,0 1,1 0,-1 0,0 0,0 0,1 0,-1 1,0-1,1 1,-1 0,1 0,-1 0,1 0,-1 0,1 0,-1 1,1-1,0 1,0 0,0-1,0 1,0 0,0 0,1 0,-1 1,1-1,-1 0,1 1,0-1,0 1,0-1,0 1,0-1,0 1,1 0,-1 2,-3 9,-1 0,2 1,0-1,1 1,0 0,2 0,-1 0,2 0,0 0,0-1,2 1,0 0,0-1,2 1,0-1,0 0,1-1,5 8,-4-14,1 0,0-1,0 0,0 0,1-1,0 0,0 0,0-1,0 0,1-1,-1 0,1-1,0 0,0 0,0-1,0 0,0-1,0 0,1-1,-1 0,0 0,0-1,-1 0,1-1,0 0,-1-1,0 0,0 0,0-1,4-3,9-7,-1-2,-1 0,0-1,-1-1,-1-1,14-20,-22 29,-1-1,-1 0,0 0,0-1,-1 0,-1 0,0-1,-1 0,-1 0,0 0,-1 0,0-1,-1 1,0-1,-2-1,1 15,-1 0,1 1,-1-1,1 0,-1 0,0 1,1-1,-1 0,0 0,0 1,0-1,1 0,-1 0,0 1,0-1,0 0,0 0,0 0,0 1,-1-1,1 0,0 0,0 0,-1 1,1-1,0 0,-1 1,1-1,0 0,-1 0,1 1,-1-1,0 1,1-1,-1 1,1-1,-1 1,0-1,1 1,-1-1,0 1,1 0,-1-1,0 1,0 0,1 0,-1-1,0 1,0 0,0 0,1 0,-1 0,0 0,0 0,0 0,1 1,-1-1,0 0,0 0,0 0,1 1,-1-1,0 1,1-1,-1 0,0 1,1-1,-1 1,0-1,1 1,-9 16,0 0,2 1,0 0,1 0,1 0,0 1,2 0,-1 12,2-18,0 0,1-1,1 1,0 0,1 0,1 0,-1 0,2-1,0 1,0-1,2 0,-1 0,1 0,1 0,0-1,1 0,0 0,0-1,1 0,1 0,0-1,7 7,-6-9,0-1,1 0,-1 0,1-1,0-1,1 1,-1-2,1 0,0 0,-1-1,1-1,10 1,-19-2,0 0,1 0,-1-1,1 1,-1-1,0 1,1-1,-1 0,0-1,0 1,0 0,0-1,0 0,0 1,0-1,0-1,-1 1,1 0,-1-1,1 1,-1-1,0 1,0-1,0 0,-1 0,1 0,-1 0,1 0,-1-1,0 1,4-17</inkml:trace>
  <inkml:trace contextRef="#ctx0" brushRef="#br0" timeOffset="579.993">4290 361,'377'1,"-108"26,-122-11,-201-61,-179-152,89 38,140 155,4 6</inkml:trace>
  <inkml:trace contextRef="#ctx0" brushRef="#br0" timeOffset="3564.265">7902 869,'-27'8,"0"2,1 1,0 1,1 2,1 0,0 1,1 2,0 0,-2 5,19-17,1-1,0 1,1 0,-1 1,1-1,0 1,0 0,0 0,1 0,0 1,1-1,-1 1,1 0,0-1,1 1,0 0,0 0,0 0,1 0,0 0,0 2,3-6,0 0,0-1,0 1,0-1,1 1,-1-1,1 0,-1 0,1 0,0-1,0 1,0-1,-1 0,2 0,-1 0,0-1,0 0,0 1,0-1,0-1,0 1,0 0,0-1,0 0,0 0,0 0,0-1,0 1,0-1,-1 0,1 0,1-1,20-10,0-1,0-2,-1 0,-1-1,-1-1,13-15,-9 10,134-144,-160 168,0-1,0 0,1 1,-1-1,0 1,0-1,0 0,0 1,0-1,0 0,1 1,-1-1,0 0,0 1,1-1,-1 0,0 1,0-1,1 0,-1 0,0 1,1-1,-1 0,0 0,1 0,-1 1,0-1,1 0,-1 0,1 0,-1 0,0 0,1 0,-1 0,1 0,-1 0,0 0,1 0,-1 0,1 0,-1 0,0 0,1 0,-1-1,0 1,1 0,-1 0,1 0,-1-1,0 1,0 0,1 0,-1-1,0 1,1 0,-1-1,-6 43,5-38,-30 165,30-165,1 0,-1 0,1 0,0 0,0 0,0 0,0 0,0-1,1 1,0 0,0 0,0 0,0 0,1-1,0 1,-1-1,1 1,0-1,1 0,-1 1,1-1,-1 0,1-1,0 1,0 0,0-1,0 0,1 1,-1-1,1-1,-1 1,1 0,-1-1,1 0,0 0,0 0,0 0,0-1,0 1,0-1,0 0,0 0,0 0,-1-1,1 0,0 1,0-1,2-1,11-6,0 0,0-2,-1 1,-1-2,0 0,0-1,-1-1,0 0,-1 0,-1-2,0 1,-1-2,-1 1,5-11,7-5,23-32,-2-2,-4-1,-2-3,-4-1,-2-1,7-34,-27 73,-7 24,-1-1,1 1,-2-1,1 0,-1-1,-1 1,0 0,0 0,-1-1,0-2,0 11,0-1,-1 1,1 0,0 0,-1 0,1 0,-1 0,1 0,-1 0,0 0,1 0,-1 0,0 0,0 0,0 0,0 0,1 1,-1-1,0 0,0 1,-1-1,1 1,0-1,0 1,0-1,0 1,0 0,-1 0,1-1,0 1,0 0,0 0,0 0,-1 0,1 0,0 1,0-1,0 0,-1 1,1-1,0 0,0 1,0-1,0 1,0 0,0-1,0 1,0 0,0 0,-52 36,36-18,1 0,1 1,1 1,1 1,0 0,2 1,0 0,2 0,-5 20,3-12,3 1,0-1,2 1,1 0,2 1,1-1,2 1,2 14,-1-34,0 1,1-1,1 0,0 0,1 0,0 0,1-1,0 1,1-1,1-1,0 1,0-1,1 0,1-1,0 0,0 0,1-1,0 0,0-1,1 0,7 4,-14-8,0-1,1 0,-1 0,0-1,1 1,0-1,0 0,-1 0,1 0,0-1,0 0,1 0,-1 0,0 0,0-1,0 0,1 0,-1 0,0-1,0 0,0 0,0 0,0-1,0 1,0-1,0 0,0-1,8-8</inkml:trace>
  <inkml:trace contextRef="#ctx0" brushRef="#br0" timeOffset="3880.594">9059 728,'-23'30,"1"0,1 2,1 1,2 0,1 1,2 1,2 1,0 3,11-36,1 0,0 0,0 0,0 0,0 0,0 0,1 0,-1 0,1 0,0 0,0 0,0 0,0 0,1 0,-1 0,1 0,-1 0,1 0,0 0,1 0,-1 0,0 0,1-1,0 1,-1 0,1-1,0 1,0-1,0 0,1 0,-1 0,1 0,-1 0,1 0,-1-1,1 1,0-1,0 0,1 1,5-1,-1 0,1-1,-1 0,1 0,0-1,-1 0,1 0,-1-1,0 0,0-1,0 0,0 0,0-1,0 1,-1-2,1 1,-1-1,-1 0,1-1,-1 0,0 0,0 0,0 0,4-8,-2 3,1-1,-2 0,0 0,0-1,-1 0,-1 0,0-1,-1 0,0 1,-1-1,-1 0,0-1,-1 1,0-11,-1 21,-1 0,1 1,-1-1,1 0,-1 1,0-1,-1 0,1 1,-1-1,1 1,-1 0,0 0,0-1,0 1,-1 0,1 1,-1-1,0 0,1 1,-1 0,0-1,-1 1,1 0,0 0,-1 1,0-1,-18-5</inkml:trace>
  <inkml:trace contextRef="#ctx0" brushRef="#br0" timeOffset="4312.452">9286 1095,'87'-176,"-67"149,-10 49,-9-9,-1-1,2 1,0 0,0-1,2 0,-1 1,1-1,1-1,0 1,-3-8,1 0,-1 0,0-1,1 1,0-1,0 0,0 1,0-2,0 1,1 0,-1 0,1-1,0 0,0 0,-1 0,2 0,-1-1,0 1,0-1,0 0,1 0,-1-1,0 1,1-1,-1 0,0 0,1-1,-1 1,8-5,-1 1,0-1,-1-1,1 0,-1-1,0 0,-1 0,1-1,-1-1,-1 1,0-1,0-1,-1 1,0-1,-1 0,0-1,0 0,-1 0,-1 0,1 0,-2-1,0 0,0 0,-1-1,1-10,-3 5</inkml:trace>
  <inkml:trace contextRef="#ctx0" brushRef="#br0" timeOffset="4994.587">10217 784,'-2'-3,"-1"0,1 0,-1 0,1 0,-1 0,0 0,0 1,0-1,0 1,-1 0,1 0,0 0,-1 0,0 1,1-1,-1 1,0 0,0 0,0 0,0 1,0 0,0-1,1 1,-1 1,0-1,0 0,0 1,0 0,0 0,0 0,1 0,-1 1,0 0,1-1,-1 1,-1 2,-7 3,2 0,-1 0,1 2,0-1,1 1,0 0,0 1,1 0,0 0,-5 11,-31 104,43-120,1 0,-1 0,1 0,0 0,1 0,-1 0,1 1,0-1,0 0,1-1,-1 1,1 0,0 0,1-1,-1 1,1-1,0 0,0 1,0-2,0 1,1 0,0 0,-1-1,5 2,-1-3,1 0,0-1,0 0,0 0,0-1,0 0,0 0,0-1,0 0,0-1,-1 0,1 0,0 0,-1-1,1 0,-1-1,0 0,0 0,0 0,-1-1,0 0,0 0,1-1,12-10,0-1,-1-1,-1 0,0-1,-2-1,12-20,24-30,18 3,-67 66,-1 0,1-1,-1 1,1 0,0 0,0 0,-1 0,1 1,0-1,0 0,0 1,0-1,0 1,0-1,0 1,0 0,0 0,0 0,0 0,0 1,0-1,0 0,0 1,0-1,0 1,0 0,-1 0,1-1,0 1,0 1,-1-1,1 0,0 0,-1 0,1 1,-1-1,0 1,0-1,1 1,-1 0,0 0,0-1,0 1,0 1,3 10,0 1,-1-1,0 0,-1 1,-1 0,0-1,-1 1,-1 0,0-1,0 2,-1 25,-1 417,3-443,0 0,-1 1,0-1,-1 0,-1 0,0-1,-1 1,0 0,-1-1,0 0,-2 0,1-1,-1 1,-1-2,0 1,-1-1,0 0,-1-1,-10 9,17-17,0 0,0-1,0 1,-1-1,1 0,0 0,-1 0,1-1,0 1,-1-1,1 0,-1 0,1 0,-1 0,1 0,-1-1,1 0,0 1,-1-1,1-1,0 1,0 0,0-1,0 0,0 1,0-1,0 0,0-1,1 1,-1 0,1-1,0 0,0 1,-1-1,0-2,0-1,-1 0,1-1,0 1,0-1,1 1,0-1,0 0,0 0,1 0,0 0,1 0,-1 0,1 0,1 0,-1 0,1 0,1-3,8-15,0 1,2 0,0 1,2 0,0 1,2 0,0 2,1 0,1 0,1 2,1 0,0 2,2 0,0 1,107-41,-110 51</inkml:trace>
  <inkml:trace contextRef="#ctx0" brushRef="#br0" timeOffset="1767.309">6180 728,'2'1,"0"0,0 1,0-1,0 1,-1-1,1 1,0 0,-1 0,0 0,1 0,-1 0,0 0,0 0,0 0,0 0,-1 0,1 1,-1-1,1 0,-1 1,0-1,1 0,-1 1,-1-1,1 2,0-1,3 21,-2 0,0 1,-2-1,-1 1,-1-1,-1 0,-5 16,-15 105,17-135,10-33,2 4</inkml:trace>
  <inkml:trace contextRef="#ctx0" brushRef="#br0" timeOffset="2018.29">6124 417,'-5'10,"4"7,1 2</inkml:trace>
  <inkml:trace contextRef="#ctx0" brushRef="#br0" timeOffset="2432.665">6830 615,'-36'17,"19"-9,0 0,1 0,-1 2,2 0,0 1,0 0,-11 12,24-20,0-1,0 0,1 1,-1-1,1 1,0 0,-1 0,1-1,0 1,1 0,-1 0,1 0,-1 0,1 0,0 0,0 0,0 0,0 0,0 0,1-1,0 1,-1 0,1 0,0 0,0 0,1-1,-1 1,1 0,-1-1,1 0,0 1,0-1,0 0,0 0,0 0,0 0,0 0,1 0,-1-1,1 1,0-1,-1 1,1-1,0 0,0 0,2 0,1 0,-1 1,1 0,-1 0,1 0,-1 1,0-1,0 1,0 0,-1 1,1-1,-1 1,0 0,0 0,0 0,0 1,-1-1,0 1,0 0,0 0,0 0,-1 0,0 1,0-1,0 0,-1 1,1 0,-2-1,1 1,0 0,-1-1,0 1,-1 0,1 0,-1-1,0 1,-1 3,-3 0,-1-1,1 1,-1-1,-1 0,0 0,0-1,0 0,-1 0,0 0,-1-1,1-1,-1 1,0-1,-1-1,1 0,-1 0,1-1,-1 0,0-1,-1 0,1 0,0-1,-13 1</inkml:trace>
  <inkml:trace contextRef="#ctx0" brushRef="#br0" timeOffset="9014.839">11853 784,'-10'-4,"1"1,-1-1,0 2,0-1,-1 1,1 1,0 0,-1 0,1 1,0 1,-1 0,1 0,0 1,0 0,-1 0,2 1,-1 1,0 0,1 0,-1 1,1 0,1 0,-1 1,1 1,0-1,0 1,1 1,-5 4,3 2,1 0,1 0,0 1,1 0,1 1,0-1,1 1,1 0,-2 14,4-25,1 0,-1 0,1 0,0 1,0-1,1 0,0 0,-1 0,2 0,-1 0,1 0,-1-1,1 1,1 0,-1-1,1 1,-1-1,1 0,1 0,-1 0,0 0,1-1,0 1,0-1,0 0,0 0,1 0,-1-1,1 1,-1-1,1 0,2 0,0 0,0-1,0 0,0 0,0-1,1 1,-1-2,0 1,0-1,0 0,0 0,0-1,-1 0,1 0,0-1,-1 0,1 0,-1 0,0-1,4-3,103-92,-106 91,24-25,-1-2,-3-1,0-1,17-35,-44 71,0 0,0 0,0 0,1 0,-1 0,0 0,1 0,-1 0,1 0,-1 0,1 0,-1 0,1 0,0 0,-1 0,1 1,0-1,0 0,0 1,-1-1,1 0,0 1,0-1,0 1,0-1,0 1,0 0,0-1,0 1,0 0,0 0,0 0,0 0,1 0,-1 0,0 0,0 0,0 0,0 0,0 0,0 1,0-1,0 0,0 1,0-1,0 1,0-1,0 1,-1 0,1-1,0 1,0 0,0 0,-1-1,1 1,0 0,-1 0,1 0,-1 0,1 0,-1 0,1 0,-1 0,0 0,1 1,26 84,14 24,-37-104,0 0,1-1,0 1,0-1,0 0,1 0,-1-1,1 1,0-1,1-1,-1 1,1-1,-1 0,1 0,0-1,0 0,0 0,0-1,0 0,1 0,-1-1,4 0,12 1</inkml:trace>
  <inkml:trace contextRef="#ctx0" brushRef="#br0" timeOffset="9814.765">13377 784,'0'34,"0"20,5 6,2-2,-1-7,4-11,-1-13</inkml:trace>
  <inkml:trace contextRef="#ctx0" brushRef="#br0" timeOffset="9963.497">13293 474,'0'0</inkml:trace>
  <inkml:trace contextRef="#ctx0" brushRef="#br0" timeOffset="10352.028">13942 671,'-7'-2,"0"1,0-1,0 1,0 1,0-1,-1 1,1 0,0 1,0 0,0 0,0 0,0 1,0 0,1 1,-6 2,8-4,0 0,0 1,0 0,0 0,1 0,-1 0,0 0,1 1,0 0,0 0,0 0,0 0,0 0,0 0,1 1,-1-1,1 1,0 0,0 0,1 0,-1 0,1 0,0 0,0 0,0 0,0 0,1 1,0-1,0 0,0 1,0-1,1 0,0 0,-1 0,1 1,1-1,-1 0,1 0,0 0,-1-1,2 1,-1 0,0-1,1 1,0-1,-1 0,1 0,3 3,47 31,-48-35,1 0,-1 1,1-1,-1 1,0 0,0 0,0 1,-1 0,1-1,-1 1,0 1,0-1,0 1,0-1,-1 1,0 0,0 1,0-1,-1 0,0 1,0-1,0 1,0 0,-1 0,0 0,-1-1,1 1,-1 0,0 0,0 0,-1 0,0 0,0 0,-1 2,-1-3,0 0,0 0,0 0,-1-1,0 1,1-1,-2 0,1 0,0-1,-1 1,0-1,0 0,0 0,0 0,0-1,-1 0,1 0,-1 0,0-1,1 0,-1 0,0 0,1-1,-1 0,-5 0,-15 1</inkml:trace>
  <inkml:trace contextRef="#ctx0" brushRef="#br0" timeOffset="9297.821">12870 671,'-15'39,"-9"26,0 8,-2-4,4-10,6-9,1-8,2-7,5-5,2-2,-2-6,-4-12,-1-7</inkml:trace>
  <inkml:trace contextRef="#ctx0" brushRef="#br0" timeOffset="9600.59">12587 671,'7'17,"2"-1,0 0,0-1,1 0,1 0,1-1,8 7,1 4,145 127,-35-39,-104-86,-17-14</inkml:trace>
  <inkml:trace contextRef="#ctx0" brushRef="#br0" timeOffset="22301.143">7197 2534,'-14'2,"0"0,0 1,1 1,-1 1,1-1,0 2,0 0,1 1,0 0,0 1,0 0,1 1,0 0,1 0,0 1,1 1,0 0,0 0,1 1,-6 11,7-6,1-1,0 1,1 0,1 0,1 1,0 0,1-1,1 15,1-26,0 0,0 0,0-1,1 1,0 0,0 0,1-1,0 1,0-1,0 1,0-1,1 0,0 0,0 0,1 0,-1 0,1-1,0 0,0 0,0 0,1 0,-1 0,1-1,0 0,0 0,0 0,1-1,1 1,-2-1,1-1,0 0,0 0,0 0,0-1,0 0,0 0,0-1,0 1,0-1,-1-1,1 1,0-1,-1 0,1 0,-1-1,1 1,-1-1,0 0,0-1,0 1,0-2,92-96,14-96,-77 127,-16 33,0 0,-3-2,-1 0,-2 0,-2-1,-1-1,-2 1,-2-1,-1-18,-4 47,2 1,-1-1,0 0,0 1,-1-1,-1 0,0 1,0-1,-1 1,-1-1,0 1,-1 0,0 0,0 0,-1 1,-1-1,1 1,-2 0,1 1,-2 0,0-2,5 9,0 1,0-1,0 1,1 0,-1 0,-1 0,1 0,0 0,0 0,0 1,0 0,0-1,-1 1,1 1,0-1,0 0,0 1,0-1,0 1,-1 0,1 0,0 0,1 1,-1-1,0 1,0-1,1 1,-1 0,1 0,-1 0,1 0,0 1,0-1,0 1,0-1,0 1,0 0,1 0,-55 115,48-94,1 1,1 0,1 0,1 0,1 0,2 1,0-1,2 1,1-1,0 1,2-1,1 0,1 0,2 0,0-1,1 0,2-1,0 0,1-1,2 0,9 12,-9-15,1 0,0-1,1-1,1-1,0 0,2-2,-1 1,2-2,0-1,0 0,15 4,-26-12,0 0,0 1,0-1,0-1,0 0,1 0,0-1,-1 0,1 0,0-1,0-1,0 1,0-2,0 1,-1-2,1 1,0-1,0 0,-1-1,0-1,1 1,3-6,-1 1,0-1,0-1,-1 0,-1-1,1 0,-2-1,1 0,-2 0,0-1,0 0,-1 0,-1-1,0 0,-1 0,1-6,1-3,14-76,-20 96,-1 1,0-1,-1 0,1 0,0 0,-1 0,0 0,0 1,1-1,-2 0,1 1,0-1,0 1,-1-1,0 1,1-1,-1 1,0 0,0 0,0 0,0 0,-1 0,1 1,0-1,-1 0,1 1,-1 0,0 0,1 0,-1 0,-2-1,0 3,-1 0,1 0,0 1,0-1,0 1,0 0,0 1,1-1,-1 1,0 0,1 0,0 0,0 1,0-1,0 1,1 0,-1 0,1 0,0 1,0-1,1 1,-1 0,1-1,0 1,0 0,1 1,-1-1,1 0,0 1,-5 5,1 1,0-1,1 1,0 0,1 0,0 1,1-1,0 1,1-1,0 1,1-1,1 1,0-1,0 1,1-1,1 1,0-1,1 0,0 0,1-1,0 1,1-1,0 0,1-1,3 5,-2-7,1 1,1-1,0 0,0-1,0 0,0-1,1 0,0-1,1 0,-1-1,1 0,0 0,0-1,0-1,0 0,1-1,-1 0,0-1,1-1,-1 0,7-1,-4-2,0 0,-1-1,0-1,0-1,0 0,-1 0,0-1,0-1,-1 0,0-1,9-10,4-4,-1-2,-1-1,-1 0,-1-2,-2 0,-1-2,-1 0,-2 0,-1-2,-2 0,-1 0,-1-1,2-21,-7 30,3-1,-2 1,-1-1,-1 0,-1-1,-1 1,-2-1,0 1,-2-1,-1 1,-1 0,-1 0,-2-1,6 24,0-1,0 1,0 0,0 1,-1-1,1 0,-1 0,0 0,0 1,0-1,0 1,-1 0,1 0,0 0,-1 0,0 0,1 0,-1 0,0 1,0-1,0 1,0 0,0 0,0 0,0 1,-1-1,1 1,0-1,0 1,-1 0,1 0,0 1,0-1,0 1,-1-1,1 1,0 0,0 0,0 1,0-1,0 1,1-1,-1 1,0 0,-1 1,-3 6,0 0,1 0,0 1,1 0,0 0,0 1,1-1,1 1,-1 0,2 0,0 0,0 0,1 0,0 0,1 1,0-1,1 0,0 1,2 4,-3 4,31 178,-31 271,0-6,-22-324,22-139,-1 0,1-1,-1 1,1 0,0 0,-1-1,1 1,-1 0,1 0,-1 0,1 0,-1-1,1 1,-1 0,1 0,-1 0,1 0,-1 0,1 0,-1 0,1 0,-1 1,1-1,-1 0,1 0,0 0,-1 0,1 1,-1-1,1 0,-1 0,1 1,0-1,-1 0,1 1,0-1,-1 1,1-1,0 0,-1 1,1-1,0 1,0-1,0 1,-1-1,1 0,0 1,0-1,0 1,0-1,0 1,0-1,0 1,0-1,0 1,0-1,0 1,0-1,0 1,0-1,1 1,-1-1,0 1,0-1,1 1,-1-1,0 0,1 1,-14-38,12 13,1-1,1 0,2 0,0 0,2 1,0 0,2 0,1 0,0 1,2 0,1 0,0 1,9-10,162-228,-170 244,-1 0,0-1,-1 0,-1 0,-1-1,0 0,-2-1,0 0,-1 0,0-1,12-65,-18 86,1-1,0 0,0 0,0 0,0 0,-1 1,1-1,0 0,0 0,0 0,-1 0,1 0,0 0,0 0,0 0,-1 0,1 1,0-1,0 0,-1 0,1 0,0 0,0 0,0 0,-1-1,1 1,0 0,0 0,-1 0,1 0,0 0,0 0,0 0,-1 0,1 0,0-1,0 1,0 0,0 0,-1 0,1 0,0-1,-6 27,2 175,4-196,0 0,1 0,0 0,0-1,0 1,0 0,1 0,-1-1,1 1,0-1,1 0,-1 0,1 1,0-2,0 1,0 0,0 0,1-1,-1 0,1 0,0 0,0 0,0-1,1 1,-1-1,0 0,1 0,0-1,-1 1,1-1,0 0,0 0,-1-1,1 1,0-1,0 0,0-1,0 1,0-1,-1 0,1 0,0 0,-1-1,1 1,-1-1,1 0,-1-1,3-1,3-6,0-1,-1-1,0 0,-1 0,0-1,-1 1,0-2,-1 1,0-1,-1 0,-1 0,27-60,-29 70,1-6,1 1,0-1,1 1,0 0,0 1,1-1,0 1,1 0,0 1,0-1,0 1,1 1,0-1,0 1,1 1,0 0,0 0,6-2,-13 7,0 0,0 0,0 0,0 0,0 1,0-1,0 0,0 1,0 0,0 0,0-1,0 1,0 0,-1 0,1 1,0-1,-1 0,1 1,-1-1,1 0,-1 1,1 0,-1-1,0 1,0 0,0 0,0 0,0 0,-1-1,1 1,0 0,-1 0,1 1,-1-1,0 0,0 0,0 1,-1 81,-9-44,7-29,-1 2,2-1,-1 0,2 0,0 1,0-1,1 1,1-1,0 7,-1-18,1-1,-1 1,0 0,0 0,1 0,-1 0,0 0,1-1,-1 1,1 0,-1 0,1-1,-1 1,1 0,0-1,-1 1,1-1,0 1,-1-1,1 1,0-1,0 1,-1-1,1 1,0-1,0 0,0 0,0 1,0-1,-1 0,1 0,0 0,0 0,0 0,0 0,0 0,0 0,0-1,-1 1,1 0,0 0,0-1,0 1,0-1,-1 1,1-1,0 1,0-1,-1 1,1-1,0 0,36-30,-36 31,164-195,-165 193,1 1,0-1,0 1,0 0,0 0,0-1,0 1,0 0,0 0,0 0,0 0,1 0,-1 0,0 1,1-1,-1 0,1 1,-1-1,1 1,-1-1,1 1,-1 0,1 0,-1-1,1 1,0 0,-1 0,1 1,-1-1,1 0,-1 0,1 1,-1-1,1 1,-1-1,1 1,-1 0,0 0,1 0,-1-1,0 1,0 0,1 1,-1-1,0 0,0 0,0 0,0 1,24 134,26-7,-44-110</inkml:trace>
  <inkml:trace contextRef="#ctx0" brushRef="#br0" timeOffset="22655.449">8749 2139,'-5'0,"-1"5,0 6,6 6,3 0</inkml:trace>
  <inkml:trace contextRef="#ctx0" brushRef="#br0" timeOffset="23584.341">9793 2534,'14'7,"1"-1,0-1,0 0,0 0,0-2,1 0,-1-1,2 0,-13-1,1-1,0 0,-1 0,1 0,0 0,-1-1,1 0,-1 0,1 0,-1 0,1-1,-1 0,0 0,1 0,-1 0,0-1,-1 1,1-1,0 0,-1 0,0 0,1-1,-1 1,-1-1,1 0,0 0,-1 0,1-3,-1 3,-1 0,-1 0,1-1,-1 1,0 0,0-1,0 1,0 0,-1-1,1 1,-1 0,0 0,-1 0,1 0,-1 0,0 0,0 0,0 0,0 1,-1-1,1 1,-1-1,0 1,0 0,0 0,0 0,-1 1,1-1,-1 1,0 0,0 0,0 0,0 0,0 1,0-1,0 1,0 0,0 1,-1-1,1 1,0-1,-1 1,1 1,0-1,0 1,-1-1,1 1,0 0,0 1,-3 0,-4 1,-1 1,1 0,0 1,1 0,-1 0,1 1,0 0,0 1,1 1,0-1,0 1,1 1,0-1,1 1,-1 1,2 0,-1 0,2 0,-1 0,1 1,1 0,0 0,0 0,1 1,1-1,0 1,0 0,1 0,1-1,0 1,1 2,-1-7,1-1,1 1,-1-1,1 0,0 0,1 0,-1 0,1 0,1-1,-1 1,1-1,-1 0,2 0,-1 0,0 0,1-1,0 1,0-1,0-1,1 1,-1-1,1 0,0 0,0 0,0-1,0 0,0 0,5 0,9 2,0 0,1-2,-1 0,0-1,1-1,-1-1,1-1,11-3,-11 2,0-2,0-1,-1 0,0-2,-1 0,1-1,-2-1,1 0,-1-2,-1 0,0-1,-1-1,8-8,8-11,-20 23,-1 0,-1-1,0 0,0 0,-1-1,0-1,-1 1,-1-1,0-1,0 1,-2-1,2-6,-6 19,-1 0,1 1,-1-1,1 0,-1 0,0 0,1 0,-1 0,0 1,0-1,0 0,1 0,-1 0,0 0,0 0,0 0,-1 0,1 0,0 0,0 0,0 1,-1-1,1 0,0 0,-1 0,1 0,-1 1,1-1,-1 0,1 0,-1 1,0-1,1 0,-1 1,0-1,1 1,-1-1,0 1,0-1,0 1,1-1,-1 1,0 0,0 0,0-1,0 1,0 0,0 0,0 0,0 0,1 0,-1 0,0 0,0 0,0 0,-46 28,36-17,1 1,0 0,0 1,2-1,-1 2,2-1,0 1,-5 13,10-22,0 0,1 0,0 0,-1 0,2 0,-1 0,1 0,-1 0,1 1,1-1,-1 0,1 0,0 0,0 0,0 0,1 0,0 0,0 0,0 0,1-1,-1 1,1-1,0 1,0-1,1 0,-1-1,1 1,1 1,3 0,-1 1,1-1,0-1,1 0,-1 0,1 0,-1-1,1-1,0 1,0-1,1-1,-1 0,0 0,0-1,1 0,-1 0,0-1,1 0,-1-1,0 0,0-1,0 1,2-3,9-3,0 0,-1-1,0-1,-1-1,0-1,-1 0,-1-1,0-1,13-14,0-3,-2-1,-1-1,-1-1,-2-2,-1 0,-2-2,-2 0,-1-1,-2 0,5-26,-17 54,0 0,-1-1,0 0,-1 1,0-1,-1 0,0 0,-1 0,0 1,-1-1,-1 1,1-1,-2 1,0 0,0 0,-1 0,0 0,-1 1,0 0,-1 0,0 1,0 0,-1 0,0 0,0 1,-1 1,-3-2,7 6,0 1,0 0,-1 1,1-1,-1 1,1 0,-1 0,0 1,1 0,-1 0,0 0,1 0,-1 1,1 0,-1 0,1 1,-1 0,1 0,0 0,0 0,0 1,0 0,0 0,0 0,1 1,-1 0,-5 4,0 1,0 0,1 1,0 0,1 0,0 1,1 0,0 1,1 0,-4 7,3 2,2-1,0 1,1 0,1 0,1 0,1 0,0 0,2 0,0 1,2-1,0 0,2 0,0-1,1 0,1 1,1-2,1 1,6 9,-1-5,2 0,1-1,0-1,2 0,1-2,0 0,1-1,2-1,-1-1,2-1,0-1,1-1,1-2,0 0,0-2,1 0,0-2,23 3,154 19,-176-28</inkml:trace>
  <inkml:trace contextRef="#ctx0" brushRef="#br0" timeOffset="24735.438">12136 2026,'-5'28,"65"321,-57-295,-2 0,-2 1,-3-1,-2 0,-3 1,5-34,4-21,1 1,-1-1,1 0,0 1,-1-1,1 0,0 0,-1 0,1 1,0-1,-1 0,1 0,0 0,-1 0,1 0,0 0,-1 0,1 0,0-1,-1 1,1 0,0 0,-1-1,1 1,0 0,-1 0,1-1,-1 1,1-1,-1 1,1-1,-1 1,1-1,-1 1,1-1,-1 1,0-1,1 1,-1-1,0 0,1 1,-1-1,0 0,0 1,0-1,0 0,0 1,1-1,0-1,13-16,1 1,1 0,1 1,0 1,1 0,0 1,1 1,1 1,0 1,1 1,0 0,0 2,1 0,0 2,0 0,1 1,12 0,-32 5,0 0,-1 0,1 1,-1-1,1 0,0 1,-1 0,0-1,1 1,-1 0,1 0,-1 1,0-1,0 0,0 1,1-1,-2 1,1 0,0 0,0 0,0 0,-1 0,1 0,-1 0,0 0,0 1,1-1,-1 0,-1 1,1-1,0 1,-1-1,1 1,-1 0,0-1,0 1,0-1,0 1,0 0,0-1,-1 1,-35 103,26-93,-1 0,-1 0,0-1,-1-1,0 0,-1-1,0-1,0 0,-1-1,0 0,0-1,-1-1,0 0,0-1,-1-1,-12 2,-61-7,88 1,0-1,-1 0,1 0,0 0,0 0,0 0,0 0,0 0,0-1,0 1,0-1,1 1,-1-1,0 0,1 0,0 0,-1 0,1 0,0 0,0 0,0 0,0 0,0-1,1 1,-1 0,1 0,-1-1,1 1,0 0,0-1,0 1,0-1,0 1,1 0,-1-1,1 1,6-20,4 3</inkml:trace>
  <inkml:trace contextRef="#ctx0" brushRef="#br0" timeOffset="25288.296">12897 2421,'-10'33,"5"-19,0 0,0 1,2 0,0 0,0 0,2 1,-1-1,2 0,0 1,1-1,1 4,-1-17,-1 0,0-1,0 1,1-1,-1 1,1-1,0 1,-1-1,1 1,0-1,0 1,0-1,0 0,0 0,0 1,0-1,0 0,0 0,1 0,-1 0,0 0,1-1,-1 1,1 0,-1 0,1-1,-1 1,1-1,-1 0,1 1,0-1,-1 0,1 0,0 0,-1 0,1 0,-1 0,1-1,0 1,-1 0,1-1,-1 0,1 1,-1-1,1 0,-1 1,0-1,1 0,-1 0,62-56,-13-14,-38 52,0 0,2 1,0 1,0 0,2 1,0 0,17-11,-31 26,-1 0,0 0,1 0,-1 0,1 0,0 1,-1-1,1 0,-1 1,1 0,0-1,0 1,-1 0,1 0,0 0,-1 0,1 0,0 0,0 0,-1 1,1-1,-1 1,1-1,0 1,-1 0,1 0,-1-1,1 1,-1 0,1 0,-1 0,0 1,0-1,1 0,-1 0,0 1,0-1,0 1,-1-1,1 1,0 0,26 69,-26-68,26 95,-5 1,-4 1,-4 0,-1 70,-10-148,-2 0,-1 0,-1 0,0 0,-2-1,-1 1,0 0,-2-1,0 0,-1 0,-2-1,0 0,-9 14,15-30,0 0,0 0,0 0,-1 0,0-1,0 1,0-1,0 0,0 0,-1-1,1 1,-1-1,1 0,-1 0,0 0,0-1,0 0,0 0,0 0,0-1,-1 1,1-1,0 0,0-1,0 1,0-1,0 0,0-1,0 1,0-1,0 0,1 0,-1 0,0-1,1 1,0-1,0 0,0-1,0 1,0-1,1 1,-1-1,1 0,0 0,0-1,1 1,-1-1,1 1,0-1,-1-2,2-9,1-1,0 1,1 0,0-1,2 1,0 0,0 0,2 0,0 1,1 0,0-1,1 2,1-1,0 1,1 1,1-1,0 1,4-3,5-11,2 0,0 2,2 1,0 1,2 0,0 2,1 1,2 1,26-14,-18 14</inkml:trace>
  <inkml:trace contextRef="#ctx0" brushRef="#br0" timeOffset="11768.355">564 2477,'-23'30,"2"0,0 1,2 2,1 0,2 0,1 2,-4 18,15-45,0 1,1-1,0 1,0 0,1 0,0 0,1 0,0 0,0 0,1 0,0 0,1 1,0-1,0 0,1 0,2 4,-4-11,1 0,1 0,-1 0,0-1,0 1,1-1,-1 1,1-1,-1 1,1-1,0 0,-1 0,1 0,0 0,0 0,0 0,0 0,0 0,0-1,0 1,0-1,0 0,0 1,0-1,0 0,0 0,0-1,0 1,0 0,0 0,0-1,0 0,0 1,0-1,0 0,0 0,0 0,0 0,-1 0,1 0,0-1,-1 1,2-2,66-65,-55 50,-2-1,0-1,-1 0,-1-1,-1 0,0 0,-2-1,-1 0,0 0,-2 0,0-1,-2 0,0 0,-2-14,0 35,1-5,0-1,0 1,0-1,-1 1,-1-1,1 1,-1-1,0 1,-1 0,1 0,-2-1,1 1,-1 0,0 1,0-1,-1 0,0 1,0 0,0 0,-1 0,0 0,0 1,-1 0,1 0,-3-1,9 6,0 1,0-1,0 1,-1 0,1-1,0 1,0 0,0 0,-1 0,1-1,0 1,-1 0,1 0,-1 0,1 0,-1 0,0 0,1 0,-1 0,0 0,0 0,1 0,-1 0,0 1,0-1,0 0,0 0,-1 0,1 0,0 0,0 0,-1 0,1 0,0 0,-1 0,1 0,-1 0,1 0,-1 0,0 0,1-1,-1 1,0 0,0 0,1-1,-1 1,0 0,0-1,0 1,0-1,0 1,0-1,0 1,0-1,0 0,0 0,0 1,0-1,0 0,0 0,-1 0,1 0,0 0,0 0,0 0,-1-1,7 4,-1 0,1 0,-1-1,1 1,0-1,0 0,0-1,0 1,0-1,0 0,1 0,-1-1,0 1,1-1,-1-1,0 1,0-1,1 1,-1-2,0 1,0 0,0-1,3-1,102-68,-86 50,-14 13,0-1,0 0,-1 0,0-1,-1 0,0 0,0-1,-1 0,-1-1,4-8,29-112,-27 223,7 7,4-1,4-2,5 1,41 150,-49-146,-4 2,4 77,-21-142,-2 0,-1 1,-2-1,-1 0,-2 0,-2 0,-2 0,-1-1,-5 10,14-41,0 1,0-1,-1 0,1 1,-1-1,-1 0,1 0,-1 0,1-1,-1 1,-1-1,1 1,-1-1,1 0,-1-1,-1 1,1 0,0-1,-1 0,1 0,-1-1,0 1,0-1,0 0,-1 0,1-1,0 1,0-1,-1 0,1-1,-1 1,1-1,-1 0,1-1,-1 1,1-1,-1 0,1 0,0-1,0 0,-1 0,-4-7,0-1,0 1,1-2,1 0,0 0,0 0,1-1,0 0,1 0,1-1,0 0,1 0,0 0,1 0,0-1,1 1,0-1,1-5,-1-5,1 1,1 0,1-1,1 1,1 0,1 0,1 0,1 0,1 1,1 0,1 0,1 1,1 0,12-17,-16 27,1 0,0 0,1 1,0 0,1 0,0 1,0 1,1-1,0 2,1 0,0 0,3-1,9-1</inkml:trace>
  <inkml:trace contextRef="#ctx0" brushRef="#br0" timeOffset="12783.049">1835 2901,'-22'97,"14"-130,8 6,0-1,2 0,1 1,1 0,1 0,1 0,2 0,0 1,2 0,1 1,1 0,4-4,0 1,-8 13,0 1,1 0,0 0,1 1,0 1,1-1,1 2,0-1,-11 11,1 0,-1 0,1 0,-1 0,1 0,-1 0,1 1,0-1,0 1,-1-1,1 1,0-1,0 1,-1 0,1 0,0 0,0 0,0 0,-1 0,1 1,0-1,0 1,-1-1,1 1,0-1,-1 1,1 0,0 0,-1 0,1 0,-1 0,0 0,1 0,-1 1,0-1,0 0,0 1,1-1,-2 1,1-1,0 1,0 0,0-1,-1 1,1 0,-1-1,1 1,-1 0,0 0,0-1,1 1,-1 0,-1 0,1 0,0-1,0 1,-1 0,1 0,-1-1,1 1,-1 0,0-1,0 2,-16 68,13-49</inkml:trace>
  <inkml:trace contextRef="#ctx0" brushRef="#br0" timeOffset="13082.117">2427 2506,'-8'10,"-28"34,2 1,2 2,2 1,3 2,-5 13,30-60,0 1,0 0,0 0,0 0,0 1,1-1,0 0,0 1,0-1,0 0,1 1,0-1,0 1,0-1,0 1,1-1,0 1,0-1,0 0,0 1,1-1,-1 0,1 0,0 0,0 0,1 0,-1-1,1 1,0-1,0 1,0-1,0 0,1 0,-1-1,3 2,3-1,1-1,0 0,0 0,-1-1,1 0,0-1,0 0,0-1,0 0,0 0,0-1,-1 0,1-1,-1 0,1-1,-1 0,0 0,0-1,-1 0,0 0,0-1,0 0,1-2,2-1,-1 0,0-1,-1 0,0 0,0-1,-1 0,-1-1,0 0,-1 0,0 0,0-1,-1 0,-1 0,0 0,-1-1,0-7,-1 15,-1 1,-1-1,1 0,-1 0,0 0,0 0,-1 0,1 0,-1 0,-1 1,1-1,-1 0,0 1,0-1,-1 1,0-1,0 1,0 0,0 0,-1 1,0-1,0 1,0 0,0 0,-1 0,1 0,-1 1,0 0,0 0,-1 0,1 0,-3 0,-15-4</inkml:trace>
  <inkml:trace contextRef="#ctx0" brushRef="#br0" timeOffset="13399.618">3076 2054,'-27'258,"16"-175,2-20,2 0,3 1,3-1,3 25,19 20,-25-93</inkml:trace>
  <inkml:trace contextRef="#ctx0" brushRef="#br0" timeOffset="13615.441">2737 2506,'44'-5,"28"-1,6-1,1 2,-10 2,-5 1,-10 0,-9 2,-8 0,0 0,-1 5,-3 2,-2-1,-6 0</inkml:trace>
  <inkml:trace contextRef="#ctx0" brushRef="#br0" timeOffset="14417.81">3584 2506,'-12'1,"0"2,-1-1,1 1,0 1,1 0,-1 1,1 0,0 1,0 0,0 1,1 0,0 0,1 1,-1 1,1-1,1 2,0-1,0 1,1 0,0 1,-2 5,-17 67,26-80,-1-1,1 0,1 1,-1-1,0 1,1-1,-1 0,1 1,-1-1,1 0,0 1,0-1,0 0,1 0,-1 0,0 0,1 0,-1 0,1-1,0 1,0 0,-1-1,1 1,0-1,0 0,1 1,-1-1,0 0,0 0,0-1,1 1,-1 0,0-1,3 1,3-1,0-1,1 1,-1-2,1 1,-1-1,0-1,0 1,0-1,0-1,-1 1,1-1,-1-1,0 1,0-1,-1 0,1-1,-1 0,4-5,15-9,85-81,-109 101,1 0,0 0,0 0,0 0,0 1,0-1,-1 0,1 1,0 0,0-1,-1 1,1 0,0 0,-1 0,1 0,-1 0,1 0,-1 1,0-1,1 0,-1 1,0-1,0 1,0-1,0 1,0 0,0-1,-1 1,1 0,-1 0,1-1,-1 1,1 0,-1 0,0 0,0 0,0-1,0 1,0 0,0 0,-1 0,1 0,-1-1,1 2,3 12,-3-10,1 0,0 0,0 0,0-1,1 1,-1 0,1-1,0 1,1-1,-1 0,1 1,0-1,0-1,0 1,0 0,1-1,0 1,-1-1,1 0,0 0,1-1,-1 1,0-1,1 0,0 0,-1-1,1 1,0-1,0 0,1 0,4-1,-1 0,0 0,0-1,1-1,-1 0,0 0,0 0,0-1,-1-1,1 0,-1 0,1 0,-2-1,1 0,0-1,-1 0,6-5,6-7,-1 0,-1-1,-1-1,0 0,12-23,-5 4,-2-1,-1-1,-2-1,-2-1,-2 0,7-37,-9 28,-2 12,-2 0,-2-1,-1 0,-1-38,-30-9,26 87,0 1,-1-1,1 1,0-1,0 1,-1-1,1 1,0 0,-1-1,1 1,-1 0,1-1,0 1,-1 0,1-1,-1 1,1 0,-1 0,1-1,-1 1,1 0,-1 0,1 0,-1 0,1 0,-1 0,1 0,-1 0,1 0,-1 0,1 0,-1 0,0 0,1 0,-1 0,1 1,0-1,-1 0,1 0,-1 1,1-1,-1 0,1 0,-1 1,1-1,0 1,-1-1,1 0,0 1,-1-1,1 1,0-1,0 1,-1-1,1 1,0-1,0 1,0-1,0 1,0-1,0 1,0-1,0 1,0 0,-9 41,9-36,-10 51,4-29,2 0,0 0,2 1,1-1,2 1,2 18,74 389,-46-289,-18-86,-28-146,7 59</inkml:trace>
  <inkml:trace contextRef="#ctx0" brushRef="#br0" timeOffset="14699.559">3895 2309,'155'30,"-121"-22,-1-2,1 0,0-3,0 0,0-3,0-1,0-1,24-5,136-13,-170 20</inkml:trace>
  <inkml:trace contextRef="#ctx0" brushRef="#br0" timeOffset="14947.827">4742 2477,'4'39,"7"21,7 7,-1-10</inkml:trace>
  <inkml:trace contextRef="#ctx0" brushRef="#br0" timeOffset="15118.919">4685 2252,'0'-19,"0"-7</inkml:trace>
  <inkml:trace contextRef="#ctx0" brushRef="#br0" timeOffset="15370.487">5108 2365,'-10'23,"0"0,1 1,2 0,0 1,1-1,2 1,1 0,0 1,2-1,1 0,1 1,-1-22,-1-1,1 1,0 0,0 0,0-1,1 1,-1-1,1 1,0 0,0-1,0 1,0-1,1 1,0-1,-1 0,1 0,0 0,0 0,1 0,-1 0,1 0,-1-1,1 1,0-1,0 0,0 0,0 0,0 0,1-1,-1 1,1-1,-1 0,1 0,-1 0,1 0,-1 0,1-1,0 0,-1 0,1 0,0 0,-1 0,1-1,2 0,5-6,-1 0,-1 0,0-1,0 0,0-1,-1 0,0 0,-1-1,0 0,-1 0,0 0,0-1,-1 0,0 0,-1-1,-1 1,0-1,0 0,-1 0,0 0,-1 0,-1 0,0 0,0 0,-1 0,-1 0,0 0,-1 0,0 1,-4-11,6 19,0 0,1 1,-1-1,0 0,0 0,0 1,-1-1,1 1,-1-1,1 1,-1 0,0 0,0-1,0 1,0 0,0 1,-1-1,1 0,0 1,-1-1,1 1,-1 0,0 0,1 0,-1 0,0 0,0 0,1 1,-1 0,0-1,0 1,0 0,0 0,0 0,1 1,-1-1,0 1,0 0,0 0,1 0,-1 0,0 0,-15 12</inkml:trace>
  <inkml:trace contextRef="#ctx0" brushRef="#br0" timeOffset="15720.648">5390 2703,'27'-56,"-14"26,1 1,2 1,0 0,2 1,19-22,-36 48,-1 0,0 0,1 1,-1-1,1 0,0 1,-1-1,1 1,0-1,-1 1,1-1,0 1,-1-1,1 1,0-1,0 1,0 0,-1 0,1-1,0 1,0 0,0 0,0 0,-1 0,1 0,0 0,0 0,0 0,0 0,0 0,-1 1,1-1,0 0,0 1,0-1,-1 0,1 1,0-1,-1 1,1-1,0 1,-1-1,1 1,0 0,-1-1,1 1,-1 0,1-1,-1 1,1 1,17 47,-15-36,-2-6,0-1,1 1,-1-1,1 0,1 0,-1 0,1 0,0 0,0 0,0 0,1-1,0 0,0 0,1 0,-1 0,1-1,0 1,0-1,1-1,-1 1,1-1,0 0,0 0,0 0,0-1,0 0,1 0,1-1,1 0,-1 0,0-1,1 0,-1 0,0-1,0 0,1 0,-1-1,0-1,0 1,-1-1,1 0,0-1,-1 0,0 0,0 0,0-1,-1 0,1-1,-1 1,0-1,-1-1,1 1,-1-1,-1 1,1-2,-1 1,0 0,-1-1,0 1,0-1,-1 0,2-6,0-37,-4 27</inkml:trace>
  <inkml:trace contextRef="#ctx0" brushRef="#br0" timeOffset="27554.326">367 3804,'-8'18,"0"0,1 0,1 1,0 0,2 0,0 0,1 0,1 1,1 0,1-1,1 1,0-1,1 1,1-1,1 1,4 79,-7 345,-12-342,17-118,-4-2</inkml:trace>
  <inkml:trace contextRef="#ctx0" brushRef="#br0" timeOffset="27803.532">0 4312,'24'0,"23"0,7-5,0-1,0 0,-4 1,-6-3,-6-1,-4-3,-3 0,-2 3,-7-3,-1 1,-5 3</inkml:trace>
  <inkml:trace contextRef="#ctx0" brushRef="#br0" timeOffset="28255.058">678 3804,'0'433,"1"-398,0-1,3 0,0 0,2 0,2-1,1 0,2 0,1-1,-10-28,0 0,0 0,0-1,1 1,0-1,-1 0,1 0,0 0,1 0,-1 0,0-1,1 1,0-1,-1 0,1 0,0 0,0-1,0 0,0 1,0-1,1 0,-1-1,0 1,0-1,1 0,-1 0,0 0,0-1,1 1,-1-1,0 0,0 0,0-1,0 1,0-1,0 0,0 0,-1 0,1-1,1 0,39-39,-41 37,0 0,1 0,-1 1,1-1,1 1,-1 0,0 1,1-1,0 1,0-1,0 2,0-1,0 0,1 1,-1 0,1 0,0 1,-1 0,1 0,5-1,-7 5,-1-1,1 0,-1 1,0 0,0 0,0 0,0 0,0 0,-1 1,1-1,-1 1,0 0,0 0,0-1,-1 1,1 0,-1 0,0 1,0-1,-1 0,1 0,-1 1,0 2,5 16,10 24,-6-25</inkml:trace>
  <inkml:trace contextRef="#ctx0" brushRef="#br0" timeOffset="28641.971">1383 4566,'17'-4,"-1"-1,1 0,-1-1,0-1,0-1,-1 0,0-1,0 0,-1-1,-1-1,1 0,-2-1,1 0,-2-1,0-1,3-4,-12 16,-1 0,1 0,-1 0,0 0,0 0,0-1,0 1,0 0,0-1,0 1,-1 0,1-1,-1 1,0-1,0 1,1-1,-2 1,1-1,0 1,0 0,-1-1,0 1,1-1,-1 1,0 0,0 0,0-1,0 1,-1 0,1 0,-1 0,1 0,-1 0,0 1,1-1,-1 0,0 1,0-1,0 1,0 0,-1-1,1 1,0 0,0 1,-1-1,1 0,0 1,-1-1,1 1,-2-1,-3 3,0-1,0 0,0 1,0 1,0-1,0 1,0 0,1 1,0-1,-1 1,1 1,1-1,-1 1,1 0,0 0,0 1,0-1,1 1,-1 0,1 1,1-1,-1 0,1 1,-2 7,2-6,-1 1,1-1,1 1,-1 0,1 0,1 0,0 0,0 0,1 1,0-1,1 0,0 0,0 0,1 0,0 0,0 0,1 0,1-1,-1 1,1-1,1 0,-1 0,1 0,1-1,0 0,0 0,0 0,1-1,-1 0,2 0,-1 0,1-1,-1-1,1 1,7 2,37 9,-28-10</inkml:trace>
  <inkml:trace contextRef="#ctx0" brushRef="#br0" timeOffset="29589.368">2427 4594,'0'108,"37"-254,-19 95,-9 21,2 1,2 0,0 0,2 1,0 1,20-25,49-39,-83 90,0 0,1 1,-1-1,0 1,1-1,-1 1,0-1,1 1,-1 0,0 0,1 0,-1-1,1 1,-1 1,0-1,1 0,-1 0,1 0,-1 1,0-1,1 1,-1-1,0 1,0 0,1-1,-1 1,0 0,0 0,0 0,0 0,0 0,0 0,0 0,0 0,0 0,-1 0,1 0,0 1,-1-1,1 0,-1 1,1-1,-1 0,0 1,14 64,-15 111,16-137,-3-28</inkml:trace>
  <inkml:trace contextRef="#ctx0" brushRef="#br0" timeOffset="29819.028">3048 4651,'5'14,"6"-4,1-10,-1-8,-2-9,-4-1</inkml:trace>
  <inkml:trace contextRef="#ctx0" brushRef="#br0" timeOffset="29971.524">2963 4114,'0'0</inkml:trace>
  <inkml:trace contextRef="#ctx0" brushRef="#br0" timeOffset="31226.63">3613 4228,'-3'1,"-23"10,1 1,0 1,0 1,2 2,0 0,0 1,2 2,0 0,1 1,-9 13,26-29,0 0,0 0,1 0,-1 0,1 1,0-1,0 0,1 1,-1-1,1 1,0 0,1 0,-1-1,1 1,-1 0,2 0,-1 0,0-1,1 1,0 0,0-1,0 1,1 0,0-1,0 0,0 1,0-1,0 0,1 0,0 0,0 0,0-1,0 1,1-1,-1 0,1 0,0 0,0 0,0 0,0-1,1 0,3-2,-1-1,1 0,0-1,-1 0,1 0,-1-1,0 0,1 0,-1 0,-1-1,1 0,-1-1,1 1,-1-1,0-1,-1 1,0-1,1 0,-2 0,1 0,-1-1,0 1,3-7,32-49,-33 49,1 1,0-1,1 1,0 0,1 1,0 0,1 1,0-1,1 2,0 0,1 0,-1 1,2 0,2-1,-12 8,-1 0,1 1,-1-1,1 0,-1 1,1 0,-1-1,1 1,0 0,-1 0,1 1,-1-1,1 0,0 1,-1 0,1-1,-1 1,0 0,1 0,-1 1,0-1,1 0,-1 1,0-1,0 1,0 0,0 0,-1-1,1 1,0 1,-1-1,1 0,-1 0,0 0,0 1,0-1,0 1,24 98,6 158,-30-216,-2 1,-2 0,-2 0,-1-1,-3 0,-1-1,-3 0,-1 0,-1-1,-3-1,-1-1,-5 4,18-31,-1 0,0 0,-1 0,0-1,-1 0,0-1,-1 0,0-1,0 0,-9 5,18-13,0 0,-1 0,1 0,0-1,-1 1,1 0,-1-1,1 1,-1-1,0 0,1 0,-1 1,1-1,-1 0,0 0,1-1,-1 1,1 0,-1 0,1-1,-1 1,1-1,-1 1,1-1,-1 0,1 1,0-1,-1 0,1 0,0 0,0 0,-1 0,1 0,0-1,0 1,0 0,1-1,-1 1,0 0,0-1,1 1,-1-1,1 1,-1-1,1 1,-12-75,15 39,2 0,2 1,1 0,9-24,6-26,8-45,6 1,6 2,5 2,5 1,6 4,40-58,125-137,-222 313,0 1,0-1,0 0,-1 1,1-1,-1 0,0 0,0 0,0 0,0 0,-1 0,1 0,-1-1,1 1,-1 0,0 0,-1 0,1-1,0 1,-1 0,0 0,0 0,-1-2,0 5,-1-1,0 1,0 0,0 1,0-1,0 0,1 1,-1 0,0 0,0-1,1 2,-1-1,0 0,1 0,-1 1,1 0,0-1,0 1,-1 0,1 0,0 0,0 0,1 0,-1 1,0-1,1 1,0-1,-1 2,-18 24,2 2,1 0,1 1,2 0,1 1,1 1,2 0,1 1,2 0,2 0,0 0,3 1,0-1,3 20,0-30,0 1,1-1,2 0,0 0,1 0,2 0,0-1,2 0,0-1,2 0,0 0,2-1,0 0,5 3,-15-20,-1 0,2-1,-1 1,0-1,1 0,-1 0,1 0,0 0,0-1,0 1,0-1,1 0,-1 0,0-1,1 1,0-1,-1 0,1 0,0-1,-1 0,1 1,0-1,-1-1,1 1,0-1,-1 0,1 0,0 0,-1 0,1-1,-1 0,0 0,0 0,0-1,0 1,4-4,115-157,-110 143,-13 20,0 1,0-1,0 0,0 1,0-1,1 0,-1 1,0-1,0 0,0 0,1 1,-1-1,0 0,1 0,-1 1,0-1,0 0,1 0,-1 0,0 0,1 1,-1-1,0 0,1 0,-1 0,1 0,-1 0,0 0,1 0,-1 0,0 0,1 0,-1 0,0 0,1 0,-1 0,1 0,-1-1,0 1,0 0,1 0,-1 0,0-1,1 1,-1 0,0 0,1 0,-1-1,0 1,0 0,0-1,1 1,-1 0,0-1,0 1,0 0,0-1,1 1,-1 0,0-1,0 1,0 0,0-1,0 1,0 0,0-1,0 1,3 33,-3-23,0-5,0 1,0 0,1 0,-1 0,1 0,1 0,-1-1,1 1,0 0,0-1,1 0,0 1,0-1,0 0,0 0,1-1,-1 1,1-1,1 0,-1 0,1 0,-1 0,1-1,0 0,0 0,0 0,1 0,-1-1,1 0,-1 0,1-1,0 0,0 0,0 0,-1 0,3-1,3-3,-1 0,1 0,-1-1,0 0,0-1,0-1,-1 1,1-1,-2-1,1 0,-1 0,1-1,-2 0,1 0,-2-1,1 0,89-157,-67 88,-3-1,-4-1,-3-1,7-69,-25 144,-1 4,11-55,-3 0,-2 0,-3-38,-10 57,6 38,1-1,0 1,-1-1,1 1,0 0,-1-1,1 1,-1-1,1 1,-1 0,1-1,-1 1,1 0,-1-1,1 1,-1 0,1 0,-1-1,1 1,-1 0,0 0,1 0,-1 0,1 0,-1 0,0 0,1 0,-1 0,1 0,-1 0,0 1,1-1,-1 0,1 0,-1 0,1 1,-1-1,1 0,-1 1,1-1,-1 0,1 1,-1-1,1 1,0-1,-1 1,1-1,0 1,-1-1,1 1,0-1,0 1,-1-1,1 1,0-1,0 1,0 0,0-1,0 1,-10 18,1 0,1 1,1 0,0 0,2 1,0-1,2 1,0 0,0 19,-3 15,-4 35,4 0,4 1,5 32,3-65,2 0,3 0,2-1,3-1,16 37,12-11,-43-108,-10 7,-2 2</inkml:trace>
  <inkml:trace contextRef="#ctx0" brushRef="#br0" timeOffset="31406.942">4572 4058,'53'0,"27"0,4 0,-2 0,-10-5,-8-1,-10 0,-4 1,-7 2,-5 1,-9 0</inkml:trace>
  <inkml:trace contextRef="#ctx0" brushRef="#br0" timeOffset="32825.719">6180 3465,'4'5,"0"1,-1 0,0 0,0 1,0-1,-1 0,0 1,-1 0,1-1,-1 1,0 0,-1 0,0 3,5 24,31 387,-22-181,-12 77,-2-317,1 0,-1 0,1-1,0 1,-1 0,1 0,-1 0,1 0,-1-1,1 1,-1 0,1 0,0 0,-1 0,1 0,-1 1,1-1,0 0,-1 0,1 0,-1 0,1 1,-1-1,1 0,-1 0,1 1,-1-1,1 0,-1 1,0-1,1 1,-1-1,1 1,-1-1,0 0,1 1,-1-1,0 1,0 0,1-1,-1 1,0-1,0 1,0-1,0 1,0-1,0 1,0 0,0-1,0 1,0-1,0 1,0-1,0 1,0 0,0-1,-1 1,1-1,0 1,0-1,-1 1,1-1,0 1,28-43,-26 37,129-204,-118 190,2 0,1 1,0 1,1 0,1 1,0 1,1 1,1 1,15-9,-33 21,0 0,0 1,0-1,0 0,0 1,0-1,0 1,0 0,0 0,0 0,0 0,0 0,0 0,0 0,0 1,0-1,0 1,0-1,0 1,0 0,0 0,0 0,-1 0,1 0,0 0,-1 0,1 1,-1-1,1 1,-1-1,0 1,1-1,-1 1,0 0,0 0,0-1,0 1,-1 0,1 0,0 2,17 84,-14 107,13-157,-6-24</inkml:trace>
  <inkml:trace contextRef="#ctx0" brushRef="#br0" timeOffset="33239.494">7281 4171,'-42'25,"0"2,2 2,1 1,-20 22,54-48,0 0,0 1,0 0,0 0,1 0,0 1,0 0,0 0,1 0,-1 0,2 0,-1 0,1 1,0-1,0 1,0 0,1 0,0 0,1-1,0 1,0 0,1 7,-1-13,1 1,0-1,0 1,0 0,0-1,0 0,1 1,-1-1,0 0,1 0,-1 1,1-1,-1 0,1 0,-1-1,1 1,0 0,0 0,-1-1,1 1,0-1,0 0,0 1,-1-1,1 0,0 0,0 0,0 0,0-1,-1 1,1 0,0-1,0 1,-1-1,1 0,1 0,62-32,58-85,-122 116,1-1,0 1,-1 0,1 0,0 0,0 0,1 1,-1-1,0 1,0-1,1 1,-1 0,1-1,-1 1,1 1,0-1,-1 0,1 1,0-1,0 1,-1 0,1 0,0 0,0 0,-1 0,1 1,0-1,-1 1,1-1,0 1,-1 0,1 0,-1 1,1-1,-1 0,0 1,1 0,-1-1,0 1,0 0,1 2,50 106,-44-94</inkml:trace>
  <inkml:trace contextRef="#ctx0" brushRef="#br0" timeOffset="33659.318">7564 4481,'146'-249,"-115"216,-31 32,1 1,-1-1,1 1,0 0,-1-1,1 1,0 0,-1 0,1 0,0 0,-1-1,1 1,0 0,-1 0,1 0,0 0,-1 0,1 1,0-1,-1 0,1 0,0 0,-1 0,1 1,0-1,-1 0,1 1,-1-1,1 1,-1-1,1 0,-1 1,1-1,-1 1,1-1,-1 1,1 0,-1-1,0 1,1-1,-1 1,0 0,0-1,0 1,1 0,-1-1,0 1,0 0,0-1,0 1,0 0,0-1,0 1,0 0,0-1,-1 1,1 0,4 62,-6-57,1 1,1-1,-1 0,1 1,0-1,0 1,1-1,0 0,0 1,0-1,1 0,0 0,0 0,0 0,1 0,0-1,0 1,1-1,0 1,-1-1,2 0,-1-1,0 1,1-1,0 0,0 0,0 0,1-1,2 2,-4-5,0 1,0 0,0-1,0 0,0 0,0 0,0 0,0 0,-1-1,1 0,0 0,0 0,0 0,0-1,-1 1,1-1,-1 0,1 0,-1 0,0-1,0 1,0-1,0 0,0 0,65-82,-54 66,69-68,-69 76</inkml:trace>
  <inkml:trace contextRef="#ctx0" brushRef="#br0" timeOffset="34054.706">8411 4114,'-13'12,"0"1,1-1,0 2,1 0,0 0,2 1,-1 0,2 1,0 0,1 0,1 1,0-1,1 1,0 6,5-19,0 0,0-1,0 1,0-1,1 1,-1-1,1 1,0-1,0 1,1-1,-1 1,1-1,-1 0,1 0,0 0,0 0,1 0,-1 0,1-1,-1 1,1-1,0 0,0 0,0 0,0 0,0 0,0 0,0-1,1 0,-1 1,1-1,-1 0,1-1,-1 1,1-1,1 1,4 0,1 0,0-1,0 0,-1-1,1 1,0-2,0 0,-1 0,1 0,-1-1,0-1,0 1,2-3,9-8,0-1,-2-1,0-1,0 0,-2-2,0 0,-1 0,-1-1,1-6,8-14,-1-2,-3 0,-1-1,9-37,-19 54,-1 0,0 0,-2 0,-2-1,1-21,-3 39,-1-1,0 0,-1 0,0 1,0-1,-1 0,-1 1,1 0,-2-1,1 1,-1 0,0 1,-1-1,0 1,-1 0,1 0,-5-4,7 9,-1 0,0 0,0 0,0 0,0 0,0 1,0 0,-1 0,1 0,-1 0,0 1,1-1,-1 1,0 1,0-1,0 1,0-1,0 2,0-1,1 0,-1 1,0 0,0 0,0 0,1 1,-1-1,1 1,-1 1,1-1,0 0,0 1,0 0,0 0,0 0,0 0,1 1,0 0,0-1,0 1,0 0,0 0,0 1,-7 14,-1 0,2 0,1 1,0 0,2 0,0 1,1 0,1 0,1 0,1 1,1-1,1 0,0 1,2-1,1 1,0-1,2 0,0-1,1 1,1-1,1 0,10 17,-6-12,1-1,2 0,0-1,1-1,1 0,1-2,1 0,1 0,1-2,0-1,1 0,23 12,-20-17</inkml:trace>
  <inkml:trace contextRef="#ctx0" brushRef="#br0" timeOffset="35037.917">9342 4566,'38'-50,"31"-41,-4-3,-4-2,9-27,-63 109,-1 0,-1 0,0-1,-1 1,0-1,-1 0,-1 0,0 0,-1 0,-1-1,-1-8,1 24,0 1,-1-1,1 1,0-1,0 0,0 1,0-1,-1 1,1-1,0 0,0 1,-1-1,1 0,0 1,-1-1,1 0,0 0,-1 1,1-1,0 0,-1 0,1 0,-1 0,1 1,-1-1,1 0,0 0,-1 0,1 0,-1 0,1 0,0 0,-1 0,1 0,-1 0,1 0,-1-1,1 1,0 0,-1 0,1 0,-1 0,1-1,0 1,-1 0,1 0,0-1,-1 1,1 0,0 0,0-1,-1 1,1-1,0 1,0 0,-1-1,1 1,0 0,0-1,0 1,0-1,0 1,0 0,-1-1,1 1,0-1,0 1,-19 31,17-27,-1 0,1 0,0 0,0 0,0 0,0 0,1 1,0-1,0 1,0-1,0 1,1-1,0 1,0-1,0 1,0 0,1-1,-1 1,1-1,1 1,-1-1,0 0,1 1,0-1,0 0,0 0,1 0,-1-1,1 1,0 0,0-1,0 0,1 0,-1 0,1 0,0 0,0-1,-1 1,2-1,162 3,-164-5,-1 0,1 1,-1-1,1 1,0-1,-1 1,1 0,-1 0,1 0,-1 0,0 0,0 1,1-1,-1 1,0 0,0-1,0 1,0 0,-1 0,1 0,-1 0,1 1,-1-1,1 0,-1 1,0-1,0 1,0-1,-1 1,1-1,0 2,1 88,-3-71,-11 46,9-60,0 1,1-1,0 0,1 0,-1 1,2-1,-1 1,1-1,0 1,0-1,1 1,0-1,0 1,1-1,0 0,1 1,2 5,6 0</inkml:trace>
  <inkml:trace contextRef="#ctx0" brushRef="#br0" timeOffset="35374.424">10244 4058,'-11'39,"0"0,3 1,1 0,2 1,2 11,2-48,0 0,1 0,-1 0,1 0,0 0,0 0,1 1,-1-1,1 0,0 0,0 0,0 0,0 0,1-1,0 1,0 0,0-1,0 1,0-1,1 0,0 0,-1 1,1-2,0 1,0 0,1-1,-1 1,1-1,-1 0,1 0,0 0,-1-1,1 1,0-1,0 0,0 0,0-1,0 1,0-1,0 1,1-1,2-1,7-4,-1 0,0 0,0-2,-1 0,1 0,-2-1,1 0,-1-1,0-1,-1 1,0-2,-1 1,0-2,0 1,-1-1,-1 0,0-1,-1 1,0-1,-1-1,0 1,-1-1,-1 0,0 0,0-13,0 2</inkml:trace>
  <inkml:trace contextRef="#ctx0" brushRef="#br0" timeOffset="36303.303">10724 4397,'63'-48,"-3"-4,-2-1,38-48,-82 85,0 0,-1-1,-1-1,-1 0,-1 0,0-1,-2 0,0-1,-1 0,0 0,-2-1,-1-1,7-38,-4-1,-2 0,-3 1,-3-15,2 73,-1 0,0 1,0-1,0 0,0 0,0 0,0 0,0 1,-1-1,1 0,-1 0,1 0,-1 1,0-1,1 0,-1 1,0-1,0 0,0 1,-1 0,1-1,0 1,0 0,-1-1,1 1,-1 0,1 0,-1 0,0 0,1 0,-1 1,0-1,1 0,-1 1,0-1,0 1,0 0,0-1,1 1,-1 0,0 0,0 1,0-1,0 0,1 0,-1 1,0-1,0 1,0 0,1-1,-1 1,0 0,1 0,-1 0,1 0,-1 0,1 1,0-1,-1 0,1 1,0-1,0 1,-15 17,1 1,1 1,1 0,1 1,1 0,1 1,1 1,1-1,1 1,1 0,1 1,0 8,2-23,-1 6,1 0,0 0,1 0,0 0,2 0,0 1,1-1,0 0,1 0,1 0,0 0,2 0,0-1,0 0,1 0,1 0,1-1,0 0,1 0,0-1,1 0,0 0,9 7,-8-10,0 0,1 0,0-1,0 0,1-1,0-1,1 0,-1-1,1 0,1-1,-1-1,1 0,-1-1,1 0,0-1,0-1,0 0,1-2,-1 1,0-2,0 0,0-1,-1 0,2-1,6-4,0 0,-1-1,0-2,0 0,-1-1,-1-1,0 0,0-2,-2 0,0-1,0-2,-4 4,0 0,-1 0,-1-2,-1 1,0-1,-1-1,-1 0,0 0,-1-1,-1 0,-1 0,2-15,-6 32,-1-1,0 0,1 1,-1-1,0 0,0 0,0 1,0-1,-1 0,1 1,0-1,-1 0,1 1,-1-1,1 1,-1-1,0 1,0-1,0 1,1-1,-1 1,-1 0,1-1,0 1,0 0,0 0,-1 0,1 0,-1 0,1 0,-1 0,1 0,-1 1,1-1,-1 1,0-1,1 1,-1 0,0-1,1 1,-1 0,-67 23,51-7,0 0,2 2,0 0,0 0,2 2,1 0,0 0,2 1,0 1,1 0,1 0,2 1,0 0,1 0,1 1,1 7,1-20,1 0,0 0,1 1,0-1,1 1,0-1,1 1,0-1,1 0,0 1,1-1,0 0,1 0,0-1,1 1,0-1,1 0,0 0,0 0,1-1,0 0,1-1,0 1,0-2,1 1,5 3,-2-4,0-1,0-1,0 0,0 0,1-2,0 1,-1-2,1 1,1-2,-1 0,0 0,0-2,0 1,0-1,0-1,0-1,0 0,0 0,-1-1,0-1,4-2,2-3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3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3">28 548,'39'0,"36"-5,15-1,-2 0,-8 1,-7-3,-11 0,-12 0,-4 3,-6 2,-4 1,-4 1,-2 1,-2 0,-1 0,1 1,-1 4,-4 1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2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8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1,'-12'7,"0"0,0 1,1 0,0 1,1 0,0 0,0 2,1-1,-6 10,13-16,1 0,0 0,0 1,1-1,-1 0,1 0,0 1,0-1,0 0,1 1,0-1,-1 0,2 0,-1 0,0 0,1 0,0 0,-1 0,2 0,-1-1,0 1,1-1,0 1,-1-1,1 0,1 0,-1 0,2 1,28 42,-31-42,1 0,-1 0,0 0,0 0,0 1,-1-1,0 1,1-1,-2 1,1-1,0 1,-1-1,0 1,0 0,0-1,-1 1,1-1,-1 1,0 0,0-1,-1 0,0 1,1-1,-1 0,-1 0,1 0,-1 0,1 0,-1-1,0 1,0-1,-1 1,1-1,-1 0,1-1,-1 1,0-1,0 1,0-1,-2 0,1-1,-1 0,0 0,0 0,0-1,0 0,0-1,0 1,0-1,0 0,0 0,0-1,1 0,-1 0,1 0,-1-1,1 1,-3-3,-7-5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1,'6'3,"0"1,1-1,-1 0,1 0,0-1,0 0,0 0,0 0,1-1,-1 0,0-1,0 0,1 0,-1 0,0-1,1 0,-1 0,0-1,0 0,4-2,4 1,244-10,-243 13,-4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1,'19'4,"20"3,10-1,0-1,-4-7,-3-2,-5-1,-4 1,-3 1,-1 0,-2 2,-4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0,'-33'125,"17"-94,-1-1,-1 0,-1-2,-2 0,-1-1,-1-2,-1 0,-1-1,-17 12,32-27,0 1,0-1,-1 0,0-1,0-1,-1 1,0-2,0 0,-1 0,0-1,0-1,0 0,0-1,0 0,-1-1,0 0,-1-1,11-2,0 1,1-1,-1 0,0 0,0 0,1 0,-1-1,1 0,-1 0,1 0,-1 0,1 0,0 0,0-1,0 0,1 1,-1-1,1 0,-1 0,1-1,0 1,0 0,0-1,1 1,-1-1,1 0,0 1,0-1,-1-4,-3-114,5 115,1-1,-1 1,1 0,1 0,-1 0,1 0,1 0,-1 0,1 0,0 1,1-1,-1 1,1 0,1 0,-1 0,1 1,0 0,0 0,0 0,1 0,0 1,0 0,0 0,0 0,1 1,-1 0,1 0,0 1,0 0,0 0,0 0,0 1,1 0,-1 1,7 0,126 53,-52-14,109 26,-173-59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0 278,'53'-5,"22"-1,3 0,-6 1,-17-3,-21 0,-17-4,-16-5,-13-4,-5-3,-4 2,2 1,-1-2,3-1,0-2,2-1,4 4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1 266,'11'25,"-1"0,-1 1,-1 0,-2 0,0 1,-2 0,-1 0,-1 0,-1 0,-3 23,-15 7,5-85,11-3,1 0,1 0,2 0,1 1,2-1,0 1,8-16,-9 20,2 0,2 1,0 0,1 1,1 0,2 1,0 0,1 1,2 0,0 1,1 1,5-3,-16 18,-5 2,0 1,1-1,0 1,-1-1,1 1,0 0,0 0,0 0,0 0,1 0,-1 1,1-1,-1 1,1-1,-1 1,1 0,0 0,-1 0,1 0,0 1,0-1,0 1,0-1,0 1,-1 0,1 0,0 0,0 1,0-1,0 1,0 0,-1-1,1 1,0 1,-1-1,1 0,0 0,-1 1,0 0,1-1,1 3,1 3,-1 1,0-1,-1 1,0 0,0 0,0 0,-1 0,0 0,-1 0,1 1,-1 6,1 10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1 312,'51'-22,"-14"12,1 1,1 2,-1 2,1 2,2 1,33 2,-74 0,0 0,0 0,-1 0,1-1,0 1,0 0,-1 0,1 0,0-1,0 1,-1 0,1 0,0-1,0 1,0 0,0-1,0 1,-1 0,1 0,0-1,0 1,0 0,0-1,0 1,0 0,0-1,0 1,0 0,0-1,0 1,0 0,0-1,0 1,1 0,-1 0,0-1,0 1,0 0,0-1,0 1,1 0,-1 0,0-1,0 1,1 0,-1 0,0 0,0-1,1 1,-1 0,0 0,0 0,1 0,-1 0,0-1,1 1,-1 0,0 0,1 0,-1 0,0 0,0 0,1 0,-1 0,0 0,1 0,-1 0,-27-17,20 13,-7-7,0 0,1-1,0 0,1-1,0 0,1-1,1-1,0 1,1-2,0 1,1-1,1-1,-1-4,2 3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1 535,'36'-14,"0"-2,-1-1,-1-2,-1-1,-1-2,-1-1,0-2,-2 0,-1-2,13-18,-31 33,4-1,-1-2,0 1,-1-2,-1 0,0 0,-1-1,-1 0,-1-1,0 0,-1 0,-1-1,-1 0,1-6,-6 24,0 0,1 0,-1 1,0-1,0 0,0 0,0 0,1 0,-1 0,0 1,0-1,-1 0,1 0,0 0,0 0,0 0,0 1,-1-1,1 0,0 0,-1 0,1 1,-1-1,1 0,-1 1,1-1,-1 0,1 1,-1-1,0 1,1-1,-1 1,0-1,0 1,1-1,-1 1,0 0,0-1,0 1,1 0,-1 0,0-1,0 1,0 0,0 0,0 0,1 0,-1 0,0 0,0 1,-35 23,24-11,1 0,0 0,1 1,0 1,1-1,1 1,1 1,0 0,1 0,0 0,2 1,0-1,0 1,2 1,2-12,0 0,1 1,0-1,1 0,-1 0,1-1,0 1,1 0,-1 0,1-1,0 0,0 1,1-1,0 0,0-1,0 1,0-1,1 0,0 0,-1 0,2 0,-1-1,0 0,1 0,-1-1,1 1,0-1,0 0,-1-1,2 1,-1-1,0 0,0-1,3 0,13-4,0-2,0-1,-1-1,0 0,-1-2,1 0,-2-1,1-1,-2-1,0-1,0-1,5-6,-10 11,0-1,-1 0,0 0,-1-2,-1 1,0-1,0-1,-1 1,-1-2,0 1,1-7,-9 20,0 0,-1 1,1-1,-1 1,1-1,-1 1,1-1,-1 1,1 0,-1-1,1 1,-1 0,1-1,-1 1,0 0,1 0,-1-1,0 1,1 0,-1 0,0 0,1 0,-1 0,0 0,1 0,-1 0,0 0,1 0,-1 1,0-1,1 0,-1 0,0 1,1-1,-1 0,1 1,-1-1,1 0,-1 1,1-1,-1 1,1-1,-1 1,1-1,-1 1,1-1,0 1,-1 0,1-1,0 1,0-1,-1 1,1 0,0-1,0 1,0 0,0-1,0 1,0 0,0-1,0 1,-3 2,-4 4,-1 0,1 1,1-1,-1 2,1-1,1 1,0 0,0 0,0 0,1 1,1-1,0 1,0 0,1 0,0 1,1-1,0 0,0 0,1 1,1-1,-1 0,2 1,1 6,1-10,1 0,0 0,0-1,1 0,-1 0,1 0,1-1,-1 0,1 0,0-1,0 1,0-1,1-1,-1 0,1 0,0 0,0-1,0 0,0-1,0 1,0-2,0 1,0-1,1 0,-1-1,0 0,0 0,0-1,0 0,0 0,0-1,0 0,-1 0,0-1,6-4,8-5,-2-1,1-1,-2-1,0-1,-1-1,0 0,-2-1,0-1,-1 0,-1-1,-2 0,1-1,-2 0,3-12,9-44,-22 77,0 1,0-1,0 1,0-1,0 0,0 1,0-1,0 1,-1-1,1 1,0-1,0 0,-1 1,1-1,0 1,0-1,-1 1,1 0,-1-1,1 1,0-1,-1 1,1 0,-1-1,1 1,-1 0,1-1,-1 1,1 0,-1 0,1 0,-1-1,0 1,1 0,-1 0,1 0,-1 0,0 0,1 0,-1 0,1 0,-1 0,1 0,-1 0,0 1,1-1,-1 0,1 0,-1 1,1-1,-1 0,1 0,-1 1,1-1,0 1,-1-1,1 0,-1 1,1-1,0 1,-1-1,1 1,0-1,-1 1,1 0,-28 31,20-16,0 1,1-1,1 2,1-1,1 1,0 0,1 0,1 0,1 0,0 0,1 1,1-1,2 6,36 59,-38-82,0 1,1 0,-1 0,1-1,0 1,-1-1,1 1,0-1,0 0,0 0,-1 0,2 0,-1 0,0 0,0 0,0-1,0 1,0-1,0 1,1-1,-1 0,0 0,0 0,1 0,-1 0,0-1,0 1,0-1,1 1,-1-1,0 0,0 0,0 0,0 0,0 0,0 0,-1 0,1-1,0 0,11-13,-5-2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0 235,'98'0,"6"-2,-1 5,79 13,-112 0,-89-50,-176-173,182 194,3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0 283,'24'0,"23"0,7 0,0 0,-5 0,-5 0,-6 0,-5-5,-2-2,-3 1,0 1,-11 2,-7-4,-6-1</inkml:trace>
  <inkml:trace contextRef="#ctx0" brushRef="#br0" timeOffset="244.013">283 0,'-5'39,"-1"26,-1 8,2-5,-3-8,0-10,0-8,3-7,2-5,1-2,1-2,1-4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244 255,'-12'1,"-1"1,0 1,0-1,1 2,0 0,0 0,0 2,0-1,1 1,-1 1,2 0,-1 0,1 1,0 1,1-1,-3 4,6-4,1 0,0 0,0 0,1 1,0-1,0 1,1 0,0 0,1 1,0-1,0 0,1 1,0-1,1 1,0 0,0-1,2 5,-2-8,0 0,1 0,0 0,0 0,1-1,0 1,0 0,0-1,0 1,1-1,0 0,0 0,1 0,-1 0,1-1,0 1,0-1,1 0,-1 0,1 0,0-1,0 0,0 0,0 0,1 0,-1-1,1 0,0 0,4-3,0-1,0 0,0 0,0-1,-1 0,1 0,-1-1,0-1,0 0,-1 0,1-1,-1 1,0-2,0 1,-1-1,0-1,0 1,-1-1,0 0,0-1,-1 1,0-1,0 0,118-193,-123 202,0-1,0 0,0 0,0 0,0 1,0-1,0 0,0 0,1 0,-1 1,0-1,0 0,1 0,-1 1,0-1,1 0,-1 0,1 1,-1-1,1 1,-1-1,1 0,-1 1,1-1,-1 1,1-1,0 1,-1 0,1-1,0 1,0-1,-1 1,1 0,0 0,0 0,0-1,-1 1,1 0,0 0,0 0,0 0,-1 0,1 0,0 1,0-1,-1 0,1 0,0 0,0 1,-1-1,1 0,0 1,0-1,-1 1,1-1,-1 1,1-1,0 1,-1-1,1 1,-1 0,1-1,-1 1,0 0,1-1,-1 1,1 0,-1 0,37 147,-35-141,0 0,0 0,0 0,1 0,0 0,1-1,-1 0,1 0,0 0,1 0,-1 0,1-1,0 0,1 0,-1 0,1-1,0 0,0 0,1 0,-1-1,1 0,-1 0,1-1,0 1,0-2,0 1,0-1,1 0,-1 0,0-1,0 0,1 0,-1-1,0 0,0 0,0-1,0 0,2 0,10-10</inkml:trace>
  <inkml:trace contextRef="#ctx0" brushRef="#br0" timeOffset="267.019">1120 199,'-14'38,"-15"22,-2 7,4-5,1-7,7-8,0-13,4-6,0-9,2-3,-1-3,-4-5,2-3</inkml:trace>
  <inkml:trace contextRef="#ctx0" brushRef="#br0" timeOffset="582.65">837 113,'6'21,"0"-1,1 0,1 0,1-1,1 0,0 0,1-1,2 0,-1-1,9 7,-4-8,1-1,1 0,0-2,1 0,1-1,0-1,11 3,63 38,-34 14,-52-50</inkml:trace>
  <inkml:trace contextRef="#ctx0" brushRef="#br0" timeOffset="816.455">1458 367,'10'39,"3"12</inkml:trace>
  <inkml:trace contextRef="#ctx0" brushRef="#br0" timeOffset="986.359">1402 0,'0'0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1,'-4'28,"-17"35,-9 10,1-2,0-8,5-10,2-10,0-7,3-4,1-4,-2-6,3-2,-1-5,-2-4,-3-5,4-8,3-3</inkml:trace>
  <inkml:trace contextRef="#ctx0" brushRef="#br0" timeOffset="315.018">70 57,'37'70,"89"76,-35-49,14 53,-86-115,-11-19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50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311 452,'-10'24,"-12"22,-3 9,-2-1,4-5,1-10,4-7,0-5,4-1,-1-1,2 0,-2-4,2-1,-1 1,-4 2,-3-3,2-5</inkml:trace>
  <inkml:trace contextRef="#ctx0" brushRef="#br0" timeOffset="269.775">0 481,'11'30,"0"1,2-2,1 0,1-1,2 0,0-1,2-1,1-1,1 0,24 20,87 97,-119-125</inkml:trace>
  <inkml:trace contextRef="#ctx0" brushRef="#br0" timeOffset="781.879">791 114,'-15'11,"0"0,1 1,0 1,2 1,-1-1,1 2,1 0,1 0,0 1,1 0,1 1,0 0,1 0,1 1,1-1,-3 18,-8 26,4 0,2 2,2-1,4 1,3 55,2-89,1-1,2 1,0-1,2 1,1-2,2 1,0-1,2 0,1-1,10 15,-21-37,0 0,0-1,0 1,1-1,0 1,0-1,0 0,0 0,0 1,1-1,-1-1,1 1,0 0,0-1,0 1,0-1,0 0,1 0,-1 0,1-1,-1 1,1-1,0 0,-1 0,1 0,0 0,0-1,0 1,-1-1,1 0,0 0,0-1,0 1,0-1,-1 0,1 0,0 0,-1 0,13-10,-1 1</inkml:trace>
  <inkml:trace contextRef="#ctx0" brushRef="#br0" timeOffset="1729.158">847 960,'23'-8,"-1"-2,0 0,-1-1,0-1,-1-1,0-1,-1 0,-1-2,0 0,-1-1,-1-1,-1 0,0-1,-1-1,-1 0,-1-1,1-4,-11 20,4-3,0-1,-1 0,0 0,0-1,-1 0,-1 1,1-1,-1 0,-1-1,0 1,-1 0,0-1,0 1,-1 8,-1 1,1 0,0-1,-1 1,1 0,-1 0,1 0,-1-1,0 1,1 0,-1 0,0 0,0 0,0 0,0 0,0 0,0 0,0 1,0-1,0 0,0 0,0 1,-1-1,1 1,0-1,0 1,-1 0,1-1,0 1,0 0,-1 0,1 0,0 0,-1 0,1 0,0 0,-1 0,1 1,0-1,-1 1,1-1,0 0,0 1,0 0,-1-1,1 1,0 0,0 0,0 0,0-1,0 1,0 0,1 0,-1 0,0 1,0-1,1 0,-1 0,0 0,1 0,0 1,-1-1,1 0,-1 1,-10 10,0 0,0 1,1 1,1 0,0 0,1 0,0 1,2 1,-1-1,2 1,0 0,1 0,1 0,-1 9,2-19,0 0,1 0,0-1,0 1,1 0,0 0,-1 0,2 0,-1 0,1 0,0 0,0 0,1-1,0 1,0 0,0-1,0 1,1-1,0 0,0 0,1 0,-1 0,1-1,0 1,0-1,1 0,-1 0,1-1,3 3,0-3,1-1,-1 1,1-2,0 1,-1-1,1 0,0-1,0 0,0-1,-1 0,1 0,0-1,-1 0,1 0,-1-1,1 0,-1 0,0-1,-1 0,1-1,-1 0,1 0,-2 0,1-1,5-6,10-10,-1-1,-1-1,-1-1,-1 0,-1-2,10-21,7-55,-53 119,-40 115,56-125,2 1,-1 0,1 0,0 0,0 0,1 0,-1 1,2-1,-1 0,1 0,0 0,1 0,0 0,0 0,0-1,1 1,0-1,0 1,1 0,1-2,1 0,-1-1,1 0,0 0,0 0,1-1,-1 0,1 0,-1 0,1-1,0 0,0 0,0-1,0 0,0 0,1-1,-1 0,0 0,0 0,0-1,0 0,0-1,0 0,0 0,0 0,0-1,-1 0,1 0,-1 0,0-1,0 0,0 0,0-1,9-8,0 0,-1-1,0-1,-1 0,-1-1,-1 0,0-1,-1 0,6-15,24-102,-41 134,0 1,1 0,-1-1,0 1,1-1,-1 1,0-1,0 1,1-1,-1 1,0-1,0 0,0 1,0-1,0 0,1 0,-1 0,0 0,0 0,0 0,0 0,0 0,0 0,0 0,1 0,-1 0,0-1,0 1,0 0,0-1,0 1,1-1,-1 1,0-1,0 1,1-1,-1 1,0-1,1 0,-1 1,1-1,-1 0,1 1,-1-1,1 0,-1 0,1 0,0 0,-1 1,1-1,0 0,0 0,0 0,0 0,0 0,0 0,0 0,0 1,0-1,0 0,0 0,0 0,1 0,-1 0,0 0,1 1,-1-1,1 0,-1 0,-7 9,-1 1,1 0,1 0,0 1,0 0,1 0,0 0,1 0,0 1,0 0,1 0,1 0,0 0,0 0,1 0,1 1,0-1,0 0,1 1,0-1,1 0,1 0,0 0,0 0,1 0,0-1,1 0,0 0,1 0,0 0,1-1,-5-6,0-1,0 0,1 0,0 0,-1 0,1 0,0-1,0 1,-1-1,1 0,1 0,-1 0,0 0,0 0,0-1,0 1,0-1,1 0,-1 0,0 0,0 0,0-1,1 1,-1-1,0 0,0 0,0 0,0 0,0-1,0 1,-1-1,2 0,9-9</inkml:trace>
  <inkml:trace contextRef="#ctx0" brushRef="#br0" timeOffset="2147.071">1298 226,'477'22,"-415"-17,-62-5,1-1,-1 1,1-1,-1 0,1 0,-1 1,1-1,-1 0,0 0,0 1,1-1,-1 0,0 0,0 0,0 0,0 1,0-1,0 0,0 0,0 0,0 0,0 1,0-1,0 0,-1 0,1 0,0 1,-1-1,1 0,0 0,-1 1,1-1,-1 0,0 1,1-1,-1 0,1 1,-1-1,0 1,1-1,-1 1,0-1,0 1,1 0,-1-1,0 1,0 0,0 0,1-1,-1 1,0 0,0 0,0 0,0 0,1 0,-1 0,0 0,-1 1,-3-5,-159-149,145 134</inkml:trace>
  <inkml:trace contextRef="#ctx0" brushRef="#br0" timeOffset="2544.028">2343 396,'-3'24,"-1"1,-1-1,-1 0,-1-1,-1 1,-1-1,-2-1,0 0,-1 0,-1-1,-3 10,-116 180,123-193</inkml:trace>
  <inkml:trace contextRef="#ctx0" brushRef="#br0" timeOffset="2831.8">2117 396,'9'28,"14"25,6 3,0-4,-2-5,1-6,-6-5,-1-5,1-1,-4-2,1-6,-4-1,1 0,-3 1,-3-2</inkml:trace>
  <inkml:trace contextRef="#ctx0" brushRef="#br0" timeOffset="3366.927">2624 649,'81'278,"-74"-319,-8 16,2-1,0 1,1-1,2 1,0 0,2 0,1 0,1 1,1 0,10-20,-13 32,0 1,1-1,0 2,1-1,0 1,0 0,1 0,1 1,0 1,8-7,-14 14,-1 0,1 0,0 0,-1 1,1-1,0 1,-1 0,1 0,0 0,0 1,-1-1,1 1,0 0,-1 0,1 0,-1 0,0 1,1 0,-1-1,0 1,0 0,0 1,0-1,0 0,0 1,-1 0,1-1,-1 1,0 0,0 0,0 1,0-1,-1 0,1 1,-1-1,0 1,1-1,-2 1,1-1,0 1,-1 0,0 0,0-1,-1 16</inkml:trace>
  <inkml:trace contextRef="#ctx0" brushRef="#br0" timeOffset="3778.8">2569 283,'296'38,"-295"-37,0-1,0 1,0 0,0-1,0 1,1 0,-1-1,0 0,0 1,0-1,1 0,-1 1,0-1,1 0,-1 0,0 0,0 0,1 0,-1 0,0-1,0 1,1 0,-1-1,0 1,0-1,0 1,0-1,1 1,-1-1,0 0,0 0,0 0,0 1,-1-1,1 0,0 0,0 0,0 0,-1 0,1-1,-1 1,1 0,-1 0,1 0,-1 0,1-1,-1 1,0 0,0 0,0-1,0 1,0 0,0-1,0 1,0 0,0 0,-1-1,1 1,0 0,-1 0,1 0,-1-2,-77-91,33 51,34 30</inkml:trace>
  <inkml:trace contextRef="#ctx0" brushRef="#br0" timeOffset="4117.353">3077 1,'15'8,"0"1,-1 1,0 0,0 1,-1 1,0 0,-1 0,-1 2,0-1,-1 1,0 1,-1 0,1 2,3 14,-2 1,0-1,-2 1,-2 1,-1 0,-1 0,-2 0,-1 1,-2-1,-1 1,-1-1,-7 27,7-36,-1 0,-1-1,-1 1,-2-1,0-1,-1 1,-1-1,-6 8,8-12,-1-1,0-1,-2 1,0-1,-1-1,0 0,-1 0,-1-1,0-1,-1 0,0-1,-1 0,-1-2,0 1,-3 0,-4-4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23 490,'27'272,"-26"-267,-1-1,0 0,0 0,0 0,-1 0,1 1,-1-1,0 0,0 0,-1 0,1 0,-1 0,0-1,0 1,0 0,0-1,-2 2,3-6,-1 1,1 0,-1-1,1 1,0-1,-1 0,1 1,-1-1,1 0,0 0,0 0,-1 0,1 0,0 0,0 0,0 0,0 0,0 0,0-1,1 1,-1 0,0-1,1 1,-1-1,1 1,-1-1,1 1,0-1,-1 1,1-1,0 1,0-1,0 1,0-1,0 1,1-1,-1 1,0-1,1 1,-1-1,6-34,1 1,1 0,3 0,0 1,2 0,14-24,-26 53,0 1,0 0,1-1,0 1,-1 0,1 0,1 0,-1 0,0 0,1 1,0-1,0 1,0-1,0 1,1 0,-1 0,1 1,0-1,0 1,0 0,0 0,0 0,0 0,1 1,-1-1,0 1,1 0,-1 1,1-1,-1 1,1 0,-1 0,1 0,0 1,1 0,16 6,-3 0</inkml:trace>
  <inkml:trace contextRef="#ctx0" brushRef="#br0" timeOffset="899.396">587 462,'-21'8,"6"-4,1 1,-1 0,2 0,-1 2,1-1,-1 2,2 0,-1 0,1 1,1 1,0 0,0 0,1 1,0 1,1 0,0 0,-4 9,10-13,-3 3,1 0,0 1,1 0,1 0,0 0,0 0,1 0,1 1,0-1,1 1,0 10,1-21,0 0,-1 0,1 0,0 0,0 0,0-1,0 1,1 0,-1-1,0 1,1 0,-1-1,1 0,0 1,-1-1,1 0,0 0,0 0,0 0,0 0,0 0,0-1,0 1,0-1,0 1,0-1,0 0,0 0,0 0,0 0,0 0,0 0,0 0,1-1,-1 1,68-30,-54 16,-2-1,0 0,-1 0,0-2,-2 0,0 0,0-1,-2 0,7-17,22-39,-56 182,17-104,-1 0,1 1,0 0,0-1,1 1,-1-1,1 1,0 0,0-1,1 1,-1 0,1-1,0 1,0-1,1 1,-1-1,1 0,0 0,0 1,0-1,1 0,0-1,-1 1,1 0,1-1,-1 0,0 0,1 0,0 0,-1 0,1-1,0 1,0-1,1 0,-1 0,0-1,1 1,-1-1,9-5,0 1,-1-2,1 0,-1 0,-1-2,1 1,-1-1,0-1,0 0,-1 0,0-1,-1 0,0-1,0 0,-1-1,0 0,-1 0,6-12,-11 20,28-45,-3-1,-2-1,-2-1,14-45,-17 43,-8 22,-2 9,-1 0,0-1,-2 0,-1 0,-1 0,-1-1,-1 0,-1-11,-1 34,-1 0,0-1,0 1,0 0,0 0,0 0,0-1,0 1,0 0,-1 0,1 0,0-1,-1 1,1 0,-1 0,1 0,-1 0,0 0,1 0,-1 0,0 0,0 0,0 0,0 0,1 1,-1-1,0 0,-1 1,1-1,0 0,0 1,0-1,0 1,0 0,0-1,-1 1,1 0,0 0,0 0,-1 0,1 0,0 0,0 0,0 0,-1 0,1 1,0-1,0 0,0 1,0-1,-1 1,1-1,0 1,0 0,0-1,0 1,0 0,1 0,-1 0,0-1,0 1,0 1,-17 18,1 1,0 0,2 1,1 0,0 2,2 0,1 0,0 1,2 0,1 0,-2 18,3-23,2 0,1 0,0 1,2-1,0 1,1 0,1-1,1 1,1 0,1-1,1 0,1 4,-2-18,0 0,0 1,0-1,1-1,0 1,0-1,1 1,0-1,0 0,0-1,0 1,1-1,-1 0,1-1,0 1,0-1,1 0,-1-1,1 1,5 0,139 15,-136-17,1-2,-1 0,0 0,0-2,0 0,0 0,0-1,-1-1,0-1,9-4,-10 3,1-1,-2 0,1-1,-1-1,0 0,-1 0,0-1,2-5,-9 12,-1 0,1-1,-1 1,-1-1,1 0,-1 0,1 0,-1 0,-1 0,1 0,-1-1,0 1,0 0,0-1,-1 1,0-1,0 1,0-1,-1 1,0-1,0 1,0 0,-1-1,-2-4,2 4,-2 0,1 1,-1-1,0 1,0-1,0 1,-1 0,0 0,0 1,0 0,0 0,-1 0,0 0,0 1,0 0,0 0,0 1,0-1,-1 1,1 1,-1-1,0 1,1 1,-1-1,0 1,0 0,1 0,-2 1,-8 0,1 1,0 1,0 0,1 1,-1 1,1 0,0 1,0 0,0 1,1 1,0 0,-1 2,-9 8,3-3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 55,'-84'-48,"74"46,1 1,0-1,-1 1,1 1,-1 0,1 0,-1 1,1 0,0 1,-1 0,1 0,0 1,0 0,1 1,-1 0,1 0,-1 1,1 0,1 0,-1 1,1 0,0 0,0 1,1 0,-1 0,2 1,-1-1,0 4,-1-1,1 1,0 0,1 0,0 1,1-1,1 1,-1 0,2 0,0 0,0 0,1 1,1-1,0 11,21 158,-16-152,0-1,-2 1,-1 0,-2 0,-1 0,-2 12,-1-23,-1-1,-1 0,0-1,-1 0,-1 0,0 0,-2-1,1 0,-2 0,0-2,-1 1,0-1,-1-1,0 0,-1-1,0 0,-7 2,22-13,0 0,-1 0,1-1,0 1,-1 0,1 0,0 0,0 0,-1 0,1 0,0 0,-1 1,1-1,0 0,-1 0,1 0,0 1,-1-1,1 0,-1 1,1-1,0 1,-1-1,1 0,-1 1,1-1,-1 1,0 0,1-1,-1 1,1-1,-1 1,0-1,1 1,-1 0,0-1,0 1,0 0,1-1,-1 1,0 0,0 0,0-1,0 1,0 0,0-1,0 1,-1 0,1-1,0 1,0 0,0-1,-1 1,1 0,0-1,-1 1,1-1,-1 1,1 0,0-1,-1 1,1-1,-1 1,15 2,-7-2,-1 0,0 1,0 0,0 0,0 0,0 1,-1 0,1 0,-1 0,0 1,1 0,-2 0,1 0,0 1,-1-1,0 1,0 0,0 1,-1-1,0 0,0 1,0 0,-1 0,1 0,-2 0,1 0,-1 0,1 0,-2 1,1-1,-1 0,0 1,0 0,-93 199,90-196,-5 6,1 1,0 1,2-1,0 1,1 0,0 0,2 0,0 1,1-1,1 1,1-1,1 0,0 1,1-1,1 1,0-13,0-1,0 1,0-1,1 0,-1-1,1 1,0-1,0 0,1 0,-1-1,1 1,0-1,0 0,0-1,0 0,1 0,-1 0,0 0,1-1,0 0,-1-1,1 0,-1 0,1 0,0 0,-1-1,1 0,-1-1,0 0,2 0,12-5</inkml:trace>
  <inkml:trace contextRef="#ctx0" brushRef="#br0" timeOffset="4732.511">889 647,'-1'-3,"0"0,0 1,-1-1,1 1,-1-1,0 1,1 0,-1-1,0 1,0 0,-1 0,1 0,0 1,-1-1,1 0,-1 1,1 0,-1 0,0-1,0 1,1 1,-1-1,0 0,0 1,0 0,0-1,0 1,0 0,0 0,0 1,1-1,-1 1,0-1,0 1,0 0,1 0,-1 0,-10 4,1 1,0 0,0 0,1 1,0 1,0 0,0 0,1 1,1 1,-1-1,2 2,-1-1,1 1,1 0,0 1,-4 8,7-10,0-1,0 1,1 1,0-1,0 1,2-1,-1 1,1-1,1 1,-1 0,2 0,0-1,0 1,1-1,0 1,1-1,0 1,1-1,0 0,0-1,1 1,6 8,-6-14,0-1,1 1,-1-1,1 0,0 0,0-1,0 1,0-1,0-1,1 1,-1-1,1 0,-1-1,0 1,1-1,-1-1,1 1,-1-1,1 0,-1-1,0 1,0-1,1 0,-1-1,-1 0,1 0,0 0,-1 0,1-1,-1 0,0 0,0-1,-1 1,1-1,0-2,16-16,-1-2,-1 0,-1-2,-2 0,0 0,-2-1,5-16,10-13,-41 113,7-20,2 1,2-1,2 1,1-1,1 1,8 32,2 220,-13-245,0-33,1 0,-2 0,1-1,-2 1,1 0,-1 0,-1 0,0-1,-1 1,0-1,0 0,-1 0,0-1,-1 1,0-1,0 0,-1-1,-1 0,1 0,-1 0,-8 5,14-10,0-1,-1 0,1 1,-1-1,0 0,0-1,0 1,0 0,0-1,0 1,0-1,-1 0,1 0,0-1,-1 1,1-1,-1 1,1-1,0 0,-1 0,1-1,-1 1,1-1,0 1,-1-1,1 0,0 0,0-1,-1 1,1-1,0 1,1-1,-1 0,0 0,0 0,1-1,-1 1,0-2,-1-9,1 0,0 0,1-1,0 1,1-1,0 1,2-1,-1 0,2 1,-1-1,2 1,0 0,1 0,0 0,3-6,5-14,2 1,0 0,3 1,0 1,2 0,9-9,-26 36,0-1,1 1,-1 0,1-1,0 1,0 0,0 1,0-1,0 1,1-1,-1 1,1 0,0 0,-1 0,1 1,4-2,6 3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125 642,'-15'17,"1"0,1 2,0 0,1 0,1 1,1 0,1 1,1 0,1 1,-2 9,8-29,0 1,1 0,-1-1,1 1,0 0,0-1,0 1,0 0,0 0,0-1,1 1,-1 0,1-1,0 1,0 0,0-1,0 1,0-1,1 0,-1 1,1-1,-1 0,1 0,0 0,0 0,0 0,0 0,0-1,1 1,-1-1,0 1,1-1,-1 0,1 0,-1 0,1 0,-1 0,1-1,0 1,0-1,-1 0,1 1,0-1,-1-1,1 1,0 0,0-1,-1 1,1-1,0 0,-1 0,1 0,-1 0,1 0,-1-1,0 1,1-1,12-8,-1 0,1-1,-2-1,0 0,0-1,-1 0,-1-1,0 0,-1-1,0 0,-1-1,-1 0,-1 0,0-1,-1 0,-1 0,0 0,-1-1,-1 1,-1-1,-1 0,0-9,-1 23,0 0,-1 0,1 1,-1-1,0 0,0 1,0-1,-1 0,1 1,-1 0,0-1,0 1,0 0,0 0,0 0,-1 0,0 0,1 1,-1-1,0 1,0 0,0 0,-1 0,1 0,0 0,-1 1,1-1,-1 1,0 0,1 0,-1 0,0 1,0-1,1 1,-1 0,0 0,0 0,1 1,-1-1,0 1,0 0,1 0,-1 0,1 1,-1-1,0 2,-24 25,68-45,-5-8,-1-2,-1-1,-2-2,-1-1,-1-2,-2 0,-1-2,14-25,-23 36,0-2,-2 0,-1 0,-1-2,-1 1,-2-2,1-2,-43 126,24-56,2 0,2 1,1 0,2-1,2 1,1 0,3 0,1-1,1 0,5 7,12 49,-3 2,-5 0,-5 1,-1 58,-9-121,1-23,-1-1,0 1,-1-1,0 1,0 0,-2-1,1 1,-1-1,-1 0,0 0,-1 0,0 0,0 0,-1-1,-1 0,0 0,0 0,-3 3,6-11,0 0,1 0,-1 0,0 0,0-1,0 1,0-1,0 0,0 0,0 0,-1 0,1 0,0-1,-1 0,1 1,0-1,-1 0,1-1,0 1,-1-1,1 1,0-1,0 0,0 0,0 0,-1-1,2 1,-1-1,0 0,0 0,0 0,0-1,-4-2,1 0,0-1,0 0,1 0,-1-1,1 0,1 1,0-2,0 1,0 0,0-1,-1-6,0-1,1-1,1 0,0 0,1 0,1-1,0 1,1 0,1-1,0 1,1 0,1 0,1 0,0 0,1 1,1-1,0 1,1 1,1-1,0 1,1 0,0 1,1 0,0 0,2 1,2-2,10-4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7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414 396,'-12'-2,"0"0,0 2,1-1,-1 2,0 0,0 0,0 1,0 0,1 1,-1 0,1 1,0 1,0-1,0 2,1-1,-1 2,0 1,6-6,0 1,0 0,0 0,1 0,-1 1,1 0,0-1,0 2,0-1,1 0,-1 1,1 0,0-1,0 1,1 0,0 1,0-1,0 0,0 1,1-1,0 1,0 0,0-1,1 1,0-1,0 1,0 0,1-1,0 1,0 0,0-1,1 1,0-1,0 0,0 0,0 1,1-1,0-1,0 1,1 0,-1-1,1 0,0 1,3 1,170 91,-175-95,0 1,0-1,1 1,-1 0,-1-1,1 1,0 0,-1 0,0 0,1 0,-1 0,0 1,-1-1,1 0,0 0,-1 1,0-1,0 0,0 1,0-1,0 0,-1 0,0 1,1-1,-1 0,0 0,-1 0,1 0,0 0,-1 0,0 0,0 0,0 0,0-1,0 1,0-1,0 0,-1 1,0-1,1 0,-1-1,0 1,0 0,0-1,-2 2,-25 13,-1-1,-1-2,0-1,0-1,-9 0,11-2,-71 9,127-50,-2 14</inkml:trace>
  <inkml:trace contextRef="#ctx0" brushRef="#br0" timeOffset="1250.933">1825 1,'-5'43,"1"1,2 0,2 0,5 43,0-10,24 150,-30-217,1 0,1 0,-1 0,2 1,0-1,0-1,0 1,1 0,1 0,0-1,0 0,1 0,0 0,5 6,-7-14,1 0,-1-1,1 1,-1-1,1 0,0 0,-1 0,1 0,-1 0,1-1,0 0,-1 0,0 0,1 0,-1-1,1 1,-1-1,0 0,0 1,0-2,0 1,0 0,-1-1,1 1,-1-1,1 0,-1 0,11-8,113-79,-123 89,-1-1,0 1,1 0,-1 0,1 0,-1 0,1 1,0-1,-1 1,1-1,0 1,-1 0,1 0,0 0,-1 0,1 1,-1-1,1 1,0 0,-1-1,1 1,-1 0,1 1,-1-1,0 0,0 1,1-1,-1 1,0 0,0-1,0 1,-1 0,1 0,0 1,-1-1,1 0,-1 0,0 1,0-1,0 1,0-1,0 1,-1-1,1 1,-1-1,1 1,-1 0,0-1,0 1,0 2,-7 46,6-46,-1 0,1 0,0 0,0 0,1 0,-1-1,1 1,1 0,-1 0,0 0,1 0,0 0,0 0,2 4,6 4</inkml:trace>
  <inkml:trace contextRef="#ctx0" brushRef="#br0" timeOffset="351.972">753 536,'-11'13,"1"1,0 0,1 0,1 1,0 0,1 0,1 1,0 0,1 0,1 1,0-1,1 1,1 4,1-18,1 0,0 0,0-1,0 1,1 0,-1 0,1-1,0 1,-1 0,1 0,0-1,1 1,-1-1,0 1,1-1,-1 0,1 1,0-1,0 0,0 0,0 0,0 0,0-1,0 1,1 0,-1-1,1 0,-1 1,1-1,-1 0,1 0,0-1,0 1,-1 0,1-1,0 0,2 0,106-16,-97 11,0-1,0 0,-1-1,0-1,-1 0,0 0,0-2,-1 1,0-1,0-1,-1 0,-1-1,0 0,-1 0,0 0,0-1,-2-1,1 1,-2-1,0 0,0 0,-2-1,0 1,0-1,-1 0,-1 0,-7-14,6 30,0-1,0 0,0 1,0-1,0 0,-1 1,1-1,0 0,0 1,0-1,0 0,0 0,0 1,-1-1,1 0,0 1,0-1,0 0,-1 0,1 1,0-1,0 0,-1 0,1 0,0 0,-1 1,1-1,0 0,0 0,-1 0,1 0,0 0,-1 0,1 0,0 0,-1 0,1 0,0 0,-1 0,1 0,0 0,-1 0,1 0,0 0,-1 0,1 0,0 0,-1 0,1-1,0 1,0 0,-1 0,1 0,0-1,0 1,-1 0,1 0,0-1,0 1,0 0,-1 0,1-1,-4 15</inkml:trace>
  <inkml:trace contextRef="#ctx0" brushRef="#br0" timeOffset="747.926">1571 480,'-7'-5,"-1"1,0 0,0 1,0 0,0 0,-1 0,1 1,-1 1,0-1,1 1,-1 1,0 0,0 0,0 1,1 0,-1 0,0 1,1 0,-1 0,1 1,0 0,0 1,0 0,0 0,1 1,0 0,0 0,0 0,0 1,0 1,2-3,1-1,0 1,0 0,0-1,0 2,0-1,1 0,0 1,0 0,0-1,1 1,-1 0,1 1,0-1,1 0,-1 1,1-1,0 0,1 1,-1 0,1-1,0 1,0-1,1 1,0-1,0 1,0-1,1 0,-1 1,1-1,0 0,1 0,-1 0,1 0,0-1,1 1,-1-1,2 2,6 4,0-1,1-1,0 0,1 0,0-1,0 0,0-2,1 1,0-2,0 1,0-2,0 0,7 0,35-14,-31-1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3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26 922,'-25'197,"26"-244,3 16,2 1,0 0,3 0,0 1,2 0,1 1,1 0,2 1,0 0,2 1,7-8,-23 33,-1 0,1 0,-1 0,1 0,0-1,-1 1,1 0,0 0,0 0,0 0,0 0,0 1,0-1,0 0,0 0,0 1,0-1,0 0,0 1,1-1,-1 1,0 0,0-1,1 1,-1 0,0 0,0 0,1 0,-1 0,0 0,1 0,-1 0,0 0,0 1,1-1,-1 0,0 1,0-1,0 1,1 0,-1-1,0 1,0 0,0 0,0-1,0 1,0 0,0 0,-1 0,1 0,0 0,-1 0,1 1,0-1,0 1,11 32,-12-30,1 0,0-1,0 1,0-1,0 0,0 1,0-1,1 0,0 0,0 0,0 0,0 0,0 0,0 0,1-1,-1 1,1-1,0 0,0 0,0 0,0 0,2 1,13 0</inkml:trace>
  <inkml:trace contextRef="#ctx0" brushRef="#br0" timeOffset="315.111">619 697,'-21'26,"1"1,2 0,1 2,1 0,1 1,2 0,1 2,-3 13,14-43,-1 1,2-1,-1 1,0 0,0 0,1-1,-1 1,1 0,0 0,0-1,0 1,0 0,1 0,-1-1,1 1,-1 0,1 0,0-1,0 1,0-1,1 1,-1-1,0 1,1-1,0 0,-1 0,1 0,0 0,0 0,0 0,1 0,-1-1,0 1,1-1,-1 1,1-1,-1 0,1 0,-1 0,1-1,0 1,0-1,-1 1,1-1,0 0,0 0,7-3,-1 0,1-1,-1 0,0-1,0 1,0-2,-1 0,0 0,0 0,0-1,-1 0,0 0,0-1,-1 0,0 0,-1-1,0 0,0 1,0-2,-1 1,-1 0,0-1,0 0,0 0,-2 0,1 0,-1 0,-1 0,1-1,-1 8,0-1,0 1,0 0,-1-1,1 1,-1 0,1-1,-1 1,0 0,-1 0,1 0,0 0,-1 0,0 0,1 0,-1 0,0 1,-1-1,1 1,0-1,-1 1,1 0,-1 0,0 0,0 0,0 1,0-1,0 1,-1-1,-18-5</inkml:trace>
  <inkml:trace contextRef="#ctx0" brushRef="#br0" timeOffset="698.227">986 217,'-8'22,"0"0,2 1,1-1,1 1,1 1,1-1,1 0,1 1,1-1,2 12,-2-14,28 153,-16-95,-9-66,-1 1,0 0,-1-1,0 1,-2 0,1 0,-2 0,1 0,-2 0,0 0,-1 0,-2 6,-4-19,7-12</inkml:trace>
  <inkml:trace contextRef="#ctx0" brushRef="#br0" timeOffset="954.746">788 584,'39'0,"21"0,6 0,-3 0,-8 4,-13 3</inkml:trace>
  <inkml:trace contextRef="#ctx0" brushRef="#br0" timeOffset="1650.423">1493 527,'-34'22,"1"1,1 1,2 2,0 1,1 1,-19 27,14-1,33-53,0 0,0 1,1-1,-1 0,0 1,1-1,0 0,-1 1,1-1,0 1,-1-1,1 1,0-1,0 1,0-1,0 0,0 1,1-1,-1 1,0-1,1 1,-1-1,1 0,0 1,-1-1,1 0,0 1,0-1,-1 0,1 0,0 0,0 0,0 0,1 0,-1 0,0 0,0 0,1 0,4-1,-1 0,0 0,1 0,-1 0,1-1,-1 0,0 0,0-1,1 0,-1 0,0 0,-1 0,1-1,0 1,-1-1,1 0,-1-1,0 1,3-4,8-3,163-132,-177 141,-1 0,0 0,1 0,-1 0,1 0,0 0,-1 0,1 0,0 0,-1 1,1-1,0 0,0 1,0-1,0 0,-1 1,1-1,0 1,0-1,0 1,0 0,0-1,1 1,-1 0,0 0,0 0,0 0,0 0,0 0,0 0,0 0,0 0,0 0,0 0,0 1,0-1,0 0,0 1,0-1,0 1,0-1,0 1,0 0,0-1,-1 1,1 0,0 0,0-1,-1 1,1 0,0 0,-1 0,1 0,-1 0,1 0,4 98,-7-93,1 0,0 0,0 0,0 1,1-1,-1 0,1 0,1 1,-1-1,1 0,1 0,-1 0,1 0,0 0,0 0,0 0,1-1,0 1,0-1,1 0,-1 0,1 0,0 0,1 0,-1-1,1 0,0 0,0 0,0-1,0 1,1-1,2 1,-1-2,1-1,-1 1,0-2,0 1,1-1,-1 0,0 0,0-1,1 0,-1 0,0-1,0 0,0 0,0 0,0-1,-1 0,1-1,-1 0,0 0,0 0,0 0,-1-1,1 0,-1 0,2-3,7-7,-1-1,-1-1,0 0,-1-1,-1 0,0-1,-2 0,4-11,8-38,-3-1,-3-1,0-22,-3 26,-3 18,-2 0,-1-1,-3 1,-4-47,2 94,0-1,1 1,-1 0,0-1,0 1,0-1,0 1,0-1,-1 1,1 0,0-1,-1 1,1 0,0-1,-1 1,0 0,1-1,-1 1,0 0,0 0,0 0,1 0,-1 0,0 0,0 0,-1 0,1 0,0 0,0 0,0 1,-1-1,1 1,0-1,-1 1,1-1,0 1,-1-1,1 1,0 0,-1 0,1 0,-1 0,1 0,-1 0,1 0,0 1,-1-1,1 0,0 1,-1-1,1 1,0-1,-1 1,1 0,0 0,0-1,0 1,0 0,0 0,0 0,0 0,0 0,0 1,0-1,0 0,0 1,-8 14,1 0,0 0,1 1,0 0,2 0,0 1,1 0,0 0,2 0,0 0,1 0,1 0,1 0,0 0,3 12,-2 21,36 154,-29-169,3 7,-5-23,-2 0,0 0,-1 1,-1-1,-1 1,-1 0,-1 2,-15 12,2-30</inkml:trace>
  <inkml:trace contextRef="#ctx0" brushRef="#br0" timeOffset="1916.757">1719 471,'34'4,"35"2,10 0,-3-1,-5-1,-10-2,-11-1,-8-1,-7 0,-5 0,-2 0,-6 0</inkml:trace>
  <inkml:trace contextRef="#ctx0" brushRef="#br0" timeOffset="2149.605">2425 611,'0'39,"4"17,8-6,0-11</inkml:trace>
  <inkml:trace contextRef="#ctx0" brushRef="#br0" timeOffset="2301.644">2425 301,'0'0</inkml:trace>
  <inkml:trace contextRef="#ctx0" brushRef="#br0" timeOffset="2655.357">2735 527,'-7'12,"-5"5,1 0,1 0,1 1,0 0,2 0,0 1,0 0,2 1,1-1,0 1,1 0,2 0,0 19,3-33,0 0,1 0,1-1,-1 1,0-1,1 0,0 0,1 0,-1-1,1 1,0-1,0 0,0 0,0-1,1 0,-1 0,1 0,0 0,0-1,0 0,0 0,0-1,1 0,-1 0,0 0,1-1,-1 0,1 0,-1 0,2-1,3-2,-1-1,1 0,-1 0,0-1,0 0,0-1,0 0,-1 0,0-1,-1 0,1-1,-1 0,-1 0,0-1,0 0,0 0,-1-1,-1 0,0 0,0 0,-1 0,0-1,0 0,-2 0,1 0,-1 0,-1 0,0 0,0 0,-1-1,-1 1,0 0,-1 0,0 0,0 0,-3-8,3 15,0-1,0 0,-1 1,1 0,-1 0,0-1,0 1,0 1,-1-1,1 0,-1 1,0 0,0 0,0 0,-1 0,1 1,0 0,-1 0,0 0,1 0,-1 1,0 0,0-1,0 2,0-1,0 1,0 0,0 0,0 0,0 0,0 1,0 0,0 0,0 1,0-1,1 1,-1 0,1 0,-1 1,1-1,0 1,0 0,0 0,0 0,0 1,0 0,-9 10</inkml:trace>
  <inkml:trace contextRef="#ctx0" brushRef="#br0" timeOffset="3134.392">3187 809,'6'-2,"-1"-1,1 1,-1-1,0 0,0 0,0 0,0-1,0 0,-1 0,0 0,0 0,0-1,0 1,-1-1,0 0,1 0,-2-1,3-3,5-11,0 0,-1 0,0-1,-2-1,-1 1,-1-1,0 0,-1-9,-4 23,0 28,1-11,1-1,-1 0,1 1,0-1,1 0,0 0,0 0,1-1,0 1,0-1,1 0,0 0,0-1,1 1,-1-1,1 0,1 0,-1-1,1 0,0 0,0-1,1 0,-1 0,1 0,0-1,0 0,0-1,0 0,0 0,1-1,-1 0,0 0,1-1,-1 0,3-1,4-4,-1-1,0-1,-1 0,0-1,0 0,0-1,-1-1,-1 0,1 0,-2-1,0-1,0 1,-1-2,0 1,-1-1,0-1,-2 0,3-4,33-51,-26 46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1,'13'69,"-4"1,-2 0,-4 1,-5 67,1-70,1 177,25-98,-10-86,-4-72,-8-3</inkml:trace>
  <inkml:trace contextRef="#ctx0" brushRef="#br0" timeOffset="246.321">1 481,'38'0,"37"-10,10-3,-4-4,-11 1,-13 3,-16-1,-10 2,-6 3,-2 2,-5-1,-1 0,-3 2</inkml:trace>
  <inkml:trace contextRef="#ctx0" brushRef="#br0" timeOffset="736.404">678 29,'0'33,"17"423,18-261,-34-192,0-1,0 1,1 0,-1-1,1 1,-1-1,1 1,0-1,0 0,0 0,0 0,0 0,1 0,-1 0,0-1,1 1,0-1,-1 0,1 1,0-1,-1 0,1-1,0 1,0 0,0-1,0 0,0 1,0-1,0-1,0 1,0 0,-1-1,1 1,0-1,0 0,0 0,0 0,-1 0,1 0,-1-1,1 1,-1-1,1 0,-1 0,0 0,0 0,0 0,0 0,0 0,1-3,152-109,-154 113,0 0,1 0,-1 0,1 0,-1 0,1 0,-1 0,1 1,-1-1,1 1,0-1,-1 1,1-1,0 1,0 0,-1 0,1 0,0 0,0 0,-1 0,1 0,0 1,-1-1,1 0,0 1,-1 0,1-1,0 1,-1 0,1 0,-1 0,0 0,1 0,-1 0,0 0,1 0,-1 1,0-1,0 0,0 1,0-1,0 1,-1 0,1-1,0 1,-1-1,1 1,-1 0,1-1,-1 1,0 0,0 0,0-1,0 1,0 0,7 136,13-113,-9-24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3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24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261 605,'-1'-3,"-1"0,1 0,-1 0,1 1,-1-1,0 1,0-1,0 1,-1 0,1 0,0 0,-1 0,1 0,-1 1,0-1,0 1,1-1,-1 1,0 0,0 0,0 1,0-1,0 0,-1 1,1 0,0 0,0 0,0 0,0 0,0 1,0-1,0 1,0 0,0 0,0 0,0 0,0 0,0 1,0 0,-8 5,-1 1,1 0,0 1,1 0,0 1,0 0,1 1,1 0,0 0,0 1,1 0,0 0,1 1,1-1,-2 6,5-13,0-1,-1 1,2-1,-1 1,0 0,1 0,0 0,0 0,1 0,-1 0,1 0,0 0,1 0,-1 0,1 0,0 0,0 0,0-1,1 1,-1 0,1-1,1 1,-1-1,1 1,-1-1,1 0,0 0,1 0,-1 0,1-1,-1 0,1 1,0-1,0-1,1 1,-1 0,5 1,3-4,0 0,0 0,0-2,0 1,0-1,0-1,0 0,0-1,-1 0,0-1,0 0,0-1,0 0,-1 0,0-1,0-1,-1 0,0 0,0-1,13-11,0-1,-1 0,-2-2,0 0,-1-2,2-5,4-20,-36 73,11-18,0 1,1 0,-1 0,1 0,0 0,1 0,-1 0,1 0,0 0,1 0,0 0,-1-1,2 1,-1 0,1-1,0 0,0 0,0 0,1 0,-1 0,1-1,0 1,1-1,-1 0,1 0,1 0,3 3,-1-1,1 0,0-1,0 0,1 0,0-1,0 0,0-1,0 0,0 0,0-1,1-1,-1 0,10 0,-6-5,-1 0,-1-1,1 0,-1-1,0-1,0 0,-1 0,0-1,0-1,-1 0,0 0,0-1,-1 0,-1-1,1 0,-2 0,0-1,0 0,-1 0,0-1,-1 1,1-9,12-21,-1-1,-3-1,-2 0,-1-1,-3 0,-1 0,-3-1,-1 0,-3 0,-3-24,-25-22,28 91,0 1,0-1,-1 1,1-1,0 1,-1-1,1 1,-1 0,1-1,0 1,-1 0,1-1,-1 1,1 0,-1-1,1 1,-1 0,1 0,-1 0,0-1,1 1,-1 0,1 0,-1 0,1 0,-1 0,0 0,1 0,-1 0,1 0,-1 1,1-1,-1 0,1 0,-1 0,1 1,-1-1,1 0,-1 0,1 1,-1-1,1 1,-1-1,1 0,0 1,-1-1,1 1,0-1,-1 1,1-1,0 1,-1-1,1 1,0-1,0 1,0-1,0 1,0-1,0 1,-1 0,1-1,0 1,1-1,-1 1,0-1,0 1,0 0,0-1,-6 44,6 247,26-122,6 57,-32-125,-1-100,1-12</inkml:trace>
  <inkml:trace contextRef="#ctx0" brushRef="#br0" timeOffset="312.895">542 322,'39'-5,"26"-1,8 0,1 1,-8 6,-10 4,-10-1,-7 1,-7-2,-3 0,-2-2,0 0,-1-1,-4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3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9">100 11,'33'0,"21"0,7-4,-8-3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1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0,'-26'139,"23"137,3-264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3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3">28 548,'39'0,"36"-5,15-1,-2 0,-8 1,-7-3,-11 0,-12 0,-4 3,-6 2,-4 1,-4 1,-2 1,-2 0,-1 0,1 1,-1 4,-4 1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1,'0'4,"9"8,4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2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1,'6'3,"0"1,1-1,-1 0,1 0,0-1,0 0,0 0,0 0,1-1,-1 0,0-1,0 0,1 0,-1 0,0-1,1 0,-1 0,0-1,0 0,4-2,4 1,244-10,-243 13,-4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1,'19'4,"20"3,10-1,0-1,-4-7,-3-2,-5-1,-4 1,-3 1,-1 0,-2 2,-4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0,'-33'125,"17"-94,-1-1,-1 0,-1-2,-2 0,-1-1,-1-2,-1 0,-1-1,-17 12,32-27,0 1,0-1,-1 0,0-1,0-1,-1 1,0-2,0 0,-1 0,0-1,0-1,0 0,0-1,0 0,-1-1,0 0,-1-1,11-2,0 1,1-1,-1 0,0 0,0 0,1 0,-1-1,1 0,-1 0,1 0,-1 0,1 0,0 0,0-1,0 0,1 1,-1-1,1 0,-1 0,1-1,0 1,0 0,0-1,1 1,-1-1,1 0,0 1,0-1,-1-4,-3-114,5 115,1-1,-1 1,1 0,1 0,-1 0,1 0,1 0,-1 0,1 0,0 1,1-1,-1 1,1 0,1 0,-1 0,1 1,0 0,0 0,0 0,1 0,0 1,0 0,0 0,0 0,1 1,-1 0,1 0,0 1,0 0,0 0,0 0,0 1,1 0,-1 1,7 0,126 53,-52-14,109 26,-173-59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0 278,'53'-5,"22"-1,3 0,-6 1,-17-3,-21 0,-17-4,-16-5,-13-4,-5-3,-4 2,2 1,-1-2,3-1,0-2,2-1,4 4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0 477,'2'-40,"1"0,2 0,2 0,2 0,1 2,2-1,13-27,11-33,-31 138,-6-27,1 1,0-1,0 0,1 1,1-1,0 0,1 0,0 0,1 0,0 0,0-1,2 0,-1 0,2 0,-1-1,1 1,1-2,0 1,0-1,1 0,0-1,0 0,1 0,0-1,3 1,-9-6,0 0,0 0,0-1,1 0,-1 0,0 0,1 0,-1-1,0 1,1-1,-1 0,1 0,-1-1,0 0,1 1,-1-1,0-1,0 1,1-1,-1 1,0-1,-1 0,1-1,0 1,0-1,-1 1,0-1,1 0,-1 0,0-1,-1 1,1-1,-1 1,1-1,66-139,-43-1,-26 120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1 266,'11'25,"-1"0,-1 1,-1 0,-2 0,0 1,-2 0,-1 0,-1 0,-1 0,-3 23,-15 7,5-85,11-3,1 0,1 0,2 0,1 1,2-1,0 1,8-16,-9 20,2 0,2 1,0 0,1 1,1 0,2 1,0 0,1 1,2 0,0 1,1 1,5-3,-16 18,-5 2,0 1,1-1,0 1,-1-1,1 1,0 0,0 0,0 0,0 0,1 0,-1 1,1-1,-1 1,1-1,-1 1,1 0,0 0,-1 0,1 0,0 1,0-1,0 1,0-1,0 1,-1 0,1 0,0 0,0 1,0-1,0 1,0 0,-1-1,1 1,0 1,-1-1,1 0,0 0,-1 1,0 0,1-1,1 3,1 3,-1 1,0-1,-1 1,0 0,0 0,0 0,-1 0,0 0,-1 0,1 1,-1 6,1 10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1 312,'51'-22,"-14"12,1 1,1 2,-1 2,1 2,2 1,33 2,-74 0,0 0,0 0,-1 0,1-1,0 1,0 0,-1 0,1 0,0-1,0 1,-1 0,1 0,0-1,0 1,0 0,0-1,0 1,-1 0,1 0,0-1,0 1,0 0,0-1,0 1,0 0,0-1,0 1,0 0,0-1,0 1,0 0,0-1,0 1,1 0,-1 0,0-1,0 1,0 0,0-1,0 1,1 0,-1 0,0-1,0 1,1 0,-1 0,0 0,0-1,1 1,-1 0,0 0,0 0,1 0,-1 0,0-1,1 1,-1 0,0 0,1 0,-1 0,0 0,0 0,1 0,-1 0,0 0,1 0,-1 0,-27-17,20 13,-7-7,0 0,1-1,0 0,1-1,0 0,1-1,1-1,0 1,1-2,0 1,1-1,1-1,-1-4,2 3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1 535,'36'-14,"0"-2,-1-1,-1-2,-1-1,-1-2,-1-1,0-2,-2 0,-1-2,13-18,-31 33,4-1,-1-2,0 1,-1-2,-1 0,0 0,-1-1,-1 0,-1-1,0 0,-1 0,-1-1,-1 0,1-6,-6 24,0 0,1 0,-1 1,0-1,0 0,0 0,0 0,1 0,-1 0,0 1,0-1,-1 0,1 0,0 0,0 0,0 0,0 1,-1-1,1 0,0 0,-1 0,1 1,-1-1,1 0,-1 1,1-1,-1 0,1 1,-1-1,0 1,1-1,-1 1,0-1,0 1,1-1,-1 1,0 0,0-1,0 1,1 0,-1 0,0-1,0 1,0 0,0 0,0 0,1 0,-1 0,0 0,0 1,-35 23,24-11,1 0,0 0,1 1,0 1,1-1,1 1,1 1,0 0,1 0,0 0,2 1,0-1,0 1,2 1,2-12,0 0,1 1,0-1,1 0,-1 0,1-1,0 1,1 0,-1 0,1-1,0 0,0 1,1-1,0 0,0-1,0 1,0-1,1 0,0 0,-1 0,2 0,-1-1,0 0,1 0,-1-1,1 1,0-1,0 0,-1-1,2 1,-1-1,0 0,0-1,3 0,13-4,0-2,0-1,-1-1,0 0,-1-2,1 0,-2-1,1-1,-2-1,0-1,0-1,5-6,-10 11,0-1,-1 0,0 0,-1-2,-1 1,0-1,0-1,-1 1,-1-2,0 1,1-7,-9 20,0 0,-1 1,1-1,-1 1,1-1,-1 1,1-1,-1 1,1 0,-1-1,1 1,-1 0,1-1,-1 1,0 0,1 0,-1-1,0 1,1 0,-1 0,0 0,1 0,-1 0,0 0,1 0,-1 0,0 0,1 0,-1 1,0-1,1 0,-1 0,0 1,1-1,-1 0,1 1,-1-1,1 0,-1 1,1-1,-1 1,1-1,-1 1,1-1,-1 1,1-1,0 1,-1 0,1-1,0 1,0-1,-1 1,1 0,0-1,0 1,0 0,0-1,0 1,0 0,0-1,0 1,-3 2,-4 4,-1 0,1 1,1-1,-1 2,1-1,1 1,0 0,0 0,0 0,1 1,1-1,0 1,0 0,1 0,0 1,1-1,0 0,0 0,1 1,1-1,-1 0,2 1,1 6,1-10,1 0,0 0,0-1,1 0,-1 0,1 0,1-1,-1 0,1 0,0-1,0 1,0-1,1-1,-1 0,1 0,0 0,0-1,0 0,0-1,0 1,0-2,0 1,0-1,1 0,-1-1,0 0,0 0,0-1,0 0,0 0,0-1,0 0,-1 0,0-1,6-4,8-5,-2-1,1-1,-2-1,0-1,-1-1,0 0,-2-1,0-1,-1 0,-1-1,-2 0,1-1,-2 0,3-12,9-44,-22 77,0 1,0-1,0 1,0-1,0 0,0 1,0-1,0 1,-1-1,1 1,0-1,0 0,-1 1,1-1,0 1,0-1,-1 1,1 0,-1-1,1 1,0-1,-1 1,1 0,-1-1,1 1,-1 0,1-1,-1 1,1 0,-1 0,1 0,-1-1,0 1,1 0,-1 0,1 0,-1 0,0 0,1 0,-1 0,1 0,-1 0,1 0,-1 0,0 1,1-1,-1 0,1 0,-1 1,1-1,-1 0,1 0,-1 1,1-1,0 1,-1-1,1 0,-1 1,1-1,0 1,-1-1,1 1,0-1,-1 1,1 0,-28 31,20-16,0 1,1-1,1 2,1-1,1 1,0 0,1 0,1 0,1 0,0 0,1 1,1-1,2 6,36 59,-38-82,0 1,1 0,-1 0,1-1,0 1,-1-1,1 1,0-1,0 0,0 0,-1 0,2 0,-1 0,0 0,0 0,0-1,0 1,0-1,0 1,1-1,-1 0,0 0,0 0,1 0,-1 0,0-1,0 1,0-1,1 1,-1-1,0 0,0 0,0 0,0 0,0 0,0 0,-1 0,1-1,0 0,11-13,-5-2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0 235,'98'0,"6"-2,-1 5,79 13,-112 0,-89-50,-176-173,182 194,3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0 283,'24'0,"23"0,7 0,0 0,-5 0,-5 0,-6 0,-5-5,-2-2,-3 1,0 1,-11 2,-7-4,-6-1</inkml:trace>
  <inkml:trace contextRef="#ctx0" brushRef="#br0" timeOffset="244.013">283 0,'-5'39,"-1"26,-1 8,2-5,-3-8,0-10,0-8,3-7,2-5,1-2,1-2,1-4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1,'-4'28,"-17"35,-9 10,1-2,0-8,5-10,2-10,0-7,3-4,1-4,-2-6,3-2,-1-5,-2-4,-3-5,4-8,3-3</inkml:trace>
  <inkml:trace contextRef="#ctx0" brushRef="#br0" timeOffset="315.018">70 57,'37'70,"89"76,-35-49,14 53,-86-115,-11-19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50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311 452,'-10'24,"-12"22,-3 9,-2-1,4-5,1-10,4-7,0-5,4-1,-1-1,2 0,-2-4,2-1,-1 1,-4 2,-3-3,2-5</inkml:trace>
  <inkml:trace contextRef="#ctx0" brushRef="#br0" timeOffset="269.775">0 481,'11'30,"0"1,2-2,1 0,1-1,2 0,0-1,2-1,1-1,1 0,24 20,87 97,-119-125</inkml:trace>
  <inkml:trace contextRef="#ctx0" brushRef="#br0" timeOffset="781.879">791 114,'-15'11,"0"0,1 1,0 1,2 1,-1-1,1 2,1 0,1 0,0 1,1 0,1 1,0 0,1 0,1 1,1-1,-3 18,-8 26,4 0,2 2,2-1,4 1,3 55,2-89,1-1,2 1,0-1,2 1,1-2,2 1,0-1,2 0,1-1,10 15,-21-37,0 0,0-1,0 1,1-1,0 1,0-1,0 0,0 0,0 1,1-1,-1-1,1 1,0 0,0-1,0 1,0-1,0 0,1 0,-1 0,1-1,-1 1,1-1,0 0,-1 0,1 0,0 0,0-1,0 1,-1-1,1 0,0 0,0-1,0 1,0-1,-1 0,1 0,0 0,-1 0,13-10,-1 1</inkml:trace>
  <inkml:trace contextRef="#ctx0" brushRef="#br0" timeOffset="1729.158">847 960,'23'-8,"-1"-2,0 0,-1-1,0-1,-1-1,0-1,-1 0,-1-2,0 0,-1-1,-1-1,-1 0,0-1,-1-1,-1 0,-1-1,1-4,-11 20,4-3,0-1,-1 0,0 0,0-1,-1 0,-1 1,1-1,-1 0,-1-1,0 1,-1 0,0-1,0 1,-1 8,-1 1,1 0,0-1,-1 1,1 0,-1 0,1 0,-1-1,0 1,1 0,-1 0,0 0,0 0,0 0,0 0,0 0,0 0,0 1,0-1,0 0,0 0,0 1,-1-1,1 1,0-1,0 1,-1 0,1-1,0 1,0 0,-1 0,1 0,0 0,-1 0,1 0,0 0,-1 0,1 1,0-1,-1 1,1-1,0 0,0 1,0 0,-1-1,1 1,0 0,0 0,0 0,0-1,0 1,0 0,1 0,-1 0,0 1,0-1,1 0,-1 0,0 0,1 0,0 1,-1-1,1 0,-1 1,-10 10,0 0,0 1,1 1,1 0,0 0,1 0,0 1,2 1,-1-1,2 1,0 0,1 0,1 0,-1 9,2-19,0 0,1 0,0-1,0 1,1 0,0 0,-1 0,2 0,-1 0,1 0,0 0,0 0,1-1,0 1,0 0,0-1,0 1,1-1,0 0,0 0,1 0,-1 0,1-1,0 1,0-1,1 0,-1 0,1-1,3 3,0-3,1-1,-1 1,1-2,0 1,-1-1,1 0,0-1,0 0,0-1,-1 0,1 0,0-1,-1 0,1 0,-1-1,1 0,-1 0,0-1,-1 0,1-1,-1 0,1 0,-2 0,1-1,5-6,10-10,-1-1,-1-1,-1-1,-1 0,-1-2,10-21,7-55,-53 119,-40 115,56-125,2 1,-1 0,1 0,0 0,0 0,1 0,-1 1,2-1,-1 0,1 0,0 0,1 0,0 0,0 0,0-1,1 1,0-1,0 1,1 0,1-2,1 0,-1-1,1 0,0 0,0 0,1-1,-1 0,1 0,-1 0,1-1,0 0,0 0,0-1,0 0,0 0,1-1,-1 0,0 0,0 0,0-1,0 0,0-1,0 0,0 0,0 0,0-1,-1 0,1 0,-1 0,0-1,0 0,0 0,0-1,9-8,0 0,-1-1,0-1,-1 0,-1-1,-1 0,0-1,-1 0,6-15,24-102,-41 134,0 1,1 0,-1-1,0 1,1-1,-1 1,0-1,0 1,1-1,-1 1,0-1,0 0,0 1,0-1,0 0,1 0,-1 0,0 0,0 0,0 0,0 0,0 0,0 0,0 0,1 0,-1 0,0-1,0 1,0 0,0-1,0 1,1-1,-1 1,0-1,0 1,1-1,-1 1,0-1,1 0,-1 1,1-1,-1 0,1 1,-1-1,1 0,-1 0,1 0,0 0,-1 1,1-1,0 0,0 0,0 0,0 0,0 0,0 0,0 0,0 1,0-1,0 0,0 0,0 0,1 0,-1 0,0 0,1 1,-1-1,1 0,-1 0,-7 9,-1 1,1 0,1 0,0 1,0 0,1 0,0 0,1 0,0 1,0 0,1 0,1 0,0 0,0 0,1 0,1 1,0-1,0 0,1 1,0-1,1 0,1 0,0 0,0 0,1 0,0-1,1 0,0 0,1 0,0 0,1-1,-5-6,0-1,0 0,1 0,0 0,-1 0,1 0,0-1,0 1,-1-1,1 0,1 0,-1 0,0 0,0 0,0-1,0 1,0-1,1 0,-1 0,0 0,0 0,0-1,1 1,-1-1,0 0,0 0,0 0,0 0,0-1,0 1,-1-1,2 0,9-9</inkml:trace>
  <inkml:trace contextRef="#ctx0" brushRef="#br0" timeOffset="2147.071">1298 226,'477'22,"-415"-17,-62-5,1-1,-1 1,1-1,-1 0,1 0,-1 1,1-1,-1 0,0 0,0 1,1-1,-1 0,0 0,0 0,0 0,0 1,0-1,0 0,0 0,0 0,0 0,0 1,0-1,0 0,-1 0,1 0,0 1,-1-1,1 0,0 0,-1 1,1-1,-1 0,0 1,1-1,-1 0,1 1,-1-1,0 1,1-1,-1 1,0-1,0 1,1 0,-1-1,0 1,0 0,0 0,1-1,-1 1,0 0,0 0,0 0,0 0,1 0,-1 0,0 0,-1 1,-3-5,-159-149,145 134</inkml:trace>
  <inkml:trace contextRef="#ctx0" brushRef="#br0" timeOffset="2544.028">2343 396,'-3'24,"-1"1,-1-1,-1 0,-1-1,-1 1,-1-1,-2-1,0 0,-1 0,-1-1,-3 10,-116 180,123-193</inkml:trace>
  <inkml:trace contextRef="#ctx0" brushRef="#br0" timeOffset="2831.8">2117 396,'9'28,"14"25,6 3,0-4,-2-5,1-6,-6-5,-1-5,1-1,-4-2,1-6,-4-1,1 0,-3 1,-3-2</inkml:trace>
  <inkml:trace contextRef="#ctx0" brushRef="#br0" timeOffset="3366.927">2624 649,'81'278,"-74"-319,-8 16,2-1,0 1,1-1,2 1,0 0,2 0,1 0,1 1,1 0,10-20,-13 32,0 1,1-1,0 2,1-1,0 1,0 0,1 0,1 1,0 1,8-7,-14 14,-1 0,1 0,0 0,-1 1,1-1,0 1,-1 0,1 0,0 0,0 1,-1-1,1 1,0 0,-1 0,1 0,-1 0,0 1,1 0,-1-1,0 1,0 0,0 1,0-1,0 0,0 1,-1 0,1-1,-1 1,0 0,0 0,0 1,0-1,-1 0,1 1,-1-1,0 1,1-1,-2 1,1-1,0 1,-1 0,0 0,0-1,-1 16</inkml:trace>
  <inkml:trace contextRef="#ctx0" brushRef="#br0" timeOffset="3778.8">2569 283,'296'38,"-295"-37,0-1,0 1,0 0,0-1,0 1,1 0,-1-1,0 0,0 1,0-1,1 0,-1 1,0-1,1 0,-1 0,0 0,0 0,1 0,-1 0,0-1,0 1,1 0,-1-1,0 1,0-1,0 1,0-1,1 1,-1-1,0 0,0 0,0 0,0 1,-1-1,1 0,0 0,0 0,0 0,-1 0,1-1,-1 1,1 0,-1 0,1 0,-1 0,1-1,-1 1,0 0,0 0,0-1,0 1,0 0,0-1,0 1,0 0,0 0,-1-1,1 1,0 0,-1 0,1 0,-1-2,-77-91,33 51,34 30</inkml:trace>
  <inkml:trace contextRef="#ctx0" brushRef="#br0" timeOffset="4117.353">3077 1,'15'8,"0"1,-1 1,0 0,0 1,-1 1,0 0,-1 0,-1 2,0-1,-1 1,0 1,-1 0,1 2,3 14,-2 1,0-1,-2 1,-2 1,-1 0,-1 0,-2 0,-1 1,-2-1,-1 1,-1-1,-7 27,7-36,-1 0,-1-1,-1 1,-2-1,0-1,-1 1,-1-1,-6 8,8-12,-1-1,0-1,-2 1,0-1,-1-1,0 0,-1 0,-1-1,0-1,-1 0,0-1,-1 0,-1-2,0 1,-3 0,-4-4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0,'29'56,"-17"-35,-1-1,0 1,-2 1,-1 0,0 0,-2 1,0 0,-2 0,0 0,-2 0,0 1,-2-1,0 1,-2-1,-1 1,0-1,-2 0,-3 7,0-6,-1 0,-2-1,0 0,-2-1,0-1,-1 0,-1 0,-1-2,-1 0,-1 0,-1-2,0 0,-2-1,17-12,1 0,-1-1,0 1,0-1,-1 0,1 0,0-1,-1 0,0 1,0-1,1-1,-1 1,0-1,-1 0,1 0,0 0,0-1,0 0,0 0,-1 0,1 0,0-1,0 0,0 0,0-1,0 1,0-1,0 0,1 0,-1-1,1 1,-1-1,1 0,0 0,0-1,0 1,1-1,-1 0,1 0,0 0,-1-1,-7-48,9 27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58,'24'0,"32"-4,16-3,1 1,-3 1,-8-3,-6-1,-6 2,-3 2,-5 1,-4 2,1 1,-2 1,-7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59 645,'-11'23,"2"1,0 1,2-1,0 1,2 1,1-1,0 1,2 0,2 0,0 8,0-29,0-1,1 1,0 0,-1-1,2 1,-1-1,0 1,1-1,0 1,0-1,0 0,0 0,1 0,0 0,0-1,0 1,0-1,0 1,1-1,-1 0,1 0,0-1,0 1,0-1,0 0,1 0,-1 0,0-1,1 1,-1-1,1 0,0 0,-1-1,1 0,0 1,-1-1,1-1,0 1,-1-1,1 0,0 0,2-1,14-6,-1-2,1 0,-2-1,1-1,-2 0,0-2,0 0,-1-1,10-13,120-158,-147 186,0 0,0-1,0 1,0-1,0 1,0-1,0 1,0-1,0 1,0 0,0-1,0 1,0-1,0 1,1-1,-1 1,0 0,0-1,0 1,1-1,-1 1,0 0,1-1,-1 1,0 0,1 0,-1-1,0 1,1 0,-1-1,0 1,1 0,-1 0,1 0,-1 0,1-1,-1 1,0 0,1 0,-1 0,1 0,-1 0,1 0,-1 0,1 0,-1 0,0 0,1 1,-1-1,1 0,-1 0,1 0,-1 0,0 1,1-1,-1 0,0 0,1 1,-1-1,1 0,-1 1,0-1,0 0,1 1,-1-1,0 0,0 1,1-1,-1 1,-5 32,0-19,1 1,1 0,0-1,1 1,1 0,0 0,1 1,1 7,-1-18,1 0,-1-1,1 1,0-1,0 1,1-1,-1 0,1 1,0-1,0 0,1 0,-1 0,1-1,0 1,0 0,0-1,0 0,1 0,-1 0,1 0,0 0,0-1,0 0,0 0,0 0,0 0,1 0,-1-1,4 1,4-1,0 0,1 0,-1-2,0 1,0-1,0-1,0 0,0-1,0 0,0-1,-1-1,0 1,0-2,0 0,0 0,-1 0,0-2,0 1,-1-1,0 0,-1-1,0 0,0-1,4-6,127-155,-136 168,-1 1,1-1,-1 0,1 1,0-1,0 1,0 0,0 0,0 0,1 1,-1-1,0 1,1-1,0 1,-1 0,1 1,-1-1,1 1,0-1,-1 1,1 0,0 1,0-1,-1 0,1 1,0 0,-1 0,1 0,-1 0,0 1,1-1,-1 1,0 0,0 0,3 2,4 3,0 1,0 0,-1 1,0-1,0 2,-1-1,0 2,-1-1,0 1,1 2,-6-9,0 0,0-1,0 1,-1 0,1 0,-1 0,0 0,-1 0,1 0,0 0,-1 1,0-1,0 0,-1 0,1 0,-1 0,0 0,0 0,0 0,0 0,-1 0,1 0,-1 0,0-1,0 1,-1-1,1 1,-1-1,0 0,1 0,-1 0,-3 2,-6 2,0-1,0 0,0 0,-1-1,1-1,-1 0,0-1,0 0,-9 0,23-3,-1 0,0 1,0-1,0 1,0-1,1 0,-1 1,0-1,0 1,0-1,0 0,0 1,0-1,0 1,0-1,0 1,0-1,0 0,0 1,-1-1,1 1,0-1,0 0,0 1,0-1,-1 1,1-1,0 0,-1 1,1-1,0 0,0 0,-1 1,1-1,0 0,-1 0,1 1,-1-1,1 0,0 0,-1 0,1 0,-1 1,1-1,0 0,-1 0,1 0,-1 0,1 0,-1 0,1 0,0 0,-1 0,1-1,-1 1,37 12,-16-9,-1-1,0 0,1-2,-1 0,0-1,1-1,-1-1,0 0,0-2,-1 0,1-1,-1-1,0 0,-1-2,0 0,3-2,2-3,0 0,0-1,-2-1,0-1,0-1,-2-1,-1 0,14-20,9-20,-4-2,-2-2,11-31,-23 43,-3 0,-2-2,-3 0,-2-1,-2 0,-1-16,-14 10,5 59,0-1,-1 1,1 0,0 0,-1 0,1 0,-1 0,1 0,-1 0,0 0,1 0,-1 0,0 0,0 0,1 0,-1 1,0-1,0 0,0 0,0 1,0-1,0 1,0-1,0 1,-1-1,1 1,0 0,0 0,0-1,0 1,-1 0,1 0,0 0,0 0,0 0,0 1,-1-1,1 0,0 0,0 1,0-1,0 1,0-1,0 1,0-1,0 1,0 0,-1 0,-4 5,0-1,0 1,1 1,-1-1,1 1,1 0,0 0,0 0,0 0,0 1,1 0,1 0,-1 0,1 0,1 0,0 0,0 0,0 1,1-1,0 4,-4 26,-5 11,3 0,2 0,3 0,1 0,3 1,5 26,1-23,-3-1,-2 2,-2-1,-3 0,-2 8,3-60,0 1,1-1,-1 1,0-1,0 1,0-1,0 1,-1-1,1 0,0 1,-1-1,1 1,-1-1,1 1,-1-1,1 0,-1 0,0 1,0-1,0 0,0 0,0 0,0 0,0 0,0 0,0 0,0 0,-1 0,1 0,0-1,0 1,-1 0,1-1,-1 1,1-1,0 0,-1 1,1-1,-1 0,1 0,-1 0,1 0,-1 0,1 0,-1-1,1 1,-2-1,-58-71,47 51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50,'-5'9,"0"0,0 1,1 0,0-1,1 2,0-1,0 0,1 1,1-1,0 1,0-1,1 1,0-1,1 1,0 0,3 8,-3-16,0 0,0 0,1 0,0 0,-1-1,1 1,0 0,0-1,0 1,1-1,-1 0,1 0,-1 0,1 0,0 0,-1 0,1-1,0 1,0-1,0 0,0 0,1 0,-1 0,0 0,0-1,1 0,-1 1,0-1,0 0,1-1,-1 1,0-1,0 1,1-1,0 0,2-1,0 1,0-1,-1 0,1 0,-1-1,1 1,-1-1,0-1,0 1,0-1,-1 1,1-1,-1-1,0 1,0-1,0 1,-1-1,0 0,2-3,-2 0,-1 0,0 0,0-1,0 1,-1-1,-1 1,1-1,-1 0,-1 1,0-1,0 0,0 1,-1-1,-3-6,4 11,0 0,-1 0,1 0,-1 0,0 0,-1 0,1 0,-1 1,1 0,-1-1,0 1,0 0,-1 0,1 0,-1 1,1-1,-1 1,0 0,0 0,0 0,0 0,0 1,0 0,0 0,-1 0,1 0,0 1,-1-1,-2 1,-37 12,24-1</inkml:trace>
  <inkml:trace contextRef="#ctx0" brushRef="#br0" timeOffset="399.648">320 247,'93'-180,"-92"179,-1 1,1-1,-1 0,1 1,-1-1,1 0,0 1,-1-1,1 0,0 1,0-1,-1 1,1-1,0 1,0 0,0-1,0 1,0 0,-1 0,1 0,0-1,0 1,0 0,0 0,0 0,0 0,0 0,0 1,0-1,-1 0,1 0,0 1,0-1,0 0,0 1,-1-1,1 1,0-1,0 1,-1-1,1 1,0 0,-1-1,1 1,0 0,-1-1,1 1,25 47,-16-27,-8-16,0 0,1 0,0-1,0 1,0 0,0-1,0 0,1 0,0 0,0 0,0-1,0 1,1-1,0 0,-1 0,1-1,0 1,0-1,0 0,0-1,1 1,-1-1,0 0,1 0,-1-1,1 1,-1-1,1-1,-1 1,1-1,-1 0,0 0,1 0,-1-1,0 0,0 0,0 0,1-1,0-2,1 0,-1-1,0 0,0 0,-1 0,0-1,0 0,0 0,-1 0,0-1,-1 1,1-1,-2 0,1 0,-1 0,0 0,0 0,-1-1,0-5,1-11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1,'38'0,"27"0,8 0,0 0,-6 0,-6 0,-9 0,-2 0,-6 0,-6 0,-4 0,-8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9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3,'1'84,"-13"221,0-163,5 1,9 40,-2-54,0-130</inkml:trace>
  <inkml:trace contextRef="#ctx0" brushRef="#br0" timeOffset="266.264">1 623,'43'0,"38"-5,16-6,-5-1,-13 1,-15 2,-14-1,-10 0,-7 2,-5-2,-7 0</inkml:trace>
  <inkml:trace contextRef="#ctx0" brushRef="#br0" timeOffset="746.424">819 59,'100'389,"-58"-74,-19-198,-23-116,0 1,0 0,1 0,-1 0,1 0,-1 0,1 0,0 0,0-1,-1 1,1 0,1 0,-1-1,0 1,0-1,0 1,1-1,-1 0,1 1,-1-1,1 0,0 0,-1 0,1 0,0 0,0 0,0-1,-1 1,1-1,0 1,0-1,0 0,0 0,0 1,0-1,0-1,0 1,0 0,0 0,0-1,0 1,-1-1,1 1,0-1,0 0,0 0,-1 0,1 0,0 0,-1 0,1-1,-1 1,1 0,-1-1,0 1,0-1,176-148,-155 133,-14 10,-1 1,2 0,-1 0,1 1,0-1,0 2,0 0,1 0,-1 0,2 1,-9 3,0 0,0 0,0 0,0 0,0 0,-1 0,1 1,0-1,0 1,0-1,-1 1,1 0,0-1,0 1,-1 0,1 0,-1 0,1 0,-1 1,1-1,-1 0,0 1,0-1,0 1,1-1,-1 1,-1-1,1 1,0 0,0 0,-1-1,1 1,-1 0,1 0,-1 0,0 0,1 0,3 79,-5-70,4 43,3-35</inkml:trace>
  <inkml:trace contextRef="#ctx0" brushRef="#br0" timeOffset="1462.172">1835 651,'-28'20,"1"1,1 1,0 1,2 2,1 0,2 1,0 1,-4 10,23-35,0-1,0 1,1-1,-1 1,1 0,0 0,-1-1,1 1,0 0,0 0,0 0,0 0,0 1,1-1,-1 0,1 0,-1 0,1 1,0-1,0 0,0 0,0 1,0-1,0 0,1 0,-1 1,1-1,-1 0,1 0,0 0,0 0,0 0,0 0,1 0,-1 0,0 0,1-1,-1 1,1 0,-1-1,1 0,0 1,0-1,0 0,0 0,0 0,0 0,0 0,9-1,-1-1,1-1,-1 0,1 0,-1-1,0 0,0-1,0 0,-1-1,0 0,1 0,-2-1,1 0,-1-1,7-6,4-1,116-129,-135 143,0-1,0 0,1 0,-1 1,0-1,1 0,-1 1,1-1,-1 1,1-1,-1 1,1-1,-1 1,1-1,-1 1,1-1,0 1,-1 0,1-1,0 1,-1 0,1-1,0 1,0 0,-1 0,1 0,0 0,0 0,-1 0,1 0,0 0,-1 0,1 0,0 0,0 0,-1 0,1 1,0-1,-1 0,1 1,0-1,-1 0,1 1,0-1,-1 1,1-1,-1 1,1-1,-1 1,1-1,-1 1,1 0,-1-1,0 1,1 0,8 47,-5-25,-2-16,0 0,1-1,-1 1,1-1,1 0,-1 0,1 0,1-1,-1 1,1-1,-1 0,1 0,1-1,-1 1,1-1,0 0,0-1,0 1,0-1,0 0,1-1,0 0,-1 0,1 0,0-1,0 0,0 0,3 0,7-1,-1 0,1-1,0 0,0-2,-1 0,1 0,-1-2,0 0,0-1,0-1,4-3,11-10,-1-2,-2-2,0 0,-1-2,-2 0,-1-2,-1-1,-1-1,-2-1,-1 0,-1-2,4-13,-8 18,0-1,-2-1,-2 0,0 0,-2-1,-1 0,-2-1,-1 1,-1-1,-2 0,-3-24,3 51,0 1,-1 0,1-1,-1 1,0-1,-1 1,1-1,-1 1,0 0,0-1,0 1,-1 0,1 0,-1 0,0 0,0 0,-1 0,1 0,-1 1,0-1,0 1,0 0,0 0,0 0,-1 0,1 1,-1-1,0 1,0 0,0 0,0 0,0 1,0-1,0 1,-1 0,1 0,-1 0,1 1,0 0,-1 0,1 0,-1 0,1 1,-3 1,1 0,0 0,0 1,0 0,1 0,-1 1,0-1,1 1,0 0,0 1,0-1,1 1,0 0,0 0,0 1,0-1,1 1,0 0,0 0,0 0,1 0,0 0,0 0,1 1,-1-1,-8 170,10-161,1 17,2 1,1-1,1 0,2 0,1-1,2 0,3 5,-2-6,2-2,0 0,2 0,1-2,2 0,0-1,1 0,2-2,0 0,15 10,15 9,-50-43,1 0,-1 0,0 0,0 0,0-1,0 1,0 0,0-1,0 1,-1 0,1-1,0 1,-1-1,1 1,-1-1,0 1,1-1,-1 0,0 1,0-1,0 1,0-1,0 0,-1 1,1-1,0 1,-1-1,1 1,-1-1,1 1,-1-1,0 0,-6-15</inkml:trace>
  <inkml:trace contextRef="#ctx0" brushRef="#br0" timeOffset="1712.868">2174 454,'38'4,"47"-2,18-7,1-3,-7 1,-16 0,-12 3,-12 1,-12 1,-9 2,-5-1,-8 2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0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1 848,'5'1,"0"1,0-1,0 0,0 0,0 0,0 0,0-1,1 0,-1 0,0-1,0 1,0-1,0 0,0-1,0 1,0-1,0 0,0 0,-1 0,1-1,-1 0,1 0,-1 0,0 0,2-3,17-14,-1-1,-1 0,0-2,-2 0,-1-1,-1-1,-1-1,-2 0,0-1,-2 0,0-3,-2 11,4-2,-7 31,-5 40,-3-42,1-1,-1 0,1-1,0 1,1 0,0 0,0-1,0 1,1-1,0 1,0-1,0 0,1 0,0 0,0 0,1 0,-1 0,1-1,1 0,-1 0,1 0,0 0,0-1,0 0,0 0,1 0,0-1,0 1,0-2,0 1,0 0,0-1,1 0,-1-1,1 0,1 1,9-5,-1 0,-1 0,1-2,0 0,-1 0,0-2,0 1,-1-2,0 0,0-1,-1-1,9-7,-10 9,-1-1,-1 0,0 0,0-1,-1-1,0 0,0 0,-1 0,-1-1,1-3,-8-9,-5 21</inkml:trace>
  <inkml:trace contextRef="#ctx0" brushRef="#br0" timeOffset="6613.229">1270 566,'-6'0,"-1"1,1-1,0 1,-1 0,1 1,0 0,0 0,0 0,0 1,0 0,1 0,-1 0,1 1,0 0,0 0,0 0,0 0,1 1,-2 3,-1-2,2 1,-1 0,1 0,0 1,1-1,-1 1,1 0,1 0,0 1,0-1,1 1,0-1,0 1,1 0,0 0,0 0,1-1,0 1,1 0,0 0,1 0,-1 0,2-1,-1 1,1-1,0 0,1 0,0 0,1 0,-1 0,1-1,1 0,-1 0,1 0,0-1,1 0,0 0,0 0,0-1,0 0,1-1,0 0,0 0,0 0,8 1,-10-3,-1-1,1 0,0 0,-1-1,1 0,0 0,-1 0,1 0,0-1,0 0,-1-1,1 1,-1-1,1 0,-1 0,0 0,0-1,0 0,0 0,0 0,-1-1,1 0,-1 0,0 0,0 0,-1 0,3-5,0 3,-1 0,0 0,0-1,0 0,-1 0,0 0,-1 0,1-1,-2 1,1-1,-1 0,0 0,0 0,-1 0,0 0,-1 0,0-1,0 1,0 0,-1 0,-1 0,1 0,-1 0,-1 0,1 0,-1 1,-1-1,1 1,-1 0,-1 0,1 0,-1 0,0 1,-1 0,1 0,-1 0,-1 1,1 0,-1 0,1 1,-2-1,1 1,-4-1,-38 0,30 10</inkml:trace>
  <inkml:trace contextRef="#ctx0" brushRef="#br0" timeOffset="7136.088">1836 1,'-6'7,"0"0,0 1,1 0,1 0,-1 0,1 1,1-1,0 1,0 0,0 0,1 0,1 1,0-1,0 0,0 1,1-1,1 0,0 1,0-1,0 0,1 0,3 8,3 31,-2 0,-3 0,-1 0,-5 42,1 2,-15 118,18-149,1-61,-1 0,1-1,-1 1,1-1,-1 1,0-1,1 0,-1 1,0-1,0 0,1 0,-1 0,0 0,0 0,0 0,0 0,0 0,0-1,-1 1,1 0,0 0,-1-1,1 1,0-1,-1 1,0 0,1-1,-1 1,0-1,21-76,-14 58</inkml:trace>
  <inkml:trace contextRef="#ctx0" brushRef="#br0" timeOffset="7385">1524 453,'34'5,"30"-4,14-1,-2-6,-9-2,-10 0,-7 2,-5 2,-7 1,-5 2,-3 1,-1 0,-2 0,-5 0</inkml:trace>
  <inkml:trace contextRef="#ctx0" brushRef="#br0" timeOffset="7585.301">2287 509,'0'39,"4"16,3 5,4-8,0-13</inkml:trace>
  <inkml:trace contextRef="#ctx0" brushRef="#br0" timeOffset="7784.5">2258 256,'0'0</inkml:trace>
  <inkml:trace contextRef="#ctx0" brushRef="#br0" timeOffset="8073.744">2908 368,'-40'18,"2"3,1 1,0 2,2 1,1 2,1 1,1 2,-10 13,39-40,-1-1,1 1,0 0,0 1,0-1,0 0,0 1,1 0,0-1,-1 1,1 0,1 0,-1 0,1 1,-1-1,1 0,0 1,1-1,-1 0,1 1,0-1,0 1,0-1,1 1,-1-1,1 0,0 1,1-1,-1 0,1 0,-1 0,1 0,0 0,1 0,-1 0,1-1,0 1,0-1,0 1,8 3,0 0,1 0,-1-1,1-1,1 0,-1 0,1-1,0-1,0 0,0-1,0 0,0-1,0-1,1 0,-1 0,0-2,0 1,0-2,0 0,0 0,0-1,-1-1,0 0,0-1,0 0,-1-1,0 0,0-1,0 0,6-7,1 2</inkml:trace>
  <inkml:trace contextRef="#ctx0" brushRef="#br0" timeOffset="8403.454">3077 791,'33'-12,"0"-1,-2-1,1-2,-2-1,0-2,-1 0,-2-2,0-1,13-14,-33 27,0 1,-1-1,0 0,0-1,-1 1,0-1,-1 0,0 0,-1-1,2-4,-4 12,-1 0,1 0,-1 0,1-1,-1 1,0 0,0 0,-1 0,1 0,0-1,-1 1,0 0,0 0,0 0,0 0,0 0,-1 1,1-1,-1 0,0 1,0-1,0 1,0-1,0 1,0 0,-1 0,1 0,-1 0,1 0,-1 1,0-1,0 1,0 0,0-1,0 1,0 1,-1-1,-6-1,0 1,0 0,0 1,0 0,0 0,0 1,0 1,0 0,0 0,1 1,-1 0,1 0,-1 1,1 1,0-1,1 1,-1 1,1 0,0 0,0 0,1 1,0 1,0-1,1 1,0 0,0 0,1 1,-3 6,-4 1,1 1,1 1,1 0,0 0,2 0,0 1,0 1,2-1,1 1,0 0,2 0,-1 16,4-30,0-1,1 0,0 0,0 0,0-1,0 1,1 0,-1-1,1 1,0-1,1 0,-1 0,1 0,0-1,0 1,0-1,0 0,1 0,-1 0,1-1,0 1,-1-1,1 0,0-1,2 1,132 24,-105-24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0,'0'25,"2"-2,-2 0,-1 1,-1-1,-1 0,-1 0,-1 0,-1 0,-1 1,-3 2,-1-1,-1 0,-1 0,-2-1,0-1,-1-1,-1 0,-1-1,-1-1,-17 14,30-29,1-1,-1 0,0-1,0 1,0-1,0 0,-1 0,1-1,-1 0,0 0,0-1,0 0,0 0,0 0,1-1,-1 0,0 0,0-1,0 0,0 0,0-1,0 0,1 0,-1 0,1-1,-1 0,1 0,0-1,0 0,1 0,-1 0,1 0,0-1,0 0,-2-3,2 1,1-1,0 1,0-1,0 0,1 0,1-1,-1 1,1 0,1-1,-1 0,2 1,-1-1,1 0,0 0,1 1,0-1,0 0,1 1,0-1,1 1,0 0,0 0,1 0,0 0,0 0,0 1,1 0,84-111,-84 116,-1 0,0 1,0-1,1 1,-1 1,0-1,1 0,-1 1,1 0,-1 0,1 0,-1 1,1 0,-1 0,0 0,1 0,-1 0,0 1,0 0,0 0,0 0,0 0,0 1,-1 0,1-1,-1 1,0 0,0 1,0-1,0 1,1 1,14 10,35 31,-40-34,-1 0,2-1,-1 0,2-2,-1 1,1-2,14 6,2-2,2-3,0 0,0-2,0-2,0-1,1-1,10-2,22 9,-66-4,-5-1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1 252,'174'-16,"-133"9,1 2,1 3,-1 1,17 2,-30 8,-41-10,-10-8,1-1,-1-1,2-1,-1-1,2-1,0-1,1 0,0-1,1-1,1-1,-1-2,3 5,13 14,0 0,0 0,0 1,0-1,0 0,0 0,0 0,0 0,1 0,-1 0,0 0,1-1,-1 1,0 0,1 0,0 0,-1-1,1 1,0 0,0 0,-1-1,1 1,0 0,0-1,0 1,1 0,-1-1,0 1,0 0,1 0,0-2,7-4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0,0 0,-2 0,0 0,0 0,0 0,0 0,-4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1,'43'14,"38"0,11-2,-1-8,-12-5,-14-2,-13-5,-11-2,-12 1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20,'-21'11,"-1"0,1 2,1 0,1 1,0 1,0 1,2 1,0 0,1 1,-10 14,22-28,0 1,0 0,0 0,1 1,0-1,0 1,0-1,0 1,1 0,0 0,0 0,1 0,0 1,0-1,0 0,1 1,0-1,0 0,1 1,-1-1,1 0,1 0,-1 1,1-1,0 0,1 0,-1-1,1 1,0 0,1-1,-1 0,1 0,3 4,1-1,1-1,0 1,0-2,0 1,1-1,0 0,0-1,1-1,-1 1,1-2,0 1,0-1,0-1,1 0,-1-1,0 0,1-1,-1 0,1 0,-1-2,0 1,1-1,-1-1,0 0,0-1,-1 0,1 0,-1-1,0 0,0-1,0-1,-1 1,0-1,2-3,0 0,-1-1,0-1,0 0,-1 0,-1-1,0 0,-1-1,0 0,-1 0,-1 0,0 0,-1-1,0 0,-1 0,-1 0,0 0,-1-1,-2-14,0 24,0-1,0 0,-1 1,0-1,-1 1,1 0,-1 0,0 0,-1 0,0 0,0 1,0-1,0 1,-1 0,0 1,0-1,0 1,0 0,-1 0,0 0,-1 0,-16-9</inkml:trace>
  <inkml:trace contextRef="#ctx0" brushRef="#br0" timeOffset="747.355">1 246,'601'0,"-518"-5,0-3,0-4,48-14,-19 3,123-16,-211 38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3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49 707,'-1'0,"0"1,0 0,0-1,-1 1,1-1,0 1,-1-1,1 1,0-1,-1 0,1 0,0 0,-1 0,1 0,0 0,-1 0,1 0,0 0,-1-1,1 1,0-1,-1 1,1-1,0 1,0-1,0 0,-1 1,1-1,0 0,0 0,0 0,0 0,0 0,1 0,-1 0,0 0,0 0,1 0,-1-1,1 1,-1 0,1 0,-1-1,1 1,0 0,-1-1,1 1,0 0,0-1,1-70,3 51,1 0,0 1,2 0,0 0,1 0,1 1,1 0,0 1,2 0,0 1,1 0,1 1,3-2,-17 17,1 0,0-1,0 2,0-1,0 0,0 0,1 0,-1 0,0 1,0-1,0 0,1 1,-1-1,0 1,1 0,-1-1,0 1,1 0,-1 0,1 0,-1 0,0 0,1 0,-1 0,0 0,1 1,-1-1,0 0,1 1,-1-1,0 1,1 0,-1-1,0 1,0 0,0 0,0-1,0 1,1 1,6 13</inkml:trace>
  <inkml:trace contextRef="#ctx0" brushRef="#br0" timeOffset="468.77">360 594,'14'-1,"1"0,0-1,0-1,-1 0,0-1,1 0,-1-1,-1-1,1 0,1-2,-8 5,-1-1,0 0,0 0,0 0,0 0,-1-1,0 0,0 0,0-1,0 0,-1 1,0-1,0-1,-1 1,0-1,0 1,0-1,-1 0,0 0,0 0,0-4,-3 8,1 0,-1 1,0-1,0 0,0 0,0 0,0 0,-1 1,1-1,-1 1,1-1,-1 1,0 0,0-1,0 1,-1 0,1 0,0 1,-1-1,0 0,1 1,-1-1,0 1,1 0,-1 0,0 0,0 0,0 1,0-1,0 1,0 0,0 0,0 0,0 0,0 0,0 1,0-1,0 1,0 0,0 0,1 0,-1 0,0 0,0 1,1-1,-1 1,1-1,-1 1,1 0,-2 2,-5 2,1 1,-1 0,1 1,0 0,1 0,0 0,0 1,1 0,0 0,0 1,1 0,0 0,1 0,0 0,1 3,0-7,2 0,-1 0,1-1,0 1,0 0,0 0,1 0,0 0,0 0,1 0,0 0,0 0,0 0,0 0,1 0,0-1,1 1,-1-1,1 1,0-1,0 0,1 0,-1 0,1-1,0 1,0-1,1 0,2 2,4-1,1-1,0 0,0 0,0-1,0-1,1 0,-1-1,1 0,-1-1,1 0,-1-1,0-1,7-1,88-35,-91 29</inkml:trace>
  <inkml:trace contextRef="#ctx0" brushRef="#br0" timeOffset="782.703">980 424,'-12'4,"0"1,0 1,0 0,0 0,1 1,0 0,1 1,-1 1,2-1,-1 2,1-1,1 1,-1 1,2-1,-1 1,2 1,-1-1,2 1,-1 0,2 1,0-1,0 1,1 1,3-11,0 1,1 0,0-1,-1 1,2 0,-1-1,0 1,0-1,1 1,0-1,0 0,0 0,0 0,0 0,1 0,-1 0,1 0,0-1,0 0,0 1,0-1,0 0,0 0,1-1,-1 1,1-1,-1 1,1-1,-1 0,1-1,2 1,7 2,0-1,0-1,-1 0,1-1,0 0,0-1,0 0,10-3,52-27,-57 21</inkml:trace>
  <inkml:trace contextRef="#ctx0" brushRef="#br0" timeOffset="1153.793">1460 1,'-14'106,"4"0,5 1,5 5,29 79,-28-111,-1-80</inkml:trace>
  <inkml:trace contextRef="#ctx0" brushRef="#br0" timeOffset="1398.415">1207 453,'38'-10,"27"-8,8 0,-5 2,-8 4,-10 4,-9 3,-6 3,-4 2,-3 0,-2 1,-4 5,-7 1</inkml:trace>
  <inkml:trace contextRef="#ctx0" brushRef="#br0" timeOffset="1655.34">1912 481,'4'38,"8"13,0-2</inkml:trace>
  <inkml:trace contextRef="#ctx0" brushRef="#br0" timeOffset="1820.168">1939 170,'0'15,"0"9,0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205 506,'-6'-1,"1"0,-1 0,0 0,1 1,-1 0,0 0,0 0,1 1,-1 0,0 0,1 1,-1-1,1 1,-1 0,1 1,0-1,0 1,0 0,0 0,1 1,-1-1,1 1,0 0,0 0,0 1,0-1,0 2,-3 2,1 1,-1 0,2 0,-1 0,1 1,1-1,-1 1,2 1,-1-1,2 0,-1 1,1-1,1 1,0 0,0 0,1-1,1 1,0 0,0 0,1-1,0 1,1-1,2 6,-4-13,1-1,0 1,-1 0,1-1,0 1,1-1,-1 1,0-1,1 0,-1 0,1 0,-1-1,1 1,0 0,0-1,0 0,0 0,0 0,0 0,0 0,0 0,0-1,0 0,1 1,-1-1,0 0,0-1,0 1,1-1,-1 1,0-1,0 0,2-1,95-50,-76 32,0 0,-2-2,0 0,-2-1,0-1,-2-1,-1-1,0-1,-2 0,-2-1,0 0,-2-1,-1 0,-1-1,-1 0,-2-1,-1 1,-2-1,-1 0,-1-13,-1 34,1 0,-2 0,0 1,0-1,0 0,-1 1,-1-1,0 1,0 0,-1-1,0 2,0-1,-1 0,0 1,-1 0,1 0,-2 0,1 1,-1 0,0 1,-1-1,1 1,-1 0,0 1,-2 0,7 4,0 1,0 0,0 0,0 0,0 0,-1 1,1-1,0 1,0 0,0 0,0 0,0 0,0 0,1 1,-1-1,0 1,1 0,-1 0,1 0,-1 0,1 0,0 0,0 1,0-1,0 1,1-1,-1 1,1 0,-1 1,-36 89,38-91,-6 16,1 0,1 0,0 1,2 0,0-1,1 1,1 0,0 0,2 0,0-1,1 1,1-1,1 0,0 0,2 0,0 0,3 4,3-5,0 0,1 0,1-2,0 1,1-2,0 0,2-2,11 8,138 76,-153-87</inkml:trace>
  <inkml:trace contextRef="#ctx0" brushRef="#br0" timeOffset="218.433">854 478,'-10'34,"-3"10</inkml:trace>
  <inkml:trace contextRef="#ctx0" brushRef="#br0" timeOffset="385.08">769 83,'15'14,"4"5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2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89 199,'103'-180,"-103"179,0 1,0-1,0 0,0 1,0-1,-1 1,1-1,1 0,-1 1,0-1,0 0,0 1,0-1,0 1,1-1,-1 1,0-1,0 1,1-1,-1 0,0 1,1 0,-1-1,1 1,-1-1,0 1,1-1,-1 1,1 0,-1-1,1 1,-1 0,1 0,0-1,-1 1,1 0,-1 0,1 0,0 0,-1 0,1-1,-1 1,1 0,0 1,-1-1,1 0,-1 0,1 0,0 0,-1 0,1 0,-1 1,1-1,-1 0,1 1,-1-1,1 0,-1 1,1-1,-1 0,1 1,-1 0,15 38,-12-32,7 37,-3 1,-1 0,-2-1,-2 1,-2 1,-3 14,2 17,22 241,-43-15,21-287,0 0,-1 0,-1 0,-1 0,0 0,-1-1,-1 0,-6 11,11-21,-1-1,-1 0,1 0,-1 0,1 0,-1 0,0 0,-1-1,1 0,-1 1,1-1,-1 0,0-1,0 1,0-1,0 0,-1 0,1 0,-1 0,1-1,-1 0,0 0,1 0,-1 0,0-1,1 0,-1 0,0 0,0-1,1 1,-3-2,2 1,0-1,0 0,0 0,0-1,0 1,1-1,-1 0,1-1,0 1,0-1,0 1,0-1,1 0,0-1,0 1,0 0,0-1,0 0,1 0,0 0,0 0,1 0,-1 0,1 0,0 0,0-2,-1-6,0 0,1-1,1 1,0 0,0-1,2 1,-1 0,2 0,0 0,1-3,7-9,2-1,1 2,1 0,0 0,2 2,1 0,1 1,0 0,2 2,0 0,1 2,1 0,23-12,-37 23,-1 1,1 0,0 0,1 1,-1 0,1 1,-1 0,1 0,0 1,4 0,3 3</inkml:trace>
  <inkml:trace contextRef="#ctx0" brushRef="#br0" timeOffset="402.944">682 566,'-5'38,"-2"22,1 7,1-5,2-7,-4-13,-1-19,2-18,1-9</inkml:trace>
  <inkml:trace contextRef="#ctx0" brushRef="#br0" timeOffset="582.259">625 255,'10'15,"3"4</inkml:trace>
  <inkml:trace contextRef="#ctx0" brushRef="#br0" timeOffset="1056.57">879 819,'3'-2,"0"0,0 0,-1 0,1-1,-1 1,0-1,0 0,1 0,-2 0,1 0,0 0,-1 0,1 0,-1 0,0-1,0 1,0-2,0 1,55-125,-53 128,0 0,0 0,0 0,0 1,0 0,0-1,0 1,0 0,0 1,0-1,0 0,0 1,0 0,0-1,0 1,0 1,0-1,0 0,-1 1,1-1,0 1,-1 0,0 0,1 0,-1 0,0 0,0 0,0 1,0-1,0 1,-1-1,1 1,-1 0,0-1,0 1,1 3,13 11,-14-14,1-1,-1 0,0 1,1-1,0 0,0 0,-1 0,1 0,0 0,1-1,-1 1,0 0,0-1,1 0,-1 1,1-1,-1 0,1 0,-1-1,1 1,0-1,-1 1,1-1,0 0,0 0,-1 0,1 0,0 0,-1 0,1-1,0 0,-1 1,1-1,0 0,-1 0,0-1,1 1,-1 0,0-1,1 1,-1-1,0 0,0 0,0 0,1-1,45-129,-42 109,-1 2</inkml:trace>
  <inkml:trace contextRef="#ctx0" brushRef="#br0" timeOffset="1671.312">1697 480,'-9'0,"-1"0,1 0,-1 1,1 0,-1 1,1 0,0 0,0 1,0 0,0 1,0 0,1 0,-1 1,1 0,0 0,1 1,-1 0,1 1,1-1,-1 1,1 1,0-1,1 1,-1 0,2 0,-1 1,1-1,0 1,1 0,0 0,1 0,0 1,0-1,1 0,0 1,0-1,1 5,1-10,1-1,-1 0,1 1,-1-1,1 0,0 0,1 0,-1 0,0 0,1-1,-1 1,1-1,0 1,0-1,0 0,0 0,0 0,0-1,1 1,-1-1,1 0,-1 0,1 0,-1 0,1 0,-1-1,1 0,0 1,-1-2,1 1,0 0,-1-1,1 1,0-1,-1 0,1 0,-1-1,0 1,1-1,-1 1,0-1,0 0,0 0,0-1,0 1,-1-1,1 1,1-3,110-114,-114 118,1 1,0-1,0 0,1 0,-1 1,0-1,0 1,0-1,0 1,1-1,-1 1,0 0,0-1,1 1,-1 0,0 0,0 0,1 0,-1 0,0 0,1 1,-1-1,0 0,0 1,0-1,1 0,-1 1,0 0,0-1,0 1,0 0,0-1,0 1,0 0,0 0,0 0,0 0,0 0,-1 0,1 0,0 0,-1 0,1 0,-1 1,1-1,-1 0,22 64,-19-56,4 29,-2 0,-1 1,-2-1,-2 1,-2 10,1 4,-26 163,25-203,-1 1,0-1,-2 0,1 0,-1-1,-1 1,0-1,-7 8,11-17,0 1,0-1,0 0,-1 0,0 0,1 0,-1 0,0-1,-1 1,1-1,0 0,-1 0,1 0,-1 0,0-1,1 0,-1 1,0-1,0 0,0-1,0 1,0-1,0 0,0 0,0 0,0 0,0-1,0 1,1-1,-1 0,-2-1,2-2,-1 0,1 0,0 0,0-1,1 0,-1 1,1-2,0 1,0 0,0 0,1-1,0 1,0-1,1 0,-1 0,1 0,0 0,1 0,0 1,0-1,0 0,0 0,1 0,0 0,0 0,1 0,-2-9,-1-5,1 1,1 0,0-1,1 1,2 0,0 0,0 1,2-1,0 1,2 0,0 0,0 1,2 0,11-15,-8 19</inkml:trace>
  <inkml:trace contextRef="#ctx0" brushRef="#br0" timeOffset="2056.574">1980 706,'22'-2,"0"-2,0 0,0-1,0-2,-1 0,0-1,0-1,-1-1,-1-1,11-8,-27 18,0-1,-1 1,1-1,0 0,-1 0,0 0,1 0,-1 0,0-1,0 1,0-1,0 1,-1-1,1 0,-1 0,1 0,-1 0,0 0,0 0,0 0,-1 0,1 0,-1 0,0 0,1 0,-1-1,-1 1,1 0,0 0,-1 0,0 0,0 0,0 0,0 0,0 0,0 0,-1 0,0 0,1 1,-1-1,0 1,0-1,0 1,-1 0,1-1,-1 1,1 1,-1-1,1 0,-1 1,0-1,0 1,0 0,0 0,-2-1,-1 3,0 0,0 1,0-1,0 1,0 1,0-1,1 1,-1 0,1 0,0 0,0 1,0 0,0 0,1 0,0 1,-1-1,2 1,-1 0,0 0,1 0,0 1,0-1,1 1,0 0,0 0,0 0,0 0,1 0,0 0,0 2,0-2,-2 0,0 0,1 0,0 0,0 0,1 0,0 1,0-1,0 1,1-1,0 1,0-1,1 1,0-1,0 0,0 1,1-1,0 0,0 0,1 0,-1 0,1 0,1 0,-1-1,1 0,0 0,0 0,0 0,1 0,3 2,-1-2,0 0,0 0,1 0,0-1,0 0,0-1,0 0,0 0,1-1,-1 0,1 0,0-1,-1 0,1-1,8 0,8-5</inkml:trace>
  <inkml:trace contextRef="#ctx0" brushRef="#br0" timeOffset="2319.183">2488 819,'-4'-7,"1"0,0-1,0 1,1-1,0 0,1 0,-1 0,1 0,1 0,0 0,0 0,0 0,1 0,1 0,-1 0,1 0,0 1,1-1,0 1,0-1,2-3,3-13,-5 11,1 1,1-1,0 1,1 0,0 0,1 0,0 1,0 0,1 1,1-1,0 2,0-1,1 1,0 1,3-2,-11 8,0 1,0 0,-1 0,1-1,0 1,0 0,0 1,1-1,-1 0,0 1,0-1,0 1,1-1,-1 1,0 0,0 0,0 0,1 0,-1 1,0-1,0 1,0-1,1 1,-1 0,0 0,0-1,0 1,0 1,0-1,-1 0,1 0,0 1,0 0,11 9</inkml:trace>
  <inkml:trace contextRef="#ctx0" brushRef="#br0" timeOffset="2699.576">3024 396,'-12'2,"-1"1,1 1,0 0,0 0,0 1,1 1,0 0,0 0,0 1,1 0,-3 3,12-9,-1 1,1-1,0 0,0 0,0 0,0 1,0-1,1 1,-1-1,0 1,1-1,-1 1,1-1,-1 1,1-1,0 1,-1 0,1-1,0 1,0-1,0 1,0 0,1-1,-1 1,0-1,1 1,-1 0,1-1,-1 1,1-1,0 1,0-1,0 0,0 1,0-1,0 0,1 1,55 35,-38-27,51 43,-68-51,-1 0,1 0,-1 1,0-1,1 0,-1 1,0-1,-1 0,1 1,0-1,-1 1,1-1,-1 1,0 0,1-1,-2 1,1-1,0 1,0 0,-1-1,1 1,-1-1,0 1,0-1,0 1,0-1,0 0,0 0,-1 1,1-1,-2 2,-3 2,-1 0,1 0,-1 0,0-1,0 0,-1 0,1-1,-1 0,0 0,0 0,-1-1,1-1,-1 0,-7 2,-5-1</inkml:trace>
  <inkml:trace contextRef="#ctx0" brushRef="#br0" timeOffset="4450.788">3673 368,'-8'25,"0"-7,1 1,1 0,1 0,1 0,0 1,2 0,0-1,1 1,1 0,2 12,-1-29,-1 0,1 0,-1-1,1 1,0 0,0 0,0-1,1 1,-1-1,0 1,1-1,0 0,0 1,-1-1,1 0,1 0,-1 0,0 0,0-1,1 1,-1-1,1 1,-1-1,1 0,0 0,-1 0,1 0,0 0,0-1,0 0,-1 1,1-1,0 0,0 0,0 0,0-1,0 1,-1-1,1 1,0-1,0 0,-1 0,1 0,0-1,-1 1,1 0,-1-1,2-1,11-9,-1-1,0 0,-1 0,0-1,-1-1,-1 0,-1-1,2-3,-12 19,0 1,0 0,0 0,0 0,0 0,0 0,0 0,0 0,0-1,1 1,-1 0,0 0,1 0,-1 0,0-1,1 1,-1 0,1 0,-1-1,1 1,-1 0,1-1,0 1,-1 0,1-1,0 1,-1-1,1 1,0-1,0 1,0-1,-1 0,1 1,0-1,0 0,0 0,0 0,0 0,-1 0,1 0,0 0,0 0,0 0,0 0,0 0,0 0,0 0,-1-1,1 1,0 0,0-1,0 1,-1-1,1 1,0-1,-1 1,1-1,0 1,-1-1,1 0,0 1,-1-1,1 0,-1 0,0 1,1-1,-1 0,1 0,-1 0,0 0,9 35,22 57,-29-88,-1-1,1 0,0 1,0-1,0 0,0 0,0 0,1 0,-1-1,0 1,1 0,-1-1,1 0,0 0,0 0,-1 0,1 0,0 0,0-1,0 1,0-1,0 0,0 0,0 0,-1 0,1 0,0-1,0 1,0-1,2-1,4-2,0-2,0 1,-1-1,0 0,0-1,-1 0,1 0,-1 0,-1-1,0 0,0-1,0 1,-1-1,-1 0,1-1,-1-1,53-129,-47 121</inkml:trace>
  <inkml:trace contextRef="#ctx0" brushRef="#br0" timeOffset="4788.231">4407 791,'4'-24,"8"-18,0-6,-1 1,2 2,0 5,-4 4,2 9,0 3,-3 2,2-1,0-1,2 4,5 5,-1 10,-4 5</inkml:trace>
  <inkml:trace contextRef="#ctx0" brushRef="#br0" timeOffset="5174.205">4971 339,'-27'16,"0"1,1 0,1 2,1 1,1 1,1 1,0 1,1 2,18-23,1 0,-1 1,1-1,0 0,0 1,-1-1,2 1,-1 0,0 0,1 0,-1 0,1 0,0 0,0 0,0 0,0 0,0 1,1-1,0 0,-1 1,1-1,1 0,-1 0,0 1,1-1,-1 0,1 0,0 1,0-1,1 0,-1 0,0 0,1 0,0 0,0-1,0 1,0-1,0 1,0-1,1 1,-1-1,1 0,0 0,-1-1,4 3,-1-3,0 0,-1 0,1-1,0 1,0-1,0 0,0 0,0-1,0 1,0-1,0 0,0-1,0 1,-1-1,1 0,0 0,-1 0,0-1,1 1,-1-1,0 0,-1-1,1 1,0-1,2-3,76-109,-75 104,5-10,-11 18,0 0,0 0,0 1,1-1,0 0,0 1,0-1,0 1,0 0,1 0,-1 0,1 0,0 0,0 0,0 1,0-1,0 1,1 0,-1 0,1 0,0 1,-1-1,1 1,0 0,0 0,3 0,12 6</inkml:trace>
  <inkml:trace contextRef="#ctx0" brushRef="#br0" timeOffset="5657.617">5225 396,'-1'62,"0"15,3 0,3 0,3-1,5 5,-9-158,-4 42,3 1,1 0,1 0,2 0,1 0,2 1,1 1,2 0,1 0,1 1,2 1,1 1,1 0,10-8,-22 27,1 1,0 0,1 0,0 1,0 0,1 1,0 0,0 0,1 1,0 0,0 1,0 1,0 0,1 0,5 0,-15 3,1 1,-1 0,0 1,1-1,-1 0,1 1,-1-1,0 1,1 0,-1 0,0 0,0 0,0 0,0 0,0 0,0 1,0-1,0 1,0 0,-1-1,1 1,-1 0,1 0,-1 0,1 0,-1 0,0 0,0 0,0 1,-1-1,1 0,0 1,-1-1,0 0,1 1,-1-1,0 2,-4 92,2-82,-2 0,1 0,-1-1,-1 0,-1 1,0-2,0 1,-1-1,-1 0,0 0,-1-1,0 0,-1-1,-9 9,16-17,1 0,-1-1,0 1,0-1,1 1,-1-1,0 0,0 0,0 0,0-1,0 1,0-1,0 1,-1-1,1 0,0 0,0-1,0 1,0-1,0 1,0-1,0 0,0 0,0 0,0-1,0 1,1-1,-1 1,1-1,-1 0,1 0,-1 0,1 0,0-1,0 1,-10-16</inkml:trace>
  <inkml:trace contextRef="#ctx0" brushRef="#br0" timeOffset="6289.11">5113 396,'-5'5,"-2"6,-4 2,0 2,2 5,1 3,9 2,2 2,7-3,6-7,5-5,-1-5</inkml:trace>
  <inkml:trace contextRef="#ctx0" brushRef="#br0" timeOffset="19395.838">202 2005,'-7'4,"1"1,0 0,0 1,0 0,1 0,0 0,0 0,0 1,1 0,0 0,0 0,1 1,0-1,0 1,1-1,0 1,0 0,1 0,0 0,0 0,1 0,0 0,0 1,1-1,0 0,2 4,-2-9,0 0,0 0,0 0,0 0,1 0,-1-1,1 1,0-1,0 1,0-1,0 1,1-1,-1 0,0 0,1 0,0-1,-1 1,1 0,0-1,0 0,0 0,0 1,0-2,0 1,0 0,0-1,0 1,1-1,-1 0,0 0,0 0,0-1,0 1,0-1,0 0,1 1,-1-1,-1-1,1 1,0 0,0-1,0 1,-1-1,1 0,-1 0,1 0,-1 0,0-1,0 1,0 0,0-1,0 0,0 1,-1-1,1 0,-1 0,0 0,0 0,8-16,0 0,-2 0,0-1,-1 0,-1-1,-1 1,-1-1,0 1,-2-1,0 0,-2 0,0 0,-1 0,-3-8,-38-61,42 89,0 0,1-1,-1 1,1-1,-1 1,1-1,0 1,-1-1,1 1,0-1,0 1,0-1,0 1,0-1,1 1,-1-1,0 1,1-1,-1 1,1-1,-1 1,1-1,0 1,0 0,0 0,-1-1,1 1,0 0,1 0,-1 0,0 0,0 0,0 0,1 0,-1 0,0 1,1-1,-1 0,0 1,1-1,13-11,30-34,-3-1,-1-3,30-49,-12-30,-59 128,1 1,-1 0,1 0,-1 0,1 0,-1 0,1 0,-1 0,1 0,-1 0,1 0,-1 0,1 0,-1 1,1-1,-1 0,1 0,-1 0,0 1,1-1,-1 0,1 0,-1 1,0-1,1 0,-1 1,0-1,1 1,-1-1,0 0,0 1,1-1,-1 1,0-1,0 1,0-1,0 1,1-1,-1 1,0-1,0 1,0-1,0 1,0-1,0 0,0 1,0-1,-1 1,1-1,0 1,0-1,0 1,0-1,-1 1,1-1,0 1,0-1,-1 0,1 1,0-1,-1 0,1 1,0-1,-1 0,1 1,0 0,9 370,53 30,-37-280,-5 2,-6-1,-3 70,-11-182,1 1,-2 0,1 0,-2 0,1-1,-1 1,-1-1,0 1,-1-1,1 0,-4 4,6-13,1 0,-1 1,0-1,0 0,0 0,0 0,0 0,-1 0,1 0,0 0,0-1,-1 1,1 0,0-1,-1 1,1-1,-1 1,1-1,0 0,-1 0,1 1,-1-1,1 0,-1 0,1 0,-1-1,1 1,-1 0,1-1,-1 1,1 0,0-1,-1 0,1 1,0-1,-1 0,1 0,0 0,0 1,0-1,0-1,0 1,0 0,0 0,0 0,0 0,0-1,1 1,-1-1,-40-65,25 28,2 0,2 0,1-2,2 1,2-2,1 1,3 0,1-1,2 0,5-38,-4 74,-1 1,1-1,0 1,1-1,-1 1,1 0,0-1,0 1,1 0,-1 0,1 1,0-1,0 0,1 1,0 0,1-2,11-7</inkml:trace>
  <inkml:trace contextRef="#ctx0" brushRef="#br0" timeOffset="20273.258">1387 2090,'0'172,"1"-195,1 1,1 1,1-1,0 0,2 1,1 0,0 0,2 1,0 0,2 0,0 1,1 1,0-1,2 2,0 0,11-9,-25 25,0 0,1 0,-1 0,1 0,-1 0,1 1,0-1,-1 0,1 0,0 0,0 1,-1-1,1 0,0 1,0-1,0 1,0-1,0 1,0-1,0 1,0 0,0-1,0 1,0 0,0 0,0 0,0 0,0 0,0 0,0 0,0 0,1 0,-1 0,0 1,0-1,0 0,0 1,0-1,0 1,-1-1,1 1,0-1,0 1,0 0,0-1,-1 1,1 0,0 0,0 0,-1-1,1 1,-1 0,1 0,-1 0,1 0,-1 0,0 0,1 0,-1 0,0 1,36 55,-19-42</inkml:trace>
  <inkml:trace contextRef="#ctx0" brushRef="#br0" timeOffset="20562.23">1923 1891,'-15'17,"1"0,1 1,0 1,1 0,1 0,1 1,1 1,1 0,0 0,2 0,-4 22,9-41,1 0,-1 0,1 1,0-1,0 0,0 0,0 0,1 1,-1-1,1 0,-1 0,1 0,-1 0,1 1,0-1,0 0,0-1,1 1,-1 0,0 0,1 0,-1-1,1 1,-1 0,1-1,0 0,0 1,0-1,-1 0,1 0,0 0,0 0,1 0,-1-1,0 1,0-1,0 1,0-1,3 0,1 1,0-1,0-1,0 1,0-1,0 0,0-1,0 1,0-1,0 0,0-1,-1 1,1-1,-1 0,1-1,3-4,0 0,0-1,0-1,-1 1,-1-1,1 0,-2-1,1 0,-2 0,1 0,-2-1,1 1,-1-1,-1 0,-1-1,1 1,-2 0,1-6,-2 13,-1 0,0 0,1-1,-2 1,1 0,0 0,-1 0,0 0,0 1,-1-1,1 0,-1 1,0 0,0-1,0 1,-1 1,0-1,1 0,-1 1,-1 0,1 0,0 0,-2-1,-13-4</inkml:trace>
  <inkml:trace contextRef="#ctx0" brushRef="#br0" timeOffset="20940.124">2375 1440,'-13'74,"3"1,4 0,3 0,5 64,0-39,-3 126,-10-181,5-33</inkml:trace>
  <inkml:trace contextRef="#ctx0" brushRef="#br0" timeOffset="21193.168">2093 1891,'38'0,"32"0,9 0,-4 0,-10-4,-12-3,-14 1</inkml:trace>
  <inkml:trace contextRef="#ctx0" brushRef="#br0" timeOffset="21911.351">2798 1864,'-15'12,"1"0,0 1,0 1,2 1,0-1,0 2,1 0,1 0,1 1,1 0,0 0,0 3,7-19,1 1,-1-1,0 0,1 1,-1-1,1 1,0-1,-1 1,1-1,0 1,0-1,0 1,0-1,0 1,0-1,1 1,-1-1,0 1,1-1,-1 1,1-1,-1 0,1 1,0-1,0 0,0 1,-1-1,1 0,0 0,1 0,-1 0,0 0,0 0,0 0,1 0,-1 0,0-1,1 1,-1 0,0-1,1 1,-1-1,1 0,-1 1,1-1,-1 0,1 0,-1 0,1 0,-1 0,1 0,-1-1,1 1,-1 0,1-1,11-4,1-1,-2 0,1-1,-1 0,0-1,0-1,-1 0,7-7,50-35,-67 50,0 1,-1-1,1 1,0-1,0 1,-1-1,1 1,0 0,0-1,0 1,0 0,-1 0,1-1,0 1,0 0,0 0,0 0,0 0,0 0,0 0,0 1,-1-1,1 0,0 0,0 1,0-1,0 0,0 1,-1-1,1 1,0-1,0 1,-1-1,1 1,0 0,-1-1,1 1,-1 0,1-1,-1 1,1 0,-1 0,1-1,-1 1,0 0,1 0,-1 1,7 51,-4-26,-3-23,1 0,0 1,0-1,0 0,1 0,-1 0,1 0,0 0,0 0,0 0,1-1,-1 1,1-1,0 0,0 0,0 0,1 0,-1 0,0-1,1 1,0-1,0 0,0 0,0 0,0-1,0 1,0-1,0 0,0 0,1-1,-1 1,0-1,1 0,-1 0,0 0,1-1,-1 0,0 1,4-2,6-5,0 0,-1 0,1-1,-2-1,1 0,-1-1,0 0,-1-1,0 0,-1-1,0 0,-1-1,-1 0,0 0,0-1,-1 0,-1 0,3-11,11-30,-2 0,-3-1,-3-1,2-26,-2 12,-6 43,-1 1,-1-1,-1-1,-2 1,-1 0,-3-24,-15 2,18 49,-1 0,1 1,0-1,-1 0,1 0,-1 1,0-1,1 0,-1 1,1-1,-1 0,0 1,0-1,1 1,-1-1,0 1,0 0,0-1,1 1,-1 0,0-1,0 1,0 0,0 0,0 0,0 0,0 0,1 0,-1 0,0 0,0 0,0 0,0 1,0-1,0 0,1 0,-1 1,0-1,0 1,0-1,1 1,-1-1,0 1,1-1,-1 1,0 0,1-1,-1 1,1 0,-1-1,1 1,-1 0,1 0,0 0,-1 0,-6 12,0 1,1 0,1 0,0 1,1-1,0 1,1 0,1 1,1-12,-3 38,1 0,2 0,2 0,2 0,2 0,1 0,3-1,6 18,-2-1,21 146,-34-185,10 51,4-99,-12 9</inkml:trace>
  <inkml:trace contextRef="#ctx0" brushRef="#br0" timeOffset="22172.435">3137 1723,'24'5,"32"1,11 0,-1-6,-2-3,-7-1,-9 1,-7 0,-6 1,-5 0,-1 1,-2 1,-1 0,-4 0</inkml:trace>
  <inkml:trace contextRef="#ctx0" brushRef="#br0" timeOffset="22429.508">3899 1864,'-10'38,"-3"18,6-1,3-5,8-11,3-17,5-17,1-14,-3-5</inkml:trace>
  <inkml:trace contextRef="#ctx0" brushRef="#br0" timeOffset="22689.952">3955 1638,'0'0</inkml:trace>
  <inkml:trace contextRef="#ctx0" brushRef="#br0" timeOffset="22930.439">4209 1807,'-3'27,"-1"-6,1 1,0-1,2 1,1 0,1-1,0 1,2-1,3 17,-5-35,0-1,-1 1,1-1,0 1,0-1,1 1,-1-1,0 1,1-1,-1 0,1 0,0 0,0 0,0 0,0 0,0 0,0-1,0 1,1-1,-1 0,1 1,-1-1,1 0,-1 0,1-1,0 1,-1-1,1 1,0-1,-1 0,1 0,0 0,-1 0,1 0,0-1,0 1,-1-1,1 0,3-1,0 0,0 0,-1-1,1 0,-1 0,0-1,0 1,0-1,0 0,-1 0,1-1,-1 0,0 1,-1-1,1-1,1-2,0-1,-1 0,0-1,0 1,-1-1,0 0,-1 0,0 0,-1 0,0 0,0 0,-1-1,0 1,-1 0,0 0,-1 0,0 0,-1 0,0 0,0 1,-1-1,0 1,-1 0,0 0,0 0,-1 1,-4-5,-24-11,16 21</inkml:trace>
  <inkml:trace contextRef="#ctx0" brushRef="#br0" timeOffset="23278.108">4576 2033,'100'-201,"-100"201,1 1,-1 0,0 0,0-1,1 1,-1 0,1-1,-1 1,1 0,-1-1,1 1,-1-1,1 1,-1-1,1 1,-1-1,1 1,0-1,-1 0,1 1,0-1,0 0,-1 0,1 1,0-1,0 0,-1 0,1 0,0 0,0 0,-1 0,1 0,0 0,0 0,-1 0,1-1,0 1,0 0,-1 0,1-1,0 1,-1 0,1-1,0 1,-1-1,1 1,-1-1,1 1,-1-1,1 1,-1-1,1 0,-1 1,1-1,-1 0,0 1,1-1,-1 0,0 0,0 1,1-1,1 9,1 1,0 0,1-1,0 0,0 0,1 0,0-1,0 1,1-1,0 0,0-1,0 0,1 0,0 0,0-1,1 1,0-2,-1 1,2-1,-1-1,0 1,1-1,3 0,-7-2,1 0,-1 0,1-1,0 0,-1 0,1-1,-1 1,1-1,0 0,-1-1,0 1,1-1,-1 0,0 0,0-1,0 0,0 0,0 0,-1 0,0-1,1 0,-1 1,0-2,-1 1,1 0,-1-1,0 0,0 1,0-1,-1 0,0-1,1 1,13-52,-12 32</inkml:trace>
  <inkml:trace contextRef="#ctx0" brushRef="#br0" timeOffset="34679.057">5931 1638,'0'-3,"0"1,0 0,0 0,-1 0,1 0,0 0,-1 0,1 0,-1 0,0 0,0 0,0 0,0 0,0 0,0 1,0-1,-1 0,1 1,-1-1,1 1,-1-1,1 1,-1 0,0 0,0 0,0 0,0 0,0 0,0 0,0 1,0-1,0 0,0 1,0 0,0 0,0 0,0-1,0 2,0-1,-1 0,-87 20,64-11,20-8,0 1,-1 0,1 0,0 1,0-1,0 1,1 0,-1 1,1-1,-1 1,1 0,0 1,-2 2,7-4,0 0,0-1,0 1,1 0,-1-1,1 1,0-1,0 1,0-1,0 1,0-1,0 0,1 0,-1 1,1-1,-1 0,1 0,0 0,0-1,0 1,0 0,0-1,0 1,0-1,1 0,-1 0,1 0,-1 0,1 0,-1 0,1-1,2 1,-4 0,4 1,-2-2,0 1,0-1,0 1,0 0,0 0,0 0,0 0,-1 0,1 1,0-1,-1 1,1-1,-1 1,1 0,-1 0,0 0,0 1,0-1,0 0,0 1,-1-1,1 1,-1 0,1 0,-1-1,0 1,0 0,0 0,-1 0,1 0,-1 0,0 0,1 0,-1 0,-1 0,1 0,0 0,-1 0,0 1,-63 68,56-66,0 0,1 1,0 0,0 0,0 1,1 0,1 0,-1 0,1 1,1 0,-2 2,4-7,0 0,1 0,-1-1,1 1,0 1,0-1,0 0,0 0,1 0,-1 0,1 0,0 1,1-1,-1 0,1 0,0 0,0 0,0 0,0 0,1 0,-1 0,1 0,0 0,0-1,1 1,-1-1,1 0,0 1,0-1,0 0,0-1,0 1,0-1,1 1,0-1,-1 0,1 0,0 0,5 0,0 0,0-1,0 0,-1 0,1-1,0 0,0-1,0 0,0 0,6-3,5-3</inkml:trace>
  <inkml:trace contextRef="#ctx0" brushRef="#br0" timeOffset="35246.809">5818 1186,'0'933,"-55"-651,53-258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5:35.26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7113 270,'-326'-180,"301"167,0 2,-1 0,0 2,-1 1,1 0,-2 3,1 0,0 1,-1 2,-227-11,118 25,2 5,0 7,1 5,2 6,2 6,-20 14,-4 4,78-33,1 4,1 3,1 3,3 3,-42 32,64-35,2 2,2 2,1 2,2 2,3 1,-7 12,27-30,0 1,2 1,1 0,1 1,1 1,2 0,1 0,2 1,1 0,1 1,2 0,1 0,3 16,1 1,3-1,2 0,2 0,2-1,10 29,224 733,-219-703,-5 1,-4 1,-2 64,-16-134,-1 0,-2-1,-2 1,-2-1,-1-1,-2 1,-1-2,-2 0,-2-1,-1 0,-2-1,-1-2,-1 0,-2-1,-1-1,-2-2,0 0,-2-2,-1-1,-1-1,-29 16,-287 166,-94 16,387-192,2 2,0 2,3 3,1 1,2 3,1 2,-7 12,27-21,1 1,1 1,2 1,2 1,2 0,1 2,2 0,2 0,1 1,3 1,0 5,-10 30,-39 168,53-220,-3 2,1 0,1 0,2 0,0 1,2-1,1 1,2 0,0-1,2 0,1 1,1-2,1 1,5 9,22 22,2-1,2-2,3-1,2-3,2-1,16 11,-51-51,32 34,3-3,1-1,2-2,1-3,2-2,1-1,2-4,0-1,4-3,1 0,2-2,0-4,1-1,1-4,0-3,48 2,353-13,-287-15,0-8,164-45,-12-17,-150 54,-141 28,-1-2,1-1,-2-2,1-1,-1-2,-1-2,0-1,-1-1,15-12,242-134,-80 16,-104 52,-18 18,-2-5,-5-2,25-38,-92 103,-2-1,0-1,-2 0,0-1,-1 0,-1-1,-1 0,0 0,-2-1,-1 0,-1 0,-1 0,-1 0,-1-19,-3-44,-4 2,-4-1,-3 1,-4 1,-16-43,21 82,3-1,1-1,2 1,3-1,1 0,4-27,0 53,1 0,1 0,1 0,1 0,1 1,0 0,2 0,0 1,1 0,0 1,2 0,0 1,8-9,11-9,1 2,1 1,2 1,1 2,22-13,36-15,2 4,59-21,101-54,122-88,-358 205,-1-1,-1-1,0 0,0-2,-1 0,-1 0,0-2,-1 0,-1-1,-1 0,0-1,-1 0,8-18,-14 18,0 1,-1-1,-1 0,0-1,-1 1,-2-1,0 1,0-1,-2 1,0-1,-2 1,0-1,-2-6,-128-401,10 25,97 335,-82-163,88 198,-1 1,-1 1,-2 1,-1 1,-1 1,-2 1,0 1,-28-17,-135-69,142 85,2-2,1-1,1-3,-2-5,38 30,1-1,-1 0,1 0,1-1,0 0,0 0,0-1,1 0,0 0,1 0,0-1,0 0,1 0,1 0,-1 0,2-1,-1 1,1-1,1-5,33-239,-31 249,0 0,0 0,-1 0,0 0,0-1,0 1,-1 0,0 0,0 0,-1 0,1 0,-1 0,-1 0,1 0,-1 1,0-1,0 1,-1 0,1 0,-1 0,0 0,-1 1,1 0,-1 0,0 0,-2-2,-14-3,0 1,0 1,-1 0,0 2,0 0,0 2,0 0,-1 2,0 0,-11 2,27 0,0-1,0 1,0-2,0 1,0-1,0 0,0 0,0-1,0 0,1 0,-1-1,0 1,1-1,0-1,0 0,0 1,0-2,0 1,1-1,0 0,0 0,0 0,1 0,0-1,0 0,0 0,0-1,-18-45,17 45</inkml:trace>
  <inkml:trace contextRef="#ctx0" brushRef="#br1" timeOffset="10834.013">820 3121,'-3'4,"0"1,0 0,1 1,0-1,0 0,0 1,1-1,-1 1,1-1,1 1,-1 0,1-1,0 6,0-7,18 201,14 77,-30-229,3-1,1 0,13 43,-18-93,-1 2,0-1,1 1,0-1,0 0,0 1,0-1,1 0,-1 0,1 0,0 0,0 0,0 0,0 0,0-1,1 1,-1-1,1 1,0-1,0 0,13 3</inkml:trace>
  <inkml:trace contextRef="#ctx0" brushRef="#br1" timeOffset="11570.401">537 3403,'3'-37,"3"1,0-1,2 1,2 1,2 0,1 0,7-13,-13 31,4-14,0 1,2 1,2 0,0 1,2 0,1 2,1 0,1 1,2 1,0 0,1 2,2 1,0 1,1 1,0 1,30-14,-53 31,1-1,0 0,0 1,0 0,0 0,0 0,0 0,0 1,0 0,0 0,1 0,-1 0,0 0,0 1,0 0,0 0,0 0,0 0,0 1,0-1,-1 1,1 0,-1 0,1 1,-1-1,1 1,-1-1,0 1,-1 0,1 0,0 0,-1 1,1-1,-1 1,0-1,0 1,-1 0,1 0,-1 0,0 0,0 0,3 18,-1 1,-2 0,0 0,-2 0,0 0,-2 0,0 0,-1 0,-2-1,0 0,-1 0,-2 0,0-1,-1 0,-10 13,-88 156,-22-18,130-171,-1 0,0-1,1 1,-1 0,1-1,-1 1,1 0,-1 0,1 0,0 0,-1 0,1-1,0 1,0 0,0 0,-1 0,1 0,0 0,0 0,0 0,1 0,-1 0,0 0,0 0,0 0,1-1,-1 1,0 0,1 0,-1 0,1 0,-1-1,1 1,-1 0,1 0,0-1,-1 1,1 0,0-1,-1 1,1-1,0 1,0-1,0 1,0-1,-1 0,1 1,0-1,0 0,0 0,0 0,0 1,0-1,0 0,58 3,-51-3,13-1,-3 0,-1 0,1 0,0 2,-1 0,1 1,-1 1,1 1,-1 0,0 1,-1 1,1 0,13 9,-19-8,-1 1,0 0,-1 1,0 0,0 0,-1 1,0 0,-1 0,7 12,-8-12,-3-6,1 1,-1-1,1 0,0 0,0 0,1 0,-1-1,1 0,0 0,0 0,0 0,0-1,0 0,0 0,4 1,3-3</inkml:trace>
  <inkml:trace contextRef="#ctx0" brushRef="#br1" timeOffset="11818.698">1552 3347,'-4'38,"2"18,7-1,8-10,6-12,-1-12</inkml:trace>
  <inkml:trace contextRef="#ctx0" brushRef="#br1" timeOffset="12054.15">1497 2867,'0'0</inkml:trace>
  <inkml:trace contextRef="#ctx0" brushRef="#br1" timeOffset="12506.43">1864 2980,'-13'16,"0"1,1 0,1 1,1 0,1 1,0 0,1 1,2-1,0 1,0 1,2-1,0 6,4-24,-1 0,1-1,0 1,0 0,-1 0,1 0,1 0,-1 0,0 0,0 0,1 0,-1 0,1 0,0 0,-1 0,1-1,0 1,0 0,0-1,0 1,1 0,-1-1,0 1,1-1,-1 0,1 1,-1-1,1 0,-1 0,1 0,0 0,0 0,-1-1,1 1,0 0,0-1,0 1,0-1,0 0,0 0,0 0,0 0,0 0,0 0,0 0,0-1,0 1,0-1,-1 1,2-1,12-11,-1 0,0-1,-1-1,0 0,-1 0,-1-2,0 1,-2-1,1-1,-2 1,0-2,-1 1,2-10,2 1,33-85,-30 69,3 1,1 0,2 1,13-16,-33 56,0-1,1 0,-1 0,0 1,1-1,-1 0,1 1,-1-1,1 1,-1-1,1 1,0-1,-1 1,1-1,0 1,-1-1,1 1,0 0,0-1,-1 1,1 0,0 0,0 0,0 0,-1-1,1 1,0 0,0 0,0 0,-1 1,1-1,0 0,0 0,0 0,-1 1,1-1,0 0,0 1,-1-1,1 0,0 1,-1-1,1 1,0-1,-1 1,1 0,-1-1,1 1,-1-1,1 1,-1 0,0 0,1-1,-1 1,0 0,1 0,-1-1,0 1,23 55,-20-46,105 338,-58-130,-41-155,-4-46,-1 0,-1 0,0 0,-2 0,0 0,0 0,-2 0,0 1,-1-1,0 0,-2 0,0 0,-1-1,-1 0,0 1,-1-2,-1 1,-7 11,13-25,1 0,-1 0,0 0,0 0,0 0,0 0,0 0,-1-1,1 1,0-1,-1 0,1 1,-1-1,0 0,1-1,-1 1,0 0,0-1,1 1,-1-1,0 0,0 0,1 0,-1 0,0-1,0 1,0-1,1 0,-1 1,0-1,1 0,-1-1,1 1,-1 0,1-1,0 1,0-1,-1 0,1 0,0 0,0 0,1 0,-1 0,0-1,1 1,-1 0,1-1,0 1,0-1,0 0,0 0,-6-18,1 0,2-1,0 1,1-1,1 0,1 0,1 0,1 0,1 0,0 0,2 1,3-8,34-175,-24 145,-10 37</inkml:trace>
  <inkml:trace contextRef="#ctx0" brushRef="#br1" timeOffset="12755.193">2512 2697,'10'34,"8"15,5 0,-1-13,-4-13</inkml:trace>
  <inkml:trace contextRef="#ctx0" brushRef="#br1" timeOffset="12999.228">2428 2387,'0'0</inkml:trace>
  <inkml:trace contextRef="#ctx0" brushRef="#br1" timeOffset="13307.191">2710 2359,'15'14,"1"0,1-1,0-1,1 0,0-2,1 0,0-1,0 0,1-2,0 0,0-2,13 2,-29-7,1 1,-1-2,1 1,-1 0,1-1,-1 0,0 0,1 0,-1-1,0 0,0 1,0-1,0-1,0 1,0 0,0-1,-1 0,0 0,1 0,-1 0,0-1,0 1,-1-1,1 0,-1 0,0 1,0-2,0 1,0-2,30-130,-25 66,-4-1,-2 1,-4-1,-3 1,-3 0,-12-42,19 96,0 1,-2 0,0-1,-1 1,0 1,-1-1,-1 1,0 0,-1 0,0 1,-1 0,-1 1,0 0,-1 0,0 1,0 0,-1 1,-1 1,0 0,0 0,-1 1,0 1,-7-3,16 9,0 1,-1-1,1 1,-1 0,1 0,-1 0,1 1,0 0,-1 0,1 0,0 1,0-1,0 1,0 1,0-1,0 1,0 0,1 0,-1 0,1 0,0 1,0 0,0 0,1 0,-1 0,1 1,0-1,0 1,1 0,-3 4,-3 9,0 1,2-1,0 1,1 0,1 0,0 1,2-1,0 1,1 0,1-1,1 1,1 0,0-1,2 1,0-1,1 0,1 0,1-1,1 1,0-2,1 1,1-1,1 0,0-1,1-1,1 0,0 0,12 9,5 5,1-1,2-2,1-1,0-2,2-1,0-2,2-1,0-2,29 9,46 13,-86-29</inkml:trace>
  <inkml:trace contextRef="#ctx0" brushRef="#br1" timeOffset="14466.629">2739 2330,'9'-5,"4"-6,-1-6,3 0,-2-3,2 3,-1 0,1 2,-1-1,1-3,3-2,-2-3,2 3,2 0,-2 3</inkml:trace>
  <inkml:trace contextRef="#ctx0" brushRef="#br1" timeOffset="16319.309">0 5068,'30'91,"26"49,-27-76,-3 1,-3 1,-3 1,-3 1,6 50,-19 53,2-154,4-46,3-18,1 0,3 1,1 1,3 0,1 2,22-31,-30 52,-10 13,1 1,0-1,1 1,-1 0,2 0,-1 0,1 1,0 0,1 0,-1 1,1 0,0 0,1 1,0 0,0 1,8-4,-14 8,-1 0,1 0,0 0,-1 1,1-1,0 1,-1-1,1 1,-1 0,1 0,-1 0,1 0,-1 1,0-1,1 1,-1-1,0 1,0 0,0 0,0-1,-1 2,1-1,0 0,-1 0,0 0,1 1,-1-1,0 1,0 1,20 79,-22-51,-3 0,0 0,-2-1,-2 0,0 0,-2-1,-2 0,-5 10,-11 33,24-57,-2-1,0 0,-1 0,0-1,-1 0,-1 0,0-1,-1 0,0 0,-3 1,0-7,2-5</inkml:trace>
  <inkml:trace contextRef="#ctx0" brushRef="#br1" timeOffset="16650.211">960 5096,'-33'58,"2"2,3 1,3 1,2 1,-1 14,22-72,1-1,-1 1,1 0,-1-1,2 1,-1 0,0 0,1-1,0 1,0 0,0 0,0 0,1 0,0-1,0 1,0 0,1-1,0 1,0-1,0 1,0-1,0 0,1 0,0 0,0 0,0 0,0-1,1 0,0 1,-1-1,1 0,0-1,0 1,0-1,1 0,-1 0,1 0,-1 0,3 0,-2-2,0 0,0 0,0-1,0 0,0 0,0 0,0 0,0-1,0 1,0-1,-1-1,1 1,-1-1,0 1,0-1,0-1,0 1,0 0,0-1,-1 0,0 0,3-4,56-99,-53 89,-2-1,0-1,-2 0,0 0,-1 0,0 0,-2 0,-1-1,0 1,-2-1,0 1,-1-1,-1 1,-1 0,-2-4,4 20,1-1,-1 1,0 0,-1 0,1 0,-1 0,0 0,0 0,0 1,0-1,0 1,-1 0,0 0,0 0,0 0,0 1,0 0,0 0,0 0,-1 0,1 1,-1-1,0 1,1 0,-1 1,0-1,-13 3</inkml:trace>
  <inkml:trace contextRef="#ctx0" brushRef="#br1" timeOffset="17184.585">1355 4758,'-13'27,"0"1,2 1,1 0,2 0,1 1,1 0,1 0,2 1,0 8,3-35,0 0,0 0,1 1,-1-1,1 0,0 0,0 0,1 0,-1 0,1 0,0 0,0 0,0 0,0-1,1 1,-1-1,1 0,0 0,0 0,0 0,0 0,1-1,-1 1,1-1,0 0,-1 0,1 0,0 0,0-1,0 0,0 0,1 0,-1 0,0-1,0 1,1-1,-1 0,0 0,0-1,1 1,-1-1,0 0,0 0,0-1,6-4,0-1,0-1,-1 1,0-2,-1 1,0-1,0 0,-1-1,0 0,0 0,-2-1,1 1,-1-1,0-1,-1 1,-1 0,0-1,0 0,-1 0,-1 0,1-6,4-32,-1-1,-3 0,-2 1,-3-1,-1 0,-3 1,-2-1,-2 2,-2 0,-2 0,-9-15,15 40,-1 0,-1 0,-1 1,-1 1,0 0,-16-18,27 38,1 0,-1 0,1-1,-1 1,0 1,0-1,0 0,0 0,0 1,0-1,-1 1,1 0,0-1,-1 1,1 0,-1 0,1 1,-1-1,0 1,1-1,-1 1,1 0,-1 0,0 0,1 0,-1 0,0 1,1-1,-1 1,1-1,-1 1,1 0,-1 0,1 1,-1-1,1 0,0 1,0-1,0 1,0 0,0-1,0 1,0 0,1 0,-2 3,-7 16,1 0,1 0,0 1,2 0,1 1,1-1,1 1,0 0,2 0,1 0,1 0,3 20,-5-24,1-1,2 1,-1-1,2 1,0-1,2 0,0 0,0-1,2 1,0-1,1 0,1-1,1 0,0 0,1-1,0-1,1 0,1 0,0-1,1-1,0 0,1-1,1 0,-1-2,2 1,-1-2,11 4,-19-8,1 0,0 0,-1-1,1 0,0-1,1 0,-1 0,0-1,1 0,-1-1,0 0,1 0,-1-1,0 0,1-1,-1 0,0-1,0 1,0-2,-1 1,1-1,-1 0,0-1,0 0,0-1,0 0,10-14</inkml:trace>
  <inkml:trace contextRef="#ctx0" brushRef="#br1" timeOffset="17821.273">1807 4306,'-1'28,"2"1,0 0,2 0,1-1,2 0,0 0,2 0,1-1,3 4,-11-28,1 1,-1-1,1 1,0-1,0 0,1 0,-1 0,1 0,-1 0,1 0,0-1,0 1,0-1,0 0,1 0,-1 0,1 0,-1-1,1 1,0-1,-1 0,1 0,0 0,0-1,0 1,-1-1,1 0,0 0,0 0,0-1,0 0,-1 1,1-1,0 0,0-1,-1 1,1-1,-1 1,1-1,-1 0,0 0,0-1,0 1,0-1,0 1,0-1,-1 0,1 0,-1 0,0-1,0 1,9-23,-2 0,-1-1,0 0,-3 0,0 0,-1-1,-2 1,-1-1,-1 0,-1 0,-3-12,2-35,2 2,1 73,0 0,0-1,0 1,0 0,-1 0,1 0,0 0,0 0,0 0,0 0,0 0,0 1,0-1,0 0,0 1,0-1,-1 0,1 1,0-1,0 1,0-1,-1 1,1-1,0 1,-1 0,1-1,0 1,-1 0,1 0,-1-1,1 1,-1 0,1 0,-1 0,0 0,1 0,-1 0,0 0,84 122,-52-70,-1 0,-3 2,-3 1,3 13,-25-62,13 32,-2 0,-1 1,-2 0,-2 1,-2 0,-1 0,-1 28,-5-49,3 25,-3-1,-2 1,-1-1,-2 0,-8 27,12-64,-1-1,1 0,-1 1,-1-1,1 0,-1 0,0-1,0 1,-1-1,0 1,1-1,-2 0,1 0,-1-1,1 1,-1-1,-1 0,1 0,-1-1,1 0,-1 0,0 0,0 0,0-1,-3 1,5-5,-1 0,1 0,0 0,0 0,0-1,0 0,1 0,-1 0,1 0,-1 0,1 0,0-1,1 0,-1 0,1 0,-1 0,1 0,0 0,1 0,-1-1,1 1,-1 0,1-1,1 0,-1 1,1-2,-2-2,-6-29,2 0,1-1,3 1,1-1,1 0,2 0,2 1,1-1,3 1,0 0,7-15,1 9,1 1,2 0,1 1,3 1,1 1,2 2,26-30,19 3,-49 52</inkml:trace>
  <inkml:trace contextRef="#ctx0" brushRef="#br1" timeOffset="19939.668">2852 3488,'127'-99,"-48"35,2 3,2 5,3 3,54-23,-1 0,-139 76,-1 1,1 0,0-1,0 1,0 0,0-1,0 1,-1 0,1-1,1 1,-1 0,0-1,0 1,0 0,0-1,0 1,0-1,1 1,-1 0,0-1,1 1,-1-1,0 1,1-1,-1 1,1-1,-1 1,1-1,-1 1,1-1,-1 1,1-1,-1 0,1 1,-1-1,1 0,0 0,-1 1,1-1,0 0,-1 0,1 0,0 0,-1 0,1 0,0 0,-1 0,1 0,0 0,-1 0,1 0,-1-1,1 1,0 0,-1 0,1-1,-1 1,1 0,0-1,-1 1,1 0,-1-1,1 1,-1-1,0 1,1-1,-1 1,1-1,-26 52,22-44,-12 18,-18 52,34-76,0 0,0 0,-1 0,1 0,0 0,0-1,0 1,0 0,0 0,1-1,-1 1,0 0,0-1,0 1,1-1,-1 0,0 1,0-1,1 0,-1 0,0 0,1 0,-1 0,0 0,1 0,-1 0,0 0,0-1,1 1,-1-1,0 1,0-1,0 1,1-1,-1 0,0 1,0-1,0 0,0 0,0 0,63-34,-1-2,-2-3,9-11,68-44,232-127,-364 219,-3 2,0-1,0 1,0-1,-1 1,1-1,0 0,-1 0,1 0,-1-1,0 1,0 0,0-1,0 0,0 1,0-1,-1 0,1 0,-1-1,-38-13,30 16,-132-56,138 57,1-1,-1 0,0 1,1-1,-1 1,0-1,0 1,1-1,-1 1,0 0,0-1,0 1,0 0,0 0,1 0,-1 0,0-1,0 1,0 0,0 0,0 1,0-1,0 0,0 0,1 0,-1 1,0-1,0 0,0 1,0-1,1 1,-1-1,0 1,1-1,-1 1,0-1,1 1,-1 0,0-1,1 1,-1 0,1 0,-1-1,1 1,0 0,-1 0,1 0,0 0,0-1,-1 1,1 0,0 0,0 0,0 0,0 0,0 0,8 57,-6-49,15 196,6-90,-23-115,0 0,0 1,-1-1,1 1,0-1,0 0,0 1,0-1,0 1,-1-1,1 1,0-1,0 1,0-1,0 1,0-1,0 1,1-1,-1 0,0 1,0-1,0 1,0-1,0 1,1-1,-1 0,0 1,0-1,1 1,-1-1,0 0,1 1,-1-1,0 0,1 1,-1-1,0 0,1 0,-1 1,1-1,-1 0,1 0,-1 0,1 0,-1 0,0 1,1-1,-1 0,1 0,-1 0,1 0,-1 0,1 0,-1-1,1 1,-1 0,1 0,-1 0,0 0,1 0,-1-1,1 1,-1 0,21-29,-14 18,119-193,-106 175,-2 3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3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6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3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3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9">100 11,'33'0,"21"0,7-4,-8-3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3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3">28 548,'39'0,"36"-5,15-1,-2 0,-8 1,-7-3,-11 0,-12 0,-4 3,-6 2,-4 1,-4 1,-2 1,-2 0,-1 0,1 1,-1 4,-4 1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2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1,'6'3,"0"1,1-1,-1 0,1 0,0-1,0 0,0 0,0 0,1-1,-1 0,0-1,0 0,1 0,-1 0,0-1,1 0,-1 0,0-1,0 0,4-2,4 1,244-10,-243 13,-4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1,'19'4,"20"3,10-1,0-1,-4-7,-3-2,-5-1,-4 1,-3 1,-1 0,-2 2,-4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0,'-33'125,"17"-94,-1-1,-1 0,-1-2,-2 0,-1-1,-1-2,-1 0,-1-1,-17 12,32-27,0 1,0-1,-1 0,0-1,0-1,-1 1,0-2,0 0,-1 0,0-1,0-1,0 0,0-1,0 0,-1-1,0 0,-1-1,11-2,0 1,1-1,-1 0,0 0,0 0,1 0,-1-1,1 0,-1 0,1 0,-1 0,1 0,0 0,0-1,0 0,1 1,-1-1,1 0,-1 0,1-1,0 1,0 0,0-1,1 1,-1-1,1 0,0 1,0-1,-1-4,-3-114,5 115,1-1,-1 1,1 0,1 0,-1 0,1 0,1 0,-1 0,1 0,0 1,1-1,-1 1,1 0,1 0,-1 0,1 1,0 0,0 0,0 0,1 0,0 1,0 0,0 0,0 0,1 1,-1 0,1 0,0 1,0 0,0 0,0 0,0 1,1 0,-1 1,7 0,126 53,-52-14,109 26,-173-59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0 278,'53'-5,"22"-1,3 0,-6 1,-17-3,-21 0,-17-4,-16-5,-13-4,-5-3,-4 2,2 1,-1-2,3-1,0-2,2-1,4 4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1 266,'11'25,"-1"0,-1 1,-1 0,-2 0,0 1,-2 0,-1 0,-1 0,-1 0,-3 23,-15 7,5-85,11-3,1 0,1 0,2 0,1 1,2-1,0 1,8-16,-9 20,2 0,2 1,0 0,1 1,1 0,2 1,0 0,1 1,2 0,0 1,1 1,5-3,-16 18,-5 2,0 1,1-1,0 1,-1-1,1 1,0 0,0 0,0 0,0 0,1 0,-1 1,1-1,-1 1,1-1,-1 1,1 0,0 0,-1 0,1 0,0 1,0-1,0 1,0-1,0 1,-1 0,1 0,0 0,0 1,0-1,0 1,0 0,-1-1,1 1,0 1,-1-1,1 0,0 0,-1 1,0 0,1-1,1 3,1 3,-1 1,0-1,-1 1,0 0,0 0,0 0,-1 0,0 0,-1 0,1 1,-1 6,1 10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1 312,'51'-22,"-14"12,1 1,1 2,-1 2,1 2,2 1,33 2,-74 0,0 0,0 0,-1 0,1-1,0 1,0 0,-1 0,1 0,0-1,0 1,-1 0,1 0,0-1,0 1,0 0,0-1,0 1,-1 0,1 0,0-1,0 1,0 0,0-1,0 1,0 0,0-1,0 1,0 0,0-1,0 1,0 0,0-1,0 1,1 0,-1 0,0-1,0 1,0 0,0-1,0 1,1 0,-1 0,0-1,0 1,1 0,-1 0,0 0,0-1,1 1,-1 0,0 0,0 0,1 0,-1 0,0-1,1 1,-1 0,0 0,1 0,-1 0,0 0,0 0,1 0,-1 0,0 0,1 0,-1 0,-27-17,20 13,-7-7,0 0,1-1,0 0,1-1,0 0,1-1,1-1,0 1,1-2,0 1,1-1,1-1,-1-4,2 3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1 535,'36'-14,"0"-2,-1-1,-1-2,-1-1,-1-2,-1-1,0-2,-2 0,-1-2,13-18,-31 33,4-1,-1-2,0 1,-1-2,-1 0,0 0,-1-1,-1 0,-1-1,0 0,-1 0,-1-1,-1 0,1-6,-6 24,0 0,1 0,-1 1,0-1,0 0,0 0,0 0,1 0,-1 0,0 1,0-1,-1 0,1 0,0 0,0 0,0 0,0 1,-1-1,1 0,0 0,-1 0,1 1,-1-1,1 0,-1 1,1-1,-1 0,1 1,-1-1,0 1,1-1,-1 1,0-1,0 1,1-1,-1 1,0 0,0-1,0 1,1 0,-1 0,0-1,0 1,0 0,0 0,0 0,1 0,-1 0,0 0,0 1,-35 23,24-11,1 0,0 0,1 1,0 1,1-1,1 1,1 1,0 0,1 0,0 0,2 1,0-1,0 1,2 1,2-12,0 0,1 1,0-1,1 0,-1 0,1-1,0 1,1 0,-1 0,1-1,0 0,0 1,1-1,0 0,0-1,0 1,0-1,1 0,0 0,-1 0,2 0,-1-1,0 0,1 0,-1-1,1 1,0-1,0 0,-1-1,2 1,-1-1,0 0,0-1,3 0,13-4,0-2,0-1,-1-1,0 0,-1-2,1 0,-2-1,1-1,-2-1,0-1,0-1,5-6,-10 11,0-1,-1 0,0 0,-1-2,-1 1,0-1,0-1,-1 1,-1-2,0 1,1-7,-9 20,0 0,-1 1,1-1,-1 1,1-1,-1 1,1-1,-1 1,1 0,-1-1,1 1,-1 0,1-1,-1 1,0 0,1 0,-1-1,0 1,1 0,-1 0,0 0,1 0,-1 0,0 0,1 0,-1 0,0 0,1 0,-1 1,0-1,1 0,-1 0,0 1,1-1,-1 0,1 1,-1-1,1 0,-1 1,1-1,-1 1,1-1,-1 1,1-1,-1 1,1-1,0 1,-1 0,1-1,0 1,0-1,-1 1,1 0,0-1,0 1,0 0,0-1,0 1,0 0,0-1,0 1,-3 2,-4 4,-1 0,1 1,1-1,-1 2,1-1,1 1,0 0,0 0,0 0,1 1,1-1,0 1,0 0,1 0,0 1,1-1,0 0,0 0,1 1,1-1,-1 0,2 1,1 6,1-10,1 0,0 0,0-1,1 0,-1 0,1 0,1-1,-1 0,1 0,0-1,0 1,0-1,1-1,-1 0,1 0,0 0,0-1,0 0,0-1,0 1,0-2,0 1,0-1,1 0,-1-1,0 0,0 0,0-1,0 0,0 0,0-1,0 0,-1 0,0-1,6-4,8-5,-2-1,1-1,-2-1,0-1,-1-1,0 0,-2-1,0-1,-1 0,-1-1,-2 0,1-1,-2 0,3-12,9-44,-22 77,0 1,0-1,0 1,0-1,0 0,0 1,0-1,0 1,-1-1,1 1,0-1,0 0,-1 1,1-1,0 1,0-1,-1 1,1 0,-1-1,1 1,0-1,-1 1,1 0,-1-1,1 1,-1 0,1-1,-1 1,1 0,-1 0,1 0,-1-1,0 1,1 0,-1 0,1 0,-1 0,0 0,1 0,-1 0,1 0,-1 0,1 0,-1 0,0 1,1-1,-1 0,1 0,-1 1,1-1,-1 0,1 0,-1 1,1-1,0 1,-1-1,1 0,-1 1,1-1,0 1,-1-1,1 1,0-1,-1 1,1 0,-28 31,20-16,0 1,1-1,1 2,1-1,1 1,0 0,1 0,1 0,1 0,0 0,1 1,1-1,2 6,36 59,-38-82,0 1,1 0,-1 0,1-1,0 1,-1-1,1 1,0-1,0 0,0 0,-1 0,2 0,-1 0,0 0,0 0,0-1,0 1,0-1,0 1,1-1,-1 0,0 0,0 0,1 0,-1 0,0-1,0 1,0-1,1 1,-1-1,0 0,0 0,0 0,0 0,0 0,0 0,-1 0,1-1,0 0,11-13,-5-2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0 235,'98'0,"6"-2,-1 5,79 13,-112 0,-89-50,-176-173,182 194,3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0 283,'24'0,"23"0,7 0,0 0,-5 0,-5 0,-6 0,-5-5,-2-2,-3 1,0 1,-11 2,-7-4,-6-1</inkml:trace>
  <inkml:trace contextRef="#ctx0" brushRef="#br0" timeOffset="244.013">283 0,'-5'39,"-1"26,-1 8,2-5,-3-8,0-10,0-8,3-7,2-5,1-2,1-2,1-4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1,'-4'28,"-17"35,-9 10,1-2,0-8,5-10,2-10,0-7,3-4,1-4,-2-6,3-2,-1-5,-2-4,-3-5,4-8,3-3</inkml:trace>
  <inkml:trace contextRef="#ctx0" brushRef="#br0" timeOffset="315.018">70 57,'37'70,"89"76,-35-49,14 53,-86-115,-11-19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50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311 452,'-10'24,"-12"22,-3 9,-2-1,4-5,1-10,4-7,0-5,4-1,-1-1,2 0,-2-4,2-1,-1 1,-4 2,-3-3,2-5</inkml:trace>
  <inkml:trace contextRef="#ctx0" brushRef="#br0" timeOffset="269.775">0 481,'11'30,"0"1,2-2,1 0,1-1,2 0,0-1,2-1,1-1,1 0,24 20,87 97,-119-125</inkml:trace>
  <inkml:trace contextRef="#ctx0" brushRef="#br0" timeOffset="781.879">791 114,'-15'11,"0"0,1 1,0 1,2 1,-1-1,1 2,1 0,1 0,0 1,1 0,1 1,0 0,1 0,1 1,1-1,-3 18,-8 26,4 0,2 2,2-1,4 1,3 55,2-89,1-1,2 1,0-1,2 1,1-2,2 1,0-1,2 0,1-1,10 15,-21-37,0 0,0-1,0 1,1-1,0 1,0-1,0 0,0 0,0 1,1-1,-1-1,1 1,0 0,0-1,0 1,0-1,0 0,1 0,-1 0,1-1,-1 1,1-1,0 0,-1 0,1 0,0 0,0-1,0 1,-1-1,1 0,0 0,0-1,0 1,0-1,-1 0,1 0,0 0,-1 0,13-10,-1 1</inkml:trace>
  <inkml:trace contextRef="#ctx0" brushRef="#br0" timeOffset="1729.158">847 960,'23'-8,"-1"-2,0 0,-1-1,0-1,-1-1,0-1,-1 0,-1-2,0 0,-1-1,-1-1,-1 0,0-1,-1-1,-1 0,-1-1,1-4,-11 20,4-3,0-1,-1 0,0 0,0-1,-1 0,-1 1,1-1,-1 0,-1-1,0 1,-1 0,0-1,0 1,-1 8,-1 1,1 0,0-1,-1 1,1 0,-1 0,1 0,-1-1,0 1,1 0,-1 0,0 0,0 0,0 0,0 0,0 0,0 0,0 1,0-1,0 0,0 0,0 1,-1-1,1 1,0-1,0 1,-1 0,1-1,0 1,0 0,-1 0,1 0,0 0,-1 0,1 0,0 0,-1 0,1 1,0-1,-1 1,1-1,0 0,0 1,0 0,-1-1,1 1,0 0,0 0,0 0,0-1,0 1,0 0,1 0,-1 0,0 1,0-1,1 0,-1 0,0 0,1 0,0 1,-1-1,1 0,-1 1,-10 10,0 0,0 1,1 1,1 0,0 0,1 0,0 1,2 1,-1-1,2 1,0 0,1 0,1 0,-1 9,2-19,0 0,1 0,0-1,0 1,1 0,0 0,-1 0,2 0,-1 0,1 0,0 0,0 0,1-1,0 1,0 0,0-1,0 1,1-1,0 0,0 0,1 0,-1 0,1-1,0 1,0-1,1 0,-1 0,1-1,3 3,0-3,1-1,-1 1,1-2,0 1,-1-1,1 0,0-1,0 0,0-1,-1 0,1 0,0-1,-1 0,1 0,-1-1,1 0,-1 0,0-1,-1 0,1-1,-1 0,1 0,-2 0,1-1,5-6,10-10,-1-1,-1-1,-1-1,-1 0,-1-2,10-21,7-55,-53 119,-40 115,56-125,2 1,-1 0,1 0,0 0,0 0,1 0,-1 1,2-1,-1 0,1 0,0 0,1 0,0 0,0 0,0-1,1 1,0-1,0 1,1 0,1-2,1 0,-1-1,1 0,0 0,0 0,1-1,-1 0,1 0,-1 0,1-1,0 0,0 0,0-1,0 0,0 0,1-1,-1 0,0 0,0 0,0-1,0 0,0-1,0 0,0 0,0 0,0-1,-1 0,1 0,-1 0,0-1,0 0,0 0,0-1,9-8,0 0,-1-1,0-1,-1 0,-1-1,-1 0,0-1,-1 0,6-15,24-102,-41 134,0 1,1 0,-1-1,0 1,1-1,-1 1,0-1,0 1,1-1,-1 1,0-1,0 0,0 1,0-1,0 0,1 0,-1 0,0 0,0 0,0 0,0 0,0 0,0 0,0 0,1 0,-1 0,0-1,0 1,0 0,0-1,0 1,1-1,-1 1,0-1,0 1,1-1,-1 1,0-1,1 0,-1 1,1-1,-1 0,1 1,-1-1,1 0,-1 0,1 0,0 0,-1 1,1-1,0 0,0 0,0 0,0 0,0 0,0 0,0 0,0 1,0-1,0 0,0 0,0 0,1 0,-1 0,0 0,1 1,-1-1,1 0,-1 0,-7 9,-1 1,1 0,1 0,0 1,0 0,1 0,0 0,1 0,0 1,0 0,1 0,1 0,0 0,0 0,1 0,1 1,0-1,0 0,1 1,0-1,1 0,1 0,0 0,0 0,1 0,0-1,1 0,0 0,1 0,0 0,1-1,-5-6,0-1,0 0,1 0,0 0,-1 0,1 0,0-1,0 1,-1-1,1 0,1 0,-1 0,0 0,0 0,0-1,0 1,0-1,1 0,-1 0,0 0,0 0,0-1,1 1,-1-1,0 0,0 0,0 0,0 0,0-1,0 1,-1-1,2 0,9-9</inkml:trace>
  <inkml:trace contextRef="#ctx0" brushRef="#br0" timeOffset="2147.071">1298 226,'477'22,"-415"-17,-62-5,1-1,-1 1,1-1,-1 0,1 0,-1 1,1-1,-1 0,0 0,0 1,1-1,-1 0,0 0,0 0,0 0,0 1,0-1,0 0,0 0,0 0,0 0,0 1,0-1,0 0,-1 0,1 0,0 1,-1-1,1 0,0 0,-1 1,1-1,-1 0,0 1,1-1,-1 0,1 1,-1-1,0 1,1-1,-1 1,0-1,0 1,1 0,-1-1,0 1,0 0,0 0,1-1,-1 1,0 0,0 0,0 0,0 0,1 0,-1 0,0 0,-1 1,-3-5,-159-149,145 134</inkml:trace>
  <inkml:trace contextRef="#ctx0" brushRef="#br0" timeOffset="2544.028">2343 396,'-3'24,"-1"1,-1-1,-1 0,-1-1,-1 1,-1-1,-2-1,0 0,-1 0,-1-1,-3 10,-116 180,123-193</inkml:trace>
  <inkml:trace contextRef="#ctx0" brushRef="#br0" timeOffset="2831.8">2117 396,'9'28,"14"25,6 3,0-4,-2-5,1-6,-6-5,-1-5,1-1,-4-2,1-6,-4-1,1 0,-3 1,-3-2</inkml:trace>
  <inkml:trace contextRef="#ctx0" brushRef="#br0" timeOffset="3366.927">2624 649,'81'278,"-74"-319,-8 16,2-1,0 1,1-1,2 1,0 0,2 0,1 0,1 1,1 0,10-20,-13 32,0 1,1-1,0 2,1-1,0 1,0 0,1 0,1 1,0 1,8-7,-14 14,-1 0,1 0,0 0,-1 1,1-1,0 1,-1 0,1 0,0 0,0 1,-1-1,1 1,0 0,-1 0,1 0,-1 0,0 1,1 0,-1-1,0 1,0 0,0 1,0-1,0 0,0 1,-1 0,1-1,-1 1,0 0,0 0,0 1,0-1,-1 0,1 1,-1-1,0 1,1-1,-2 1,1-1,0 1,-1 0,0 0,0-1,-1 16</inkml:trace>
  <inkml:trace contextRef="#ctx0" brushRef="#br0" timeOffset="3778.8">2569 283,'296'38,"-295"-37,0-1,0 1,0 0,0-1,0 1,1 0,-1-1,0 0,0 1,0-1,1 0,-1 1,0-1,1 0,-1 0,0 0,0 0,1 0,-1 0,0-1,0 1,1 0,-1-1,0 1,0-1,0 1,0-1,1 1,-1-1,0 0,0 0,0 0,0 1,-1-1,1 0,0 0,0 0,0 0,-1 0,1-1,-1 1,1 0,-1 0,1 0,-1 0,1-1,-1 1,0 0,0 0,0-1,0 1,0 0,0-1,0 1,0 0,0 0,-1-1,1 1,0 0,-1 0,1 0,-1-2,-77-91,33 51,34 30</inkml:trace>
  <inkml:trace contextRef="#ctx0" brushRef="#br0" timeOffset="4117.353">3077 1,'15'8,"0"1,-1 1,0 0,0 1,-1 1,0 0,-1 0,-1 2,0-1,-1 1,0 1,-1 0,1 2,3 14,-2 1,0-1,-2 1,-2 1,-1 0,-1 0,-2 0,-1 1,-2-1,-1 1,-1-1,-7 27,7-36,-1 0,-1-1,-1 1,-2-1,0-1,-1 1,-1-1,-6 8,8-12,-1-1,0-1,-2 1,0-1,-1-1,0 0,-1 0,-1-1,0-1,-1 0,0-1,-1 0,-1-2,0 1,-3 0,-4-4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0,'29'56,"-17"-35,-1-1,0 1,-2 1,-1 0,0 0,-2 1,0 0,-2 0,0 0,-2 0,0 1,-2-1,0 1,-2-1,-1 1,0-1,-2 0,-3 7,0-6,-1 0,-2-1,0 0,-2-1,0-1,-1 0,-1 0,-1-2,-1 0,-1 0,-1-2,0 0,-2-1,17-12,1 0,-1-1,0 1,0-1,-1 0,1 0,0-1,-1 0,0 1,0-1,1-1,-1 1,0-1,-1 0,1 0,0 0,0-1,0 0,0 0,-1 0,1 0,0-1,0 0,0 0,0-1,0 1,0-1,0 0,1 0,-1-1,1 1,-1-1,1 0,0 0,0-1,0 1,1-1,-1 0,1 0,0 0,-1-1,-7-48,9 27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58,'24'0,"32"-4,16-3,1 1,-3 1,-8-3,-6-1,-6 2,-3 2,-5 1,-4 2,1 1,-2 1,-7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59 645,'-11'23,"2"1,0 1,2-1,0 1,2 1,1-1,0 1,2 0,2 0,0 8,0-29,0-1,1 1,0 0,-1-1,2 1,-1-1,0 1,1-1,0 1,0-1,0 0,0 0,1 0,0 0,0-1,0 1,0-1,0 1,1-1,-1 0,1 0,0-1,0 1,0-1,0 0,1 0,-1 0,0-1,1 1,-1-1,1 0,0 0,-1-1,1 0,0 1,-1-1,1-1,0 1,-1-1,1 0,0 0,2-1,14-6,-1-2,1 0,-2-1,1-1,-2 0,0-2,0 0,-1-1,10-13,120-158,-147 186,0 0,0-1,0 1,0-1,0 1,0-1,0 1,0-1,0 1,0 0,0-1,0 1,0-1,0 1,1-1,-1 1,0 0,0-1,0 1,1-1,-1 1,0 0,1-1,-1 1,0 0,1 0,-1-1,0 1,1 0,-1-1,0 1,1 0,-1 0,1 0,-1 0,1-1,-1 1,0 0,1 0,-1 0,1 0,-1 0,1 0,-1 0,1 0,-1 0,0 0,1 1,-1-1,1 0,-1 0,1 0,-1 0,0 1,1-1,-1 0,0 0,1 1,-1-1,1 0,-1 1,0-1,0 0,1 1,-1-1,0 0,0 1,1-1,-1 1,-5 32,0-19,1 1,1 0,0-1,1 1,1 0,0 0,1 1,1 7,-1-18,1 0,-1-1,1 1,0-1,0 1,1-1,-1 0,1 1,0-1,0 0,1 0,-1 0,1-1,0 1,0 0,0-1,0 0,1 0,-1 0,1 0,0 0,0-1,0 0,0 0,0 0,0 0,1 0,-1-1,4 1,4-1,0 0,1 0,-1-2,0 1,0-1,0-1,0 0,0-1,0 0,0-1,-1-1,0 1,0-2,0 0,0 0,-1 0,0-2,0 1,-1-1,0 0,-1-1,0 0,0-1,4-6,127-155,-136 168,-1 1,1-1,-1 0,1 1,0-1,0 1,0 0,0 0,0 0,1 1,-1-1,0 1,1-1,0 1,-1 0,1 1,-1-1,1 1,0-1,-1 1,1 0,0 1,0-1,-1 0,1 1,0 0,-1 0,1 0,-1 0,0 1,1-1,-1 1,0 0,0 0,3 2,4 3,0 1,0 0,-1 1,0-1,0 2,-1-1,0 2,-1-1,0 1,1 2,-6-9,0 0,0-1,0 1,-1 0,1 0,-1 0,0 0,-1 0,1 0,0 0,-1 1,0-1,0 0,-1 0,1 0,-1 0,0 0,0 0,0 0,0 0,-1 0,1 0,-1 0,0-1,0 1,-1-1,1 1,-1-1,0 0,1 0,-1 0,-3 2,-6 2,0-1,0 0,0 0,-1-1,1-1,-1 0,0-1,0 0,-9 0,23-3,-1 0,0 1,0-1,0 1,0-1,1 0,-1 1,0-1,0 1,0-1,0 0,0 1,0-1,0 1,0-1,0 1,0-1,0 0,0 1,-1-1,1 1,0-1,0 0,0 1,0-1,-1 1,1-1,0 0,-1 1,1-1,0 0,0 0,-1 1,1-1,0 0,-1 0,1 1,-1-1,1 0,0 0,-1 0,1 0,-1 1,1-1,0 0,-1 0,1 0,-1 0,1 0,-1 0,1 0,0 0,-1 0,1-1,-1 1,37 12,-16-9,-1-1,0 0,1-2,-1 0,0-1,1-1,-1-1,0 0,0-2,-1 0,1-1,-1-1,0 0,-1-2,0 0,3-2,2-3,0 0,0-1,-2-1,0-1,0-1,-2-1,-1 0,14-20,9-20,-4-2,-2-2,11-31,-23 43,-3 0,-2-2,-3 0,-2-1,-2 0,-1-16,-14 10,5 59,0-1,-1 1,1 0,0 0,-1 0,1 0,-1 0,1 0,-1 0,0 0,1 0,-1 0,0 0,0 0,1 0,-1 1,0-1,0 0,0 0,0 1,0-1,0 1,0-1,0 1,-1-1,1 1,0 0,0 0,0-1,0 1,-1 0,1 0,0 0,0 0,0 0,0 1,-1-1,1 0,0 0,0 1,0-1,0 1,0-1,0 1,0-1,0 1,0 0,-1 0,-4 5,0-1,0 1,1 1,-1-1,1 1,1 0,0 0,0 0,0 0,0 1,1 0,1 0,-1 0,1 0,1 0,0 0,0 0,0 1,1-1,0 4,-4 26,-5 11,3 0,2 0,3 0,1 0,3 1,5 26,1-23,-3-1,-2 2,-2-1,-3 0,-2 8,3-60,0 1,1-1,-1 1,0-1,0 1,0-1,0 1,-1-1,1 0,0 1,-1-1,1 1,-1-1,1 1,-1-1,1 0,-1 0,0 1,0-1,0 0,0 0,0 0,0 0,0 0,0 0,0 0,0 0,-1 0,1 0,0-1,0 1,-1 0,1-1,-1 1,1-1,0 0,-1 1,1-1,-1 0,1 0,-1 0,1 0,-1 0,1 0,-1-1,1 1,-2-1,-58-71,47 51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1,'38'0,"27"0,8 0,0 0,-6 0,-6 0,-9 0,-2 0,-6 0,-6 0,-4 0,-8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9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3,'1'84,"-13"221,0-163,5 1,9 40,-2-54,0-130</inkml:trace>
  <inkml:trace contextRef="#ctx0" brushRef="#br0" timeOffset="266.264">1 623,'43'0,"38"-5,16-6,-5-1,-13 1,-15 2,-14-1,-10 0,-7 2,-5-2,-7 0</inkml:trace>
  <inkml:trace contextRef="#ctx0" brushRef="#br0" timeOffset="746.424">819 59,'100'389,"-58"-74,-19-198,-23-116,0 1,0 0,1 0,-1 0,1 0,-1 0,1 0,0 0,0-1,-1 1,1 0,1 0,-1-1,0 1,0-1,0 1,1-1,-1 0,1 1,-1-1,1 0,0 0,-1 0,1 0,0 0,0 0,0-1,-1 1,1-1,0 1,0-1,0 0,0 0,0 1,0-1,0-1,0 1,0 0,0 0,0-1,0 1,-1-1,1 1,0-1,0 0,0 0,-1 0,1 0,0 0,-1 0,1-1,-1 1,1 0,-1-1,0 1,0-1,176-148,-155 133,-14 10,-1 1,2 0,-1 0,1 1,0-1,0 2,0 0,1 0,-1 0,2 1,-9 3,0 0,0 0,0 0,0 0,0 0,-1 0,1 1,0-1,0 1,0-1,-1 1,1 0,0-1,0 1,-1 0,1 0,-1 0,1 0,-1 1,1-1,-1 0,0 1,0-1,0 1,1-1,-1 1,-1-1,1 1,0 0,0 0,-1-1,1 1,-1 0,1 0,-1 0,0 0,1 0,3 79,-5-70,4 43,3-35</inkml:trace>
  <inkml:trace contextRef="#ctx0" brushRef="#br0" timeOffset="1462.172">1835 651,'-28'20,"1"1,1 1,0 1,2 2,1 0,2 1,0 1,-4 10,23-35,0-1,0 1,1-1,-1 1,1 0,0 0,-1-1,1 1,0 0,0 0,0 0,0 0,0 1,1-1,-1 0,1 0,-1 0,1 1,0-1,0 0,0 0,0 1,0-1,0 0,1 0,-1 1,1-1,-1 0,1 0,0 0,0 0,0 0,0 0,1 0,-1 0,0 0,1-1,-1 1,1 0,-1-1,1 0,0 1,0-1,0 0,0 0,0 0,0 0,0 0,9-1,-1-1,1-1,-1 0,1 0,-1-1,0 0,0-1,0 0,-1-1,0 0,1 0,-2-1,1 0,-1-1,7-6,4-1,116-129,-135 143,0-1,0 0,1 0,-1 1,0-1,1 0,-1 1,1-1,-1 1,1-1,-1 1,1-1,-1 1,1-1,-1 1,1-1,0 1,-1 0,1-1,0 1,-1 0,1-1,0 1,0 0,-1 0,1 0,0 0,0 0,-1 0,1 0,0 0,-1 0,1 0,0 0,0 0,-1 0,1 1,0-1,-1 0,1 1,0-1,-1 0,1 1,0-1,-1 1,1-1,-1 1,1-1,-1 1,1-1,-1 1,1 0,-1-1,0 1,1 0,8 47,-5-25,-2-16,0 0,1-1,-1 1,1-1,1 0,-1 0,1 0,1-1,-1 1,1-1,-1 0,1 0,1-1,-1 1,1-1,0 0,0-1,0 1,0-1,0 0,1-1,0 0,-1 0,1 0,0-1,0 0,0 0,3 0,7-1,-1 0,1-1,0 0,0-2,-1 0,1 0,-1-2,0 0,0-1,0-1,4-3,11-10,-1-2,-2-2,0 0,-1-2,-2 0,-1-2,-1-1,-1-1,-2-1,-1 0,-1-2,4-13,-8 18,0-1,-2-1,-2 0,0 0,-2-1,-1 0,-2-1,-1 1,-1-1,-2 0,-3-24,3 51,0 1,-1 0,1-1,-1 1,0-1,-1 1,1-1,-1 1,0 0,0-1,0 1,-1 0,1 0,-1 0,0 0,0 0,-1 0,1 0,-1 1,0-1,0 1,0 0,0 0,0 0,-1 0,1 1,-1-1,0 1,0 0,0 0,0 0,0 1,0-1,0 1,-1 0,1 0,-1 0,1 1,0 0,-1 0,1 0,-1 0,1 1,-3 1,1 0,0 0,0 1,0 0,1 0,-1 1,0-1,1 1,0 0,0 1,0-1,1 1,0 0,0 0,0 1,0-1,1 1,0 0,0 0,0 0,1 0,0 0,0 0,1 1,-1-1,-8 170,10-161,1 17,2 1,1-1,1 0,2 0,1-1,2 0,3 5,-2-6,2-2,0 0,2 0,1-2,2 0,0-1,1 0,2-2,0 0,15 10,15 9,-50-43,1 0,-1 0,0 0,0 0,0-1,0 1,0 0,0-1,0 1,-1 0,1-1,0 1,-1-1,1 1,-1-1,0 1,1-1,-1 0,0 1,0-1,0 1,0-1,0 0,-1 1,1-1,0 1,-1-1,1 1,-1-1,1 1,-1-1,0 0,-6-15</inkml:trace>
  <inkml:trace contextRef="#ctx0" brushRef="#br0" timeOffset="1712.868">2174 454,'38'4,"47"-2,18-7,1-3,-7 1,-16 0,-12 3,-12 1,-12 1,-9 2,-5-1,-8 2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0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1 848,'5'1,"0"1,0-1,0 0,0 0,0 0,0 0,0-1,1 0,-1 0,0-1,0 1,0-1,0 0,0-1,0 1,0-1,0 0,0 0,-1 0,1-1,-1 0,1 0,-1 0,0 0,2-3,17-14,-1-1,-1 0,0-2,-2 0,-1-1,-1-1,-1-1,-2 0,0-1,-2 0,0-3,-2 11,4-2,-7 31,-5 40,-3-42,1-1,-1 0,1-1,0 1,1 0,0 0,0-1,0 1,1-1,0 1,0-1,0 0,1 0,0 0,0 0,1 0,-1 0,1-1,1 0,-1 0,1 0,0 0,0-1,0 0,0 0,1 0,0-1,0 1,0-2,0 1,0 0,0-1,1 0,-1-1,1 0,1 1,9-5,-1 0,-1 0,1-2,0 0,-1 0,0-2,0 1,-1-2,0 0,0-1,-1-1,9-7,-10 9,-1-1,-1 0,0 0,0-1,-1-1,0 0,0 0,-1 0,-1-1,1-3,-8-9,-5 21</inkml:trace>
  <inkml:trace contextRef="#ctx0" brushRef="#br0" timeOffset="6613.229">1270 566,'-6'0,"-1"1,1-1,0 1,-1 0,1 1,0 0,0 0,0 0,0 1,0 0,1 0,-1 0,1 1,0 0,0 0,0 0,0 0,1 1,-2 3,-1-2,2 1,-1 0,1 0,0 1,1-1,-1 1,1 0,1 0,0 1,0-1,1 1,0-1,0 1,1 0,0 0,0 0,1-1,0 1,1 0,0 0,1 0,-1 0,2-1,-1 1,1-1,0 0,1 0,0 0,1 0,-1 0,1-1,1 0,-1 0,1 0,0-1,1 0,0 0,0 0,0-1,0 0,1-1,0 0,0 0,0 0,8 1,-10-3,-1-1,1 0,0 0,-1-1,1 0,0 0,-1 0,1 0,0-1,0 0,-1-1,1 1,-1-1,1 0,-1 0,0 0,0-1,0 0,0 0,0 0,-1-1,1 0,-1 0,0 0,0 0,-1 0,3-5,0 3,-1 0,0 0,0-1,0 0,-1 0,0 0,-1 0,1-1,-2 1,1-1,-1 0,0 0,0 0,-1 0,0 0,-1 0,0-1,0 1,0 0,-1 0,-1 0,1 0,-1 0,-1 0,1 0,-1 1,-1-1,1 1,-1 0,-1 0,1 0,-1 0,0 1,-1 0,1 0,-1 0,-1 1,1 0,-1 0,1 1,-2-1,1 1,-4-1,-38 0,30 10</inkml:trace>
  <inkml:trace contextRef="#ctx0" brushRef="#br0" timeOffset="7136.088">1836 1,'-6'7,"0"0,0 1,1 0,1 0,-1 0,1 1,1-1,0 1,0 0,0 0,1 0,1 1,0-1,0 0,0 1,1-1,1 0,0 1,0-1,0 0,1 0,3 8,3 31,-2 0,-3 0,-1 0,-5 42,1 2,-15 118,18-149,1-61,-1 0,1-1,-1 1,1-1,-1 1,0-1,1 0,-1 1,0-1,0 0,1 0,-1 0,0 0,0 0,0 0,0 0,0 0,0-1,-1 1,1 0,0 0,-1-1,1 1,0-1,-1 1,0 0,1-1,-1 1,0-1,21-76,-14 58</inkml:trace>
  <inkml:trace contextRef="#ctx0" brushRef="#br0" timeOffset="7385">1524 453,'34'5,"30"-4,14-1,-2-6,-9-2,-10 0,-7 2,-5 2,-7 1,-5 2,-3 1,-1 0,-2 0,-5 0</inkml:trace>
  <inkml:trace contextRef="#ctx0" brushRef="#br0" timeOffset="7585.301">2287 509,'0'39,"4"16,3 5,4-8,0-13</inkml:trace>
  <inkml:trace contextRef="#ctx0" brushRef="#br0" timeOffset="7784.5">2258 256,'0'0</inkml:trace>
  <inkml:trace contextRef="#ctx0" brushRef="#br0" timeOffset="8073.744">2908 368,'-40'18,"2"3,1 1,0 2,2 1,1 2,1 1,1 2,-10 13,39-40,-1-1,1 1,0 0,0 1,0-1,0 0,0 1,1 0,0-1,-1 1,1 0,1 0,-1 0,1 1,-1-1,1 0,0 1,1-1,-1 0,1 1,0-1,0 1,0-1,1 1,-1-1,1 0,0 1,1-1,-1 0,1 0,-1 0,1 0,0 0,1 0,-1 0,1-1,0 1,0-1,0 1,8 3,0 0,1 0,-1-1,1-1,1 0,-1 0,1-1,0-1,0 0,0-1,0 0,0-1,0-1,1 0,-1 0,0-2,0 1,0-2,0 0,0 0,0-1,-1-1,0 0,0-1,0 0,-1-1,0 0,0-1,0 0,6-7,1 2</inkml:trace>
  <inkml:trace contextRef="#ctx0" brushRef="#br0" timeOffset="8403.454">3077 791,'33'-12,"0"-1,-2-1,1-2,-2-1,0-2,-1 0,-2-2,0-1,13-14,-33 27,0 1,-1-1,0 0,0-1,-1 1,0-1,-1 0,0 0,-1-1,2-4,-4 12,-1 0,1 0,-1 0,1-1,-1 1,0 0,0 0,-1 0,1 0,0-1,-1 1,0 0,0 0,0 0,0 0,0 0,-1 1,1-1,-1 0,0 1,0-1,0 1,0-1,0 1,0 0,-1 0,1 0,-1 0,1 0,-1 1,0-1,0 1,0 0,0-1,0 1,0 1,-1-1,-6-1,0 1,0 0,0 1,0 0,0 0,0 1,0 1,0 0,0 0,1 1,-1 0,1 0,-1 1,1 1,0-1,1 1,-1 1,1 0,0 0,0 0,1 1,0 1,0-1,1 1,0 0,0 0,1 1,-3 6,-4 1,1 1,1 1,1 0,0 0,2 0,0 1,0 1,2-1,1 1,0 0,2 0,-1 16,4-30,0-1,1 0,0 0,0 0,0-1,0 1,1 0,-1-1,1 1,0-1,1 0,-1 0,1 0,0-1,0 1,0-1,0 0,1 0,-1 0,1-1,0 1,-1-1,1 0,0-1,2 1,132 24,-105-24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0,'0'25,"2"-2,-2 0,-1 1,-1-1,-1 0,-1 0,-1 0,-1 0,-1 1,-3 2,-1-1,-1 0,-1 0,-2-1,0-1,-1-1,-1 0,-1-1,-1-1,-17 14,30-29,1-1,-1 0,0-1,0 1,0-1,0 0,-1 0,1-1,-1 0,0 0,0-1,0 0,0 0,0 0,1-1,-1 0,0 0,0-1,0 0,0 0,0-1,0 0,1 0,-1 0,1-1,-1 0,1 0,0-1,0 0,1 0,-1 0,1 0,0-1,0 0,-2-3,2 1,1-1,0 1,0-1,0 0,1 0,1-1,-1 1,1 0,1-1,-1 0,2 1,-1-1,1 0,0 0,1 1,0-1,0 0,1 1,0-1,1 1,0 0,0 0,1 0,0 0,0 0,0 1,1 0,84-111,-84 116,-1 0,0 1,0-1,1 1,-1 1,0-1,1 0,-1 1,1 0,-1 0,1 0,-1 1,1 0,-1 0,0 0,1 0,-1 0,0 1,0 0,0 0,0 0,0 0,0 1,-1 0,1-1,-1 1,0 0,0 1,0-1,0 1,1 1,14 10,35 31,-40-34,-1 0,2-1,-1 0,2-2,-1 1,1-2,14 6,2-2,2-3,0 0,0-2,0-2,0-1,1-1,10-2,22 9,-66-4,-5-1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64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313 140,'-1'-4,"1"0,-1 0,0 1,0-1,0 0,-1 0,1 0,-1 1,0-1,0 1,0 0,-1-1,1 1,-1 0,1 0,-1 1,0-1,0 0,-1 1,1 0,0 0,-1 0,1 0,-1 0,0 1,0 0,1-1,-1 1,0 1,0-1,0 1,0-1,0 1,0 0,0 1,0-1,0 1,0-1,0 1,0 0,1 1,-1-1,0 1,1-1,-1 1,1 0,-2 2,-9 5,1 0,1 2,0-1,1 1,0 1,0 0,1 1,1 0,0 0,1 1,0 0,1 1,1 0,0 0,1 0,1 0,0 1,1 0,1 0,0 0,1 0,1 9,0-22,0 1,1-1,-1 0,1 1,0-1,-1 0,1 1,1-1,-1 0,0 0,1 0,0 0,-1 0,1 0,0-1,1 1,-1-1,0 1,1-1,-1 0,1 0,0 0,0 0,0 0,0-1,0 1,0-1,0 0,0 0,1 0,-1 0,0 0,1-1,-1 0,1 1,-1-1,0-1,1 1,-1 0,0-1,1 0,-1 0,0 0,1 0,0-1,16-7,-1-1,0-2,-1 0,0 0,-1-2,-1 0,0-1,-1 0,0-2,-2 0,1 0,-2-1,8-16,15-15,92-124,-126 172,22-26,-22 27,-1 0,1 0,0 0,-1 0,1 0,-1 0,1 0,0 0,-1 1,1-1,-1 0,1 0,-1 0,1 1,-1-1,1 0,-1 1,1-1,-1 1,1-1,-1 0,1 1,-1-1,0 1,1-1,-1 1,0-1,1 1,-1 0,0-1,0 1,1-1,-1 1,0-1,0 1,0 0,0-1,0 1,0 0,0-1,0 1,0-1,0 1,0 0,-1-1,1 1,0-1,0 1,-1-1,1 1,0-1,-1 1,1 0,0 63,-1-46,1 0,0 0,1 0,1 0,1-1,1 1,0-1,1 1,1-2,0 2,62 81,-60-83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1 252,'174'-16,"-133"9,1 2,1 3,-1 1,17 2,-30 8,-41-10,-10-8,1-1,-1-1,2-1,-1-1,2-1,0-1,1 0,0-1,1-1,1-1,-1-2,3 5,13 14,0 0,0 0,0 1,0-1,0 0,0 0,0 0,0 0,1 0,-1 0,0 0,1-1,-1 1,0 0,1 0,0 0,-1-1,1 1,0 0,0 0,-1-1,1 1,0 0,0-1,0 1,1 0,-1-1,0 1,0 0,1 0,0-2,7-4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0,0 0,-2 0,0 0,0 0,0 0,0 0,-4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1,'43'14,"38"0,11-2,-1-8,-12-5,-14-2,-13-5,-11-2,-12 1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20,'-21'11,"-1"0,1 2,1 0,1 1,0 1,0 1,2 1,0 0,1 1,-10 14,22-28,0 1,0 0,0 0,1 1,0-1,0 1,0-1,0 1,1 0,0 0,0 0,1 0,0 1,0-1,0 0,1 1,0-1,0 0,1 1,-1-1,1 0,1 0,-1 1,1-1,0 0,1 0,-1-1,1 1,0 0,1-1,-1 0,1 0,3 4,1-1,1-1,0 1,0-2,0 1,1-1,0 0,0-1,1-1,-1 1,1-2,0 1,0-1,0-1,1 0,-1-1,0 0,1-1,-1 0,1 0,-1-2,0 1,1-1,-1-1,0 0,0-1,-1 0,1 0,-1-1,0 0,0-1,0-1,-1 1,0-1,2-3,0 0,-1-1,0-1,0 0,-1 0,-1-1,0 0,-1-1,0 0,-1 0,-1 0,0 0,-1-1,0 0,-1 0,-1 0,0 0,-1-1,-2-14,0 24,0-1,0 0,-1 1,0-1,-1 1,1 0,-1 0,0 0,-1 0,0 0,0 1,0-1,0 1,-1 0,0 1,0-1,0 1,0 0,-1 0,0 0,-1 0,-16-9</inkml:trace>
  <inkml:trace contextRef="#ctx0" brushRef="#br0" timeOffset="747.355">1 246,'601'0,"-518"-5,0-3,0-4,48-14,-19 3,123-16,-211 38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3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510 424,'-2'-6,"0"-1,0 1,-1 0,0 0,0 0,0 0,-1 1,0-1,0 1,0 0,-1 0,1 0,-1 1,0 0,-1 0,1 0,-1 0,0 1,0 0,0 0,0 1,0 0,-1 0,1 0,-1 1,1 0,-1 0,1 0,-1 1,0 0,1 0,-1 1,-5 1,-19 4,0 1,1 2,1 1,-1 1,2 1,-1 2,-10 8,38-22,-1 0,1 0,0 0,-1 1,1-1,-1 1,1-1,0 1,-1 0,1-1,0 1,0 0,-1 0,1 0,0 0,0 0,0 0,0 0,0 1,0-1,1 0,-1 0,0 1,1-1,-1 0,1 1,-1-1,1 1,-1-1,1 0,0 1,0-1,0 1,0-1,0 1,0-1,0 1,1-1,-1 1,0-1,1 1,-1-1,1 0,-1 1,1-1,0 0,0 1,0-1,-1 0,2 0,10 6,1-1,0 0,1-1,-1-1,1 0,0-1,0 0,2-1,-6 0,38 3,44 16,-90-20,-1 0,0-1,0 1,0 0,0 0,0 0,-1 0,1 0,0 0,0 0,-1 1,1-1,-1 0,1 0,-1 0,1 1,-1-1,0 0,1 1,-1-1,0 0,0 1,0-1,0 0,0 1,-1-1,1 0,0 0,0 1,-1-1,1 0,-1 1,1-1,-1 0,0 0,0 0,1 0,-1 0,-1 1,-37 42,35-41,-230 186,176-106,56-80,1 0,1-1,-1 1,0-1,0 1,1 0,0 0,-1-1,1 1,0 0,1 0,-1-1,0 1,1 0,-1 0,1-1,0 1,0-1,0 1,0-1,1 1,-1-1,0 1,1-1,0 0,0 0,-1 0,1 0,1 0,-1 0,0-1,0 1,0-1,1 1,1-1,16 8,0-2,1-1,0 0,1-2,-1 0,1-1,-1-2,1 0,7-1,-5 0</inkml:trace>
  <inkml:trace contextRef="#ctx0" brushRef="#br0" timeOffset="351.694">313 1,'-76'630,"11"-183,36-85,35-195,0-150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0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1 459,'18'0,"1"-2,-1 1,1-2,-1-1,0 0,0-1,-1-1,0-1,0 0,0-1,-1-1,0-1,-1 0,0-1,0 0,-1-1,-1-1,0 0,-1-1,0-1,-1 1,-1-2,8-15,64-118,-80 146,0-1,0 1,0-1,0 0,-1 0,0 0,0 0,0 0,0 0,0 0,-1 0,0-1,0 1,0 0,0 0,-1 0,0 0,1 0,-2 0,1 0,-1 3,0 1,0 0,-1 0,1 1,0-1,0 0,0 1,-1-1,1 1,0 0,0-1,0 1,0 0,0 1,0-1,1 0,-1 0,0 1,0-1,1 1,-1-1,1 1,0 0,-1 0,1-1,0 1,0 0,-1 2,1-2,-10 14,1 0,1 1,1 0,0 0,1 1,1 0,0 0,2 1,0 0,1-1,1 1,0 0,2 1,1 15,0-28,-1-1,2 1,-1-1,1 0,0 1,0-1,0 0,1 0,0-1,0 1,1-1,-1 1,1-1,0 0,1 0,-1-1,1 1,0-1,0 0,1 0,-1-1,1 0,-1 0,1 0,0 0,0-1,1 0,-1 0,0-1,1 0,0 0,8 1,0 0,0-1,1-1,-1 0,1-1,-1-1,0-1,0 0,0 0,0-2,-1 0,12-6,2-6,-1-2,0-1,-2-1,0-2,-1 0,-2-1,0-2,-2 0,0-1,-2-1,-2 0,0-2,-11 22,14-51,-20 58,0 1,0-1,0 1,0 0,0-1,-1 1,1 0,0 0,0 0,0 0,0 0,0 0,0 0,-1 1,1-1,0 0,0 0,0 1,0-1,0 1,0-1,0 1,0-1,0 1,0 0,0-1,1 1,-1 0,0 0,0 0,1 0,-1 0,0-1,1 1,-1 0,1 1,-12 10,1 0,1 1,0 1,1 0,0 0,1 1,1 0,0 0,1 0,1 1,0 0,1 0,1 1,0 5,3-16,0-1,0 1,1 0,-1 0,2-1,-1 1,0-1,1 1,0-1,1 1,-1-1,1 0,0 0,0 0,0-1,1 1,0-1,0 1,0-1,0-1,0 1,1 0,0-1,0 0,0 0,0-1,0 1,1-1,-1 0,1-1,-1 1,1-1,0 0,1 0,4 1,-1 0,1 0,0-1,-1-1,1 0,0 0,0-1,-1-1,1 1,-1-2,1 1,-1-2,0 1,0-1,0-1,-1 0,6-3,11-11,0 0,-1-2,-2-1,0-1,-1 0,-1-2,-2-1,0 0,8-18,-20 31,28-80,-36 93,0-1,0 1,1 0,-1 0,0 0,0 0,1 0,-1 0,0 0,1 0,-1 0,0 0,0 0,1 1,-1-1,0 0,1 0,-1 1,0-1,1 1,-1-1,0 0,1 1,-1-1,1 1,-1-1,1 1,-1 0,1-1,-1 1,1-1,0 1,-1 0,1-1,0 1,0 0,-1-1,1 1,0 0,0 0,0-1,0 1,0 0,-7 8,1 0,1 1,-1 0,2 0,-1 0,1 1,1-1,0 1,0 0,1 0,1 0,0 0,0 1,1-1,0 0,1 0,1 0,0 0,0 0,1 0,0 0,1-1,0 1,1-1,0 0,0-1,1 1,0-1,1 0,0 0,1-1,1 1,-4-5,0 0,1-1,0 1,-1-1,1-1,0 1,1-1,-1 0,0 0,1-1,-1 0,1 0,-1 0,1-1,-1 0,1 0,2-1,16-5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0 242,'354'-27,"-113"55,-241-29,-1 1,1-1,0 1,-1 0,1-1,0 1,-1-1,1 1,0-1,0 1,0-1,0 1,-1-1,1 1,0-1,0 1,0-1,0 1,0-1,0 1,0-1,0 1,0-1,0 1,1-1,-1 1,0-1,0 1,0-1,1 1,-1-1,0 1,1 0,-1-1,0 1,1-1,-1 1,0 0,1-1,-1 1,1 0,-1 0,0-1,1 1,-1 0,1 0,-1-1,1 1,-1 0,1 0,-1 0,1 0,-1 0,1 0,-1 0,1 0,-1 0,1 0,-1 0,1 0,-1 0,1 1,-1-1,1 0,0 0,-42-33,31 26,-8-8,2-1,0 0,0-2,2 1,0-2,-4-7,4-14,16 25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30,'-5'-5,"3"-1,8 0,6 1,7 1,4 2,4 1,2 1,0 0,1 0,-1 0,1 0,-2 1,1-1,-1 0,-4 5,-7 1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0,-8 0,-15 0,-12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0 306,'648'-29,"-658"30,0-1,0-1,0 0,0 0,1-1,-1 0,1-1,-1 0,1 0,0-1,0 0,0-1,-5-4,8 4,0 0,1 0,0-1,0 0,0 0,1-1,0 1,0-1,1 0,0 0,0 0,0 0,1 0,0-1,1 1,-1-1,1 0,1 1,0-1,0 0,0 1,1-1,0 0,0 1,1-1,0 1,5-21,0 3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5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0,'5'29,"6"14,1 4,-1-5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50,'45'71,"-3"2,-4 1,-3 2,9 33,-37-87,-1-1,-1 1,-1 0,-1 0,-1 1,-1-1,0 0,-2 1,-1 0,3-5,5-23,9-29,-14 31,107-323,-15 52,-71 236,-10 26</inkml:trace>
  <inkml:trace contextRef="#ctx0" brushRef="#br0" timeOffset="331.944">565 530,'0'29,"0"19,0 6,5-6,1-7,0-5,-1-4,-1-12,3-10,0-6</inkml:trace>
  <inkml:trace contextRef="#ctx0" brushRef="#br0" timeOffset="855.418">594 445,'224'1,"-222"-1,0-1,1 2,-1-1,0 0,0 0,0 1,0-1,0 1,-1-1,1 1,0 0,0 0,0 0,0 0,-1 0,1 0,-1 0,1 1,-1-1,1 1,-1-1,1 1,-1 0,0-1,0 1,0 0,0 0,0-1,-1 1,1 0,0 0,-1 0,0 0,1 0,-1 0,0 0,0 0,0 0,0 0,0 0,-1 0,1 0,-1 0,1 0,-1 0,1 0,-1 0,0 0,0 0,0-1,0 1,-1 1,-18 28,16-28,0 1,1-1,0 1,0 0,0 0,0 0,0 0,1 1,0-1,0 1,0-1,0 1,1 0,0 0,0 0,0 0,1 0,-1 0,1 0,0 0,1 0,-1 0,1-1,0 1,0 0,0 0,1 0,0-1,0 1,0-1,1 1,-1-1,1 0,0 0,35 28,-35-30,1-1,0 1,0 0,-1 0,1 0,-1 0,0 1,1 0,-1-1,0 1,-1 0,1 0,0 1,-1-1,0 1,0-1,0 1,0 0,-1-1,1 1,-1 0,0 0,0 0,0 0,-1 0,1 1,-1-1,0 0,0 0,-1 0,1 0,-1 0,0 0,0 0,0 0,0 0,-1 0,0 0,-5 2,0 0,0 0,-1 0,0-1,0-1,0 1,0-1,-1-1,0 1,0-2,0 1,0-1,0 0,0-1,0 0,-1-1,1 0,0 0,-1-1,1 0,0-1,-8-2,-7-1,5-1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282 505,'1'0,"0"-1,-1 1,1-1,0 1,-1 0,1-1,0 1,-1 0,1 0,0-1,0 1,-1 0,1 0,0 0,0 0,-1 0,1 0,0 0,0 0,-1 0,1 0,0 1,0-1,-1 0,1 0,0 1,-1-1,1 0,0 1,-1-1,1 1,-1-1,1 1,0-1,-1 1,1-1,-1 1,0 0,1-1,-1 1,1 0,-1-1,0 1,0 0,1-1,-1 1,0 0,0 0,0-1,0 1,0 0,0 0,0-1,0 1,0 0,0 0,0-1,0 1,0 0,-1 0,1-1,0 1,-1 0,1-1,0 1,-1 0,0-1,-15 56,-101 205,64-173,39-74</inkml:trace>
  <inkml:trace contextRef="#ctx0" brushRef="#br0" timeOffset="248.575">1 392,'29'34,"18"25,7 7,-1-2,-5-3,-11-7,-6-7,-9-8,-3-5,-5-4,0-6,-3-4,-2 1,1-4,-1-4</inkml:trace>
  <inkml:trace contextRef="#ctx0" brushRef="#br0" timeOffset="716.841">649 675,'29'356,"-30"-398,2 0,2 0,2 0,9-39,-11 71,4-20,1 1,1 0,2 1,1 0,1 1,1 0,12-16,-25 40,0 1,1-1,-1 1,1-1,-1 1,1 0,0 0,0 0,0 0,0 0,0 0,1 0,-1 1,0-1,1 1,-1-1,1 1,0 0,-1 0,1 0,0 1,0-1,-1 1,1-1,0 1,0 0,0 0,0 0,-1 1,1-1,0 1,0-1,-1 1,1 0,0 0,-1 0,1 0,-1 1,1-1,-1 1,1-1,-1 1,0 0,0 0,0 0,0 0,0 1,39 62,-29-47</inkml:trace>
  <inkml:trace contextRef="#ctx0" brushRef="#br0" timeOffset="1098.319">565 223,'29'-5,"0"2,0 2,-1 0,1 2,0 1,0 1,0 2,11 4,67 36,-129-64,1 0,1-1,0-1,2 0,0-2,2 0,-9-17,4-29,19 46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0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87,'-11'-10,"0"1,0 1,0 0,-1 1,-1 0,1 1,-1 0,0 1,0 0,0 1,-1 1,0 0,0 1,1 0,-1 1,0 1,0 0,0 1,0 0,0 1,0 1,0 0,1 1,0 0,0 1,0 1,-4 2,-7 2,7-4,1-1,-1 2,1 0,1 1,0 1,0 1,1 0,0 0,0 1,1 1,1 1,0-1,1 2,-2 2,9-10,-1 0,1 1,0-1,0 1,1 0,0 1,0-1,1 0,0 1,0-1,1 1,0 0,0-1,1 1,0 0,0 0,1-1,0 1,0 0,1-1,0 1,0-1,1 1,-1-1,2 0,-1 0,1-1,0 1,1-1,-1 1,1-1,1-1,-1 1,1-1,0 0,0 0,0-1,1 1,6 0,-1-1,1 0,1-1,-1 0,0-1,1 0,-1-1,1-1,-1 0,1-1,-1 0,1-1,-1-1,0 0,0-1,0 0,0-1,5-3,-2-6,-25 11,8 4,-30 10,1 1,-1 2,2 1,0 2,1 0,1 2,0 1,-8 10,25-21,0 0,0 1,1 1,1-1,0 2,0-1,1 1,1 0,0 0,0 1,1 0,1 0,0 0,1 0,0 1,1-1,1 1,0-1,1 1,0 0,2 9,0-18,-1 0,1 0,0-1,1 1,-1 0,1-1,0 0,0 0,0 0,0 0,1 0,0-1,0 0,0 1,0-1,0-1,0 1,1-1,-1 1,1-1,0 0,0-1,0 1,2-1,124 6,-77-20,31 2,-69 16</inkml:trace>
  <inkml:trace contextRef="#ctx0" brushRef="#br0" timeOffset="389.015">1214 481,'-24'22,"2"0,0 2,1 1,1 0,1 1,2 1,-8 18,-16 23,4 2,2 2,0 11,-10 25,40-112,4-8</inkml:trace>
  <inkml:trace contextRef="#ctx0" brushRef="#br0" timeOffset="733.576">762 510,'27'0,"-9"10,-1 1,0 1,-1 1,0 0,-1 1,0 1,-2 0,4 5,123 159,-116-156,-19-16,1 0,0 0,0-1,1 0,0 0,0-1,0 0,1 0,0 0,-1-1,2 0,-1-1,0 0,1 0,-1-1,1 0,0 0,1-1,13-3</inkml:trace>
  <inkml:trace contextRef="#ctx0" brushRef="#br0" timeOffset="1219.006">1750 594,'-45'22,"0"1,2 2,1 2,-21 19,54-39,0 0,1 1,0 0,0 0,1 1,0 0,0 0,1 1,1-1,-1 1,1 1,1-1,0 1,1-1,0 1,0 0,1 0,1 0,0 1,0-1,1 0,0 1,1-1,1 0,0 0,2 7,-4-15,1 0,-1-1,1 1,0 0,0 0,0-1,1 1,-1-1,1 1,-1-1,1 0,0 1,0-1,0 0,0 0,0 0,0-1,0 1,1 0,-1-1,1 0,-1 1,1-1,-1 0,1 0,0 0,0-1,0 1,-1-1,1 0,0 1,0-1,0 0,0-1,-1 1,1 0,0-1,0 0,0 1,-1-1,1 0,0-1,1 0,16-11,-1-1,0-1,-1-1,-1 0,0-2,-1 0,-1 0,-1-1,0-1,-2-1,0 0,64-88,-62 89,-12 16,0 0,0 0,0 1,0-1,1 1,-1-1,1 1,0 0,0 0,0 0,1 1,-1-1,1 1,-1 0,1 0,0 0,0 0,0 0,3 0,-4 4,0 0,0 1,0-1,-1 1,1-1,-1 1,0 0,0 0,0 0,0 0,0 0,-1 1,1-1,-1 0,0 1,0-1,0 1,-1-1,1 1,-1 0,0-1,0 1,0-1,0 1,0 0,-1 1,1-1,0 7,0 0,1 0,0 0,1 0,0 0,1 0,0-1,1 1,0-1,1 0,0 0,0 0,1-1,1 1,-1-2,4 4,6 2</inkml:trace>
  <inkml:trace contextRef="#ctx0" brushRef="#br0" timeOffset="1735.535">2060 1046,'179'-227,"-64"59,-115 168,0-1,0 1,1 0,-1-1,0 1,0 0,1-1,-1 1,0 0,0-1,1 1,-1 0,0 0,1-1,-1 1,0 0,1 0,-1 0,1-1,-1 1,0 0,1 0,-1 0,1 0,-1 0,0 0,1 0,-1 0,1 0,-1 0,0 0,1 0,-1 0,1 0,-1 0,0 1,1-1,-1 0,1 0,-1 0,0 1,1-1,-1 0,0 0,1 1,-1-1,0 0,0 0,1 1,-1-1,0 1,0-1,1 0,-1 1,0-1,0 0,0 1,0-1,0 1,0-1,0 0,0 1,0-1,0 1,0-1,0 1,0-1,0 0,0 1,0-1,2 39,-3-34,1 2,10 101,-10-105,1 0,-1 0,1-1,0 1,0 0,0-1,0 1,0-1,0 1,1-1,-1 0,1 0,0 1,0-1,0 0,0 0,0-1,0 1,0 0,1-1,-1 1,1-1,-1 0,1 0,-1 0,1 0,0 0,-1-1,1 1,0-1,0 1,-1-1,1 0,0 0,2-1,5-2,0-1,0 0,0-1,0 0,-1 0,0-1,0 0,0-1,-1 0,0-1,0 1,2-4,11-9,23-24,-34 33,1-1,0 2,0-1,1 2,1-1,0 2,0 0,11-5,-23 12,0 1,0 0,0-1,0 1,0 0,0 0,0 0,0 0,0 0,1 0,-1 0,0 0,0 0,0 0,0 1,0-1,0 0,0 1,0-1,0 1,0-1,0 1,0 0,0-1,0 1,0 0,-1 0,1-1,0 1,-1 0,1 0,0 0,-1 0,1 0,-1 0,1 0,-1 0,0 0,1 0,-1 0,0 1,0-1,0 0,0 1,5 57,-6-51,1 10,14 76,-2-74</inkml:trace>
  <inkml:trace contextRef="#ctx0" brushRef="#br0" timeOffset="2252.547">3161 679,'-24'160,"-11"163,35-308,1-6,-1 0,1 1,-2-1,0 0,0 0,0 0,-1 0,0 0,-1 0,0 0,-1-1,0 1,0 0,3-8,1-1,0 1,-1-1,1 1,0-1,-1 0,1 1,0-1,-1 1,1-1,-1 0,1 1,-1-1,1 0,-1 0,1 1,-1-1,1 0,-1 0,1 0,-1 0,0 0,1 0,-1 0,1 0,-1 0,1 0,-1 0,1 0,-1 0,0 0,1 0,-1 0,1-1,-1 1,1 0,-1 0,1-1,-1 1,1 0,0-1,-1 1,1 0,-1-1,1 1,0-1,-1 1,1-1,0 1,-1-1,1 1,0-1,0 1,0-1,0 1,-1-1,1 1,0-1,0 1,0-1,0 0,0 1,0-1,0 1,0-1,0 1,1-1,-8-43,7-2,2 0,2 1,2-1,2 1,2 0,2 1,2 0,2 1,1 0,3 2,1 0,2 1,1 1,3 2,8-8,-32 39,-1 1,2 0,-1 0,0 1,1-1,0 1,0 0,0 0,1 0,0 0,-1 1,1 0,0 0,1 0,-1 0,0 1,1 0,-1 0,1 0,0 1,0 0,-1 0,1 1,0-1,0 1,0 0,0 1,0 0,-1 0,1 0,0 0,-1 1,1 0,-1 0,1 1,-1-1,0 1,0 0,3 3,-4-1,0-1,-1 2,0-1,0 0,0 1,0-1,-1 1,0 0,0 0,-1 0,1 0,-1 0,-1 0,1 0,-1 0,0 0,0 0,-1 0,0 0,0 0,0 0,-1 0,0 0,0 0,-1 0,1-1,-3 4,-98 140,95-140,0 0,0-1,-1 1,0-1,0-1,-1 0,0 0,0-1,-1 0,1-1,-1 0,-1-1,1 0,0-1,-1 0,0-1,0 0,-10 0,3-7</inkml:trace>
  <inkml:trace contextRef="#ctx0" brushRef="#br0" timeOffset="2568.135">3782 171,'-62'363,"19"-118,33-61,11-184,-1-1,1 1,-1-1,1 1,-1 0,1-1,0 1,-1 0,1 0,-1-1,1 1,0 0,-1 0,1 0,0 0,-1 0,1 0,0 0,-1 0,1 0,0 0,-1 0,1 0,-1 1,1-1,0 0,-1 0,1 1,-1-1,1 0,0 1,-1-1,1 1,-1-1,1 0,-1 1,0-1,1 1,-1 0,1-1,-1 1,0-1,0 1,1-1,-1 1,0 0,0-1,0 1,1 0,-1-1,0 1,0 0,0-1,0 1,0 0,0-1,-1 1,1-1,0 1,0 0,0-1,-1 1,1 0,11-18,-1-2</inkml:trace>
  <inkml:trace contextRef="#ctx0" brushRef="#br0" timeOffset="2938.14">3895 820,'32'-1,"0"-2,0-1,-1-1,1-2,-1-1,-1-2,0-1,0-1,-1-2,11-7,-35 18,1 0,0 0,-1-1,0 0,0 0,0 0,0 0,-1-1,0 0,0 0,0 0,-1-1,1 1,-1-1,0 0,-1 0,0 0,0 0,0 0,0 0,-1-1,0 1,-1 0,1-1,-1 1,0-1,-1 1,1 0,-1-1,-1 1,1 0,-1-1,0 1,-1 0,1 0,-1 1,-1-2,2 4,-1 0,1 1,-1-1,1 1,-1 0,0 0,1 0,-1 0,0 1,0-1,0 1,-1-1,1 1,0 0,-1 1,1-1,0 0,-1 1,1 0,0 0,-1 0,1 0,-1 0,1 1,-1-1,1 1,0 0,0 0,-1 0,1 1,0-1,0 1,0 0,0 0,1 0,-98 81,95-78,-5 4,0 0,1 1,0 0,1 0,0 1,1 0,0 0,0 1,1 0,1 0,0 1,1-1,0 1,1 0,0 0,1 0,1 0,0 1,1-1,0 0,1 1,0-1,1 0,3 9,0-11,0 0,1 0,0 0,1-1,0 0,1-1,0 1,0-1,1-1,0 0,1 0,0-1,0 0,0 0,1-1,0-1,0 0,1 0,-1-1,1-1,0 0,0 0,0-1,8 0,37-9,-33 1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22 279,'-1'1,"0"-1,1 0,-1 0,0 0,0 0,1 0,-1 0,0 0,0 0,1 0,-1 0,0-1,1 1,-1 0,0 0,0-1,1 1,-1 0,1-1,-1 1,0-1,1 1,-1-1,1 1,-1-1,1 1,-1-1,1 0,0 1,-1-1,1 1,0-1,-1 0,1 0,0 1,0-1,-1 0,1 1,0-1,0 0,0 0,0 1,0-1,0 0,0 0,0 1,1-1,-1 0,0 1,0-1,1 0,-1 1,0-1,1 0,-1 1,0-1,1 0,-1 1,1-1,-1 1,1-1,0 1,-1-1,1 1,-1 0,5-16,1 0,0 1,1-1,1 2,0-1,1 1,0 0,1 1,1 0,0 1,0 0,2 0,-1 2,1-1,1 2,14-9,-27 17,1 0,-1 0,0 1,1-1,-1 0,1 1,-1-1,1 1,-1-1,1 1,-1 0,1-1,-1 1,1 0,0 0,-1 0,1 0,-1 1,1-1,-1 0,1 1,-1-1,1 1,-1-1,1 1,-1 0,1-1,-1 1,0 0,0 0,1 0,-1 0,0 0,0 0,0 1,0-1,0 0,0 1,0-1,-1 0,1 1,0-1,-1 1,1-1,-1 1,0-1,1 1,4 81,-5-76,-2 13,1-15,1 0,-1 0,1 0,-1 0,2 1,-1-1,0 0,1 0,0 0,0 0,1 0,-1 0,1 0,1 2,0-7,0 0,1 0,-1 0,0 0,0 0,0 0,0-1,0 0,0 0,0 1,-1-2,1 1,0 0,0 0,-1-1,1 0,0 1,-1-1,0 0,1 0,-1-1,0 1,0 0,0-1,0-1,53-56,-44 45,1 1,1 0,0 1,1 0,0 1,1 0,0 2,1-1,7-2,-21 12,0 0,0 0,0 0,0 0,0 0,1 0,-1 0,0 1,1-1,-1 1,0 0,1 0,-1 0,0 0,1 0,-1 0,0 0,1 1,-1-1,0 1,0 0,1 0,-1-1,0 2,0-1,0 0,0 0,0 1,0-1,0 1,-1-1,1 1,-1 0,1-1,-1 1,1 0,-1 0,0 0,0 0,0 1,0-1,0 0,-1 0,1 1,-1-1,1 2,-9 74,6-72,1 0,-1-1,1 1,0 0,0 0,1 0,-1 0,1 0,1 0,-1 0,1 0,0 0,0 0,1-1,0 1,1 2,6 6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1,'0'33,"0"12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1,'-16'138,"5"2,7-1,6 5,-2-113,29 168,-23-176,0-5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287 189,'-43'25,"2"2,0 2,2 2,-19 20,53-47,-1 0,1 1,0 0,1 0,-1 0,1 1,0 0,1-1,-1 1,1 1,0-1,0 0,1 1,0-1,0 1,1 0,0 0,0-1,0 1,1 0,0 0,1 7,0-12,0 0,0 0,0 0,0-1,0 1,1 0,-1-1,0 1,1-1,0 1,-1-1,1 0,0 1,0-1,0 0,-1 0,1 0,0-1,0 1,1 0,-1-1,0 1,0-1,0 0,0 0,0 0,0 0,1 0,-1 0,0 0,0-1,0 1,0-1,0 0,0 0,1 0,70-38,100-111,-157 137,68-46,-82 58,0 0,1-1,-1 1,1 0,-1 1,1-1,-1 0,1 1,0-1,-1 1,1 0,0 0,-1 0,1 0,0 0,-1 1,1-1,-1 1,1 0,0-1,-1 1,0 0,1 1,-1-1,1 0,-1 1,0-1,0 1,0 0,0 0,0 0,0 0,0 1,20 67,-22-66,0 0,0 0,1 0,-1 1,1-1,0 0,0 0,1 0,-1 0,1-1,-1 1,1 0,1-1,-1 1,0-1,1 0,0 1,0-1,0 0,0-1,0 1,0-1,1 1,-1-1,3 1,2 0,1-1,-1 0,1 0,0-1,0 0,0-1,-1 0,1 0,0-1,0 0,0-1,-1 1,1-2,-1 1,0-1,1-1,-1 1,0-1,-1-1,1 0,-1 0,0 0,0-1,-1 0,2-2,28-27,-21 22,-1-1,0 0,-1-2,0 1,-1-2,-1 1,0-2,-2 1,3-9,-5 8,-3 10,0 0,-1 0,0-1,0 0,-1 1,0-1,0 0,-1 0,0 0,-1 0,0 0,0 0,-1 0,-2-9,2 16,0 1,0-1,0 0,0 1,0-1,0 1,-1 0,1-1,0 1,-1 0,1 0,-1 0,1 0,-1 0,0 0,1 1,-1-1,0 0,1 1,-1-1,0 1,0 0,0-1,0 1,1 0,-1 0,0 0,0 1,0-1,1 0,-1 1,0-1,0 1,0-1,1 1,-1 0,1 0,-1 0,0 0,1 0,-1 0,1 0,0 0,-1 1,1-1,0 1,0-1,0 1,0-1,0 1,0-1,1 1,-1 0,0 0,1-1,-1 1,1 0,0 0,-1 0,1-1,0 1,0 2,2 5,0 0,0 0,1 0,0 0,1 0,0 0,0-1,1 0,0 0,0 0,1 0,0-1,0 0,1 0,0-1,0 0,8 6,-6-6,-1 0,0 1,-1 1,0-1,0 1,0 1,-1-1,0 1,-1 0,0 0,0 1,-1-1,-1 1,1 0,0 5,-6 207,2-197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34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474 8,'-8'-2,"-1"0,1 1,-1 0,1 0,0 0,-1 1,1 1,-1 0,1 0,-1 0,-6 3,10-3,-17 1,-1 2,1 0,0 2,0 0,1 1,-1 2,2 0,-1 1,1 1,-17 13,36-24,0 1,0 0,0-1,0 1,0 0,0 0,0 0,0 0,0-1,1 1,-1 0,0 1,0-1,1 0,-1 0,1 0,-1 0,1 0,0 1,-1-1,1 0,0 0,0 1,0-1,0 0,0 0,0 1,0-1,0 0,0 0,1 1,-1-1,1 0,-1 0,1 0,-1 0,1 0,-1 1,1-1,0 0,0 0,-1-1,1 1,0 0,0 0,0 0,0 0,0-1,0 1,0 0,1-1,67 27,-59-24,6 1,0 1,0 1,0 1,0 0,-1 1,-1 1,11 7,-22-13,0-1,0 1,0 0,0 0,0 0,-1 0,1 0,-1 1,0-1,0 1,0 0,0-1,-1 1,1 0,-1 0,0 0,0 0,-1 0,1 1,-1-1,0 0,0 0,0 0,-1 0,1 0,-1 0,0 0,0 0,-1 0,1 0,-1 0,0 0,0-1,0 1,-6 7,-1-1,0-1,-1 1,0-2,0 1,-1-1,0-1,0 0,-1 0,0-2,0 1,0-1,-1-1,0 0,0-1,0 0,0-1,0-1,0 0,-1 0,1-2,0 0,-1 0,-3-2,16 4,-1-1,0 0,1 1,-1-1,0 0,1 0,-1 0,0-1,1 1,-1 0,0 0,1-1,-1 1,0-1,1 0,-1 1,1-1,-1 0,1 0,0 0,-1 0,1 0,0 0,0-1,0 1,0 0,-1 0,2-1,-1 1,0-1,0 1,0-1,1 1,-1-1,1 0,-1 1,1-1,0 1,0-1,-1 0,1 0,0 1,0-1,1 0,-1 1,0-1,1 0,-1 1,1-1,-1 1,1-1,0 1,-1-1,1 1,0-1,11-10</inkml:trace>
  <inkml:trace contextRef="#ctx0" brushRef="#br0" timeOffset="215.547">755 262,'-4'34,"-8"15,0 5,1-7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5.726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1,'0'0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1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73 621,'-9'12,"1"0,0 0,1 1,0 0,1 0,0 0,1 1,1 0,0 0,1 1,1-1,0 0,1 1,0 0,1-1,2 11,-2-23,1 0,-1 0,1 0,0 0,0 0,0 0,0-1,0 1,0 0,1-1,-1 1,1-1,-1 1,1-1,-1 0,1 1,0-1,-1 0,1 0,0 0,0 0,0-1,0 1,0 0,0-1,0 1,0-1,0 0,0 0,0 0,0 0,0 0,0 0,0-1,0 1,0 0,0-1,0 0,0 1,0-1,1-1,75-45,-71 43,0-2,0 1,-1-1,1 0,-1 0,-1-1,1 0,-1 0,0 0,-1 0,0-1,0 0,-1 0,0 0,0 0,0-1,-1 1,-1-1,0 1,0-1,0 1,-1-1,0 0,-1 1,0-1,0 0,-2-3,0 8,0 1,0-1,0 1,-1 0,1 0,-1 0,0 0,1 0,-2 1,1 0,0 0,0 0,-1 0,1 1,-1-1,1 1,-1 0,1 1,-1-1,0 1,1 0,-1 0,0 0,0 1,1-1,-1 1,1 1,-4 0,-11 5</inkml:trace>
  <inkml:trace contextRef="#ctx0" brushRef="#br0" timeOffset="616.2">553 141,'-57'224,"30"-48,-1-9,9-93,26-68,10-26,-14 16,13-16,0 0,0 2,2 0,0 0,1 2,1 1,1 0,0 1,0 1,2 2,-1 0,2 1,-1 1,1 1,0 2,11-2,-32 7,0 1,0-1,0 1,0 0,0 0,0 0,0 1,0-1,1 1,-1-1,0 1,-1 0,1 0,0 1,0-1,0 0,-1 1,1 0,-1-1,1 1,-1 0,1 1,-1-1,0 0,0 0,0 1,-1 0,1-1,-1 1,1 0,-1-1,0 1,0 0,0 0,0 0,0 0,-1 0,0 0,1 0,-1 1,0-1,-1 0,1 0,-1 2,0 5,0 0,-1 1,-1-1,0 0,0 0,-1 0,0-1,0 0,-1 1,-1-1,1-1,-2 1,1-1,-1 0,0-1,-1 1,1-1,-2-1,1 0,-1 1,-6 3,-1 0,0-1,-1-1,0 0,0-1,-1-1,1-1,-1 0,0-2,-1 0,1 0,14-2,1-1,-1 1,0 0,1-1,-1 0,0 0,1 0,-1 0,0 0,1-1,-1 0,1 1,-1-1,1-1,-1 1,1-1,-1 1,1-1,0 0,0 0,0 0,0 0,0-1,1 1,-1-1,1 0,0 0,-1 0,1 0,0 0,1 0,-1 0,1-1,-1 1,1-1,0 1,0-1,0 1,1-1,0 0,-1 1,1-4,5-15</inkml:trace>
  <inkml:trace contextRef="#ctx0" brushRef="#br0" timeOffset="965.851">1174 0,'-28'418,"23"-370,-2-1,-2 1,-2-1,-11 30,7-26,9-14,6-37,0 1,0-1,0 1,0-1,0 1,0-1,0 1,0-1,0 1,0-1,0 1,0-1,1 1,-1-1,0 1,0-1,1 1,-1-1,0 0,1 1,-1-1,0 0,1 1,-1-1,0 1,1-1,-1 0,1 0,-1 1,1-1,-1 0,0 0,1 0,-1 1,1-1,-1 0,1 0,-1 0,1 0,-1 0,1 0,-1 0,1 0,-1 0,1 0,-1 0,1-1,-1 1,1 0,-1 0,1 0,-1-1,1 1,-1 0,1 0,-1-1,0 1,1 0,-1-1,0 1,1-1,-1 1,0 0,1-1,-1 1,0-1,16-14,-1-3</inkml:trace>
  <inkml:trace contextRef="#ctx0" brushRef="#br0" timeOffset="1363.822">1287 621,'11'8,"1"-1,0-1,0 0,1-1,0 0,0 0,0-2,0 1,1-2,-1 0,1-1,0 0,-1-1,1 0,0-1,-1-1,8-1,-14 1,0-1,0 0,0 0,-1-1,1 1,-1-1,1-1,-1 1,-1-1,1 0,-1-1,0 1,0-1,0 0,-1 0,0-1,0 1,-1-1,0 0,0 0,0 0,-1 0,0 0,0-1,-1 1,0-1,0-3,-1 8,0 1,0 0,0-1,0 1,0 0,0-1,-1 1,1 0,-1 0,0 0,1-1,-1 1,0 0,0 0,-1 0,1 0,0 0,-1 1,1-1,-1 0,1 0,-1 1,0-1,0 1,0 0,0 0,0-1,0 1,0 0,0 1,0-1,0 0,0 1,-1-1,1 1,-2-1,-84 14,76-9,0 0,0 2,1-1,0 2,0-1,0 1,1 1,0 0,0 1,1 0,1 0,-1 1,1 0,1 0,0 1,0 0,1 0,0 0,1 1,1 0,0 0,0 1,1-1,1 1,0-1,1 1,0 0,1 0,0-1,1 1,1 5,0-14,0 1,0 0,0 0,1-1,0 0,0 1,0-1,0 0,1-1,-1 1,1 0,0-1,0 0,0 0,1 0,-1-1,1 1,-1-1,1 0,0 0,0-1,0 1,0-1,0 0,8 1,0 0,1 0,-1-1,0-1,0 0,1-1,-1-1,12-2,60-23,-60 18</inkml:trace>
  <inkml:trace contextRef="#ctx0" brushRef="#br0" timeOffset="1916.827">1822 762,'45'-28,"138"-165,-181 191,0 0,0-1,0 1,0 0,0 0,1 1,-1-1,1 0,-1 1,1-1,-1 1,1 0,0 0,0 0,0 0,0 1,0-1,0 1,0 0,0-1,0 1,0 1,0-1,0 0,0 1,-1-1,1 1,0 0,0 0,0 0,-1 0,1 1,0-1,-1 1,1 0,-1 0,0-1,1 1,1 3,10 126,-12-129,0-1,0 1,0 0,0-1,1 1,-1-1,0 0,1 0,-1 0,1 0,-1 0,1 0,0-1,-1 0,1 1,0-1,-1 0,1 0,0 0,-1 0,1-1,-1 1,1-1,0 0,-1 1,1-1,-1 0,1-1,-1 1,0 0,0-1,1 1,-1-1,0 0,0 1,-1-1,1 0,1-2,4 0,170-107,-174 110,0 0,1 0,-1 1,0-1,1 0,-1 1,0 0,1 0,-1 0,1 0,-1 1,0-1,1 1,-1 0,0 0,0 0,1 0,-1 1,0-1,0 1,0 0,-1 0,1 0,0 0,-1 0,1 1,-1-1,0 1,0 0,0-1,0 1,0 0,-1 0,1 0,-1 0,0 1,0-1,0 0,0 0,-1 1,1-1,-1 2,8 194,-2-181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2 332,'93'-110,"-92"109,0 0,-1 0,1 0,0 0,0 1,0-1,0 0,0 0,0 0,0 1,0-1,0 1,0-1,1 1,-1-1,0 1,0 0,0-1,1 1,-1 0,0 0,0 0,1 0,-1 0,0 0,0 0,1 1,-1-1,0 0,0 1,0-1,0 1,1-1,-1 1,0-1,0 1,0 0,0 0,0-1,0 1,0 0,-1 0,1 0,0 0,0 0,-1 0,1 0,-1 0,1 0,0 1,18 66,-13-3,-2 0,-3 1,-4 22,1 22,1-78,-1 0,-1-1,-2 1,-1-1,-1 0,-9 19,-21 16,36-64,-1 0,1 0,0 0,-1 0,1-1,-1 1,1 0,-1-1,0 0,0 1,1-1,-1 0,0 0,0 0,0 0,0 0,-1 0,1-1,0 1,0-1,0 0,-1 1,1-1,0 0,0 0,-1 0,1-1,0 1,0 0,0-1,-2 0,1-3,0 0,0 0,0 0,0-1,1 1,-1-1,1 0,0 1,1-1,-1 0,1 0,0 0,0 0,0 0,1-1,0 1,0 0,0 0,1 0,0 0,1-5,4-26,3 1,1 0,1 0,2 1,1 0,2 1,1 1,2 1,1 0,1 1,2 2,10-10,-11 10,2 2,0 0,2 2,0 1,2 1,0 1,2 2,0 1,1 1,19-7,-47 22,0 0,0 1,0-1,0 1,1-1,-1 1,0 0,1 0,-1 0,1 1,-1-1,1 1,0 0,-1 0,1 0,-1 1,1-1,-1 1,1 0,-1-1,1 2,-1-1,0 0,0 1,0-1,1 1,-1 0,-1 0,1 0,0 1,0-1,-1 1,0-1,1 1,-1 0,1 14,0 0,0 0,-2 0,0 0,-1 0,-1 1,-1-1,-3 13,4-18,-2-1,1 1,-1-1,-1 0,0 0,-1-1,0 1,-1-1,0 0,0 0,-1-1,0 0,-1 0,0-1,0 1,-1-2,0 1,0-2,-1 1,0-1,0 0,0-1,-1 0,0-1,0 0,-4 0,6 0,0-1,0 0,0-1,0 0,-1 0,1-1,-1-1,1 1,-1-1,1-1,-1 0,1 0,0-1,-1 0,1 0,0-1,0-1,0 1,1-1,0-1,-1 0,1 0,-5-5,10 7,1 1,0-1,-1 0,1 0,1 0,-1 0,0-1,1 1,0 0,0-1,0 1,0-1,0 1,1-1,-1 1,1-1,0 0,0 1,0-1,3-15</inkml:trace>
  <inkml:trace contextRef="#ctx0" brushRef="#br0" timeOffset="581.95">736 502,'95'-40,"-94"39,31-14,0-1,-2-1,0-2,-1-1,0-2,-2 0,-1-2,-1-1,-1-1,-1-1,-2-1,0 0,3-10,2-43,-25 80,-1-1,1 0,-1 0,0 1,0-1,0 0,0 0,0 0,0 1,0-1,-1 0,1 0,-1 1,1-1,-1 0,0 1,1-1,-1 1,0-1,0 1,0-1,0 1,0-1,-1 1,1 0,0 0,-1 0,1 0,-1 0,1 0,-1 0,1 0,-1 0,0 1,1-1,-1 1,0-1,1 1,-1-1,0 1,0 0,0 0,1 0,-2 0,-8 2,0 0,1 0,0 1,0 1,0-1,0 2,0-1,1 1,0 1,0 0,0 0,1 0,-1 1,2 1,-1-1,1 1,0 1,-5 7,10-13,0 0,0 0,0-1,0 2,1-1,-1 0,1 0,-1 0,1 1,0-1,1 1,-1-1,1 1,-1-1,1 1,0-1,0 1,0-1,1 1,-1-1,1 1,0-1,0 0,0 1,1-1,-1 0,1 0,-1 0,1 0,0 0,0 0,1 0,-1-1,1 1,-1-1,1 1,0-1,-1 0,1 0,0 0,1-1,1 2,11 1,0 0,0 0,0-2,0 0,0-1,0-1,1 0,-1-1,7-2,69 1,-90 2,0 0,1 1,-1-1,0 1,1-1,-1 1,0-1,0 1,0 0,0 0,0 0,0 0,0 1,0-1,0 1,0-1,-1 1,1-1,-1 1,1 0,-1 0,0 0,1 0,-1 0,0 0,0 0,0 0,-1 0,1 0,-1 0,1 1,-1-1,1 0,-1 1,0-1,0 0,0 0,-1 1,1-1,0 0,-1 0,0 1,1-1,-1 0,0 0,0 0,0 0,0 0,-1 0,1 0,0 0,-2 1,-115 131,117-133,0 0,0 0,0-1,1 1,-1 0,0 0,0 0,0 0,1 0,-1 0,1 0,-1 0,0 1,1-1,0 0,-1 0,1 0,0 1,0-1,0 0,-1 0,1 1,0-1,1 0,-1 0,0 0,0 1,0-1,1 0,-1 0,1 0,-1 1,1-1,-1 0,1 0,0 0,-1 0,1 0,0 0,0 0,0-1,0 1,0 0,0 0,0-1,0 1,0 0,0-1,0 1,0-1,1 1,-1-1,0 0,0 0,0 1,1-1,-1 0,0 0,1 0,17-3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4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0,'-11'263,"-24"36,25-153,10-147,0 1,1 0,-1-1,0 1,1-1,-1 1,1 0,-1-1,1 1,-1 0,1 0,-1 0,1-1,-1 1,1 0,-1 0,1 0,0 0,-1 0,1 0,-1 0,1 0,-1 0,1 0,0 0,-1 0,1 0,-1 0,1 1,-1-1,1 0,-1 0,1 1,-1-1,1 0,-1 1,0-1,1 0,-1 1,1-1,-1 1,0-1,1 1,10-45,-3 24</inkml:trace>
  <inkml:trace contextRef="#ctx0" brushRef="#br0" timeOffset="288.489">1 340,'28'0,"30"-5,13-2,0 1,-7-4,-10 0,-9 2,-7 2,-6 2,-4 2,-1 1,0 1,-6 0</inkml:trace>
  <inkml:trace contextRef="#ctx0" brushRef="#br0" timeOffset="704.018">791 340,'-20'54,"13"-39,1 0,0 1,1 0,0 0,2 1,0-1,0 1,2 0,0 0,1-1,1 2,0-15,0 1,0-1,0 0,1 1,-1-1,1 0,0 0,0 0,0 0,0 0,0-1,1 1,-1-1,1 1,0-1,0 0,0 0,0 0,0 0,0-1,0 1,0-1,1 0,-1 0,1 0,-1 0,1-1,-1 1,1-1,-1 0,1 0,-1 0,1-1,-1 1,1-1,-1 0,1 0,-1 0,0 0,1-1,-1 1,0-1,0 0,0 0,0 0,0 0,0-1,10-5,-1-1,1-1,-2 0,0 0,0-1,-1-1,0 0,-1 0,0-1,-1 0,-1 0,0-1,0 0,2-11,-6 21,-1 0,0 0,0 0,0 0,-1-1,1 1,-1-1,0 1,0-1,-1 1,1-1,-1 0,0 1,0-1,-1 1,1-1,-1 0,0 1,0-1,-1 1,1 0,-1-1,0 1,0 0,-1 0,1 0,-1 0,0 1,0-1,0 1,0 0,0-1,-1 1,0 1,1-1,-1 1,0-1,-1 1,-2-1,-1 2,1 1,-1 0,1 1,-1 0,1 0,0 0,0 1,-1 0,1 1,1 0,-1 0,0 0,1 1,-1 0,-2 2,-16 10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1,'-2'0,"1"0,-1 0,1 0,0 0,-1 1,1-1,0 1,-1-1,1 1,0-1,0 1,-1 0,1-1,0 1,0 0,0 0,0 0,0 0,0 0,0 0,0 0,1 1,-1-1,0 0,1 0,-1 0,1 1,-1-1,1 0,-1 1,1-1,0 1,0-1,0 0,0 1,0-1,0 1,0-1,0 0,0 1,1-1,-1 0,1 1,-4 8,-21 171,12-54,-16 79,26-145,20-61,-9-8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0,'0'46,"-1"0,-3-1,-1 0,-3 0,-1 0,-2-1,-7 13,-49 111,65-165,1 0,0 0,0 0,0-1,0 1,1 0,-1 0,1 1,0-1,0 0,0 0,0 0,0 0,1 0,-1 0,1 0,0 0,0 0,0-1,1 3,8 6</inkml:trace>
  <inkml:trace contextRef="#ctx0" brushRef="#br0" timeOffset="367.662">612 86,'-48'50,"2"2,3 3,2 1,-18 34,55-86,1 0,-1 1,1-1,0 1,0 0,0 0,1 0,0 0,0 0,0 1,0-1,1 0,0 1,0-1,1 1,0 0,-1-1,2 1,-1 0,1-1,0 1,0-1,0 1,1-1,0 0,0 1,0-1,1 0,0 0,-1-1,2 1,-1-1,1 1,1 1,7 0,-1-1,1 0,1-1,-1 0,0-1,1 0,0-1,0 0,-1-1,1-1,0 0,0-1,0 0,0-1,-1 0,1-1,1-1,15-5,-2-2,1 0,-2-2,0-1,0-1,-1-2,8-7,-17 10,0 0,-1-1,0-1,-2-1,0 0,0 0,-2-1,0-1,-1 0,-1 0,-1-1,-1 0,0-1,-1-2,-5 19,1 0,-1-1,1 1,-1-1,0 1,-1-1,1 1,-1-1,0 0,0 1,-1-1,1 0,-1 1,0-1,0 1,-1-1,1 1,-1 0,0 0,0-1,0 1,-1 0,0 1,1-1,-1 0,-1 1,1 0,0 0,-1 0,1 0,-1 0,0 1,0-1,0 1,0 0,-1 0,0 0,-8 0,1-1,-1 2,1-1,-1 2,1 0,-1 0,1 1,-1 1,1 0,-1 1,1 0,0 0,0 2,1-1,-1 2,-3 2,-18 9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5:5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57,'-201'28,"198"-29,0 1,0 0,0 1,0-1,0 0,0 1,1 0,-1-1,0 1,0 0,1 0,-1 1,0-1,1 1,-1-1,1 1,0 0,-1 0,1 0,0 0,0 0,0 0,1 1,-1-1,0 1,1-1,0 1,-1 0,1-1,0 1,1 0,-1 0,0 0,1 0,-1 0,1-1,0 1,0 0,0 0,1 0,0 3,4 2,1 0,1 0,-1-1,1 0,1 0,-1-1,1 0,0 0,0-1,1 0,0 0,0-1,0 0,1 0,61 36,-64-35,0 0,-1 0,0 1,0 0,0 0,-1 0,0 1,0 0,-1 0,0 0,0 1,0-1,-1 1,-1 0,1 0,-1 0,0 0,-1 0,0 0,0 0,-1 1,0-1,0 0,-1 1,0-1,-1 0,1 0,-2 0,1 0,-1 0,0 0,-1-1,0 0,0 1,0-1,-1-1,0 1,-1-1,1 0,-6 5,1-3,0 0,-1 0,0-1,0-1,-1 0,0 0,0-1,0-1,0 0,-1-1,0 0,1-1,-1 0,-7 0,17-3,0 1,1 0,-1-1,1 1,-1-1,0 0,1 1,-1-1,1-1,0 1,-1 0,1 0,0-1,0 0,0 1,0-1,0 0,0 0,0 0,0 0,1 0,-1 0,1-1,0 1,0 0,0-1,0 1,0-1,0 0,0 1,-3-18</inkml:trace>
  <inkml:trace contextRef="#ctx0" brushRef="#br0" timeOffset="280.063">257 1,'19'0,"21"0,8 0,1 0,-3 0,-4 0,-6 0,-3 0,-2 0,-7 5,-8 1</inkml:trace>
  <inkml:trace contextRef="#ctx0" brushRef="#br0" timeOffset="646.713">681 481,'-10'29,"-3"14,1 4,2-5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15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30,'-69'114,"39"-74,-144 148,0-14,160-164</inkml:trace>
  <inkml:trace contextRef="#ctx0" brushRef="#br0" timeOffset="417.639">38 1,'111'99,"-43"-48,-29-24,-2 1,-1 3,-1 1,-2 1,3 6,51 81,-45-34,-35-66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0,'49'33,"-33"-23,1 0,-1 2,-1 0,0 0,-1 2,0-1,-1 2,-1 0,6 9,101 161,-63-121,-45-51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67,'-25'5,"2"1,-1 1,1 1,0 0,0 2,1 1,1 1,0 1,0 0,1 2,-8 7,17-12,-1 1,2 0,-1 1,2 0,-1 0,2 1,-1 0,2 1,0 0,1 0,0 0,1 1,0-1,2 2,-1-1,2 0,0 0,1 1,1-1,0 1,1-1,1 5,-2-15,0-1,0 0,1 1,0-1,0 0,0 1,0-1,1 0,-1 0,1 0,0 0,1 0,-1-1,0 1,1 0,0-1,0 0,0 0,0 0,1 0,-1 0,1-1,-1 1,1-1,0 0,0 0,0-1,0 1,1-1,-1 0,0 0,1 0,-1 0,0-1,1 0,-1 0,0 0,1 0,-1-1,1 0,-1 0,0 0,0 0,0-1,1 1,9-8,1 0,-1-1,-1-1,0 0,-1-1,0 0,0-1,-1 0,7-13,4-1,29-43,-3-2,-3-2,-3-2,7-24,-5 31,-43 70,0-1,1 1,-1 0,0 0,0 0,0 0,1 0,-1 0,0 0,0 0,0 0,0 0,-1 0,1 1,0-1,0 0,-1 1,1-1,-1 0,1 1,-1-1,0 1,0-1,1 1,-1-1,0 1,0-1,0 1,0-1,-1 0,1 1,0 0,0 0,4 54,-4-30,0 0,2 1,1-1,1 0,1 0,1-1,1 0,2 0,0 0,2-1,0-1,2 0,0 0,2-1,6 6,-8-13,-2-2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0,'-15'38,"-9"33,0 8,3-4,5-10,6-12,5-9,2-8,3-5,-4-8,-2-8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1 808,'179'-313,"-92"156,23-28,-33 76,-43 77,-16 21</inkml:trace>
  <inkml:trace contextRef="#ctx0" brushRef="#br1" timeOffset="20242.608">566 695,'566'0,"-520"5,-45-5,-1 0,1-1,0 1,0 1,0-1,-1 0,1 0,0 0,0 0,-1 1,1-1,0 0,0 0,-1 1,1-1,0 1,-1-1,1 1,-1-1,1 1,0-1,-1 1,1-1,-1 1,0 0,1-1,-1 1,1 0,-1-1,0 1,1 0,-1 0,0-1,0 1,0 0,0 0,0 0,0-1,0 1,0 0,0 0,0 0,0-1,0 1,0 0,-1 0,1-1,0 1,-1 0,1-1,0 1,-1 0,1-1,-1 2,-111 109,108-108,-1 0,1 0,0 1,0-1,0 1,0 0,1 0,-1 0,1 1,0-1,0 1,1-1,-1 1,1 0,0 0,0 0,1 0,-1 1,1-1,1 0,-1 1,1-1,-1 0,2 1,-1-1,1 1,-1-1,1 0,1 0,-1 1,1-1,0 0,0 0,0 0,1 0,4-1,1 0,-1 0,1 0,0-1,0 0,0 0,1-1,-1 0,1-1,-1 0,1 0,-1-1,1 0,-1 0,1-1,0 0,1-1,17 0,201-18,-200 15,-4 1</inkml:trace>
  <inkml:trace contextRef="#ctx0" brushRef="#br1" timeOffset="21506.598">734 668,'29'-123,"-6"50,-23 72,0 1,1 1,-1-1,0 0,1 0,-1 1,1-1,-1 0,1 0,-1 0,1 1,-1-1,1 0,-1 0,1 0,-1 0,1 0,-1 0,1 0,-1 0,1 0,-1 0,1-1,-1 1,1 0,-1 0,1 0,-1-1,1 1,-1 0,1-1,-1 1,0 0,1-1,-1 1,1 0,-1-1,0 1,0-1,1 1,-1 0,0-1,0 1,1-1,-1 1,0-1,0 1,0-1,0 1,0-1,0 1,0-1,0 1,0-1,0 1,0-1,0 0,0 1,0-1,0 1,0 0,-1-1,6 15,-1 1,-1 0,0-1,-1 1,0 0,-2 1,1-1,-2 0,0 2,0 13,11 114,30 42,-112-271,-53-48,103 111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6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1,'34'33,"29"22,6 5,-6-7,-8-8,-9-12,-7-6,-5-3,-4-6,-7-1,-3-3,0 0,2-2,2 2,1-1,-3 1,-6-1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 3,5-6,2-6,-1-11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8:5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1,'-63'44,"43"-32,0 2,1 0,1 1,0 1,1 0,0 1,-10 16,26-32,0 0,0 0,0 0,1 0,-1 1,0-1,1 0,-1 1,0-1,1 0,0 1,-1-1,1 0,0 1,0-1,0 1,0-1,0 1,0-1,0 1,0-1,0 0,1 1,-1-1,1 1,-1-1,1 0,-1 1,1-1,0 0,0 0,0 0,-1 1,1-1,0 0,0 0,1 0,-1 0,0-1,0 1,0 0,1 0,-1-1,0 1,1 0,70 16,-60-15,-4-2,-1 0,1 1,0 0,0 0,0 1,0 0,-1 0,1 1,-1 0,0 0,0 1,0 0,0 0,0 0,-1 1,0 0,0 1,0-1,-1 1,0 0,0 0,0 1,-1 0,0-1,0 1,-1 1,0-1,0 0,2 9,-5-7,0 1,-1 0,0-1,0 1,-1-1,0 1,-1-1,0 0,-1 0,1 0,-2 0,1 0,-1-1,-1 0,1 0,-2-1,1 1,-1-1,0 0,0-1,0 0,-1 0,0-1,-1 0,1 0,-1-1,0 0,0 0,0-1,-6 1,-10 1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140 567,'-15'16,"0"0,1 2,1 0,1 0,0 2,2-1,0 1,1 0,1 1,1 0,-3 14,9-33,1 0,-1 0,0 0,1 0,-1 0,1 0,0 0,-1 0,1 0,0 0,1 0,-1 1,0-1,0 0,1 0,-1 0,1 0,0 0,0 0,0 0,0 0,0-1,0 1,0 0,0-1,1 1,-1 0,1-1,-1 0,1 1,0-1,-1 0,1 0,0 0,0 0,0 0,0 0,0 0,0-1,0 1,0-1,0 1,0-1,0 0,2 0,8-3,-1-1,0 0,0-1,0 0,-1 0,1-1,-1-1,-1 0,1 0,-1-1,-1 0,1 0,-2-1,1 0,-1-1,0 0,-1 0,0 0,-1-1,0 0,0 0,-1 0,-1 0,0-1,0 1,-2-1,1 0,-1-7,1 12,-1 0,0 0,0 0,-1 0,0 0,0 0,-1 0,0 0,0-1,-1 2,0-1,0 0,0 0,-1 0,0 1,0 0,-1-1,1 1,-1 1,-1-1,1 0,-1 1,0 0,0 0,-1 1,0-1,1 1,-1 0,-1 1,1-1,-2 1,-15 4,31 9,2-10,0-1,0 0,-1 0,1-1,0 0,-1-1,0 0,1 0,-1-1,-1 0,1-1,-1 0,1-1,-1 1,-1-1,1-1,-1 0,0 0,-1 0,0-1,0 1,1-3,-1 3,17-19,-2-2,-1 0,-1-1,-2-1,0 0,9-29,14-43,-19 129,158 461,-158-415,7 20,-5 1,-3 2,-5 0,-3 5,-12-58,-1-1,-3 1,-1 0,-3-1,-1 0,-3 5,10-41,-29 76,30-80,0 0,0 0,-1-1,1 1,0 0,0 0,-1 0,1-1,-1 1,0-1,0 0,1 1,-1-1,0 0,0 0,0 0,0 0,0 0,0 0,0-1,-1 1,1-1,0 0,0 1,0-1,-1 0,1 0,0 0,0-1,0 1,-1 0,1-1,0 0,0 1,-2-2,-2-3,1-1,-1 0,1 0,0 0,0 0,1-1,0 0,0 0,0 0,1 0,0-1,1 1,0-1,0 0,0 0,1 0,0 0,1 0,0 0,0 0,1 0,-1 0,2-3,-2 0,-2-19,2 0,0 0,2 0,2 0,0 0,2 1,1-1,2 1,1 1,1 0,1 0,1 1,2 1,11-17,-4 15,-15 16,1 1,0-1,1 1,0 1,0 0,2 0,-1 1,1 0,0 1,1 1,0-1,0 2,9-4,33 14,-30 7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2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0 247,'27'74,"43"193,-63-222,-23-62,6-13,3-1,0 0,2 0,1 0,1-1,2 0,1 1,5-28,-5 43,0-1,2 0,0 1,1 0,0-1,2 1,0 1,0-1,2 1,0 0,0 0,2 1,0 0,0 0,1 1,1 0,0 1,1 0,0 1,-9 9,0 0,0 1,0-1,0 1,0 0,1 0,-1 0,0 0,0 0,1 1,-1-1,1 1,-1 0,0 0,1 1,-1-1,1 1,-1-1,0 1,1 0,-1 0,0 0,0 1,0-1,0 1,0 0,0 0,-1 0,1 0,0 0,-1 1,0-1,2 2,62 96,-27 21,-37-99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49,'-13'28,"1"1,2 0,1 1,1 0,1 0,1 1,1 12,5-40,0-1,-1 0,1 1,1-1,-1 1,0-1,0 1,1-1,-1 1,1-1,0 0,0 1,0-1,0 0,0 0,1 1,-1-1,0 0,1 0,0-1,-1 1,1 0,0 0,0-1,0 1,0-1,0 0,0 0,1 0,-1 0,0 0,1 0,-1 0,0-1,1 1,-1-1,1 0,-1 1,1-1,-1 0,1-1,-1 1,1 0,-1-1,1 1,-1-1,0 0,1 0,-1 0,0 0,0 0,0 0,0-1,0 1,0-1,0 1,0-1,1-1,6-6,-1-1,1 0,-1 0,-1-1,0 0,-1 0,0-1,0 0,-1 0,-1 0,0-1,-1 1,0-1,-1 0,-1 0,0 0,0 0,-1 0,-1 0,0 0,-2-7,2 16,1 0,-1 0,0 0,-1 0,1 0,-1 0,1 0,-1 1,0-1,-1 0,1 1,-1 0,1 0,-1-1,0 2,-2-3,-13-8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1,'-2'1,"1"0,0 1,0-1,-1 1,1-1,0 1,1-1,-1 1,0 0,0-1,1 1,-1 0,1 0,-1 0,1-1,0 1,0 0,0 0,0 0,0 0,0-1,0 1,1 0,-1 0,0 0,2 1,-2 1,48 252,1 30,-37-232,-9-45,-1 0,0 0,0 0,0 0,-1 1,-1-1,0 0,0 1,-1-1,0 0,0 2,-9 5,-1-4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1 161,'43'-10,"38"-8,11 0,-7-3,-7 3,-12 4,-13-1,-6 3,-6-1,-5 1,-8 3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7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368 643,'-126'48,"99"-34,26-13,-16 5,-1 2,2 0,-1 1,1 1,1 1,0 0,0 0,1 2,1 0,0 0,1 1,0 1,-2 5,13-18,0-1,0 1,1-1,-1 1,0-1,1 1,0-1,-1 1,1-1,0 1,0 0,0-1,0 1,0-1,0 1,0 0,1-1,-1 1,0-1,1 1,0-1,-1 1,1-1,0 1,0-1,-1 0,1 1,0-1,0 0,1 0,-1 0,0 0,0 0,0 0,1 0,-1 0,1 0,-1 0,1-1,-1 1,1-1,-1 1,2-1,71 7,-51-13,0 0,0-2,0 0,-1-2,-1 0,0-2,0 0,-1-1,-1-1,0-1,-1-1,-1 0,3-4,-17 17,59-55,-60 59,0-1,0 0,1 1,-1-1,0 1,0 0,0 0,0 0,0 0,0 0,0 0,0 0,0 1,-1-1,1 1,0-1,-1 1,0 0,1 0,-1-1,0 1,0 0,0 0,0 0,0 0,0 1,0-1,-1 0,1 0,-1 0,0 1,1-1,-1 0,0 2,4 8,-3-7,0 0,1 0,-1 0,1 0,1 0,-1-1,1 1,-1-1,1 1,1-1,-1 0,0 0,1-1,0 1,0-1,0 0,0 0,1 0,-1 0,1-1,0 1,0-1,0-1,0 1,0-1,0 1,0-2,0 1,0 0,1-1,-1 0,0 0,0-1,2 0,2-3,0-1,0-1,-1 1,1-2,-1 1,-1-1,1 0,-1-1,0 0,-1 0,0 0,0-1,-1 0,0 0,0 0,-1 0,-1-1,1 0,-1 0,1-9,4-3,9-38,-3 0,-2-1,-3-1,-3 0,-2 0,-3 0,-5-37,3 38,1 57,1 1,0 0,-1 0,0 0,1 0,-1 0,0 0,0 0,-1-1,1 1,-1 0,1 0,-1 0,0 1,0-1,-1 0,1 0,0 0,-1 1,0-1,1 1,-1-1,0 1,0 0,-1-1,1 1,0 0,-2 0,0 4,1 0,0 0,-1 1,1 0,1-1,-1 1,0 0,1 0,-1 1,1-1,0 1,0-1,0 1,1-1,-1 1,1 0,0 0,0 0,0 0,0 1,-2 18,0 1,2-1,1 1,0-1,2 1,1-1,0 1,2-1,1 0,0-1,2 1,1-1,0-1,2 0,8 13,9 21,-15-32,0 0,-2 1,-1 0,0 0,-2 1,-1 1,-1-1,-2 1,1 8,-5-15,0-7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6.142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271 553,'-28'10,"20"-8,1 0,-1 0,1 0,-1 1,1 0,0 1,0-1,0 2,1-1,-1 0,1 1,0 0,1 1,-1-1,1 1,0 0,0 1,1-1,0 1,-1 3,5-6,1 1,-1 0,1-1,0 1,1-1,-1 1,1-1,0 0,0 1,0-1,1 0,0-1,-1 1,1 0,1-1,-1 1,0-1,1 0,0 0,-1 0,1-1,0 1,0-1,1 0,-1 0,5 1,18 15,-23-17,-1 1,0 0,0 0,0 0,0 1,0-1,0 1,-1 0,1-1,-1 1,1 0,-1 1,0-1,-1 0,1 1,0-1,-1 1,0-1,0 1,0-1,0 1,0 0,-1 0,0-1,0 1,0 0,0 0,0 0,-1-1,0 1,0 0,0-1,0 1,0-1,-1 1,0-1,1 1,-2 0,0 0,1-1,-1 0,0 0,0 0,-1 0,1 0,-1 0,1-1,-1 0,0 0,1 0,-1 0,0 0,-1-1,1 0,0 0,0 0,0 0,-1-1,1 1,0-1,-1 0,1-1,0 1,-1-1,-3-1,-11-3</inkml:trace>
  <inkml:trace contextRef="#ctx0" brushRef="#br0" timeOffset="1506.101">1090 582,'-10'10,"1"1,1 0,0 0,1 1,0 0,1 1,0-1,1 1,0 0,1 1,1-1,0 1,0-1,2 1,0 0,0 10,1-21,0-1,0 0,0 0,0 1,0-1,1 0,-1 0,1 1,0-1,-1 0,1 0,0 0,0 0,0 0,1 0,-1 0,0 0,1 0,-1-1,1 1,0-1,-1 1,1-1,0 1,0-1,0 0,0 0,0 0,0 0,0 0,1-1,-1 1,0-1,0 1,0-1,1 0,-1 0,0 0,2 0,2 0,1-1,-1 0,0-1,0 1,0-1,0 0,0-1,0 1,0-1,-1-1,1 1,-1-1,4-3,-2 2,0-1,0 0,0-1,-1 0,0 0,0 0,-1-1,0 0,0 0,-1 0,0 0,0-1,-1 0,0 1,-1-1,0 0,0-1,-1 1,0-6,0 12,-1 0,1 0,-1 0,0 0,0-1,0 1,-1 0,1 0,-1 0,1 0,-1 0,0 0,0 0,-1 0,1 1,-1-1,1 0,-1 1,0-1,0 1,0 0,0-1,0 1,0 0,-1 0,1 0,-1 1,1-1,-1 0,0 1,0 0,0 0,0 0,0 0,0 0,0 0,-41-1,59 1,0-1,0 0,-1-1,1 0,0-1,-1-1,0 0,0-1,-1-1,10-6,-8 6,1 0,-1-1,0-1,0 0,-1 0,0-2,0 0,-2 0,1-2,-1 1,-1-1,0-1,-1 0,3-7,31-103,-33 64,-7 44,0-1,-1 0,-1-1,-1 1,0 0,-2 0,1-1,-3-3,3 22,0-1,-1 0,1 0,-1 1,1-1,0 0,-1 0,1 0,-1 1,1-1,-1 0,1 0,-1 0,1 0,-1 0,1 0,-1 0,1 0,0 0,-1 0,1-1,-1 1,1 0,-1 0,1 0,-1 0,1-1,0 1,-1 0,1 0,-1-1,1 1,0 0,-1-1,1 1,0 0,0-1,-1 1,1-1,0 1,0 0,-1-1,1 1,0-1,0 1,0-1,0 1,0-1,0 1,0-1,0 1,0 0,0-1,0 1,0-1,0 1,0-1,0 1,0-1,0 1,1-1,-1 1,0 0,0-1,1 1,-1-1,0 1,1 0,-10 37,8 388,56 326,-55-668,-3 0,-4 0,-3-1,-7 15,14-77,-1 0,-1-1,-1 1,-1-1,-1 0,0-1,-2 0,0 0,-10 13,20-30,-1 1,0-1,0 0,0 1,-1-1,1 0,0 1,0-1,-1 0,1 0,0 0,-1 0,1-1,-1 1,1 0,-1 0,0-1,1 1,-1-1,0 0,1 1,-1-1,0 0,1 0,-1 0,0 0,1 0,-1-1,0 1,0 0,1-1,-1 1,1-1,-1 0,0 1,1-1,0 0,-1 0,1 0,-1 0,1 0,0 0,0-1,0 1,-1 0,1-1,0 1,1 0,-1-1,0 0,0 1,1-1,-1 1,1-1,-1 0,1 1,0-1,-1 0,1 1,0-1,0-1,-2-18,0 0,2 0,0 0,1-1,1 1,1 0,2-6,0-2,7-45,3 1,4 0,3 2,2 0,10-12,-20 53,0 1,3 0,0 1,2 1,0 1,2 1,10-9,-12 17</inkml:trace>
  <inkml:trace contextRef="#ctx0" brushRef="#br0" timeOffset="4051.419">186 1710,'-30'29,"1"2,2 0,1 2,1 1,-2 7,7 13,19-53,1 0,0 0,0 0,0 0,0 0,0 0,0 0,0 0,0 0,0 0,1 0,-1 0,0 0,1 0,-1 0,1 0,-1-1,1 1,-1 0,1 0,-1 0,1-1,0 1,-1 0,1-1,0 1,0 0,0-1,-1 1,1-1,0 1,0-1,0 0,0 1,0-1,0 0,0 0,0 1,0-1,0 0,0 0,0 0,0 0,0-1,0 1,0 0,0 0,0 0,0-1,0 1,0-1,8-1,-1-1,1-1,-1 1,0-1,0-1,0 0,0 0,-1 0,0-1,0 0,0 0,2-5,46-33,-53 43,1 0,-1 0,0 0,1 0,-1 1,1-1,0 1,-1 0,1 0,-1 0,1 0,0 0,-1 0,1 1,-1-1,1 1,-1 0,1 0,-1 0,0 0,1 0,-1 0,0 1,0-1,0 1,0-1,0 1,0 0,0 0,0 0,-1 0,1 0,-1 0,0 1,0-1,1 0,-1 1,-1-1,1 1,0-1,-1 1,1-1,-1 2,37 46,-32-47,0-1,0 0,0 0,1 0,-1-1,0 1,1-1,-1-1,1 1,-1-1,1 0,0 0,-1 0,1-1,-1 0,1 0,-1 0,0-1,1 0,-1 0,0 0,0-1,0 1,-1-1,1 0,-1-1,1 1,-1-1,0 0,0 0,-1 0,1-1,-1 1,0-1,1-2,11-21,-2-1,-1-1,-1 0,-2-1,0 0,-3 0,1-13,16-226,-8 133,-14 352,-2-184,1 0,2-1,1 1,2 0,1-1,6 17,46 150,-30-66,-27-120</inkml:trace>
  <inkml:trace contextRef="#ctx0" brushRef="#br0" timeOffset="4287.564">498 1654,'23'5,"29"1,8 0,0-1,-6 4,-7-1,-7-1,-5-2,-4-1,-3-2,-5-1</inkml:trace>
  <inkml:trace contextRef="#ctx0" brushRef="#br0" timeOffset="4473.161">1090 1880,'9'33,"4"12</inkml:trace>
  <inkml:trace contextRef="#ctx0" brushRef="#br0" timeOffset="4624.146">1118 1513,'0'0</inkml:trace>
  <inkml:trace contextRef="#ctx0" brushRef="#br0" timeOffset="5023.425">1513 1767,'-14'6,"0"2,1 0,0 0,0 1,1 1,0 0,1 0,0 2,0-1,2 1,-1 1,-5 10,13-20,0 1,0-1,0 1,0-1,1 1,-1 0,1 0,0 0,1 0,-1 0,1-1,-1 1,1 0,0 0,1 0,-1 0,1 0,-1 0,1 0,0 0,1 0,-1-1,1 1,0 0,-1-1,1 1,1-1,-1 0,1 0,-1 0,1 0,0 0,0 0,0-1,0 0,0 1,1-1,-1 0,1-1,0 1,-1-1,1 1,0-1,0 0,0 0,0-1,0 1,5-2,-1-1,1 1,-1-2,0 1,0-1,0 0,0-1,0 0,-1 0,1 0,-1-1,0 0,0-1,-1 0,0 0,0 0,0-1,-1 1,0-1,0-1,-1 1,0-1,0 1,-1-1,0 0,0-1,-1 1,0 0,0-1,-1 1,1 3,-1 0,0 0,-1 0,1 0,-1 0,0 0,0 0,0 0,-1 0,0 1,0-1,0 0,0 0,-1 0,0 1,0-1,0 1,-1 0,1-1,-1 1,0 0,0 0,0 1,-1-1,1 1,-1 0,0-1,0 2,0-1,-4-1,-13-3</inkml:trace>
  <inkml:trace contextRef="#ctx0" brushRef="#br0" timeOffset="5492.249">1880 1964,'4'-25,"-2"4,2 0,0 0,1 1,1-1,1 1,8-15,-15 34,0 0,0 0,1 0,-1 1,0-1,0 0,0 0,1 1,-1-1,0 0,1 1,-1-1,0 0,1 1,-1-1,1 0,-1 1,1-1,0 1,-1-1,1 1,-1-1,1 1,0-1,-1 1,1 0,0-1,0 1,-1 0,1 0,0 0,0-1,-1 1,1 0,0 0,0 0,0 0,-1 0,1 0,0 1,0-1,-1 0,1 0,0 0,0 1,-1-1,1 1,0-1,-1 0,1 1,0-1,-1 1,1-1,-1 1,1-1,0 2,21 47,-14-27,-5-16,1-1,0 0,0 0,1 0,-1-1,1 1,0-1,0 0,0 0,1-1,-1 0,1 0,0 0,0 0,0-1,0 0,0 0,1-1,-1 0,0 0,1 0,-1-1,1 0,-1 0,1-1,-1 0,0 0,1 0,-1-1,0 0,0 0,0 0,0-1,0 0,-1 0,1-1,-1 1,0-1,0 0,0-1,0 1,-1-1,0 0,0 0,3-5,6-12,-2 0,0-1,-2 0,0-1,-2 1,3-15,-7 25,4-12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0 196,'44'-14,"37"-15,16-2,-5 0,-13 4,-15 8,-13 6,-12 6,-11-1,-6 1,-2 2,-5 1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0,'14'34,"5"11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1,'-5'14,"0"0,1 1,1-1,0 1,0 0,2 0,0 0,1 0,0 0,1 0,1 0,0 0,1-1,1 1,0-1,1 1,1-1,-4-11,-1 0,1 0,0-1,0 1,0-1,0 1,1-1,-1 0,1 0,-1 0,1 0,0-1,0 1,0-1,0 1,0-1,0 0,0 0,0 0,0-1,0 1,1-1,-1 0,0 0,0 0,0 0,1 0,-1-1,0 1,0-1,0 0,0 0,0 0,0-1,0 1,0-1,0 1,0-1,-1 0,1 0,-1 0,1-1,-1 1,0 0,0-1,0 0,0 1,0-2,6-6,-1-1,0 1,0-1,-1-1,-1 1,1-1,-2 0,0 0,-1-1,1-3,-3 12,0 0,0 0,0-1,-1 1,0 0,1 0,-2 0,1 0,0-1,-1 1,0 0,0 0,0 0,0 0,-1 0,0 0,1 1,-1-1,-1 0,1 1,0-1,-1 1,0 0,0 0,0 0,0 0,0 1,-1-1,1 1,-1 0,1 0,-4-1,-17-3,1 6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0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0 374,'133'-234,"-133"233,0 0,1 0,-1 0,0 0,1 0,-1 0,0 1,1-1,-1 0,1 0,-1 1,1-1,0 0,-1 1,1-1,0 0,-1 1,1-1,0 1,0-1,-1 1,1 0,0-1,0 1,0 0,0-1,-1 1,1 0,0 0,0 0,0 0,0 0,0 0,0 0,0 0,0 0,-1 0,1 0,0 1,0-1,0 0,0 1,0-1,-1 1,1-1,0 1,0-1,0 1,28 41,-20-27,-6-10,0 1,0-1,0 0,1 0,0-1,0 1,0-1,0 0,1 0,0 0,0 0,0-1,0 0,0 0,1 0,-1-1,1 0,-1 0,1 0,0-1,0 0,0 0,0 0,0-1,0 0,0 0,0 0,0-1,5-1,-3 0,0 0,0-1,-1 0,0 0,1-1,-1 0,-1 0,1 0,0-1,-1 0,0-1,0 1,-1-1,0 0,0 0,0-1,-1 0,0 0,0 0,0 0,-1 0,0-1,-1 1,2-5,19-92,-17 85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30,'-12'-23,"8"16,14 16,108 143,31-7,-67-75,-51-7,-27-53,0 0,1 0,-1 0,2-1,0 0,0 0,0 0,1-1,1 1,6 4,-1-7,-3-5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23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435 543,'-71'-67,"-39"-83,4 2,-29-16,126 155,6 5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9:11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0 857,'586'-479,"-519"422,-34 26,2 2,0 1,2 1,1 3,1 1,0 1,11-1,-49 22,1 0,-1 0,1 1,0-1,-1 1,1-1,-1 1,1-1,0 1,-1 0,1 0,0-1,0 1,-1 1,1-1,0 0,-1 0,1 1,0-1,-1 1,1-1,-1 1,1 0,0-1,-1 1,0 0,1 0,-1 0,1 0,-1 0,0 1,0-1,0 0,0 1,0-1,0 0,0 1,0-1,0 1,-1-1,1 1,-1 0,1-1,-1 1,0 0,1-1,-1 1,0 1,-2 11,0-1,0 0,-1 0,-1-1,0 1,-1-1,0 1,-1-2,0 1,-1-1,0 1,-5 3,-19 37,7-9,1-2,2 0,1 1,3 1,-2 9,17-50,1 1,-1 1,0-1,1 0,0 0,-1 0,1 1,0-1,1 1,-1-1,1 1,-1-1,1 1,0-1,1 1,-1-1,0 1,1-1,0 1,0-1,0 0,0 1,1-1,-1 0,1 0,0 0,-1 0,2 0,-1 0,0-1,0 1,1-1,0 1,-1-1,1 0,0 0,0 0,0 0,0-1,0 1,1-1,1 1,9-2,-1-1,0 0,1-1,-1-1,0 0,0 0,-1-1,1-1,-1 0,0-1,0 0,-1-1,1 0,9-9,2 1,444-324,-247 195,-96 67,-115 65,-35 8,9 3,-3-4,0-1,1-1,-1 0,2-1,-1-2,1 0,-8-6,-14-1,39 17,1-1,-1 1,0 0,0 0,1 0,-1 0,0-1,0 1,1 0,-1 1,0-1,0 0,1 0,-1 0,0 0,0 1,1-1,-1 0,0 0,1 1,-1-1,0 1,1-1,-1 1,0-1,1 1,-1-1,1 1,-1-1,1 1,-1 0,1-1,0 1,-1 0,1-1,0 1,-1 0,1 0,0-1,0 1,0 0,0 0,0-1,0 1,0 0,0 0,0-1,0 1,0 0,0 0,0-1,1 1,-1 0,0 0,9 46,3-1,1 0,2-1,11 21,12 38,-6 24,-20-119,-6-37,-3 14,30-99,-26 95</inkml:trace>
  <inkml:trace contextRef="#ctx0" brushRef="#br0" timeOffset="20842.432">1834 378,'5'0,"1"-5,0-6,4-1,0-4,-2-4,-2-3,3 2,0 1,-2-3,-2-1,-7 4,-2 9,-2 7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06:22.60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2147 1139,'-1'1,"-1"0,1 0,0 0,0 1,0-1,0 0,0 1,0-1,1 0,-1 1,0-1,1 1,-1-1,1 1,-1 0,1-1,0 1,0-1,0 1,0 0,0-1,0 1,0-1,0 1,1 0,-1-1,0 1,1-1,0 1,-1-1,1 2,1 5,2 22,-2 1,0 0,-2 0,-2 0,0 0,-5 11,-22 304,17-218,5 0,8 80,0-87,32 213,-10-160,8 189,-5 9,-26 606,0-472,-28-210,17-157,1-74,3 0,3 0,3 1,4 33,-1 21,-19 105,9-180,15-60,-1-3</inkml:trace>
  <inkml:trace contextRef="#ctx0" brushRef="#br0" timeOffset="6388.036">1809 4752,'310'29,"-109"-2,-115-28,109 13,-135-3,2-2,-1-3,1-2,35-5,12 1,766 2,-705-28,281 27,-310 13,-80-3,0-2,0-3,0-2,38-5,10 1,172 1,-258-3,-5-2</inkml:trace>
  <inkml:trace contextRef="#ctx0" brushRef="#br0" timeOffset="66802.805">2147 1590,'-1'0,"1"1,-1-1,0 0,0 0,1 1,-1-1,0 0,1 1,-1-1,1 0,-1 1,1-1,-1 1,1-1,-1 1,1 0,-1-1,1 1,-1-1,1 1,0 0,-1-1,1 1,0 0,0-1,0 1,-1 0,1 0,0-1,0 1,0 0,0-1,0 1,0 0,0 0,1-1,-1 1,0 0,0-1,0 1,1 0,-1-1,0 1,1 0,-1-1,1 1,-1-1,1 1,-1 0,1-1,-1 1,1-1,-1 0,1 1,11 4,0 0,0 0,0-2,0 1,1-2,-1 1,1-2,-1 0,1 0,0-1,0-1,12-1,120-26,-120 26,-1 2,1 1,-1 1,0 1,0 1,10 3,5 0,1-2,0-2,0-1,0-3,6-1,37 0,735 2,-648 28,195-27,-222 26,-71-26,-60-1</inkml:trace>
  <inkml:trace contextRef="#ctx0" brushRef="#br0" timeOffset="69618.303">4688 4836,'17'-121,"-10"76,-2-1,-2 0,-2 0,-4-37,0-11,3-668,29 592,-29-197,-29 197,2 2,-2-2,12-10,10 138,3 0,1 0,2-1,3-33,0-7,-2-284,-5 317,-1 32</inkml:trace>
  <inkml:trace contextRef="#ctx0" brushRef="#br0" timeOffset="72818.178">4942 4836,'33'-12,"-32"-14,18-132,-32 30,6 90,2-1,1 0,3 0,1 0,2-13,0-29,-18-43,9 84,2 0,2-1,2 0,1 1,3-2,-1-41,-2-369,-29 282,29-281,0 56,-27 225,14 42,-16-70,1 1,-11 49,36 139</inkml:trace>
  <inkml:trace contextRef="#ctx0" brushRef="#br0" timeOffset="75492.025">2119 1393,'397'0,"-227"27,-2-43,-110 9,-1 1,2 4,-1 1,3 4,42-1,1195-2,-1230 16,-56-4</inkml:trace>
  <inkml:trace contextRef="#ctx0" brushRef="#br0" timeOffset="77188.746">4602 1676,'5'0,"2"-5,-6-2,-2-4,-7 0,-6 1,-1 8,-2 4,1 1</inkml:trace>
  <inkml:trace contextRef="#ctx0" brushRef="#br0" timeOffset="84625.854">2599 1562,'1'-1,"0"-1,0 0,0 1,0-1,-1 0,1 0,-1 0,1 0,-1 0,0 0,0 0,0 0,0 0,0 0,0 1,0-1,-1 0,1 0,-1 0,1 0,-1 0,0 0,0 1,0-1,0 0,0 1,0-1,0 1,0-1,-1 1,1-1,-1 1,1 0,-1 0,1-1,-1 1,0 1,1-1,-1 0,0 0,0 0,0 1,0-1,0 1,1 0,-1 0,0-1,0 1,0 0,0 1,0-1,0 0,0 0,0 1,0-1,0 1,0 0,-168 58,63-25,177-33,108-28,-97 2,-109 18,-31 10,1 1,0 3,0 3,-26 9,62-14,-56 1,77-7,0 0,1 1,-1-1,1 0,-1 1,0-1,1 0,-1 0,1 0,0 1,-1-1,1 0,0 0,-1 0,1 0,0 0,0 0,0 0,0 0,0 0,0 0,0 0,0 1,0-1,1 0,-1 0,0 0,0 0,1 0,-1 0,1 0,-1 1,1-1,-1 0,1 0,-1 1,1-1,0 0,-1 1,1-1,0 0,0 1,-1-1,1 1,0 0,0-1,0 1,0-1,0 1,0 0,-1 0,1 0,0-1,0 1,0 0,0 0,0 0,0 1,0-1,0 0,0 0,22-12,1 1,0 1,1 1,0 1,1 1,-1 2,1 0,0 2,0 1,2 1,-262 3,359-13,57-24,-35 6,-138 27,1-1,0 1,0 1,-1-1,1 2,0-1,0 1,0 1,0 0,0 1,0-1,-10 0,1 0,-1 0,0 0,0-1,1 1,-1 0,0 0,0 0,0 0,0-1,0 1,0 0,0 0,0 0,0 0,0-1,-1 1,1 0,0 0,-1 0,1-1,0 1,-1 0,1 0,-1-1,1 1,-1 0,1-1,-1 1,0-1,1 1,-1-1,0 1,1-1,-1 1,0-1,0 1,1-1,-1 0,0 0,0 1,0-1,1 0,-2 0,-169 43,220-50,18-1,1 2,1 4,47 5,-12-2,35-1,-443 39,5 6,157-20,202-19,33-11,0-4,-1-4,9-7,19-1,295-53,-451 89,-166 24,-25-8,563-43,-84-24,-246 35,25-5,-36 14,-246 65,217-65,-161 33,196-41,-1 0,0 0,0 0,0 0,0 0,0 1,1-1,-1 0,0 0,0 0,0 0,0 1,0-1,0 0,0 0,0 0,0 0,0 1,0-1,0 0,0 0,0 0,0 0,0 1,0-1,0 0,0 0,0 0,0 1,0-1,0 0,0 0,0 0,0 0,24-1,743-126,-614 104,-147 16,-31 10,-348 89,361-82,44-8,62-6,-1-4,85-19,-59 8,-35 0,-223 41,-15 14,154-36,1 1,-1-1,0 0,0 0,1 1,-1-1,0 0,0 1,1-1,-1 0,0 1,0-1,0 0,0 1,0-1,1 0,-1 1,0-1,0 1,0-1,0 0,0 1,0-1,0 1,0-1,0 0,-1 1,1-1,0 0,0 1,0-1,0 1,0-1,-1 0,1 1,0-1,0 0,-1 0,1 1,0-1,-1 0,1 1,0-1,0 0,-1 0,1 0,-1 1,41 0,296-75,-163 37,-173 37,-1 0,1 0,0 0,0 0,-1 1,1-1,0 0,0 0,-1 1,1-1,0 0,0 0,0 1,0-1,0 0,-1 1,1-1,0 0,0 0,0 1,0-1,0 0,0 1,0-1,0 0,0 1,0-1,0 0,0 1,0-1,0 0,1 0,-1 1,0-1,0 0,0 1,0-1,0 0,1 0,-1 1,0-1,0 0,1 0,-1 0,0 1,0-1,1 0,-1 0,0 0,0 0,1 1,-1-1,0 0,1 0,-1 0,0 0,0 0,1 0,-1 0,0 0,1 0,-1 0,-23 17,-124 64,146-81,1 0,-1 0,1 0,-1 0,0 0,1 0,-1 0,1 0,-1 0,1 0,-1 0,1 1,-1-1,0 0,1 0,-1 0,1 1,-1-1,1 0,0 1,-1-1,1 1,-1-1,1 0,0 1,-1-1,1 1,0-1,-1 1,1-1,0 1,0-1,-1 1,1-1,0 1,0-1,0 1,0 0,0-1,0 1,0-1,0 1,0-1,0 1,0 0,0-1,0 1,0-1,1 1,-1-1,0 1,0-1,1 1,-1-1,0 1,1-1,-1 1,0-1,1 0,37 3,281-74,-319 71,18-5,-18 10,-257 120,251-119,22-3,28-3,-42 0,149-20,-130 21,-25 9,-31 14,-85 33,155-34,-19-13,-2 1</inkml:trace>
  <inkml:trace contextRef="#ctx0" brushRef="#br0" timeOffset="89744.771">4744 1703,'0'1,"-1"-1,1 0,-1 1,1-1,-1 0,1 1,-1-1,1 0,-1 1,1-1,-1 0,0 0,1 0,-1 0,1 0,-1 0,0 0,1 0,-1 0,0 0,1 0,-1 0,1 0,-1 0,0 0,1-1,-1 1,1 0,-1 0,1-1,-1 1,1 0,-1-1,1 1,-1-1,1 1,-1-1,1 1,0-1,-1 1,1-1,0 1,-1-1,1 1,0-1,0 1,0-1,-1 0,1 1,0-1,0 1,0-1,0 0,0 1,0-1,0 0,0 1,0-1,1 1,-1-1,0 0,0 1,0-1,1 0,-5 23,0-1,2 1,1-1,0 1,2 0,1 9,0 23,28 259,-19-252,2-91,-34-161,-1-49,18 213,4 20,-1 0,1 0,-2 0,1 0,-1 0,0 0,-1 0,1 1,-2-1,1 1,0 0,-4-4,7 10,0-1,-1 1,1-1,-1 1,1 0,-1-1,1 1,-1-1,1 1,-1 0,0-1,1 1,-1 0,1 0,-1-1,0 1,1 0,-1 0,0 0,1 0,-1 0,0 0,1 0,-1 0,0 0,1 0,-1 0,0 1,1-1,-1 0,1 0,-1 1,0-1,1 0,-1 1,1-1,-1 0,1 1,-1-1,1 1,-1-1,1 1,0-1,-1 1,1-1,0 1,-1 0,1-1,0 1,0-1,-1 1,1 0,0-1,0 1,0 0,0-1,0 1,0 0,0-1,0 1,0 0,-7 43,8-15,0-1,2 0,2 1,0-1,2-1,2 6,13 56,-4 0,-3-22,-3 2,-3 0,0 61,-11-27,13-247,24-122,-26 212,-35 251,25 533,12-668,4-93,0-143,-6 99,-3 1,-4-2,-3-29,1 98,0 1,0-1,-1 1,1-1,-1 1,-1-1,1 1,-1 0,0 0,-1 0,1 0,-1 0,-1 1,1-1,-1 1,-1-3,3 8,1 1,0-1,-1 0,1 1,0-1,0 1,0 0,-1-1,1 1,0 0,0 0,0 0,0 0,0-1,0 2,0-1,1 0,-1 0,0 0,0 0,1 0,-1 0,1 1,-1-1,1 0,0 1,-1-1,1 0,0 1,0-1,0 0,-1 2,-7 27,1-1,2 2,1-1,2 0,0 1,3 22,-5 74,-18 314,23-398,15-72,7-210,-21 219,7-48,-4 0,-3-1,-4-26,-6 65,8 30,0 1,0-1,0 0,0 1,0-1,0 0,0 1,0-1,0 0,0 1,0-1,0 0,0 1,-1-1,1 0,0 1,0-1,0 0,-1 0,1 1,0-1,0 0,-1 0,1 0,0 1,0-1,-1 0,1 0,0 0,-1 0,1 1,0-1,-1 0,1 0,0 0,-1 0,1 0,0 0,-1 0,1 0,0 0,-1 0,1 0,0 0,-1 0,1 0,0 0,-1-1,1 1,0 0,0 0,-1 0,1 0,0-1,-1 1,1 0,0 0,0-1,-1 1,-13 78,2 1,4 0,4 1,3-1,5 22,-3 26,21 2,-15-168,-8-185,-4 462,10 370,22-924,-14 246,-10 106,-20 369,-10-139,54-494,4-41,-31 269,1-1,-1 1,1 0,-1-1,0 1,1-1,-1 1,0-1,1 1,-1-1,0 1,1-1,-1 1,0-1,0 1,0-1,0 1,1-1,-1 0,0 1,0-1,0 1,0-1,0 1,0-1,-1 0,1 1,0-1,0 1,0-1,0 1,-1-1,1 1,0-1,0 1,-1-1,1 1,-1-1,1 1,0-1,-1 1,1 0,-1-1,1 1,-1 0,1-1,-1 1,1 0,-1 0,1-1,-1 1,1 0,-1 0,1 0,-1 0,0 0,1 0,-1 0,1 0,-1 0,0 0,1 0,-23 148,10-47,5 0,4 101,16-226,17-285,-24 260,-11 61,-10 157,-8 122,12-196,22-128,21-159,-56 375,-7 125,79-694,-5 162,-28 184,-60 215,45-164,1-6,5-41,7-41,-3-1,-4 0,-3 0,-4-18,1 15,-22-28,16 132,36 178,-28-70,15-343,8-103,-7-54,-29 302,-3 102,12 368,3-103,12-597,-4 220,-3 0,-3 1,-4-1,-10-67,-5 54,17 90,0 0,0 1,-1-1,1 0,0 1,0-1,0 0,-1 0,1 1,0-1,-1 0,1 0,0 0,0 1,-1-1,1 0,0 0,-1 0,1 0,0 0,-1 0,1 0,0 0,-1 0,1 0,-1 0,1 0,0 0,-1 0,1 0,0 0,-1 0,1 0,0 0,-1 0,1 0,0-1,-1 1,1 0,0 0,0 0,-1-1,1 1,0 0,0 0,-1-1,1 1,0 0,0-1,0 1,-1 0,1-1,0 1,0 0,0-1,0 1,0 0,0-1,0 1,0 0,0-1,0 1,0 0,0-1,0 1,0 0,0-1,0 1,0-1,-7 30,-6 373,-6 150,-6-287,28-236,-3-29,0-1,0 1,0 0,0-1,0 1,0 0,0-1,0 1,0 0,0 0,0-1,0 1,0 0,1-1,-1 1,0 0,0 0,0 0,1-1,-1 1,0 0,0 0,0-1,1 1,-1 0,0 0,1 0,-1 0,0 0,0 0,1-1,-1 1,0 0,1 0,-1 0,0 0,0 0,1 0,-1 0,0 0,1 0,-1 0,0 0,1 0,-1 1,0-1,0 0,1 0,-1 0,0 0,0 0,1 1,-1-1,0 0,0 0,1 1,12-65,-13 389,7-296,-7-30,0 1,0 0,0-1,0 1,0 0,0-1,1 1,-1 0,0-1,0 1,0 0,0-1,0 1,0 0,1 0,-1-1,0 1,0 0,0 0,1-1,-1 1,0 0,0 0,1-1,-1 1,0 0,0 0,1 0,-1 0,0 0,1-1,-1 1,0 0,1 0,-1 0,0 0,1 0,-1 0,0 0,1 0,-1 0,0 0,1 0,-1 0,0 0,1 1,-1-1,0 0,0 0,1 0,-1 0,0 0,1 1,-1-1,0 0,0 0,1 1,-1-1,0 0,8-65,-9 350,1-606,0 642,0-669,0 345,-1 2,0 0,1 0,0 0,-1-1,1 1,0 0,-1 0,1 0,0 0,0 0,0 0,0 0,0 0,0-1,0 1,1 0,-1 0,0 0,0 0,1 0,-1 0,1 0,-1 0,1 0,-1 0,1 0,0 0,0 0,-1 1,1-1,0 0,0 0,0 1,0-1,0 0,0 1,0-1,0 1,0-1,0 1,0 0,0 0,0-1,0 1,0 0,0 0,0 0,0 0,1 0,-1 0,0 0,2 3,0-1,-1 0,1 1,-1 0,0 0,1 0,-1 0,-1 0,1 0,0 0,-1 1,0-1,1 0,-2 1,1-1,0 1,0-1,-1 1,0 0,0-1,0 1,0 1,5 26,-5-31,0 0,0-1,1 1,-1 0,0 0,1-1,-1 1,0 0,1 0,-1-1,0 1,1 0,-1 0,0 0,1 0,-1 0,1 0,-1 0,0 0,1-1,-1 1,1 0,-1 1,0-1,1 0,-1 0,1 0,-1 0,0 0,1 0,-1 0,0 1,1-1,-1 0,0 0,1 0,-1 1,0-1,1 0,-1 0,0 1,0-1,1 0,-1 1,0-1,0 0,1 1,4-42,25-250,-30 278,-1 48,1 198,3-213,3-22,5-33,-30-117,18 120,0 21,1 36,1 381,-1-421,0-3</inkml:trace>
  <inkml:trace contextRef="#ctx0" brushRef="#br0" timeOffset="105898.888">4885 5174,'0'482,"-26"-338,5-53,16-72</inkml:trace>
  <inkml:trace contextRef="#ctx0" brushRef="#br0" timeOffset="106895.083">1696 5654,'468'-27,"-29"55,906-29,-930 0,-212-25,118 25,-152-27,57 0,-96 2,-119 28,-5 3</inkml:trace>
  <inkml:trace contextRef="#ctx0" brushRef="#br0" timeOffset="107201.265">5252 5260,'-38'28,"-37"25,-11 7,0-1,10-6,8-7,11-12,11-6,2-4,5-1,4-4,4 0,1 0,2-2,0 1,1-4,-1-3,6-4</inkml:trace>
  <inkml:trace contextRef="#ctx0" brushRef="#br0" timeOffset="108013.826">2570 5429,'-409'270,"274"-186,78-51,2 2,2 3,1 2,1 4,37-30,3 0</inkml:trace>
  <inkml:trace contextRef="#ctx0" brushRef="#br0" timeOffset="112679.567">5422 4864,'55'-2,"258"3,-116-29,57 28,-84-27,15 26,-179 6,-10 2</inkml:trace>
  <inkml:trace contextRef="#ctx0" brushRef="#br0" timeOffset="115749.527">2147 1309,'-1'-226,"-23"108,-9-105,34-87,-17 275,11 40</inkml:trace>
  <inkml:trace contextRef="#ctx0" brushRef="#br0" timeOffset="118533.813">3107 6106,'3'-11,"0"0,0 0,1 0,1 0,0 0,0 1,1 0,1 0,-1 0,2 1,-1 0,1 0,0 1,1 0,0 1,0 0,1 0,0 1,0 0,1 1,-1 0,1 0,0 1,8-1,83-18,-99 23,-1 0,1 0,0 1,0-1,0 0,0 1,-1 0,1 0,0-1,0 2,-1-1,1 0,-1 0,1 1,-1 0,0-1,1 1,-1 0,0 0,0 0,0 0,-1 0,1 1,0-1,-1 1,0-1,1 1,-1-1,0 1,0 0,0 0,-1-1,1 4,-1 7,0 0,-1 0,-1 0,0-1,0 1,-2 0,1-1,-2 1,1-1,-2 0,0-1,0 1,-1-1,0-1,-1 1,0-1,-1 0,0-1,0 0,-1-1,-4 3,13-11,0 1,0-1,0 1,0-1,0 1,0 0,-1 0,1-1,0 1,0 0,1 0,-1 0,0 0,0 0,0 0,1 0,-1 0,0 0,1 0,-1 1,1-1,-1 0,1 0,0 1,0-1,-1 0,1 0,0 1,0-1,0 0,0 0,0 1,1-1,-1 0,0 1,1-1,-1 0,1 0,-1 0,1 1,-1-1,1 0,0 0,0 0,-1 0,1 0,1 0,155 49,-55-5,-99-43,-1 0,1-1,-1 1,0 0,0 0,0 0,0 0,0 1,0-1,-1 0,1 1,-1-1,0 1,0 0,0-1,0 1,0 0,0 0,-1-1,1 1,-1 0,0 0,0 0,0 0,0 0,0-1,-1 1,1 0,-1 0,0 0,0-1,0 1,0 0,0-1,0 1,-3 2,-7 9,-1 0,-1 0,0-1,0-1,-2 0,1-1,-2-1,1 0,-1-1,-1-1,-4 2,-27 9,36-15</inkml:trace>
  <inkml:trace contextRef="#ctx0" brushRef="#br0" timeOffset="119116.725">3728 6642,'68'-101,"-48"68,1 0,2 2,2 1,18-19,-42 48,0 0,0 0,0-1,0 1,1 0,-1 0,0 0,0 0,1 0,-1 1,0-1,1 0,-1 0,1 1,-1-1,1 1,0 0,-1-1,1 1,-1 0,1 0,-1 0,1 0,0 0,-1 0,1 0,-1 1,1-1,0 1,-1-1,1 1,-1-1,0 1,1 0,-1 0,0 0,1 0,-1 0,0 0,0 0,0 0,0 0,0 1,0-1,0 0,0 1,0-1,0 0,-1 1,1-1,8 16,-8-13,0 1,1-1,-1 0,1 0,0 1,0-1,1-1,-1 1,1 0,0-1,0 1,0-1,0 0,1 0,0 0,-1 0,1-1,0 1,0-1,0 0,0-1,1 1,-1 0,0-1,1 0,-1 0,1-1,-1 1,1-1,-1 0,1 0,1-1,144-67,-148 67,1 1,-1-1,0 1,0-1,0 1,1 0,-1-1,0 1,0 1,0-1,1 0,-1 0,0 1,0-1,0 1,0 0,1 0,-1 0,0 0,-1 0,1 0,0 0,0 1,0-1,-1 0,1 1,-1 0,1-1,-1 1,1 0,-1 0,0 0,0 0,0 0,0 0,19 83,-15-52,0-10,1-3</inkml:trace>
  <inkml:trace contextRef="#ctx0" brushRef="#br0" timeOffset="120916.397">2119 1647,'-179'-17,"144"11,-1 1,1 2,0 2,-1 1,-32 4,-75 23,-336-26,254 0,109 24,74-17,31-1</inkml:trace>
  <inkml:trace contextRef="#ctx0" brushRef="#br0" timeOffset="122352.602">2317 4780,'-7'4,"-1"0,1-1,0 1,-1-1,0-1,0 0,0 0,0 0,0-1,0 0,0 0,0-1,0 0,-6-1,-1 1,-243 0,115 27,-251-25,252 24,-25-25,142-1</inkml:trace>
  <inkml:trace contextRef="#ctx0" brushRef="#br0" timeOffset="124124.134">1159 1336,'0'-14,"0"22,0 25,1 225,24-95,4 63,1 51,-2-12,1-1,-1-22,2-42,-20-60,-2-86,-2-1,-3 1,-3 53,0-92,14 101,-10-97,0-1,-2 1,0 0,-1-1,-1 1,0 0,-4 16,1-20,-2 5,1 2,0-1,2 0,0 1,2-1,0 1,1-1,4 19,15 158,6-12,-26 46,-29-28,30 157,-1-361</inkml:trace>
  <inkml:trace contextRef="#ctx0" brushRef="#br0" timeOffset="124539.037">1639 4328,'-190'314,"-90"54,165-162,107-190,6-19</inkml:trace>
  <inkml:trace contextRef="#ctx0" brushRef="#br0" timeOffset="125470.526">1358 1252,'-62'76,"-132"234,37-47,132-228,2 1,2 0,1 2,-12 34,28-61</inkml:trace>
  <inkml:trace contextRef="#ctx0" brushRef="#br0" timeOffset="126717.975">58 2578,'-38'179,"32"-156,2-1,0 2,1-1,1 0,1 1,2-1,0 5,0-24,-1 0,1 0,0 1,0-1,0 0,1 0,-1 0,1 0,0 0,0-1,0 1,1-1,-1 1,1-1,0 0,0 0,0 0,1 0,-1 0,0-1,1 0,0 1,0-1,-1-1,1 1,0 0,0-1,1 0,-1 0,0 0,0-1,0 1,1-1,1 0,10 0,1 0,-1-1,1-1,-1-1,0 0,0-1,0 0,7-4,-18 7,0-1,-1 1,1-1,0 0,0-1,-1 1,0-1,1 0,-1 0,0 0,0-1,-1 1,1-1,-1 0,3-3,-4-3</inkml:trace>
  <inkml:trace contextRef="#ctx0" brushRef="#br0" timeOffset="127073.515">370 2494,'-12'63,"3"0,3 1,3 0,3 26,-1-58,3 329,-27-204,23-145</inkml:trace>
  <inkml:trace contextRef="#ctx0" brushRef="#br0" timeOffset="127771.554">482 3397,'18'-55,"3"2,2 0,2 1,3 1,9-10,-11 17,44-48,-68 92,-1 0,1 0,-1 0,1 0,-1 0,1 0,-1 1,1-1,-1 0,1 1,-1-1,1 1,-1 0,0-1,1 1,-1 0,0 0,0 0,0 0,1 0,-1 0,0 0,0 0,0 0,-1 1,1-1,0 0,0 1,-1-1,1 0,-1 1,1-1,-1 1,1-1,-1 1,0-1,0 1,0-1,0 1,0-1,0 1,0-1,-1 1,1-1,0 1,-1-1,1 1,-2 0,3 7,20 109,-21-117,0 1,0 0,0 0,0 0,0 0,0-1,0 1,0 0,1 0,-1 0,1-1,-1 1,1 0,0 0,0-1,-1 1,1-1,0 1,1-1,-1 1,0-1,0 0,1 1,-1-1,0 0,1 0,0 0,-1 0,1 0,-1 0,1-1,0 1,0 0,-1-1,1 1,0-1,0 0,0 0,-1 0,1 0,0 0,0 0,0 0,0 0,-1-1,1 1,0-1,0 1,-1-1,1 0,0 0,-1 1,1-2,151-173,-153 174,1 0,-1 0,1 0,0 1,-1-1,1 0,-1 0,1 1,0-1,0 0,-1 1,1-1,0 1,0-1,0 1,0-1,0 1,0-1,0 1,0 0,0 0,0-1,0 1,0 0,0 0,0 0,0 0,0 0,0 0,0 1,0-1,0 0,0 0,-1 1,1-1,0 1,0-1,0 1,0-1,0 1,0-1,-1 1,1 0,0-1,-1 1,1 0,0 0,-1 0,1-1,-1 1,1 0,-1 0,1 0,-1 0,0 0,0 0,1 0,-1 0,0 0,0 0,0 0,0 0,0 0,0 0,0 0,0 0,-1 0,11 203,3-119,-11-61</inkml:trace>
  <inkml:trace contextRef="#ctx0" brushRef="#br0" timeOffset="137287.503">2457 433,'4'5,"-1"0,0 0,0 1,0-1,-1 1,1 0,-2 0,1 0,-1 0,1 0,-2 0,1 0,-1 0,0 3,7 35,-7-37,1 0,0 0,1 0,0 0,0-1,0 1,1-1,0 1,0-1,0 0,1 0,0 0,0-1,1 1,-1-1,1 0,1 0,-1-1,0 0,1 0,0 0,0 0,0-1,1 0,4 2,-5-7,0 0,0-1,-1 1,1-1,-1 0,0-1,0 1,0-1,0 0,-1 0,1 0,-1-1,0 0,0 0,-1 0,0 0,0 0,0-1,0 1,0-2,13-20,110-181,-126 207,1 0,-1 0,1-1,0 1,-1 0,1 0,0 0,0 0,0 0,-1 0,1 0,0 0,0 0,1 0,-1 0,0 1,0-1,0 0,0 1,1-1,-1 1,0-1,1 1,-1 0,0 0,1-1,-1 1,0 0,1 0,-1 0,0 0,1 1,-1-1,0 0,1 1,-1-1,0 0,1 1,-1 0,0-1,0 1,0 0,0-1,0 1,0 0,0 0,0 0,0 0,0 0,0 0,0 1,15 22,-1 0,-1 1,-1 1,-1 0,-1 1,1 9,1 0,-5-10,-1 0,-1 1,-1 0,-2 0,0 1,-2-1,-1 0,-1 1,-3 11,3-28,0 0,-1 0,0-1,0 1,-1-1,0 0,-1 0,0 0,-1 0,0-1,-1 0,1 0,-2 0,1-1,-1 1,-1-2,1 1,-1-1,-1 0,1-1,-1 0,0 0,-1-1,-1 1,8-6,1 0,-1 0,0-1,1 1,-1-1,1 1,0-1,-1 0,1 0,0 0,-1 0,1-1,0 1,0-1,0 1,0-1,0 1,0-1,1 0,-1 0,0 0,1 0,0 0,-1-1,1 1,0 0,0-1,0 1,1-1,-1 1,0 0,1-1,0 0,-1 1,1-1,0 1,0-1,1 1,-1-1,0 1,1-1,0 1,0-1,-1 1,1 0,1-1,-1 1,0 0,0 0,1 0,1-2,7-16,0 2,2-1,0 1,1 1,1 0,0 1,1 1,1 0,0 1,8-4,-5 1,-1 3,1 0,0 0,1 2,1 1,0 0,1 2,-1 0,10-1,-12 4</inkml:trace>
  <inkml:trace contextRef="#ctx0" brushRef="#br0" timeOffset="143645.31">1555 913,'1'7,"1"1,0-1,0 0,0 1,1-1,0 0,0-1,1 1,0 0,0-1,1 0,0 0,1 0,9 16,86 111,7-9,-56-55,-43-54</inkml:trace>
  <inkml:trace contextRef="#ctx0" brushRef="#br0" timeOffset="144076.965">2147 1619,'183'175,"-170"-156,2 0,1-1,0-1,1 0,0-1,2-1,12 8,-14-13</inkml:trace>
  <inkml:trace contextRef="#ctx0" brushRef="#br0" timeOffset="144493.714">2910 2607,'14'14,"10"10,5 1,-2 0,0-3,-6-1,-1-5,-4 1,0 2,-3 2,2 3,-3 2,-2 1,1-4,-1-5</inkml:trace>
  <inkml:trace contextRef="#ctx0" brushRef="#br0" timeOffset="144905.805">3417 3341,'208'281,"-83"-131,-112-136,-2-1</inkml:trace>
  <inkml:trace contextRef="#ctx0" brushRef="#br0" timeOffset="145295.101">4010 4046,'198'212,"-77"-60,-44-71,-55-64</inkml:trace>
  <inkml:trace contextRef="#ctx0" brushRef="#br0" timeOffset="145691.726">4856 4893,'367'423,"-213"-257,-68-82,-69-71</inkml:trace>
  <inkml:trace contextRef="#ctx0" brushRef="#br0" timeOffset="146077.953">5929 6106,'282'330,"-122"-101,-144-210</inkml:trace>
  <inkml:trace contextRef="#ctx0" brushRef="#br0" timeOffset="179623.108">1245 546,'-23'-39,"-114"-178,-10 10,143 200,0-1,-1 1,0 0,0 1,-1-1,1 1,-1 0,-1 0,1 1,-1 0,-6-4,3 6</inkml:trace>
  <inkml:trace contextRef="#ctx0" brushRef="#br1" timeOffset="206148.156">5506 4102,'-46'204,"-68"187,97-348,14-35,11-30,86-212,30-69,-74 169,-50 133,0 1,0-1,0 0,1 0,-1 1,0-1,1 0,-1 0,1 1,-1-1,1 0,-1 1,1-1,-1 1,1-1,0 1,-1-1,1 1,0-1,-1 1,1 0,0-1,-1 1,1 0,0-1,0 1,0 0,-1 0,1 0,0 0,0 0,0 0,-1 0,1 0,0 0,0 0,0 0,-1 1,1-1,0 0,0 0,-1 1,1-1,0 1,-1-1,1 1,0-1,-1 1,1-1,0 1,-1-1,1 1,-1 0,1-1,-1 1,29 47,-24-38,52 109,39 125,-29-74,-73-167,-4-10</inkml:trace>
  <inkml:trace contextRef="#ctx0" brushRef="#br1" timeOffset="206480.35">5393 4553,'57'-14,"25"-5,2 1,-8 3,-16 0,-15 2,-10 3,-5 4,-9 2</inkml:trace>
  <inkml:trace contextRef="#ctx0" brushRef="#br1" timeOffset="207430.312">5195 969,'17'73,"61"224,-14-84,-59-212,-9-12</inkml:trace>
  <inkml:trace contextRef="#ctx0" brushRef="#br1" timeOffset="207896.161">5026 1026,'29'-27,"1"1,1 2,2 1,0 1,1 2,1 2,1 1,6 0,-39 15,1 0,-1 1,1 0,0 0,-1 0,1 0,0 1,0-1,0 1,-1 0,1 0,0 0,0 1,0 0,-1-1,1 1,0 0,-1 1,1-1,0 1,-1-1,0 1,1 0,-1 0,0 1,0-1,0 1,-1-1,1 1,0 0,-1 0,0 0,0 0,0 1,0-1,0 1,-1-1,1 1,-1-1,0 1,0 0,-1 0,1 1,-1 12,0 0,-2 0,0-1,0 1,-2 0,0-1,-1 0,-1 0,0 0,-6 10,4-6,-2 1,8-20,0 1,0-1,1 1,-1 0,1 0,0 0,-1 0,1 0,0 0,0 0,0 1,0-1,1 0,-1 1,1-1,-1 0,1 1,0-1,0 0,0 1,0-1,0 1,0-1,1 0,-1 1,1-1,0 0,-1 0,1 1,0-1,1 0,-1 0,0 0,1 0,-1 0,1 0,-1-1,1 1,0 0,0-1,0 1,122 6,-26-7,-93-1,0 1,1 0,-1 0,0 0,0 1,0 0,0-1,0 2,0-1,-1 1,1-1,-1 2,1-1,-1 0,0 1,0-1,-1 1,1 0,-1 1,0-1,0 0,0 1,0 0,-1-1,0 1,0 0,0 0,-1 1,0-1,0 0,0 0,0 1,-1-1,0 0,0 1,0-1,-4 12,0 0,0 0,-2 0,0-1,0 0,-2 0,0 0,-1-1,0 0,-2-1,1 0,-2-1,0 0,0-1,-1 0,0-1,-1-1,-9 6,17-12,0 0,-1 1,1-2,-1 1,0-1,0 0,0 0,0-1,-1 0,1-1,0 1,-1-1,1-1,-1 1,0-1,1-1,-1 1,1-1,-1-1,1 1,-1-1,1-1,0 1,0-1,0 0,-1-2,-5-7</inkml:trace>
  <inkml:trace contextRef="#ctx0" brushRef="#br1" timeOffset="214479.106">1696 1816,'-3'-2,"0"-1,1 1,-1 0,0 0,-1 0,1 0,0 1,0-1,-1 1,1-1,-1 1,1 1,-1-1,1 0,-1 1,0 0,1-1,-1 2,0-1,1 0,-1 1,0-1,1 1,-1 0,1 0,-1 1,1-1,-2 2,-82 60,79-52,1-1,0 1,0 1,1-1,0 1,1 0,0 0,1 1,1-1,0 1,1 0,0 0,0 0,2 0,0 0,0 0,1 0,1 0,0 0,0 0,2-1,0 1,0-1,1 0,0 0,1 0,1-1,-1 0,2 0,0 0,0-1,1-1,0 1,0-1,1-1,1 0,-1 0,9 4,-11-7,-1-1,1 0,-1 0,1-1,0 0,0 0,1-1,-1 0,0 0,1-1,-1 0,1 0,0-1,-1 0,1-1,-1 0,1 0,4-2,1-1,0-1,-1 0,0-1,0 0,0-1,-1-1,0 0,-1 0,1-1,-2-1,1 0,-1 0,-1-1,1-1,6-5,-2 3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35:43.77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932 93,'0'-1,"-1"0,1 0,0 0,-1 0,1 1,-1-1,1 0,-1 0,1 0,-1 1,0-1,1 0,-1 1,0-1,0 0,1 1,-1-1,0 1,0-1,0 1,0 0,1-1,-1 1,0 0,0 0,0-1,0 1,0 0,0 0,0 0,0 0,0 0,0 1,0-1,0 0,0 0,0 0,0 1,0-1,1 1,-1-1,0 1,0-1,0 1,1-1,-1 1,0-1,0 1,1 0,-1 0,-3 7,1-1,-1 2,2-1,-1 0,1 0,0 1,1-1,0 1,0 0,1-1,0 1,1 0,1 7,-2 6,2 773,-30-570,27-205,0 3,1 1,0-1,2 0,0 1,2-1,2 4,2 13,-2 0,-2 1,-1-1,-2 1,-2 0,-1 1,-1 51,3 386,29-281,-29 282,0-266,25-344,-22-268,-3-251,-27 479,25-168,-25 169,-1-1,27-140,-27 112,17 57,4 106,1-1,2 0,2 0,1 0,2 0,1-2,26-105,-27 133,0 6,0 0,0-1,-1 1,0-1,0 1,0-1,0 1,-1-1,1 1,-1 0,0-1,-1 1,1 0,-1 0,1 0,-1 0,-1-1,1 6,0-1,0 1,0 0,0 0,0-1,0 1,0 1,1-1,-1 0,0 0,1 1,-1-1,1 1,-1-1,1 1,0 0,-1-1,1 1,0 0,0 0,1 0,-1 0,0 0,1 0,-1 0,1 0,-1 0,1 0,0 0,0 2,-2 0,-89 234,11-121,79-116,-1 1,1 0,0 0,0 0,0 0,0 0,0 0,0 0,0 0,1 0,-1 0,1 0,0 1,-1-1,1 0,0 0,0 1,0-1,1 0,-1 0,1 0,-1 1,1-1,-1 0,1 0,0 0,0 0,0 0,1 0,-1 0,0-1,1 1,-1 0,1-1,-1 1,1-1,0 1,76 47,199 56,-272-103,0 0,-1 0,0 0,1-1,0 0,-1 0,1 0,0 0,0-1,-1 1,1-1,0 0,0-1,0 1,-1-1,1 0,0 0,2-2,-7 0,1 0,-1 0,1 0,-1 0,0 0,-1 0,1 0,0 0,-1 0,1 0,-1 0,0 0,0 1,0-1,-1 0,1 0,-1 1,1-1,-1 1,0-1,-1-1,-2-3,-228-449,214 394,25 61,3 7</inkml:trace>
  <inkml:trace contextRef="#ctx0" brushRef="#br0" timeOffset="1376.887">735 263,'-2'-1,"0"0,-1 1,1-1,0 1,0 0,0 0,0 0,0 0,0 0,0 0,-1 1,1-1,0 0,0 1,0 0,0 0,0-1,0 1,0 0,1 1,-1-1,0 0,1 0,-1 1,0-1,1 1,0-1,-1 1,1 0,0 0,0-1,0 1,-1 1,-3 3,-11 10,-46 68,61-83,1 0,0 0,-1 0,1 1,0-1,0 0,0 0,-1 0,1 0,1 0,-1 0,0 0,0 0,0 1,0-1,1 0,-1 0,1 0,-1 0,0 0,1 0,0 0,-1 0,1 0,0-1,-1 1,1 0,0 0,0 0,0-1,0 1,-1-1,1 1,0 0,0-1,0 0,1 1,-1-1,0 1,0-1,0 0,0 0,0 0,0 0,0 0,0 0,1 0,52-4,-39 0,-1 0,1 0,-1-2,0 0,-1 0,0-1,0-1,0 0,5-5,-19 9,-17 15,16-8,-1-1,0 0,1 1,-1-1,0 1,1 0,0 0,0 0,-1 0,2 0,-1 0,0 1,1-1,-1 1,1-1,0 1,0-1,1 1,-1 0,1-1,0 1,0 0,0 0,1-3,1-1,0 0,-1 0,1 1,-1-1,1-1,-1 1,1 0,0 0,-1 0,1-1,-1 1,1-1,-1 1,0-1,1 0,-1 0,1 1,-1-1,0 0,0 0,1 0,-1 0,0 0,0-1,0 1,0 0,0-1,3-2,2-1,0-1,0 1,-1-1,0 0,0 0,-1 0,1-1,-1 0,-1 0,1 0,0-3,-4 11,0 0,0-1,-1 1,1 0,0-1,0 1,0-1,-1 1,1 0,0-1,-1 1,1-1,-1 1,1-1,0 1,-1-1,1 1,-1-1,1 0,-1 1,1-1,-1 0,0 1,1-1,-1 0,1 0,-1 1,0-1,1 0,-1 0,0 0,1 0,-1 0,0 0,1 0,-1 0,1 0,-1 0,0 0,1 0,-1-1,0 1,1 0,-1 0,1-1,-1 1,1 0,-1-1,0 1,1-1,-1 1,1 0,0-1,-1 1,1-1,-1 1,1-1,0 0,-1 1,1-1,0 1,0-1,-1 0,-1 3,0 0,0 1,0-1,0 1,0 0,1-1,-1 1,1 0,0 0,0 0,0 0,0 0,0 0,1 0,-1 0,1 0,0 0,0 1,0-1,0 0,0 0,1 0,0 0,-1 0,1 0,0 0,1 0,-1 0,0 0,1 0,0-1,0 2,1-4,-1-1,1 1,-1-1,0 1,1-1,-1 0,0 0,0 0,0 0,1 0,-1-1,0 1,-1-1,1 1,0-1,0 0,-1 1,1-1,-1 0,1 0,-1 0,0 0,0-1,0 1,0 0,0 0,0-1,-1 1,1 0,-1-1,1 1,-1-1,0 1,0-1,0 1,-1 0,1-1,0 1,-1-1,0 1,1 0,-1-1,-1-1,-2-3,-1 1,0-1,0 1,-1 0,1 0,-1 1,0 0,-1 0,1 0,-1 1,0 0,0 0,-1 1,1 0,-1 0,-5-1,6 1,6 2,0 0,1 0,-1 1,0-1,0 0,1 0,-1 1,0-1,0 0,0 1,0-1,0 1,0-1,0 1,0-1,0 1,0 0,0 0,0-1,0 1,0 0,0 0,0 0,0 0,0 0,0 1,0-1,0 0,0 0,0 1,-1-1,2 0,-1 1,0-1,0 1,0-1,0 1,0 0,0-1,0 1,1 0,-1 0,0-1,1 1,-1 0,0 0,1 0,-1 0,1 0,0 0,-1 0,1 0,0 0,-1 0,1 0,0 0,0 0,0 0,0 0,0 1,0-1,5 5,0 0,0 0,0 0,1-1,0 0,0 0,0-1,0 1,1-1,0-1,0 1,0-1,0 0,1-1,-1 0,1 0,-1 0,4-1,55 20,-62-18,0 0,1 1,-1 0,-1-1,1 1,-1 0,1 1,-1-1,0 0,-1 1,1 0,-1 0,0 0,0 0,0 0,-1 0,1 5,12 26,16 29,-20-50</inkml:trace>
  <inkml:trace contextRef="#ctx0" brushRef="#br0" timeOffset="12804.756">988 3057,'56'0,"144"11,-133-1,1-3,-1-3,1-3,23-4,28 1,784 2,-733 28,139-26,-166 24,127-26,-291-16,-192-7,170 15,0 1,0 3,0 1,0 3,-29 3,-20-1,-811-2,706 28,-86-27,113-29,-297 27,1220 1,-526 29,167-28,-196 26,536-27,-565 0,-96 28,-55-17</inkml:trace>
  <inkml:trace contextRef="#ctx0" brushRef="#br0" timeOffset="18332.014">3529 3028,'-126'62,"120"-60,0 0,0-1,0 0,0 0,-1 0,1 0,0-1,0 0,-1-1,1 1,0-1,0 0,-1-1,1 1,0-1,0 0,1-1,-1 0,0 0,1 0,0 0,0-1,0 0,0 0,0 0,1-1,0 1,0-1,0 0,-1-3,-3 1,-159-138,115 85,52 60,0-1,0 1,0-1,0 1,0-1,-1 1,1-1,0 1,0-1,0 1,-1-1,1 1,0-1,0 1,-1-1,1 1,0-1,-1 1,1 0,-1-1,1 1,-1 0,1-1,0 1,-1 0,1 0,-1 0,1-1,-1 1,1 0,-1 0,1 0,-1 0,0 0,1 0,-1 0,1 0,-1 0,1 0,-1 0,1 0,-1 0,1 0,-1 1,1-1,-1 0,1 0,-1 0,1 1,-1-1,1 0,0 1,-1-1,1 0,-1 1,1-1,0 1,0-1,-1 1,1-1,0 1,-1-1,1 1,0-1,0 1,0-1,-11 38,9-18,2 1,0-1,1 0,1 1,1-1,4 14,7 71,-12-33,-3-1,-4 1,-9 41,-15 49,30-156,10-24,13-30,10-12,3 3,1 1,4 2,21-21,-1 0,67-76,-154 163,-193 180,116-84,102-107,0 0,-1 0,1 0,0 0,-1 0,1 0,-1 0,1 0,-1 0,0-1,1 1,-1 0,0 0,1 0,-1-1,0 1,0 0,0-1,0 1,0-1,0 1,0-1,1 1,-1-1,-1 0,1 0,0 1,0-1,0 0,0 0,0 0,0 0,0 0,0 0,0 0,0-1,0 1,0 0,0 0,0-1,0 1,0-1,0 1,0-1,0 1,0-1,1 0,-1 1,0-1,0 0,1 0,-1 1,0-1,1 0,-1 0,1 0,-1 0,23-125,-19 119,5-23,-1 1,-1-1,-2 0,-1 0,-1 0,-2-11,-3 257,-23-108,26-108,1-1,-1 0,0 1,0-1,0 0,0 0,1 1,-1-1,0 0,0 1,0-1,0 0,-1 1,1-1,0 0,0 0,0 1,0-1,-1 0,1 1,0-1,-1 1,1-1,0 0,-1 1,1-1,-1 1,1-1,-1 1,1-1,-1 1,0-1,1 1,-1 0,1-1,-1 1,0 0,1-1,-1 1,0 0,1 0,-1 0,0 0,0 0,1 0,-1 0,0 0,1 0,-1 0,0 0,0 0,1 0,-1 0,0 1,1-1,-1 0,1 1,-1-1,0 0,1 1,-1-1,1 1,-1-1,0 1,25-175,-22 127,20 142,-22-92,3 8,-1 1,0 0,-1 0,0-1,-1 1,0 0,-1 0,0 0,-1 0,0-1,-1 1,-1-1,0 1,-3 6,-16 34,24-39</inkml:trace>
  <inkml:trace contextRef="#ctx0" brushRef="#br0" timeOffset="22120.997">1779 2351,'-2'8,"0"1,0-1,1 1,0-1,1 1,0-1,0 1,0-1,2 1,0 6,-1-8,12 54,-10-51,0 0,0 0,-1 0,-1 1,0-1,0 0,-1 1,0-1,-1 0,0 1,-3 8,4-19,0-1,0 1,-1 0,1 0,0-1,-1 1,1 0,0 0,0-1,-1 1,1 0,0 0,-1 0,1 0,-1 0,1 0,0 0,-1-1,1 1,0 0,-1 0,1 0,0 0,-1 0,1 1,-1-1,1 0,0 0,-1 0,1 0,0 0,-1 0,1 1,0-1,-1 0,1 0,0 0,0 1,-1-1,1 0,0 1,0-1,-1 0,1 1,-4-40,4 16,1 0,1 0,1 0,1 1,0-1,2 1,1 0,1 1,1 0,10-19,-18 37,0 0,1 0,-1 0,0 1,1-1,0 0,0 1,0-1,0 1,0 0,0-1,1 1,-1 0,1 0,-1 1,1-1,0 1,0-1,0 1,0 0,0 0,0 0,0 0,0 1,0-1,0 1,0-1,0 1,1 1,-1-1,0 0,0 1,0-1,0 1,0 0,0 0,0 0,0 0,0 1,0-1,-1 1,1 0,0 0,-1 0,0 0,1 0,-1 0,0 0,1 2,11 17,-2 0</inkml:trace>
  <inkml:trace contextRef="#ctx0" brushRef="#br0" timeOffset="22672.934">1553 2070,'38'-10,"0"2,1 2,0 2,1 2,-1 1,2 2,-31-1,49-5,-76-23,-59-34,69 61,5 2</inkml:trace>
  <inkml:trace contextRef="#ctx0" brushRef="#br0" timeOffset="23588.827">2118 2548,'-98'134,"98"-134,0 0,0 0,-1 0,1-1,0 1,0 0,0 0,0 0,-1 0,1 0,0-1,0 1,0 0,0 0,-1 0,1 0,0 0,0 0,-1 0,1 0,0 0,0 0,0 0,-1 0,1 0,0 0,0 0,-1 0,1 0,0 0,0 0,0 0,-1 0,1 0,0 0,0 0,11-21,119-140,-129 159,0 1,0-1,0 1,0 0,0 0,0 0,0-1,0 1,0 0,1 1,-1-1,0 0,1 0,-1 0,1 1,-1-1,1 1,-1-1,1 1,-1 0,1-1,0 1,-1 0,1 0,-1 0,1 0,0 0,-1 1,1-1,-1 0,1 1,-1-1,1 1,-1 0,1-1,-1 1,1 0,-1 0,0 0,0 0,1 0,-1 0,0 0,0 1,0-1,0 0,0 0,0 1,0 1,66 160,-51-110,-17-52,1 0,0 1,0-1,-1 0,1 0,-1 0,1 0,-1 0,1 0,-1 0,0 0,1 0,-1 0,0 0,0-1,0 1,0 0,0-1,1 1,-1 0,0-1,-1 1,1-1,0 1,0-1,0 0,0 1,0-1,0 0,0 0,-1 0,1 0,0 0,0 0,0 0,0 0,-1 0,1-1,0 1,0 0,0-1,0 1,0-1,0 1,0-1,-126-60,108 53</inkml:trace>
  <inkml:trace contextRef="#ctx0" brushRef="#br0" timeOffset="25341.475">2033 2662,'0'4,"0"8,-5 0,-1 4,-5 4,0 2,-4-1,2 0,-3-4,2 1,3 1,4-2</inkml:trace>
  <inkml:trace contextRef="#ctx0" brushRef="#br0" timeOffset="27173.943">255 1533,'39'153,"-21"-61,-34-132,-24-167,41 188,0 0,1 0,0-1,2 1,0 1,2-1,0 1,0-1,2 2,0-1,1 1,11-14,-20 29,1 1,-1-1,1 0,0 0,-1 1,1-1,0 1,0-1,0 1,0-1,0 1,1 0,-1-1,0 1,1 0,-1 0,1 0,-1 0,1 0,-1 0,1 1,0-1,-1 0,1 1,0-1,0 1,-1 0,1 0,0-1,0 1,0 0,-1 0,1 1,0-1,0 0,-1 1,1-1,0 1,0-1,-1 1,1 0,-1 0,1 0,-1 0,1 0,-1 0,1 0,-1 0,0 0,0 1,2 0,11 40,-10-20</inkml:trace>
  <inkml:trace contextRef="#ctx0" brushRef="#br0" timeOffset="29222.737">594 1646,'-11'3,"0"1,0 0,1 1,0 0,0 0,0 1,1 1,0-1,0 2,0-1,1 1,0 0,1 1,-1 0,-1 4,8-12,0 1,0-1,0 1,0 0,0-1,0 1,0 0,1 0,-1 0,0 0,1-1,0 1,-1 0,1 0,0 0,0 0,0 0,0 0,1 0,-1 0,0 0,1 0,0 0,-1 0,1-1,0 1,0 0,0 0,0-1,0 1,0-1,0 1,1-1,-1 1,1-1,-1 0,1 1,-1-1,1 0,0 0,-1 0,1-1,0 1,0 0,4 2,1 0,-1-1,1 0,-1 0,1 0,0-1,-1 0,1 0,0-1,0 0,0 0,4-1,101-35,-94 28</inkml:trace>
  <inkml:trace contextRef="#ctx0" brushRef="#br0" timeOffset="30525.507">1 1110,'167'-11,"24"-46,-108 40,-105-1,-126-38,129 50</inkml:trace>
  <inkml:trace contextRef="#ctx0" brushRef="#br1" timeOffset="50509.62">1187 38,'90'127,"125"208,-18-66,-56-72,6 4,-108-138,-7-9,1-1,4-2,41 46,-40-53,-2 0,-3 3,-1 1,6 16,96 100,-21-5,61 53,32 65,-128-187,80 116,-123-147,-23-41</inkml:trace>
  <inkml:trace contextRef="#ctx0" brushRef="#br1" timeOffset="51728.087">1242 9,'0'-1,"-1"0,0 1,1-1,-1 0,0 1,0-1,1 1,-1-1,0 1,0 0,0-1,0 1,1 0,-1-1,0 1,0 0,0 0,0 0,0 0,0 0,0 0,0 0,0 0,0 0,0 1,1-1,-1 0,0 0,0 1,0-1,0 1,0-1,1 1,-1-1,0 1,0-1,1 1,-1 0,1-1,-1 1,0 0,1 0,-1-1,1 1,-1 0,1 0,0 0,-1 0,1 0,-16 46,-16 152,-11-57,42-141,1 0,0 0,0 0,-1 0,1 0,0 0,0 0,0 0,0 0,0 0,0 0,0 1,1-1,-1 0,0 0,0 0,1 0,-1 0,1 0,-1 0,1-1,-1 1,1 0,0 0,-1 0,1 0,0-1,0 1,0 0,-1-1,1 1,0 0,0-1,0 1,0-1,0 0,0 1,0-1,0 0,0 1,0-1,0 0,1 0,-1 0,0 0,0 0,0 0,0 0,0-1,0 1,0 0,0-1,0 1,0 0,0-1,60-19,-61 20,262-87,-117 54,-144 33,-1 0,1 1,0-1,-1 0,1 0,-1 0,1 0,0 0,-1 0,1 0,0 0,-1 0,1 0,0 0,-1 0,1 0,-1 0,1-1,0 1,-1 0,1 0,-1-1,1 1,-1 0,1-1,-1 1,1-1,-1 1,1 0,-1-1,1 1,-1-1,0 1,1-1,-1 0,0 1,0-1,1 1,-1-1,0 0,0 1,0-1,0 1,0-1,0 0,0 1,0-1,0 0,0 1,0-1,0 1,0-1,0 0,-1 1,1-1,0 1,0-1,-1 0,1 1,0-1,-1 1,1-1,-1 1,1-1,0 1,-1 0,0-1,-40-26,38 26,-240-128,73 61,154 48,19 12</inkml:trace>
  <inkml:trace contextRef="#ctx0" brushRef="#br1" timeOffset="53832.579">2175 743,'111'97,"-98"-83,-2 0,0 0,0 1,-1 1,-1 0,-1 0,0 0,-1 1,-1 0,-1 1,0-1,-1 1,-1 0,-1 0,0 8,-2-25,1 0,-1 0,0 0,0 1,0-1,0 0,0 0,0 0,0 0,0 0,0 0,0 0,-1 0,1 0,0 1,-1-1,1 0,-1 0,1-1,-1 1,0 0,1 0,-1 0,0 0,0 0,0-1,1 1,-1 0,0-1,0 1,0-1,0 1,0-1,0 1,0-1,0 1,0-1,0 0,-1 0,1 0,0 0,0 0,0 0,0 0,0 0,-1 0,-41-36,33 20,1-1,0 0,1 0,1-1,1 0,0 0,1 0,1-1,1 0,1 0,0 0,2 0,0 0,1 0,1 0,0 0,2 0,0 1,1-1,1 1,1 0,0 1,1 0,9-14,-16 29,1 1,-1-1,0 0,0 1,1 0,-1-1,1 1,-1 0,1-1,-1 1,1 0,0 0,0 0,-1 1,1-1,0 0,0 1,0-1,0 1,0-1,0 1,0 0,0 0,0 0,0 0,0 0,0 1,0-1,0 0,0 1,-1 0,1-1,0 1,0 0,0 0,-1 0,1 0,0 0,0 1,62 61,-54-51,23 21,-16-19</inkml:trace>
  <inkml:trace contextRef="#ctx0" brushRef="#br1" timeOffset="56261.568">2682 940,'-5'5,"-6"1,-1 5,-4 5,1 5,-2 4,3 1,3 3,3 0,8-5,5-1,5-5,6-6,6-4,3-4,-3-7,1-8,-5-3</inkml:trace>
  <inkml:trace contextRef="#ctx0" brushRef="#br1" timeOffset="56617.89">2907 856,'-9'43,"-4"19,1 4,3-5,-3-7,1-9,3-7,2-5,-2-3,0-2,1-2,2 1,2-5</inkml:trace>
  <inkml:trace contextRef="#ctx0" brushRef="#br1" timeOffset="57497.532">2880 1363,'-1'1,"1"0,0-1,0 1,-1 0,1-1,0 1,0 0,0 0,0-1,0 1,0 0,0 0,0-1,0 1,0 0,0-1,0 1,1 0,-1-1,0 1,0 0,1-1,-1 1,1 0,-1-1,0 1,1-1,-1 1,1-1,-1 1,1-1,0 1,-1-1,1 1,-1-1,1 0,0 1,-1-1,1 0,0 0,-1 1,1-1,0 0,0 0,-1 0,1 0,0 0,0 0,-1 0,1 0,0 0,25-31,67-273,-93 300,29-72,-28 75,0-1,0 1,0-1,0 1,0-1,0 1,1 0,-1-1,0 1,1 0,-1 0,1 0,-1 0,1 0,-1 0,1 1,0-1,-1 0,1 1,0-1,0 1,-1 0,1-1,0 1,0 0,0 0,-1 0,1 1,0-1,0 0,0 1,-1-1,1 1,0-1,-1 1,1 0,0 0,-1 0,1 0,0 1,7 4,-1 0,0 1,0 0,-1 0,1 1,-2 0,1 1,-1-1,-1 1,1 0,-1 0,3 10,-7-17,-1 0,1-1,-1 1,1 0,-1-1,0 1,1 0,-1 0,0-1,0 1,0 0,0 0,-1-1,1 1,0 0,-1-1,1 1,-1 0,0-1,1 1,-1 0,0-1,0 1,0-1,0 0,0 1,-1-1,1 0,0 0,-1 0,1 0,0 0,-1 0,1 0,-1 0,0 0,1-1,-1 1,0 0,-75 12,62-12,-57 14,51-11</inkml:trace>
  <inkml:trace contextRef="#ctx0" brushRef="#br1" timeOffset="59003.371">1920 658,'34'-38,"141"-87,50-12,-225 137,-1 0,0 0,1 0,-1 0,1 0,-1 0,0 0,1 0,-1 0,1-1,-1 1,1 0,-1 0,1-1,-1 1,1 0,-1-1,1 1,-1 0,1-1,-1 1,1-1,0 1,-1-1,1 1,0-1,0 1,-1-1,1 1,0-1,0 0,0 1,-1-1,1 1,0-1,0 1,0-1,0 0,0 1,0-1,0 1,1-1,-1 0,0 1,0-1,0 1,0-1,1 1,-1-1,0 1,1-1,-1 1,0-1,1 1,-1-1,1 1,-1-1,0 1,1-1,-63-10,54 11,-1 0,1-1,0 0,0-1,0 0,1 0,-1 0,0-1,1-1,-1 1,1-1,0 0,0 0,1-1,-4-3,0-6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9.29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141 0,'-1'75,"-1"-28,3 0,1 0,2-1,4 5,1 14,-3 0,-2 0,-5 65,0-38,1-92</inkml:trace>
  <inkml:trace contextRef="#ctx0" brushRef="#br0" timeOffset="231.087">0 451,'39'-4,"26"-8,8 0,-4 1,-9 2,-15 4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1:12.027"/>
    </inkml:context>
    <inkml:brush xml:id="br0">
      <inkml:brushProperty name="width" value="0.1" units="cm"/>
      <inkml:brushProperty name="height" value="0.1" units="cm"/>
      <inkml:brushProperty name="color" value="#008C3A"/>
      <inkml:brushProperty name="ignorePressure" value="1"/>
    </inkml:brush>
  </inkml:definitions>
  <inkml:trace contextRef="#ctx0" brushRef="#br0">468 43,'0'1300,"29"-1130,-28-129,0 1,-3-1,-2 1,-1-1,-3 5,0 11,3 0,2 0,3 0,2 8,0 37,-2 969,5-1045,8-32,10-122,-5-76,9-21,-27-538,0 283,28 255,-29-199,-26 254,15 2,3 114,3-1,3 0,2 0,2-9,0 8,-23-52,16 131,-5 243,-2-115,8 145,-6 84,3-294,4 0,4 0,5 36,32 256,-26-215,-10 142,-3-137,-26 30,27 197,-20-294,19-116,7-3</inkml:trace>
  <inkml:trace contextRef="#ctx0" brushRef="#br0" timeOffset="1382.434">610 297,'-5'-213,"5"212,0 0,0 0,0 0,0 0,0 1,0-1,0 0,0 0,0 0,-1 0,1 0,0 1,-1-1,1 0,0 0,-1 0,1 1,-1-1,1 0,-1 1,0-1,1 0,-1 1,0-1,1 1,-1-1,0 1,0-1,1 1,-1 0,0-1,0 1,0 0,0 0,1-1,-1 1,0 0,0 0,0 0,0 0,0 0,0 0,1 0,-1 1,0-1,0 0,0 0,0 1,0-1,1 0,-1 1,0-1,0 1,1-1,-1 1,0 0,-40 42,32-32,-10 13,-2-2,-1 0,0-2,-2 0,0-2,-1 0,-1-2,-19 9,-232 142,262-145,51-17,511-9,-523 5,-1 1,1 2,-1 0,1 1,-1 2,-1 0,1 1,12 0,-34-8,-1 0,1 0,-1 0,1 0,0 0,-1 0,1 0,-1 0,1 0,-1 0,1 0,-1-1,1 1,-1 0,1 0,-1 0,1-1,-1 1,0 0,1 0,-1-1,1 1,-1 0,0-1,1 1,-1-1,0 1,1 0,-1-1,0 1,0-1,1 1,-1-1,0 1,0-1,0 1,0-1,0 1,1-1,-1 1,0-1,0 1,0-1,0 1,-1-1,1 0,0 1,0-1,0 1,0-1,0 1,-1 0,1-1,0 1,-1-1,1 1,0-1,-1 1,1 0,0-1,-1 1,1 0,0-1,-1 1,-108-137,-16-51,103 154,-2 2,-2 1,0 0,-2 2,-11-7,63 102,-14-43</inkml:trace>
  <inkml:trace contextRef="#ctx0" brushRef="#br0" timeOffset="7825.932">1005 1116,'46'196,"-8"-24,-8 24,-30-182,-1-48,2-308,5 277,3 0,4 0,18-58,-31 121,0-1,0 0,0 1,0-1,1 0,-1 1,1-1,-1 1,1-1,0 1,0-1,1 1,-1 0,0 0,1-1,-1 1,1 0,0 0,-1 0,1 1,0-1,0 0,1 1,-1-1,0 1,0 0,1 0,-1-1,0 2,1-1,0 0,-1 0,1 1,-1 0,1-1,-1 1,1 0,0 0,-1 0,1 1,0-1,2 1,4 8,1 1,-1-1,0 2,-1-1,-1 1,1 0,-2 1,1 0,-2 0,1 0,-2 1,0-1,0 1,-1 4,-1-13,16 47,-8-32</inkml:trace>
  <inkml:trace contextRef="#ctx0" brushRef="#br0" timeOffset="8623.54">948 749,'-1'0,"1"-1,-1 1,0 0,0-1,0 1,0-1,0 1,1-1,-1 1,0-1,0 0,1 1,-1-1,0 0,1 0,-1 1,1-1,-1 0,1 0,-1 0,1 0,0 0,0 0,-1 1,1-1,0 0,0 0,0 0,0 0,0 0,0 0,0 0,0 0,0 0,0 0,1 0,-1 0,0 0,1 0,-1 1,0-1,1 0,-1 0,1 0,0 1,-1-1,1 0,0 0,-1 1,1-1,0 1,0-1,-1 0,1 1,0 0,0-1,0 1,53-31,10 7,2 3,1 3,0 3,43-4,19-7,-128 26,-1-1,0 0,0 1,0-1,0 0,0 1,1-1,-1 0,0 1,0-1,-1 0,1 1,0-1,0 0,0 1,0-1,-1 0,1 1,0-1,0 1,-1-1,1 0,0 1,-1-1,1 1,-1-1,1 1,-1-1,1 1,-1 0,1-1,-1 1,1 0,-1-1,0 1,1 0,-1 0,0-1,1 1,-1 0,0 0,1 0,-1 0,0 0,1 0,-1 0,0 0,1 0,-1 0,0 0,1 0,-1 1,-1-2,-209-99,196 83,19 12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422 173,'-2'0,"0"0,0 0,0 0,1 0,-1 0,0 1,0-1,0 1,0 0,1-1,-1 1,0 0,1 0,-1 0,1 0,-1 0,1 0,-1 1,1-1,0 0,-1 1,1-1,0 1,0-1,0 1,0 0,0-1,0 3,1-4,-72 162,59-126,-83 218,-28 36,52-130,90-208,108-222,10-86,-41 101,-91 233,-33 88,23-36,1 0,1 1,1-1,2 1,2 0,2 24,3-27,1 0,1-1,1 0,1-1,2 0,0 0,2-1,15 20,-15-21,-12-21,0 1,0 0,1-1,-1 1,1-1,0 0,0 0,0 0,0 0,1-1,-1 1,1-1,0 0,-1 0,1 0,0 0,0-1,0 0,1 0,-1 0,0 0,0 0,0-1,1 0,-1 0,0 0,1 0,-1-1,0 0,0 0,0 0,0 0,0 0,0-1,0 0,0 0,0 0,-1 0,1-1,-1 1,1-1,-1 0,0 0,0 0,-1 0,1-1,0-1,7-9,0-1,-1-1,-1 1,-1-1,0-1,-1 1,-1-1,0-1,-1 1,-1 0,-1-1,0 0,-2-4,25-179,-10 86,-9 85,-1 0,-2-1,-1 0,-1 0,-2-9,0 41,1-1,-1 0,1 1,0-1,-1 0,1 1,-1-1,1 0,-1 1,1-1,-1 0,1 0,-1 0,1 1,-1-1,1 0,-1 0,0 0,1 0,-1 0,1 0,-1 0,1 0,-1 0,1 0,-1 0,0-1,1 1,-1 0,1 0,-1 0,1-1,-1 1,1 0,0-1,-1 1,1 0,-1-1,1 1,0-1,-1 1,1-1,0 1,-1-1,1 1,-4 18</inkml:trace>
  <inkml:trace contextRef="#ctx0" brushRef="#br0" timeOffset="433.67">1043 483,'-34'79,"30"-67,-4 5,0 0,2 1,0 0,1 0,1 1,0-1,2 1,0 0,1 0,2 18,0-33,1 1,-1 0,1-1,0 1,1-1,-1 0,1 0,0 0,0 0,0 0,0 0,1-1,0 0,-1 0,1 0,0 0,1 0,-1-1,0 0,1 0,-1 0,1 0,0-1,-1 0,1 0,0 0,0 0,0-1,0 0,0 0,0 0,0-1,-1 1,1-1,0 0,0-1,-1 1,1-1,0 0,-1 0,0-1,1 1,-1-1,0 0,0 0,-1 0,2-2,4-2,-1 0,0-1,0 0,-1 0,0-1,-1 0,0 0,0-1,-1 1,0-1,0 0,-1-1,-1 1,0-1,0 0,-1 1,-1-1,0 0,0 0,-1 0,0-1,-1 1,0 0,-1 1,0-1,-2-4,4 12,-1 0,0 0,0 1,0-1,0 0,0 0,0 1,-1-1,0 1,1-1,-1 1,0 0,0-1,0 1,0 0,-1 0,1 0,0 1,-1-1,0 1,1-1,-1 1,0 0,1 0,-1 0,0 0,0 1,0-1,0 1,0-1,0 1,0 0,0 0,0 1,0-1,0 1,0-1,0 1,1 0,-1 0,0 0,0 0,-1 2,-35 25,25-12</inkml:trace>
  <inkml:trace contextRef="#ctx0" brushRef="#br0" timeOffset="931.5">1324 625,'70'133,"-66"-128,0 0,0 0,0 0,1-1,0 0,0 0,0 0,0 0,1-1,-1 0,1 0,0-1,0 1,0-1,0 0,0-1,0 0,1 0,-1 0,0-1,1 1,0-2,7-1,-1-1,0-1,-1 0,1-1,0 0,-1-1,0-1,-1 0,0 0,0-1,0 0,-1-1,0 0,0-1,-2 0,9-11,-10 14,-7 6,0 0,1 0,-1 0,1 0,-1 0,1 0,0 0,-1 1,1-1,0 0,-1 1,1-1,0 0,0 1,0-1,0 1,0-1,0 1,-1-1,1 1,0 0,0-1,0 1,0 0,0 0,1 0,-1 0,0 0,0 0,0 0,0 0,0 0,0 0,0 1,0-1,0 0,0 1,-1-1,1 1,0-1,0 1,0-1,0 1,0 0,-1-1,1 1,0 0,-1 0,1-1,0 1,-1 0,1 0,-1 0,1 0,-1 0,6 13,-4-8,1 1,-1 0,1-1,0 0,0 0,1 0,0 0,0 0,0-1,1 1,0-1,0 0,0-1,1 1,-1-1,1 0,0-1,0 1,0-1,1 0,-1-1,2 1,3-2,-1 0,1-1,-1 0,1-1,-1 0,0 0,1-2,-1 1,0-1,0 0,0-1,-1 0,1-1,-1 0,0 0,-1-1,1 0,-1-1,0 0,-1 0,1-1,-1 0,-1 0,2-3,-4 5,2-2,-1 1,0-1,-1 0,0 0,0 0,-1 0,0-1,0 0,-1 1,0-1,1-8,-6 7,-2 6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1 146,'1'12,"0"1,2-1,-1 1,1-1,1 0,0-1,1 1,0-1,1 1,0-2,1 1,7 9,-11-17,0 1,0-1,0 0,0 0,1 0,-1-1,1 1,0-1,0 1,0-1,0-1,0 1,0 0,0-1,1 0,-1 0,0 0,1-1,-1 1,1-1,-1 0,0 0,1-1,-1 0,1 1,-1-1,0 0,1-1,-1 1,0-1,0 0,10-4,-1-1,0-1,0 0,-1 0,0-1,-1-1,0 0,7-8,-13 12,-5 5,0 0,1 0,-1 0,0-1,1 1,-1 0,1 0,-1 0,1 0,0 0,-1 0,1 0,0 0,0 0,-1 0,1 0,0 1,0-1,0 0,0 1,0-1,0 0,0 1,1-1,-1 1,0 0,0-1,0 1,0 0,1 0,-1 0,0-1,0 1,0 1,1-1,-1 0,0 0,0 0,0 1,1-1,-1 0,0 1,0-1,0 1,0-1,0 1,0 0,0 0,0-1,0 1,0 0,0 0,-1 0,1 0,0 0,0 0,9 52,-10-49,0 1,0-1,0 1,0 0,1-1,0 1,0-1,0 0,0 1,1-1,0 0,0 1,0-1,0 0,1-1,-1 1,1 0,0-1,0 1,1-1,-1 0,0 0,1 0,0-1,0 1,0-1,0 0,0 0,0 0,1-1,0 1,7-2,-1-1,0 0,0-1,0 0,0 0,0-2,-1 1,1-1,-1-1,0 1,0-2,-1 0,1 0,-1 0,-1-1,1-1,-1 1,0-1,-1-1,6-8,-2 4,-1-1,0 0,-2-1,0 0,0 0,-1-1,-1 0,-1 0,4-17,3-3,6 0,-10 30</inkml:trace>
  <inkml:trace contextRef="#ctx0" brushRef="#br0" timeOffset="353.917">1157 287,'22'-18,"0"-1,-2 0,0-2,-1 0,-1-1,-1-1,-1-1,8-17,-23 39,1 1,-1-1,0 0,0 1,0-1,0 0,0 0,0 0,-1 0,1 0,-1 0,1 0,-1 0,0 0,0 0,1 0,-2 0,1 0,0 0,0 0,-1 0,1 0,-1 0,1 0,-1 0,0 0,0 0,0 0,0 1,0-1,0 0,-1 1,1-1,0 1,-1-1,1 1,-1-1,0 1,1 0,-1 0,0 0,0 0,0 0,0 1,0-1,0 0,0 1,0-1,-9 3,0 1,1-1,0 2,0-1,0 1,0 1,0 0,1 0,0 1,0 0,1 1,-1 0,1 0,1 1,-1 0,2 0,-1 0,1 1,-4 7,0-2,0 0,1 1,0 0,2 1,0 0,0 0,1 0,2 1,-2 7,4-17,1 1,0-1,0 1,1-1,0 1,0-1,1 1,0-1,0 0,1 1,0-1,0 0,1 0,0 0,0 0,1-1,-1 1,1-1,1 0,-1 0,1 0,4 3,7 2,2 1,-1-2,1-1,1 0,0-1,0-1,0 0,1-2,0-1,0 0,0-1,1-1,-1-1,8-1,35-4,-41-2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7:2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0,'-6'28,"1"0,2 0,0 0,2 0,1 0,2 0,0 0,4 16,-1 3,25 244,1 64,-8-216,-23-138,-1 0,1 0,0 1,0-1,-1 0,1 0,0 0,0 0,0 0,1 1,-1-1,0 0,0 0,1 0,-1 0,0 0,1 0,-1 0,1 0,-1 0,1 0,0 0,-1 0,1 0,0 0,0 0,0-1,0 1,-1 0,1-1,0 1,0 0,0-1,1 1,-1-1,0 0,0 1,0-1,0 0,0 0,0 1,0-1,1 0,-1 0,0 0,0-1,0 1,0 0,0 0,1 0,-1-1,0 1,0-1,0 1,0-1,0 1,0-1,0 0,0 1,-1-1,2 0,95-134,-90 122,1 1,0 0,0 0,1 0,1 1,0 1,1 0,0 0,0 1,1 0,0 1,0 0,1 1,0 1,0 0,1 0,0 2,0 0,7-1,-17 5,1 0,-1 0,0 1,0 0,1 0,-1 0,0 0,0 1,0 0,0 0,0 0,-1 0,1 0,0 1,-1 0,0-1,0 1,0 1,0-1,0 0,0 1,-1-1,0 1,0 0,0 0,0 0,0 0,-1 0,0 0,0 0,1 2,14 137,-14-56,4-81</inkml:trace>
  <inkml:trace contextRef="#ctx0" brushRef="#br0" timeOffset="523.463">1148 706,'-26'13,"1"0,0 2,1 1,1 0,1 2,0 0,1 2,1 0,1 2,-3 5,17-20,0 0,1 1,0-1,0 1,1 0,0-1,0 1,1 1,0-1,1 0,-1 1,2-1,-1 0,1 1,0-1,1 1,0-1,0 1,2 3,-2-10,0 0,0 0,1 0,-1 0,0 0,1 0,-1 0,1-1,0 1,-1-1,1 1,0-1,0 1,0-1,0 0,0 0,0 0,0 0,1-1,-1 1,0-1,0 1,1-1,-1 0,0 1,1-1,-1-1,0 1,0 0,1 0,-1-1,0 1,0-1,1 0,-1 0,0 0,0 0,73-48,94-202,-168 249,0 1,1 0,-1-1,0 1,0 0,1 0,-1 0,1 0,-1 0,1 0,-1 1,1-1,-1 0,1 1,0-1,-1 1,1-1,0 1,-1 0,1 0,0 0,0 0,-1 0,1 0,0 0,-1 1,1-1,0 1,-1-1,1 1,0 0,-1-1,1 1,-1 0,1 0,-1 0,0 0,1 0,-1 0,0 1,0-1,0 0,0 1,0-1,0 1,0-1,0 1,0-1,-1 1,1 0,-1-1,1 1,-1 0,0-1,1 1,-1 0,0 1,15 43,47 101,5-64,-53-73</inkml:trace>
  <inkml:trace contextRef="#ctx0" brushRef="#br0" timeOffset="1089.805">1656 678,'54'189,"-51"-172,0 0,2-1,0 1,0-1,2 0,0-1,1 0,2 3,-9-17,-1 0,1 0,0 0,-1 0,1 0,0 0,0-1,0 1,0 0,0 0,0-1,0 1,0-1,0 1,0-1,0 1,0-1,0 1,0-1,0 0,1 0,-1 0,0 1,0-1,0 0,1-1,-1 1,0 0,0 0,0 0,0-1,0 1,1 0,-1-1,0 1,0-1,0 0,0 1,0-1,0 0,0 0,-1 1,1-1,0 0,0 0,-1 0,1 0,0 0,-1 0,1-1,31-61,-27 52,73-240,-72 239</inkml:trace>
  <inkml:trace contextRef="#ctx0" brushRef="#br0" timeOffset="4321.04">2248 876,'109'-22,"13"-13,-119 34,0 0,0-1,0 1,0-1,-1 1,1-1,0 0,-1 0,0 0,1 0,-1-1,0 1,0 0,0-1,0 0,-1 1,1-1,-1 0,0 0,0 0,0 0,0 0,0 0,0 0,-1 0,0-1,1 1,-1 0,0 0,-1 0,1 0,-1 0,1-1,-1 1,0 0,0 0,-1-2,-3-1,-1-1,-1 1,1 0,-1 0,0 1,0 0,0 0,-1 0,1 1,-1 0,0 1,-1 0,1 0,0 1,-1 0,0 0,1 1,-1 0,0 1,0 0,1 0,-1 1,0 0,0 0,1 1,-7 2,9-3,0 1,0 0,1 0,-1 0,0 1,1 0,-1 0,1 0,0 1,0-1,0 1,1 1,-1-1,1 1,0-1,1 1,-1 0,1 0,0 1,0-1,0 1,1 0,0-1,0 1,0 0,1 0,0 1,0-1,0 0,1 4,-1 2,0 0,0 0,1 0,1 0,0 0,1 0,0 0,1 0,0 0,0-1,2 0,-1 1,2-2,-1 1,1 0,1-1,0 0,0-1,1 0,0 0,1 0,0-1,0-1,1 1,0-1,3-1,0 1,0-2,0 0,1-1,-1 0,1-1,0 0,0-1,0-1,1 0,-1-1,12-2,2 2,-4-1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0 342,'276'-322,"-276"321,0 0,1 0,-1 0,0 0,1 0,-1 0,1 0,-1 0,1 0,-1 1,1-1,-1 0,1 0,0 1,0-1,-1 0,1 1,0-1,0 1,0-1,-1 1,1-1,0 1,0-1,0 1,0 0,0 0,0 0,0-1,0 1,0 0,0 0,0 0,0 0,0 1,0-1,0 0,0 0,0 0,0 1,0-1,0 1,0-1,-1 1,1-1,0 1,0-1,0 1,-1 0,1-1,0 1,-1 0,1 0,-1-1,1 1,0 0,-1 0,0 0,1 0,-1 0,0 0,1 0,-1 0,0 0,0 0,0 0,0 0,0 0,0 0,18 74,-16-62,0 0,1 0,1 0,-1 0,2-1,0 0,1 0,0 0,0 0,1-1,1 0,2 2,24 19,-18-20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52,'33'0,"27"0,6 0,-2 0,-8-5,-8-1,-8 0,-5 1,-5 1,-2 2,-6-4,-1-1,-1 1,-3 1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0,-8 0,-8 5,-11 1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27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1 609,'5'4,"1"-1,-1 0,1-1,0 0,0 0,1 0,-1 0,0-1,0 0,1 0,-1-1,1 0,-1 0,0 0,6-2,9-2,-1-1,0 0,0-2,-1 0,0-1,0-1,0-1,-2-1,1 0,-1-1,-1-1,0-1,-1 0,-1-1,0 0,-1-1,0-1,7-13,-11 17,0-1,0 0,-1-1,-1 1,-1-1,0-1,-1 1,0-1,-1 0,-1 0,-1-1,0 1,-1-7,-1 21,1 1,-1-1,0 1,0-1,0 0,0 1,0-1,0 1,0-1,-1 1,1-1,-1 1,1-1,-1 1,1 0,-1-1,0 1,0 0,1-1,-1 1,0 0,0 0,0 0,-1 0,1 0,0 0,0 0,0 0,-1 0,1 0,-1 1,1-1,0 1,-1-1,1 1,-1-1,1 1,-1 0,1 0,-1 0,1 0,-1 0,0 0,1 0,-1 0,1 1,-1-1,1 0,0 1,-1-1,1 1,-1 0,1 0,0-1,-1 1,1 0,0 0,0 0,0 0,0 0,0 1,0-1,-1 1,-9 12,0 1,1 0,1 1,1 0,0 0,1 1,0 0,1 1,2-1,-2 6,3-11,-2 5,1 1,0-1,2 1,0-1,1 1,0 0,2-1,0 1,1 3,-1-14,0-1,1 0,-1 1,1-1,1 0,-1 0,1 0,0 0,0 0,1-1,0 1,0-1,0 0,1 0,-1-1,1 1,0-1,0 0,1 0,-1-1,1 1,0-1,0-1,0 1,6 1,-1-2,1 0,-1 0,1-1,-1 0,1-1,-1-1,1 0,-1 0,1-1,-1-1,0 0,1 0,-2-1,1-1,0 1,-1-2,0 1,6-6,163-138,-175 145,14-15,-1 0,0-1,-2-1,-1 0,0-1,-2 0,0-1,-2-1,0 0,3-16,-11 37,-1 0,1 1,-1-1,0 0,0 0,0 1,0-1,-1 0,1 0,-1 0,0 0,1 0,-1 0,-1 0,1 0,0 0,-1 0,0 0,1 0,-1 0,0 0,-1 1,1-1,0 0,-1 1,1-1,-1 1,0-1,0 1,0 0,0 0,0 0,-1 0,1 0,-1 0,1 1,-1-1,1 1,-1 0,0-1,0 1,-2 0,-1 1,1 1,0 0,0 0,0 0,0 1,0 0,0 0,0 0,0 1,1-1,-1 1,1 0,0 0,0 1,0-1,0 1,1 0,-1 0,1 0,0 0,0 1,1-1,-1 1,1 0,-1 3,-32 131,34-132,1 0,0 0,1 0,0 0,0 0,0 0,1 0,0 0,0-1,1 1,0-1,0 1,0-1,1 0,0 0,0-1,0 1,1-1,0 0,0 0,0 0,1-1,0 0,0 0,0 0,0-1,0 0,1 0,2 0,4 3,0-1,1-1,-1 0,1-1,0 0,1-1,-1 0,0-2,0 1,1-2,-1 0,0 0,0-2,0 0,7-2,-19 4,28-6,-2-1,1-1,-1-2,-1-1,0-1,0-1,21-15,-46 27,0 1,0-1,1 0,-1 0,0 0,-1 0,1 0,0-1,-1 1,1-1,-1 1,1-1,-1 1,0-1,0 0,-1 1,1-1,0 0,-1 0,0 0,-1-10</inkml:trace>
  <inkml:trace contextRef="#ctx0" brushRef="#br0" timeOffset="717.999">1412 383,'87'-123,"-80"114,0 0,-1 0,-1-1,0 0,0 0,0 0,-1-1,-1 1,0-1,-1 0,0 0,0 0,-1-1,-1 1,1 0,-2 0,0 0,0-1,-2-4,2 14,0-1,-1 0,1 1,-1-1,1 1,-1-1,0 1,0 0,0 0,0 0,-1 0,1 0,0 0,-1 1,1-1,-1 1,0 0,1-1,-1 1,0 0,0 1,0-1,0 0,1 1,-1 0,0 0,0 0,0 0,0 0,0 0,0 1,0-1,0 1,0 0,1 0,-1 0,0 0,0 0,1 1,-1-1,1 1,0 0,-1 0,1 0,0 0,0 0,0 0,0 1,0-1,1 0,-1 1,0 1,-12 15,0 1,1 0,0 1,2 1,1 0,1 0,0 1,2 0,1 0,1 1,-2 13,5-25,0-1,0 1,1 0,0 0,1 0,1-1,0 1,0 0,1-1,1 1,0-1,0 1,1-1,1 0,0 0,0-1,1 0,0 0,1 0,0-1,1 1,0-2,0 1,10 6,-14-12,1 0,0 0,1 0,-1-1,0 0,1 0,-1-1,1 0,-1 0,1 0,0 0,-1-1,1 0,0 0,0 0,-1-1,1 0,-1 0,1-1,0 1,-1-1,0 0,0-1,1 1,-1-1,-1 0,1 0,0-1,-1 1,1-1,7-15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8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30,'38'-5,"23"-1,5 0,2 1,-7 2,-8 0,-4 2,-6 1,-4 0,-5 0,-3 0,-3 1,0-1,-1 0,-5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3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0,'-11'108,"3"13,8-117,1-1,-1 1,1 0,0-1,0 1,1 0,-1-1,1 0,-1 1,1-1,0 0,1 0,-1 0,0 0,1 0,0 0,-1-1,1 0,0 1,0-1,1 0,-1 0,0-1,1 1,-1-1,1 1,-1-1,1 0,0 0,-1-1,1 1,6-1,1-1,-1 1,0-2,0 1,0-2,0 1,0-1,-1 0,1-1,-1-1,0 1,0-1,0-1,-1 1,0-2,3-2,4-2</inkml:trace>
  <inkml:trace contextRef="#ctx0" brushRef="#br0" timeOffset="271.18">387 0,'-5'10,"-1"7,-5 7,0 3,1 2,3 1,2 0,3 0,1-1,0 0,2 0,-1-1,1 1,-1-1,5-5,2-6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8.63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29 141,'-29'449,"30"-484,-1 4,1-1,2 1,1 0,2 1,3-11,6-2,2 0,3 1,0 1,3 1,17-22,40-11,-78 72,1-1,-1 1,1 0,0 0,-1 0,1 0,0 0,0 1,0-1,0 1,0 0,0 0,-1 0,1 0,0 0,0 0,0 1,0 0,0 0,-1-1,1 1,0 1,0-1,-1 0,1 1,-1-1,0 1,1 0,-1 0,0 0,0 0,0 0,0 0,0 2,34 48,-25-38</inkml:trace>
  <inkml:trace contextRef="#ctx0" brushRef="#br0" timeOffset="300.054">678 0,'-17'33,"2"0,1 1,2 1,1 0,1 1,3 0,-3 25,9-58,0 1,1-1,-1 0,1 1,0-1,0 1,0-1,0 1,0-1,1 0,0 1,-1-1,1 0,1 1,-1-1,0 0,1 0,-1 0,1 0,0 0,0-1,0 1,1 0,-1-1,1 1,-1-1,1 0,0 0,0 0,0 0,0-1,0 1,0-1,0 0,0 0,1 0,-1 0,0 0,1-1,-1 1,1-1,-1 0,0 0,1-1,1 1,5-4,-1 1,0-2,-1 1,1-1,-1 0,0-1,0 0,0 0,-1-1,0 0,-1 0,1 0,-1-1,-1 0,1 0,-1-1,-1 1,0-1,0 0,-1-1,0 1,0 0,-1-1,0 0,-1 1,0-1,-1 0,0 0,0 0,-1 1,0-1,-1 0,0 1,0-1,-1 1,-1 0,1 0,-3-4,-56-37,39 42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1,'-138'0,"135"1,-1-1,1 0,-1 1,1-1,-1 1,1 0,0 0,-1 1,1-1,0 0,0 1,0 0,0 0,0 0,1 0,-1 0,1 1,-1-1,1 1,0 0,0 0,0-1,0 1,0 0,1 1,-1-1,1 0,0 0,0 1,0-1,0 0,1 1,-1-1,1 1,0-1,0 1,0-1,1 1,-1-1,1 1,0-1,0 0,0 1,0-1,1 0,-1 0,1 0,0 0,0 0,0 0,0 0,0-1,0 1,2 0,2 1,0 0,0-1,0 1,0-1,1-1,-1 1,1-1,0 0,0-1,0 0,0 0,0 0,0-1,0 0,6-1,60 9,-69-6,0-1,0 1,0 0,0 0,-1 1,1-1,-1 1,0-1,0 1,0 0,0 0,0 1,0-1,-1 1,0-1,0 1,0 0,0 0,0-1,-1 1,0 1,1-1,-2 0,1 0,0 0,-1 0,0 1,0-1,0 2,0 2,-1 1,1-1,-2 1,1-1,-1 0,0 1,-1-1,0 0,0-1,-1 1,0 0,0-1,-1 0,-2 3,0-2,0 0,-1-1,0 0,0-1,0 1,-1-2,0 1,0-1,0-1,0 1,-10 2,15-6,0 0,-1 0,1-1,-1 1,1-1,0 0,-1 0,1 0,-1 0,1-1,0 0,-1 0,1 0,0-1,0 1,0-1,0 0,0 0,0 0,1-1,-1 1,1-1,-1 0,1 0,0 0,0 0,0-1,1 1,-1-2,-8-13,4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2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1,'-11'138,"-25"19,37-86,-1-70,0 1,0 0,0-1,1 1,-1 0,1-1,0 1,-1-1,1 1,0-1,0 1,0-1,0 0,0 1,0-1,0 0,0 0,0 0,1 0,-1 0,1 0,-1 0,0 0,1 0,0-1,-1 1,1-1,-1 1,1-1,0 1,-1-1,1 0,0 0,-1 0,1 0,0 0,-1 0,1 0,0-1,10-5,-1 0,0 0,0-1,0 0,-1-1,0-1,-1 1,0-1,0-1,-1 0,0 0,-1-1,0 0,-1 0,1-2,107-190,-114 202,0 1,0-1,0 1,0-1,0 0,0 1,0-1,0 0,0 1,1-1,-1 1,0-1,0 0,1 1,-1-1,0 1,1-1,-1 1,0-1,1 1,-1-1,1 1,-1-1,1 1,-1 0,1-1,-1 1,1 0,-1-1,1 1,-1 0,1 0,0 0,-1-1,1 1,-1 0,1 0,0 0,-1 0,1 0,0 0,-1 0,1 0,-1 0,1 1,0-1,-1 0,1 0,-1 0,1 1,-1-1,1 0,12 35,14 173,7 12,-32-180,-1-1,-2 1,-1-1,-3 1,-1-1,-1 0,-10 24,10-30,4-17,-1 1,-1-1,0-1,-1 1,-1-1,0 0,-6 7,13-21,0 0,0-1,-1 1,1-1,0 1,0-1,-1 1,1 0,-1-1,1 1,0-1,-1 0,1 1,-1-1,1 1,-1-1,1 0,-1 1,0-1,1 0,-1 1,1-1,-1 0,0 0,1 0,-1 0,1 1,-1-1,0 0,1 0,-1 0,0 0,1-1,-1 1,0 0,1 0,-1 0,1 0,-1-1,0 1,1 0,-1-1,1 1,-1 0,1-1,-1 1,1 0,-1-1,1 1,-1-1,1 1,0-1,-1 1,1-1,0 0,-1 1,1-1,0 1,0-1,-1 0,1 0,-10-40,7 4,2-1,2 1,1-1,2 1,2 0,1-1,2-18,-6 32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1 372,'232'-343,"-232"342,0 0,0 0,0 0,0-1,0 1,1 0,-1 0,0 0,1 0,-1 0,0 0,1 0,-1 0,1 0,-1 0,1 0,0 0,0 0,-1 0,1 1,0-1,0 0,0 1,0-1,0 0,-1 1,1-1,0 1,1-1,-1 1,0 0,0-1,0 1,0 0,0 0,0 0,0 0,0 0,1 0,-1 0,0 0,0 0,0 0,0 1,0-1,0 0,0 1,0-1,0 1,0-1,0 1,0-1,0 1,0 0,0 0,0 0,60 194,-9-88,-40-90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1,'15'4,"9"2,5 0,3-1,1-1,-1-2,0-1,-2-1,0-4,-2-3,-4 1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8:4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1 375,'107'-47,"44"11,-150 36,1-1,0 1,0 0,-1 0,1 0,0 0,0 1,-1-1,1 0,0 1,-1-1,1 1,0 0,-1 0,1-1,-1 1,1 0,-1 0,0 0,1 0,-1 1,0-1,0 0,1 1,-1-1,0 0,0 1,-1-1,1 1,0 0,0-1,-1 1,1 0,-1-1,1 1,-1 0,0-1,0 1,0 0,0 0,0-1,0 1,0 0,-1 0,0 3,0-1,0 1,0 0,-1-1,0 1,0-1,0 1,-1-1,1 0,-1 0,0 0,0 0,0 0,-1-1,-2 2,-7 5,11-10,1 0,-1 0,1 1,0-1,-1 0,1 1,-1-1,1 1,0-1,0 1,-1 0,1 0,0-1,0 1,0 0,0 0,0 0,0 0,0 0,0 1,0-1,1 0,-1 0,0 1,1-1,-1 0,1 0,-1 1,1-1,0 1,0-1,-1 0,1 1,0-1,0 1,0-1,0 1,1-1,-1 0,0 1,1-1,-1 0,1 1,-1-1,1 0,0 1,-1-1,1 0,0 0,0 0,0 0,0 0,0 0,0 0,0 1,43 22,-40-23,1 0,-1 0,1 0,-1 1,0 0,0 0,0 0,0 0,0 0,0 1,-1 0,1 0,-1 0,0 0,1 0,-2 1,1-1,0 1,-1 0,1 0,-1 0,0 0,-1 0,1 1,-1-1,0 0,0 1,0-1,0 1,-1-1,0 1,0-1,0 1,0-1,-1 2,-1-2,0 0,0 0,0-1,-1 1,0 0,1-1,-1 0,-1 1,1-1,0 0,-1-1,1 1,-1-1,0 1,0-1,0 0,-3 1,-12 3</inkml:trace>
  <inkml:trace contextRef="#ctx0" brushRef="#br0" timeOffset="316">30 770,'57'-5,"24"-1,4-5,-5 0,-9 1,-9 3,-9 2,-9-2,-7-1,-5 2,-4 2,-1 1,0 1,-6 6,0 2,-5 0</inkml:trace>
  <inkml:trace contextRef="#ctx0" brushRef="#br0" timeOffset="3366.857">622 911,'-5'-2,"1"0,0 0,-1 0,1 1,-1-1,1 1,-1 0,1 1,-1-1,0 1,1 0,-1 0,0 0,1 1,-1 0,0 0,1 0,-1 0,-17 2,-107 21,108-20,18-4,-1 0,1 0,0 1,-1-1,1 0,0 1,0 0,0 0,-1 0,1 0,0 1,0-1,1 1,-1 0,0 0,0 0,1 0,-1 0,1 0,0 1,0-1,0 1,0 0,0-1,0 1,1 0,-1 0,1 0,0 0,0 1,0-1,0 2,2-1,0-1,1 1,-1 0,1-1,0 1,-1-1,2 0,-1 0,0 0,1 0,-1 0,1 0,0 0,0-1,0 0,0 1,0-1,1 0,-1 0,1-1,-1 1,1-1,0 0,-1 0,1 0,0 0,0-1,0 0,0 1,-1-1,1-1,4 1,18 5,-3 0,-18-5,0 0,0 0,-1 1,1 0,0 0,-1 0,1 1,-1-1,1 1,-1 0,0 1,0-1,0 1,0-1,0 1,-1 0,1 1,-1-1,0 0,1 1,-2 0,1 0,0 0,-1 0,0 0,1 3,-1-2,-1 1,0-1,0 1,-1-1,1 1,-1-1,-1 1,1-1,-1 1,1-1,-2 1,1-1,-1 0,1 0,-1 1,-1-1,1 0,-1-1,0 1,0 0,0-1,-1 0,1 0,-1 0,0 0,0 0,-1-1,1 0,-1 0,0 0,1 0,-1-1,-1 0,-1 1,-4 2,0 0,-1 0,0-2,0 1,0-1,0-1,0-1,-1 1,1-2,0 0,-1 0,1-1,-3-1,-10-3</inkml:trace>
  <inkml:trace contextRef="#ctx0" brushRef="#br0" timeOffset="4203.5">1497 544,'-121'167,"-23"8,-11-43,155-132,0-1,0 0,0 1,0-1,0 1,0-1,0 1,0-1,0 1,0-1,0 0,-1 1,1-1,0 1,0-1,-1 1,1-1,0 1,-1-1,1 1,0 0,-1-1,1 1,-1-1,1 1,0 0,-1-1,1 1,-1 0,1 0,-1-1,1 1,-1 0,0 0,1 0,-1 0,1 0,-1-1,1 1,-1 0,1 0,-1 0,0 1,1-1,-1 0,1 0,-1 0,1 0,-1 0,1 1,-1-1,1 0,-1 0,1 1,-1-1,1 0,-1 1,1-1,0 1,-1-1,1 1,0-1,-1 1,6-14</inkml:trace>
  <inkml:trace contextRef="#ctx0" brushRef="#br0" timeOffset="4534.266">1158 573,'3'16,"0"-1,1 1,0-1,1 0,1 0,1 0,0 0,1-1,0-1,1 1,0-1,2-1,-1 0,9 7,34 35,-38-42,-2 1,1 1,-2 0,0 0,0 1,-2 1,0 0,0 1,6 16,-14-23</inkml:trace>
  <inkml:trace contextRef="#ctx0" brushRef="#br0" timeOffset="5062.893">1102 319,'100'-115,"48"-41,-83 109,-63 48,0 0,-1 0,1 0,0 0,-1 1,1-1,-1 1,1-1,-1 1,0-1,0 1,1 0,-1 0,0-1,-1 1,1 0,0 0,0 0,-1 0,1 0,-1 0,0 0,0 0,1 0,-1 0,0 0,-1 0,1 1,1 6,3 12,-2-1,0-1,1 0,2 0,0 0,1 0,0-1,2 0,0 0,1-1,1 0,0-1,5 6,2-5,-3-1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702 479,'-49'-42,"42"37,-5 0,1-1,-1 1,0 1,0 0,0 1,-1 0,1 1,-1 0,1 1,-1 1,0 0,0 0,1 1,-1 1,1 0,-1 1,1 0,0 1,-11 5,-184 74,111-16,93-65,1 0,-1 0,1 0,0 1,0-1,0 1,0-1,0 1,0 0,1 0,-1 0,1 0,0 0,0 0,0 0,0 0,1 0,-1 1,1-1,0 0,0 0,0 1,0-1,1 0,-1 0,1 1,0-1,0 0,0 0,0 0,0 0,1 0,0 1,5 1,-1 0,1 0,0-1,0 0,1-1,-1 1,1-2,0 1,-1-1,1 0,0 0,1-1,-1 0,0-1,0 1,0-2,0 1,0-1,1 0,0-1,11 1,112-13,-132 15,0-1,0 1,0-1,-1 1,1-1,0 1,0-1,0 1,0-1,0 1,0-1,1 1,-1-1,0 1,0-1,0 1,0-1,1 1,-1-1,0 1,0-1,1 1,-1-1,0 0,1 1,-1-1,0 0,1 1,-1-1,1 0,-1 1,0-1,1 0,-1 0,1 1,-1-1,1 0,-1 0,1 0,-1 0,1 0,-1 0,1 0,-1 0,1 0,-1 0,1 0,-1 0,1 0,-1 0,1 0,-1 0,1-1,-1 1,1 0,-1 0,1-1,-1 1,1 0,-1-1,1 1,-34 32,29-29,-137 116,-1 19,70-32,71-102,-1 0,1 0,0-1,0 1,0 0,0 0,1 0,0 0,0 0,0 0,0 1,0-1,1 0,0 0,0-1,0 1,0 0,0 0,1 0,0-1,0 1,0-1,0 1,0-1,1 0,0 0,-1 0,1 0,0 0,1 0,5 2,0-1,0 0,1 0,-1-1,1 0,-1-1,1 0,0-1,0 0,0 0,0-1,0 0,0-1,0 0,2-1,16 1,114-25,-139 25,0 0,0 0,0 0,0 0,0-1,0 1,-1-1,1 0,0 0,-1 0,1 0,-1 0,0 0,0-1,0 1,0-1,0 1,0-1,-1 0,1 0,-1 0,0 0,0 0,0 0,0 0,0-3,2-15</inkml:trace>
  <inkml:trace contextRef="#ctx0" brushRef="#br0" timeOffset="565.165">475 0,'-16'53,"3"-1,1 2,3-1,2 2,-20 217,18-137,-7 0,-5-1,-7 4,-57 252,62-251,10-65,11-62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1 194,'0'554,"0"-598,3 1,1 0,3 1,1-1,2 1,7-15,97-238,-108 283,1 1,0 0,0 0,1 0,1 1,0 0,0 1,1 0,0 0,0 1,1 1,0-1,7-2,-14 9,1 0,-1 1,1-1,-1 1,0 0,1 0,-1 1,1-1,-1 1,1 0,-1 0,0 1,0-1,0 1,1 0,-1 0,-1 0,1 0,0 1,-1-1,1 1,-1 0,0 0,0 1,0-1,0 1,0-1,-1 1,0 0,0 0,0 0,0 0,-1 0,1 0,-1 1,0-1,30 109,-13-80,-13-38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0 211,'511'0,"-510"0,-1 1,1-1,-1 0,1 1,0-1,-1 0,1 1,-1-1,1 0,0 0,-1 0,1 0,-1 0,1 1,0-1,-1 0,1 0,0-1,-1 1,1 0,0 0,-1 0,1 0,-1 0,1-1,0 1,-1 0,1-1,-1 1,1 0,-1-1,1 1,-1-1,1 1,-1 0,1-1,-1 1,0-1,1 0,-1 1,0-1,1 1,-1-1,0 1,0-1,0 0,1 1,-1-1,0 0,0 1,0-1,0 0,0 1,0-1,0 1,-1-1,1 0,0 1,0-1,0 0,0 1,-1-1,-30-29,-167-100,169 99,35 30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4,2 3,1-1,0-2,0 0,-1-2,0-1,0 0,-1-1,-4-1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08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1,'38'0,"18"0,4 0,-4 0,-6 0,-12 5,-7 1,-9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24.977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283 1,'-26'42,"0"-1,2 1,1 1,3 0,-1 8,-43 77,54-111,-37 39,37-54</inkml:trace>
  <inkml:trace contextRef="#ctx0" brushRef="#br0" timeOffset="365.853">1 1,'23'42,"2"0,3-2,0 0,30 29,35 38,-87-97,0 0,1 0,1 0,0-1,0 0,0-1,1 0,0 0,1-1,6 4,1-3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2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33 308,'-22'130,"20"-113,-1-2,0 1,2 0,0 0,0 0,2-1,0 1,1 0,0 0,1 0,4 9,-3-20,0-1,0 0,1 0,0-1,-1 1,1-1,0 0,1 0,-1-1,0 0,1 0,0 0,-1 0,1-1,0 0,0 0,0-1,-1 1,1-1,0 0,0-1,0 0,0 0,5-1,6 1,8 0</inkml:trace>
  <inkml:trace contextRef="#ctx0" brushRef="#br0" timeOffset="397.039">400 224,'-23'67,"-30"185,33 18,-15-38,7-82,25-129,7-17</inkml:trace>
  <inkml:trace contextRef="#ctx0" brushRef="#br0" timeOffset="1162.481">541 1184,'153'-246,"-68"148,-85 97,0 0,1 0,-1 0,1 0,-1 1,0-1,1 0,0 0,-1 0,1 1,-1-1,1 0,0 1,0-1,-1 0,1 1,0-1,0 1,0-1,0 1,0 0,-1-1,1 1,0 0,0 0,0-1,0 1,0 0,0 0,0 0,0 0,0 0,0 1,0-1,0 0,0 0,0 0,0 1,0-1,0 1,-1-1,1 1,0-1,0 1,0-1,-1 1,1 0,0-1,-1 1,1 0,0 0,-1-1,1 1,-1 0,1 0,-1 0,0 0,1 0,-1 0,0-1,0 1,1 0,-1 0,0 1,2 40,-3-38,0 0,1 1,0-1,-1 0,1 0,1 0,-1 0,0 0,1 1,0-1,0 0,0 0,1 0,-1-1,1 1,0 0,0-1,0 1,1-1,-1 1,1-1,0 0,0 0,3 2,-2-5,0 0,1 0,-1-1,0 0,1 0,-1 0,0 0,0 0,0-1,0 0,0 0,0 0,-1 0,1-1,0 1,-1-1,0 0,0 0,0 0,0 0,1-3,8-5,92-97,-104 107,1 0,0-1,0 1,0 0,0 0,0 0,0 0,0 0,1 0,-1 0,0 0,1 1,-1-1,0 0,1 1,-1-1,1 1,-1-1,0 1,1 0,-1 0,1-1,-1 1,1 0,-1 1,1-1,-1 0,1 0,-1 0,1 1,-1-1,1 1,-1-1,0 1,1 0,-1 0,0-1,1 1,-1 0,0 0,0 0,0 0,0 0,0 1,0-1,0 0,0 0,-1 1,1-1,0 0,-1 1,1-1,-1 1,1-1,-1 1,0-1,0 1,1-1,-1 1,0 0,-9 94,5 32,10-109</inkml:trace>
  <inkml:trace contextRef="#ctx0" brushRef="#br0" timeOffset="1800.801">1473 704,'-10'22,"1"0,1 0,1 1,1 0,1 0,1 0,1 1,0 11,2-32,1 0,-1 0,1 0,-1 0,1 1,0-1,0 0,1 0,-1 0,1 0,-1 1,1-1,0 0,0 0,1 0,-1-1,0 1,1 0,0 0,0-1,0 1,0-1,0 1,0-1,0 0,1 0,-1 0,1 0,0 0,-1-1,1 1,0-1,0 0,0 0,0 0,0 0,0 0,1-1,-1 1,0-1,0 0,0 0,1 0,1-1,8-5,-1-1,0-1,0 0,0 0,-1-1,0-1,-1 0,0 0,0-1,-1 0,-1-1,0 0,0 0,-1-1,3-8,-7 16,32-47,-34 51,0 0,-1 0,1 1,0-1,-1 0,1 0,0 1,0-1,-1 1,1-1,0 0,0 1,0 0,0-1,0 1,0-1,0 1,0 0,0 0,0 0,0-1,0 1,0 0,0 0,0 0,0 1,0-1,0 0,0 0,0 0,0 1,0-1,0 1,0-1,0 1,-1-1,1 1,0-1,0 1,0 0,-1-1,1 1,0 0,-1 0,1-1,0 1,-1 0,1 0,-1 0,1 0,-1 0,0 0,1 1,3 10,-1 0,0 0,0 1,-1-1,-1 1,0-1,-1 1,0-1,-1 1,-1 2,1 49,26 186,-24 197,-23-348,20-96,1 0,0-1,-1 1,1-1,-1 0,0 0,0 1,0-1,0 0,0 0,0-1,0 1,-1 0,1-1,-1 0,1 1,-1-1,0 0,1 0,-1 0,0-1,0 1,0-1,1 1,-1-1,0 0,0 0,0-1,0 1,1 0,-1-1,0 0,0 1,0-1,-3-2,0 0,0 0,1-1,-1 0,1 1,-1-2,1 1,1-1,-1 0,1 0,-1 0,2 0,-1-1,0 1,1-1,0 0,1 0,-1-1,-1-5,-25-127,27 106,0 4</inkml:trace>
  <inkml:trace contextRef="#ctx0" brushRef="#br0" timeOffset="2333.105">1360 365,'34'-28,"0"-1,-2-2,-1-1,-1-2,-2 0,-2-2,-1-1,4-12,-25 41,22-34,-25 41,-1 1,1-1,0 1,-1 0,1-1,0 1,0 0,-1-1,1 1,0 0,0 0,0-1,0 1,-1 0,1 0,0 0,0 0,0 0,0 1,-1-1,1 0,0 0,0 0,0 1,-1-1,1 0,0 1,0-1,-1 1,1-1,0 1,-1-1,1 1,-1-1,1 1,-1 0,1-1,-1 1,1 0,-1-1,1 1,-1 0,0 0,1 0,-1-1,0 1,0 0,0 0,0 0,0-1,1 1,-1 0,-1 0,11 25,-2-1,-1 2,-2-1,0 1,0 20,20 91,31 7,-45-131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49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1086,'215'-104,"-159"66,-1-2,-2-3,-2-2,-2-2,-1-3,20-30,-65 76,52-60,-4-2,-3-3,-2-2,-4-1,20-51,0-31,-52 139,-12 31,1-5,-20 149,8 0,6 152,20-199,-3 61,-10-168,0 0,-1 0,0 0,0 0,0-1,-1 1,0 0,0-1,0 1,-1-1,0 0,0 0,0 0,-1 0,1 0,-1-1,0 1,-1-1,1 0,-1-1,1 1,-1-1,0 0,0 0,-1 0,1-1,-1 0,1 0,-1 0,0-1,0 1,1-2,-1 1,-3 0,-16-5,1-1,-1-2,1 0,0-1,1-1,0-2,1 0,0-1,0-1,1-2,1 0,1 0,0-2,0-2,2 1,4 2</inkml:trace>
  <inkml:trace contextRef="#ctx0" brushRef="#br0" timeOffset="361.134">1440 635,'-18'25,"1"1,2 1,0 1,2 0,1 1,2 1,0-1,0 8,8-32,0 0,0 0,1 0,-1 0,1 0,0 0,0 1,1-1,0 0,0 0,0 1,0-1,1 0,0 0,0 0,0 1,1-1,0 0,-1-1,2 1,-1 0,1 0,-1-1,1 0,1 1,-1-1,1 0,-1-1,1 1,0-1,0 1,1-1,-1-1,1 1,-1 0,1-1,0 0,0 0,2 0,6-2,0-1,0 0,0-1,0 0,0-1,0-1,-1 0,0 0,1-1,-1-1,-1 0,1-1,-1 0,-1 0,1-1,6-7,-8 6,-1 0,1 0,-2-1,1 0,-1 0,-1-1,0 0,-1 0,0 0,0-1,-1 1,-1-1,1-6,-2 12,-1-1,0 0,-1 1,1-1,-2 0,1 0,-1 0,0 1,0-1,0 1,-1-1,0 1,-1-1,1 1,-1 0,0 0,-1 0,0 0,0 1,0 0,0-1,-1 1,0 1,-4-5,1 4,0 0,0 0,0 1,0 0,-1 1,1 0,-1 0,0 0,0 1,0 1,0 0,-2 0,-14-1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1 122,'2'1,"0"1,0-1,0 0,-1 1,1-1,0 1,-1 0,1 0,-1 0,1 0,-1 0,0 0,0 0,0 0,0 0,0 0,0 1,-1-1,1 0,-1 0,0 1,1 0,2 8,79 270,3-28,-83-248,-1-1,1 1,1 0,-1 0,1-1,0 1,0-1,0 0,0 0,1 0,0 0,0-1,0 1,0-1,0 0,1 0,3 1,-5-6,-1 0,1 0,-1 0,1-1,-1 1,0-1,0 0,0 0,0 1,0-1,-1-1,1 1,-1 0,0 0,0 0,0-1,0 1,-1 0,1-3,0 1,47-183,-6 34,-24 100,-3-2,-2 0,-3-1,1-37,1 33,-6 61,-2 5</inkml:trace>
  <inkml:trace contextRef="#ctx0" brushRef="#br0" timeOffset="401.93">650 489,'0'19,"0"16,0 7,0 1,0-2,0-3,0-3,0-3,0-7</inkml:trace>
  <inkml:trace contextRef="#ctx0" brushRef="#br0" timeOffset="937.734">594 432,'80'-8,"-70"5,0 1,-1 0,1 0,0 1,0 1,0 0,0 0,0 1,0 0,0 1,0 0,0 0,-1 1,1 0,-1 1,3 2,-8-2,0 0,0 0,-1 0,1 1,-1 0,0-1,-1 1,1 0,-1 1,0-1,0 0,-1 1,1-1,-1 1,-1-1,1 1,-1-1,0 1,0 0,0 0,7 49,24 6,-27-58,-1 1,0-1,0 1,0 0,0 0,0 0,-1 1,0-1,0 0,0 1,-1 0,1-1,-1 1,0 0,0 0,-1-1,0 1,1 0,-2 0,1 0,0 0,-1 0,0-1,0 1,-1 0,1-1,-1 1,0-1,0 1,0-1,-2 2,-2-2,-1 0,1-1,-1 0,0 0,0 0,0 0,0-1,-1-1,1 1,-1-1,1 0,-1-1,1 0,-1 0,1 0,-1-1,0-1,-9 2,12 0,-1 0,1 0,0 0,-1 0,1-1,0 0,-1 0,1-1,0 1,0-1,0 0,0-1,1 1,-1-1,1 0,-1 0,1 0,0-1,0 1,0-1,0 0,-4-12</inkml:trace>
  <inkml:trace contextRef="#ctx0" brushRef="#br0" timeOffset="1666.128">932 602,'-5'0,"-6"0,-6 0,-5 0,1 5,-1 1,4-5,5-2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1 232,'43'-14,"1"3,0 1,0 2,1 2,33 1,81 26,-158-20,0-1,0 0,0 1,0-1,0 0,0 0,0 1,0-1,0 0,0 0,0 0,0 0,0 0,0-1,0 1,0 0,0 0,0-1,0 1,0-1,0 1,0 0,-1-1,1 0,0 1,0-1,0 0,-1 1,1-1,0 0,-1 0,1 1,0-1,-1 0,1 0,-1 0,0 0,1 0,-1 0,0 0,1 0,-1 0,0 0,0 0,0 0,0 0,0 0,0 0,0 0,0 0,0 0,-1 0,1 0,0 0,-1 0,1 0,-1 0,1 0,-1 1,1-1,-1 0,0 0,1 0,-1 1,0-1,1 0,-1 1,0-1,0 0,0 1,-139-142,125 126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0,'5'5,"7"1,5 1,5-2,4-2,1-1,2 0,1-2,-5-5,-3-2,1 1,-4 1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1,'0'5,"5"1,7 1,0 2,4 1,3-2,4-2,3-2,1-2,1-1,1-1,-5-5,-1-1,-5-1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1 524,'37'-35,"-1"-2,-2-1,-2-1,-1-2,-3-1,-1-2,-2 0,1-7,-16 29,-7 17,-1-1,1 1,-1-1,1 0,-2 0,1 0,-1 0,0 0,0 0,0 0,-1 0,0 0,-1-3,1 8,0 0,0 1,0-1,0 1,0-1,0 0,-1 1,1-1,0 0,0 1,-1-1,1 1,-1-1,1 1,0-1,-1 1,1-1,-1 1,1-1,-1 1,1 0,-1-1,1 1,-1 0,0-1,1 1,-1 0,1 0,-1 0,0 0,1-1,-1 1,0 0,1 0,-1 0,1 0,-1 0,0 0,1 1,-1-1,0 0,1 0,-1 0,1 1,-1-1,0 0,1 0,-1 1,1-1,-1 1,1-1,-1 0,1 1,-1-1,1 1,0-1,-1 1,1-1,-1 1,-26 29,27-29,-9 8,1 1,0 1,1-1,0 1,0 0,1 1,1 0,0 0,0 0,2 0,-1 1,1 0,1-1,1 1,-1 0,2 0,0 0,1 0,0 0,1 5,0-14,0 0,0 0,0-1,0 1,1 0,-1-1,1 0,0 0,0 0,0 0,0 0,0 0,1-1,0 0,-1 1,1-1,0-1,0 1,0 0,0-1,0 0,0 0,0 0,1-1,-1 1,0-1,0 0,2 0,6 0,0-1,-1 0,1 0,0-1,-1-1,1 0,-1 0,0-1,10-5,-8 2,0-1,-1-1,0 0,0 0,-1-1,0-1,-1 0,0 0,-1-1,0 0,0 0,-2-1,3-7,-11 24,-3 0,1 0,1 0,-1 0,1 0,-1 1,1-1,0 1,1-1,-1 1,1 0,0 0,0 0,1 0,-1-1,1 1,0 0,0 0,1 0,0 0,-1 0,2 0,-1 0,0-1,1 1,0-1,0 1,0-1,1 1,0-1,0 0,0 0,2-1,0 1,0-1,0-1,0 1,1-1,-1 0,1 0,-1 0,1-1,0 0,0 0,0 0,0-1,0 0,0 0,-1 0,1-1,0 0,0 0,0-1,3 0,114-54,-110 47,0 0,-1 0,0-1,-1-1,0 0,0 0,-1-1,-1-1,0 0,-1 0,0 0,-1-1,-1 0,0-1,-1 0,0 1,-1-1,-1-1,-1 1,1-11,-2 25,-1-1,0 1,0-1,1 1,-1-1,0 1,0-1,-1 1,1-1,0 1,0 0,-1-1,1 1,-1-1,1 1,-1 0,1-1,-1 1,0 0,0 0,0-1,1 1,-1 0,0 0,-1 0,1 0,0 0,0 0,0 1,0-1,-1 0,1 1,0-1,-1 0,1 1,-1 0,1-1,-1 1,1 0,0 0,-1 0,1 0,-1 0,0 0,-58 32,54-27,1 0,-1 1,1 0,0 0,1 0,-1 1,1 0,1-1,-1 2,1-1,0 0,1 0,0 1,0 0,0-1,1 1,0 0,1 0,0 0,0-1,1 1,0 0,0 0,0-1,1 1,0-1,1 1,0-1,0 0,1 0,-1 0,2 0,2 3,-4-5,1-1,1 0,-1 0,1 0,0 0,0 0,0-1,0 0,0 0,1-1,-1 1,1-1,0 0,0-1,0 1,0-1,0-1,0 1,0-1,0 0,0 0,0 0,0-1,0 0,4-2,8-3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0 190,'68'-19,"-48"12,-1 1,1 1,0 1,0 1,0 0,0 1,1 2,-1 0,17 2,131 35,-168-37,0-1,0 1,0-1,-1 1,1-1,0 1,0-1,0 1,0-1,0 0,0 1,1-1,-1 1,0-1,0 1,0-1,0 0,1 1,-1-1,0 1,1-1,-1 1,0 0,1-1,-1 1,0-1,1 1,-1 0,1-1,-1 1,1 0,-1-1,1 1,-1 0,1 0,-1-1,1 1,-1 0,1 0,0 0,-1 0,1 0,-1 0,1 0,-1 0,1 0,0 0,-1 0,1 0,-1 0,1 0,-1 1,1-1,-1 0,1 0,-1 1,1-1,-1 0,1 1,-1-1,1 0,-1 1,0-1,1 1,-1-1,1 1,-143-139,115 111,27 24,4 4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9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0 171,'29'-4,"19"2,6 2,-2 1,-4 1,-6-1,-14 0,-18-5,-14-2,-12-5,-4-5,-2 0,-2-2,2-3,0 3,5-2,4-1,5 3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0:5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86,'-15'19,"-9"16,0 7,-2 1,4-2,1-4,0-2,2-3,1-7,2-2,0-6,3-1,-2-3,2-3</inkml:trace>
  <inkml:trace contextRef="#ctx0" brushRef="#br0" timeOffset="253.847">1 1,'14'19,"15"26,2 9,1 1,0-4,-6-6,-3-11,0-6,1-3,1-6,-4-1,0-4,-4-5</inkml:trace>
  <inkml:trace contextRef="#ctx0" brushRef="#br0" timeOffset="669.863">566 254,'0'229,"3"-260,0 1,2 0,2 0,0 0,2 1,6-12,84-144,-97 183,-1-1,0 1,1 0,0 0,-1-1,1 1,0 0,0 0,0 1,1-1,-1 0,0 1,1 0,-1-1,1 1,-1 0,1 0,-1 0,1 0,0 1,-1-1,1 1,0 0,0 0,0 0,-1 0,1 0,0 0,0 1,-1-1,1 1,0 0,-1 0,1 0,-1 0,1 0,-1 1,0-1,1 1,-1 0,0-1,0 1,0 0,0 0,0 0,1 3,57 58,-42-56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44.804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3 1,'0'37,"-2"-20,2 0,0 0,1 0,0 0,1 0,2 0,-1 0,2-1,0 0,3 6,5 6,1-1,2-1,0-1,1 0,2-1,0-1,2-1,0-1,2 0,0-2,4 2,29 17,-29-17,1-1,2-1,-1-2,2-1,0-1,1-2,1-1,0-1,2-1,164 24,-2-36,-189 1,0 1,-1-2,1 1,-1-1,1 0,-1-1,0 0,0 0,0 0,0-1,0 0,-1 0,0-1,0 0,0 0,0 0,-1-1,0 0,0 0,0 0,-1 0,0-1,0 0,-1 0,0 0,0 0,-1 0,1-1,-2 1,1-1,-1 0,0 1,-1-1,1-98,9-60,-8 155,0 1,-1-1,0 0,-1 0,0 0,0 0,-2 0,1 1,-1-1,-1 0,0 1,0 0,-1-1,-5-8,1-9,7 24,0-1,1 0,-2 1,1-1,-1 1,1-1,-1 1,0 0,-1-1,1 1,-1 1,0-1,1 0,-2 0,1 1,0 0,-1 0,-3-3,3 7,1-1,-1 1,1 0,-1 0,1 0,-1 1,1-1,0 1,-1 0,1 0,0 0,0 0,0 0,1 1,-1-1,1 1,-1 0,1 0,0 0,0 0,0 0,0 0,1 0,-1 2,-5 5,-101 143,106-152,1 0,-1 0,1 0,0 0,-1 0,1 0,0 0,-1 1,1-1,0 1,0-1,0 1,0-1,1 1,-1-1,0 1,1 0,-1-1,1 1,-1 0,1 0,0-1,-1 1,1 0,0 0,1-1,-1 1,0 0,0 0,1 0,-1-1,1 1,-1 0,1-1,0 1,0-1,-1 1,1-1,0 1,1-1,-1 1,0-1,0 0,1 0,-1 1,0-1,1 0,0 0,8 0,0-1,0 0,-1-1,1 0,0 0,-1-1,1 0,-1-1,0 0,0 0,5-4,32-8,189-50,-75 54,-159 11,0 0,0 1,0-1,0 0,0 0,0 0,0 0,0 0,0 0,0-1,0 1,0 0,-1 0,1-1,0 1,0 0,0-1,0 1,0-1,-1 1,1-1,0 0,0 1,-1-1,1 0,0 1,-1-1,1 0,-1 0,1 0,-1 1,1-1,-1 0,0 0,1 0,-1 0,0 0,0 0,0 0,0 0,0 0,0 0,0 0,0 0,0 0,0 0,0 1,0-1,-1 0,1 0,0 0,-1 0,1 0,-1 0,1 1,-1-2,-43-33,-132-35,144 53,30 14,-1 1,1 0,-1 0,0 1,0-1,0 0,0 1,0 0,0 0,-1 0,1 0,0 0,0 0,-1 1,1 0,0 0,-1 0,1 0,0 0,-1 1,1-1,0 1,-1 0,0 0,-11 9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35,'5'0,"12"-5,6-1,6 0,1 1,2 2,-1 0,-1 2,0 1,-1 0,0 0,-1 0,1 1,-1-1,-5-5,-6 4,-6 1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2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1,'5'0,"6"5,7 1,4 1,3-2,3-2,1-1,1 0,-1-2,0 0,0 0,0 0,-1-1,1 1,-1 0,0 0,-4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3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5,'-36'0,"20"-2,1 0,-1 1,0 1,1 1,-1 0,1 1,-1 0,1 2,0 0,0 0,0 1,1 1,0 1,0 0,0 1,1 0,0 1,-6 5,8 3,1-1,0 2,1-1,1 1,1 1,1-1,0 1,1 0,1 1,1-1,1 1,0-1,2 1,0 0,1-1,1 1,2 6,-2 44,-1 562,-17-510,15-121,1 1,0-1,-1 1,1-1,0 1,0-1,0 1,0-1,0 1,0-1,1 1,-1-1,0 1,1-1,-1 1,1-1,0 0,-1 1,1-1,0 0,0 1,0-1,0 0,0 0,0 0,0 0,0 0,0 0,0 0,1 0,-1-1,0 1,1 0,-1-1,0 1,1-1,-1 1,1-1,-1 0,1 0,67-7,-42 2,31-1,-32 4</inkml:trace>
  <inkml:trace contextRef="#ctx0" brushRef="#br0" timeOffset="595.525">668 231,'-13'6,"0"1,1 0,0 1,0 1,0-1,1 2,0 0,1 0,0 1,1 0,0 0,1 1,0 1,1-1,0 1,1 0,1 1,-3 7,-5 32,2 2,2 0,3 0,0 47,9 133,-3-225,2 0,-1 0,1 0,1 0,0 0,0 0,1-1,0 0,0 0,1 0,1 0,-1-1,1 0,1 0,0 0,0-1,7 6,24-1,-25-18</inkml:trace>
  <inkml:trace contextRef="#ctx0" brushRef="#br0" timeOffset="1128.2">951 316,'-5'15,"-1"9,-1 5,2 3,2 0,5-4,8-8,7-7,5-6,4-3,-3-9,0-2,1-5,-4-6,-6-4,-4 2</inkml:trace>
  <inkml:trace contextRef="#ctx0" brushRef="#br0" timeOffset="1416.257">1233 231,'-15'39,"-4"21,1 7,3-5,5-7,3-8,4-8,2-5,1-4,5-7,2-8</inkml:trace>
  <inkml:trace contextRef="#ctx0" brushRef="#br0" timeOffset="1697.343">866 768,'52'0,"23"-5,4-2,-8 1,-11 1,-10 1,-9 2,-12 1</inkml:trace>
  <inkml:trace contextRef="#ctx0" brushRef="#br0" timeOffset="2199.838">1119 965,'-3'2,"-4"0,1 0,-1 1,1 0,-1 1,1-1,0 1,0 0,1 1,-1-1,1 1,0 0,0 1,1-1,0 1,0 0,0 0,0 0,1 1,0 0,4-4,0 0,1 0,-1 1,1-1,-1-1,1 1,0 0,0 0,0-1,1 1,-1-1,1 0,-1 1,1-1,0 0,0-1,0 1,0 0,0-1,0 0,0 0,1 0,-1 0,0 0,1-1,1 1,13 6,57 43,-73-48,0 0,0 0,0 0,-1 1,1-1,-1 0,1 1,-1-1,0 1,0-1,0 1,0 0,-1-1,1 1,-1 0,1-1,-1 1,0 0,0 0,0-1,-1 1,1 0,0 0,-1-1,0 1,0-1,0 1,0 0,0-1,0 0,-1 1,-1 2,-1-1,0 1,0-1,-1 0,1 0,-1-1,0 1,0-1,0 0,0 0,-1-1,1 1,-1-1,1 0,-6 0,0 2,-12 4</inkml:trace>
  <inkml:trace contextRef="#ctx0" brushRef="#br0" timeOffset="2461.771">1148 937,'24'5,"18"1,6-5,-1-2,-2-2,-10 1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1,'-1'48,"0"-25,0-1,2 0,0 0,1 0,2 0,0 0,5 12,-9-32,0-1,1 1,-1-1,1 0,-1 1,1-1,-1 0,1 1,0-1,0 0,0 0,-1 0,1 0,0 0,0 0,1 0,-1 0,0 0,0 0,0 0,0-1,1 1,-1-1,0 1,1-1,-1 1,1-1,-1 0,0 1,1-1,-1 0,1 0,-1 0,1 0,-1 0,0-1,1 1,-1 0,1-1,-1 1,0-1,1 1,-1-1,0 0,0 1,1-1,-1 0,0 0,0 0,0 0,0 0,0 0,0-1,15-14,0 0,-1-2,-1 0,-1-1,0 0,3-9,35-50,-29 70,-14 39,-6-17,9 59,-3 1,-4 0,-2 0,-6 24,2 27,3-110,-1 1,-1 0,0 0,-1-1,-1 1,0-1,-1 1,-1-1,-1 0,0-1,-1 1,6-12,-1 0,0-1,1 1,-1-1,-1 0,1 0,0 0,0 0,-1 0,1 0,-1 0,1-1,-1 0,0 1,0-1,0 0,1 0,-1 0,0-1,0 1,0-1,0 1,0-1,-1 0,1 0,0-1,0 1,0-1,0 1,0-1,1 0,-1 0,0 0,0-1,0 1,1 0,-1-1,1 0,-1 0,1 0,0 0,0 0,-1 0,2-1,-1 1,-1-2,-6-12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0 135,'24'-24,"13"-13,4 0,-4 11,-3 15,-9 14,-7 11,-3 4,-3 3,-5 3,3 2,-2 1,-1-3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09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0,'10'5,"7"1,7-5,3-2,2-2,1 1,0-1,-5 2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2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40,'-59'73,"57"-70,0-1,1 1,0 0,-1 0,1 0,0 0,1 0,-1 0,0 0,1 0,0 0,0 0,0 0,0 0,0 0,0 0,1 0,0 0,-1 0,1 0,0 0,1 0,-1 0,0 0,1-1,0 1,-1 0,2 0,57 40,-55-42,-1 1,0-1,0 1,0 0,0 0,0 0,0 0,-1 1,1 0,-1 0,1 0,-1 0,0 0,0 0,-1 1,1 0,-1-1,0 1,0 0,0 0,0 0,0 1,-1-1,0 0,0 0,0 1,-1-1,1 1,-1-1,0 1,-1 2,-1-2,0 0,-1 1,0-1,-1-1,1 1,-1 0,0-1,0 0,0 0,0 0,-1 0,1-1,-1 1,0-1,-1 0,1-1,0 1,-1-1,-3 1,-12 3</inkml:trace>
  <inkml:trace contextRef="#ctx0" brushRef="#br0" timeOffset="249.709">100 11,'33'0,"21"0,7-4,-8-3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0 107,'15'-12,"1"1,-1 0,2 1,-1 1,1 0,1 1,-1 1,8-1,-2-1,53-4,-74 13,0 0,-1 0,1 1,0-1,0 0,0 1,0-1,0 1,0-1,-1 1,1 0,0 0,-1 0,1 0,0 0,-1 0,0 1,1-1,-1 0,1 1,-1-1,0 1,0-1,0 1,0 0,0-1,0 1,-1 0,1 0,-1-1,1 1,-1 0,1 0,-1 0,0 0,0 0,0 1,-1 3,0-1,0 0,-1 0,0 0,0 0,0 0,0 0,-1 0,0-1,0 1,0-1,0 0,-1 1,0-2,0 1,0 0,-2 1,-21 23,27-26,0 0,-1 0,2 1,-1-1,0 0,0 0,1 1,-1-1,1 0,-1 0,1 0,0 0,0 0,0 0,0 0,1 0,-1 0,0-1,1 1,-1 0,1-1,-1 1,1-1,0 1,0-1,0 0,0 0,0 0,0 0,0 0,0 0,0-1,0 1,0-1,1 1,-1-1,0 0,0 0,0 0,1 0,0-1,13 7,-12-5,0 0,0 1,0-1,-1 1,1 0,-1 0,0 0,1 1,-1-1,0 1,0-1,0 1,-1 0,1 0,-1 1,1-1,-1 0,0 1,-1-1,1 1,0 0,-1-1,0 1,0 0,0 0,-1 0,1 0,-1 0,0 0,0 0,0 0,0 0,-1 0,0 0,1 0,-2 0,1 0,-1 2,-2-1,1 0,-1 0,0-1,0 1,-1-1,1 0,-1 0,0 0,0-1,0 0,-1 0,1 0,-1 0,1-1,-1 0,0 0,0-1,-2 1,-25 9,16-3</inkml:trace>
  <inkml:trace contextRef="#ctx0" brushRef="#br0" timeOffset="267.84">57 503,'43'0,"29"0,7 0,-6 0,-10 0,-11 0,-9 0,-8 0,-4 0,-9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1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1 383,'28'-14,"20"-15,1-7,-2 3,-10 2,-6 6,-4 8,-6 11,-7 11,-5 10,0 3,-2 2,-1 3,2 3,1 1,3 1,-1-4</inkml:trace>
  <inkml:trace contextRef="#ctx0" brushRef="#br0" timeOffset="-778.602">339 666,'-27'30,"2"2,1 0,2 2,1 0,0 6,-66 99,9-48,65-80</inkml:trace>
  <inkml:trace contextRef="#ctx0" brushRef="#br0" timeOffset="-464.589">85 694,'24'33,"8"17,3-1,-4-4,-3-5,-1-4,-5-3,-6-8</inkml:trace>
  <inkml:trace contextRef="#ctx0" brushRef="#br0" timeOffset="9753.763">621 186,'22'28,"51"171,-66-167,-1 1,-2 0,-1 0,-2 0,-1 3,3 56,-1-72,-1 1,-1 0,0-1,-2 1,0-1,-1 1,-2-1,0 0,0 0,-2-1,-1 0,0 0,-2-1,0 0,0 0,-2-1,0 0,-1-1,-8 6,-70 62,83-80</inkml:trace>
  <inkml:trace contextRef="#ctx0" brushRef="#br0" timeOffset="13186.823">932 1117,'60'-39,"-1"-2,-3-3,9-11,-43 34,-1-2,-1 0,0-2,-2 0,-1-1,-1-1,-2 0,4-9,-16 30,1 1,0 0,-1-1,0 0,0 1,-1-1,1 0,-1 0,-1 0,1 0,-1 0,0 0,0 0,-1 0,0 0,0 0,0 0,-1 0,0 1,0-1,0 0,-2-1,3 6,-1 0,1 0,-1 0,1 0,-1 1,1-1,-1 0,0 1,1-1,-1 1,0 0,1-1,-1 1,0 0,0 0,1 0,-1 0,0 0,1 1,-1-1,0 1,1-1,-1 1,0-1,1 1,-1 0,1 0,-1 0,1 0,-1 0,1 0,0 0,-1 0,1 0,0 1,0-1,0 1,-41 52,38-46,0 0,1 0,-1 1,2-1,-1 1,1-1,0 1,1 0,0 0,0 0,1 0,0 0,1 0,0-1,0 1,1 0,0 0,1-1,0 1,0-1,1 0,1 2,-2-4,0 0,0-1,0 0,1 0,0 0,0 0,1 0,-1-1,1 0,0 0,0 0,0-1,1 1,-1-1,1-1,0 1,-1-1,1 0,0 0,1-1,-1 1,0-1,0-1,1 1,-1-1,0 0,0-1,1 1,-1-1,0-1,3 0,-1 0,0 0,-1-1,0 0,1 0,-1-1,0 1,0-2,-1 1,1-1,-1 0,0 0,-1-1,1 0,-1 0,0 0,0 0,-1-1,0 0,0 0,-1 0,1 0,-2-1,1 1,-1-1,0 0,1-7,-4 15,1 1,0-1,0 0,-1 0,1 0,0 0,0 1,-1-1,1 0,0 0,0 0,-1 0,1 0,0 0,-1 0,1 0,0 0,0 0,-1 0,1 0,0 0,-1 0,1 0,0 0,0 0,-1 0,1 0,0 0,-1-1,1 1,0 0,0 0,-1 0,1 0,0-1,0 1,0 0,-1 0,1 0,0-1,0 1,0 0,0 0,0-1,-1 1,1 0,0-1,0 1,0 0,0 0,0-1,0 1,0 0,0-1,0 1,0 0,0 0,0-1,-9 26,8-20,0 0,0 0,0 0,1 0,-1 1,1-1,0 0,1 0,-1 0,1 0,0 0,0 0,1 0,0 0,-1 0,2-1,-1 1,0-1,1 1,0-1,0 0,0 0,1 0,-1-1,1 1,0-1,0 0,0 0,0 0,1 0,-1-1,1 1,0-1,3 1,7-3,0-1,-1 0,1-1,-1 0,1-2,-1 1,0-2,0 0,-1 0,1-2,-1 1,-1-2,1 1,-1-2,0 0,-1 0,0-1,-1-1,0 1,0-2,-1 1,-1-1,0-1,3-6,22-63,-32 79,0 1,-1 0,1-1,-1 1,0-1,0 1,1-1,-2 1,1-1,0 1,0-1,-1 1,1 0,-1-1,0 1,0 0,0-1,0 1,0 0,0 0,-1 0,1 0,-1 0,1 0,-1 0,0 0,0 1,0-1,0 1,0-1,0 1,0 0,-1-1,1 2,0-1,0 0,-1 1,1-1,0 1,-1 0,1 0,0-1,0 2,-1-1,1 0,0 0,-1 1,1-1,0 1,0 0,0 0,0 0,0 0,0 0,0 0,0 0,0 1,0-1,0 1,1-1,-1 1,1 0,-1-1,1 1,-1 0,1 0,0 0,0 0,0 0,0 0,1 1,-1-1,0 1,-7 91,11-82,1 1,0-1,1 0,1 0,0 0,0-1,1 0,1 0,-1 0,2-1,0-1,0 1,0-1,9 5,4 3</inkml:trace>
  <inkml:trace contextRef="#ctx0" brushRef="#br0" timeOffset="14272.518">1920 16,'199'-16,"-196"17,0-1,-1 1,1-1,0 1,0 0,0 0,-1 0,1 0,-1 0,1 1,-1-1,1 1,-1 0,0 0,0-1,0 2,0-1,0 0,0 0,0 1,-1-1,1 0,-1 1,0 0,1-1,-1 1,-1 0,1 0,0-1,0 3,-2 93,-1-70,2 257,-5 73,-10-196,2 52,26-161,-3 29,-11-80,-1 0,1-1,-1 1,0-1,1 1,-1-1,0 0,0 0,0 1,0-1,0-1,0 1,0 0,0 0,-1-1,1 1,0-1,0 0,0 0,-1 0,1 0,0 0,0 0,0 0,-1-1,1 1,0-1,0 0,0 1,0-1,0 0,-11-1,-10-1,0 1,0 1,0 1,1 1,-1 1,-12 4,11 0</inkml:trace>
  <inkml:trace contextRef="#ctx0" brushRef="#br0" timeOffset="14937.284">2738 440,'-120'174,"88"-127,-2-1,-2-2,-2-1,-4 0,-35 14,66-52</inkml:trace>
  <inkml:trace contextRef="#ctx0" brushRef="#br0" timeOffset="15473.084">2427 383,'74'68,"-55"-54,-1 2,-1 0,0 1,-1 0,-1 1,-1 1,0 1,-2 0,0 0,7 19,85 189,-71-175,-26-46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1 150,'19'-4,"-1"-2,1 0,-1-2,-1 0,1 0,-1-2,-1 0,1-1,-2 0,8-9,22-27,-43 47,-1 1,1-1,-1 1,0 0,1 0,-1-1,0 1,0 0,1 0,-1 0,0 0,0 0,0 1,0-1,0 0,0 0,-1 1,1-1,0 0,-1 1,1-1,-1 1,1-1,-1 1,0-1,1 1,-1-1,0 0,27 164,-10 33,-4-107,-8-70,-2 1,0 0,-2 0,0-1,-1 1,-3 19,0-17,-1-1,-1 0,-1 0,-1 0,-1 0,-1-1,-1-1,-1 0,0 0,-2-1,-1 0,-6 6,19-24,0 0,-1 0,1 0,-1 0,1-1,-1 1,1-1,-1 1,0-1,0 1,0-1,0 0,0 0,0 0,0 0,0 0,0-1,-1 1,1 0,0-1,0 0,-1 0,1 1,0-1,-1 0,1-1,0 1,0 0,-1-1,1 1,0-1,0 0,0 0,0 0,0 0,0 0,0 0,0 0,0-1,0 1,1-1,-1 0,0 1,1-1,-1 0,1 0,0 0,0 0,0 0,0 0,-3-15,1 0,1-1,0 1,2-1,0 1,1-1,0 1,2-1,0 1,1 0,0 0,3-3,0-9,58-223,-54 223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0 265,'190'-221,"-188"217,34-33,-35 36,0 1,0-1,0 1,1 0,-1 0,0-1,0 1,0 0,0 0,1 0,-1 0,0 0,0 0,0 1,0-1,1 0,-1 0,0 1,0-1,0 1,0-1,0 1,0 0,0-1,0 1,0 0,0 0,-1-1,1 1,0 0,0 0,-1 0,1 0,0 0,-1 0,1 0,-1 0,1 0,-1 1,0-1,1 1,110 286,-103-270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1,'-2'1,"0"1,0-1,0 0,1 1,-1 0,0-1,1 1,-1 0,1 0,0 0,0 0,0 0,0 0,0 0,0 0,0 1,1-1,-1 0,1 0,-1 1,1-1,0 0,0 1,0-1,0 2,0-1,-2 223,2-221,0-1,1 0,0 0,0 0,0-1,0 1,0 0,1 0,0 0,0-1,0 1,0-1,0 0,1 1,-1-1,1 0,0 0,0-1,0 1,1-1,-1 1,0-1,1 0,0 0,-1-1,1 1,0-1,0 0,0 0,0 0,0 0,0-1,0 1,0-1,0 0,0-1,0 1,2-1,3 2,0-1,1 0,-1-1,1 0,-1-1,0 0,0 0,0-1,0 0,0 0,0-1,-1 0,0-1,5-3,2-2</inkml:trace>
  <inkml:trace contextRef="#ctx0" brushRef="#br0" timeOffset="326.712">311 85,'-37'129,"28"-80,1 1,3 0,2 0,2 0,5 35,-2 19,-19 20,11-24,11-77</inkml:trace>
  <inkml:trace contextRef="#ctx0" brushRef="#br0" timeOffset="1066.913">396 989,'8'-29,"1"0,1 1,1 0,2 0,1 2,1 0,1 0,1 1,14-14,-30 37,0 0,0 1,0-1,1 0,-1 1,0-1,0 1,1-1,-1 1,1-1,0 1,-1 0,1 0,0 0,0 0,-1 0,1 0,0 1,0-1,0 0,0 1,0 0,0-1,0 1,0 0,0 0,0 0,0 0,0 1,0-1,0 1,0-1,0 1,0-1,0 1,0 0,0 0,-1 0,2 1,30 68,-31-69,1-1,-1 0,0 1,0-1,0 0,1-1,-1 1,0 0,0-1,0 1,0-1,1 1,-1-1,0 0,0 0,0 0,-1 0,1-1,0 1,0 0,0-1,-1 1,1-1,-1 0,1 1,-1-1,0 0,0 0,0 0,0 0,0 0,0 0,0-2,7-5,7-9,-9 10,1 0,-1 0,1 1,0 0,1 0,0 0,0 1,1 1,-1-1,3 0,-9 6,-1 0,1 0,-1 0,0 0,1 0,-1 0,1 0,-1 0,1 0,-1 1,1-1,-1 0,0 1,1 0,-1-1,0 1,1 0,-1-1,0 1,0 0,0 0,0 0,0 0,0 0,0 0,0 1,0-1,0 0,-1 0,1 1,0-1,-1 0,1 1,-1-1,1 1,-1 0,16 59,-15-58,18 94,-13-79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13,'1'2,"0"0,1 0,-1 0,1-1,0 1,-1 0,1-1,0 1,0-1,0 0,0 0,0 0,0 0,0 0,1 0,-1 0,0-1,1 1,-1-1,0 0,1 0,-1 0,0 0,1 0,-1 0,1 0,33 3,1-2,-1-1,0-2,0-1,0-2,4-3,107-14,-142 20,-4 3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43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1,4-2,4-2,2-1,1-1,0-5,1-2,-1-1,0 2,-1 1,1 2,-1 0,0 2,1 0,-1 0,-5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57,'5'0,"6"0,7-5,4-1,4 0,1 1,2 1,1 2,-1 1,0 1,0 0,-5-5,-2-1,1 0,0 1,-8 2,-7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1:59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316 170,'18'31,"-12"4,-1 1,-2 0,-1 0,-2 0,-3 20,1 17,13-43,-5-34</inkml:trace>
  <inkml:trace contextRef="#ctx0" brushRef="#br0" timeOffset="584.234">599 142,'127'-77,"-114"72,60-10,-71 16,-1-1,1 0,0 1,-1-1,1 1,0-1,-1 1,1 0,-1-1,1 1,-1 0,0 0,1 0,-1 0,0 1,0-1,1 0,-1 0,0 1,0-1,-1 1,1-1,0 1,0-1,-1 1,1-1,-1 1,1 0,-1-1,0 1,1 0,-1-1,0 1,0 0,0-1,-1 1,1 0,0 0,-1-1,1 1,-1-1,1 1,-5 12,0-1,0 1,-1-1,-1 0,0-1,-1 1,0-2,-1 1,0-1,-6 5,-27 37,-3 33,44-84,0 0,0 0,1 0,-1 0,1 0,-1 0,1 0,0 1,0-1,0 0,0 0,0 0,1 0,-1 1,1-1,-1 0,1 0,0 0,0 0,0 0,0 0,0 0,0-1,0 1,1 0,-1-1,1 1,-1 0,1-1,0 0,-1 1,1-1,0 0,0 0,0 0,0 0,0 0,0-1,0 1,0-1,2 1,17 3,1-2,-1 0,1-1,-1-1,1-2,17-2,8-7,-29 4</inkml:trace>
  <inkml:trace contextRef="#ctx0" brushRef="#br0" timeOffset="997.876">232 735,'46'6,"-1"-1,1-2,0-3,0-1,0-2,0-3,-1-1,0-2,0-3,3-2,127-18,-123 27,-34 8</inkml:trace>
  <inkml:trace contextRef="#ctx0" brushRef="#br0" timeOffset="1753.545">796 932,'-6'-3,"0"1,0 0,0 0,-1 0,1 0,-1 1,1 1,-1-1,0 1,1 0,-1 0,1 1,-1 0,1 0,-1 0,1 1,-1 0,1 0,0 1,0 0,0 0,0 0,1 1,0-1,-1 2,3-4,0 0,-1 0,1 1,0-1,0 1,0 0,0 0,0 0,1 0,-1 0,1 1,-1 0,1-1,0 1,0 0,0 0,0 0,1 0,-1 0,1 0,0 0,0 1,0-1,0 1,0-1,1 0,0 1,-1-1,1 1,1-1,-1 1,0-1,1 1,0-1,-1 1,2-1,-1 0,0 1,7 5,0-1,0 0,1-1,0 0,0 0,0-1,1 0,0 0,0-1,1-1,1 1,51 27,-61-31,0 0,0 0,0 0,0 0,-1 1,1-1,-1 1,1-1,-1 1,1-1,-1 1,0 0,1 0,-1-1,0 1,0 0,-1 0,1 0,0 0,-1 0,1 1,-1-1,0 0,1 0,-1 0,0 0,0 0,0 1,-1-1,1 0,-1 0,1 0,-1 0,0 0,1 0,-1 0,0 0,0 0,0 0,-1-1,1 1,0 0,-2 0,-76 59,35-47,23-11</inkml:trace>
  <inkml:trace contextRef="#ctx0" brushRef="#br0" timeOffset="1998.673">712 932,'29'-5,"19"-6,6-1,-2 1,-4 2,-10 4</inkml:trace>
  <inkml:trace contextRef="#ctx0" brushRef="#br0" timeOffset="2499.223">1107 114,'7'2,"-1"1,1 0,-1 1,1-1,-1 1,0 0,0 1,-1-1,1 1,-1 1,0-1,0 1,-1-1,0 1,0 0,0 1,-1-1,0 1,0 0,2 5,14 34,-2 1,-2 0,-2 1,-3 1,-1 0,-3 1,-1 0,-3-1,-2 1,-6 41,2-56,-3 0,0-1,-3 0,0 0,-3-1,0 0,-2-1,-2 0,-18 24,20-33,-1-1,-2 0,0-2,-1 0,-1-1,-1-1,-1-1,0-1,-14 7,11-9</inkml:trace>
  <inkml:trace contextRef="#ctx0" brushRef="#br0" timeOffset="3385.488">232 1,'-30'70,"4"2,3 0,-10 58,10-44,-5 20,4 1,5 1,-1 63,18-154,0 1,1-1,0 1,2-1,0 1,1-1,1 1,1-1,0 0,1 0,1 0,0-1,2 0,0 0,0-1,1 0,1 0,6 6,5-1,0 0,2-2,0 0,1-2,0 0,1-2,1 0,4-1,2-10,-18-6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2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1,'-26'2,"-1"2,1 0,0 2,0 1,1 2,0 0,12-5,-53 32,64-35,1 1,0-1,-1 0,1 1,0-1,0 1,0-1,0 1,0-1,0 1,1 0,-1 0,0-1,1 1,-1 0,1 0,0 0,0 0,0-1,0 1,0 0,0 0,0 0,0 0,1-1,-1 1,1 0,-1 0,1 0,0-1,0 1,0 0,0-1,0 1,0-1,0 1,0-1,1 0,7 9,2-1,-1 0,1-1,0 0,1-1,0 0,0-1,0-1,6 2,59 34,-73-40,0 1,-1 0,1 0,-1 0,0 0,1 1,-1-1,0 1,0 0,-1 0,1 0,-1 0,1 1,-1-1,0 1,0-1,-1 1,1 0,-1-1,1 1,-1 0,0 0,-1 0,1 0,-1 0,0 0,0 0,0 0,0 0,-1 0,0 0,1 0,-1 0,-1 0,1 0,-1 0,1-1,-4 4,0 0,0 0,0-1,-1 0,0 0,0 0,0-1,-1 0,0 0,0 0,0-1,0 0,-1-1,1 1,-1-2,0 1,0-1,-1 0,1-1,0 1,0-2,-1 1,1-1,0-1,-1 1,1-1,0-1,0 0,0 0,0 0,0-1,0 0,1-1,-1 0,-1-1,-14-29,17 15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3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97,'1'196,"19"-114,-8-104,-5 0,1 1,1 0,0 0,2 1,0 0,12-15,10-11,-20 27,0-1,1 2,1 0,1 1,1 0,6-4,-22 20,0 0,0 0,0 0,0 1,0-1,0 0,0 0,0 1,0-1,1 0,-1 1,0-1,0 1,1 0,-1-1,0 1,1 0,-1 0,0 0,1 0,-1 0,1 0,-1 0,0 0,1 1,-1-1,0 0,0 1,1-1,-1 1,0 0,0-1,0 1,0 0,1 0,-1-1,0 1,0 0,-1 0,1 0,0 0,0 1,0-1,-1 0,1 0,0 0,-1 1,0-1,1 0,-1 0,1 1,-1-1,0 0,0 1,0-1,28 174,-28-170,0-4,-1 1,0 0,1-1,-1 1,1-1,-1 1,1 0,0 0,0-1,0 1,0 0,0-1,0 1,0 0,1-1,-1 1,1 0,-1-1,1 1,-1 0,1-1,0 1,0-1,0 0,0 1,0-1,0 1,0-1,0 0,1 0,-1 0,0 0,1 0,-1 0,1 0,-1 0,1-1,0 1,-1-1,1 1,-1-1,1 1,0-1,0 0,-1 0,1 0,0 0,1 0,101-90,-80 65,111-122,-135 146,1 0,-1 1,0-1,1 1,-1-1,0 0,1 1,-1-1,1 1,-1-1,1 1,-1-1,1 1,-1 0,1-1,-1 1,1 0,0-1,-1 1,1 0,0 0,-1 0,1-1,0 1,-1 0,1 0,0 0,-1 0,1 0,0 0,-1 0,1 0,0 1,-1-1,1 0,0 0,-1 0,1 1,0-1,-1 0,1 1,-1-1,1 1,-1-1,1 1,-1-1,1 1,-1-1,1 1,-1-1,0 1,1-1,-1 1,0 0,1-1,-1 1,0 0,0-1,0 1,0 0,1-1,-1 1,0 0,-3 44,0-39,1 0,0-1,0 1,1 0,-1 0,1 1,0-1,1 0,0 0,0 1,0-1,1 0,0 0,0 0,0 0,1 0,0 0,0 0,0 0,1 0,0-1,0 0,0 1,1-1,0 0,0-1,0 1,1-1,1 2,14 2</inkml:trace>
  <inkml:trace contextRef="#ctx0" brushRef="#br0" timeOffset="353.93">28 548,'39'0,"36"-5,15-1,-2 0,-8 1,-7-3,-11 0,-12 0,-4 3,-6 2,-4 1,-4 1,-2 1,-2 0,-1 0,1 1,-1 4,-4 1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3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1 253,'38'-59,"77"-99,-114 156,-1 0,1 0,0 1,0-1,0 0,0 0,0 0,0 1,0-1,1 0,-1 1,0-1,1 1,0 0,-1 0,1-1,0 1,-1 0,1 0,0 0,0 1,0-1,0 0,0 1,0-1,0 1,0 0,0 0,0-1,0 1,0 1,0-1,0 0,0 0,0 1,0-1,0 1,0 0,0-1,0 1,-1 0,1 0,0 0,0 1,-1-1,1 0,1 2,11 11,-1 1,-1 0,0 1,-1 0,-1 1,0 0,5 14,23 39,-28-56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2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35,'226'-12,"-89"-11,-136 23,0 1,0-1,-1 0,1 0,0 1,0-1,0 1,0-1,0 0,-1 1,1 0,0-1,0 1,-1-1,1 1,0 0,-1 0,1-1,-1 1,1 0,-1 0,1 0,-1 0,0-1,1 1,-1 0,0 0,0 0,0 0,1 0,-1 0,0 0,0 0,0 0,-1 0,1 0,0 0,0 0,0-1,-1 1,1 0,0 0,-1 0,1 0,-1 0,1-1,-1 1,0 0,-21 44,-163 277,183-321,1 1,-1-1,1 1,0-1,-1 1,1-1,0 1,0 0,0 0,0 0,0 0,0-1,1 1,-1 0,1 0,-1 0,1 1,0-1,0 0,0 0,0 0,0 0,0 0,0 0,1 0,-1 0,1 0,0 0,-1 0,1 0,0 0,0-1,0 1,0 0,0 0,1-1,-1 1,1-1,-1 1,1-1,-1 0,1 1,1-1,12 3,1-1,0 0,0-2,0 0,0 0,0-2,0 0,3-1,28-1,123-25,-142 21,-22 1</inkml:trace>
  <inkml:trace contextRef="#ctx0" brushRef="#br0" timeOffset="381.479">113 204,'24'0,"18"0,6 0,0 0,-4 0,-4 0,-4 0,-4 0,-2 0,-1 0,-2-4,1-3,-1 1,-4 1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25.401"/>
    </inkml:context>
    <inkml:brush xml:id="br0">
      <inkml:brushProperty name="width" value="0.1" units="cm"/>
      <inkml:brushProperty name="height" value="0.1" units="cm"/>
      <inkml:brushProperty name="color" value="#00A0D7"/>
      <inkml:brushProperty name="ignorePressure" value="1"/>
    </inkml:brush>
  </inkml:definitions>
  <inkml:trace contextRef="#ctx0" brushRef="#br0">84 3358,'1'226,"0"-227,-1 0,1 0,0 1,-1-1,1 0,0 0,0 1,0-1,-1 1,1-1,0 1,0-1,0 1,0-1,0 1,0 0,0-1,0 1,0 0,0 0,0 0,0 0,0 0,0 0,0 0,0 0,0 0,0 0,0 1,0-1,0 0,0 1,0-1,0 1,0-1,0 1,0-1,0 1,-1 0,1-1,0 1,0 0,-1 0,1 0,0-1,-1 1,1 0,-1 0,1 0,-1 0,0 0,1 0,-1 0,0 0,0 0,0 0,0 0,1 0,-1 0,-1 0,1 0,0 0,0 0,0 0,0 0,-1 0,1 0,-1 1,8-21,-2-2</inkml:trace>
  <inkml:trace contextRef="#ctx0" brushRef="#br0" timeOffset="182.652">57 2936,'-5'4,"3"7,3 7,5-1,1-3</inkml:trace>
  <inkml:trace contextRef="#ctx0" brushRef="#br0" timeOffset="1094.113">367 3500,'34'-233,"-56"298,16-36,2-1,0 2,2-1,2 0,0 0,4 21,-4-51,1 1,-1 0,1-1,-1 1,1 0,-1-1,1 1,-1 0,1 0,-1-1,1 1,-1 0,1 0,-1 0,1 0,-1 0,1-1,0 1,-1 0,1 0,-1 1,1-1,-1 0,1 0,-1 0,1 0,0 0,-1 1,1-1,-1 0,1 0,-1 1,1-1,-1 0,0 1,1-1,-1 1,1-1,-1 0,0 1,1-1,-1 1,0-1,1 1,10-61,-8 37,1 1,1 0,1 0,1 1,0-1,2 2,8-16,-8 21,39-43,-45 58,-1 1,1 0,0 0,-1 0,1 1,-1-1,1 0,-1 1,0 0,0-1,0 1,0 0,0 0,0 0,0 1,0-1,-1 0,1 1,-1-1,0 1,0-1,0 1,0-1,0 1,-1 0,1 0,-1-1,1 1,-1 0,0 1,5 11,7 21,-9-24,1 1,0-1,0-1,2 1,-1-1,1 0,1 0,0 0,1-1,1 1,-8-10,0 0,0 1,0-1,1 0,-1 0,0 0,1-1,-1 1,0 0,1 0,-1-1,1 1,-1-1,1 1,0-1,-1 0,1 1,-1-1,1 0,0 0,-1 0,1 0,-1-1,1 1,0 0,-1-1,1 1,-1-1,1 1,-1-1,0 0,1 0,-1 1,1-1,-1 0,0 0,0-1,0 1,0 0,0 0,0 0,0-1,0 1,0 0,0-1,-1 1,2-2,24-75,12-83,-31 143</inkml:trace>
  <inkml:trace contextRef="#ctx0" brushRef="#br0" timeOffset="-11239.481">1355 931,'67'211,"-63"-199,0-1,-1 1,0 0,-1-1,-1 1,0 0,0 0,-1 0,-1 0,0 0,0 0,-2 3,2-14,0 0,0 1,0-1,0 1,0-1,0 0,-1 0,1 0,0 0,-1 0,1 0,-1 0,1 0,-1 0,0-1,1 1,-1-1,0 1,1-1,-1 0,0 0,1 1,-1-1,0 0,0 0,1-1,-1 1,0 0,0-1,1 1,-1-1,0 1,1-1,-1 0,1 0,-1 1,1-1,-1 0,1-1,0 1,0 0,-1 0,1 0,0-1,0 1,0-1,0 1,0-1,1 1,-1-1,0 1,1-1,-1 0,1 1,-1-1,1 0,0 1,0-1,0 0,0 0,0 1,0-2,-3-23,1 1,2-1,0 0,2 1,1-1,0 1,2 0,1 0,1 0,2 1,0 0,1 0,1 1,9-11,-15 22,0-2,1 0,1 1,0 0,1 0,0 0,1 1,1 0,0 1,0 0,1 1,0 0,1 0,0 1,1 1,-1 0,11-3,-19 10,1 0,0 1,0-1,0 1,0 0,0 1,-1-1,1 1,0 0,0 0,-1 1,1-1,0 1,-1 0,0 0,1 1,-1-1,0 1,0 0,-1 0,1 1,0-1,-1 1,0-1,0 1,0 0,0 0,-1 0,0 1,1-1,-2 1,1-1,0 1,-1 0,0-1,0 1,0 0,-1 0,0 0,0 0,0-1,0 1,-1 0,0 1,2 3,0 0,-1 0,0 0,-1 0,0 0,0-1,-1 1,0 0,0-1,-1 1,0-1,-1 0,0 0,0 0,-1 0,0-1,0 1,-1-1,1-1,-2 1,1-1,-1 0,0-1,0 1,0-1,-1-1,0 1,0-1,0-1,0 1,-1-2,1 1,-1-1,-2 0,-30-16,28 1</inkml:trace>
  <inkml:trace contextRef="#ctx0" brushRef="#br0" timeOffset="-10874.324">2061 649,'-7'13,"-8"15,1 0,1 1,2 0,0 1,2 0,-4 31,12-58,0-1,0 1,0 0,0 0,1 0,-1 0,1 1,0-1,0 0,0 0,1 0,-1 0,1 0,-1 0,1 0,0 0,0 0,0 0,1-1,-1 1,1 0,-1-1,1 1,0-1,0 1,0-1,0 0,1 0,-1 0,0 0,1 0,0-1,-1 1,1-1,0 0,0 1,-1-1,1-1,0 1,0 0,1-1,5-2,1-1,-1 0,0 0,0-1,0-1,0 1,-1-1,0-1,0 0,0 0,-1 0,0-1,0 0,-1-1,0 1,0-1,0 0,-1-1,-1 1,1-1,-1 0,-1 0,0-1,0 1,1-6,-2 11,0-1,-1 1,1-1,-1 0,1 0,-1 0,-1 0,1 0,-1 0,0 0,0 0,0 0,-1 0,0 0,0 1,0-1,-1 0,1 0,-1 0,0 1,0-1,-1 1,1 0,-1 0,0 0,0 0,-1 0,-2-2,-12-1</inkml:trace>
  <inkml:trace contextRef="#ctx0" brushRef="#br0" timeOffset="-10558.357">2512 621,'-5'33,"-1"22,-1 5,2-12,2-14</inkml:trace>
  <inkml:trace contextRef="#ctx0" brushRef="#br0" timeOffset="-10407.171">2427 283,'0'0</inkml:trace>
  <inkml:trace contextRef="#ctx0" brushRef="#br0" timeOffset="-9988.125">2653 734,'104'-195,"-101"185,-2 7,0-1,0 0,0 0,1 0,-1 1,1-1,0 1,0-1,0 1,0 0,1 0,-1 0,1 0,0 0,0 1,2-2,-3 5,0 0,-1 0,1 0,0 1,0-1,-1 1,1-1,-1 1,1 0,-1-1,0 1,0 0,0 0,0 0,0 0,0 0,0 0,-1 0,1 0,-1 0,1 0,-1 0,0 1,4 9,-4-9,0 1,1 0,0 0,0-1,0 1,0-1,1 1,-1-1,1 1,0-1,0 0,0 0,0 0,1 0,-1 0,1-1,-1 1,1-1,0 1,0-1,1 0,-1 0,0 0,1-1,-1 1,1-1,-1 0,1 0,-1 0,1 0,0-1,0 0,-1 1,1-1,0 0,0-1,-1 1,1-1,0 0,-1 0,1 0,2-4,-1 1,1-2,-1 1,-1-1,1 1,-1-1,0-1,0 1,-1 0,0-1,0 0,0 0,-1 0,0 0,0 0,-1-3,3-1,2-14</inkml:trace>
  <inkml:trace contextRef="#ctx0" brushRef="#br0" timeOffset="-9656.375">3104 0,'37'180,"2"11,-31-94,-9-81,2 0,0-1,0 1,2 0,0 0,1-1,3 11,-7-25,0-1,1 1,-1-1,0 1,0 0,0-1,0 1,0-1,1 1,-1 0,0-1,1 1,-1-1,0 1,1-1,-1 1,0-1,1 1,-1-1,1 1,-1-1,1 0,-1 1,1-1,0 0,-1 1,1-1,-1 0,1 0,0 0,-1 0,1 1,-1-1,1 0,0 0,-1 0,1 0,0 0,-1 0,1-1,-1 1,1 0,0 0,-1 0,1-1,-1 1,1 0,0 0,-1-1,1 1,-1 0,1-1,-1 1,0-1,1 1,-1-1,1 0,5-11</inkml:trace>
  <inkml:trace contextRef="#ctx0" brushRef="#br0" timeOffset="-9403.295">2963 283,'29'-5,"29"-6,9-2,-2-3,-8 1,-12 4</inkml:trace>
  <inkml:trace contextRef="#ctx0" brushRef="#br0" timeOffset="-8104.161">1496 2060,'-15'16,"1"0,1 2,0-1,1 2,2-1,-1 2,2-1,1 1,0 1,-3 19,10-38,0 0,0 0,0 0,0 0,0 0,1 0,-1 0,1 0,0 1,0-1,0 0,0 0,0 1,0-1,0 0,1 0,-1 0,1 0,0 0,-1 1,1-1,0 0,0 0,0-1,1 1,-1 0,0 0,1-1,-1 1,1 0,-1-1,1 1,0-1,0 0,0 0,0 0,0 0,0 0,0 0,0 0,0-1,0 1,0-1,0 1,1-1,-1 0,0 0,0 0,0 0,1 0,-1 0,0-1,0 1,0-1,0 0,9-5,-1-2,0 1,0-1,-1-1,0 1,-1-2,0 1,0-1,-1 0,0-1,-1 0,2-4,0 0,-2 0,1-1,-2 0,0-1,-1 1,-1-1,0 0,-1 0,-1 0,-1 0,0 0,-1 0,-2-2,-30-58,32 75,0 1,-1 0,1-1,0 1,0 0,-1-1,1 1,-1 0,0 0,1 0,-1 0,0 0,1 1,-1-1,0 1,0-1,0 1,1-1,-1 1,0 0,0 0,0 0,0 0,0 0,0 0,1 1,-1-1,0 0,0 1,0 0,1-1,-1 1,0 0,1 0,-1 0,0 0,1 0,-1 0,1 1,0-1,-1 1,1-1,0-1,0 1,0-1,0 1,0-1,1 1,-1 0,0-1,1 1,-1 0,0 0,1 0,-1-1,1 1,-1 0,1 0,-1 0,1 0,0 0,-1 0,1 0,0 0,0 0,0 0,0 0,0 0,0 0,0 0,0 0,0 0,0 0,0 0,1 0,-1 0,0-1,1 1,-1 0,1 0,-1 0,1 0,-1 0,1-1,0 1,-1 0,1 0,0-1,0 1,0-1,-1 1,1-1,0 1,0-1,0 1,0-1,0 0,1 1,58 7,-35-15,0 0,0-2,-1-1,0-1,-1-1,0 0,-1-2,-1-1,0-1,-1 0,0-2,-2 0,0-1,-1-1,-1 0,-1-2,0 1,8-21,-12 19,0 0,-2-1,-1 0,-1 0,-1-1,-1 0,-1-1,-1 1,-2 0,0-2,5 102,3 0,3 0,3-1,22 60,-13-40,66 310,-80-354,-6-40,-1 0,0 1,0-1,-1 1,-1 0,0-1,0 1,-1 0,0 0,-1 0,-1 0,1-1,-2 1,1 0,-1-1,-1 0,0 0,0 0,-1 0,-1 0,5-9,-1 1,1 0,-1 0,0-1,1 1,-1-1,0 0,0 1,0-1,0 0,0 0,-1 0,1 0,0-1,0 1,-1-1,1 1,0-1,-1 0,1 1,0-1,-1-1,1 1,0 0,-1-1,1 1,0-1,0 1,-1-1,1 0,0 0,0 0,0 0,0-1,0 1,0 0,0-1,1 1,-1-1,0 0,1 0,0 1,-1-1,1 0,0 0,0 0,0-1,0 1,0 0,0 0,1-1,-3-16,1-1,2 0,0 1,1-1,0 0,2 1,1-1,0 1,1 0,1 0,1 1,0 0,2 0,0 0,1 1,7-8,81-150,-79 142</inkml:trace>
  <inkml:trace contextRef="#ctx0" brushRef="#br0" timeOffset="1529.265">1129 2737,'0'1,"-1"67,3-1,4 0,4 15,2 155,-12-192,-18 56,18-101,-1 0,1 0,0 0,-1 1,1-1,-1 0,1 0,0 0,-1 0,1 0,-1 0,1 0,0 0,-1 0,1 0,-1 0,1 0,0 0,-1 0,1-1,0 1,-1 0,1 0,-1 0,1 0,0-1,-1 1,1 0,0 0,0-1,-1 1,1 0,0-1,0 1,-1 0,1-1,0 1,0 0,0-1,-1 1,1 0,0-1,0 1,0-1,0 1,0 0,0-1,0 1,0-1,0 1,0 0,0-1,0 1,0-1,0 1,0 0,1-1,-1 1,0 0,0-1,0 1,1 0,-1-1,0 1,0 0,1-1,-1 1,-1-18</inkml:trace>
  <inkml:trace contextRef="#ctx0" brushRef="#br0" timeOffset="1766.232">960 3161,'29'0,"23"-5,9-1,2-5,-3-1,-9 3,-7 2,-6-3,-6 1,-2 2,-3 2,-5 2</inkml:trace>
  <inkml:trace contextRef="#ctx0" brushRef="#br0" timeOffset="2195.341">1496 3246,'5'-1,"1"-1,0 0,-1 0,1-1,-1 1,0-1,0 0,0 0,0-1,0 0,-1 0,1 0,-1 0,0-1,-1 1,1-1,-1 0,0 0,0 0,0-1,-1 1,1-1,-2 1,1-1,0 0,-1 0,0 0,-1 0,1 1,-1-1,0 0,-1 0,0-5,1 9,-1 0,1 1,-1-1,0 0,0 0,0 1,1-1,-2 0,1 1,0-1,0 1,0-1,-1 1,1 0,0-1,-1 1,0 0,1 0,-1 0,1 0,-1 1,0-1,0 0,0 1,1-1,-1 1,0-1,0 1,0 0,0 0,0 0,0 0,0 0,1 0,-1 1,0-1,0 0,0 1,0 0,0 0,-3 1,0 0,0 1,0 0,1 0,-1 0,1 0,0 1,0-1,0 1,0 0,1 0,0 1,-1-1,1 2,-3 4,1 1,0 0,1 0,0 1,0 0,2-1,-1 1,2 0,-1 0,1 11,1-18,0-1,1 1,-1-1,1 1,0-1,0 1,1-1,-1 1,1-1,0 0,0 0,1 0,-1 0,1 0,0 0,0-1,0 1,0-1,0 0,1 0,0 0,-1 0,1-1,0 1,0-1,1 0,-1-1,0 1,3 0,79 8,-60-11</inkml:trace>
  <inkml:trace contextRef="#ctx0" brushRef="#br0" timeOffset="2534.33">1806 3330,'0'5,"0"-3,5-7,1-8,1-5,2-1,1-1,-2-3,3-1,0-3,-3 0,3-1,-1-1,-2 1,2 4,0 11,-2 8</inkml:trace>
  <inkml:trace contextRef="#ctx0" brushRef="#br0" timeOffset="2935.61">2089 3274,'9'0,"1"1,-1-1,1-1,-1 0,1 0,-1-1,1 0,-1-1,0 0,0 0,0-1,-1 0,1-1,-1 0,0 0,0-1,-1 0,0 0,0 0,0-1,0 0,-1-1,-1 1,1-1,-1-1,-1 1,1 0,0-5,-4 11,-1 0,0 0,0 0,0 1,0-1,0 0,0 0,-1 0,1 0,0 1,-1-1,0 0,1 1,-1-1,0 0,0 1,0-1,0 1,0-1,0 1,0-1,-1 1,1 0,0 0,-1-1,1 1,-1 0,1 0,-1 1,0-1,1 0,-1 0,0 1,0-1,1 1,-1 0,0-1,0 1,0 0,1 0,-1 0,0 0,0 1,0-1,1 0,-1 1,0-1,0 1,1 0,-1-1,0 1,1 0,-1 0,1 0,-1 0,1 0,-1 1,1-1,0 0,0 1,0-1,-1 2,-7 2,1 0,0 1,0 0,0 0,1 1,0 0,1 0,-1 0,1 1,1 0,-1 1,1-1,1 1,0 0,0 0,0 0,1 1,1-1,0 1,0 0,1-1,0 1,1 0,0 0,0 0,1 0,2 9,-2-16,1 0,0 0,0-1,0 1,0-1,0 1,0-1,1 0,-1 1,1-1,-1-1,1 1,0 0,0-1,0 1,0-1,0 0,0 0,0 0,0 0,1-1,-1 1,0-1,0 0,1 0,-1 0,0 0,0 0,2-1,91-33,-25-10,-49 29</inkml:trace>
  <inkml:trace contextRef="#ctx0" brushRef="#br0" timeOffset="3294.17">2709 2992,'-142'120,"140"-119,1 1,0-1,0 0,0 0,0 0,0 0,0 1,0-1,1 0,-1 1,0-1,1 1,-1-1,1 1,-1-1,1 1,0-1,0 1,0 0,-1-1,2 1,-1-1,0 1,0-1,0 1,1-1,-1 1,1-1,-1 1,1-1,0 1,-1-1,1 1,0-1,0 0,0 0,0 1,0-1,0 0,0 0,1 0,-1 0,0 0,1-1,-1 1,0 0,1-1,-1 1,1 0,-1-1,1 0,-1 1,1-1,0 0,14 6,64 32,-78-36,0 0,0-1,0 1,-1 0,1 0,0 0,-1 0,0 1,1-1,-1 0,0 0,0 1,0-1,-1 1,1-1,0 1,-1-1,0 1,0-1,1 1,-1-1,-1 1,1 0,0-1,-1 1,1-1,-1 1,0-1,0 0,0 1,0-1,-1 2,-51 60,35-50</inkml:trace>
  <inkml:trace contextRef="#ctx0" brushRef="#br0" timeOffset="3644.281">3020 2625,'26'426,"-24"-404,-1 0,-1 1,-1-1,0 0,-2 0,-1 0,0-1,-2 1,-2 5,-16 46,25-62,2-6</inkml:trace>
  <inkml:trace contextRef="#ctx0" brushRef="#br0" timeOffset="3865.753">2822 2992,'44'-5,"27"-6,8-1,-5-4,-6 1,-10 3,-9 4,-14 2</inkml:trace>
  <inkml:trace contextRef="#ctx0" brushRef="#br0" timeOffset="5484.363">0 1271,'514'-154,"-390"118,-123 36,0-1,-1 1,1 0,0-1,0 1,-1 0,1 0,0 0,0 0,0 0,0 0,-1 0,1 0,0 0,0 0,0 0,-1 0,1 0,0 1,0-1,0 0,-1 1,1-1,0 0,-1 1,1-1,0 1,-1-1,1 1,0 0,-1-1,1 1,-1 0,1-1,-1 1,0 0,1-1,-1 1,0 0,1 0,-1 0,0-1,0 1,0 0,0 0,1 0,-1-1,0 1,-1 0,1 0,0 0,0 0,0-1,0 1,-1 0,1 0,0-1,-1 1,1 0,-1 0,-25 50,24-47,-178 244,87-131,92-116,0 0,0 0,0 0,1 0,-1 0,1 0,-1 0,1 1,-1-1,1 0,-1 0,1 1,0-1,0 0,0 0,0 1,0-1,0 0,0 1,0-1,0 0,1 0,-1 1,0-1,1 0,-1 0,1 0,0 1,-1-1,1 0,0 0,0 0,-1 0,1 0,0 0,0 0,0-1,0 1,0 0,0 0,1-1,-1 1,0-1,0 1,0-1,1 1,-1-1,0 0,0 0,1 0,68-3,209-102,-198 73,213-71,-269 97</inkml:trace>
  <inkml:trace contextRef="#ctx0" brushRef="#br0" timeOffset="6900.936">57 1242,'10'-18,"2"1,0 0,1 1,0 0,1 1,1 1,9-7,69-77,-93 98,0 1,0-1,0 1,1-1,-1 1,0-1,1 1,-1-1,0 0,1 1,-1-1,0 0,1 1,-1-1,1 0,-1 1,0-1,1 0,-1 0,1 0,-1 1,1-1,-1 0,1 0,-1 0,1 0,-1 0,1 0,-1 0,1 0,-1 0,1 0,-1 0,1 0,-1 0,1-1,-1 1,1 0,-1 0,1 0,-1-1,1 1,-1 0,0-1,1 1,-1 0,0-1,1 1,-1 0,0-1,1 1,-1-1,0 1,0-1,1 1,-1-1,0 1,0-1,0 1,0-1,0 1,0-1,1 1,-1-1,0 50,0-39,-2 41,0-27,1 0,1 0,1 0,2 0,0 0,3 5,-4-21,-1-5,1 0,-1 0,0 1,0-1,0 0,-1 0,1 1,-1-1,0 1,0-1,0 0,0 1,0-1,-1 0,0 1,1-1,-1 0,0 1,-1-1,-1-2,0 0,-1 0,1-1,-1 1,1-1,0 0,-1 0,1 0,-1 0,1 0,0-1,-1 0,1 0,0 0,-1 0,1 0,0 0,-2-2,-116-56,107 49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226 486,'-3'56,"64"394,-51-303,7-9,-16-139,-1 1,1 0,-1-1,1 1,0 0,-1-1,1 1,-1 0,1 0,0-1,-1 1,1 0,0 0,-1 0,1 0,-1 0,1 0,0 0,-1 0,1 0,0 0,-1 1,1-1,0 0,-1 0,1 0,-1 1,1-1,0 0,-1 1,1-1,-1 1,1-1,-1 1,1-1,-1 1,0-1,1 1,-1-1,0 1,1-1,-1 1,0-1,0 1,1 0,-1-1,0 1,0 0,0-1,0 1,0 0,0-1,0 1,0 0,0-1,0 1,0-1,0 1,0 0,-1-1,1 1,0 0,-1-1,1 1,15-25,-1-1,-1-1,-1 0,-1 0,-1-1,5-25,9-22,75-312,-84 322,34-90,-53 166,1 0,1 0,0 1,1-1,0 1,1 0,0-1,1 1,0-1,3 9,1-2</inkml:trace>
  <inkml:trace contextRef="#ctx0" brushRef="#br0" timeOffset="369.789">763 966,'-5'19,"-6"21,-2 8,2 1,3-3,2-4,3-5,1-4,2-12,0-10</inkml:trace>
  <inkml:trace contextRef="#ctx0" brushRef="#br0" timeOffset="898.736">763 995,'1'-3,"-1"0,1 1,0-1,0 0,1 1,-1-1,1 1,-1 0,1-1,0 1,-1 0,1 0,0 0,0 0,1 1,-1-1,0 0,1 1,-1 0,1-1,-1 1,1 0,0 0,-1 0,1 1,0-1,-1 1,1-1,0 1,0 0,0 0,0 0,-1 1,1-1,0 1,0-1,-1 1,1 0,0 0,-1 0,1 1,-1-1,1 0,-1 1,0 0,0-1,0 1,1 0,-2 0,1 0,0 1,62 128,-36-98,-23-28,-1 0,1 0,-1 0,0 0,0 1,-1 0,0 0,0 0,0 0,-1 0,1 1,-2-1,1 1,-1 0,0-1,-1-1,0 1,0-1,-1 1,0-1,0 1,0-1,-1 0,0 1,0-1,0 0,0 0,-1 0,0 0,0-1,0 1,0-1,-1 0,0 0,0 0,0 0,0-1,-1 0,1 1,-1-2,0 1,0 0,0-1,0 0,0 0,-1-1,1 1,-1-1,1 0,-2-1,-158 29,163-28,1-1,0 0,0 0,0 1,0-1,0 0,0 0,0 0,0 0,0 0,-1 0,1-1,0 1,0 0,0-1,0 1,0 0,0-1,0 1,0-1,0 0,0 1,1-1,-1 0,0 1,0-1,0 0,1 0,-1 0,0 0,1 0,-1 1,1-1,-1 0,1-1,0 1,-1 0,1 0,0 0,0 0,-1 0,1 0,0 0,0 0,0 0,1 0,-1-1,0 1,0 0,0 0,1 0,-1 0,1 0,-1 0,1 0,-1 0,1 0,-1 0,1 1,0-1,0 0,0-1,13-13</inkml:trace>
  <inkml:trace contextRef="#ctx0" brushRef="#br0" timeOffset="1413.541">960 1108,'0'5,"-5"1,-6 0,-1 3,-4 1,-4-2,-3 3,-2-1,-3-1,5-3</inkml:trace>
  <inkml:trace contextRef="#ctx0" brushRef="#br0" timeOffset="2815.84">0 345,'565'-105,"-534"100,-1 2,1 0,0 2,-1 2,16 2,-46-3,-1 1,1-1,-1 0,1 1,0-1,-1 1,1-1,0 0,-1 1,1-1,0 1,0-1,-1 1,1-1,0 1,0 0,0-1,0 1,0-1,0 1,0-1,0 1,0-1,0 1,0 0,0-1,0 1,0-1,0 1,1-1,-1 1,0-1,0 1,1-1,-1 1,0-1,1 1,-1-1,0 0,1 1,-1-1,1 0,-1 1,1-1,-1 0,1 1,-13-2,0 0,0 0,0-1,0-1,1 0,-1 0,1-1,0-1,0 0,0 0,-5-5,-3-3,0 0,1-2,1 0,0-1,1-1,1 0,1-1,0-1,1 0,-4-11,6 12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4:49.7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240 75,'17'67,"24"298,-49-174,-9 0,-8 0,-12 19,-9 70,31-173,-48 250,-20-123,82-233,1-1,0 1,-1 0,1 0,0 0,-1 0,1-1,0 1,0 0,0 0,0 0,0 0,0 0,0 0,0 0,0 0,0 0,1-1,-1 1,0 0,1 0,-1 0,0 0,1-1,-1 1,1 0,-1 0,1-1,0 1,-1 0,1-1,0 1,-1-1,1 1,0-1,0 1,-1-1,1 1,0-1,0 0,0 1,0-1,0 0,0 0,-1 0,1 0,0 1,0-1,0-1,0 1,0 0,0 0,0 0,0 0,56-11,-50 9,116-34,194-20,-9 24,816 33,-609-12,50-7,-85-9,-227 26,188-9,55-9,59-7,1680 26,-1779-29,-146 4,85-7,-134 5,-250 27,0 0,-1-1,1 0,0-1,-1 0,1-1,-1 0,0-1,1 0,5-4,-14 6,-1 0,0-1,-1 1,1 0,0-1,-1 1,1-1,-1 1,0-1,0 1,0-1,0 1,0-1,0 1,-1 0,1-1,-1 1,0-1,1 1,-1 0,0-1,-1 1,1 0,0 0,-1 0,1 0,-1 0,1 0,-2 0,-8-19,2-3,2-1,0-1,1 1,2-1,1 0,0 0,2 0,2-4,23-653,2 438,-5 55,-5-121,-14 306,-2 0,1 0,0 0,-1 0,0-1,0 1,-1 0,0 0,1 0,-2 0,1 1,0-1,-1 0,0 0,0 1,0-1,-1 1,0 0,0-1,0 1,0 0,0 1,-1-1,0 1,0-1,0 1,0 0,0 1,0-1,-1 1,1 0,-1 0,0 0,0 1,0-1,-235 5,-164 24,-55-1,-86 3,-238 13,-149 3,534-33,67-1,-39-16,-464-31,138 13,-641 5,887 20,327-4,1-6,-101-20,-31-28,135 19,100 38,24 4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1 285,'484'-29,"-485"29,1-1,0 1,0 0,-1-1,1 1,0-1,0 1,0-1,0 1,0-1,0 1,0 0,0-1,0 1,0-1,0 1,0-1,0 1,0-1,0 1,0-1,0 1,0-1,1 1,-1 0,0-1,0 1,1-1,-1 1,0 0,0-1,1 1,-1 0,0-1,1 1,-1 0,1 0,-1-1,0 1,1 0,-1 0,1-1,-1 1,1 0,-1 0,1 0,-1 0,1 0,-1 0,0 0,1 0,-1 0,1 0,-1 0,1 0,-1 0,1 0,-1 1,1-1,-1 0,0 0,1 0,-1 1,1-1,-1 0,0 0,1 1,-1-1,-33-24,26 18,-217-152,199 122,23 19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1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0 440,'37'-1,"0"-2,-1-1,0-2,0-2,0-1,-1-1,0-2,-1-2,0-1,15-10,-38 20,-1 0,0-1,0 0,0 0,-1-1,0 0,0-1,-1 0,0 0,0-1,-1 0,0-1,-1 1,0-1,-1 0,0-1,0 1,-1-1,0 0,-1 0,0 0,-1-1,0 1,-1-1,0 1,-1-1,0 1,-1-1,-2-8,2 17,-1 0,1 0,-1 1,0-1,0 0,0 1,0 0,0 0,0-1,-1 1,1 0,-1 1,1-1,-1 0,0 1,0 0,1-1,-1 1,0 0,0 0,0 1,-1-1,1 1,0 0,0-1,0 1,0 0,0 1,0-1,0 1,-1-1,1 1,0 0,0 0,1 0,-1 1,0-1,0 1,1-1,-1 1,0 0,1 0,0 0,0 0,-1 1,1-1,0 0,1 1,-1 0,0-1,1 1,-1 1,-10 16,0 2,1-1,2 1,0 1,1 0,2 0,0 0,1 1,1 0,2 0,0 7,-3 73,5 0,4 0,5 0,20 94,-27-183,2-1,0 0,-1 1,-1 0,0 0,-1 0,-1-1,0 1,-1 0,-1 0,0 0,-1-1,-1 1,0-1,-1 0,0 0,-1 0,-1-1,0 0,-1 0,-9 11,11-18,-1 0,0-1,-1 0,1 0,-1-1,0 0,0 0,0 0,-1-1,1-1,-1 0,0 0,1 0,-1-1,0 0,0-1,0 0,0 0,0-1,1 0,-1-1,0 0,0 0,1-1,-1 0,2-1,1-1,-1 1,1-1,0 0,0-1,1 0,-1 0,1 0,0 0,1-1,0 0,0 0,0 0,1 0,0 0,0-1,1 0,0 1,0-1,1 0,0 0,1 0,-1 0,1 0,1 0,0 0,0 0,0 0,1 1,0-1,1 0,0 1,0 0,0-1,1 1,0 1,0-1,4-4,9-11,2 0,0 2,1 0,1 1,0 1,2 1,0 1,0 0,2 2,0 1,0 2,2 0,-1 1,22-4,80-15,-82 21,-24 7</inkml:trace>
  <inkml:trace contextRef="#ctx0" brushRef="#br0" timeOffset="250.698">876 750,'-10'38,"-2"23,-1 5,8-3,10-8,3-13</inkml:trace>
  <inkml:trace contextRef="#ctx0" brushRef="#br0" timeOffset="426.743">988 355,'-9'24,"1"8,2-2</inkml:trace>
  <inkml:trace contextRef="#ctx0" brushRef="#br0" timeOffset="746.648">1214 1146,'110'-449,"-110"449,0 1,0-1,-1 0,1 1,0-1,0 0,0 1,0-1,1 0,-1 1,0-1,0 0,0 1,0-1,0 0,0 1,0-1,1 0,-1 1,0-1,0 0,0 0,1 1,-1-1,0 0,0 0,1 1,-1-1,0 0,1 0,-1 0,0 0,1 1,-1-1,0 0,1 0,-1 0,0 0,1 0,-1 0,0 0,1 0,-1 0,0 0,1 0,-1 0,0 0,1 0,-1 0,0 0,1-1,-1 1,0 0,1 0,-1 0,0 0,0-1,1 1,-1 0,0 0,0-1,1 1,8 33,-3 4,-7-28,1-1,0 1,1 0,-1-1,2 1,-1-1,2 1,-1-1,1 0,0 0,0 0,1 0,0 0,1-1,0 0,0 0,0 0,1 0,0-1,0 0,1 0,-1-1,1 0,0 0,1 0,7 3,-11-8,1 1,-1-1,0 0,1 0,-1 0,0 0,0-1,1 0,-1 0,0 0,0 0,0-1,0 1,0-1,0 0,0 0,-1-1,1 1,-1-1,1 0,-1 0,0 0,0 0,-1 0,1-1,-1 1,1-1,3-6,0 1,-1 0,-1-1,1 0,-1 0,-1-1,0 1,-1-1,0 1,1-6,9-50,-7 59</inkml:trace>
  <inkml:trace contextRef="#ctx0" brushRef="#br0" timeOffset="1177.092">1864 779,'-9'8,"1"0,0 0,0 1,1 0,0 1,0 0,2 0,-1 0,1 0,0 1,1 0,0 0,1 0,1 1,-1-1,2 1,0 0,0-1,1 6,1-14,0 0,1 0,-1 0,1 0,0 0,-1 0,1-1,1 1,-1-1,0 0,1 1,-1-1,1 0,-1 0,1-1,0 1,0 0,0-1,0 0,0 0,0 0,1 0,-1 0,0 0,0-1,1 0,-1 0,0 0,1 0,95-20,-81 5,0 0,-1 0,-1-2,-1 0,0-1,-2 0,1-1,-2-1,-1 0,-1 0,0-1,-1-1,4-19,8-20,-2-1,-3-1,-3 0,3-43,-14 94,0 0,0 0,-1 0,-1-1,0 1,-1 0,0 0,-1 0,0 0,-1 0,0 0,-1 1,0-1,-1 1,-6-10,9 18,0 1,0 0,0-1,-1 1,1 0,-1 1,1-1,-1 0,0 1,0-1,0 1,0 0,0 0,0 0,0 0,0 1,0-1,0 1,0 0,0 0,-1 0,1 0,0 1,0-1,0 1,0 0,0-1,0 2,0-1,0 0,0 0,0 1,1 0,-3 1,-78 77,73-61,0 1,1 0,1 0,1 1,1 0,0 0,2 0,1 1,0 0,2 0,0 0,2-1,0 1,1 0,2 4,0-8,0 0,1-1,1 1,1-1,0-1,1 1,1-1,1-1,0 0,1 0,0-1,1 0,1-1,0 0,1-1,0-1,1 0,4 2,5 1,0 0,2-2,-1-1,1 0,1-2,0-1,0-2,0 0,1-2,0-1,16 0,-11-3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339 117,'1'90,"-13"205,-23-84,24-132,10-80</inkml:trace>
  <inkml:trace contextRef="#ctx0" brushRef="#br0" timeOffset="248.78">0 230,'43'-19,"29"-12,12 0,1 1,-4 4,-12 3,-7 6,-10-1,-4 4,-5 4,-5 4,-5 3,-3 1,-6 7,-7 2</inkml:trace>
  <inkml:trace contextRef="#ctx0" brushRef="#br0" timeOffset="599.911">763 455,'-3'8,"-1"0,0-1,1 1,-1 0,1 0,1 0,0 1,0-1,1 1,0-1,0 1,1-1,0 1,0-1,1 1,0-1,1 1,0-1,0 1,1-1,0 0,0 0,1-1,0 1,1 1,-2-7,0-1,0 1,0 0,0-1,1 1,-1-1,0 0,1 0,-1-1,1 1,-1-1,1 1,-1-1,0 0,1 0,-1-1,1 1,-1-1,1 0,-1 0,0 0,1 0,-1 0,0-1,0 1,0-1,0 0,0 0,0 0,-1 0,2-2,73-83,-73 83,0 0,-1-1,1 0,-1 1,-1-1,1 0,-1-1,0 1,0 0,0-1,-1 1,0-1,0 1,0-1,0 0,-1 1,0-1,-1 0,1 1,-1-1,0 1,0-1,-1 1,0-1,0 1,0 0,0-1,-1 1,0 1,0-1,0 0,-1 1,1-1,-2 1,1 1,0 0,0 1,0 0,-1 0,1 0,-1 0,0 0,1 1,-1 0,0 0,0 0,0 1,0 0,0 0,0 0,0 0,1 1,-1 0,0 0,0 0,0 0,1 1,-1 0,1 0,-1 0,1 0,0 1,0 0,-1 0,-14 10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3,'-24'-2,"-1"2,0 0,0 1,1 1,-1 2,1 0,-1 2,1 0,1 2,0 0,0 2,0 1,-15 10,29-17,1 0,0 1,0-1,0 2,1-1,0 1,0 0,0 1,1-1,0 1,0 1,1-1,0 1,0 0,1 0,0 0,0 1,1 0,0-1,0 1,1 0,0 0,1 1,0-1,1 0,0 0,0 0,0 1,2-1,-1 0,1 0,0 0,1 0,0 0,3 6,-2-10,0 0,1 0,-1-1,1 1,0-1,0 0,0 0,1-1,-1 0,1 0,0 0,0 0,0-1,0 0,0 0,1-1,-1 0,0 0,1 0,-1-1,1 0,-1 0,1-1,-1 0,1 0,-1 0,3-2,11-2,0-1,0 0,-1-2,-1 0,1-1,-1-1,-1-1,5-4,7-7,-1-2,-2-1,0-1,-2-2,0 0,-2-2,0-3,32-38,-52 71,0 0,-1-1,1 1,0 0,-1 0,1 0,0 0,-1 0,1 1,0-1,-1 0,1 1,-1 0,1-1,-1 1,1 0,-1-1,1 1,-1 0,1 0,-1 0,0 0,0 1,0-1,1 0,-1 0,0 1,0-1,-1 1,1-1,0 1,0-1,-1 1,1-1,-1 1,1-1,-1 1,0 0,0-1,0 1,0 0,0-1,0 1,0 1,4 6,3 11,2-2,0 1,1-1,1-1,0 1,1-2,4 3,-11-14,-1 1,1-2,0 1,1 0,-1-1,1 0,0 0,0-1,0 0,0 0,1 0,-1-1,1 0,0 0,0 0,0-1,-1 0,1-1,0 1,0-1,0-1,0 1,1-1,32-16,-27 5</inkml:trace>
  <inkml:trace contextRef="#ctx0" brushRef="#br0" timeOffset="5069.611">1159 314,'4'0,"3"9,-1 9,-2 5,0 4,-2 2,-1 1,0 0,-1 0,-1 0,6-1,1-1,0 1,-1-1,-1 0,-2-9,-1-13,-1-8</inkml:trace>
  <inkml:trace contextRef="#ctx0" brushRef="#br0" timeOffset="5602.163">1130 369,'205'-24,"-203"23,1 1,0 0,0-1,0 1,0 0,-1 0,1 0,0 1,0-1,0 1,-1-1,1 1,0 0,0 0,-1 0,1 1,-1-1,1 1,-1-1,0 1,1 0,-1 0,0 0,0 0,0 0,-1 0,1 1,0-1,-1 0,0 1,1-1,-1 1,0 0,0 0,-1-1,1 1,0 0,-1 0,0 0,1-1,-1 1,-1 0,1 0,0 0,-1 1,-17 41,16-43,0 1,0 0,0-1,0 1,0 0,0 0,1 0,0 0,-1 1,1-1,0 0,1 1,-1-1,1 0,-1 1,1-1,0 1,0-1,0 0,1 1,-1-1,1 1,0-1,0 0,0 0,0 1,1-1,-1 0,1 0,0 0,0 0,0-1,0 1,0-1,1 1,-1-1,1 1,-1-1,2 0,34 15,-33-16,0 0,0 0,0 0,-1 1,1 0,0 0,-1 0,1 0,-1 1,0 0,1 0,-1 0,-1 0,1 1,0-1,-1 1,0 0,0 0,0 0,0 0,-1 1,1-1,-1 1,0 0,-1 0,1-1,-1 1,1 5,-6-4,0 0,0 0,0 0,-1 0,0-1,0 0,-1 0,1 0,-1 0,0-1,0 0,-1 0,1-1,-1 0,0 0,1 0,-1-1,-1 0,1-1,0 1,0-1,-4 0,-7 2,0-1,0-1,1 0,-1-1,0-1,0-1,0-1,0 0,0-4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1,'6'3,"0"1,1-1,-1 0,1 0,0-1,0 0,0 0,0 0,1-1,-1 0,0-1,0 0,1 0,-1 0,0-1,1 0,-1 0,0-1,0 0,4-2,4 1,244-10,-243 13,-4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3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1,'19'4,"20"3,10-1,0-1,-4-7,-3-2,-5-1,-4 1,-3 1,-1 0,-2 2,-4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0,'-33'125,"17"-94,-1-1,-1 0,-1-2,-2 0,-1-1,-1-2,-1 0,-1-1,-17 12,32-27,0 1,0-1,-1 0,0-1,0-1,-1 1,0-2,0 0,-1 0,0-1,0-1,0 0,0-1,0 0,-1-1,0 0,-1-1,11-2,0 1,1-1,-1 0,0 0,0 0,1 0,-1-1,1 0,-1 0,1 0,-1 0,1 0,0 0,0-1,0 0,1 1,-1-1,1 0,-1 0,1-1,0 1,0 0,0-1,1 1,-1-1,1 0,0 1,0-1,-1-4,-3-114,5 115,1-1,-1 1,1 0,1 0,-1 0,1 0,1 0,-1 0,1 0,0 1,1-1,-1 1,1 0,1 0,-1 0,1 1,0 0,0 0,0 0,1 0,0 1,0 0,0 0,0 0,1 1,-1 0,1 0,0 1,0 0,0 0,0 0,0 1,1 0,-1 1,7 0,126 53,-52-14,109 26,-173-59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0 278,'53'-5,"22"-1,3 0,-6 1,-17-3,-21 0,-17-4,-16-5,-13-4,-5-3,-4 2,2 1,-1-2,3-1,0-2,2-1,4 4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8:51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1467 1104,'33'-45,"-28"34,100-195,-85 161,-11 22,1 1,1 0,1 0,1 1,1 1,1-1,44-94,-25 38,22-64,57-85,-90 175,-25 50,1 1,-1 0,0-1,1 1,-1 0,0 0,0 0,1 0,-1 0,0 0,0 0,1 1,-1-1,0 1,1-1,-1 1,0 0,1 0,-1-1,1 1,-1 0,1 0,0 1,-1-1,1 0,-1 1,-153 102,152-103,0 1,0-1,1 0,-1 1,0 0,1-1,-1 1,1 0,-1 0,1 0,0 1,0-1,0 1,0-1,1 1,-1-1,1 1,-1 0,1 0,0 0,0 0,0 0,1 0,-1 0,1 0,-1 0,1 0,0 0,0 1,1-1,-1 0,0 0,1 0,0 0,0 0,0 0,0 0,1 0,13 19,1 0,2-1,0-1,1-1,0-1,2 0,0-2,17 10,22 20,21 22,-81-68,1 1,0-1,0 1,-1-1,1 0,0 1,0-1,0 0,0 0,0 0,-1 1,1-1,0 0,0 0,0 0,0 0,0-1,0 1,0 0,-1 0,1 0,0-1,0 1,0 0,0-1,-1 1,1-1,0 1,-1-1,1 1,0-1,-1 0,1 1,0-1,-1 0,1 1,-1-1,1 0,-1 0,0 1,1-1,-1 0,0 0,1 0,-1 0,0 0,0 0,0 1,0-1,0 0,0 0,0 0,0 0,3-59,-3 54,-4-257,-41 84,39 160</inkml:trace>
  <inkml:trace contextRef="#ctx0" brushRef="#br0" timeOffset="1">1 1471,'10'-3,"0"0,-1-1,1-1,-1 1,1-1,-2-1,1 0,0 0,-1-1,0 0,-1 0,0-1,0 1,0-2,-1 1,0-1,-1 0,0 0,3-9,98-202,-77 139,-30 82,1 0,0-1,-1 0,1 1,-1-1,1 1,-1-1,1 1,-1-1,1 0,-1 1,1-1,-1 0,1 0,-1 1,0-1,1 0,-1 0,1 0,-1 0,0 0,1 0,-1 0,0 0,1 0,-1 0,1 0,-1 0,0 0,1-1,-1 1,1 0,-1 0,0-1,1 1,-1 0,1-1,-1 1,1-1,-1 1,1 0,0-1,-1 1,1-1,-1 1,1-1,0 0,0 1,-1-1,1 1,0-1,0 1,0-1,-1 0,1 1,0-1,-8 10,1 0,0 0,0 1,1-1,0 1,1 1,0-1,1 1,0 0,0 0,2 1,-1-1,1 0,1 1,0 0,0-1,1 1,1-1,0 1,1 0,0-1,0 0,4 9,-3-14,0 0,0 0,1 0,0-1,0 1,0-1,1 0,0 0,0-1,0 1,1-1,-1 0,1 0,0-1,0 0,0 0,1 0,-1-1,0 0,1 0,0-1,-1 1,1-1,0-1,0 1,0-1,0-1,-1 1,1-1,0 0,0-1,-1 0,1 0,-1 0,1-1,-1 0,0 0,0 0,0-1,-1 0,1 0,-1 0,2-3,17-14,-1-1,-2-1,0-1,-1 0,-2-2,0 0,-2-1,-1-1,-1 0,-2-1,0-1,-2 1,1-13,-10 41,0-2,0 0,0 0,-1 0,1-1,-1 1,1 0,-1 0,0 0,0-1,0 1,-1 0,1 0,-1 0,1 0,-1-1,0 1,-1 0,1-1,-35 29,-29 108,52-97,11-34,1 1,0-1,0 1,0-1,0 1,0-1,1 1,-1 0,1-1,0 1,-1 0,1 0,1-1,-1 1,0 0,1 0,-1-1,1 1,0-1,0 1,0 0,0-1,0 0,0 1,1-1,-1 0,1 1,0-1,0 0,0 0,0 0,0-1,0 1,0 0,0-1,1 0,-1 1,1-1,-1 0,1 0,-1 0,3 0,9 1,0-1,-1 0,1-1,0 0,0-1,-1-1,1 0,0-1,-1 0,0-1,0-1,0 0,0-1,-1 0,0-1,0 0,-1-1,0 0,0-1,-1 0,0-1,-1 0,0 0,0-1,-1 0,-1-1,0 0,0 0,-1 0,-1-1,0 0,0-3,-2 9,5-19,0-1,-2 1,0-1,-2-1,-1 1,-2 0,0-6,-1 32,0 0,1 0,-1 0,0 0,0 0,0 0,0 0,0 0,0 0,0-1,0 1,-1 0,1 0,0 0,-1 0,1 0,0 0,-1 0,0 0,1 0,-1 0,1 0,-1 1,0-1,0 0,0 0,1 1,-1-1,0 0,0 1,0-1,0 1,0-1,0 1,0-1,0 1,0 0,0-1,0 1,0 0,-1 0,1 0,0 0,0 0,0 0,0 0,0 0,0 1,0-1,0 0,0 1,0-1,0 1,0-1,0 1,0-1,0 1,0 0,0-1,0 1,0 0,1 0,-1 0,-46 97,40-74,5-20,1 0,0 0,0 1,0-1,1 0,-1 1,1-1,0 1,0-1,1 0,-1 1,1-1,0 0,0 1,1-1,-1 0,1 0,0 0,0 0,0 0,1-1,-1 1,1-1,0 1,0-1,0 0,0 0,1 0,-1-1,1 1,0-1,0 0,0 0,0 0,7 4,1-1,0-1,0 0,0 0,0-1,1-1,-1 0,1-1,0 0,-1-1,9-1,7-3,-3-3</inkml:trace>
  <inkml:trace contextRef="#ctx0" brushRef="#br0" timeOffset="2">311 709,'81'-34,"75"-43,44 0,-27 40,-173 37,-1 1,0-1,1 0,-1 0,1 1,-1-1,0 0,1 0,-1 0,1 0,-1 0,0 0,1 0,-1 0,0 0,1 0,-1-1,1 1,-1 0,0 0,1-1,-1 1,1 0,-1-1,1 1,-1 0,1-1,-1 1,1-1,-1 1,1-1,0 1,-1-1,1 1,0-1,-1 1,1-1,0 1,0-1,-1 0,1 1,0-1,0 1,0-1,0 0,0 1,0-1,0 0,0 1,0-1,0 1,0-1,0 0,1 1,-1-1,0 1,0-1,1 1,-1-1,0 0,1 1,-1-1,0 1,1-1,-1 1,1 0,-37-7,-101-30,114 13,24 14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1 266,'11'25,"-1"0,-1 1,-1 0,-2 0,0 1,-2 0,-1 0,-1 0,-1 0,-3 23,-15 7,5-85,11-3,1 0,1 0,2 0,1 1,2-1,0 1,8-16,-9 20,2 0,2 1,0 0,1 1,1 0,2 1,0 0,1 1,2 0,0 1,1 1,5-3,-16 18,-5 2,0 1,1-1,0 1,-1-1,1 1,0 0,0 0,0 0,0 0,1 0,-1 1,1-1,-1 1,1-1,-1 1,1 0,0 0,-1 0,1 0,0 1,0-1,0 1,0-1,0 1,-1 0,1 0,0 0,0 1,0-1,0 1,0 0,-1-1,1 1,0 1,-1-1,1 0,0 0,-1 1,0 0,1-1,1 3,1 3,-1 1,0-1,-1 1,0 0,0 0,0 0,-1 0,0 0,-1 0,1 1,-1 6,1 10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1 312,'51'-22,"-14"12,1 1,1 2,-1 2,1 2,2 1,33 2,-74 0,0 0,0 0,-1 0,1-1,0 1,0 0,-1 0,1 0,0-1,0 1,-1 0,1 0,0-1,0 1,0 0,0-1,0 1,-1 0,1 0,0-1,0 1,0 0,0-1,0 1,0 0,0-1,0 1,0 0,0-1,0 1,0 0,0-1,0 1,1 0,-1 0,0-1,0 1,0 0,0-1,0 1,1 0,-1 0,0-1,0 1,1 0,-1 0,0 0,0-1,1 1,-1 0,0 0,0 0,1 0,-1 0,0-1,1 1,-1 0,0 0,1 0,-1 0,0 0,0 0,1 0,-1 0,0 0,1 0,-1 0,-27-17,20 13,-7-7,0 0,1-1,0 0,1-1,0 0,1-1,1-1,0 1,1-2,0 1,1-1,1-1,-1-4,2 3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1 535,'36'-14,"0"-2,-1-1,-1-2,-1-1,-1-2,-1-1,0-2,-2 0,-1-2,13-18,-31 33,4-1,-1-2,0 1,-1-2,-1 0,0 0,-1-1,-1 0,-1-1,0 0,-1 0,-1-1,-1 0,1-6,-6 24,0 0,1 0,-1 1,0-1,0 0,0 0,0 0,1 0,-1 0,0 1,0-1,-1 0,1 0,0 0,0 0,0 0,0 1,-1-1,1 0,0 0,-1 0,1 1,-1-1,1 0,-1 1,1-1,-1 0,1 1,-1-1,0 1,1-1,-1 1,0-1,0 1,1-1,-1 1,0 0,0-1,0 1,1 0,-1 0,0-1,0 1,0 0,0 0,0 0,1 0,-1 0,0 0,0 1,-35 23,24-11,1 0,0 0,1 1,0 1,1-1,1 1,1 1,0 0,1 0,0 0,2 1,0-1,0 1,2 1,2-12,0 0,1 1,0-1,1 0,-1 0,1-1,0 1,1 0,-1 0,1-1,0 0,0 1,1-1,0 0,0-1,0 1,0-1,1 0,0 0,-1 0,2 0,-1-1,0 0,1 0,-1-1,1 1,0-1,0 0,-1-1,2 1,-1-1,0 0,0-1,3 0,13-4,0-2,0-1,-1-1,0 0,-1-2,1 0,-2-1,1-1,-2-1,0-1,0-1,5-6,-10 11,0-1,-1 0,0 0,-1-2,-1 1,0-1,0-1,-1 1,-1-2,0 1,1-7,-9 20,0 0,-1 1,1-1,-1 1,1-1,-1 1,1-1,-1 1,1 0,-1-1,1 1,-1 0,1-1,-1 1,0 0,1 0,-1-1,0 1,1 0,-1 0,0 0,1 0,-1 0,0 0,1 0,-1 0,0 0,1 0,-1 1,0-1,1 0,-1 0,0 1,1-1,-1 0,1 1,-1-1,1 0,-1 1,1-1,-1 1,1-1,-1 1,1-1,-1 1,1-1,0 1,-1 0,1-1,0 1,0-1,-1 1,1 0,0-1,0 1,0 0,0-1,0 1,0 0,0-1,0 1,-3 2,-4 4,-1 0,1 1,1-1,-1 2,1-1,1 1,0 0,0 0,0 0,1 1,1-1,0 1,0 0,1 0,0 1,1-1,0 0,0 0,1 1,1-1,-1 0,2 1,1 6,1-10,1 0,0 0,0-1,1 0,-1 0,1 0,1-1,-1 0,1 0,0-1,0 1,0-1,1-1,-1 0,1 0,0 0,0-1,0 0,0-1,0 1,0-2,0 1,0-1,1 0,-1-1,0 0,0 0,0-1,0 0,0 0,0-1,0 0,-1 0,0-1,6-4,8-5,-2-1,1-1,-2-1,0-1,-1-1,0 0,-2-1,0-1,-1 0,-1-1,-2 0,1-1,-2 0,3-12,9-44,-22 77,0 1,0-1,0 1,0-1,0 0,0 1,0-1,0 1,-1-1,1 1,0-1,0 0,-1 1,1-1,0 1,0-1,-1 1,1 0,-1-1,1 1,0-1,-1 1,1 0,-1-1,1 1,-1 0,1-1,-1 1,1 0,-1 0,1 0,-1-1,0 1,1 0,-1 0,1 0,-1 0,0 0,1 0,-1 0,1 0,-1 0,1 0,-1 0,0 1,1-1,-1 0,1 0,-1 1,1-1,-1 0,1 0,-1 1,1-1,0 1,-1-1,1 0,-1 1,1-1,0 1,-1-1,1 1,0-1,-1 1,1 0,-28 31,20-16,0 1,1-1,1 2,1-1,1 1,0 0,1 0,1 0,1 0,0 0,1 1,1-1,2 6,36 59,-38-82,0 1,1 0,-1 0,1-1,0 1,-1-1,1 1,0-1,0 0,0 0,-1 0,2 0,-1 0,0 0,0 0,0-1,0 1,0-1,0 1,1-1,-1 0,0 0,0 0,1 0,-1 0,0-1,0 1,0-1,1 1,-1-1,0 0,0 0,0 0,0 0,0 0,0 0,-1 0,1-1,0 0,11-13,-5-2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9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0 235,'98'0,"6"-2,-1 5,79 13,-112 0,-89-50,-176-173,182 194,3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7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0 283,'24'0,"23"0,7 0,0 0,-5 0,-5 0,-6 0,-5-5,-2-2,-3 1,0 1,-11 2,-7-4,-6-1</inkml:trace>
  <inkml:trace contextRef="#ctx0" brushRef="#br0" timeOffset="244.013">283 0,'-5'39,"-1"26,-1 8,2-5,-3-8,0-10,0-8,3-7,2-5,1-2,1-2,1-4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4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1,'-4'28,"-17"35,-9 10,1-2,0-8,5-10,2-10,0-7,3-4,1-4,-2-6,3-2,-1-5,-2-4,-3-5,4-8,3-3</inkml:trace>
  <inkml:trace contextRef="#ctx0" brushRef="#br0" timeOffset="315.018">70 57,'37'70,"89"76,-35-49,14 53,-86-115,-11-19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5:50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311 452,'-10'24,"-12"22,-3 9,-2-1,4-5,1-10,4-7,0-5,4-1,-1-1,2 0,-2-4,2-1,-1 1,-4 2,-3-3,2-5</inkml:trace>
  <inkml:trace contextRef="#ctx0" brushRef="#br0" timeOffset="269.775">0 481,'11'30,"0"1,2-2,1 0,1-1,2 0,0-1,2-1,1-1,1 0,24 20,87 97,-119-125</inkml:trace>
  <inkml:trace contextRef="#ctx0" brushRef="#br0" timeOffset="781.879">791 114,'-15'11,"0"0,1 1,0 1,2 1,-1-1,1 2,1 0,1 0,0 1,1 0,1 1,0 0,1 0,1 1,1-1,-3 18,-8 26,4 0,2 2,2-1,4 1,3 55,2-89,1-1,2 1,0-1,2 1,1-2,2 1,0-1,2 0,1-1,10 15,-21-37,0 0,0-1,0 1,1-1,0 1,0-1,0 0,0 0,0 1,1-1,-1-1,1 1,0 0,0-1,0 1,0-1,0 0,1 0,-1 0,1-1,-1 1,1-1,0 0,-1 0,1 0,0 0,0-1,0 1,-1-1,1 0,0 0,0-1,0 1,0-1,-1 0,1 0,0 0,-1 0,13-10,-1 1</inkml:trace>
  <inkml:trace contextRef="#ctx0" brushRef="#br0" timeOffset="1729.158">847 960,'23'-8,"-1"-2,0 0,-1-1,0-1,-1-1,0-1,-1 0,-1-2,0 0,-1-1,-1-1,-1 0,0-1,-1-1,-1 0,-1-1,1-4,-11 20,4-3,0-1,-1 0,0 0,0-1,-1 0,-1 1,1-1,-1 0,-1-1,0 1,-1 0,0-1,0 1,-1 8,-1 1,1 0,0-1,-1 1,1 0,-1 0,1 0,-1-1,0 1,1 0,-1 0,0 0,0 0,0 0,0 0,0 0,0 0,0 1,0-1,0 0,0 0,0 1,-1-1,1 1,0-1,0 1,-1 0,1-1,0 1,0 0,-1 0,1 0,0 0,-1 0,1 0,0 0,-1 0,1 1,0-1,-1 1,1-1,0 0,0 1,0 0,-1-1,1 1,0 0,0 0,0 0,0-1,0 1,0 0,1 0,-1 0,0 1,0-1,1 0,-1 0,0 0,1 0,0 1,-1-1,1 0,-1 1,-10 10,0 0,0 1,1 1,1 0,0 0,1 0,0 1,2 1,-1-1,2 1,0 0,1 0,1 0,-1 9,2-19,0 0,1 0,0-1,0 1,1 0,0 0,-1 0,2 0,-1 0,1 0,0 0,0 0,1-1,0 1,0 0,0-1,0 1,1-1,0 0,0 0,1 0,-1 0,1-1,0 1,0-1,1 0,-1 0,1-1,3 3,0-3,1-1,-1 1,1-2,0 1,-1-1,1 0,0-1,0 0,0-1,-1 0,1 0,0-1,-1 0,1 0,-1-1,1 0,-1 0,0-1,-1 0,1-1,-1 0,1 0,-2 0,1-1,5-6,10-10,-1-1,-1-1,-1-1,-1 0,-1-2,10-21,7-55,-53 119,-40 115,56-125,2 1,-1 0,1 0,0 0,0 0,1 0,-1 1,2-1,-1 0,1 0,0 0,1 0,0 0,0 0,0-1,1 1,0-1,0 1,1 0,1-2,1 0,-1-1,1 0,0 0,0 0,1-1,-1 0,1 0,-1 0,1-1,0 0,0 0,0-1,0 0,0 0,1-1,-1 0,0 0,0 0,0-1,0 0,0-1,0 0,0 0,0 0,0-1,-1 0,1 0,-1 0,0-1,0 0,0 0,0-1,9-8,0 0,-1-1,0-1,-1 0,-1-1,-1 0,0-1,-1 0,6-15,24-102,-41 134,0 1,1 0,-1-1,0 1,1-1,-1 1,0-1,0 1,1-1,-1 1,0-1,0 0,0 1,0-1,0 0,1 0,-1 0,0 0,0 0,0 0,0 0,0 0,0 0,0 0,1 0,-1 0,0-1,0 1,0 0,0-1,0 1,1-1,-1 1,0-1,0 1,1-1,-1 1,0-1,1 0,-1 1,1-1,-1 0,1 1,-1-1,1 0,-1 0,1 0,0 0,-1 1,1-1,0 0,0 0,0 0,0 0,0 0,0 0,0 0,0 1,0-1,0 0,0 0,0 0,1 0,-1 0,0 0,1 1,-1-1,1 0,-1 0,-7 9,-1 1,1 0,1 0,0 1,0 0,1 0,0 0,1 0,0 1,0 0,1 0,1 0,0 0,0 0,1 0,1 1,0-1,0 0,1 1,0-1,1 0,1 0,0 0,0 0,1 0,0-1,1 0,0 0,1 0,0 0,1-1,-5-6,0-1,0 0,1 0,0 0,-1 0,1 0,0-1,0 1,-1-1,1 0,1 0,-1 0,0 0,0 0,0-1,0 1,0-1,1 0,-1 0,0 0,0 0,0-1,1 1,-1-1,0 0,0 0,0 0,0 0,0-1,0 1,-1-1,2 0,9-9</inkml:trace>
  <inkml:trace contextRef="#ctx0" brushRef="#br0" timeOffset="2147.071">1298 226,'477'22,"-415"-17,-62-5,1-1,-1 1,1-1,-1 0,1 0,-1 1,1-1,-1 0,0 0,0 1,1-1,-1 0,0 0,0 0,0 0,0 1,0-1,0 0,0 0,0 0,0 0,0 1,0-1,0 0,-1 0,1 0,0 1,-1-1,1 0,0 0,-1 1,1-1,-1 0,0 1,1-1,-1 0,1 1,-1-1,0 1,1-1,-1 1,0-1,0 1,1 0,-1-1,0 1,0 0,0 0,1-1,-1 1,0 0,0 0,0 0,0 0,1 0,-1 0,0 0,-1 1,-3-5,-159-149,145 134</inkml:trace>
  <inkml:trace contextRef="#ctx0" brushRef="#br0" timeOffset="2544.028">2343 396,'-3'24,"-1"1,-1-1,-1 0,-1-1,-1 1,-1-1,-2-1,0 0,-1 0,-1-1,-3 10,-116 180,123-193</inkml:trace>
  <inkml:trace contextRef="#ctx0" brushRef="#br0" timeOffset="2831.8">2117 396,'9'28,"14"25,6 3,0-4,-2-5,1-6,-6-5,-1-5,1-1,-4-2,1-6,-4-1,1 0,-3 1,-3-2</inkml:trace>
  <inkml:trace contextRef="#ctx0" brushRef="#br0" timeOffset="3366.927">2624 649,'81'278,"-74"-319,-8 16,2-1,0 1,1-1,2 1,0 0,2 0,1 0,1 1,1 0,10-20,-13 32,0 1,1-1,0 2,1-1,0 1,0 0,1 0,1 1,0 1,8-7,-14 14,-1 0,1 0,0 0,-1 1,1-1,0 1,-1 0,1 0,0 0,0 1,-1-1,1 1,0 0,-1 0,1 0,-1 0,0 1,1 0,-1-1,0 1,0 0,0 1,0-1,0 0,0 1,-1 0,1-1,-1 1,0 0,0 0,0 1,0-1,-1 0,1 1,-1-1,0 1,1-1,-2 1,1-1,0 1,-1 0,0 0,0-1,-1 16</inkml:trace>
  <inkml:trace contextRef="#ctx0" brushRef="#br0" timeOffset="3778.8">2569 283,'296'38,"-295"-37,0-1,0 1,0 0,0-1,0 1,1 0,-1-1,0 0,0 1,0-1,1 0,-1 1,0-1,1 0,-1 0,0 0,0 0,1 0,-1 0,0-1,0 1,1 0,-1-1,0 1,0-1,0 1,0-1,1 1,-1-1,0 0,0 0,0 0,0 1,-1-1,1 0,0 0,0 0,0 0,-1 0,1-1,-1 1,1 0,-1 0,1 0,-1 0,1-1,-1 1,0 0,0 0,0-1,0 1,0 0,0-1,0 1,0 0,0 0,-1-1,1 1,0 0,-1 0,1 0,-1-2,-77-91,33 51,34 30</inkml:trace>
  <inkml:trace contextRef="#ctx0" brushRef="#br0" timeOffset="4117.353">3077 1,'15'8,"0"1,-1 1,0 0,0 1,-1 1,0 0,-1 0,-1 2,0-1,-1 1,0 1,-1 0,1 2,3 14,-2 1,0-1,-2 1,-2 1,-1 0,-1 0,-2 0,-1 1,-2-1,-1 1,-1-1,-7 27,7-36,-1 0,-1-1,-1 1,-2-1,0-1,-1 1,-1-1,-6 8,8-12,-1-1,0-1,-2 1,0-1,-1-1,0 0,-1 0,-1-1,0-1,-1 0,0-1,-1 0,-1-2,0 1,-3 0,-4-4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0,'29'56,"-17"-35,-1-1,0 1,-2 1,-1 0,0 0,-2 1,0 0,-2 0,0 0,-2 0,0 1,-2-1,0 1,-2-1,-1 1,0-1,-2 0,-3 7,0-6,-1 0,-2-1,0 0,-2-1,0-1,-1 0,-1 0,-1-2,-1 0,-1 0,-1-2,0 0,-2-1,17-12,1 0,-1-1,0 1,0-1,-1 0,1 0,0-1,-1 0,0 1,0-1,1-1,-1 1,0-1,-1 0,1 0,0 0,0-1,0 0,0 0,-1 0,1 0,0-1,0 0,0 0,0-1,0 1,0-1,0 0,1 0,-1-1,1 1,-1-1,1 0,0 0,0-1,0 1,1-1,-1 0,1 0,0 0,-1-1,-7-48,9 27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58,'24'0,"32"-4,16-3,1 1,-3 1,-8-3,-6-1,-6 2,-3 2,-5 1,-4 2,1 1,-2 1,-7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59 645,'-11'23,"2"1,0 1,2-1,0 1,2 1,1-1,0 1,2 0,2 0,0 8,0-29,0-1,1 1,0 0,-1-1,2 1,-1-1,0 1,1-1,0 1,0-1,0 0,0 0,1 0,0 0,0-1,0 1,0-1,0 1,1-1,-1 0,1 0,0-1,0 1,0-1,0 0,1 0,-1 0,0-1,1 1,-1-1,1 0,0 0,-1-1,1 0,0 1,-1-1,1-1,0 1,-1-1,1 0,0 0,2-1,14-6,-1-2,1 0,-2-1,1-1,-2 0,0-2,0 0,-1-1,10-13,120-158,-147 186,0 0,0-1,0 1,0-1,0 1,0-1,0 1,0-1,0 1,0 0,0-1,0 1,0-1,0 1,1-1,-1 1,0 0,0-1,0 1,1-1,-1 1,0 0,1-1,-1 1,0 0,1 0,-1-1,0 1,1 0,-1-1,0 1,1 0,-1 0,1 0,-1 0,1-1,-1 1,0 0,1 0,-1 0,1 0,-1 0,1 0,-1 0,1 0,-1 0,0 0,1 1,-1-1,1 0,-1 0,1 0,-1 0,0 1,1-1,-1 0,0 0,1 1,-1-1,1 0,-1 1,0-1,0 0,1 1,-1-1,0 0,0 1,1-1,-1 1,-5 32,0-19,1 1,1 0,0-1,1 1,1 0,0 0,1 1,1 7,-1-18,1 0,-1-1,1 1,0-1,0 1,1-1,-1 0,1 1,0-1,0 0,1 0,-1 0,1-1,0 1,0 0,0-1,0 0,1 0,-1 0,1 0,0 0,0-1,0 0,0 0,0 0,0 0,1 0,-1-1,4 1,4-1,0 0,1 0,-1-2,0 1,0-1,0-1,0 0,0-1,0 0,0-1,-1-1,0 1,0-2,0 0,0 0,-1 0,0-2,0 1,-1-1,0 0,-1-1,0 0,0-1,4-6,127-155,-136 168,-1 1,1-1,-1 0,1 1,0-1,0 1,0 0,0 0,0 0,1 1,-1-1,0 1,1-1,0 1,-1 0,1 1,-1-1,1 1,0-1,-1 1,1 0,0 1,0-1,-1 0,1 1,0 0,-1 0,1 0,-1 0,0 1,1-1,-1 1,0 0,0 0,3 2,4 3,0 1,0 0,-1 1,0-1,0 2,-1-1,0 2,-1-1,0 1,1 2,-6-9,0 0,0-1,0 1,-1 0,1 0,-1 0,0 0,-1 0,1 0,0 0,-1 1,0-1,0 0,-1 0,1 0,-1 0,0 0,0 0,0 0,0 0,-1 0,1 0,-1 0,0-1,0 1,-1-1,1 1,-1-1,0 0,1 0,-1 0,-3 2,-6 2,0-1,0 0,0 0,-1-1,1-1,-1 0,0-1,0 0,-9 0,23-3,-1 0,0 1,0-1,0 1,0-1,1 0,-1 1,0-1,0 1,0-1,0 0,0 1,0-1,0 1,0-1,0 1,0-1,0 0,0 1,-1-1,1 1,0-1,0 0,0 1,0-1,-1 1,1-1,0 0,-1 1,1-1,0 0,0 0,-1 1,1-1,0 0,-1 0,1 1,-1-1,1 0,0 0,-1 0,1 0,-1 1,1-1,0 0,-1 0,1 0,-1 0,1 0,-1 0,1 0,0 0,-1 0,1-1,-1 1,37 12,-16-9,-1-1,0 0,1-2,-1 0,0-1,1-1,-1-1,0 0,0-2,-1 0,1-1,-1-1,0 0,-1-2,0 0,3-2,2-3,0 0,0-1,-2-1,0-1,0-1,-2-1,-1 0,14-20,9-20,-4-2,-2-2,11-31,-23 43,-3 0,-2-2,-3 0,-2-1,-2 0,-1-16,-14 10,5 59,0-1,-1 1,1 0,0 0,-1 0,1 0,-1 0,1 0,-1 0,0 0,1 0,-1 0,0 0,0 0,1 0,-1 1,0-1,0 0,0 0,0 1,0-1,0 1,0-1,0 1,-1-1,1 1,0 0,0 0,0-1,0 1,-1 0,1 0,0 0,0 0,0 0,0 1,-1-1,1 0,0 0,0 1,0-1,0 1,0-1,0 1,0-1,0 1,0 0,-1 0,-4 5,0-1,0 1,1 1,-1-1,1 1,1 0,0 0,0 0,0 0,0 1,1 0,1 0,-1 0,1 0,1 0,0 0,0 0,0 1,1-1,0 4,-4 26,-5 11,3 0,2 0,3 0,1 0,3 1,5 26,1-23,-3-1,-2 2,-2-1,-3 0,-2 8,3-60,0 1,1-1,-1 1,0-1,0 1,0-1,0 1,-1-1,1 0,0 1,-1-1,1 1,-1-1,1 1,-1-1,1 0,-1 0,0 1,0-1,0 0,0 0,0 0,0 0,0 0,0 0,0 0,0 0,-1 0,1 0,0-1,0 1,-1 0,1-1,-1 1,1-1,0 0,-1 1,1-1,-1 0,1 0,-1 0,1 0,-1 0,1 0,-1-1,1 1,-2-1,-58-71,47 51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09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1,'38'0,"27"0,8 0,0 0,-6 0,-6 0,-9 0,-2 0,-6 0,-6 0,-4 0,-8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9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3,'1'84,"-13"221,0-163,5 1,9 40,-2-54,0-130</inkml:trace>
  <inkml:trace contextRef="#ctx0" brushRef="#br0" timeOffset="266.264">1 623,'43'0,"38"-5,16-6,-5-1,-13 1,-15 2,-14-1,-10 0,-7 2,-5-2,-7 0</inkml:trace>
  <inkml:trace contextRef="#ctx0" brushRef="#br0" timeOffset="746.424">819 59,'100'389,"-58"-74,-19-198,-23-116,0 1,0 0,1 0,-1 0,1 0,-1 0,1 0,0 0,0-1,-1 1,1 0,1 0,-1-1,0 1,0-1,0 1,1-1,-1 0,1 1,-1-1,1 0,0 0,-1 0,1 0,0 0,0 0,0-1,-1 1,1-1,0 1,0-1,0 0,0 0,0 1,0-1,0-1,0 1,0 0,0 0,0-1,0 1,-1-1,1 1,0-1,0 0,0 0,-1 0,1 0,0 0,-1 0,1-1,-1 1,1 0,-1-1,0 1,0-1,176-148,-155 133,-14 10,-1 1,2 0,-1 0,1 1,0-1,0 2,0 0,1 0,-1 0,2 1,-9 3,0 0,0 0,0 0,0 0,0 0,-1 0,1 1,0-1,0 1,0-1,-1 1,1 0,0-1,0 1,-1 0,1 0,-1 0,1 0,-1 1,1-1,-1 0,0 1,0-1,0 1,1-1,-1 1,-1-1,1 1,0 0,0 0,-1-1,1 1,-1 0,1 0,-1 0,0 0,1 0,3 79,-5-70,4 43,3-35</inkml:trace>
  <inkml:trace contextRef="#ctx0" brushRef="#br0" timeOffset="1462.172">1835 651,'-28'20,"1"1,1 1,0 1,2 2,1 0,2 1,0 1,-4 10,23-35,0-1,0 1,1-1,-1 1,1 0,0 0,-1-1,1 1,0 0,0 0,0 0,0 0,0 1,1-1,-1 0,1 0,-1 0,1 1,0-1,0 0,0 0,0 1,0-1,0 0,1 0,-1 1,1-1,-1 0,1 0,0 0,0 0,0 0,0 0,1 0,-1 0,0 0,1-1,-1 1,1 0,-1-1,1 0,0 1,0-1,0 0,0 0,0 0,0 0,0 0,9-1,-1-1,1-1,-1 0,1 0,-1-1,0 0,0-1,0 0,-1-1,0 0,1 0,-2-1,1 0,-1-1,7-6,4-1,116-129,-135 143,0-1,0 0,1 0,-1 1,0-1,1 0,-1 1,1-1,-1 1,1-1,-1 1,1-1,-1 1,1-1,-1 1,1-1,0 1,-1 0,1-1,0 1,-1 0,1-1,0 1,0 0,-1 0,1 0,0 0,0 0,-1 0,1 0,0 0,-1 0,1 0,0 0,0 0,-1 0,1 1,0-1,-1 0,1 1,0-1,-1 0,1 1,0-1,-1 1,1-1,-1 1,1-1,-1 1,1-1,-1 1,1 0,-1-1,0 1,1 0,8 47,-5-25,-2-16,0 0,1-1,-1 1,1-1,1 0,-1 0,1 0,1-1,-1 1,1-1,-1 0,1 0,1-1,-1 1,1-1,0 0,0-1,0 1,0-1,0 0,1-1,0 0,-1 0,1 0,0-1,0 0,0 0,3 0,7-1,-1 0,1-1,0 0,0-2,-1 0,1 0,-1-2,0 0,0-1,0-1,4-3,11-10,-1-2,-2-2,0 0,-1-2,-2 0,-1-2,-1-1,-1-1,-2-1,-1 0,-1-2,4-13,-8 18,0-1,-2-1,-2 0,0 0,-2-1,-1 0,-2-1,-1 1,-1-1,-2 0,-3-24,3 51,0 1,-1 0,1-1,-1 1,0-1,-1 1,1-1,-1 1,0 0,0-1,0 1,-1 0,1 0,-1 0,0 0,0 0,-1 0,1 0,-1 1,0-1,0 1,0 0,0 0,0 0,-1 0,1 1,-1-1,0 1,0 0,0 0,0 0,0 1,0-1,0 1,-1 0,1 0,-1 0,1 1,0 0,-1 0,1 0,-1 0,1 1,-3 1,1 0,0 0,0 1,0 0,1 0,-1 1,0-1,1 1,0 0,0 1,0-1,1 1,0 0,0 0,0 1,0-1,1 1,0 0,0 0,0 0,1 0,0 0,0 0,1 1,-1-1,-8 170,10-161,1 17,2 1,1-1,1 0,2 0,1-1,2 0,3 5,-2-6,2-2,0 0,2 0,1-2,2 0,0-1,1 0,2-2,0 0,15 10,15 9,-50-43,1 0,-1 0,0 0,0 0,0-1,0 1,0 0,0-1,0 1,-1 0,1-1,0 1,-1-1,1 1,-1-1,0 1,1-1,-1 0,0 1,0-1,0 1,0-1,0 0,-1 1,1-1,0 1,-1-1,1 1,-1-1,1 1,-1-1,0 0,-6-15</inkml:trace>
  <inkml:trace contextRef="#ctx0" brushRef="#br0" timeOffset="1712.868">2174 454,'38'4,"47"-2,18-7,1-3,-7 1,-16 0,-12 3,-12 1,-12 1,-9 2,-5-1,-8 2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10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1 848,'5'1,"0"1,0-1,0 0,0 0,0 0,0 0,0-1,1 0,-1 0,0-1,0 1,0-1,0 0,0-1,0 1,0-1,0 0,0 0,-1 0,1-1,-1 0,1 0,-1 0,0 0,2-3,17-14,-1-1,-1 0,0-2,-2 0,-1-1,-1-1,-1-1,-2 0,0-1,-2 0,0-3,-2 11,4-2,-7 31,-5 40,-3-42,1-1,-1 0,1-1,0 1,1 0,0 0,0-1,0 1,1-1,0 1,0-1,0 0,1 0,0 0,0 0,1 0,-1 0,1-1,1 0,-1 0,1 0,0 0,0-1,0 0,0 0,1 0,0-1,0 1,0-2,0 1,0 0,0-1,1 0,-1-1,1 0,1 1,9-5,-1 0,-1 0,1-2,0 0,-1 0,0-2,0 1,-1-2,0 0,0-1,-1-1,9-7,-10 9,-1-1,-1 0,0 0,0-1,-1-1,0 0,0 0,-1 0,-1-1,1-3,-8-9,-5 21</inkml:trace>
  <inkml:trace contextRef="#ctx0" brushRef="#br0" timeOffset="6613.229">1270 566,'-6'0,"-1"1,1-1,0 1,-1 0,1 1,0 0,0 0,0 0,0 1,0 0,1 0,-1 0,1 1,0 0,0 0,0 0,0 0,1 1,-2 3,-1-2,2 1,-1 0,1 0,0 1,1-1,-1 1,1 0,1 0,0 1,0-1,1 1,0-1,0 1,1 0,0 0,0 0,1-1,0 1,1 0,0 0,1 0,-1 0,2-1,-1 1,1-1,0 0,1 0,0 0,1 0,-1 0,1-1,1 0,-1 0,1 0,0-1,1 0,0 0,0 0,0-1,0 0,1-1,0 0,0 0,0 0,8 1,-10-3,-1-1,1 0,0 0,-1-1,1 0,0 0,-1 0,1 0,0-1,0 0,-1-1,1 1,-1-1,1 0,-1 0,0 0,0-1,0 0,0 0,0 0,-1-1,1 0,-1 0,0 0,0 0,-1 0,3-5,0 3,-1 0,0 0,0-1,0 0,-1 0,0 0,-1 0,1-1,-2 1,1-1,-1 0,0 0,0 0,-1 0,0 0,-1 0,0-1,0 1,0 0,-1 0,-1 0,1 0,-1 0,-1 0,1 0,-1 1,-1-1,1 1,-1 0,-1 0,1 0,-1 0,0 1,-1 0,1 0,-1 0,-1 1,1 0,-1 0,1 1,-2-1,1 1,-4-1,-38 0,30 10</inkml:trace>
  <inkml:trace contextRef="#ctx0" brushRef="#br0" timeOffset="7136.088">1836 1,'-6'7,"0"0,0 1,1 0,1 0,-1 0,1 1,1-1,0 1,0 0,0 0,1 0,1 1,0-1,0 0,0 1,1-1,1 0,0 1,0-1,0 0,1 0,3 8,3 31,-2 0,-3 0,-1 0,-5 42,1 2,-15 118,18-149,1-61,-1 0,1-1,-1 1,1-1,-1 1,0-1,1 0,-1 1,0-1,0 0,1 0,-1 0,0 0,0 0,0 0,0 0,0 0,0-1,-1 1,1 0,0 0,-1-1,1 1,0-1,-1 1,0 0,1-1,-1 1,0-1,21-76,-14 58</inkml:trace>
  <inkml:trace contextRef="#ctx0" brushRef="#br0" timeOffset="7385">1524 453,'34'5,"30"-4,14-1,-2-6,-9-2,-10 0,-7 2,-5 2,-7 1,-5 2,-3 1,-1 0,-2 0,-5 0</inkml:trace>
  <inkml:trace contextRef="#ctx0" brushRef="#br0" timeOffset="7585.301">2287 509,'0'39,"4"16,3 5,4-8,0-13</inkml:trace>
  <inkml:trace contextRef="#ctx0" brushRef="#br0" timeOffset="7784.5">2258 256,'0'0</inkml:trace>
  <inkml:trace contextRef="#ctx0" brushRef="#br0" timeOffset="8073.744">2908 368,'-40'18,"2"3,1 1,0 2,2 1,1 2,1 1,1 2,-10 13,39-40,-1-1,1 1,0 0,0 1,0-1,0 0,0 1,1 0,0-1,-1 1,1 0,1 0,-1 0,1 1,-1-1,1 0,0 1,1-1,-1 0,1 1,0-1,0 1,0-1,1 1,-1-1,1 0,0 1,1-1,-1 0,1 0,-1 0,1 0,0 0,1 0,-1 0,1-1,0 1,0-1,0 1,8 3,0 0,1 0,-1-1,1-1,1 0,-1 0,1-1,0-1,0 0,0-1,0 0,0-1,0-1,1 0,-1 0,0-2,0 1,0-2,0 0,0 0,0-1,-1-1,0 0,0-1,0 0,-1-1,0 0,0-1,0 0,6-7,1 2</inkml:trace>
  <inkml:trace contextRef="#ctx0" brushRef="#br0" timeOffset="8403.454">3077 791,'33'-12,"0"-1,-2-1,1-2,-2-1,0-2,-1 0,-2-2,0-1,13-14,-33 27,0 1,-1-1,0 0,0-1,-1 1,0-1,-1 0,0 0,-1-1,2-4,-4 12,-1 0,1 0,-1 0,1-1,-1 1,0 0,0 0,-1 0,1 0,0-1,-1 1,0 0,0 0,0 0,0 0,0 0,-1 1,1-1,-1 0,0 1,0-1,0 1,0-1,0 1,0 0,-1 0,1 0,-1 0,1 0,-1 1,0-1,0 1,0 0,0-1,0 1,0 1,-1-1,-6-1,0 1,0 0,0 1,0 0,0 0,0 1,0 1,0 0,0 0,1 1,-1 0,1 0,-1 1,1 1,0-1,1 1,-1 1,1 0,0 0,0 0,1 1,0 1,0-1,1 1,0 0,0 0,1 1,-3 6,-4 1,1 1,1 1,1 0,0 0,2 0,0 1,0 1,2-1,1 1,0 0,2 0,-1 16,4-30,0-1,1 0,0 0,0 0,0-1,0 1,1 0,-1-1,1 1,0-1,1 0,-1 0,1 0,0-1,0 1,0-1,0 0,1 0,-1 0,1-1,0 1,-1-1,1 0,0-1,2 1,132 24,-105-24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0,'0'25,"2"-2,-2 0,-1 1,-1-1,-1 0,-1 0,-1 0,-1 0,-1 1,-3 2,-1-1,-1 0,-1 0,-2-1,0-1,-1-1,-1 0,-1-1,-1-1,-17 14,30-29,1-1,-1 0,0-1,0 1,0-1,0 0,-1 0,1-1,-1 0,0 0,0-1,0 0,0 0,0 0,1-1,-1 0,0 0,0-1,0 0,0 0,0-1,0 0,1 0,-1 0,1-1,-1 0,1 0,0-1,0 0,1 0,-1 0,1 0,0-1,0 0,-2-3,2 1,1-1,0 1,0-1,0 0,1 0,1-1,-1 1,1 0,1-1,-1 0,2 1,-1-1,1 0,0 0,1 1,0-1,0 0,1 1,0-1,1 1,0 0,0 0,1 0,0 0,0 0,0 1,1 0,84-111,-84 116,-1 0,0 1,0-1,1 1,-1 1,0-1,1 0,-1 1,1 0,-1 0,1 0,-1 1,1 0,-1 0,0 0,1 0,-1 0,0 1,0 0,0 0,0 0,0 0,0 1,-1 0,1-1,-1 1,0 0,0 1,0-1,0 1,1 1,14 10,35 31,-40-34,-1 0,2-1,-1 0,2-2,-1 1,1-2,14 6,2-2,2-3,0 0,0-2,0-2,0-1,1-1,10-2,22 9,-66-4,-5-1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1 252,'174'-16,"-133"9,1 2,1 3,-1 1,17 2,-30 8,-41-10,-10-8,1-1,-1-1,2-1,-1-1,2-1,0-1,1 0,0-1,1-1,1-1,-1-2,3 5,13 14,0 0,0 0,0 1,0-1,0 0,0 0,0 0,0 0,1 0,-1 0,0 0,1-1,-1 1,0 0,1 0,0 0,-1-1,1 1,0 0,0 0,-1-1,1 1,0 0,0-1,0 1,1 0,-1-1,0 1,0 0,1 0,0-2,7-4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1,'5'0,"15"0,10 0,5 0,0 0,0 0,-2 0,-1 0,-2 0,0 0,-2 0,0 0,0 0,0 0,0 0,-4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1,'43'14,"38"0,11-2,-1-8,-12-5,-14-2,-13-5,-11-2,-12 1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20,'-21'11,"-1"0,1 2,1 0,1 1,0 1,0 1,2 1,0 0,1 1,-10 14,22-28,0 1,0 0,0 0,1 1,0-1,0 1,0-1,0 1,1 0,0 0,0 0,1 0,0 1,0-1,0 0,1 1,0-1,0 0,1 1,-1-1,1 0,1 0,-1 1,1-1,0 0,1 0,-1-1,1 1,0 0,1-1,-1 0,1 0,3 4,1-1,1-1,0 1,0-2,0 1,1-1,0 0,0-1,1-1,-1 1,1-2,0 1,0-1,0-1,1 0,-1-1,0 0,1-1,-1 0,1 0,-1-2,0 1,1-1,-1-1,0 0,0-1,-1 0,1 0,-1-1,0 0,0-1,0-1,-1 1,0-1,2-3,0 0,-1-1,0-1,0 0,-1 0,-1-1,0 0,-1-1,0 0,-1 0,-1 0,0 0,-1-1,0 0,-1 0,-1 0,0 0,-1-1,-2-14,0 24,0-1,0 0,-1 1,0-1,-1 1,1 0,-1 0,0 0,-1 0,0 0,0 1,0-1,0 1,-1 0,0 1,0-1,0 1,0 0,-1 0,0 0,-1 0,-16-9</inkml:trace>
  <inkml:trace contextRef="#ctx0" brushRef="#br0" timeOffset="747.355">1 246,'601'0,"-518"-5,0-3,0-4,48-14,-19 3,123-16,-211 38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37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510 424,'-2'-6,"0"-1,0 1,-1 0,0 0,0 0,0 0,-1 1,0-1,0 1,0 0,-1 0,1 0,-1 1,0 0,-1 0,1 0,-1 0,0 1,0 0,0 0,0 1,0 0,-1 0,1 0,-1 1,1 0,-1 0,1 0,-1 1,0 0,1 0,-1 1,-5 1,-19 4,0 1,1 2,1 1,-1 1,2 1,-1 2,-10 8,38-22,-1 0,1 0,0 0,-1 1,1-1,-1 1,1-1,0 1,-1 0,1-1,0 1,0 0,-1 0,1 0,0 0,0 0,0 0,0 0,0 1,0-1,1 0,-1 0,0 1,1-1,-1 0,1 1,-1-1,1 1,-1-1,1 0,0 1,0-1,0 1,0-1,0 1,0-1,0 1,1-1,-1 1,0-1,1 1,-1-1,1 0,-1 1,1-1,0 0,0 1,0-1,-1 0,2 0,10 6,1-1,0 0,1-1,-1-1,1 0,0-1,0 0,2-1,-6 0,38 3,44 16,-90-20,-1 0,0-1,0 1,0 0,0 0,0 0,-1 0,1 0,0 0,0 0,-1 1,1-1,-1 0,1 0,-1 0,1 1,-1-1,0 0,1 1,-1-1,0 0,0 1,0-1,0 0,0 1,-1-1,1 0,0 0,0 1,-1-1,1 0,-1 1,1-1,-1 0,0 0,0 0,1 0,-1 0,-1 1,-37 42,35-41,-230 186,176-106,56-80,1 0,1-1,-1 1,0-1,0 1,1 0,0 0,-1-1,1 1,0 0,1 0,-1-1,0 1,1 0,-1 0,1-1,0 1,0-1,0 1,0-1,1 1,-1-1,0 1,1-1,0 0,0 0,-1 0,1 0,1 0,-1 0,0-1,0 1,0-1,1 1,1-1,16 8,0-2,1-1,0 0,1-2,-1 0,1-1,-1-2,1 0,7-1,-5 0</inkml:trace>
  <inkml:trace contextRef="#ctx0" brushRef="#br0" timeOffset="351.694">313 1,'-76'630,"11"-183,36-85,35-195,0-150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0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1 459,'18'0,"1"-2,-1 1,1-2,-1-1,0 0,0-1,-1-1,0-1,0 0,0-1,-1-1,0-1,-1 0,0-1,0 0,-1-1,-1-1,0 0,-1-1,0-1,-1 1,-1-2,8-15,64-118,-80 146,0-1,0 1,0-1,0 0,-1 0,0 0,0 0,0 0,0 0,0 0,-1 0,0-1,0 1,0 0,0 0,-1 0,0 0,1 0,-2 0,1 0,-1 3,0 1,0 0,-1 0,1 1,0-1,0 0,0 1,-1-1,1 1,0 0,0-1,0 1,0 0,0 1,0-1,1 0,-1 0,0 1,0-1,1 1,-1-1,1 1,0 0,-1 0,1-1,0 1,0 0,-1 2,1-2,-10 14,1 0,1 1,1 0,0 0,1 1,1 0,0 0,2 1,0 0,1-1,1 1,0 0,2 1,1 15,0-28,-1-1,2 1,-1-1,1 0,0 1,0-1,0 0,1 0,0-1,0 1,1-1,-1 1,1-1,0 0,1 0,-1-1,1 1,0-1,0 0,1 0,-1-1,1 0,-1 0,1 0,0 0,0-1,1 0,-1 0,0-1,1 0,0 0,8 1,0 0,0-1,1-1,-1 0,1-1,-1-1,0-1,0 0,0 0,0-2,-1 0,12-6,2-6,-1-2,0-1,-2-1,0-2,-1 0,-2-1,0-2,-2 0,0-1,-2-1,-2 0,0-2,-11 22,14-51,-20 58,0 1,0-1,0 1,0 0,0-1,-1 1,1 0,0 0,0 0,0 0,0 0,0 0,0 0,-1 1,1-1,0 0,0 0,0 1,0-1,0 1,0-1,0 1,0-1,0 1,0 0,0-1,1 1,-1 0,0 0,0 0,1 0,-1 0,0-1,1 1,-1 0,1 1,-12 10,1 0,1 1,0 1,1 0,0 0,1 1,1 0,0 0,1 0,1 1,0 0,1 0,1 1,0 5,3-16,0-1,0 1,1 0,-1 0,2-1,-1 1,0-1,1 1,0-1,1 1,-1-1,1 0,0 0,0 0,0-1,1 1,0-1,0 1,0-1,0-1,0 1,1 0,0-1,0 0,0 0,0-1,0 1,1-1,-1 0,1-1,-1 1,1-1,0 0,1 0,4 1,-1 0,1 0,0-1,-1-1,1 0,0 0,0-1,-1-1,1 1,-1-2,1 1,-1-2,0 1,0-1,0-1,-1 0,6-3,11-11,0 0,-1-2,-2-1,0-1,-1 0,-1-2,-2-1,0 0,8-18,-20 31,28-80,-36 93,0-1,0 1,1 0,-1 0,0 0,0 0,1 0,-1 0,0 0,1 0,-1 0,0 0,0 0,1 1,-1-1,0 0,1 0,-1 1,0-1,1 1,-1-1,0 0,1 1,-1-1,1 1,-1-1,1 1,-1 0,1-1,-1 1,1-1,0 1,-1 0,1-1,0 1,0 0,-1-1,1 1,0 0,0 0,0-1,0 1,0 0,-7 8,1 0,1 1,-1 0,2 0,-1 0,1 1,1-1,0 1,0 0,1 0,1 0,0 0,0 1,1-1,0 0,1 0,1 0,0 0,0 0,1 0,0 0,1-1,0 1,1-1,0 0,0-1,1 1,0-1,1 0,0 0,1-1,1 1,-4-5,0 0,1-1,0 1,-1-1,1-1,0 1,1-1,-1 0,0 0,1-1,-1 0,1 0,-1 0,1-1,-1 0,1 0,2-1,16-5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0,'-29'237,"-29"148,57-380,0 1,1-1,0 0,0 0,0 1,0-1,1 0,0 0,0 0,0 1,1-1,-1 0,1-1,1 1,-1 0,1-1,-1 1,1-1,0 0,1 1,-1-2,1 1,0 0,0-1,0 0,0 0,1 0,-1 0,1 0,0-1,-1 0,1 0,4 0,-1-1,0-1,0 0,0-1,0 0,0 0,0-1,0 0,0 0,-1-1,1 0,-1 0,1-1,-1 0,0 0,-1-1,1 0,-1 0,0 0,0-1,0 0,-1 0,0 0,0-1,-1 0,0 0,0 0,0 0,2-8,41-105,-47 120,0 1,1-1,-1 0,0 0,0 1,1-1,-1 0,0 0,1 1,-1-1,0 0,0 0,1 0,-1 0,0 0,1 1,-1-1,1 0,-1 0,0 0,1 0,-1 0,0 0,1 0,-1 0,0 0,1 0,-1 0,0 0,1 0,-1-1,0 1,1 0,-1 0,0 0,1 0,-1-1,0 1,1 0,-1 0,0-1,0 1,1 0,-1 0,0-1,0 1,0 0,1-1,-1 1,0 0,0-1,0 1,0 0,3 37,-3-35,0 27,-2-21,1 0,1-1,0 1,0 0,0 0,1-1,0 1,0 0,1-1,0 1,0-1,1 1,0-1,1 0,-1 0,1-1,0 1,1-1,0 0,4 5,-6-11,0 1,1-1,-1 0,0 0,1 0,-1 0,0-1,1 1,-1-1,0 0,0 0,1 0,-1 0,0-1,0 1,0-1,-1 0,1 0,0 0,-1 0,1 0,-1-1,1 1,-1-1,0 1,0-1,-1 0,1 0,0 0,-1 0,0 0,1 0,-1 0,0-3,10-11,130-136,-140 151,0 1,0-1,0 1,0-1,0 1,0 0,1 0,-1-1,0 1,1 0,-1 0,1 0,-1 0,1 1,0-1,-1 0,1 1,0-1,-1 1,1-1,0 1,0 0,-1 0,1 0,0 0,0 0,-1 0,1 0,0 1,0-1,-1 0,1 1,0 0,-1-1,1 1,0 0,-1 0,1 0,-1 0,0 0,1 0,-1 0,0 1,0-1,1 0,-1 1,0-1,0 2,4 6,0 1,-1 0,0 1,-1-1,0 1,-1 0,0-1,0 1,-1 0,-1 0,0 0,0 0,-1 0,-1 0,0 0,0 0,-4-2,16-37,1 10,2 0,0 1,1 1,1 0,0 1,1 1,1 0,2-1,-18 14,0 0,0-1,0 1,0 0,1 0,-1 0,0 0,0 0,1 0,-1 1,1-1,-1 0,0 1,1-1,-1 1,1-1,0 1,-1 0,1-1,-1 1,1 0,-1 0,1 0,0 1,-1-1,1 0,-1 0,1 1,-1-1,1 1,-1-1,1 1,-1 0,0 0,1 0,-1-1,0 1,1 0,-1 1,0-1,0 0,0 0,0 0,0 1,0-1,-1 0,1 1,0-1,-1 1,1-1,-1 1,1-1,-1 1,0-1,1 1,-1 0,0-1,0 1,0-1,0 1,-1-1,1 1,-7 91,9-92,-1-1,1 1,-1-1,1 0,-1 0,1 1,-1-1,1 0,-1 0,1 0,0 0,-1-1,1 1,-1 0,1-1,-1 1,1-1,-1 1,0-1,1 0,-1 0,0 0,1 1,-1-1,0 0,0-1,0 1,0 0,0 0,0 0,0-1,0 1,2-2,123-101,-125 103,0 0,0 0,0 1,0-1,0 0,0 0,0 1,1-1,-1 1,0-1,0 1,1 0,-1-1,0 1,1 0,-1 0,0 0,0 0,1 0,-1 0,0 0,1 0,-1 0,0 1,1-1,-1 1,0-1,0 1,0-1,1 1,-1 0,0-1,0 1,0 0,0 0,0 0,0 0,0 0,-1 0,1 0,0 0,-1 0,1 0,0 0,-1 1,1-1,13 65,-13-57,20 51,-10-53</inkml:trace>
  <inkml:trace contextRef="#ctx0" brushRef="#br0" timeOffset="468.566">1638 621,'28'-3,"0"-1,-1-2,0 0,0-2,-1-1,0-1,0-1,12-8,17-53,-54 70,0 0,0 0,0 1,0-1,-1 0,1 0,-1-1,1 1,-1 0,0 0,0 0,0 0,0 0,0 0,0 0,-1 0,1 0,0-1,-1 1,0 0,0 1,1-1,-1 0,0 0,-1 0,1 0,0 1,0-1,-1 0,1 1,-1 0,1-1,-1 1,0 0,0-1,1 1,-1 0,0 1,0-1,-1 0,-3 1,-1 0,1 1,-1 0,1 0,0 0,0 1,-1 0,1 0,0 1,1 0,-1 0,0 0,1 1,0-1,-1 1,2 1,-1-1,0 1,1 0,0 0,0 0,-3 5,5-7,-9 9,0 1,2 1,-1 0,2 0,0 1,1 0,0 0,1 0,1 1,0 0,1 3,3-15,0-1,0 1,1 0,-1-1,1 1,0-1,0 1,0 0,1-1,-1 1,1-1,0 1,0-1,0 1,0-1,1 0,-1 1,1-1,0 0,0 0,0 0,0-1,1 1,-1 0,1-1,0 1,-1-1,1 0,0 0,0 0,1 0,-1-1,0 1,1-1,0 0,18 6,0-2,0-1,1 0,-1-2,1 0,0-2,-1-1,12-1,-21 0,4 0,-1-1,0 0,0-1,0 0,-1-1,1-1,8-5,-6-1</inkml:trace>
  <inkml:trace contextRef="#ctx0" brushRef="#br0" timeOffset="939.339">820 57,'0'4,"0"3</inkml:trace>
  <inkml:trace contextRef="#ctx0" brushRef="#br0" timeOffset="1271.956">1 282,'482'0,"-458"0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1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0 242,'354'-27,"-113"55,-241-29,-1 1,1-1,0 1,-1 0,1-1,0 1,-1-1,1 1,0-1,0 1,0-1,0 1,-1-1,1 1,0-1,0 1,0-1,0 1,0-1,0 1,0-1,0 1,0-1,0 1,1-1,-1 1,0-1,0 1,0-1,1 1,-1-1,0 1,1 0,-1-1,0 1,1-1,-1 1,0 0,1-1,-1 1,1 0,-1 0,0-1,1 1,-1 0,1 0,-1-1,1 1,-1 0,1 0,-1 0,1 0,-1 0,1 0,-1 0,1 0,-1 0,1 0,-1 0,1 0,-1 0,1 1,-1-1,1 0,0 0,-42-33,31 26,-8-8,2-1,0 0,0-2,2 1,0-2,-4-7,4-14,16 25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3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30,'-5'-5,"3"-1,8 0,6 1,7 1,4 2,4 1,2 1,0 0,1 0,-1 0,1 0,-2 1,1-1,-1 0,-4 5,-7 1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0,'33'0,"27"0,6 0,-2 0,-8 0,-8 0,-8 0,-15 0,-12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6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0 306,'648'-29,"-658"30,0-1,0-1,0 0,0 0,1-1,-1 0,1-1,-1 0,1 0,0-1,0 0,0-1,-5-4,8 4,0 0,1 0,0-1,0 0,0 0,1-1,0 1,0-1,1 0,0 0,0 0,0 0,1 0,0-1,1 1,-1-1,1 0,1 1,0-1,0 0,0 1,1-1,0 0,0 1,1-1,0 1,5-21,0 3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50,'45'71,"-3"2,-4 1,-3 2,9 33,-37-87,-1-1,-1 1,-1 0,-1 0,-1 1,-1-1,0 0,-2 1,-1 0,3-5,5-23,9-29,-14 31,107-323,-15 52,-71 236,-10 26</inkml:trace>
  <inkml:trace contextRef="#ctx0" brushRef="#br0" timeOffset="331.944">565 530,'0'29,"0"19,0 6,5-6,1-7,0-5,-1-4,-1-12,3-10,0-6</inkml:trace>
  <inkml:trace contextRef="#ctx0" brushRef="#br0" timeOffset="855.418">594 445,'224'1,"-222"-1,0-1,1 2,-1-1,0 0,0 0,0 1,0-1,0 1,-1-1,1 1,0 0,0 0,0 0,0 0,-1 0,1 0,-1 0,1 1,-1-1,1 1,-1-1,1 1,-1 0,0-1,0 1,0 0,0 0,0-1,-1 1,1 0,0 0,-1 0,0 0,1 0,-1 0,0 0,0 0,0 0,0 0,0 0,-1 0,1 0,-1 0,1 0,-1 0,1 0,-1 0,0 0,0 0,0-1,0 1,-1 1,-18 28,16-28,0 1,1-1,0 1,0 0,0 0,0 0,0 0,1 1,0-1,0 1,0-1,0 1,1 0,0 0,0 0,0 0,1 0,-1 0,1 0,0 0,1 0,-1 0,1-1,0 1,0 0,0 0,1 0,0-1,0 1,0-1,1 1,-1-1,1 0,0 0,35 28,-35-30,1-1,0 1,0 0,-1 0,1 0,-1 0,0 1,1 0,-1-1,0 1,-1 0,1 0,0 1,-1-1,0 1,0-1,0 1,0 0,-1-1,1 1,-1 0,0 0,0 0,0 0,-1 0,1 1,-1-1,0 0,0 0,-1 0,1 0,-1 0,0 0,0 0,0 0,0 0,-1 0,0 0,-5 2,0 0,0 0,-1 0,0-1,0-1,0 1,0-1,-1-1,0 1,0-2,0 1,0-1,0 0,0-1,0 0,-1-1,1 0,0 0,-1-1,1 0,0-1,-8-2,-7-1,5-1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4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282 505,'1'0,"0"-1,-1 1,1-1,0 1,-1 0,1-1,0 1,-1 0,1 0,0-1,0 1,-1 0,1 0,0 0,0 0,-1 0,1 0,0 0,0 0,-1 0,1 0,0 1,0-1,-1 0,1 0,0 1,-1-1,1 0,0 1,-1-1,1 1,-1-1,1 1,0-1,-1 1,1-1,-1 1,0 0,1-1,-1 1,1 0,-1-1,0 1,0 0,1-1,-1 1,0 0,0 0,0-1,0 1,0 0,0 0,0-1,0 1,0 0,0 0,0-1,0 1,0 0,-1 0,1-1,0 1,-1 0,1-1,0 1,-1 0,0-1,-15 56,-101 205,64-173,39-74</inkml:trace>
  <inkml:trace contextRef="#ctx0" brushRef="#br0" timeOffset="248.575">1 392,'29'34,"18"25,7 7,-1-2,-5-3,-11-7,-6-7,-9-8,-3-5,-5-4,0-6,-3-4,-2 1,1-4,-1-4</inkml:trace>
  <inkml:trace contextRef="#ctx0" brushRef="#br0" timeOffset="716.841">649 675,'29'356,"-30"-398,2 0,2 0,2 0,9-39,-11 71,4-20,1 1,1 0,2 1,1 0,1 1,1 0,12-16,-25 40,0 1,1-1,-1 1,1-1,-1 1,1 0,0 0,0 0,0 0,0 0,0 0,1 0,-1 1,0-1,1 1,-1-1,1 1,0 0,-1 0,1 0,0 1,0-1,-1 1,1-1,0 1,0 0,0 0,0 0,-1 1,1-1,0 1,0-1,-1 1,1 0,0 0,-1 0,1 0,-1 1,1-1,-1 1,1-1,-1 1,0 0,0 0,0 0,0 0,0 1,39 62,-29-47</inkml:trace>
  <inkml:trace contextRef="#ctx0" brushRef="#br0" timeOffset="1098.319">565 223,'29'-5,"0"2,0 2,-1 0,1 2,0 1,0 1,0 2,11 4,67 36,-129-64,1 0,1-1,0-1,2 0,0-2,2 0,-9-17,4-29,19 46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6:59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0 255,'7'4,"0"0,1 0,-1-1,1 0,0 0,0-1,0 0,0 0,0-1,0 0,0 0,1-1,-1 0,6-1,0 1,353 0,-106 28,-183-22,-60-6</inkml:trace>
  <inkml:trace contextRef="#ctx0" brushRef="#br0" timeOffset="481.985">0 594,'300'1,"-116"26,39-27,-199 0</inkml:trace>
  <inkml:trace contextRef="#ctx0" brushRef="#br0" timeOffset="1277.019">367 1,'45'63,"-12"-33,0-1,2-1,2-3,0-1,25 12,29 19,68 86,-157-139,1 1,-1-1,0 0,0 1,0 0,0-1,0 1,-1 0,1 0,-1 0,0 0,0 0,0 0,0 0,-1 0,1 0,-1 1,1-1,-1 0,0 0,-1 1,1-1,0 0,-1 0,0 0,0 1,0-1,0 0,0 0,-1 0,1-1,-1 1,0 0,0 0,0-1,0 1,0-1,0 0,-1 0,1 0,-1 0,0 0,1 0,-1-1,0 1,-1 0,-215 145,3 45,206-184,3-3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04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21,'-15'-5,"-1"1,0 0,1 2,-2-1,1 2,0 0,0 1,0 1,0 0,0 1,0 1,0 0,0 1,1 1,0 0,0 1,0 1,1 1,-1 0,2 0,-6 5,2 1,0 1,1 0,1 1,0 0,1 2,1-1,1 2,0 0,1 0,2 1,0 0,0 0,2 1,1 1,1-1,-3 20,7-22,0-1,1 0,1 1,1-1,0 0,2 0,0 0,4 9,-6-20,1 0,0 0,1 0,0 0,0-1,0 1,1-1,0 0,0-1,0 1,1-1,0 0,0 0,0-1,0 0,1 0,0 0,0-1,0 0,0 0,6 1,0-1,0-1,1 0,-1-1,1 0,-1-1,1 0,-1-1,1-1,-1 0,0-1,0 0,0-1,0 0,-1-1,1-1,-1 0,0-1,-1 0,0-1,0 0,0 0,-1-1,0-1,12-10,-1-2,0 0,-2-1,0-1,-2 0,-1-2,0 0,-2 0,-1-2,-2 0,0 0,1-13,16-91,9 290,40 17,14 10,-81-167</inkml:trace>
  <inkml:trace contextRef="#ctx0" brushRef="#br0" timeOffset="294.879">1133 472,'-9'39,"-4"26,1 8,2-4,8-14,4-11,2-9,0-5,-1-8</inkml:trace>
  <inkml:trace contextRef="#ctx0" brushRef="#br0" timeOffset="762.278">992 445,'34'-10,"0"1,1 2,-1 1,1 2,0 1,25 3,-58-1,1 1,0 0,0-1,0 1,-1 1,1-1,0 0,0 1,0 0,-1-1,1 1,0 0,-1 0,1 1,-1-1,1 0,-1 1,0 0,1-1,-1 1,0 0,0 0,0 0,0 0,-1 1,1-1,-1 0,1 1,-1-1,0 1,0 0,0-1,0 1,0 0,-1 0,1-1,-1 1,0 0,0 0,-3 10,-2-1,0 1,0-1,-1 0,0-1,-1 0,0 0,-1 0,0-1,-8 7,-27 40,42-56,0 1,0-1,0 0,1 0,-1 0,0 1,1-1,-1 0,1 1,-1-1,1 0,0 1,0-1,-1 1,1-1,0 1,0-1,0 0,1 1,-1-1,0 1,0-1,1 0,-1 1,1-1,-1 0,1 1,0-1,-1 0,1 0,0 0,0 1,0-1,0 0,0 0,0 0,0-1,0 1,0 0,1 0,-1 0,0-1,1 1,-1-1,1 1,72 17,-54-14,-15-3,98 32,-100-31,0 0,0 0,0 0,-1 0,1 0,-1 1,1-1,-1 1,0 0,0 0,0 0,0 0,0 0,-1 0,0 0,1 0,-1 1,0-1,-1 0,1 1,0-1,-1 1,0-1,0 1,0-1,0 1,-1-1,1 1,-1 1,-4 5,1-1,-1 1,0-1,-1-1,0 1,0-1,-1 0,0 0,-1-1,1 0,-2 0,1-1,-1 0,1 0,-1-1,-1 0,1-1,-1 0,0 0,0-1,0 0,0-1,-1 0,1-1,-1 0,-6-1,6 1,-1 0,0-1,0 0,0-1,1 0,-1-1,0 0,1-1,0 0,-1-1,1 0,-3-3,-5-4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0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18 513,'0'0,"-1"0,0-1,0 1,0 0,0-1,0 1,0 0,1-1,-1 1,0-1,0 1,1-1,-1 0,0 1,1-1,-1 0,0 1,1-1,-1 0,1 0,-1 0,1 1,0-1,-1 0,1 0,0 0,0 0,-1 0,1 0,0 0,0 0,0 0,0 1,0-1,0 0,1 0,-1 0,0 0,0 0,1 0,-1 0,0 0,1 1,-1-1,1 0,-1 0,1 1,-1-1,1 0,0 0,-1 1,1-1,0 1,-1-1,1 1,0-1,0 1,0-1,0 1,0-1,54-25,149-4,-64 14,-139 17,-1-1,0 0,1 0,-1 1,0-1,1 0,-1 0,1 1,-1-1,1 0,-1 0,1 0,-1 0,1 0,-1 0,1 0,-1 0,0 0,1 0,-1 0,1 0,-1 0,1 0,-1 0,1 0,-1-1,1 1,-1 0,0 0,1 0,-1-1,1 1,-1 0,0-1,1 1,-1 0,0-1,1 1,-1 0,0-1,0 1,1-1,-1 1,0 0,0-1,0 1,1-1,-1 1,0-1,0 1,0-1,0 1,0-1,0 1,0-1,0 1,0-1,0 1,0-1,-1 1,1 0,0-1,-27-21,-135-118,45-13,116 152,0 0,0-1,0 1,0 0,0-1,1 1,-1-1,1 1,-1-1,1 1,-1-1,1 1,0-1,0 0,0 1,0-1,0 1,0-1,0 0,0 1,1-1,-1 1,1-1,-1 1,1-1,0 1,-1-1,1 1,0 0,0-1,0 1,0 0,0 0,0 0,0 0,0 0,1 0,-1 0,0 0,1 0,-1 0,1 1,0-1,68-12,-46 13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0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0,'18'7,"0"-2,1 0,0-1,-1 0,1-2,0 0,0-1,12-2,-16 2,28-1,1-1,-1-2,0-2,15-5,-49 8,-3 0,0 1,0-1,0 1,0 0,1 0,-1 0,0 1,0 0,0 1,1-1,-1 1,0 0,0 1,0-1,0 1,0 0,4 3,2 7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07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29,'39'-4,"31"-3,9 1,-4 2,-11 0,-10 2,-11 1,-7 1,-5 0,-3 0,-6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12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5 358,'-1'-1,"1"1,-1-1,1 1,0-1,-1 1,1-1,0 1,0-1,0 1,-1-1,1 1,0-1,0 1,0-1,0 1,0-1,0 0,0 1,0-1,0 1,0-1,0 1,0-1,0 0,1 1,-1-1,0 1,0-1,1 1,-1-1,0 1,0-1,1 1,-1 0,1-1,-1 1,0-1,1 1,-1 0,1-1,-1 1,1 0,-1 0,1-1,-1 1,1 0,-1 0,1 0,0 0,-1 0,1-1,-1 1,1 0,-1 0,1 0,-1 1,1-1,0 0,0 0,39-6,-39 6,456 0,-456 1,1-1,-1 1,0-1,1 1,-1-1,1 1,0-1,-1 0,1 0,-1 0,1 0,-1 0,1 0,-1 0,1 0,-1 0,1-1,-1 1,1-1,-1 1,1-1,-1 0,0 0,1 1,-1-1,0 0,1 0,-1 0,0 0,0 0,0-1,0 1,0 0,0 0,-1-1,1 1,0-1,-1 1,1 0,-1-1,1 1,-1-1,0 1,1-1,-1 0,0 1,0-1,0 1,0-1,0 1,-1-1,1 1,0-1,-1 1,0-2,-107-148,19 23,89 123,7 8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15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0 359,'490'-25,"-289"-1,-142 26,-76-37,-68-79,23-13,51 103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7:1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1 777,'36'-7,"-1"-1,1-2,-2-1,1-2,-2-1,0-2,0-1,-2-2,0-1,-2-1,0-1,-1-2,-1-1,-1-2,-3 1,-1-2,-2-1,0-1,-2 0,-2-2,0 0,-2 0,2-14,-15 44,1 0,-1 0,0-1,0 1,0 0,-1-1,1 1,0-1,-1 1,0-1,1 1,-1-1,0 1,-1-1,1 1,0-1,-1 1,1-1,-1 1,0-1,0 1,0 0,0-1,0 1,0 0,-1 0,1 0,-1 0,1 0,-1 0,0 0,0 0,0 1,0-1,0 1,0-1,0 1,0 0,-1 0,1 0,-1 0,1 0,0 1,-1-1,1 1,-3-1,-4 6,0 1,1-1,0 1,0 1,1-1,-1 1,2 1,-1-1,1 1,0 0,0 1,1-1,1 1,-1 0,1 0,1 1,-1-1,2 1,-1 0,2-1,-1 1,1 8,0-15,-3 7,1 0,0 0,1 0,0 1,1-1,0 0,1 1,0-1,0 1,1-1,1 1,0-1,0 0,1 0,0 0,0 0,1 0,1-1,0 0,0 0,1 0,6 7,0-5,1-1,0 0,1-2,0 1,1-2,0 0,0 0,0-2,1 1,-1-2,1-1,0 0,1 0,-1-2,0 0,1-1,-1 0,0-2,1 0,-1-1,2-1,1 0,-1 0,0-2,0-1,0 0,-1-1,0 0,-1-2,0 0,0-1,-1 0,0-2,-1 1,-1-2,0 0,0 0,-2-1,0-1,0 0,-2 0,0-1,1-6,12-100,-22 119,0 0,0 0,0 0,-1-1,1 1,-1 0,0 0,0 0,-1 0,1 0,-1 1,0-1,0 0,0 1,0-1,-1 1,1 0,-1-1,0 1,0 1,0-1,0 0,-1 1,1-1,-1 1,1 0,-1 1,0-1,-2 3,1 0,0 0,0 1,0 0,0 0,0 0,1 0,-1 1,1 0,-1 0,1 0,0 1,0-1,1 1,-1 0,1 0,-1 0,1 1,1-1,-1 1,1 0,-1-1,1 1,1 0,-1 0,1 1,0-1,-1 4,-1 3,-1 0,2 1,0 0,0-1,1 1,1 0,0 0,1-1,0 1,1 0,0-1,1 1,1-1,0 0,0 0,1 0,1-1,0 1,1-1,0-1,4 6,-1-5,0 0,0-1,1 0,1-1,-1-1,2 1,-1-2,1 0,0 0,0-1,1-1,0 0,0-1,0 0,0-1,1-1,-1 0,1-1,0-1,-1 0,1-1,-1 0,7-3,-1-2,-1-1,0-1,0 0,-1-2,0 0,-1-1,0-1,0 0,-2-2,0 0,0 0,-1-1,-1-1,0 0,-1-1,-1 0,-1-1,0-1,3-10,-9 19,0 0,-1 0,0 0,0-1,-1 1,-1-1,0 1,0-1,-1 0,0 1,-1-1,1 8,-1-1,1 1,-1 0,0-1,0 1,0 0,0 0,-1 0,1 0,-1 0,0 0,1 0,-1 0,-1 1,1-1,0 1,-1-1,1 1,-1 0,0 0,1 0,-1 0,0 1,0-1,-1 1,1 0,0 0,0 0,0 0,-1 0,1 1,0-1,-1 1,1 0,-2 0,2 1,1-1,-1 0,0 1,0 0,1-1,-1 1,0 0,1 0,-1 1,1-1,-1 0,1 1,0 0,0-1,0 1,0 0,0 0,0 0,0 1,0-1,1 0,-1 1,1-1,0 1,0-1,0 1,0-1,0 1,0 0,1 0,-1-1,1 1,0 0,0 1,4 99,1-90,1 0,0 0,1-1,0 0,1 0,0-1,1 0,1 0,-1-1,1 0,1-1,0 0,0-1,1 0,0 0,1-2,-1 1,10 2,43 29,-50-27</inkml:trace>
  <inkml:trace contextRef="#ctx0" brushRef="#br0" timeOffset="2847.233">2569 127,'-16'39,"-1"-1,-3-1,-1 0,-12 14,2-2,-143 199,134-193,-42 41,71-89</inkml:trace>
  <inkml:trace contextRef="#ctx0" brushRef="#br0" timeOffset="3150.539">2118 269,'0'-1,"0"-1,0 1,0 0,0 0,0 0,0 0,1-1,-1 1,0 0,1 0,-1 0,1 0,-1 0,1 0,-1 0,1 0,0 0,-1 0,1 0,0 0,0 0,0 1,0-1,0 0,0 0,0 1,0-1,0 1,0-1,0 1,0 0,0-1,0 1,0 0,1 0,-1-1,0 1,0 0,0 0,1 0,-1 1,0-1,0 0,0 0,0 1,0-1,1 0,-1 1,0-1,0 1,0 0,62 29,-59-28,215 155,-191-134,-1 1,-1 1,-1 1,-1 1,-2 2,-1 0,-1 1,2 6,-4 0,-13-28</inkml:trace>
  <inkml:trace contextRef="#ctx0" brushRef="#br0" timeOffset="3947.846">2880 99,'11'5,"0"-1,0-1,0 0,1 0,-1-1,1-1,0 0,0 0,-1-1,1-1,0 0,-1 0,1-1,-1-1,1 0,-1-1,0 0,0 0,0-1,-1-1,0 1,0-2,0 0,-1 0,3-3,-11 9,-1 1,1-1,-1 1,1-1,-1 1,1 0,0-1,-1 1,1 0,0-1,-1 1,1 0,0 0,-1-1,1 1,0 0,-1 0,1 0,0 0,0 0,-1 0,1 0,0 0,0 0,-1 1,1-1,0 0,-1 0,1 1,0-1,-1 0,1 1,0-1,-1 0,1 1,-1-1,1 1,-1-1,1 1,-1 0,1-1,-1 1,1-1,-1 1,0 0,1-1,-1 1,0 0,0-1,0 1,1 0,-1 0,0 0,10 48,-8-39,2 18,62 285,-3-81,-33-184,-29-47,0-1,0 1,-1 0,1-1,0 1,0-1,0 1,0-1,-1 0,1 1,0-1,0 0,0 0,0 0,0 1,0-1,0 0,0 0,0 0,0-1,0 1,0 0,-1 0,1 0,0-1,0 1,0 0,0-1,0 1,0-1,-1 1,1-1,0 1,0-1,-1 0,1 1,0-1,-1 0,1 0,-1 1,1-1,-1 0,1 0,-1 0,0 0,1 0,-1 1,0-1,0 0,0 0,1 0,-1 0,0 0,0 0,0 0,-1 0,1 0,0 0,111-384,-18 115,-91 264,-1 2,-1 1,1 0,0 0,0 0,0 0,1 0,-1 0,1 0,-1 0,1 0,0 1,0-1,0 0,1 1,-1 0,0 0,1-1,0 2,-1-1,1 0,0 0,0 1,0-1,10 2</inkml:trace>
  <inkml:trace contextRef="#ctx0" brushRef="#br0" timeOffset="4245.622">3868 550,'-10'48,"-3"21,1 3,2-5,3-10,3-19,1-21,3-14</inkml:trace>
  <inkml:trace contextRef="#ctx0" brushRef="#br0" timeOffset="4717.146">3754 494,'28'-6,"-14"2,-1 1,1 0,0 0,0 2,-1-1,1 2,0 0,0 1,0 0,0 1,0 1,6 2,-17-4,0 0,0 1,-1-1,1 1,-1-1,1 1,-1 0,0 0,0 0,0 1,0-1,0 0,0 1,-1 0,1-1,-1 1,1 0,-1-1,0 1,0 0,-1 0,1 0,-1 0,1 0,-1 0,0 0,0 0,0 0,0 0,-1 0,1 1,-36 88,35-90,-1 0,1 1,0-1,0 0,0 0,0 1,1-1,-1 1,1-1,-1 0,1 1,0-1,0 1,0-1,0 1,0-1,0 1,1-1,-1 1,1-1,0 0,0 1,0-1,0 0,0 0,0 0,1 1,-1-1,1 0,-1-1,1 1,0 0,0 0,0-1,0 1,0-1,0 0,0 1,0-1,0 0,1 0,1 0,46 15,-44-16,1 1,-1 0,0 0,-1 1,1-1,0 1,0 0,-1 1,1 0,-1 0,0 0,0 0,0 1,0-1,0 2,-1-1,0 0,0 1,0-1,0 1,-1 0,0 1,2 2,-6-1,0 0,0 0,-1-1,0 1,0 0,0-1,-1 1,0-1,0 0,-1 0,0 0,0 0,0-1,-1 0,1 0,-1 0,-1 0,1-1,0 1,-1-1,0-1,-1 1,-4 5,5-3,1 0,-1-1,-1 1,1-2,-1 1,0-1,0 1,0-2,0 1,-1-1,0 0,1-1,-1 0,0 0,0-1,0 0,0 0,-1-1,1 0,0 0,0-1,0 0,0 0,0-1,0 0,-7-3,-3-11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99 320,'26'6,"1"0,-1-1,1-2,0-1,0-1,0-1,0-1,-1-2,1 0,0-2,-1-1,0-1,0-2,-1 0,0-1,-1-2,0-1,-1 0,0-2,-1 0,-1-2,9-9,-21 19,-1-1,0 0,-1-1,0 0,0 0,-1 0,0-1,0 0,-1 0,-1 0,0-1,0 0,-1 0,1-6,-4 17,1-1,-1 0,0 0,1 0,-1 0,0 0,0 0,0 1,0-1,0 0,0 0,0 0,0 0,0 0,-1 0,1 0,0 0,0 1,-1-1,1 0,-1 0,1 0,-1 1,1-1,-1 0,1 0,-1 1,0-1,1 0,-1 1,0-1,0 1,1-1,-1 1,0-1,0 1,0 0,1-1,-1 1,0 0,0 0,0 0,0 0,0-1,0 1,0 0,0 1,0-1,1 0,-1 0,0 0,0 0,0 1,0-1,0 0,0 1,1-1,-1 1,0-1,-47 35,17 8,1 1,2 1,2 1,3 2,1 0,3 2,-6 24,-22 58,15-32,-3-3,-5-1,-4-2,-4-1,-4-3,-17 16,65-99,0-1,-1 1,0-1,0 0,0 0,-1-1,0 0,0 0,0 0,-1-1,1 0,-1 0,0 0,-1-1,1 0,-5 1,11-4,0 0,0 0,0 0,1 0,-1-1,0 1,0 0,0 0,1-1,-1 1,0-1,0 1,1-1,-1 1,0-1,1 1,-1-1,1 1,-1-1,1 0,-1 1,1-1,-1 0,1 1,-1-1,1 0,0 0,-1 0,1 1,0-1,0 0,0 0,0 0,0 1,0-1,0 0,0 0,0 0,0 0,0 1,0-1,1 0,-1 0,0 0,1 1,-1-1,1 0,16-40,-6 26,1 0,0 0,1 1,1 0,0 1,1 1,1 1,0 0,0 0,1 2,0 0,0 1,13-3,-23 9,0 0,0 0,0 1,0 0,0 1,0 0,0 0,0 0,0 1,0 0,0 0,0 0,0 1,0 1,-1-1,1 1,-1 0,0 0,1 1,-1 0,-1 0,1 0,-1 1,0 0,2 1,57 59,-54-51,2-1,0-1,0 0,1 0,1-1,0-1,0 0,1-1,0-1,14 6,-24-13,1 0,-1-1,0 1,0-1,1-1,-1 1,0-1,0 0,0 0,0 0,0-1,0 1,0-1,0-1,-1 1,1-1,0 0,16-8</inkml:trace>
  <inkml:trace contextRef="#ctx0" brushRef="#br0" timeOffset="1088.931">1313 856,'-43'26,"1"2,2 2,1 2,1 1,-19 23,7 31,49-84,1-1,-1 1,1-1,0 0,-1 1,1-1,0 1,0-1,1 0,-1 1,0-1,1 1,0-1,-1 0,1 1,0-1,0 0,0 0,1 0,-1 0,0 0,1 0,-1 0,1 0,0 0,0-1,0 1,0-1,0 1,0-1,0 0,0 0,0 0,0 0,1 0,-1 0,0-1,1 1,-1-1,10 0,-1 0,1-1,-1-1,0 0,1 0,-1-1,0-1,-1 0,1 0,-1-1,1 0,-1-1,-1 0,1-1,-1 0,0 0,-1-1,0 0,0 0,-1-1,0 0,1-3,78-88,-86 99,1-1,0 1,0 0,-1-1,1 1,0 0,0 0,0 0,0 0,0 0,0 0,1 0,-1 0,0 1,0-1,1 0,-1 1,1-1,-1 1,0-1,1 1,-1 0,1-1,-1 1,1 0,-1 0,1 0,-1 0,1 0,-1 1,0-1,1 0,-1 1,1-1,-1 1,0-1,1 1,-1 0,0-1,1 1,-1 0,0 0,0 0,0 0,0 0,0 0,0 0,0 1,0 0,11 32,-11-29,0 1,0-1,1 0,0 1,0-1,0 0,0 0,1 0,0-1,0 1,0-1,1 1,-1-1,1 0,0 0,0-1,1 1,-1-1,1 0,0 0,-1 0,1-1,1 0,2 0,1 0,0-1,0-1,0 1,-1-1,1-1,0 0,0 0,-1-1,1 0,-1 0,1-1,-1 0,0-1,0 1,0-2,-1 1,1-1,-1 0,0 0,0-1,-1 0,0-1,5-6,-10 13,229-196,-229 195,0-1,0 1,-1 0,1-1,0 1,0 0,0 0,1 0,-1 0,0 0,0 0,1 0,-1 0,0 1,1-1,-1 0,1 1,-1-1,1 1,-1-1,1 1,-1 0,1 0,-1 0,1 0,-1 0,1 0,0 0,-1 0,1 1,-1-1,1 0,-1 1,1-1,-1 1,0 0,1 0,-1-1,0 1,1 0,-1 0,0 0,0 0,0 0,0 1,0-1,0 0,0 0,0 1,0-1,-1 1,1-1,-1 0,1 1,-1-1,1 1,-1 1,-3 16,-2-1,0 1,-1-1,-1 0,-1-1,0 0,-2 0,0-1,0 0,-4 4,-59 46,96-61,174 20,-182-23,-1 0,1-1,0-1,-1 0,1-1,0-1,-1 0,1-1,-1-1,0 0,0-1,0 0,-1-1,8-5,12-16,-2-1,-1-2,-2-1,0-1,-3-1,0-1,-2-2,-2 0,15-36,-26 53,0-1,-2 0,0-1,-2 0,0-1,-1 1,-1-1,-1 0,-1 0,-1-16,0 36,-1 0,1-1,-1 1,0 0,1-1,-1 1,0-1,-1 1,1 0,0-1,-1 1,1-1,-1 1,0 0,1-1,-1 1,0 0,0 0,-1 0,1 0,0 0,-1 0,0 0,1 0,-1 1,0-1,0 0,0 1,0 0,0-1,0 1,0 0,0 0,0 0,-1 0,1 1,0-1,-1 0,1 1,0 0,-1 0,1-1,-1 2,1-1,-1 0,1 0,0 1,-1-1,1 1,0 0,-1-1,1 1,0 0,0 1,-4 6,1 0,0 1,1 0,0 0,1 0,-1 1,2-1,-1 1,1 0,1-1,0 1,0 0,1 0,0 0,1 0,0 0,2 4,-2 14,18 154,10 6,-2-76,-33-121,2-6</inkml:trace>
  <inkml:trace contextRef="#ctx0" brushRef="#br0" timeOffset="1281.602">2357 714,'39'0,"31"0,9-4,-5-3,-9 1,-11 1,-15 2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8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5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3867 1208,'0'2,"-1"1,1 0,1 0,-1-1,0 1,1 0,-1-1,1 1,0 0,-1-1,1 1,1-1,-1 1,0-1,1 0,-1 1,1-1,-1 0,1 0,0 0,0 0,0 0,0-1,1 1,-1-1,0 1,1-1,-1 0,1 0,-1 0,1 0,-1 0,1 0,0-1,-1 0,1 1,0-1,0 0,-1 0,1 0,0-1,-1 1,1-1,0 1,-1-1,1 0,0 0,-1 0,0-1,1 1,-1 0,0-1,1 1,0-2,30-27,-1 0,-1-2,-2-2,-1 0,-2-2,4-10,-23 36,2 0,-1-1,0 0,-1 0,0 0,-1-1,-1 0,0 0,0 0,-1-1,0 0,-2 1,1-1,-1-1,-1 1,0 0,-1 0,-1 0,0 0,-1-4,1 16,0 0,0 0,0 0,0 0,-1 0,1 0,0 0,0 1,0-1,-1 0,1 1,0-1,-1 1,1 0,-1-1,1 1,-1 0,1 0,0 0,-1 0,1 0,-1 0,1 0,-1 0,1 1,0-1,-1 1,1-1,0 1,-1-1,1 1,0 0,0-1,-1 1,1 0,0 0,0 0,0 0,0 0,0 0,0 0,1 1,-1-1,0 0,0 0,1 1,-1-1,1 0,-1 1,1-1,0 1,0-1,-1 0,1 1,0 0,-7 9,1 0,0 0,0 1,1 0,1 1,0-1,0 1,2-1,-1 1,2 0,-1 0,2 0,0 0,0 0,2 0,-1 0,2 0,-1 0,2-1,0 1,5 10,-4-14,0-1,0 0,1-1,1 1,-1-1,1 0,0-1,1 0,-1 0,1 0,0-1,1-1,-1 1,1-1,0 0,0-1,0 0,0-1,1 0,-1 0,1-1,-1 0,1-1,0 0,1 0,1 2,1-1,0-1,0 0,0-1,0 0,0-1,0 0,-1-1,1-1,-1 0,0-1,0 0,0 0,0-2,3-2,-1-1,1 0,-1-1,-1 0,0-1,-1-1,0 0,-1-1,-1 0,0-1,-1 0,0 0,-1-1,-1 0,-1 0,0-1,-1 0,3-16,-7 27,0-1,0 1,-1-1,1 1,-2-1,1 1,-1-1,0 1,0-1,0 1,-1 0,0-1,-1 1,1 0,-1 0,0 1,-4-6,4 10,1 1,-1-1,0 1,1 0,-1 0,0 0,0 0,1 0,-1 1,0-1,1 1,-1 0,1 0,-1 0,1 0,-1 0,1 0,-1 1,1-1,0 1,0 0,0-1,0 1,0 0,0 0,1 0,-1 1,1-1,-1 0,1 1,0-1,0 1,0-1,0 1,0-1,0 1,1 0,-1 2,-3 9,-1 0,2 1,0-1,1 1,0 0,2 0,-1 0,2 0,0 0,0-1,2 1,0 0,0-1,2 1,0-1,0 0,1-1,5 8,-4-14,1 0,0-1,0 0,0 0,1-1,0 0,0 0,0-1,0 0,1-1,-1 0,1-1,0 0,0 0,0-1,0 0,0-1,0 0,1-1,-1 0,0 0,0-1,-1 0,1-1,0 0,-1-1,0 0,0 0,0-1,4-3,9-7,-1-2,-1 0,0-1,-1-1,-1-1,14-20,-22 29,-1-1,-1 0,0 0,0-1,-1 0,-1 0,0-1,-1 0,-1 0,0 0,-1 0,0-1,-1 1,0-1,-2-1,1 15,-1 0,1 1,-1-1,1 0,-1 0,0 1,1-1,-1 0,0 0,0 1,0-1,1 0,-1 0,0 1,0-1,0 0,0 0,0 0,0 1,-1-1,1 0,0 0,0 0,-1 1,1-1,0 0,-1 1,1-1,0 0,-1 0,1 1,-1-1,0 1,1-1,-1 1,1-1,-1 1,0-1,1 1,-1-1,0 1,1 0,-1-1,0 1,0 0,1 0,-1-1,0 1,0 0,0 0,1 0,-1 0,0 0,0 0,0 0,1 1,-1-1,0 0,0 0,0 0,1 1,-1-1,0 1,1-1,-1 0,0 1,1-1,-1 1,0-1,1 1,-9 16,0 0,2 1,0 0,1 0,1 0,0 1,2 0,-1 12,2-18,0 0,1-1,1 1,0 0,1 0,1 0,-1 0,2-1,0 1,0-1,2 0,-1 0,1 0,1 0,0-1,1 0,0 0,0-1,1 0,1 0,0-1,7 7,-6-9,0-1,1 0,-1 0,1-1,0-1,1 1,-1-2,1 0,0 0,-1-1,1-1,10 1,-19-2,0 0,1 0,-1-1,1 1,-1-1,0 1,1-1,-1 0,0-1,0 1,0 0,0-1,0 0,0 1,0-1,0-1,-1 1,1 0,-1-1,1 1,-1-1,0 1,0-1,0 0,-1 0,1 0,-1 0,1 0,-1-1,0 1,4-17</inkml:trace>
  <inkml:trace contextRef="#ctx0" brushRef="#br0" timeOffset="579.993">4290 361,'377'1,"-108"26,-122-11,-201-61,-179-152,89 38,140 155,4 6</inkml:trace>
  <inkml:trace contextRef="#ctx0" brushRef="#br0" timeOffset="3564.265">7902 869,'-27'8,"0"2,1 1,0 1,1 2,1 0,0 1,1 2,0 0,-2 5,19-17,1-1,0 1,1 0,-1 1,1-1,0 1,0 0,0 0,1 0,0 1,1-1,-1 1,1 0,0-1,1 1,0 0,0 0,0 0,1 0,0 0,0 2,3-6,0 0,0-1,0 1,0-1,1 1,-1-1,1 0,-1 0,1 0,0-1,0 1,0-1,-1 0,2 0,-1 0,0-1,0 0,0 1,0-1,0-1,0 1,0 0,0-1,0 0,0 0,0 0,0-1,0 1,0-1,-1 0,1 0,1-1,20-10,0-1,0-2,-1 0,-1-1,-1-1,13-15,-9 10,134-144,-160 168,0-1,0 0,1 1,-1-1,0 1,0-1,0 0,0 1,0-1,0 0,1 1,-1-1,0 0,0 1,1-1,-1 0,0 1,0-1,1 0,-1 0,0 1,1-1,-1 0,0 0,1 0,-1 1,0-1,1 0,-1 0,1 0,-1 0,0 0,1 0,-1 0,1 0,-1 0,0 0,1 0,-1 0,1 0,-1 0,0 0,1 0,-1-1,0 1,1 0,-1 0,1 0,-1-1,0 1,0 0,1 0,-1-1,0 1,1 0,-1-1,-6 43,5-38,-30 165,30-165,1 0,-1 0,1 0,0 0,0 0,0 0,0 0,0-1,1 1,0 0,0 0,0 0,0 0,1-1,0 1,-1-1,1 1,0-1,1 0,-1 1,1-1,-1 0,1-1,0 1,0 0,0-1,0 0,1 1,-1-1,1-1,-1 1,1 0,-1-1,1 0,0 0,0 0,0 0,0-1,0 1,0-1,0 0,0 0,0 0,-1-1,1 0,0 1,0-1,2-1,11-6,0 0,0-2,-1 1,-1-2,0 0,0-1,-1-1,0 0,-1 0,-1-2,0 1,-1-2,-1 1,5-11,7-5,23-32,-2-2,-4-1,-2-3,-4-1,-2-1,7-34,-27 73,-7 24,-1-1,1 1,-2-1,1 0,-1-1,-1 1,0 0,0 0,-1-1,0-2,0 11,0-1,-1 1,1 0,0 0,-1 0,1 0,-1 0,1 0,-1 0,0 0,1 0,-1 0,0 0,0 0,0 0,0 0,1 1,-1-1,0 0,0 1,-1-1,1 1,0-1,0 1,0-1,0 1,0 0,-1 0,1-1,0 1,0 0,0 0,0 0,-1 0,1 0,0 1,0-1,0 0,-1 1,1-1,0 0,0 1,0-1,0 1,0 0,0-1,0 1,0 0,0 0,-52 36,36-18,1 0,1 1,1 1,1 1,0 0,2 1,0 0,2 0,-5 20,3-12,3 1,0-1,2 1,1 0,2 1,1-1,2 1,2 14,-1-34,0 1,1-1,1 0,0 0,1 0,0 0,1-1,0 1,1-1,1-1,0 1,0-1,1 0,1-1,0 0,0 0,1-1,0 0,0-1,1 0,7 4,-14-8,0-1,1 0,-1 0,0-1,1 1,0-1,0 0,-1 0,1 0,0-1,0 0,1 0,-1 0,0 0,0-1,0 0,1 0,-1 0,0-1,0 0,0 0,0 0,0-1,0 1,0-1,0 0,0-1,8-8</inkml:trace>
  <inkml:trace contextRef="#ctx0" brushRef="#br0" timeOffset="3880.594">9059 728,'-23'30,"1"0,1 2,1 1,2 0,1 1,2 1,2 1,0 3,11-36,1 0,0 0,0 0,0 0,0 0,0 0,1 0,-1 0,1 0,0 0,0 0,0 0,0 0,1 0,-1 0,1 0,-1 0,1 0,0 0,1 0,-1 0,0 0,1-1,0 1,-1 0,1-1,0 1,0-1,0 0,1 0,-1 0,1 0,-1 0,1 0,-1-1,1 1,0-1,0 0,1 1,5-1,-1 0,1-1,-1 0,1 0,0-1,-1 0,1 0,-1-1,0 0,0-1,0 0,0 0,0-1,0 1,-1-2,1 1,-1-1,-1 0,1-1,-1 0,0 0,0 0,0 0,4-8,-2 3,1-1,-2 0,0 0,0-1,-1 0,-1 0,0-1,-1 0,0 1,-1-1,-1 0,0-1,-1 1,0-11,-1 21,-1 0,1 1,-1-1,1 0,-1 1,0-1,-1 0,1 1,-1-1,1 1,-1 0,0 0,0-1,0 1,-1 0,1 1,-1-1,0 0,1 1,-1 0,0-1,-1 1,1 0,0 0,-1 1,0-1,-18-5</inkml:trace>
  <inkml:trace contextRef="#ctx0" brushRef="#br0" timeOffset="4312.452">9286 1095,'87'-176,"-67"149,-10 49,-9-9,-1-1,2 1,0 0,0-1,2 0,-1 1,1-1,1-1,0 1,-3-8,1 0,-1 0,0-1,1 1,0-1,0 0,0 1,0-2,0 1,1 0,-1 0,1-1,0 0,0 0,-1 0,2 0,-1-1,0 1,0-1,0 0,1 0,-1-1,0 1,1-1,-1 0,0 0,1-1,-1 1,8-5,-1 1,0-1,-1-1,1 0,-1-1,0 0,-1 0,1-1,-1-1,-1 1,0-1,0-1,-1 1,0-1,-1 0,0-1,0 0,-1 0,-1 0,1 0,-2-1,0 0,0 0,-1-1,1-10,-3 5</inkml:trace>
  <inkml:trace contextRef="#ctx0" brushRef="#br0" timeOffset="4994.587">10217 784,'-2'-3,"-1"0,1 0,-1 0,1 0,-1 0,0 0,0 1,0-1,0 1,-1 0,1 0,0 0,-1 0,0 1,1-1,-1 1,0 0,0 0,0 0,0 1,0 0,0-1,1 1,-1 1,0-1,0 0,0 1,0 0,0 0,0 0,1 0,-1 1,0 0,1-1,-1 1,-1 2,-7 3,2 0,-1 0,1 2,0-1,1 1,0 0,0 1,1 0,0 0,-5 11,-31 104,43-120,1 0,-1 0,1 0,0 0,1 0,-1 0,1 1,0-1,0 0,1-1,-1 1,1 0,0 0,1-1,-1 1,1-1,0 0,0 1,0-2,0 1,1 0,0 0,-1-1,5 2,-1-3,1 0,0-1,0 0,0 0,0-1,0 0,0 0,0-1,0 0,0-1,-1 0,1 0,0 0,-1-1,1 0,-1-1,0 0,0 0,0 0,-1-1,0 0,0 0,1-1,12-10,0-1,-1-1,-1 0,0-1,-2-1,12-20,24-30,18 3,-67 66,-1 0,1-1,-1 1,1 0,0 0,0 0,-1 0,1 1,0-1,0 0,0 1,0-1,0 1,0-1,0 1,0 0,0 0,0 0,0 0,0 1,0-1,0 0,0 1,0-1,0 1,0 0,-1 0,1-1,0 1,0 1,-1-1,1 0,0 0,-1 0,1 1,-1-1,0 1,0-1,1 1,-1 0,0 0,0-1,0 1,0 1,3 10,0 1,-1-1,0 0,-1 1,-1 0,0-1,-1 1,-1 0,0-1,0 2,-1 25,-1 417,3-443,0 0,-1 1,0-1,-1 0,-1 0,0-1,-1 1,0 0,-1-1,0 0,-2 0,1-1,-1 1,-1-2,0 1,-1-1,0 0,-1-1,-10 9,17-17,0 0,0-1,0 1,-1-1,1 0,0 0,-1 0,1-1,0 1,-1-1,1 0,-1 0,1 0,-1 0,1 0,-1-1,1 0,0 1,-1-1,1-1,0 1,0 0,0-1,0 0,0 1,0-1,0 0,0-1,1 1,-1 0,1-1,0 0,0 1,-1-1,0-2,0-1,-1 0,1-1,0 1,0-1,1 1,0-1,0 0,0 0,1 0,0 0,1 0,-1 0,1 0,1 0,-1 0,1 0,1-3,8-15,0 1,2 0,0 1,2 0,0 1,2 0,0 2,1 0,1 0,1 2,1 0,0 2,2 0,0 1,107-41,-110 51</inkml:trace>
  <inkml:trace contextRef="#ctx0" brushRef="#br0" timeOffset="1767.309">6180 728,'2'1,"0"0,0 1,0-1,0 1,-1-1,1 1,0 0,-1 0,0 0,1 0,-1 0,0 0,0 0,0 0,0 0,-1 0,1 1,-1-1,1 0,-1 1,0-1,1 0,-1 1,-1-1,1 2,0-1,3 21,-2 0,0 1,-2-1,-1 1,-1-1,-1 0,-5 16,-15 105,17-135,10-33,2 4</inkml:trace>
  <inkml:trace contextRef="#ctx0" brushRef="#br0" timeOffset="2018.29">6124 417,'-5'10,"4"7,1 2</inkml:trace>
  <inkml:trace contextRef="#ctx0" brushRef="#br0" timeOffset="2432.665">6830 615,'-36'17,"19"-9,0 0,1 0,-1 2,2 0,0 1,0 0,-11 12,24-20,0-1,0 0,1 1,-1-1,1 1,0 0,-1 0,1-1,0 1,1 0,-1 0,1 0,-1 0,1 0,0 0,0 0,0 0,0 0,0 0,1-1,0 1,-1 0,1 0,0 0,0 0,1-1,-1 1,1 0,-1-1,1 0,0 1,0-1,0 0,0 0,0 0,0 0,0 0,1 0,-1-1,1 1,0-1,-1 1,1-1,0 0,0 0,2 0,1 0,-1 1,1 0,-1 0,1 0,-1 1,0-1,0 1,0 0,-1 1,1-1,-1 1,0 0,0 0,0 0,0 1,-1-1,0 1,0 0,0 0,0 0,-1 0,0 1,0-1,0 0,-1 1,1 0,-2-1,1 1,0 0,-1-1,0 1,-1 0,1 0,-1-1,0 1,-1 3,-3 0,-1-1,1 1,-1-1,-1 0,0 0,0-1,0 0,-1 0,0 0,-1-1,1-1,-1 1,0-1,-1-1,1 0,-1 0,1-1,-1 0,0-1,-1 0,1 0,0-1,-13 1</inkml:trace>
  <inkml:trace contextRef="#ctx0" brushRef="#br0" timeOffset="9014.839">11853 784,'-10'-4,"1"1,-1-1,0 2,0-1,-1 1,1 1,0 0,-1 0,1 1,0 1,-1 0,1 0,0 1,0 0,-1 0,2 1,-1 1,0 0,1 0,-1 1,1 0,1 0,-1 1,1 1,0-1,0 1,1 1,-5 4,3 2,1 0,1 0,0 1,1 0,1 1,0-1,1 1,1 0,-2 14,4-25,1 0,-1 0,1 0,0 1,0-1,1 0,0 0,-1 0,2 0,-1 0,1 0,-1-1,1 1,1 0,-1-1,1 1,-1-1,1 0,1 0,-1 0,0 0,1-1,0 1,0-1,0 0,0 0,1 0,-1-1,1 1,-1-1,1 0,2 0,0 0,0-1,0 0,0 0,0-1,1 1,-1-2,0 1,0-1,0 0,0 0,0-1,-1 0,1 0,0-1,-1 0,1 0,-1 0,0-1,4-3,103-92,-106 91,24-25,-1-2,-3-1,0-1,17-35,-44 71,0 0,0 0,0 0,1 0,-1 0,0 0,1 0,-1 0,1 0,-1 0,1 0,-1 0,1 0,0 0,-1 0,1 1,0-1,0 0,0 1,-1-1,1 0,0 1,0-1,0 1,0-1,0 1,0 0,0-1,0 1,0 0,0 0,0 0,0 0,1 0,-1 0,0 0,0 0,0 0,0 0,0 0,0 1,0-1,0 0,0 1,0-1,0 1,0-1,0 1,-1 0,1-1,0 1,0 0,0 0,-1-1,1 1,0 0,-1 0,1 0,-1 0,1 0,-1 0,1 0,-1 0,0 0,1 1,26 84,14 24,-37-104,0 0,1-1,0 1,0-1,0 0,1 0,-1-1,1 1,0-1,1-1,-1 1,1-1,-1 0,1 0,0-1,0 0,0 0,0-1,0 0,1 0,-1-1,4 0,12 1</inkml:trace>
  <inkml:trace contextRef="#ctx0" brushRef="#br0" timeOffset="9814.765">13377 784,'0'34,"0"20,5 6,2-2,-1-7,4-11,-1-13</inkml:trace>
  <inkml:trace contextRef="#ctx0" brushRef="#br0" timeOffset="9963.497">13293 474,'0'0</inkml:trace>
  <inkml:trace contextRef="#ctx0" brushRef="#br0" timeOffset="10352.028">13942 671,'-7'-2,"0"1,0-1,0 1,0 1,0-1,-1 1,1 0,0 1,0 0,0 0,0 0,0 1,0 0,1 1,-6 2,8-4,0 0,0 1,0 0,0 0,1 0,-1 0,0 0,1 1,0 0,0 0,0 0,0 0,0 0,0 0,1 1,-1-1,1 1,0 0,0 0,1 0,-1 0,1 0,0 0,0 0,0 0,0 0,1 1,0-1,0 0,0 1,0-1,1 0,0 0,-1 0,1 1,1-1,-1 0,1 0,0 0,-1-1,2 1,-1 0,0-1,1 1,0-1,-1 0,1 0,3 3,47 31,-48-35,1 0,-1 1,1-1,-1 1,0 0,0 0,0 1,-1 0,1-1,-1 1,0 1,0-1,0 1,0-1,-1 1,0 0,0 1,0-1,-1 0,0 1,0-1,0 1,0 0,-1 0,0 0,-1-1,1 1,-1 0,0 0,0 0,-1 0,0 0,0 0,-1 2,-1-3,0 0,0 0,0 0,-1-1,0 1,1-1,-2 0,1 0,0-1,-1 1,0-1,0 0,0 0,0 0,0-1,-1 0,1 0,-1 0,0-1,1 0,-1 0,0 0,1-1,-1 0,-5 0,-15 1</inkml:trace>
  <inkml:trace contextRef="#ctx0" brushRef="#br0" timeOffset="9297.821">12870 671,'-15'39,"-9"26,0 8,-2-4,4-10,6-9,1-8,2-7,5-5,2-2,-2-6,-4-12,-1-7</inkml:trace>
  <inkml:trace contextRef="#ctx0" brushRef="#br0" timeOffset="9600.59">12587 671,'7'17,"2"-1,0 0,0-1,1 0,1 0,1-1,8 7,1 4,145 127,-35-39,-104-86,-17-14</inkml:trace>
  <inkml:trace contextRef="#ctx0" brushRef="#br0" timeOffset="22301.143">7197 2534,'-14'2,"0"0,0 1,1 1,-1 1,1-1,0 2,0 0,1 1,0 0,0 1,0 0,1 1,0 0,1 0,0 1,1 1,0 0,0 0,1 1,-6 11,7-6,1-1,0 1,1 0,1 0,1 1,0 0,1-1,1 15,1-26,0 0,0 0,0-1,1 1,0 0,0 0,1-1,0 1,0-1,0 1,0-1,1 0,0 0,0 0,1 0,-1 0,1-1,0 0,0 0,0 0,1 0,-1 0,1-1,0 0,0 0,0 0,1-1,1 1,-2-1,1-1,0 0,0 0,0 0,0-1,0 0,0 0,0-1,0 1,0-1,-1-1,1 1,0-1,-1 0,1 0,-1-1,1 1,-1-1,0 0,0-1,0 1,0-2,92-96,14-96,-77 127,-16 33,0 0,-3-2,-1 0,-2 0,-2-1,-1-1,-2 1,-2-1,-1-18,-4 47,2 1,-1-1,0 0,0 1,-1-1,-1 0,0 1,0-1,-1 1,-1-1,0 1,-1 0,0 0,0 0,-1 1,-1-1,1 1,-2 0,1 1,-2 0,0-2,5 9,0 1,0-1,0 1,1 0,-1 0,-1 0,1 0,0 0,0 0,0 1,0 0,0-1,-1 1,1 1,0-1,0 0,0 1,0-1,0 1,-1 0,1 0,0 0,1 1,-1-1,0 1,0-1,1 1,-1 0,1 0,-1 0,1 0,0 1,0-1,0 1,0-1,0 1,0 0,1 0,-55 115,48-94,1 1,1 0,1 0,1 0,1 0,2 1,0-1,2 1,1-1,0 1,2-1,1 0,1 0,2 0,0-1,1 0,2-1,0 0,1-1,2 0,9 12,-9-15,1 0,0-1,1-1,1-1,0 0,2-2,-1 1,2-2,0-1,0 0,15 4,-26-12,0 0,0 1,0-1,0-1,0 0,1 0,0-1,-1 0,1 0,0-1,0-1,0 1,0-2,0 1,-1-2,1 1,0-1,0 0,-1-1,0-1,1 1,3-6,-1 1,0-1,0-1,-1 0,-1-1,1 0,-2-1,1 0,-2 0,0-1,0 0,-1 0,-1-1,0 0,-1 0,1-6,1-3,14-76,-20 96,-1 1,0-1,-1 0,1 0,0 0,-1 0,0 0,0 1,1-1,-2 0,1 1,0-1,0 1,-1-1,0 1,1-1,-1 1,0 0,0 0,0 0,0 0,-1 0,1 1,0-1,-1 0,1 1,-1 0,0 0,1 0,-1 0,-2-1,0 3,-1 0,1 0,0 1,0-1,0 1,0 0,0 1,1-1,-1 1,0 0,1 0,0 0,0 1,0-1,0 1,1 0,-1 0,1 0,0 1,0-1,1 1,-1 0,1-1,0 1,0 0,1 1,-1-1,1 0,0 1,-5 5,1 1,0-1,1 1,0 0,1 0,0 1,1-1,0 1,1-1,0 1,1-1,1 1,0-1,0 1,1-1,1 1,0-1,1 0,0 0,1-1,0 1,1-1,0 0,1-1,3 5,-2-7,1 1,1-1,0 0,0-1,0 0,0-1,1 0,0-1,1 0,-1-1,1 0,0 0,0-1,0-1,0 0,1-1,-1 0,0-1,1-1,-1 0,7-1,-4-2,0 0,-1-1,0-1,0-1,0 0,-1 0,0-1,0-1,-1 0,0-1,9-10,4-4,-1-2,-1-1,-1 0,-1-2,-2 0,-1-2,-1 0,-2 0,-1-2,-2 0,-1 0,-1-1,2-21,-7 30,3-1,-2 1,-1-1,-1 0,-1-1,-1 1,-2-1,0 1,-2-1,-1 1,-1 0,-1 0,-2-1,6 24,0-1,0 1,0 0,0 1,-1-1,1 0,-1 0,0 0,0 1,0-1,0 1,-1 0,1 0,0 0,-1 0,0 0,1 0,-1 0,0 1,0-1,0 1,0 0,0 0,0 0,0 1,-1-1,1 1,0-1,0 1,-1 0,1 0,0 1,0-1,0 1,-1-1,1 1,0 0,0 0,0 1,0-1,0 1,1-1,-1 1,0 0,-1 1,-3 6,0 0,1 0,0 1,1 0,0 0,0 1,1-1,1 1,-1 0,2 0,0 0,0 0,1 0,0 0,1 1,0-1,1 0,0 1,2 4,-3 4,31 178,-31 271,0-6,-22-324,22-139,-1 0,1-1,-1 1,1 0,0 0,-1-1,1 1,-1 0,1 0,-1 0,1 0,-1-1,1 1,-1 0,1 0,-1 0,1 0,-1 0,1 0,-1 0,1 0,-1 1,1-1,-1 0,1 0,0 0,-1 0,1 1,-1-1,1 0,-1 0,1 1,0-1,-1 0,1 1,0-1,-1 1,1-1,0 0,-1 1,1-1,0 1,0-1,0 1,-1-1,1 0,0 1,0-1,0 1,0-1,0 1,0-1,0 1,0-1,0 1,0-1,0 1,0-1,0 1,0-1,1 1,-1-1,0 1,0-1,1 1,-1-1,0 0,1 1,-14-38,12 13,1-1,1 0,2 0,0 0,2 1,0 0,2 0,1 0,0 1,2 0,1 0,0 1,9-10,162-228,-170 244,-1 0,0-1,-1 0,-1 0,-1-1,0 0,-2-1,0 0,-1 0,0-1,12-65,-18 86,1-1,0 0,0 0,0 0,0 0,-1 1,1-1,0 0,0 0,0 0,-1 0,1 0,0 0,0 0,0 0,-1 0,1 1,0-1,0 0,-1 0,1 0,0 0,0 0,0 0,-1-1,1 1,0 0,0 0,-1 0,1 0,0 0,0 0,0 0,-1 0,1 0,0-1,0 1,0 0,0 0,-1 0,1 0,0-1,-6 27,2 175,4-196,0 0,1 0,0 0,0-1,0 1,0 0,1 0,-1-1,1 1,0-1,1 0,-1 0,1 1,0-2,0 1,0 0,0 0,1-1,-1 0,1 0,0 0,0 0,0-1,1 1,-1-1,0 0,1 0,0-1,-1 1,1-1,0 0,0 0,-1-1,1 1,0-1,0 0,0-1,0 1,0-1,-1 0,1 0,0 0,-1-1,1 1,-1-1,1 0,-1-1,3-1,3-6,0-1,-1-1,0 0,-1 0,0-1,-1 1,0-2,-1 1,0-1,-1 0,-1 0,27-60,-29 70,1-6,1 1,0-1,1 1,0 0,0 1,1-1,0 1,1 0,0 1,0-1,0 1,1 1,0-1,0 1,1 1,0 0,0 0,6-2,-13 7,0 0,0 0,0 0,0 0,0 1,0-1,0 0,0 1,0 0,0 0,0-1,0 1,0 0,-1 0,1 1,0-1,-1 0,1 1,-1-1,1 0,-1 1,1 0,-1-1,0 1,0 0,0 0,0 0,0 0,-1-1,1 1,0 0,-1 0,1 1,-1-1,0 0,0 0,0 1,-1 81,-9-44,7-29,-1 2,2-1,-1 0,2 0,0 1,0-1,1 1,1-1,0 7,-1-18,1-1,-1 1,0 0,0 0,1 0,-1 0,0 0,1-1,-1 1,1 0,-1 0,1-1,-1 1,1 0,0-1,-1 1,1-1,0 1,-1-1,1 1,0-1,0 1,-1-1,1 1,0-1,0 0,0 0,0 1,0-1,-1 0,1 0,0 0,0 0,0 0,0 0,0 0,0 0,0-1,-1 1,1 0,0 0,0-1,0 1,0-1,-1 1,1-1,0 1,0-1,-1 1,1-1,0 0,36-30,-36 31,164-195,-165 193,1 1,0-1,0 1,0 0,0 0,0-1,0 1,0 0,0 0,0 0,0 0,1 0,-1 0,0 1,1-1,-1 0,1 1,-1-1,1 1,-1-1,1 1,-1 0,1 0,-1-1,1 1,0 0,-1 0,1 1,-1-1,1 0,-1 0,1 1,-1-1,1 1,-1-1,1 1,-1 0,0 0,1 0,-1-1,0 1,0 0,1 1,-1-1,0 0,0 0,0 0,0 1,24 134,26-7,-44-110</inkml:trace>
  <inkml:trace contextRef="#ctx0" brushRef="#br0" timeOffset="22655.449">8749 2139,'-5'0,"-1"5,0 6,6 6,3 0</inkml:trace>
  <inkml:trace contextRef="#ctx0" brushRef="#br0" timeOffset="23584.341">9793 2534,'14'7,"1"-1,0-1,0 0,0 0,0-2,1 0,-1-1,2 0,-13-1,1-1,0 0,-1 0,1 0,0 0,-1-1,1 0,-1 0,1 0,-1 0,1-1,-1 0,0 0,1 0,-1 0,0-1,-1 1,1-1,0 0,-1 0,0 0,1-1,-1 1,-1-1,1 0,0 0,-1 0,1-3,-1 3,-1 0,-1 0,1-1,-1 1,0 0,0-1,0 1,0 0,-1-1,1 1,-1 0,0 0,-1 0,1 0,-1 0,0 0,0 0,0 0,0 1,-1-1,1 1,-1-1,0 1,0 0,0 0,0 0,-1 1,1-1,-1 1,0 0,0 0,0 0,0 0,0 1,0-1,0 1,0 0,0 1,-1-1,1 1,0-1,-1 1,1 1,0-1,0 1,-1-1,1 1,0 0,0 1,-3 0,-4 1,-1 1,1 0,0 1,1 0,-1 0,1 1,0 0,0 1,1 1,0-1,0 1,1 1,0-1,1 1,-1 1,2 0,-1 0,2 0,-1 0,1 1,1 0,0 0,0 0,1 1,1-1,0 1,0 0,1 0,1-1,0 1,1 2,-1-7,1-1,1 1,-1-1,1 0,0 0,1 0,-1 0,1 0,1-1,-1 1,1-1,-1 0,2 0,-1 0,0 0,1-1,0 1,0-1,0-1,1 1,-1-1,1 0,0 0,0 0,0-1,0 0,0 0,5 0,9 2,0 0,1-2,-1 0,0-1,1-1,-1-1,1-1,11-3,-11 2,0-2,0-1,-1 0,0-2,-1 0,1-1,-2-1,1 0,-1-2,-1 0,0-1,-1-1,8-8,8-11,-20 23,-1 0,-1-1,0 0,0 0,-1-1,0-1,-1 1,-1-1,0-1,0 1,-2-1,2-6,-6 19,-1 0,1 1,-1-1,1 0,-1 0,0 0,1 0,-1 0,0 1,0-1,0 0,1 0,-1 0,0 0,0 0,0 0,-1 0,1 0,0 0,0 0,0 1,-1-1,1 0,0 0,-1 0,1 0,-1 1,1-1,-1 0,1 0,-1 1,0-1,1 0,-1 1,0-1,1 1,-1-1,0 1,0-1,0 1,1-1,-1 1,0 0,0 0,0-1,0 1,0 0,0 0,0 0,0 0,1 0,-1 0,0 0,0 0,0 0,-46 28,36-17,1 1,0 0,0 1,2-1,-1 2,2-1,0 1,-5 13,10-22,0 0,1 0,0 0,-1 0,2 0,-1 0,1 0,-1 0,1 1,1-1,-1 0,1 0,0 0,0 0,0 0,1 0,0 0,0 0,0 0,1-1,-1 1,1-1,0 1,0-1,1 0,-1-1,1 1,1 1,3 0,-1 1,1-1,0-1,1 0,-1 0,1 0,-1-1,1-1,0 1,0-1,1-1,-1 0,0 0,0-1,1 0,-1 0,0-1,1 0,-1-1,0 0,0-1,0 1,2-3,9-3,0 0,-1-1,0-1,-1-1,0-1,-1 0,-1-1,0-1,13-14,0-3,-2-1,-1-1,-1-1,-2-2,-1 0,-2-2,-2 0,-1-1,-2 0,5-26,-17 54,0 0,-1-1,0 0,-1 1,0-1,-1 0,0 0,-1 0,0 1,-1-1,-1 1,1-1,-2 1,0 0,0 0,-1 0,0 0,-1 1,0 0,-1 0,0 1,0 0,-1 0,0 0,0 1,-1 1,-3-2,7 6,0 1,0 0,-1 1,1-1,-1 1,1 0,-1 0,0 1,1 0,-1 0,0 0,1 0,-1 1,1 0,-1 0,1 1,-1 0,1 0,0 0,0 0,0 1,0 0,0 0,0 0,1 1,-1 0,-5 4,0 1,0 0,1 1,0 0,1 0,0 1,1 0,0 1,1 0,-4 7,3 2,2-1,0 1,1 0,1 0,1 0,1 0,0 0,2 0,0 1,2-1,0 0,2 0,0-1,1 0,1 1,1-2,1 1,6 9,-1-5,2 0,1-1,0-1,2 0,1-2,0 0,1-1,2-1,-1-1,2-1,0-1,1-1,1-2,0 0,0-2,1 0,0-2,23 3,154 19,-176-28</inkml:trace>
  <inkml:trace contextRef="#ctx0" brushRef="#br0" timeOffset="24735.438">12136 2026,'-5'28,"65"321,-57-295,-2 0,-2 1,-3-1,-2 0,-3 1,5-34,4-21,1 1,-1-1,1 0,0 1,-1-1,1 0,0 0,-1 0,1 1,0-1,-1 0,1 0,0 0,-1 0,1 0,0 0,-1 0,1 0,0-1,-1 1,1 0,0 0,-1-1,1 1,0 0,-1 0,1-1,-1 1,1-1,-1 1,1-1,-1 1,1-1,-1 1,1-1,-1 1,0-1,1 1,-1-1,0 0,1 1,-1-1,0 0,0 1,0-1,0 0,0 1,1-1,0-1,13-16,1 1,1 0,1 1,0 1,1 0,0 1,1 1,1 1,0 1,1 1,0 0,0 2,1 0,0 2,0 0,1 1,12 0,-32 5,0 0,-1 0,1 1,-1-1,1 0,0 1,-1 0,0-1,1 1,-1 0,1 0,-1 1,0-1,0 0,0 1,1-1,-2 1,1 0,0 0,0 0,0 0,-1 0,1 0,-1 0,0 0,0 1,1-1,-1 0,-1 1,1-1,0 1,-1-1,1 1,-1 0,0-1,0 1,0-1,0 1,0 0,0-1,-1 1,-35 103,26-93,-1 0,-1 0,0-1,-1-1,0 0,-1-1,0-1,0 0,-1-1,0 0,0-1,-1-1,0 0,0-1,-1-1,-12 2,-61-7,88 1,0-1,-1 0,1 0,0 0,0 0,0 0,0 0,0 0,0-1,0 1,0-1,1 1,-1-1,0 0,1 0,0 0,-1 0,1 0,0 0,0 0,0 0,0 0,0-1,1 1,-1 0,1 0,-1-1,1 1,0 0,0-1,0 1,0-1,0 1,1 0,-1-1,1 1,6-20,4 3</inkml:trace>
  <inkml:trace contextRef="#ctx0" brushRef="#br0" timeOffset="25288.296">12897 2421,'-10'33,"5"-19,0 0,0 1,2 0,0 0,0 0,2 1,-1-1,2 0,0 1,1-1,1 4,-1-17,-1 0,0-1,0 1,1-1,-1 1,1-1,0 1,-1-1,1 1,0-1,0 1,0-1,0 0,0 0,0 1,0-1,0 0,0 0,1 0,-1 0,0 0,1-1,-1 1,1 0,-1 0,1-1,-1 1,1-1,-1 0,1 1,0-1,-1 0,1 0,0 0,-1 0,1 0,-1 0,1-1,0 1,-1 0,1-1,-1 0,1 1,-1-1,1 0,-1 1,0-1,1 0,-1 0,62-56,-13-14,-38 52,0 0,2 1,0 1,0 0,2 1,0 0,17-11,-31 26,-1 0,0 0,1 0,-1 0,1 0,0 1,-1-1,1 0,-1 1,1 0,0-1,0 1,-1 0,1 0,0 0,-1 0,1 0,0 0,0 0,-1 1,1-1,-1 1,1-1,0 1,-1 0,1 0,-1-1,1 1,-1 0,1 0,-1 0,0 1,0-1,1 0,-1 0,0 1,0-1,0 1,-1-1,1 1,0 0,26 69,-26-68,26 95,-5 1,-4 1,-4 0,-1 70,-10-148,-2 0,-1 0,-1 0,0 0,-2-1,-1 1,0 0,-2-1,0 0,-1 0,-2-1,0 0,-9 14,15-30,0 0,0 0,0 0,-1 0,0-1,0 1,0-1,0 0,0 0,-1-1,1 1,-1-1,1 0,-1 0,0 0,0-1,0 0,0 0,0 0,0-1,-1 1,1-1,0 0,0-1,0 1,0-1,0 0,0-1,0 1,0-1,0 0,1 0,-1 0,0-1,1 1,0-1,0 0,0-1,0 1,0-1,1 1,-1-1,1 0,0 0,0-1,1 1,-1-1,1 1,0-1,-1-2,2-9,1-1,0 1,1 0,0-1,2 1,0 0,0 0,2 0,0 1,1 0,0-1,1 2,1-1,0 1,1 1,1-1,0 1,4-3,5-11,2 0,0 2,2 1,0 1,2 0,0 2,1 1,2 1,26-14,-18 14</inkml:trace>
  <inkml:trace contextRef="#ctx0" brushRef="#br0" timeOffset="11768.355">564 2477,'-23'30,"2"0,0 1,2 2,1 0,2 0,1 2,-4 18,15-45,0 1,1-1,0 1,0 0,1 0,0 0,1 0,0 0,0 0,1 0,0 0,1 1,0-1,0 0,1 0,2 4,-4-11,1 0,1 0,-1 0,0-1,0 1,1-1,-1 1,1-1,-1 1,1-1,0 0,-1 0,1 0,0 0,0 0,0 0,0 0,0 0,0-1,0 1,0-1,0 0,0 1,0-1,0 0,0 0,0-1,0 1,0 0,0 0,0-1,0 0,0 1,0-1,0 0,0 0,0 0,0 0,-1 0,1 0,0-1,-1 1,2-2,66-65,-55 50,-2-1,0-1,-1 0,-1-1,-1 0,0 0,-2-1,-1 0,0 0,-2 0,0-1,-2 0,0 0,-2-14,0 35,1-5,0-1,0 1,0-1,-1 1,-1-1,1 1,-1-1,0 1,-1 0,1 0,-2-1,1 1,-1 0,0 1,0-1,-1 0,0 1,0 0,0 0,-1 0,0 0,0 1,-1 0,1 0,-3-1,9 6,0 1,0-1,0 1,-1 0,1-1,0 1,0 0,0 0,-1 0,1-1,0 1,-1 0,1 0,-1 0,1 0,-1 0,0 0,1 0,-1 0,0 0,0 0,1 0,-1 0,0 1,0-1,0 0,0 0,-1 0,1 0,0 0,0 0,-1 0,1 0,0 0,-1 0,1 0,-1 0,1 0,-1 0,0 0,1-1,-1 1,0 0,0 0,1-1,-1 1,0 0,0-1,0 1,0-1,0 1,0-1,0 1,0-1,0 0,0 0,0 1,0-1,0 0,0 0,-1 0,1 0,0 0,0 0,0 0,-1-1,7 4,-1 0,1 0,-1-1,1 1,0-1,0 0,0-1,0 1,0-1,0 0,1 0,-1-1,0 1,1-1,-1-1,0 1,0-1,1 1,-1-2,0 1,0 0,0-1,3-1,102-68,-86 50,-14 13,0-1,0 0,-1 0,0-1,-1 0,0 0,0-1,-1 0,-1-1,4-8,29-112,-27 223,7 7,4-1,4-2,5 1,41 150,-49-146,-4 2,4 77,-21-142,-2 0,-1 1,-2-1,-1 0,-2 0,-2 0,-2 0,-1-1,-5 10,14-41,0 1,0-1,-1 0,1 1,-1-1,-1 0,1 0,-1 0,1-1,-1 1,-1-1,1 1,-1-1,1 0,-1-1,-1 1,1 0,0-1,-1 0,1 0,-1-1,0 1,0-1,0 0,-1 0,1-1,0 1,0-1,-1 0,1-1,-1 1,1-1,-1 0,1-1,-1 1,1-1,-1 0,1 0,0-1,0 0,-1 0,-4-7,0-1,0 1,1-2,1 0,0 0,0 0,1-1,0 0,1 0,1-1,0 0,1 0,0 0,1 0,0-1,1 1,0-1,1-5,-1-5,1 1,1 0,1-1,1 1,1 0,1 0,1 0,1 0,1 1,1 0,1 0,1 1,1 0,12-17,-16 27,1 0,0 0,1 1,0 0,1 0,0 1,0 1,1-1,0 2,1 0,0 0,3-1,9-1</inkml:trace>
  <inkml:trace contextRef="#ctx0" brushRef="#br0" timeOffset="12783.049">1835 2901,'-22'97,"14"-130,8 6,0-1,2 0,1 1,1 0,1 0,1 0,2 0,0 1,2 0,1 1,1 0,4-4,0 1,-8 13,0 1,1 0,0 0,1 1,0 1,1-1,1 2,0-1,-11 11,1 0,-1 0,1 0,-1 0,1 0,-1 0,1 1,0-1,0 1,-1-1,1 1,0-1,0 1,-1 0,1 0,0 0,0 0,0 0,-1 0,1 1,0-1,0 1,-1-1,1 1,0-1,-1 1,1 0,0 0,-1 0,1 0,-1 0,0 0,1 0,-1 1,0-1,0 0,0 1,1-1,-2 1,1-1,0 1,0 0,0-1,-1 1,1 0,-1-1,1 1,-1 0,0 0,0-1,1 1,-1 0,-1 0,1 0,0-1,0 1,-1 0,1 0,-1-1,1 1,-1 0,0-1,0 2,-16 68,13-49</inkml:trace>
  <inkml:trace contextRef="#ctx0" brushRef="#br0" timeOffset="13082.117">2427 2506,'-8'10,"-28"34,2 1,2 2,2 1,3 2,-5 13,30-60,0 1,0 0,0 0,0 0,0 1,1-1,0 0,0 1,0-1,0 0,1 1,0-1,0 1,0-1,0 1,1-1,0 1,0-1,0 0,0 1,1-1,-1 0,1 0,0 0,0 0,1 0,-1-1,1 1,0-1,0 1,0-1,0 0,1 0,-1-1,3 2,3-1,1-1,0 0,0 0,-1-1,1 0,0-1,0 0,0-1,0 0,0 0,0-1,-1 0,1-1,-1 0,1-1,-1 0,0 0,0-1,-1 0,0 0,0-1,0 0,1-2,2-1,-1 0,0-1,-1 0,0 0,0-1,-1 0,-1-1,0 0,-1 0,0 0,0-1,-1 0,-1 0,0 0,-1-1,0-7,-1 15,-1 1,-1-1,1 0,-1 0,0 0,0 0,-1 0,1 0,-1 0,-1 1,1-1,-1 0,0 1,0-1,-1 1,0-1,0 1,0 0,0 0,-1 1,0-1,0 1,0 0,0 0,-1 0,1 0,-1 1,0 0,0 0,-1 0,1 0,-3 0,-15-4</inkml:trace>
  <inkml:trace contextRef="#ctx0" brushRef="#br0" timeOffset="13399.618">3076 2054,'-27'258,"16"-175,2-20,2 0,3 1,3-1,3 25,19 20,-25-93</inkml:trace>
  <inkml:trace contextRef="#ctx0" brushRef="#br0" timeOffset="13615.441">2737 2506,'44'-5,"28"-1,6-1,1 2,-10 2,-5 1,-10 0,-9 2,-8 0,0 0,-1 5,-3 2,-2-1,-6 0</inkml:trace>
  <inkml:trace contextRef="#ctx0" brushRef="#br0" timeOffset="14417.81">3584 2506,'-12'1,"0"2,-1-1,1 1,0 1,1 0,-1 1,1 0,0 1,0 0,0 1,1 0,0 0,1 1,-1 1,1-1,1 2,0-1,0 1,1 0,0 1,-2 5,-17 67,26-80,-1-1,1 0,1 1,-1-1,0 1,1-1,-1 0,1 1,-1-1,1 0,0 1,0-1,0 0,1 0,-1 0,0 0,1 0,-1 0,1-1,0 1,0 0,-1-1,1 1,0-1,0 0,1 1,-1-1,0 0,0 0,0-1,1 1,-1 0,0-1,3 1,3-1,0-1,1 1,-1-2,1 1,-1-1,0-1,0 1,0-1,0-1,-1 1,1-1,-1-1,0 1,0-1,-1 0,1-1,-1 0,4-5,15-9,85-81,-109 101,1 0,0 0,0 0,0 0,0 1,0-1,-1 0,1 1,0 0,0-1,-1 1,1 0,0 0,-1 0,1 0,-1 0,1 0,-1 1,0-1,1 0,-1 1,0-1,0 1,0-1,0 1,0 0,0-1,-1 1,1 0,-1 0,1-1,-1 1,1 0,-1 0,0 0,0 0,0-1,0 1,0 0,0 0,-1 0,1 0,-1-1,1 2,3 12,-3-10,1 0,0 0,0 0,0-1,1 1,-1 0,1-1,0 1,1-1,-1 0,1 1,0-1,0-1,0 1,0 0,1-1,0 1,-1-1,1 0,0 0,1-1,-1 1,0-1,1 0,0 0,-1-1,1 1,0-1,0 0,1 0,4-1,-1 0,0 0,0-1,1-1,-1 0,0 0,0 0,0-1,-1-1,1 0,-1 0,1 0,-2-1,1 0,0-1,-1 0,6-5,6-7,-1 0,-1-1,-1-1,0 0,12-23,-5 4,-2-1,-1-1,-2-1,-2-1,-2 0,7-37,-9 28,-2 12,-2 0,-2-1,-1 0,-1-38,-30-9,26 87,0 1,-1-1,1 1,0-1,0 1,-1-1,1 1,0 0,-1-1,1 1,-1 0,1-1,0 1,-1 0,1-1,-1 1,1 0,-1 0,1-1,-1 1,1 0,-1 0,1 0,-1 0,1 0,-1 0,1 0,-1 0,1 0,-1 0,1 0,-1 0,0 0,1 0,-1 0,1 1,0-1,-1 0,1 0,-1 1,1-1,-1 0,1 0,-1 1,1-1,0 1,-1-1,1 0,0 1,-1-1,1 1,0-1,0 1,-1-1,1 1,0-1,0 1,0-1,0 1,0-1,0 1,0-1,0 1,0 0,-9 41,9-36,-10 51,4-29,2 0,0 0,2 1,1-1,2 1,2 18,74 389,-46-289,-18-86,-28-146,7 59</inkml:trace>
  <inkml:trace contextRef="#ctx0" brushRef="#br0" timeOffset="14699.559">3895 2309,'155'30,"-121"-22,-1-2,1 0,0-3,0 0,0-3,0-1,0-1,24-5,136-13,-170 20</inkml:trace>
  <inkml:trace contextRef="#ctx0" brushRef="#br0" timeOffset="14947.827">4742 2477,'4'39,"7"21,7 7,-1-10</inkml:trace>
  <inkml:trace contextRef="#ctx0" brushRef="#br0" timeOffset="15118.919">4685 2252,'0'-19,"0"-7</inkml:trace>
  <inkml:trace contextRef="#ctx0" brushRef="#br0" timeOffset="15370.487">5108 2365,'-10'23,"0"0,1 1,2 0,0 1,1-1,2 1,1 0,0 1,2-1,1 0,1 1,-1-22,-1-1,1 1,0 0,0 0,0-1,1 1,-1-1,1 1,0 0,0-1,0 1,0-1,1 1,0-1,-1 0,1 0,0 0,0 0,1 0,-1 0,1 0,-1-1,1 1,0-1,0 0,0 0,0 0,0 0,1-1,-1 1,1-1,-1 0,1 0,-1 0,1 0,-1 0,1-1,0 0,-1 0,1 0,0 0,-1 0,1-1,2 0,5-6,-1 0,-1 0,0-1,0 0,0-1,-1 0,0 0,-1-1,0 0,-1 0,0 0,0-1,-1 0,0 0,-1-1,-1 1,0-1,0 0,-1 0,0 0,-1 0,-1 0,0 0,0 0,-1 0,-1 0,0 0,-1 0,0 1,-4-11,6 19,0 0,1 1,-1-1,0 0,0 0,0 1,-1-1,1 1,-1-1,1 1,-1 0,0 0,0-1,0 1,0 0,0 1,-1-1,1 0,0 1,-1-1,1 1,-1 0,0 0,1 0,-1 0,0 0,0 0,1 1,-1 0,0-1,0 1,0 0,0 0,0 0,1 1,-1-1,0 1,0 0,0 0,1 0,-1 0,0 0,-15 12</inkml:trace>
  <inkml:trace contextRef="#ctx0" brushRef="#br0" timeOffset="15720.648">5390 2703,'27'-56,"-14"26,1 1,2 1,0 0,2 1,19-22,-36 48,-1 0,0 0,1 1,-1-1,1 0,0 1,-1-1,1 1,0-1,-1 1,1-1,0 1,-1-1,1 1,0-1,0 1,0 0,-1 0,1-1,0 1,0 0,0 0,0 0,-1 0,1 0,0 0,0 0,0 0,0 0,0 0,-1 1,1-1,0 0,0 1,0-1,-1 0,1 1,0-1,-1 1,1-1,0 1,-1-1,1 1,0 0,-1-1,1 1,-1 0,1-1,-1 1,1 1,17 47,-15-36,-2-6,0-1,1 1,-1-1,1 0,1 0,-1 0,1 0,0 0,0 0,0 0,1-1,0 0,0 0,1 0,-1 0,1-1,0 1,0-1,1-1,-1 1,1-1,0 0,0 0,0 0,0-1,0 0,1 0,1-1,1 0,-1 0,0-1,1 0,-1 0,0-1,0 0,1 0,-1-1,0-1,0 1,-1-1,1 0,0-1,-1 0,0 0,0 0,0-1,-1 0,1-1,-1 1,0-1,-1-1,1 1,-1-1,-1 1,1-2,-1 1,0 0,-1-1,0 1,0-1,-1 0,2-6,0-37,-4 27</inkml:trace>
  <inkml:trace contextRef="#ctx0" brushRef="#br0" timeOffset="27554.326">367 3804,'-8'18,"0"0,1 0,1 1,0 0,2 0,0 0,1 0,1 1,1 0,1-1,1 1,0-1,1 1,1-1,1 1,4 79,-7 345,-12-342,17-118,-4-2</inkml:trace>
  <inkml:trace contextRef="#ctx0" brushRef="#br0" timeOffset="27803.532">0 4312,'24'0,"23"0,7-5,0-1,0 0,-4 1,-6-3,-6-1,-4-3,-3 0,-2 3,-7-3,-1 1,-5 3</inkml:trace>
  <inkml:trace contextRef="#ctx0" brushRef="#br0" timeOffset="28255.058">678 3804,'0'433,"1"-398,0-1,3 0,0 0,2 0,2-1,1 0,2 0,1-1,-10-28,0 0,0 0,0-1,1 1,0-1,-1 0,1 0,0 0,1 0,-1 0,0-1,1 1,0-1,-1 0,1 0,0 0,0-1,0 0,0 1,0-1,1 0,-1-1,0 1,0-1,1 0,-1 0,0 0,0-1,1 1,-1-1,0 0,0 0,0-1,0 1,0-1,0 0,0 0,-1 0,1-1,1 0,39-39,-41 37,0 0,1 0,-1 1,1-1,1 1,-1 0,0 1,1-1,0 1,0-1,0 2,0-1,0 0,1 1,-1 0,1 0,0 1,-1 0,1 0,5-1,-7 5,-1-1,1 0,-1 1,0 0,0 0,0 0,0 0,0 0,-1 1,1-1,-1 1,0 0,0 0,0-1,-1 1,1 0,-1 0,0 1,0-1,-1 0,1 0,-1 1,0 2,5 16,10 24,-6-25</inkml:trace>
  <inkml:trace contextRef="#ctx0" brushRef="#br0" timeOffset="28641.971">1383 4566,'17'-4,"-1"-1,1 0,-1-1,0-1,0-1,-1 0,0-1,0 0,-1-1,-1-1,1 0,-2-1,1 0,-2-1,0-1,3-4,-12 16,-1 0,1 0,-1 0,0 0,0 0,0-1,0 1,0 0,0-1,0 1,-1 0,1-1,-1 1,0-1,0 1,1-1,-2 1,1-1,0 1,0 0,-1-1,0 1,1-1,-1 1,0 0,0 0,0-1,0 1,-1 0,1 0,-1 0,1 0,-1 0,0 1,1-1,-1 0,0 1,0-1,0 1,0 0,-1-1,1 1,0 0,0 1,-1-1,1 0,0 1,-1-1,1 1,-2-1,-3 3,0-1,0 0,0 1,0 1,0-1,0 1,0 0,1 1,0-1,-1 1,1 1,1-1,-1 1,1 0,0 0,0 1,0-1,1 1,-1 0,1 1,1-1,-1 0,1 1,-2 7,2-6,-1 1,1-1,1 1,-1 0,1 0,1 0,0 0,0 0,1 1,0-1,1 0,0 0,0 0,1 0,0 0,0 0,1 0,1-1,-1 1,1-1,1 0,-1 0,1 0,1-1,0 0,0 0,0 0,1-1,-1 0,2 0,-1 0,1-1,-1-1,1 1,7 2,37 9,-28-10</inkml:trace>
  <inkml:trace contextRef="#ctx0" brushRef="#br0" timeOffset="29589.368">2427 4594,'0'108,"37"-254,-19 95,-9 21,2 1,2 0,0 0,2 1,0 1,20-25,49-39,-83 90,0 0,1 1,-1-1,0 1,1-1,-1 1,0-1,1 1,-1 0,0 0,1 0,-1-1,1 1,-1 1,0-1,1 0,-1 0,1 0,-1 1,0-1,1 1,-1-1,0 1,0 0,1-1,-1 1,0 0,0 0,0 0,0 0,0 0,0 0,0 0,0 0,0 0,-1 0,1 0,0 1,-1-1,1 0,-1 1,1-1,-1 0,0 1,14 64,-15 111,16-137,-3-28</inkml:trace>
  <inkml:trace contextRef="#ctx0" brushRef="#br0" timeOffset="29819.028">3048 4651,'5'14,"6"-4,1-10,-1-8,-2-9,-4-1</inkml:trace>
  <inkml:trace contextRef="#ctx0" brushRef="#br0" timeOffset="29971.524">2963 4114,'0'0</inkml:trace>
  <inkml:trace contextRef="#ctx0" brushRef="#br0" timeOffset="31226.63">3613 4228,'-3'1,"-23"10,1 1,0 1,0 1,2 2,0 0,0 1,2 2,0 0,1 1,-9 13,26-29,0 0,0 0,1 0,-1 0,1 1,0-1,0 0,1 1,-1-1,1 1,0 0,1 0,-1-1,1 1,-1 0,2 0,-1 0,0-1,1 1,0 0,0-1,0 1,1 0,0-1,0 0,0 1,0-1,0 0,1 0,0 0,0 0,0-1,0 1,1-1,-1 0,1 0,0 0,0 0,0 0,0-1,1 0,3-2,-1-1,1 0,0-1,-1 0,1 0,-1-1,0 0,1 0,-1 0,-1-1,1 0,-1-1,1 1,-1-1,0-1,-1 1,0-1,1 0,-2 0,1 0,-1-1,0 1,3-7,32-49,-33 49,1 1,0-1,1 1,0 0,1 1,0 0,1 1,0-1,1 2,0 0,1 0,-1 1,2 0,2-1,-12 8,-1 0,1 1,-1-1,1 0,-1 1,1 0,-1-1,1 1,0 0,-1 0,1 1,-1-1,1 0,0 1,-1 0,1-1,-1 1,0 0,1 0,-1 1,0-1,1 0,-1 1,0-1,0 1,0 0,0 0,-1-1,1 1,0 1,-1-1,1 0,-1 0,0 0,0 1,0-1,0 1,24 98,6 158,-30-216,-2 1,-2 0,-2 0,-1-1,-3 0,-1-1,-3 0,-1 0,-1-1,-3-1,-1-1,-5 4,18-31,-1 0,0 0,-1 0,0-1,-1 0,0-1,-1 0,0-1,0 0,-9 5,18-13,0 0,-1 0,1 0,0-1,-1 1,1 0,-1-1,1 1,-1-1,0 0,1 0,-1 1,1-1,-1 0,0 0,1-1,-1 1,1 0,-1 0,1-1,-1 1,1-1,-1 1,1-1,-1 0,1 1,0-1,-1 0,1 0,0 0,0 0,-1 0,1 0,0-1,0 1,0 0,1-1,-1 1,0 0,0-1,1 1,-1-1,1 1,-1-1,1 1,-12-75,15 39,2 0,2 1,1 0,9-24,6-26,8-45,6 1,6 2,5 2,5 1,6 4,40-58,125-137,-222 313,0 1,0-1,0 0,-1 1,1-1,-1 0,0 0,0 0,0 0,0 0,-1 0,1 0,-1-1,1 1,-1 0,0 0,-1 0,1-1,0 1,-1 0,0 0,0 0,-1-2,0 5,-1-1,0 1,0 0,0 1,0-1,0 0,1 1,-1 0,0 0,0-1,1 2,-1-1,0 0,1 0,-1 1,1 0,0-1,0 1,-1 0,1 0,0 0,0 0,1 0,-1 1,0-1,1 1,0-1,-1 2,-18 24,2 2,1 0,1 1,2 0,1 1,1 1,2 0,1 1,2 0,2 0,0 0,3 1,0-1,3 20,0-30,0 1,1-1,2 0,0 0,1 0,2 0,0-1,2 0,0-1,2 0,0 0,2-1,0 0,5 3,-15-20,-1 0,2-1,-1 1,0-1,1 0,-1 0,1 0,0 0,0-1,0 1,0-1,1 0,-1 0,0-1,1 1,0-1,-1 0,1 0,0-1,-1 0,1 1,0-1,-1-1,1 1,0-1,-1 0,1 0,0 0,-1 0,1-1,-1 0,0 0,0 0,0-1,0 1,4-4,115-157,-110 143,-13 20,0 1,0-1,0 0,0 1,0-1,1 0,-1 1,0-1,0 0,0 0,1 1,-1-1,0 0,1 0,-1 1,0-1,0 0,1 0,-1 0,0 0,1 1,-1-1,0 0,1 0,-1 0,1 0,-1 0,0 0,1 0,-1 0,0 0,1 0,-1 0,0 0,1 0,-1 0,1 0,-1-1,0 1,0 0,1 0,-1 0,0-1,1 1,-1 0,0 0,1 0,-1-1,0 1,0 0,0-1,1 1,-1 0,0-1,0 1,0 0,0-1,1 1,-1 0,0-1,0 1,0 0,0-1,0 1,0 0,0-1,0 1,3 33,-3-23,0-5,0 1,0 0,1 0,-1 0,1 0,1 0,-1-1,1 1,0 0,0-1,1 0,0 1,0-1,0 0,0 0,1-1,-1 1,1-1,1 0,-1 0,1 0,-1 0,1-1,0 0,0 0,0 0,1 0,-1-1,1 0,-1 0,1-1,0 0,0 0,0 0,-1 0,3-1,3-3,-1 0,1 0,-1-1,0 0,0-1,0-1,-1 1,1-1,-2-1,1 0,-1 0,1-1,-2 0,1 0,-2-1,1 0,89-157,-67 88,-3-1,-4-1,-3-1,7-69,-25 144,-1 4,11-55,-3 0,-2 0,-3-38,-10 57,6 38,1-1,0 1,-1-1,1 1,0 0,-1-1,1 1,-1-1,1 1,-1 0,1-1,-1 1,1 0,-1-1,1 1,-1 0,1 0,-1-1,1 1,-1 0,0 0,1 0,-1 0,1 0,-1 0,0 0,1 0,-1 0,1 0,-1 0,0 1,1-1,-1 0,1 0,-1 0,1 1,-1-1,1 0,-1 1,1-1,-1 0,1 1,-1-1,1 1,0-1,-1 1,1-1,0 1,-1-1,1 1,0-1,0 1,-1-1,1 1,0-1,0 1,0 0,0-1,0 1,-10 18,1 0,1 1,1 0,0 0,2 1,0-1,2 1,0 0,0 19,-3 15,-4 35,4 0,4 1,5 32,3-65,2 0,3 0,2-1,3-1,16 37,12-11,-43-108,-10 7,-2 2</inkml:trace>
  <inkml:trace contextRef="#ctx0" brushRef="#br0" timeOffset="31406.942">4572 4058,'53'0,"27"0,4 0,-2 0,-10-5,-8-1,-10 0,-4 1,-7 2,-5 1,-9 0</inkml:trace>
  <inkml:trace contextRef="#ctx0" brushRef="#br0" timeOffset="32825.719">6180 3465,'4'5,"0"1,-1 0,0 0,0 1,0-1,-1 0,0 1,-1 0,1-1,-1 1,0 0,-1 0,0 3,5 24,31 387,-22-181,-12 77,-2-317,1 0,-1 0,1-1,0 1,-1 0,1 0,-1 0,1 0,-1-1,1 1,-1 0,1 0,0 0,-1 0,1 0,-1 1,1-1,0 0,-1 0,1 0,-1 0,1 1,-1-1,1 0,-1 0,1 1,-1-1,1 0,-1 1,0-1,1 1,-1-1,1 1,-1-1,0 0,1 1,-1-1,0 1,0 0,1-1,-1 1,0-1,0 1,0-1,0 1,0-1,0 1,0 0,0-1,0 1,0-1,0 1,0-1,0 1,0 0,0-1,-1 1,1-1,0 1,0-1,-1 1,1-1,0 1,28-43,-26 37,129-204,-118 190,2 0,1 1,0 1,1 0,1 1,0 1,1 1,1 1,15-9,-33 21,0 0,0 1,0-1,0 0,0 1,0-1,0 1,0 0,0 0,0 0,0 0,0 0,0 0,0 0,0 1,0-1,0 1,0-1,0 1,0 0,0 0,0 0,-1 0,1 0,0 0,-1 0,1 1,-1-1,1 1,-1-1,0 1,1-1,-1 1,0 0,0 0,0-1,0 1,-1 0,1 0,0 2,17 84,-14 107,13-157,-6-24</inkml:trace>
  <inkml:trace contextRef="#ctx0" brushRef="#br0" timeOffset="33239.494">7281 4171,'-42'25,"0"2,2 2,1 1,-20 22,54-48,0 0,0 1,0 0,0 0,1 0,0 1,0 0,0 0,1 0,-1 0,2 0,-1 0,1 1,0-1,0 1,0 0,1 0,0 0,1-1,0 1,0 0,1 7,-1-13,1 1,0-1,0 1,0 0,0-1,0 0,1 1,-1-1,0 0,1 0,-1 1,1-1,-1 0,1 0,-1-1,1 1,0 0,0 0,-1-1,1 1,0-1,0 0,0 1,-1-1,1 0,0 0,0 0,0 0,0-1,-1 1,1 0,0-1,0 1,-1-1,1 0,1 0,62-32,58-85,-122 116,1-1,0 1,-1 0,1 0,0 0,0 0,1 1,-1-1,0 1,0-1,1 1,-1 0,1-1,-1 1,1 1,0-1,-1 0,1 1,0-1,0 1,-1 0,1 0,0 0,0 0,-1 0,1 1,0-1,-1 1,1-1,0 1,-1 0,1 0,-1 1,1-1,-1 0,0 1,1 0,-1-1,0 1,0 0,1 2,50 106,-44-94</inkml:trace>
  <inkml:trace contextRef="#ctx0" brushRef="#br0" timeOffset="33659.318">7564 4481,'146'-249,"-115"216,-31 32,1 1,-1-1,1 1,0 0,-1-1,1 1,0 0,-1 0,1 0,0 0,-1-1,1 1,0 0,-1 0,1 0,0 0,-1 0,1 1,0-1,-1 0,1 0,0 0,-1 0,1 1,0-1,-1 0,1 1,-1-1,1 1,-1-1,1 0,-1 1,1-1,-1 1,1-1,-1 1,1 0,-1-1,0 1,1-1,-1 1,0 0,0-1,0 1,1 0,-1-1,0 1,0 0,0-1,0 1,0 0,0-1,0 1,0 0,0-1,-1 1,1 0,4 62,-6-57,1 1,1-1,-1 0,1 1,0-1,0 1,1-1,0 0,0 1,0-1,1 0,0 0,0 0,0 0,1 0,0-1,0 1,1-1,0 1,-1-1,2 0,-1-1,0 1,1-1,0 0,0 0,0 0,1-1,2 2,-4-5,0 1,0 0,0-1,0 0,0 0,0 0,0 0,0 0,-1-1,1 0,0 0,0 0,0 0,0-1,-1 1,1-1,-1 0,1 0,-1 0,0-1,0 1,0-1,0 0,0 0,65-82,-54 66,69-68,-69 76</inkml:trace>
  <inkml:trace contextRef="#ctx0" brushRef="#br0" timeOffset="34054.706">8411 4114,'-13'12,"0"1,1-1,0 2,1 0,0 0,2 1,-1 0,2 1,0 0,1 0,1 1,0-1,1 1,0 6,5-19,0 0,0-1,0 1,0-1,1 1,-1-1,1 1,0-1,0 1,1-1,-1 1,1-1,-1 0,1 0,0 0,0 0,1 0,-1 0,1-1,-1 1,1-1,0 0,0 0,0 0,0 0,0 0,0 0,0-1,1 0,-1 1,1-1,-1 0,1-1,-1 1,1-1,1 1,4 0,1 0,0-1,0 0,-1-1,1 1,0-2,0 0,-1 0,1 0,-1-1,0-1,0 1,2-3,9-8,0-1,-2-1,0-1,0 0,-2-2,0 0,-1 0,-1-1,1-6,8-14,-1-2,-3 0,-1-1,9-37,-19 54,-1 0,0 0,-2 0,-2-1,1-21,-3 39,-1-1,0 0,-1 0,0 1,0-1,-1 0,-1 1,1 0,-2-1,1 1,-1 0,0 1,-1-1,0 1,-1 0,1 0,-5-4,7 9,-1 0,0 0,0 0,0 0,0 0,0 1,0 0,-1 0,1 0,-1 0,0 1,1-1,-1 1,0 1,0-1,0 1,0-1,0 2,0-1,1 0,-1 1,0 0,0 0,0 0,1 1,-1-1,1 1,-1 1,1-1,0 0,0 1,0 0,0 0,0 0,0 0,1 1,0 0,0-1,0 1,0 0,0 0,0 1,-7 14,-1 0,2 0,1 1,0 0,2 0,0 1,1 0,1 0,1 0,1 1,1-1,1 0,0 1,2-1,1 1,0-1,2 0,0-1,1 1,1-1,1 0,10 17,-6-12,1-1,2 0,0-1,1-1,1 0,1-2,1 0,1 0,1-2,0-1,1 0,23 12,-20-17</inkml:trace>
  <inkml:trace contextRef="#ctx0" brushRef="#br0" timeOffset="35037.917">9342 4566,'38'-50,"31"-41,-4-3,-4-2,9-27,-63 109,-1 0,-1 0,0-1,-1 1,0-1,-1 0,-1 0,0 0,-1 0,-1-1,-1-8,1 24,0 1,-1-1,1 1,0-1,0 0,0 1,0-1,-1 1,1-1,0 0,0 1,-1-1,1 0,0 1,-1-1,1 0,0 0,-1 1,1-1,0 0,-1 0,1 0,-1 0,1 1,-1-1,1 0,0 0,-1 0,1 0,-1 0,1 0,0 0,-1 0,1 0,-1 0,1 0,-1-1,1 1,0 0,-1 0,1 0,-1 0,1-1,0 1,-1 0,1 0,0-1,-1 1,1 0,0 0,0-1,-1 1,1-1,0 1,0 0,-1-1,1 1,0 0,0-1,0 1,0-1,0 1,0 0,-1-1,1 1,0-1,0 1,-19 31,17-27,-1 0,1 0,0 0,0 0,0 0,0 0,1 1,0-1,0 1,0-1,0 1,1-1,0 1,0-1,0 1,0 0,1-1,-1 1,1-1,1 1,-1-1,0 0,1 1,0-1,0 0,0 0,1 0,-1-1,1 1,0 0,0-1,0 0,1 0,-1 0,1 0,0 0,0-1,-1 1,2-1,162 3,-164-5,-1 0,1 1,-1-1,1 1,0-1,-1 1,1 0,-1 0,1 0,-1 0,0 0,0 1,1-1,-1 1,0 0,0-1,0 1,0 0,-1 0,1 0,-1 0,1 1,-1-1,1 0,-1 1,0-1,0 1,0-1,-1 1,1-1,0 2,1 88,-3-71,-11 46,9-60,0 1,1-1,0 0,1 0,-1 1,2-1,-1 1,1-1,0 1,0-1,1 1,0-1,0 1,1-1,0 0,1 1,2 5,6 0</inkml:trace>
  <inkml:trace contextRef="#ctx0" brushRef="#br0" timeOffset="35374.424">10244 4058,'-11'39,"0"0,3 1,1 0,2 1,2 11,2-48,0 0,1 0,-1 0,1 0,0 0,0 0,1 1,-1-1,1 0,0 0,0 0,0 0,0 0,1-1,0 1,0 0,0-1,0 1,0-1,1 0,0 0,-1 1,1-2,0 1,0 0,1-1,-1 1,1-1,-1 0,1 0,0 0,-1-1,1 1,0-1,0 0,0 0,0-1,0 1,0-1,0 1,1-1,2-1,7-4,-1 0,0 0,0-2,-1 0,1 0,-2-1,1 0,-1-1,0-1,-1 1,0-2,-1 1,0-2,0 1,-1-1,-1 0,0-1,-1 1,0-1,-1-1,0 1,-1-1,-1 0,0 0,0-13,0 2</inkml:trace>
  <inkml:trace contextRef="#ctx0" brushRef="#br0" timeOffset="36303.303">10724 4397,'63'-48,"-3"-4,-2-1,38-48,-82 85,0 0,-1-1,-1-1,-1 0,-1 0,0-1,-2 0,0-1,-1 0,0 0,-2-1,-1-1,7-38,-4-1,-2 0,-3 1,-3-15,2 73,-1 0,0 1,0-1,0 0,0 0,0 0,0 0,0 1,-1-1,1 0,-1 0,1 0,-1 1,0-1,1 0,-1 1,0-1,0 0,0 1,-1 0,1-1,0 1,0 0,-1-1,1 1,-1 0,1 0,-1 0,0 0,1 0,-1 1,0-1,1 0,-1 1,0-1,0 1,0 0,0-1,1 1,-1 0,0 0,0 1,0-1,0 0,1 0,-1 1,0-1,0 1,0 0,1-1,-1 1,0 0,1 0,-1 0,1 0,-1 0,1 1,0-1,-1 0,1 1,0-1,0 1,-15 17,1 1,1 1,1 0,1 1,1 0,1 1,1 1,1-1,1 1,1 0,1 1,0 8,2-23,-1 6,1 0,0 0,1 0,0 0,2 0,0 1,1-1,0 0,1 0,1 0,0 0,2 0,0-1,0 0,1 0,1 0,1-1,0 0,1 0,0-1,1 0,0 0,9 7,-8-10,0 0,1 0,0-1,0 0,1-1,0-1,1 0,-1-1,1 0,1-1,-1-1,1 0,-1-1,1 0,0-1,0-1,0 0,1-2,-1 1,0-2,0 0,0-1,-1 0,2-1,6-4,0 0,-1-1,0-2,0 0,-1-1,-1-1,0 0,0-2,-2 0,0-1,0-2,-4 4,0 0,-1 0,-1-2,-1 1,0-1,-1-1,-1 0,0 0,-1-1,-1 0,-1 0,2-15,-6 32,-1-1,0 0,1 1,-1-1,0 0,0 0,0 1,0-1,-1 0,1 1,0-1,-1 0,1 1,-1-1,1 1,-1-1,0 1,0-1,0 1,1-1,-1 1,-1 0,1-1,0 1,0 0,0 0,-1 0,1 0,-1 0,1 0,-1 0,1 0,-1 1,1-1,-1 1,0-1,1 1,-1 0,0-1,1 1,-1 0,-67 23,51-7,0 0,2 2,0 0,0 0,2 2,1 0,0 0,2 1,0 1,1 0,1 0,2 1,0 0,1 0,1 1,1 7,1-20,1 0,0 0,1 1,0-1,1 1,0-1,1 1,0-1,1 0,0 1,1-1,0 0,1 0,0-1,1 1,0-1,1 0,0 0,0 0,1-1,0 0,1-1,0 1,0-2,1 1,5 3,-2-4,0-1,0-1,0 0,0 0,1-2,0 1,-1-2,1 1,1-2,-1 0,0 0,0-2,0 1,0-1,0-1,0-1,0 0,0 0,-1-1,0-1,4-2,2-3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8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1,'-12'7,"0"0,0 1,1 0,0 1,1 0,0 0,0 2,1-1,-6 10,13-16,1 0,0 0,0 1,1-1,-1 0,1 0,0 1,0-1,0 0,1 1,0-1,-1 0,2 0,-1 0,0 0,1 0,0 0,-1 0,2 0,-1-1,0 1,1-1,0 1,-1-1,1 0,1 0,-1 0,2 1,28 42,-31-42,1 0,-1 0,0 0,0 0,0 1,-1-1,0 1,1-1,-2 1,1-1,0 1,-1-1,0 1,0 0,0-1,-1 1,1-1,-1 1,0 0,0-1,-1 0,0 1,1-1,-1 0,-1 0,1 0,-1 0,1 0,-1-1,0 1,0-1,-1 1,1-1,-1 0,1-1,-1 1,0-1,0 1,0-1,-2 0,1-1,-1 0,0 0,0 0,0-1,0 0,0-1,0 1,0-1,0 0,0 0,0-1,1 0,-1 0,1 0,-1-1,1 1,-3-3,-7-5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7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244 255,'-12'1,"-1"1,0 1,0-1,1 2,0 0,0 0,0 2,0-1,1 1,-1 1,2 0,-1 0,1 1,0 1,1-1,-3 4,6-4,1 0,0 0,0 0,1 1,0-1,0 1,1 0,0 0,1 1,0-1,0 0,1 1,0-1,1 1,0 0,0-1,2 5,-2-8,0 0,1 0,0 0,0 0,1-1,0 1,0 0,0-1,0 1,1-1,0 0,0 0,1 0,-1 0,1-1,0 1,0-1,1 0,-1 0,1 0,0-1,0 0,0 0,0 0,1 0,-1-1,1 0,0 0,4-3,0-1,0 0,0 0,0-1,-1 0,1 0,-1-1,0-1,0 0,-1 0,1-1,-1 1,0-2,0 1,-1-1,0-1,0 1,-1-1,0 0,0-1,-1 1,0-1,0 0,118-193,-123 202,0-1,0 0,0 0,0 0,0 1,0-1,0 0,0 0,1 0,-1 1,0-1,0 0,1 0,-1 1,0-1,1 0,-1 0,1 1,-1-1,1 1,-1-1,1 0,-1 1,1-1,-1 1,1-1,0 1,-1 0,1-1,0 1,0-1,-1 1,1 0,0 0,0 0,0-1,-1 1,1 0,0 0,0 0,0 0,-1 0,1 0,0 1,0-1,-1 0,1 0,0 0,0 1,-1-1,1 0,0 1,0-1,-1 1,1-1,-1 1,1-1,0 1,-1-1,1 1,-1 0,1-1,-1 1,0 0,1-1,-1 1,1 0,-1 0,37 147,-35-141,0 0,0 0,0 0,1 0,0 0,1-1,-1 0,1 0,0 0,1 0,-1 0,1-1,0 0,1 0,-1 0,1-1,0 0,0 0,1 0,-1-1,1 0,-1 0,1-1,0 1,0-2,0 1,0-1,1 0,-1 0,0-1,0 0,1 0,-1-1,0 0,0 0,0-1,0 0,2 0,10-10</inkml:trace>
  <inkml:trace contextRef="#ctx0" brushRef="#br0" timeOffset="267.019">1120 199,'-14'38,"-15"22,-2 7,4-5,1-7,7-8,0-13,4-6,0-9,2-3,-1-3,-4-5,2-3</inkml:trace>
  <inkml:trace contextRef="#ctx0" brushRef="#br0" timeOffset="582.65">837 113,'6'21,"0"-1,1 0,1 0,1-1,1 0,0 0,1-1,2 0,-1-1,9 7,-4-8,1-1,1 0,0-2,1 0,1-1,0-1,11 3,63 38,-34 14,-52-50</inkml:trace>
  <inkml:trace contextRef="#ctx0" brushRef="#br0" timeOffset="816.455">1458 367,'10'39,"3"12</inkml:trace>
  <inkml:trace contextRef="#ctx0" brushRef="#br0" timeOffset="986.359">1402 0,'0'0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8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5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23 490,'27'272,"-26"-267,-1-1,0 0,0 0,0 0,-1 0,1 1,-1-1,0 0,0 0,-1 0,1 0,-1 0,0-1,0 1,0 0,0-1,-2 2,3-6,-1 1,1 0,-1-1,1 1,0-1,-1 0,1 1,-1-1,1 0,0 0,0 0,-1 0,1 0,0 0,0 0,0 0,0 0,0 0,0-1,1 1,-1 0,0-1,1 1,-1-1,1 1,-1-1,1 1,0-1,-1 1,1-1,0 1,0-1,0 1,0-1,0 1,1-1,-1 1,0-1,1 1,-1-1,6-34,1 1,1 0,3 0,0 1,2 0,14-24,-26 53,0 1,0 0,1-1,0 1,-1 0,1 0,1 0,-1 0,0 0,1 1,0-1,0 1,0-1,0 1,1 0,-1 0,1 1,0-1,0 1,0 0,0 0,0 0,0 0,1 1,-1-1,0 1,1 0,-1 1,1-1,-1 1,1 0,-1 0,1 0,0 1,1 0,16 6,-3 0</inkml:trace>
  <inkml:trace contextRef="#ctx0" brushRef="#br0" timeOffset="899.396">587 462,'-21'8,"6"-4,1 1,-1 0,2 0,-1 2,1-1,-1 2,2 0,-1 0,1 1,1 1,0 0,0 0,1 1,0 1,1 0,0 0,-4 9,10-13,-3 3,1 0,0 1,1 0,1 0,0 0,0 0,1 0,1 1,0-1,1 1,0 10,1-21,0 0,-1 0,1 0,0 0,0 0,0-1,0 1,1 0,-1-1,0 1,1 0,-1-1,1 0,0 1,-1-1,1 0,0 0,0 0,0 0,0 0,0 0,0-1,0 1,0-1,0 1,0-1,0 0,0 0,0 0,0 0,0 0,0 0,0 0,1-1,-1 1,68-30,-54 16,-2-1,0 0,-1 0,0-2,-2 0,0 0,0-1,-2 0,7-17,22-39,-56 182,17-104,-1 0,1 1,0 0,0-1,1 1,-1-1,1 1,0 0,0-1,1 1,-1 0,1-1,0 1,0-1,1 1,-1-1,1 0,0 0,0 1,0-1,1 0,0-1,-1 1,1 0,1-1,-1 0,0 0,1 0,0 0,-1 0,1-1,0 1,0-1,1 0,-1 0,0-1,1 1,-1-1,9-5,0 1,-1-2,1 0,-1 0,-1-2,1 1,-1-1,0-1,0 0,-1 0,0-1,-1 0,0-1,0 0,-1-1,0 0,-1 0,6-12,-11 20,28-45,-3-1,-2-1,-2-1,14-45,-17 43,-8 22,-2 9,-1 0,0-1,-2 0,-1 0,-1 0,-1-1,-1 0,-1-11,-1 34,-1 0,0-1,0 1,0 0,0 0,0 0,0-1,0 1,0 0,-1 0,1 0,0-1,-1 1,1 0,-1 0,1 0,-1 0,0 0,1 0,-1 0,0 0,0 0,0 0,0 0,1 1,-1-1,0 0,-1 1,1-1,0 0,0 1,0-1,0 1,0 0,0-1,-1 1,1 0,0 0,0 0,-1 0,1 0,0 0,0 0,0 0,-1 0,1 1,0-1,0 0,0 1,0-1,-1 1,1-1,0 1,0 0,0-1,0 1,0 0,1 0,-1 0,0-1,0 1,0 1,-17 18,1 1,0 0,2 1,1 0,0 2,2 0,1 0,0 1,2 0,1 0,-2 18,3-23,2 0,1 0,0 1,2-1,0 1,1 0,1-1,1 1,1 0,1-1,1 0,1 4,-2-18,0 0,0 1,0-1,1-1,0 1,0-1,1 1,0-1,0 0,0-1,0 1,1-1,-1 0,1-1,0 1,0-1,1 0,-1-1,1 1,5 0,139 15,-136-17,1-2,-1 0,0 0,0-2,0 0,0 0,0-1,-1-1,0-1,9-4,-10 3,1-1,-2 0,1-1,-1-1,0 0,-1 0,0-1,2-5,-9 12,-1 0,1-1,-1 1,-1-1,1 0,-1 0,1 0,-1 0,-1 0,1 0,-1-1,0 1,0 0,0-1,-1 1,0-1,0 1,0-1,-1 1,0-1,0 1,0 0,-1-1,-2-4,2 4,-2 0,1 1,-1-1,0 1,0-1,0 1,-1 0,0 0,0 1,0 0,0 0,-1 0,0 0,0 1,0 0,0 0,0 1,0-1,-1 1,1 1,-1-1,0 1,1 1,-1-1,0 1,0 0,1 0,-2 1,-8 0,1 1,0 1,0 0,1 1,-1 1,1 0,0 1,0 0,0 1,1 1,0 0,-1 2,-9 8,3-3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00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 55,'-84'-48,"74"46,1 1,0-1,-1 1,1 1,-1 0,1 0,-1 1,1 0,0 1,-1 0,1 0,0 1,0 0,1 1,-1 0,1 0,-1 1,1 0,1 0,-1 1,1 0,0 0,0 1,1 0,-1 0,2 1,-1-1,0 4,-1-1,1 1,0 0,1 0,0 1,1-1,1 1,-1 0,2 0,0 0,0 0,1 1,1-1,0 11,21 158,-16-152,0-1,-2 1,-1 0,-2 0,-1 0,-2 12,-1-23,-1-1,-1 0,0-1,-1 0,-1 0,0 0,-2-1,1 0,-2 0,0-2,-1 1,0-1,-1-1,0 0,-1-1,0 0,-7 2,22-13,0 0,-1 0,1-1,0 1,-1 0,1 0,0 0,0 0,-1 0,1 0,0 0,-1 1,1-1,0 0,-1 0,1 0,0 1,-1-1,1 0,-1 1,1-1,0 1,-1-1,1 0,-1 1,1-1,-1 1,0 0,1-1,-1 1,1-1,-1 1,0-1,1 1,-1 0,0-1,0 1,0 0,1-1,-1 1,0 0,0 0,0-1,0 1,0 0,0-1,0 1,-1 0,1-1,0 1,0 0,0-1,-1 1,1 0,0-1,-1 1,1-1,-1 1,1 0,0-1,-1 1,1-1,-1 1,15 2,-7-2,-1 0,0 1,0 0,0 0,0 0,0 1,-1 0,1 0,-1 0,0 1,1 0,-2 0,1 0,0 1,-1-1,0 1,0 0,0 1,-1-1,0 0,0 1,0 0,-1 0,1 0,-2 0,1 0,-1 0,1 0,-2 1,1-1,-1 0,0 1,0 0,-93 199,90-196,-5 6,1 1,0 1,2-1,0 1,1 0,0 0,2 0,0 1,1-1,1 1,1-1,1 0,0 1,1-1,1 1,0-13,0-1,0 1,0-1,1 0,-1-1,1 1,0-1,0 0,1 0,-1-1,1 1,0-1,0 0,0-1,0 0,1 0,-1 0,0 0,1-1,0 0,-1-1,1 0,-1 0,1 0,0 0,-1-1,1 0,-1-1,0 0,2 0,12-5</inkml:trace>
  <inkml:trace contextRef="#ctx0" brushRef="#br0" timeOffset="4732.511">889 647,'-1'-3,"0"0,0 1,-1-1,1 1,-1-1,0 1,1 0,-1-1,0 1,0 0,-1 0,1 0,0 1,-1-1,1 0,-1 1,1 0,-1 0,0-1,0 1,1 1,-1-1,0 0,0 1,0 0,0-1,0 1,0 0,0 0,0 1,1-1,-1 1,0-1,0 1,0 0,1 0,-1 0,-10 4,1 1,0 0,0 0,1 1,0 1,0 0,0 0,1 1,1 1,-1-1,2 2,-1-1,1 1,1 0,0 1,-4 8,7-10,0-1,0 1,1 1,0-1,0 1,2-1,-1 1,1-1,1 1,-1 0,2 0,0-1,0 1,1-1,0 1,1-1,0 1,1-1,0 0,0-1,1 1,6 8,-6-14,0-1,1 1,-1-1,1 0,0 0,0-1,0 1,0-1,0-1,1 1,-1-1,1 0,-1-1,0 1,1-1,-1-1,1 1,-1-1,1 0,-1-1,0 1,0-1,1 0,-1-1,-1 0,1 0,0 0,-1 0,1-1,-1 0,0 0,0-1,-1 1,1-1,0-2,16-16,-1-2,-1 0,-1-2,-2 0,0 0,-2-1,5-16,10-13,-41 113,7-20,2 1,2-1,2 1,1-1,1 1,8 32,2 220,-13-245,0-33,1 0,-2 0,1-1,-2 1,1 0,-1 0,-1 0,0-1,-1 1,0-1,0 0,-1 0,0-1,-1 1,0-1,0 0,-1-1,-1 0,1 0,-1 0,-8 5,14-10,0-1,-1 0,1 1,-1-1,0 0,0-1,0 1,0 0,0-1,0 1,0-1,-1 0,1 0,0-1,-1 1,1-1,-1 1,1-1,0 0,-1 0,1-1,-1 1,1-1,0 1,-1-1,1 0,0 0,0-1,-1 1,1-1,0 1,1-1,-1 0,0 0,0 0,1-1,-1 1,0-2,-1-9,1 0,0 0,1-1,0 1,1-1,0 1,2-1,-1 0,2 1,-1-1,2 1,0 0,1 0,0 0,3-6,5-14,2 1,0 0,3 1,0 1,2 0,9-9,-26 36,0-1,1 1,-1 0,1-1,0 1,0 0,0 1,0-1,0 1,1-1,-1 1,1 0,0 0,-1 0,1 1,4-2,6 3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8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125 642,'-15'17,"1"0,1 2,0 0,1 0,1 1,1 0,1 1,1 0,1 1,-2 9,8-29,0 1,1 0,-1-1,1 1,0 0,0-1,0 1,0 0,0 0,0-1,1 1,-1 0,1-1,0 1,0 0,0-1,0 1,0-1,1 0,-1 1,1-1,-1 0,1 0,0 0,0 0,0 0,0 0,0-1,1 1,-1-1,0 1,1-1,-1 0,1 0,-1 0,1 0,-1 0,1-1,0 1,0-1,-1 0,1 1,0-1,-1-1,1 1,0 0,0-1,-1 1,1-1,0 0,-1 0,1 0,-1 0,1 0,-1-1,0 1,1-1,12-8,-1 0,1-1,-2-1,0 0,0-1,-1 0,-1-1,0 0,-1-1,0 0,-1-1,-1 0,-1 0,0-1,-1 0,-1 0,0 0,-1-1,-1 1,-1-1,-1 0,0-9,-1 23,0 0,-1 0,1 1,-1-1,0 0,0 1,0-1,-1 0,1 1,-1 0,0-1,0 1,0 0,0 0,0 0,-1 0,0 0,1 1,-1-1,0 1,0 0,0 0,-1 0,1 0,0 0,-1 1,1-1,-1 1,0 0,1 0,-1 0,0 1,0-1,1 1,-1 0,0 0,0 0,1 1,-1-1,0 1,0 0,1 0,-1 0,1 1,-1-1,0 2,-24 25,68-45,-5-8,-1-2,-1-1,-2-2,-1-1,-1-2,-2 0,-1-2,14-25,-23 36,0-2,-2 0,-1 0,-1-2,-1 1,-2-2,1-2,-43 126,24-56,2 0,2 1,1 0,2-1,2 1,1 0,3 0,1-1,1 0,5 7,12 49,-3 2,-5 0,-5 1,-1 58,-9-121,1-23,-1-1,0 1,-1-1,0 1,0 0,-2-1,1 1,-1-1,-1 0,0 0,-1 0,0 0,0 0,-1-1,-1 0,0 0,0 0,-3 3,6-11,0 0,1 0,-1 0,0 0,0-1,0 1,0-1,0 0,0 0,0 0,-1 0,1 0,0-1,-1 0,1 1,0-1,-1 0,1-1,0 1,-1-1,1 1,0-1,0 0,0 0,0 0,-1-1,2 1,-1-1,0 0,0 0,0 0,0-1,-4-2,1 0,0-1,0 0,1 0,-1-1,1 0,1 1,0-2,0 1,0 0,0-1,-1-6,0-1,1-1,1 0,0 0,1 0,1-1,0 1,1 0,1-1,0 1,1 0,1 0,1 0,0 0,1 1,1-1,0 1,1 1,1-1,0 1,1 0,0 1,1 0,0 0,2 1,2-2,10-4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7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414 396,'-12'-2,"0"0,0 2,1-1,-1 2,0 0,0 0,0 1,0 0,1 1,-1 0,1 1,0 1,0-1,0 2,1-1,-1 2,0 1,6-6,0 1,0 0,0 0,1 0,-1 1,1 0,0-1,0 2,0-1,1 0,-1 1,1 0,0-1,0 1,1 0,0 1,0-1,0 0,0 1,1-1,0 1,0 0,0-1,1 1,0-1,0 1,0 0,1-1,0 1,0 0,0-1,1 1,0-1,0 0,0 0,0 1,1-1,0-1,0 1,1 0,-1-1,1 0,0 1,3 1,170 91,-175-95,0 1,0-1,1 1,-1 0,-1-1,1 1,0 0,-1 0,0 0,1 0,-1 0,0 1,-1-1,1 0,0 0,-1 1,0-1,0 0,0 1,0-1,0 0,-1 0,0 1,1-1,-1 0,0 0,-1 0,1 0,0 0,-1 0,0 0,0 0,0 0,0-1,0 1,0-1,0 0,-1 1,0-1,1 0,-1-1,0 1,0 0,0-1,-2 2,-25 13,-1-1,-1-2,0-1,0-1,-9 0,11-2,-71 9,127-50,-2 14</inkml:trace>
  <inkml:trace contextRef="#ctx0" brushRef="#br0" timeOffset="1250.933">1825 1,'-5'43,"1"1,2 0,2 0,5 43,0-10,24 150,-30-217,1 0,1 0,-1 0,2 1,0-1,0-1,0 1,1 0,1 0,0-1,0 0,1 0,0 0,5 6,-7-14,1 0,-1-1,1 1,-1-1,1 0,0 0,-1 0,1 0,-1 0,1-1,0 0,-1 0,0 0,1 0,-1-1,1 1,-1-1,0 0,0 1,0-2,0 1,0 0,-1-1,1 1,-1-1,1 0,-1 0,11-8,113-79,-123 89,-1-1,0 1,1 0,-1 0,1 0,-1 0,1 1,0-1,-1 1,1-1,0 1,-1 0,1 0,0 0,-1 0,1 1,-1-1,1 1,0 0,-1-1,1 1,-1 0,1 1,-1-1,0 0,0 1,1-1,-1 1,0 0,0-1,0 1,-1 0,1 0,0 1,-1-1,1 0,-1 0,0 1,0-1,0 1,0-1,0 1,-1-1,1 1,-1-1,1 1,-1 0,0-1,0 1,0 2,-7 46,6-46,-1 0,1 0,0 0,0 0,1 0,-1-1,1 1,1 0,-1 0,0 0,1 0,0 0,0 0,2 4,6 4</inkml:trace>
  <inkml:trace contextRef="#ctx0" brushRef="#br0" timeOffset="351.972">753 536,'-11'13,"1"1,0 0,1 0,1 1,0 0,1 0,1 1,0 0,1 0,1 1,0-1,1 1,1 4,1-18,1 0,0 0,0-1,0 1,1 0,-1 0,1-1,0 1,-1 0,1 0,0-1,1 1,-1-1,0 1,1-1,-1 0,1 1,0-1,0 0,0 0,0 0,0 0,0-1,0 1,1 0,-1-1,1 0,-1 1,1-1,-1 0,1 0,0-1,0 1,-1 0,1-1,0 0,2 0,106-16,-97 11,0-1,0 0,-1-1,0-1,-1 0,0 0,0-2,-1 1,0-1,0-1,-1 0,-1-1,0 0,-1 0,0 0,0-1,-2-1,1 1,-2-1,0 0,0 0,-2-1,0 1,0-1,-1 0,-1 0,-7-14,6 30,0-1,0 0,0 1,0-1,0 0,-1 1,1-1,0 0,0 1,0-1,0 0,0 0,0 1,-1-1,1 0,0 1,0-1,0 0,-1 0,1 1,0-1,0 0,-1 0,1 0,0 0,-1 1,1-1,0 0,0 0,-1 0,1 0,0 0,-1 0,1 0,0 0,-1 0,1 0,0 0,-1 0,1 0,0 0,-1 0,1 0,0 0,-1 0,1 0,0 0,-1 0,1-1,0 1,0 0,-1 0,1 0,0-1,0 1,-1 0,1 0,0-1,0 1,0 0,-1 0,1-1,-4 15</inkml:trace>
  <inkml:trace contextRef="#ctx0" brushRef="#br0" timeOffset="747.926">1571 480,'-7'-5,"-1"1,0 0,0 1,0 0,0 0,-1 0,1 1,-1 1,0-1,1 1,-1 1,0 0,0 0,0 1,1 0,-1 0,0 1,1 0,-1 0,1 1,0 0,0 1,0 0,0 0,1 1,0 0,0 0,0 0,0 1,0 1,2-3,1-1,0 1,0 0,0-1,0 2,0-1,1 0,0 1,0 0,0-1,1 1,-1 0,1 1,0-1,1 0,-1 1,1-1,0 0,1 1,-1 0,1-1,0 1,0-1,1 1,0-1,0 1,0-1,1 0,-1 1,1-1,0 0,1 0,-1 0,1 0,0-1,1 1,-1-1,2 2,6 4,0-1,1-1,0 0,1 0,0-1,0 0,0-2,1 1,0-2,0 1,0-2,0 0,7 0,35-14,-31-1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26 922,'-25'197,"26"-244,3 16,2 1,0 0,3 0,0 1,2 0,1 1,1 0,2 1,0 0,2 1,7-8,-23 33,-1 0,1 0,-1 0,1 0,0-1,-1 1,1 0,0 0,0 0,0 0,0 0,0 1,0-1,0 0,0 0,0 1,0-1,0 0,0 1,1-1,-1 1,0 0,0-1,1 1,-1 0,0 0,0 0,1 0,-1 0,0 0,1 0,-1 0,0 0,0 1,1-1,-1 0,0 1,0-1,0 1,1 0,-1-1,0 1,0 0,0 0,0-1,0 1,0 0,0 0,-1 0,1 0,0 0,-1 0,1 1,0-1,0 1,11 32,-12-30,1 0,0-1,0 1,0-1,0 0,0 1,0-1,1 0,0 0,0 0,0 0,0 0,0 0,0 0,1-1,-1 1,1-1,0 0,0 0,0 0,0 0,2 1,13 0</inkml:trace>
  <inkml:trace contextRef="#ctx0" brushRef="#br0" timeOffset="315.111">619 697,'-21'26,"1"1,2 0,1 2,1 0,1 1,2 0,1 2,-3 13,14-43,-1 1,2-1,-1 1,0 0,0 0,1-1,-1 1,1 0,0 0,0-1,0 1,0 0,1 0,-1-1,1 1,-1 0,1 0,0-1,0 1,0-1,1 1,-1-1,0 1,1-1,0 0,-1 0,1 0,0 0,0 0,0 0,1 0,-1-1,0 1,1-1,-1 1,1-1,-1 0,1 0,-1 0,1-1,0 1,0-1,-1 1,1-1,0 0,0 0,7-3,-1 0,1-1,-1 0,0-1,0 1,0-2,-1 0,0 0,0 0,0-1,-1 0,0 0,0-1,-1 0,0 0,-1-1,0 0,0 1,0-2,-1 1,-1 0,0-1,0 0,0 0,-2 0,1 0,-1 0,-1 0,1-1,-1 8,0-1,0 1,0 0,-1-1,1 1,-1 0,1-1,-1 1,0 0,-1 0,1 0,0 0,-1 0,0 0,1 0,-1 0,0 1,-1-1,1 1,0-1,-1 1,1 0,-1 0,0 0,0 0,0 1,0-1,0 1,-1-1,-18-5</inkml:trace>
  <inkml:trace contextRef="#ctx0" brushRef="#br0" timeOffset="698.227">986 217,'-8'22,"0"0,2 1,1-1,1 1,1 1,1-1,1 0,1 1,1-1,2 12,-2-14,28 153,-16-95,-9-66,-1 1,0 0,-1-1,0 1,-2 0,1 0,-2 0,1 0,-2 0,0 0,-1 0,-2 6,-4-19,7-12</inkml:trace>
  <inkml:trace contextRef="#ctx0" brushRef="#br0" timeOffset="954.746">788 584,'39'0,"21"0,6 0,-3 0,-8 4,-13 3</inkml:trace>
  <inkml:trace contextRef="#ctx0" brushRef="#br0" timeOffset="1650.423">1493 527,'-34'22,"1"1,1 1,2 2,0 1,1 1,-19 27,14-1,33-53,0 0,0 1,1-1,-1 0,0 1,1-1,0 0,-1 1,1-1,0 1,-1-1,1 1,0-1,0 1,0-1,0 0,0 1,1-1,-1 1,0-1,1 1,-1-1,1 0,0 1,-1-1,1 0,0 1,0-1,-1 0,1 0,0 0,0 0,0 0,1 0,-1 0,0 0,0 0,1 0,4-1,-1 0,0 0,1 0,-1 0,1-1,-1 0,0 0,0-1,1 0,-1 0,0 0,-1 0,1-1,0 1,-1-1,1 0,-1-1,0 1,3-4,8-3,163-132,-177 141,-1 0,0 0,1 0,-1 0,1 0,0 0,-1 0,1 0,0 0,-1 1,1-1,0 0,0 1,0-1,0 0,-1 1,1-1,0 1,0-1,0 1,0 0,0-1,1 1,-1 0,0 0,0 0,0 0,0 0,0 0,0 0,0 0,0 0,0 0,0 0,0 1,0-1,0 0,0 1,0-1,0 1,0-1,0 1,0 0,0-1,-1 1,1 0,0 0,0-1,-1 1,1 0,0 0,-1 0,1 0,-1 0,1 0,4 98,-7-93,1 0,0 0,0 0,0 1,1-1,-1 0,1 0,1 1,-1-1,1 0,1 0,-1 0,1 0,0 0,0 0,0 0,1-1,0 1,0-1,1 0,-1 0,1 0,0 0,1 0,-1-1,1 0,0 0,0 0,0-1,0 1,1-1,2 1,-1-2,1-1,-1 1,0-2,0 1,1-1,-1 0,0 0,0-1,1 0,-1 0,0-1,0 0,0 0,0 0,0-1,-1 0,1-1,-1 0,0 0,0 0,0 0,-1-1,1 0,-1 0,2-3,7-7,-1-1,-1-1,0 0,-1-1,-1 0,0-1,-2 0,4-11,8-38,-3-1,-3-1,0-22,-3 26,-3 18,-2 0,-1-1,-3 1,-4-47,2 94,0-1,1 1,-1 0,0-1,0 1,0-1,0 1,0-1,-1 1,1 0,0-1,-1 1,1 0,0-1,-1 1,0 0,1-1,-1 1,0 0,0 0,0 0,1 0,-1 0,0 0,0 0,-1 0,1 0,0 0,0 0,0 1,-1-1,1 1,0-1,-1 1,1-1,0 1,-1-1,1 1,0 0,-1 0,1 0,-1 0,1 0,-1 0,1 0,0 1,-1-1,1 0,0 1,-1-1,1 1,0-1,-1 1,1 0,0 0,0-1,0 1,0 0,0 0,0 0,0 0,0 0,0 1,0-1,0 0,0 1,-8 14,1 0,0 0,1 1,0 0,2 0,0 1,1 0,0 0,2 0,0 0,1 0,1 0,1 0,0 0,3 12,-2 21,36 154,-29-169,3 7,-5-23,-2 0,0 0,-1 1,-1-1,-1 1,-1 0,-1 2,-15 12,2-30</inkml:trace>
  <inkml:trace contextRef="#ctx0" brushRef="#br0" timeOffset="1916.757">1719 471,'34'4,"35"2,10 0,-3-1,-5-1,-10-2,-11-1,-8-1,-7 0,-5 0,-2 0,-6 0</inkml:trace>
  <inkml:trace contextRef="#ctx0" brushRef="#br0" timeOffset="2149.605">2425 611,'0'39,"4"17,8-6,0-11</inkml:trace>
  <inkml:trace contextRef="#ctx0" brushRef="#br0" timeOffset="2301.644">2425 301,'0'0</inkml:trace>
  <inkml:trace contextRef="#ctx0" brushRef="#br0" timeOffset="2655.357">2735 527,'-7'12,"-5"5,1 0,1 0,1 1,0 0,2 0,0 1,0 0,2 1,1-1,0 1,1 0,2 0,0 19,3-33,0 0,1 0,1-1,-1 1,0-1,1 0,0 0,1 0,-1-1,1 1,0-1,0 0,0 0,0-1,1 0,-1 0,1 0,0 0,0-1,0 0,0 0,0-1,1 0,-1 0,0 0,1-1,-1 0,1 0,-1 0,2-1,3-2,-1-1,1 0,-1 0,0-1,0 0,0-1,0 0,-1 0,0-1,-1 0,1-1,-1 0,-1 0,0-1,0 0,0 0,-1-1,-1 0,0 0,0 0,-1 0,0-1,0 0,-2 0,1 0,-1 0,-1 0,0 0,0 0,-1-1,-1 1,0 0,-1 0,0 0,0 0,-3-8,3 15,0-1,0 0,-1 1,1 0,-1 0,0-1,0 1,0 1,-1-1,1 0,-1 1,0 0,0 0,0 0,-1 0,1 1,0 0,-1 0,0 0,1 0,-1 1,0 0,0-1,0 2,0-1,0 1,0 0,0 0,0 0,0 0,0 1,0 0,0 0,0 1,0-1,1 1,-1 0,1 0,-1 1,1-1,0 1,0 0,0 0,0 0,0 1,0 0,-9 10</inkml:trace>
  <inkml:trace contextRef="#ctx0" brushRef="#br0" timeOffset="3134.392">3187 809,'6'-2,"-1"-1,1 1,-1-1,0 0,0 0,0 0,0-1,0 0,-1 0,0 0,0 0,0-1,0 1,-1-1,0 0,1 0,-2-1,3-3,5-11,0 0,-1 0,0-1,-2-1,-1 1,-1-1,0 0,-1-9,-4 23,0 28,1-11,1-1,-1 0,1 1,0-1,1 0,0 0,0 0,1-1,0 1,0-1,1 0,0 0,0-1,1 1,-1-1,1 0,1 0,-1-1,1 0,0 0,0-1,1 0,-1 0,1 0,0-1,0 0,0-1,0 0,0 0,1-1,-1 0,0 0,1-1,-1 0,3-1,4-4,-1-1,0-1,-1 0,0-1,0 0,0-1,-1-1,-1 0,1 0,-2-1,0-1,0 1,-1-2,0 1,-1-1,0-1,-2 0,3-4,33-51,-26 46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8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19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1,'13'69,"-4"1,-2 0,-4 1,-5 67,1-70,1 177,25-98,-10-86,-4-72,-8-3</inkml:trace>
  <inkml:trace contextRef="#ctx0" brushRef="#br0" timeOffset="246.321">1 481,'38'0,"37"-10,10-3,-4-4,-11 1,-13 3,-16-1,-10 2,-6 3,-2 2,-5-1,-1 0,-3 2</inkml:trace>
  <inkml:trace contextRef="#ctx0" brushRef="#br0" timeOffset="736.404">678 29,'0'33,"17"423,18-261,-34-192,0-1,0 1,1 0,-1-1,1 1,-1-1,1 1,0-1,0 0,0 0,0 0,0 0,1 0,-1 0,0-1,1 1,0-1,-1 0,1 1,0-1,-1 0,1-1,0 1,0 0,0-1,0 0,0 1,0-1,0-1,0 1,0 0,-1-1,1 1,0-1,0 0,0 0,0 0,-1 0,1 0,-1-1,1 1,-1-1,1 0,-1 0,0 0,0 0,0 0,0 0,0 0,1-3,152-109,-154 113,0 0,1 0,-1 0,1 0,-1 0,1 0,-1 0,1 1,-1-1,1 1,0-1,-1 1,1-1,0 1,0 0,-1 0,1 0,0 0,0 0,-1 0,1 0,0 1,-1-1,1 0,0 1,-1 0,1-1,0 1,-1 0,1 0,-1 0,0 0,1 0,-1 0,0 0,1 0,-1 1,0-1,0 0,0 1,0-1,0 1,-1 0,1-1,0 1,-1-1,1 1,-1 0,1-1,-1 1,0 0,0 0,0-1,0 1,0 0,7 136,13-113,-9-24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6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3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24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261 605,'-1'-3,"-1"0,1 0,-1 0,1 1,-1-1,0 1,0-1,0 1,-1 0,1 0,0 0,-1 0,1 0,-1 1,0-1,0 1,1-1,-1 1,0 0,0 0,0 1,0-1,0 0,-1 1,1 0,0 0,0 0,0 0,0 0,0 1,0-1,0 1,0 0,0 0,0 0,0 0,0 0,0 1,0 0,-8 5,-1 1,1 0,0 1,1 0,0 1,0 0,1 1,1 0,0 0,0 1,1 0,0 0,1 1,1-1,-2 6,5-13,0-1,-1 1,2-1,-1 1,0 0,1 0,0 0,0 0,1 0,-1 0,1 0,0 0,1 0,-1 0,1 0,0 0,0 0,0-1,1 1,-1 0,1-1,1 1,-1-1,1 1,-1-1,1 0,0 0,1 0,-1 0,1-1,-1 0,1 1,0-1,0-1,1 1,-1 0,5 1,3-4,0 0,0 0,0-2,0 1,0-1,0-1,0 0,0-1,-1 0,0-1,0 0,0-1,0 0,-1 0,0-1,0-1,-1 0,0 0,0-1,13-11,0-1,-1 0,-2-2,0 0,-1-2,2-5,4-20,-36 73,11-18,0 1,1 0,-1 0,1 0,0 0,1 0,-1 0,1 0,0 0,1 0,0 0,-1-1,2 1,-1 0,1-1,0 0,0 0,0 0,1 0,-1 0,1-1,0 1,1-1,-1 0,1 0,1 0,3 3,-1-1,1 0,0-1,0 0,1 0,0-1,0 0,0-1,0 0,0 0,0-1,1-1,-1 0,10 0,-6-5,-1 0,-1-1,1 0,-1-1,0-1,0 0,-1 0,0-1,0-1,-1 0,0 0,0-1,-1 0,-1-1,1 0,-2 0,0-1,0 0,-1 0,0-1,-1 1,1-9,12-21,-1-1,-3-1,-2 0,-1-1,-3 0,-1 0,-3-1,-1 0,-3 0,-3-24,-25-22,28 91,0 1,0-1,-1 1,1-1,0 1,-1-1,1 1,-1 0,1-1,0 1,-1 0,1-1,-1 1,1 0,-1-1,1 1,-1 0,1 0,-1 0,0-1,1 1,-1 0,1 0,-1 0,1 0,-1 0,0 0,1 0,-1 0,1 0,-1 1,1-1,-1 0,1 0,-1 0,1 1,-1-1,1 0,-1 0,1 1,-1-1,1 1,-1-1,1 0,0 1,-1-1,1 1,0-1,-1 1,1-1,0 1,-1-1,1 1,0-1,0 1,0-1,0 1,0-1,0 1,-1 0,1-1,0 1,1-1,-1 1,0-1,0 1,0 0,0-1,-6 44,6 247,26-122,6 57,-32-125,-1-100,1-12</inkml:trace>
  <inkml:trace contextRef="#ctx0" brushRef="#br0" timeOffset="312.895">542 322,'39'-5,"26"-1,8 0,1 1,-8 6,-10 4,-10-1,-7 1,-7-2,-3 0,-2-2,0 0,-1-1,-4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1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0,'-26'139,"23"137,3-264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1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1,'0'4,"9"8,4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8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0 477,'2'-40,"1"0,2 0,2 0,2 0,1 2,2-1,13-27,11-33,-31 138,-6-27,1 1,0-1,0 0,1 1,1-1,0 0,1 0,0 0,1 0,0 0,0-1,2 0,-1 0,2 0,-1-1,1 1,1-2,0 1,0-1,1 0,0-1,0 0,1 0,0-1,3 1,-9-6,0 0,0 0,0-1,1 0,-1 0,0 0,1 0,-1-1,0 1,1-1,-1 0,1 0,-1-1,0 0,1 1,-1-1,0-1,0 1,1-1,-1 1,0-1,-1 0,1-1,0 1,0-1,-1 1,0-1,1 0,-1 0,0-1,-1 1,1-1,-1 1,1-1,66-139,-43-1,-26 120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6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3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27,'312'0,"-193"-23,-99 19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12,'482'0,"-431"-5,-33-1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61,'79'-28,"-48"22,4-2,2 1,-1 2,1 1,0 2,0 2,31 3,-66-3,0 0,-1 0,1 1,0-1,0 1,0-1,-1 1,1-1,0 1,-1 0,1 0,0 0,-1 0,1 0,-1 0,1 0,-1 0,0 1,0-1,1 0,-1 1,0-1,0 1,0 0,0-1,-1 1,1 0,0-1,-1 1,1 0,-1 0,0 0,0-1,1 1,-1 0,0 0,0 0,-1 0,1 0,0-1,-1 1,1 0,-1 0,1-1,-1 2,-37 81,36-80,-167 240,136-199,3 2,1 2,3 0,-6 20,29-65,1 0,0 0,0 0,1 1,-1-1,1 0,0 1,0-1,0 1,1-1,-1 1,1-1,0 1,1-1,-1 1,1-1,0 1,0-1,0 1,0-1,1 0,0 0,0 0,0 0,0 0,1 0,0 0,-1-1,1 1,1-1,-1 0,0 0,1 0,-1 0,1-1,2 2,7 0,-1-1,1 0,-1 0,1-1,0-1,0 0,0-1,0 0,0-1,-1-1,1 0,0-1,-1 0,1-1,-1 0,8-4,41-9,11-6,-54 16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50,'-5'9,"0"0,0 1,1 0,0-1,1 2,0-1,0 0,1 1,1-1,0 1,0-1,1 1,0-1,1 1,0 0,3 8,-3-16,0 0,0 0,1 0,0 0,-1-1,1 1,0 0,0-1,0 1,1-1,-1 0,1 0,-1 0,1 0,0 0,-1 0,1-1,0 1,0-1,0 0,0 0,1 0,-1 0,0 0,0-1,1 0,-1 1,0-1,0 0,1-1,-1 1,0-1,0 1,1-1,0 0,2-1,0 1,0-1,-1 0,1 0,-1-1,1 1,-1-1,0-1,0 1,0-1,-1 1,1-1,-1-1,0 1,0-1,0 1,-1-1,0 0,2-3,-2 0,-1 0,0 0,0-1,0 1,-1-1,-1 1,1-1,-1 0,-1 1,0-1,0 0,0 1,-1-1,-3-6,4 11,0 0,-1 0,1 0,-1 0,0 0,-1 0,1 0,-1 1,1 0,-1-1,0 1,0 0,-1 0,1 0,-1 1,1-1,-1 1,0 0,0 0,0 0,0 0,0 1,0 0,0 0,-1 0,1 0,0 1,-1-1,-2 1,-37 12,24-1</inkml:trace>
  <inkml:trace contextRef="#ctx0" brushRef="#br0" timeOffset="399.648">320 247,'93'-180,"-92"179,-1 1,1-1,-1 0,1 1,-1-1,1 0,0 1,-1-1,1 0,0 1,0-1,-1 1,1-1,0 1,0 0,0-1,0 1,0 0,-1 0,1 0,0-1,0 1,0 0,0 0,0 0,0 0,0 0,0 1,0-1,-1 0,1 0,0 1,0-1,0 0,0 1,-1-1,1 1,0-1,0 1,-1-1,1 1,0 0,-1-1,1 1,0 0,-1-1,1 1,25 47,-16-27,-8-16,0 0,1 0,0-1,0 1,0 0,0-1,0 0,1 0,0 0,0 0,0-1,0 1,1-1,0 0,-1 0,1-1,0 1,0-1,0 0,0-1,1 1,-1-1,0 0,1 0,-1-1,1 1,-1-1,1-1,-1 1,1-1,-1 0,0 0,1 0,-1-1,0 0,0 0,0 0,1-1,0-2,1 0,-1-1,0 0,0 0,-1 0,0-1,0 0,0 0,-1 0,0-1,-1 1,1-1,-2 0,1 0,-1 0,0 0,0 0,-1-1,0-5,1-11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227 129,'-26'138,"11"8,7-102,-2-1,-2 1,-2-2,-1 0,-8 12,10-44,17-17</inkml:trace>
  <inkml:trace contextRef="#ctx0" brushRef="#br0" timeOffset="302.991">481 129,'-1'314,"-26"-147,20-116,1-33</inkml:trace>
  <inkml:trace contextRef="#ctx0" brushRef="#br0" timeOffset="1146.992">1 298,'7'-16,"1"0,1 1,1 0,0 1,1 0,0 0,1 1,1 1,0 0,0 0,12-6,161-101,-182 118,0-1,1 1,-1 0,0 0,0 1,1-1,-1 1,0 0,1 0,-1 0,1 1,-1 0,0 0,0 0,0 0,1 0,-1 1,0 0,-1 0,1 0,0 0,0 1,-1-1,0 1,1 0,-1 0,0 0,0 0,-1 1,1-1,-1 1,0 0,1 0,-2-1,2 5,24 24,-21-24,0-1,1 1,0-2,0 1,1-1,-1 0,1 0,1-1,-1 0,1-1,0 1,0-2,0 1,0-1,1-1,-1 0,1 0,7 0,-9-1,0-1,0 0,0 0,0-1,0 1,0-2,0 1,0-1,-1-1,1 1,-1-1,6-3,5-7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53 589,'2'1,"0"0,-1 1,1-1,0 1,0-1,-1 1,1 0,-1 0,0 0,1 0,-1 0,0 0,0 0,0 0,0 0,-1 0,1 1,0-1,-1 0,0 0,1 1,-1-1,0 0,0 1,-1 0,2 0,-14 147,-1-44,3-5,11-102,0 1,-1-1,1 1,0-1,0 1,0-1,-1 1,1-1,0 1,0 0,-1-1,1 1,-1-1,1 1,0 0,-1-1,1 1,-1 0,1 0,0-1,-1 1,1 0,-1 0,1-1,-1 1,1 0,-1 0,1 0,-1 0,0 0,1 0,-1 0,1 0,-1 0,1 0,-1 0,1 0,-1 1,1-1,-1 0,1 0,-1 0,1 1,-1-1,1 0,0 0,-1 1,1-1,-1 0,1 1,0-1,-1 1,1-1,0 1,-1-1,1 0,0 1,0-1,0 1,-1-1,1 1,0-1,0 1,0-1,0 1,0 0,0-1,-15-40,14 15,0 1,2-1,1 1,1-1,1 1,1 0,1 0,1 1,1-1,2 2,0-1,1 1,1 1,1 0,1 1,1 0,0 1,5-3,-15 14,-1 1,2-1,-1 1,1 0,0 1,0-1,1 1,0 1,0-1,0 1,1 0,-1 1,1 0,0 0,1 0,-1 1,1 1,-1-1,8 0,-12 5,1 1,0 0,-1 0,0 0,0 0,0 0,0 1,0 0,-1 0,0 0,0 0,0 1,0-1,0 1,-1-1,0 1,0 0,0 0,-1 0,0 0,0 0,0 0,0 1,-1-1,0 0,0 2,6 24,0-7,-2-4</inkml:trace>
  <inkml:trace contextRef="#ctx0" brushRef="#br0" timeOffset="510.32">900 589,'-229'146,"217"-137,1 1,0 0,0 0,1 1,1 0,-1 1,2 0,0 0,0 1,2 0,-1 0,1 1,1 0,1 0,0 0,1 1,0-1,1 1,1 0,0 11,1-23,0-1,0 0,0 1,0-1,1 0,-1 0,1 1,-1-1,1 0,0 0,0 0,0 0,0 0,0 0,1 0,-1 0,0 0,1-1,-1 1,1-1,0 1,0-1,0 1,-1-1,1 0,0 0,1 0,-1 0,0 0,0-1,0 1,0 0,1-1,-1 0,0 1,0-1,1 0,-1 0,2-1,4 0,-1 0,0-1,0 1,1-2,-1 1,0-1,-1 0,1 0,-1-1,1 0,4-4,18-19,-1-2,-1-1,-2-1,-1-1,-2-1,12-22,-27 43,56-90,-62 102,0 0,0 0,0 0,0 0,0 0,0 1,0-1,0 0,0 0,0 1,0-1,0 1,0-1,0 1,-1-1,1 1,0-1,0 1,0 0,-1-1,1 1,0 0,-1 0,1 0,0 0,-1-1,1 1,-1 0,0 0,1 0,-1 0,0 0,1 0,-1 0,0 0,0 0,0 0,0 0,0 0,0 0,0 1,0-1,-1 0,1 0,0 0,-1 0,1-1,0 1,-1 0,1 0,-1 1,1-1,0 13,1-1,1 1,0-1,1 1,1-1,0 0,1-1,0 1,4 6,-7-14,1-1,-1 0,1 0,0-1,0 1,0-1,0 1,1-1,-1 0,1 0,0 0,0-1,0 0,0 1,0-1,1-1,-1 1,0 0,1-1,0 0,-1 0,1-1,0 1,-1-1,1 0,0 0,-1-1,1 1,1-1,2-1,0-1,0 0,0 0,0-1,0 0,-1 0,1-1,-1 0,0 0,5-6,-9 8,11-8</inkml:trace>
  <inkml:trace contextRef="#ctx0" brushRef="#br0" timeOffset="1048.997">1493 503,'-9'13,"-18"22,1 2,3 0,0 2,3 1,-13 35,31-71,1 0,-1 0,1 0,0 1,0-1,0 0,1 1,0-1,-1 1,2-1,-1 0,0 1,1-1,0 1,0-1,0 0,1 0,-1 0,1 1,0-2,0 1,0 0,1 0,-1-1,1 1,0-1,0 0,0 0,1 0,-1 0,1 0,-1-1,1 1,0-1,0 0,0-1,0 1,0 0,4 0,7 0,1 0,-1-1,1 0,0-1,-1-1,1-1,0 0,-1-1,0 0,0-1,0-1,0-1,-1 0,0-1,0 0,0-1,-1 0,0-1,-1-1,0 0,8-10,3-1,0-1,-2-1,-1-1,0-1,-2-1,-1-1,-2 0,0-1,-2 0,-1-1,-1-1,-1 0,-2 0,-1-1,-2 0,0 0,-3 0,0-1,-2 1,-4-32,3 53,-1 1,0-1,-1 0,0 1,0-1,-1 1,0 0,-1 0,0 1,0-1,-1 1,0 0,0 0,-1 1,0 0,0 0,-1 1,0 0,0 0,0 1,-1 0,0 0,0 1,0 0,0 1,-3-1,3 4,0 1,0 0,0 0,0 1,0 0,0 1,1 0,-1 0,1 1,0 0,0 0,0 1,0 0,1 0,0 1,0 0,1 0,-1 1,1 0,1 0,-1 0,1 1,1 0,-1 0,0 2,-2 3,1 1,0 0,1 1,1-1,0 1,0 0,2 0,0 0,1 0,0 0,1 1,1-1,0 0,1 0,1 0,0 0,2 3,2 7,1-1,1-1,1 0,1 0,2-1,0 0,1-1,1 0,0-1,3-1,21 18,1-1,3-2,41 25,15 11,69 51,-166-107,-9-18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3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49 707,'-1'0,"0"1,0 0,0-1,-1 1,1-1,0 1,-1-1,1 1,0-1,-1 0,1 0,0 0,-1 0,1 0,0 0,-1 0,1 0,0 0,-1-1,1 1,0-1,-1 1,1-1,0 1,0-1,0 0,-1 1,1-1,0 0,0 0,0 0,0 0,0 0,1 0,-1 0,0 0,0 0,1 0,-1-1,1 1,-1 0,1 0,-1-1,1 1,0 0,-1-1,1 1,0 0,0-1,1-70,3 51,1 0,0 1,2 0,0 0,1 0,1 1,1 0,0 1,2 0,0 1,1 0,1 1,3-2,-17 17,1 0,0-1,0 2,0-1,0 0,0 0,1 0,-1 0,0 1,0-1,0 0,1 1,-1-1,0 1,1 0,-1-1,0 1,1 0,-1 0,1 0,-1 0,0 0,1 0,-1 0,0 0,1 1,-1-1,0 0,1 1,-1-1,0 1,1 0,-1-1,0 1,0 0,0 0,0-1,0 1,1 1,6 13</inkml:trace>
  <inkml:trace contextRef="#ctx0" brushRef="#br0" timeOffset="468.77">360 594,'14'-1,"1"0,0-1,0-1,-1 0,0-1,1 0,-1-1,-1-1,1 0,1-2,-8 5,-1-1,0 0,0 0,0 0,0 0,-1-1,0 0,0 0,0-1,0 0,-1 1,0-1,0-1,-1 1,0-1,0 1,0-1,-1 0,0 0,0 0,0-4,-3 8,1 0,-1 1,0-1,0 0,0 0,0 0,0 0,-1 1,1-1,-1 1,1-1,-1 1,0 0,0-1,0 1,-1 0,1 0,0 1,-1-1,0 0,1 1,-1-1,0 1,1 0,-1 0,0 0,0 0,0 1,0-1,0 1,0 0,0 0,0 0,0 0,0 0,0 1,0-1,0 1,0 0,0 0,1 0,-1 0,0 0,0 1,1-1,-1 1,1-1,-1 1,1 0,-2 2,-5 2,1 1,-1 0,1 1,0 0,1 0,0 0,0 1,1 0,0 0,0 1,1 0,0 0,1 0,0 0,1 3,0-7,2 0,-1 0,1-1,0 1,0 0,0 0,1 0,0 0,0 0,1 0,0 0,0 0,0 0,0 0,1 0,0-1,1 1,-1-1,1 1,0-1,0 0,1 0,-1 0,1-1,0 1,0-1,1 0,2 2,4-1,1-1,0 0,0 0,0-1,0-1,1 0,-1-1,1 0,-1-1,1 0,-1-1,0-1,7-1,88-35,-91 29</inkml:trace>
  <inkml:trace contextRef="#ctx0" brushRef="#br0" timeOffset="782.703">980 424,'-12'4,"0"1,0 1,0 0,0 0,1 1,0 0,1 1,-1 1,2-1,-1 2,1-1,1 1,-1 1,2-1,-1 1,2 1,-1-1,2 1,-1 0,2 1,0-1,0 1,1 1,3-11,0 1,1 0,0-1,-1 1,2 0,-1-1,0 1,0-1,1 1,0-1,0 0,0 0,0 0,0 0,1 0,-1 0,1 0,0-1,0 0,0 1,0-1,0 0,0 0,1-1,-1 1,1-1,-1 1,1-1,-1 0,1-1,2 1,7 2,0-1,0-1,-1 0,1-1,0 0,0-1,0 0,10-3,52-27,-57 21</inkml:trace>
  <inkml:trace contextRef="#ctx0" brushRef="#br0" timeOffset="1153.793">1460 1,'-14'106,"4"0,5 1,5 5,29 79,-28-111,-1-80</inkml:trace>
  <inkml:trace contextRef="#ctx0" brushRef="#br0" timeOffset="1398.415">1207 453,'38'-10,"27"-8,8 0,-5 2,-8 4,-10 4,-9 3,-6 3,-4 2,-3 0,-2 1,-4 5,-7 1</inkml:trace>
  <inkml:trace contextRef="#ctx0" brushRef="#br0" timeOffset="1655.34">1912 481,'4'38,"8"13,0-2</inkml:trace>
  <inkml:trace contextRef="#ctx0" brushRef="#br0" timeOffset="1820.168">1939 170,'0'15,"0"9,0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4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205 506,'-6'-1,"1"0,-1 0,0 0,1 1,-1 0,0 0,0 0,1 1,-1 0,0 0,1 1,-1-1,1 1,-1 0,1 1,0-1,0 1,0 0,0 0,1 1,-1-1,1 1,0 0,0 0,0 1,0-1,0 2,-3 2,1 1,-1 0,2 0,-1 0,1 1,1-1,-1 1,2 1,-1-1,2 0,-1 1,1-1,1 1,0 0,0 0,1-1,1 1,0 0,0 0,1-1,0 1,1-1,2 6,-4-13,1-1,0 1,-1 0,1-1,0 1,1-1,-1 1,0-1,1 0,-1 0,1 0,-1-1,1 1,0 0,0-1,0 0,0 0,0 0,0 0,0 0,0 0,0-1,0 0,1 1,-1-1,0 0,0-1,0 1,1-1,-1 1,0-1,0 0,2-1,95-50,-76 32,0 0,-2-2,0 0,-2-1,0-1,-2-1,-1-1,0-1,-2 0,-2-1,0 0,-2-1,-1 0,-1-1,-1 0,-2-1,-1 1,-2-1,-1 0,-1-13,-1 34,1 0,-2 0,0 1,0-1,0 0,-1 1,-1-1,0 1,0 0,-1-1,0 2,0-1,-1 0,0 1,-1 0,1 0,-2 0,1 1,-1 0,0 1,-1-1,1 1,-1 0,0 1,-2 0,7 4,0 1,0 0,0 0,0 0,0 0,-1 1,1-1,0 1,0 0,0 0,0 0,0 0,0 0,1 1,-1-1,0 1,1 0,-1 0,1 0,-1 0,1 0,0 0,0 1,0-1,0 1,1-1,-1 1,1 0,-1 1,-36 89,38-91,-6 16,1 0,1 0,0 1,2 0,0-1,1 1,1 0,0 0,2 0,0-1,1 1,1-1,1 0,0 0,2 0,0 0,3 4,3-5,0 0,1 0,1-2,0 1,1-2,0 0,2-2,11 8,138 76,-153-87</inkml:trace>
  <inkml:trace contextRef="#ctx0" brushRef="#br0" timeOffset="218.433">854 478,'-10'34,"-3"10</inkml:trace>
  <inkml:trace contextRef="#ctx0" brushRef="#br0" timeOffset="385.08">769 83,'15'14,"4"5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8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2:2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89 199,'103'-180,"-103"179,0 1,0-1,0 0,0 1,0-1,-1 1,1-1,1 0,-1 1,0-1,0 0,0 1,0-1,0 1,1-1,-1 1,0-1,0 1,1-1,-1 0,0 1,1 0,-1-1,1 1,-1-1,0 1,1-1,-1 1,1 0,-1-1,1 1,-1 0,1 0,0-1,-1 1,1 0,-1 0,1 0,0 0,-1 0,1-1,-1 1,1 0,0 1,-1-1,1 0,-1 0,1 0,0 0,-1 0,1 0,-1 1,1-1,-1 0,1 1,-1-1,1 0,-1 1,1-1,-1 0,1 1,-1 0,15 38,-12-32,7 37,-3 1,-1 0,-2-1,-2 1,-2 1,-3 14,2 17,22 241,-43-15,21-287,0 0,-1 0,-1 0,-1 0,0 0,-1-1,-1 0,-6 11,11-21,-1-1,-1 0,1 0,-1 0,1 0,-1 0,0 0,-1-1,1 0,-1 1,1-1,-1 0,0-1,0 1,0-1,0 0,-1 0,1 0,-1 0,1-1,-1 0,0 0,1 0,-1 0,0-1,1 0,-1 0,0 0,0-1,1 1,-3-2,2 1,0-1,0 0,0 0,0-1,0 1,1-1,-1 0,1-1,0 1,0-1,0 1,0-1,1 0,0-1,0 1,0 0,0-1,0 0,1 0,0 0,0 0,1 0,-1 0,1 0,0 0,0-2,-1-6,0 0,1-1,1 1,0 0,0-1,2 1,-1 0,2 0,0 0,1-3,7-9,2-1,1 2,1 0,0 0,2 2,1 0,1 1,0 0,2 2,0 0,1 2,1 0,23-12,-37 23,-1 1,1 0,0 0,1 1,-1 0,1 1,-1 0,1 0,0 1,4 0,3 3</inkml:trace>
  <inkml:trace contextRef="#ctx0" brushRef="#br0" timeOffset="402.944">682 566,'-5'38,"-2"22,1 7,1-5,2-7,-4-13,-1-19,2-18,1-9</inkml:trace>
  <inkml:trace contextRef="#ctx0" brushRef="#br0" timeOffset="582.259">625 255,'10'15,"3"4</inkml:trace>
  <inkml:trace contextRef="#ctx0" brushRef="#br0" timeOffset="1056.57">879 819,'3'-2,"0"0,0 0,-1 0,1-1,-1 1,0-1,0 0,1 0,-2 0,1 0,0 0,-1 0,1 0,-1 0,0-1,0 1,0-2,0 1,55-125,-53 128,0 0,0 0,0 0,0 1,0 0,0-1,0 1,0 0,0 1,0-1,0 0,0 1,0 0,0-1,0 1,0 1,0-1,0 0,-1 1,1-1,0 1,-1 0,0 0,1 0,-1 0,0 0,0 0,0 1,0-1,0 1,-1-1,1 1,-1 0,0-1,0 1,1 3,13 11,-14-14,1-1,-1 0,0 1,1-1,0 0,0 0,-1 0,1 0,0 0,1-1,-1 1,0 0,0-1,1 0,-1 1,1-1,-1 0,1 0,-1-1,1 1,0-1,-1 1,1-1,0 0,0 0,-1 0,1 0,0 0,-1 0,1-1,0 0,-1 1,1-1,0 0,-1 0,0-1,1 1,-1 0,0-1,1 1,-1-1,0 0,0 0,0 0,1-1,45-129,-42 109,-1 2</inkml:trace>
  <inkml:trace contextRef="#ctx0" brushRef="#br0" timeOffset="1671.312">1697 480,'-9'0,"-1"0,1 0,-1 1,1 0,-1 1,1 0,0 0,0 1,0 0,0 1,0 0,1 0,-1 1,1 0,0 0,1 1,-1 0,1 1,1-1,-1 1,1 1,0-1,1 1,-1 0,2 0,-1 1,1-1,0 1,1 0,0 0,1 0,0 1,0-1,1 0,0 1,0-1,1 5,1-10,1-1,-1 0,1 1,-1-1,1 0,0 0,1 0,-1 0,0 0,1-1,-1 1,1-1,0 1,0-1,0 0,0 0,0 0,0-1,1 1,-1-1,1 0,-1 0,1 0,-1 0,1 0,-1-1,1 0,0 1,-1-2,1 1,0 0,-1-1,1 1,0-1,-1 0,1 0,-1-1,0 1,1-1,-1 1,0-1,0 0,0 0,0-1,0 1,-1-1,1 1,1-3,110-114,-114 118,1 1,0-1,0 0,1 0,-1 1,0-1,0 1,0-1,0 1,1-1,-1 1,0 0,0-1,1 1,-1 0,0 0,0 0,1 0,-1 0,0 0,1 1,-1-1,0 0,0 1,0-1,1 0,-1 1,0 0,0-1,0 1,0 0,0-1,0 1,0 0,0 0,0 0,0 0,0 0,-1 0,1 0,0 0,-1 0,1 0,-1 1,1-1,-1 0,22 64,-19-56,4 29,-2 0,-1 1,-2-1,-2 1,-2 10,1 4,-26 163,25-203,-1 1,0-1,-2 0,1 0,-1-1,-1 1,0-1,-7 8,11-17,0 1,0-1,0 0,-1 0,0 0,1 0,-1 0,0-1,-1 1,1-1,0 0,-1 0,1 0,-1 0,0-1,1 0,-1 1,0-1,0 0,0-1,0 1,0-1,0 0,0 0,0 0,0 0,0-1,0 1,1-1,-1 0,-2-1,2-2,-1 0,1 0,0 0,0-1,1 0,-1 1,1-2,0 1,0 0,0 0,1-1,0 1,0-1,1 0,-1 0,1 0,0 0,1 0,0 1,0-1,0 0,0 0,1 0,0 0,0 0,1 0,-2-9,-1-5,1 1,1 0,0-1,1 1,2 0,0 0,0 1,2-1,0 1,2 0,0 0,0 1,2 0,11-15,-8 19</inkml:trace>
  <inkml:trace contextRef="#ctx0" brushRef="#br0" timeOffset="2056.574">1980 706,'22'-2,"0"-2,0 0,0-1,0-2,-1 0,0-1,0-1,-1-1,-1-1,11-8,-27 18,0-1,-1 1,1-1,0 0,-1 0,0 0,1 0,-1 0,0-1,0 1,0-1,0 1,-1-1,1 0,-1 0,1 0,-1 0,0 0,0 0,0 0,-1 0,1 0,-1 0,0 0,1 0,-1-1,-1 1,1 0,0 0,-1 0,0 0,0 0,0 0,0 0,0 0,0 0,-1 0,0 0,1 1,-1-1,0 1,0-1,0 1,-1 0,1-1,-1 1,1 1,-1-1,1 0,-1 1,0-1,0 1,0 0,0 0,-2-1,-1 3,0 0,0 1,0-1,0 1,0 1,0-1,1 1,-1 0,1 0,0 0,0 1,0 0,0 0,1 0,0 1,-1-1,2 1,-1 0,0 0,1 0,0 1,0-1,1 1,0 0,0 0,0 0,0 0,1 0,0 0,0 2,0-2,-2 0,0 0,1 0,0 0,0 0,1 0,0 1,0-1,0 1,1-1,0 1,0-1,1 1,0-1,0 0,0 1,1-1,0 0,0 0,1 0,-1 0,1 0,1 0,-1-1,1 0,0 0,0 0,0 0,1 0,3 2,-1-2,0 0,0 0,1 0,0-1,0 0,0-1,0 0,0 0,1-1,-1 0,1 0,0-1,-1 0,1-1,8 0,8-5</inkml:trace>
  <inkml:trace contextRef="#ctx0" brushRef="#br0" timeOffset="2319.183">2488 819,'-4'-7,"1"0,0-1,0 1,1-1,0 0,1 0,-1 0,1 0,1 0,0 0,0 0,0 0,1 0,1 0,-1 0,1 0,0 1,1-1,0 1,0-1,2-3,3-13,-5 11,1 1,1-1,0 1,1 0,0 0,1 0,0 1,0 0,1 1,1-1,0 2,0-1,1 1,0 1,3-2,-11 8,0 1,0 0,-1 0,1-1,0 1,0 0,0 1,1-1,-1 0,0 1,0-1,0 1,1-1,-1 1,0 0,0 0,0 0,1 0,-1 1,0-1,0 1,0-1,1 1,-1 0,0 0,0-1,0 1,0 1,0-1,-1 0,1 0,0 1,0 0,11 9</inkml:trace>
  <inkml:trace contextRef="#ctx0" brushRef="#br0" timeOffset="2699.576">3024 396,'-12'2,"-1"1,1 1,0 0,0 0,0 1,1 1,0 0,0 0,0 1,1 0,-3 3,12-9,-1 1,1-1,0 0,0 0,0 0,0 1,0-1,1 1,-1-1,0 1,1-1,-1 1,1-1,-1 1,1-1,0 1,-1 0,1-1,0 1,0-1,0 1,0 0,1-1,-1 1,0-1,1 1,-1 0,1-1,-1 1,1-1,0 1,0-1,0 0,0 1,0-1,0 0,1 1,55 35,-38-27,51 43,-68-51,-1 0,1 0,-1 1,0-1,1 0,-1 1,0-1,-1 0,1 1,0-1,-1 1,1-1,-1 1,0 0,1-1,-2 1,1-1,0 1,0 0,-1-1,1 1,-1-1,0 1,0-1,0 1,0-1,0 0,0 0,-1 1,1-1,-2 2,-3 2,-1 0,1 0,-1 0,0-1,0 0,-1 0,1-1,-1 0,0 0,0 0,-1-1,1-1,-1 0,-7 2,-5-1</inkml:trace>
  <inkml:trace contextRef="#ctx0" brushRef="#br0" timeOffset="4450.788">3673 368,'-8'25,"0"-7,1 1,1 0,1 0,1 0,0 1,2 0,0-1,1 1,1 0,2 12,-1-29,-1 0,1 0,-1-1,1 1,0 0,0 0,0-1,1 1,-1-1,0 1,1-1,0 0,0 1,-1-1,1 0,1 0,-1 0,0 0,0-1,1 1,-1-1,1 1,-1-1,1 0,0 0,-1 0,1 0,0 0,0-1,0 0,-1 1,1-1,0 0,0 0,0 0,0-1,0 1,-1-1,1 1,0-1,0 0,-1 0,1 0,0-1,-1 1,1 0,-1-1,2-1,11-9,-1-1,0 0,-1 0,0-1,-1-1,-1 0,-1-1,2-3,-12 19,0 1,0 0,0 0,0 0,0 0,0 0,0 0,0 0,0-1,1 1,-1 0,0 0,1 0,-1 0,0-1,1 1,-1 0,1 0,-1-1,1 1,-1 0,1-1,0 1,-1 0,1-1,0 1,-1-1,1 1,0-1,0 1,0-1,-1 0,1 1,0-1,0 0,0 0,0 0,0 0,-1 0,1 0,0 0,0 0,0 0,0 0,0 0,0 0,0 0,-1-1,1 1,0 0,0-1,0 1,-1-1,1 1,0-1,-1 1,1-1,0 1,-1-1,1 0,0 1,-1-1,1 0,-1 0,0 1,1-1,-1 0,1 0,-1 0,0 0,9 35,22 57,-29-88,-1-1,1 0,0 1,0-1,0 0,0 0,0 0,1 0,-1-1,0 1,1 0,-1-1,1 0,0 0,0 0,-1 0,1 0,0 0,0-1,0 1,0-1,0 0,0 0,0 0,-1 0,1 0,0-1,0 1,0-1,2-1,4-2,0-2,0 1,-1-1,0 0,0-1,-1 0,1 0,-1 0,-1-1,0 0,0-1,0 1,-1-1,-1 0,1-1,-1-1,53-129,-47 121</inkml:trace>
  <inkml:trace contextRef="#ctx0" brushRef="#br0" timeOffset="4788.231">4407 791,'4'-24,"8"-18,0-6,-1 1,2 2,0 5,-4 4,2 9,0 3,-3 2,2-1,0-1,2 4,5 5,-1 10,-4 5</inkml:trace>
  <inkml:trace contextRef="#ctx0" brushRef="#br0" timeOffset="5174.205">4971 339,'-27'16,"0"1,1 0,1 2,1 1,1 1,1 1,0 1,1 2,18-23,1 0,-1 1,1-1,0 0,0 1,-1-1,2 1,-1 0,0 0,1 0,-1 0,1 0,0 0,0 0,0 0,0 0,0 1,1-1,0 0,-1 1,1-1,1 0,-1 0,0 1,1-1,-1 0,1 0,0 1,0-1,1 0,-1 0,0 0,1 0,0 0,0-1,0 1,0-1,0 1,0-1,1 1,-1-1,1 0,0 0,-1-1,4 3,-1-3,0 0,-1 0,1-1,0 1,0-1,0 0,0 0,0-1,0 1,0-1,0 0,0-1,0 1,-1-1,1 0,0 0,-1 0,0-1,1 1,-1-1,0 0,-1-1,1 1,0-1,2-3,76-109,-75 104,5-10,-11 18,0 0,0 0,0 1,1-1,0 0,0 1,0-1,0 1,0 0,1 0,-1 0,1 0,0 0,0 0,0 1,0-1,0 1,1 0,-1 0,1 0,0 1,-1-1,1 1,0 0,0 0,3 0,12 6</inkml:trace>
  <inkml:trace contextRef="#ctx0" brushRef="#br0" timeOffset="5657.617">5225 396,'-1'62,"0"15,3 0,3 0,3-1,5 5,-9-158,-4 42,3 1,1 0,1 0,2 0,1 0,2 1,1 1,2 0,1 0,1 1,2 1,1 1,1 0,10-8,-22 27,1 1,0 0,1 0,0 1,0 0,1 1,0 0,0 0,1 1,0 0,0 1,0 1,0 0,1 0,5 0,-15 3,1 1,-1 0,0 1,1-1,-1 0,1 1,-1-1,0 1,1 0,-1 0,0 0,0 0,0 0,0 0,0 0,0 1,0-1,0 1,0 0,-1-1,1 1,-1 0,1 0,-1 0,1 0,-1 0,0 0,0 0,0 1,-1-1,1 0,0 1,-1-1,0 0,1 1,-1-1,0 2,-4 92,2-82,-2 0,1 0,-1-1,-1 0,-1 1,0-2,0 1,-1-1,-1 0,0 0,-1-1,0 0,-1-1,-9 9,16-17,1 0,-1-1,0 1,0-1,1 1,-1-1,0 0,0 0,0 0,0-1,0 1,0-1,0 1,-1-1,1 0,0 0,0-1,0 1,0-1,0 1,0-1,0 0,0 0,0 0,0-1,0 1,1-1,-1 1,1-1,-1 0,1 0,-1 0,1 0,0-1,0 1,-10-16</inkml:trace>
  <inkml:trace contextRef="#ctx0" brushRef="#br0" timeOffset="6289.11">5113 396,'-5'5,"-2"6,-4 2,0 2,2 5,1 3,9 2,2 2,7-3,6-7,5-5,-1-5</inkml:trace>
  <inkml:trace contextRef="#ctx0" brushRef="#br0" timeOffset="19395.838">202 2005,'-7'4,"1"1,0 0,0 1,0 0,1 0,0 0,0 0,0 1,1 0,0 0,0 0,1 1,0-1,0 1,1-1,0 1,0 0,1 0,0 0,0 0,1 0,0 0,0 1,1-1,0 0,2 4,-2-9,0 0,0 0,0 0,0 0,1 0,-1-1,1 1,0-1,0 1,0-1,0 1,1-1,-1 0,0 0,1 0,0-1,-1 1,1 0,0-1,0 0,0 0,0 1,0-2,0 1,0 0,0-1,0 1,1-1,-1 0,0 0,0 0,0-1,0 1,0-1,0 0,1 1,-1-1,-1-1,1 1,0 0,0-1,0 1,-1-1,1 0,-1 0,1 0,-1 0,0-1,0 1,0 0,0-1,0 0,0 1,-1-1,1 0,-1 0,0 0,0 0,8-16,0 0,-2 0,0-1,-1 0,-1-1,-1 1,-1-1,0 1,-2-1,0 0,-2 0,0 0,-1 0,-3-8,-38-61,42 89,0 0,1-1,-1 1,1-1,-1 1,1-1,0 1,-1-1,1 1,0-1,0 1,0-1,0 1,0-1,1 1,-1-1,0 1,1-1,-1 1,1-1,-1 1,1-1,0 1,0 0,0 0,-1-1,1 1,0 0,1 0,-1 0,0 0,0 0,0 0,1 0,-1 0,0 1,1-1,-1 0,0 1,1-1,13-11,30-34,-3-1,-1-3,30-49,-12-30,-59 128,1 1,-1 0,1 0,-1 0,1 0,-1 0,1 0,-1 0,1 0,-1 0,1 0,-1 0,1 0,-1 1,1-1,-1 0,1 0,-1 0,0 1,1-1,-1 0,1 0,-1 1,0-1,1 0,-1 1,0-1,1 1,-1-1,0 0,0 1,1-1,-1 1,0-1,0 1,0-1,0 1,1-1,-1 1,0-1,0 1,0-1,0 1,0-1,0 0,0 1,0-1,-1 1,1-1,0 1,0-1,0 1,0-1,-1 1,1-1,0 1,0-1,-1 0,1 1,0-1,-1 0,1 1,0-1,-1 0,1 1,0 0,9 370,53 30,-37-280,-5 2,-6-1,-3 70,-11-182,1 1,-2 0,1 0,-2 0,1-1,-1 1,-1-1,0 1,-1-1,1 0,-4 4,6-13,1 0,-1 1,0-1,0 0,0 0,0 0,0 0,-1 0,1 0,0 0,0-1,-1 1,1 0,0-1,-1 1,1-1,-1 1,1-1,0 0,-1 0,1 1,-1-1,1 0,-1 0,1 0,-1-1,1 1,-1 0,1-1,-1 1,1 0,0-1,-1 0,1 1,0-1,-1 0,1 0,0 0,0 1,0-1,0-1,0 1,0 0,0 0,0 0,0 0,0-1,1 1,-1-1,-40-65,25 28,2 0,2 0,1-2,2 1,2-2,1 1,3 0,1-1,2 0,5-38,-4 74,-1 1,1-1,0 1,1-1,-1 1,1 0,0-1,0 1,1 0,-1 0,1 1,0-1,0 0,1 1,0 0,1-2,11-7</inkml:trace>
  <inkml:trace contextRef="#ctx0" brushRef="#br0" timeOffset="20273.258">1387 2090,'0'172,"1"-195,1 1,1 1,1-1,0 0,2 1,1 0,0 0,2 1,0 0,2 0,0 1,1 1,0-1,2 2,0 0,11-9,-25 25,0 0,1 0,-1 0,1 0,-1 0,1 1,0-1,-1 0,1 0,0 0,0 1,-1-1,1 0,0 1,0-1,0 1,0-1,0 1,0-1,0 1,0 0,0-1,0 1,0 0,0 0,0 0,0 0,0 0,0 0,0 0,0 0,1 0,-1 0,0 1,0-1,0 0,0 1,0-1,0 1,-1-1,1 1,0-1,0 1,0 0,0-1,-1 1,1 0,0 0,0 0,-1-1,1 1,-1 0,1 0,-1 0,1 0,-1 0,0 0,1 0,-1 0,0 1,36 55,-19-42</inkml:trace>
  <inkml:trace contextRef="#ctx0" brushRef="#br0" timeOffset="20562.23">1923 1891,'-15'17,"1"0,1 1,0 1,1 0,1 0,1 1,1 1,1 0,0 0,2 0,-4 22,9-41,1 0,-1 0,1 1,0-1,0 0,0 0,0 0,1 1,-1-1,1 0,-1 0,1 0,-1 0,1 1,0-1,0 0,0-1,1 1,-1 0,0 0,1 0,-1-1,1 1,-1 0,1-1,0 0,0 1,0-1,-1 0,1 0,0 0,0 0,1 0,-1-1,0 1,0-1,0 1,0-1,3 0,1 1,0-1,0-1,0 1,0-1,0 0,0-1,0 1,0-1,0 0,0-1,-1 1,1-1,-1 0,1-1,3-4,0 0,0-1,0-1,-1 1,-1-1,1 0,-2-1,1 0,-2 0,1 0,-2-1,1 1,-1-1,-1 0,-1-1,1 1,-2 0,1-6,-2 13,-1 0,0 0,1-1,-2 1,1 0,0 0,-1 0,0 0,0 1,-1-1,1 0,-1 1,0 0,0-1,0 1,-1 1,0-1,1 0,-1 1,-1 0,1 0,0 0,-2-1,-13-4</inkml:trace>
  <inkml:trace contextRef="#ctx0" brushRef="#br0" timeOffset="20940.124">2375 1440,'-13'74,"3"1,4 0,3 0,5 64,0-39,-3 126,-10-181,5-33</inkml:trace>
  <inkml:trace contextRef="#ctx0" brushRef="#br0" timeOffset="21193.168">2093 1891,'38'0,"32"0,9 0,-4 0,-10-4,-12-3,-14 1</inkml:trace>
  <inkml:trace contextRef="#ctx0" brushRef="#br0" timeOffset="21911.351">2798 1864,'-15'12,"1"0,0 1,0 1,2 1,0-1,0 2,1 0,1 0,1 1,1 0,0 0,0 3,7-19,1 1,-1-1,0 0,1 1,-1-1,1 1,0-1,-1 1,1-1,0 1,0-1,0 1,0-1,0 1,0-1,1 1,-1-1,0 1,1-1,-1 1,1-1,-1 0,1 1,0-1,0 0,0 1,-1-1,1 0,0 0,1 0,-1 0,0 0,0 0,0 0,1 0,-1 0,0-1,1 1,-1 0,0-1,1 1,-1-1,1 0,-1 1,1-1,-1 0,1 0,-1 0,1 0,-1 0,1 0,-1-1,1 1,-1 0,1-1,11-4,1-1,-2 0,1-1,-1 0,0-1,0-1,-1 0,7-7,50-35,-67 50,0 1,-1-1,1 1,0-1,0 1,-1-1,1 1,0 0,0-1,0 1,0 0,-1 0,1-1,0 1,0 0,0 0,0 0,0 0,0 0,0 0,0 1,-1-1,1 0,0 0,0 1,0-1,0 0,0 1,-1-1,1 1,0-1,0 1,-1-1,1 1,0 0,-1-1,1 1,-1 0,1-1,-1 1,1 0,-1 0,1-1,-1 1,0 0,1 0,-1 1,7 51,-4-26,-3-23,1 0,0 1,0-1,0 0,1 0,-1 0,1 0,0 0,0 0,0 0,1-1,-1 1,1-1,0 0,0 0,0 0,1 0,-1 0,0-1,1 1,0-1,0 0,0 0,0 0,0-1,0 1,0-1,0 0,0 0,1-1,-1 1,0-1,1 0,-1 0,0 0,1-1,-1 0,0 1,4-2,6-5,0 0,-1 0,1-1,-2-1,1 0,-1-1,0 0,-1-1,0 0,-1-1,0 0,-1-1,-1 0,0 0,0-1,-1 0,-1 0,3-11,11-30,-2 0,-3-1,-3-1,2-26,-2 12,-6 43,-1 1,-1-1,-1-1,-2 1,-1 0,-3-24,-15 2,18 49,-1 0,1 1,0-1,-1 0,1 0,-1 1,0-1,1 0,-1 1,1-1,-1 0,0 1,0-1,1 1,-1-1,0 1,0 0,0-1,1 1,-1 0,0-1,0 1,0 0,0 0,0 0,0 0,0 0,1 0,-1 0,0 0,0 0,0 0,0 1,0-1,0 0,1 0,-1 1,0-1,0 1,0-1,1 1,-1-1,0 1,1-1,-1 1,0 0,1-1,-1 1,1 0,-1-1,1 1,-1 0,1 0,0 0,-1 0,-6 12,0 1,1 0,1 0,0 1,1-1,0 1,1 0,1 1,1-12,-3 38,1 0,2 0,2 0,2 0,2 0,1 0,3-1,6 18,-2-1,21 146,-34-185,10 51,4-99,-12 9</inkml:trace>
  <inkml:trace contextRef="#ctx0" brushRef="#br0" timeOffset="22172.435">3137 1723,'24'5,"32"1,11 0,-1-6,-2-3,-7-1,-9 1,-7 0,-6 1,-5 0,-1 1,-2 1,-1 0,-4 0</inkml:trace>
  <inkml:trace contextRef="#ctx0" brushRef="#br0" timeOffset="22429.508">3899 1864,'-10'38,"-3"18,6-1,3-5,8-11,3-17,5-17,1-14,-3-5</inkml:trace>
  <inkml:trace contextRef="#ctx0" brushRef="#br0" timeOffset="22689.952">3955 1638,'0'0</inkml:trace>
  <inkml:trace contextRef="#ctx0" brushRef="#br0" timeOffset="22930.439">4209 1807,'-3'27,"-1"-6,1 1,0-1,2 1,1 0,1-1,0 1,2-1,3 17,-5-35,0-1,-1 1,1-1,0 1,0-1,1 1,-1-1,0 1,1-1,-1 0,1 0,0 0,0 0,0 0,0 0,0 0,0-1,0 1,1-1,-1 0,1 1,-1-1,1 0,-1 0,1-1,0 1,-1-1,1 1,0-1,-1 0,1 0,0 0,-1 0,1 0,0-1,0 1,-1-1,1 0,3-1,0 0,0 0,-1-1,1 0,-1 0,0-1,0 1,0-1,0 0,-1 0,1-1,-1 0,0 1,-1-1,1-1,1-2,0-1,-1 0,0-1,0 1,-1-1,0 0,-1 0,0 0,-1 0,0 0,0 0,-1-1,0 1,-1 0,0 0,-1 0,0 0,-1 0,0 0,0 1,-1-1,0 1,-1 0,0 0,0 0,-1 1,-4-5,-24-11,16 21</inkml:trace>
  <inkml:trace contextRef="#ctx0" brushRef="#br0" timeOffset="23278.108">4576 2033,'100'-201,"-100"201,1 1,-1 0,0 0,0-1,1 1,-1 0,1-1,-1 1,1 0,-1-1,1 1,-1-1,1 1,-1-1,1 1,-1-1,1 1,0-1,-1 0,1 1,0-1,0 0,-1 0,1 1,0-1,0 0,-1 0,1 0,0 0,0 0,-1 0,1 0,0 0,0 0,-1 0,1-1,0 1,0 0,-1 0,1-1,0 1,-1 0,1-1,0 1,-1-1,1 1,-1-1,1 1,-1-1,1 1,-1-1,1 0,-1 1,1-1,-1 0,0 1,1-1,-1 0,0 0,0 1,1-1,1 9,1 1,0 0,1-1,0 0,0 0,1 0,0-1,0 1,1-1,0 0,0-1,0 0,1 0,0 0,0-1,1 1,0-2,-1 1,2-1,-1-1,0 1,1-1,3 0,-7-2,1 0,-1 0,1-1,0 0,-1 0,1-1,-1 1,1-1,0 0,-1-1,0 1,1-1,-1 0,0 0,0-1,0 0,0 0,0 0,-1 0,0-1,1 0,-1 1,0-2,-1 1,1 0,-1-1,0 0,0 1,0-1,-1 0,0-1,1 1,13-52,-12 32</inkml:trace>
  <inkml:trace contextRef="#ctx0" brushRef="#br0" timeOffset="34679.057">5931 1638,'0'-3,"0"1,0 0,0 0,-1 0,1 0,0 0,-1 0,1 0,-1 0,0 0,0 0,0 0,0 0,0 0,0 1,0-1,-1 0,1 1,-1-1,1 1,-1-1,1 1,-1 0,0 0,0 0,0 0,0 0,0 0,0 0,0 1,0-1,0 0,0 1,0 0,0 0,0 0,0-1,0 2,0-1,-1 0,-87 20,64-11,20-8,0 1,-1 0,1 0,0 1,0-1,0 1,1 0,-1 1,1-1,-1 1,1 0,0 1,-2 2,7-4,0 0,0-1,0 1,1 0,-1-1,1 1,0-1,0 1,0-1,0 1,0-1,0 0,1 0,-1 1,1-1,-1 0,1 0,0 0,0-1,0 1,0 0,0-1,0 1,0-1,1 0,-1 0,1 0,-1 0,1 0,-1 0,1-1,2 1,-4 0,4 1,-2-2,0 1,0-1,0 1,0 0,0 0,0 0,0 0,-1 0,1 1,0-1,-1 1,1-1,-1 1,1 0,-1 0,0 0,0 1,0-1,0 0,0 1,-1-1,1 1,-1 0,1 0,-1-1,0 1,0 0,0 0,-1 0,1 0,-1 0,0 0,1 0,-1 0,-1 0,1 0,0 0,-1 0,0 1,-63 68,56-66,0 0,1 1,0 0,0 0,0 1,1 0,1 0,-1 0,1 1,1 0,-2 2,4-7,0 0,1 0,-1-1,1 1,0 1,0-1,0 0,0 0,1 0,-1 0,1 0,0 1,1-1,-1 0,1 0,0 0,0 0,0 0,0 0,1 0,-1 0,1 0,0 0,0-1,1 1,-1-1,1 0,0 1,0-1,0 0,0-1,0 1,0-1,1 1,0-1,-1 0,1 0,0 0,5 0,0 0,0-1,0 0,-1 0,1-1,0 0,0-1,0 0,0 0,6-3,5-3</inkml:trace>
  <inkml:trace contextRef="#ctx0" brushRef="#br0" timeOffset="35246.809">5818 1186,'0'933,"-55"-651,53-258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6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3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27,'312'0,"-193"-23,-99 19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19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2,'0'36,"-2"-23,1 0,1 0,0 0,1 0,1 0,0 0,0-1,1 1,1-1,0 1,4 7,-7-18,1 0,-1 0,1 0,-1 0,1 0,0 0,0 0,0-1,0 1,0-1,0 1,0-1,0 0,1 0,-1 0,0 0,1 0,-1 0,1-1,-1 1,1-1,-1 0,1 1,0-1,-1 0,1-1,-1 1,1 0,-1-1,1 0,-1 1,1-1,-1 0,0 0,1 0,-1-1,0 1,0 0,0-1,1 0,71-76,-68 68,0-1,-1 1,-1-1,1 0,-2 0,0 0,0 0,-1-1,0 1,-1-5,0 5</inkml:trace>
  <inkml:trace contextRef="#ctx0" brushRef="#br0" timeOffset="482.311">455 199,'2'-11,"0"-1,1 1,0 0,1 0,1 0,-1 1,2 0,-1-1,1 2,1-1,0 1,0 0,1 0,0 1,6-4,-13 10,-1 1,1-1,0 1,0-1,0 1,1 0,-1-1,0 1,0 0,1 0,-1 0,1 0,-1 0,1 0,-1 0,1 1,-1-1,1 0,0 1,0 0,-1-1,1 1,0 0,-1 0,1 0,0 0,0 0,-1 0,1 0,0 1,0-1,-1 0,1 1,0 0,-1-1,1 1,-1 0,1 0,-1 0,1 0,-1 0,0 0,1 0,-1 1,0-1,0 0,0 1,0-1,0 1,0-1,14 128,-15-128,0-1,1 1,-1 0,1 0,-1 0,1 0,0 0,-1 0,1-1,0 1,-1 0,1 0,0-1,0 1,0-1,0 1,0-1,-1 1,1-1,0 1,0-1,0 0,0 0,0 1,0-1,0 0,0 0,0 0,0 0,0 0,1 0,-1 0,0-1,0 1,0 0,0-1,-1 1,1 0,0-1,0 1,0-1,0 1,0-1,0 0,39-30,55-67,-94 98,0-1,-1 1,1-1,0 1,-1 0,1-1,0 1,0 0,0-1,-1 1,1 0,0 0,0 0,0-1,-1 1,1 0,0 0,0 0,0 1,0-1,-1 0,1 0,0 0,0 0,0 1,-1-1,1 0,0 1,0-1,-1 1,1-1,0 1,-1-1,1 1,-1-1,1 1,-1 0,1-1,-1 1,1 0,-1-1,1 1,-1 0,0 0,1 0,-1-1,0 1,0 0,0 0,0 0,0 51,-1-29,11 19,-1-27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12,'482'0,"-431"-5,-33-1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61,'79'-28,"-48"22,4-2,2 1,-1 2,1 1,0 2,0 2,31 3,-66-3,0 0,-1 0,1 1,0-1,0 1,0-1,-1 1,1-1,0 1,-1 0,1 0,0 0,-1 0,1 0,-1 0,1 0,-1 0,0 1,0-1,1 0,-1 1,0-1,0 1,0 0,0-1,-1 1,1 0,0-1,-1 1,1 0,-1 0,0 0,0-1,1 1,-1 0,0 0,0 0,-1 0,1 0,0-1,-1 1,1 0,-1 0,1-1,-1 2,-37 81,36-80,-167 240,136-199,3 2,1 2,3 0,-6 20,29-65,1 0,0 0,0 0,1 1,-1-1,1 0,0 1,0-1,0 1,1-1,-1 1,1-1,0 1,1-1,-1 1,1-1,0 1,0-1,0 1,0-1,1 0,0 0,0 0,0 0,0 0,1 0,0 0,-1-1,1 1,1-1,-1 0,0 0,1 0,-1 0,1-1,2 2,7 0,-1-1,1 0,-1 0,1-1,0-1,0 0,0-1,0 0,0-1,-1-1,1 0,0-1,-1 0,1-1,-1 0,8-4,41-9,11-6,-54 16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227 129,'-26'138,"11"8,7-102,-2-1,-2 1,-2-2,-1 0,-8 12,10-44,17-17</inkml:trace>
  <inkml:trace contextRef="#ctx0" brushRef="#br0" timeOffset="302.991">481 129,'-1'314,"-26"-147,20-116,1-33</inkml:trace>
  <inkml:trace contextRef="#ctx0" brushRef="#br0" timeOffset="1146.992">1 298,'7'-16,"1"0,1 1,1 0,0 1,1 0,0 0,1 1,1 1,0 0,0 0,12-6,161-101,-182 118,0-1,1 1,-1 0,0 0,0 1,1-1,-1 1,0 0,1 0,-1 0,1 1,-1 0,0 0,0 0,0 0,1 0,-1 1,0 0,-1 0,1 0,0 0,0 1,-1-1,0 1,1 0,-1 0,0 0,0 0,-1 1,1-1,-1 1,0 0,1 0,-2-1,2 5,24 24,-21-24,0-1,1 1,0-2,0 1,1-1,-1 0,1 0,1-1,-1 0,1-1,0 1,0-2,0 1,0-1,1-1,-1 0,1 0,7 0,-9-1,0-1,0 0,0 0,0-1,0 1,0-2,0 1,0-1,-1-1,1 1,-1-1,6-3,5-7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53 589,'2'1,"0"0,-1 1,1-1,0 1,0-1,-1 1,1 0,-1 0,0 0,1 0,-1 0,0 0,0 0,0 0,0 0,-1 0,1 1,0-1,-1 0,0 0,1 1,-1-1,0 0,0 1,-1 0,2 0,-14 147,-1-44,3-5,11-102,0 1,-1-1,1 1,0-1,0 1,0-1,-1 1,1-1,0 1,0 0,-1-1,1 1,-1-1,1 1,0 0,-1-1,1 1,-1 0,1 0,0-1,-1 1,1 0,-1 0,1-1,-1 1,1 0,-1 0,1 0,-1 0,0 0,1 0,-1 0,1 0,-1 0,1 0,-1 0,1 0,-1 1,1-1,-1 0,1 0,-1 0,1 1,-1-1,1 0,0 0,-1 1,1-1,-1 0,1 1,0-1,-1 1,1-1,0 1,-1-1,1 0,0 1,0-1,0 1,-1-1,1 1,0-1,0 1,0-1,0 1,0 0,0-1,-15-40,14 15,0 1,2-1,1 1,1-1,1 1,1 0,1 0,1 1,1-1,2 2,0-1,1 1,1 1,1 0,1 1,1 0,0 1,5-3,-15 14,-1 1,2-1,-1 1,1 0,0 1,0-1,1 1,0 1,0-1,0 1,1 0,-1 1,1 0,0 0,1 0,-1 1,1 1,-1-1,8 0,-12 5,1 1,0 0,-1 0,0 0,0 0,0 0,0 1,0 0,-1 0,0 0,0 0,0 1,0-1,0 1,-1-1,0 1,0 0,0 0,-1 0,0 0,0 0,0 0,0 1,-1-1,0 0,0 2,6 24,0-7,-2-4</inkml:trace>
  <inkml:trace contextRef="#ctx0" brushRef="#br0" timeOffset="510.32">900 589,'-229'146,"217"-137,1 1,0 0,0 0,1 1,1 0,-1 1,2 0,0 0,0 1,2 0,-1 0,1 1,1 0,1 0,0 0,1 1,0-1,1 1,1 0,0 11,1-23,0-1,0 0,0 1,0-1,1 0,-1 0,1 1,-1-1,1 0,0 0,0 0,0 0,0 0,0 0,1 0,-1 0,0 0,1-1,-1 1,1-1,0 1,0-1,0 1,-1-1,1 0,0 0,1 0,-1 0,0 0,0-1,0 1,0 0,1-1,-1 0,0 1,0-1,1 0,-1 0,2-1,4 0,-1 0,0-1,0 1,1-2,-1 1,0-1,-1 0,1 0,-1-1,1 0,4-4,18-19,-1-2,-1-1,-2-1,-1-1,-2-1,12-22,-27 43,56-90,-62 102,0 0,0 0,0 0,0 0,0 0,0 1,0-1,0 0,0 0,0 1,0-1,0 1,0-1,0 1,-1-1,1 1,0-1,0 1,0 0,-1-1,1 1,0 0,-1 0,1 0,0 0,-1-1,1 1,-1 0,0 0,1 0,-1 0,0 0,1 0,-1 0,0 0,0 0,0 0,0 0,0 0,0 0,0 1,0-1,-1 0,1 0,0 0,-1 0,1-1,0 1,-1 0,1 0,-1 1,1-1,0 13,1-1,1 1,0-1,1 1,1-1,0 0,1-1,0 1,4 6,-7-14,1-1,-1 0,1 0,0-1,0 1,0-1,0 1,1-1,-1 0,1 0,0 0,0-1,0 0,0 1,0-1,1-1,-1 1,0 0,1-1,0 0,-1 0,1-1,0 1,-1-1,1 0,0 0,-1-1,1 1,1-1,2-1,0-1,0 0,0 0,0-1,0 0,-1 0,1-1,-1 0,0 0,5-6,-9 8,11-8</inkml:trace>
  <inkml:trace contextRef="#ctx0" brushRef="#br0" timeOffset="1048.997">1493 503,'-9'13,"-18"22,1 2,3 0,0 2,3 1,-13 35,31-71,1 0,-1 0,1 0,0 1,0-1,0 0,1 1,0-1,-1 1,2-1,-1 0,0 1,1-1,0 1,0-1,0 0,1 0,-1 0,1 1,0-2,0 1,0 0,1 0,-1-1,1 1,0-1,0 0,0 0,1 0,-1 0,1 0,-1-1,1 1,0-1,0 0,0-1,0 1,0 0,4 0,7 0,1 0,-1-1,1 0,0-1,-1-1,1-1,0 0,-1-1,0 0,0-1,0-1,0-1,-1 0,0-1,0 0,0-1,-1 0,0-1,-1-1,0 0,8-10,3-1,0-1,-2-1,-1-1,0-1,-2-1,-1-1,-2 0,0-1,-2 0,-1-1,-1-1,-1 0,-2 0,-1-1,-2 0,0 0,-3 0,0-1,-2 1,-4-32,3 53,-1 1,0-1,-1 0,0 1,0-1,-1 1,0 0,-1 0,0 1,0-1,-1 1,0 0,0 0,-1 1,0 0,0 0,-1 1,0 0,0 0,0 1,-1 0,0 0,0 1,0 0,0 1,-3-1,3 4,0 1,0 0,0 0,0 1,0 0,0 1,1 0,-1 0,1 1,0 0,0 0,0 1,0 0,1 0,0 1,0 0,1 0,-1 1,1 0,1 0,-1 0,1 1,1 0,-1 0,0 2,-2 3,1 1,0 0,1 1,1-1,0 1,0 0,2 0,0 0,1 0,0 0,1 1,1-1,0 0,1 0,1 0,0 0,2 3,2 7,1-1,1-1,1 0,1 0,2-1,0 0,1-1,1 0,0-1,3-1,21 18,1-1,3-2,41 25,15 11,69 51,-166-107,-9-18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1 798,'53'-3,"1"-3,-1-2,0-2,-1-3,0-2,-1-2,-1-2,-1-2,0-3,10-9,-14-4,-1-2,-2-2,-2-1,-2-3,-2-1,25-42,-19 30,111-159,-152 216,0 0,0-1,0 1,0 0,1 0,-1 0,0 0,0 0,1 0,-1 0,1 1,-1-1,1 0,-1 1,1-1,-1 1,1 0,0-1,-1 1,1 0,0 0,-1 0,1 0,-1 0,1 1,0-1,-1 0,1 1,-1-1,1 1,-1 0,1-1,-1 1,1 0,-1 0,0 0,1 0,-1 0,0 0,0 0,0 0,0 1,0-1,0 0,1 2,41 70,-41-67,11 23,-3 1,0 0,-2 1,-1 0,-2 1,-1 0,-1-1,-2 1,-1 0,-1 0,-2 0,-1-1,-2 2,-1-12,0-2,-1 1,-1-1,-1 0,-1-1,0 0,-1 0,-1-2,-1 1,0-2,-1 0,-1 0,-1-2,1 0,-2-1,0 0,0-2,-1 0,0-1,-1-1,0-1,0-1,-1 0,0-2,0 0,0-1,0-2,-15 0,-75-21,107 18,1 1,0-1,0 1,0-1,0 0,0 0,1 0,-1 0,1 0,-1-1,1 0,0 1,0-1,0 0,0 0,0 0,0 0,1 0,0 0,0 0,0-1,0 1,0 0,0-1,1 1,0-1,0 1,0-1,0 1,0 0,1-3,3-11</inkml:trace>
  <inkml:trace contextRef="#ctx0" brushRef="#br0" timeOffset="361.049">1892 206,'-21'21,"-16"13,1 2,1 2,2 1,2 1,2 2,2 1,-13 27,37-63,0 0,0 0,1 1,0-1,0 0,0 1,1-1,0 1,1 0,0-1,0 1,0 0,1-1,0 1,1-1,0 1,0-1,0 0,1 0,0 0,0 0,1 0,0 0,0-1,1 0,0 0,0 0,0-1,0 1,1-1,0-1,0 1,1-1,-1 0,1 0,0-1,3 2,4-1,0-1,0 0,0-1,0-1,0 0,1-1,-1 0,0-1,0-1,0 0,0-1,0-1,0 0,-1-1,6-2,11-6,-1-2,0-1,-1-1,0-1,-1-1,2-5,-19 16,0 0,-1-1,0-1,-1 0,1 0,-2 0,0-1,0 0,-1-1,0 1,-1-1,0 0,-1-1,0 1,-1-1,-1 0,0 1,0-1,-1 0,-1 0,0 0,-1 0,-1 0,0 0,-2-8,0 11,0 0,0 0,-1 1,-1-1,1 1,-2 0,1 1,-1-1,0 1,-1 1,0-1,0 1,0 1,-1 0,0 0,-1 0,1 1,-1 1,0 0,0 0,0 1,-1 0,1 0,-1 1,1 1,-1 0,0 0,0 1,1 1,-1 0,0 0,1 1,-1 0,-6 3,-11 2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8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254 190,'25'138,"-21"-94,-3 0,-2 0,-1 0,-3 0,-6 24,-12 61,22-129,-1-1,1 0,0 1,0-1,0 0,0 1,0-1,0 0,0 0,0 0,1 0,-1 0,0 0,0 0,1 0,-1 0,1 0,-1-1,1 1,-1 0,1 0,0 0,-1-1,1 1,0 0,0 0,0-1,0 1,0 0,0 0,1-1,-1 1,0 0,1 0,-1-1,1 1,0-25,1 1,1-1,1 0,2 1,0 0,5-9,-7 21,8-24,2 1,1 0,2 1,2 1,1 1,1 0,2 2,13-13,-28 34,0 0,0 1,1 0,1 1,-1 0,1 0,0 1,1 0,0 1,0 0,1 1,-1 0,1 1,0 0,-10 4,0-1,0 1,0 0,0 0,0 0,0 0,0 0,-1 0,1 0,0 1,0-1,0 1,0-1,0 1,-1 0,1 0,0 0,0 0,-1 0,1 0,-1 0,1 0,-1 1,0-1,1 0,-1 1,0-1,0 1,0 0,0-1,0 1,0 0,-1 0,1-1,0 2,7 77,-5-35,2-25</inkml:trace>
  <inkml:trace contextRef="#ctx0" brushRef="#br0" timeOffset="436.243">875 500,'186'-99,"-182"97,-1-1,1 1,-1-1,0 0,0 0,0 0,0-1,0 1,-1-1,0 1,1-1,-1 0,-1 0,1 0,0 0,-1 0,0-1,0 1,0 0,-1 0,1-1,-1 1,0-1,0 1,-1 0,1-1,-1 1,0 0,0 0,-1 0,1-1,-1 1,0 0,0 1,0-1,0 0,-1 1,1-1,-1 1,0 0,0-1,0 2,-1-1,1 0,-1 1,0-1,1 1,-1 0,0 0,0 1,0-1,0 1,-1 0,1 0,0 0,-2 0,-4 3,1 0,0 0,0 0,-1 1,2 1,-1 0,0 0,1 0,0 1,0 1,0-1,0 1,1 0,0 1,0 0,1 0,0 0,0 1,1 0,0 0,0 1,1-1,0 1,1 0,-1 0,2 0,-1 0,2 1,-1-1,1 1,0-1,1 1,0-1,1 1,0-1,0 2,4 0,1-1,0 0,0 1,1-2,0 1,1-1,0 0,1-1,0 0,0 0,0-1,1 0,0-1,0 0,1-1,0 0,0 0,0-1,0-1,1 1,0-2,-1 0,12 1,-11 0,0-1,0 0,0 0,1-1,-1 0,0-1,0-1,1 0,-1-1,0 0,0-1,0 0,0 0,-1-2,1 1,-1-2,0 1,8-7,-1-3</inkml:trace>
  <inkml:trace contextRef="#ctx0" brushRef="#br0" timeOffset="858.713">1467 77,'73'220,"-48"-25,-4-106,-21-88,1 0,0-1,0 1,-1 0,1 0,0 0,0 0,0-1,0 1,0 0,0-1,0 1,0-1,0 1,1-1,-1 1,0-1,0 0,0 0,0 0,1 0,-1 1,0-2,0 1,0 0,1 0,-1 0,0 0,0-1,0 1,0-1,1 1,-1-1,0 1,0-1,0 1,0-1,0 0,0 0,-1 1,1-1,0 0,0 0,0 0,-1 0,1-1,37-47,204-429,-214 440,-14 25</inkml:trace>
  <inkml:trace contextRef="#ctx0" brushRef="#br0" timeOffset="1345.082">0 980,'81'12,"-1"-4,1-4,0-3,0-3,78-14,-1-10,144-23,6 13,-173 25,368-17,-356 29,-120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40,'5'5,"6"2,6-1,5-1,4-2,2 0,1-7,0-2,1 0,-1 0,0 3,0-5,-1 1,1 0,-1 2,-5-3,-6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1 104,'29'-5,"14"-1,5 0,-2-4,-3 0,-4 2,-4 2,-3-3,-3 0,0 2,-2 2,1-3,-1 0,-4 1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1,'0'656,"-30"-322,31-234,10-115,-4-3</inkml:trace>
  <inkml:trace contextRef="#ctx0" brushRef="#br0" timeOffset="576.984">254 57,'-27'27,"-31"64,1 16,67-93,3-15</inkml:trace>
  <inkml:trace contextRef="#ctx0" brushRef="#br0" timeOffset="1091.505">0 1158,'29'-5,"14"-2,4 1,0 1,-9-3,-5-1,-5 2,-1 2,-1 2,0 1,1 1,-1 1,-3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63,'54'-33,"-31"25,0 2,1 1,0 1,0 0,0 2,0 1,0 1,0 1,19 4,-41-5,0 0,0-1,0 2,0-1,-1 0,1 0,0 1,0-1,0 0,-1 1,1 0,0 0,-1-1,1 1,-1 0,1 0,-1 0,1 0,-1 1,0-1,1 0,-1 1,0-1,0 1,0-1,0 1,0-1,0 1,0 0,-1-1,1 1,-1 0,1 0,-1-1,0 1,0 0,1 0,-1 0,0 0,-1-1,1 1,0 0,0 0,-1 0,1-1,-1 1,0 0,-50 75,36-66,2 0,-1 1,1 1,1 0,0 1,1 0,1 0,0 2,1-1,0 1,1 0,1 1,1 0,-4 15,10-28,-1-1,1 0,0 1,0-1,0 0,1 1,-1-1,1 0,0 1,0-1,0 0,0 0,1 0,-1 0,1 0,-1 0,1 0,0-1,0 1,1-1,-1 1,0-1,1 0,0 0,-1 0,1 0,0 0,0-1,0 1,0-1,0 0,0 0,1 0,-1 0,0 0,0-1,1 0,1 1,9 0,0 0,0-1,0-1,0 0,0 0,0-2,0 0,10-3,17-12,-26 8</inkml:trace>
  <inkml:trace contextRef="#ctx0" brushRef="#br0" timeOffset="312.651">931 119,'-9'24,"-4"13,1 4,2 1,3-2,3-4,1-2,2-3,1-1,-4-6,-2-8</inkml:trace>
  <inkml:trace contextRef="#ctx0" brushRef="#br0" timeOffset="592.336">1157 119,'-14'34,"-5"15,0 5,4-2,5-6,3-5,4-10</inkml:trace>
  <inkml:trace contextRef="#ctx0" brushRef="#br0" timeOffset="1033.348">649 232,'7'-14,"1"0,1 1,0 0,1 0,1 1,0 0,0 1,1 0,1 1,-1 0,2 1,-1 0,1 1,1 1,-1 0,1 1,0 1,1 0,-1 1,1 1,8-1,-18 5,0 0,0 0,0 1,0 0,0 0,0 0,-1 1,1 0,-1 0,0 0,0 1,0 0,0-1,0 2,-1-1,0 1,3 2,64 45,-62-49,0-1,1 0,-1 0,1-1,-1 0,1-1,0 0,-1-1,1 0,-1 0,1-1,-1 0,0-1,1 0,-1 0,-1-1,1 0,0-1,-1 1,0-2,0 1,5-6,5-4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39,'2'1,"0"0,0 1,0-1,0 1,-1 0,1-1,-1 1,1 0,-1 0,0 0,0 0,0 0,0 0,0 0,0 1,0-1,-1 0,1 0,-1 1,0-1,1 0,-1 1,0-1,-1 0,1 1,0 0,4 55,-3 0,-3 0,-3 0,-4 17,2-8,0 241,2-258,-1-33</inkml:trace>
  <inkml:trace contextRef="#ctx0" brushRef="#br0" timeOffset="271.982">1 547,'38'-15,"33"-9,8-1,-4 5,-11 4,-5 6,-9 5,-8 2,-7 3,-3 0,-8-4,-4-1,-4 0</inkml:trace>
  <inkml:trace contextRef="#ctx0" brushRef="#br0" timeOffset="654.49">791 67,'-20'95,"4"1,4 1,4 0,6 88,1-181,0 1,1-1,-1 1,1-1,0 1,0-1,1 0,0 1,-1-1,1 1,1-1,-1 0,1 0,0 1,0-1,0-1,0 1,0 0,1 0,0-1,0 1,0-1,0 0,0 0,1 0,0-1,-1 1,1-1,0 0,0 0,0 0,0 0,1-1,-1 1,0-1,1 0,-1-1,0 1,1-1,1 0,7-3,0-1,-1 0,1-1,-1 0,0-1,0 0,0-1,-1 0,5-5,71-37,-85 48,0 0,1 0,-1 0,1 1,-1-1,0 1,1 0,-1-1,1 1,-1 0,1 1,-1-1,0 0,1 1,-1-1,1 1,-1 0,0 0,0-1,1 2,-1-1,0 0,0 0,0 1,0-1,0 1,-1 0,1-1,0 1,-1 0,1 0,-1 0,0 0,1 0,-1 0,0 1,0-1,-1 0,1 1,0-1,-1 0,1 1,-1-1,0 1,0-1,0 1,0-1,0 0,-1 1,1-1,-1 1,1-1,-1 0,0 1,-5 40,8-27</inkml:trace>
  <inkml:trace contextRef="#ctx0" brushRef="#br0" timeOffset="1319.89">1496 574,'-16'6,"0"1,1 1,0 0,0 1,0 1,2 0,-1 1,1 0,1 1,0 1,0 0,-7 12,18-24,0-1,0 1,0 0,1 0,-1-1,0 1,1 0,-1 0,1 0,-1 0,1 0,-1 0,1 0,0 0,-1 0,1 0,0 1,0-1,0 0,0 0,0 0,0 0,0 0,0 0,0 0,1 0,-1 0,0 0,1 0,-1 0,1 0,-1 0,1 0,-1 0,1 0,0 0,-1 0,1 0,0-1,0 1,0 0,0-1,-1 1,1 0,0-1,0 1,0-1,0 0,1 1,55-6,-27-6,-1-1,0-2,-1-1,-1-1,0-1,-1-2,-1 0,-1-2,-18 16,50-32,-55 37,0-1,1 1,-1-1,0 1,0 0,1-1,-1 1,0 0,1 0,-1 0,0 0,0 0,1 0,-1 1,0-1,1 0,-1 1,0-1,0 1,0-1,0 1,1-1,-1 1,0 0,0 0,0-1,0 1,0 0,0 0,-1 0,1 0,0 0,0 0,-1 1,1-1,-1 0,1 0,-1 0,1 0,-1 1,0-1,1 0,-1 1,0-1,0 0,0 0,0 1,5 31,-6-29,1 0,0 0,0 1,0-1,0 0,1 1,0-1,0 0,0 0,1 0,-1 0,1 0,0 0,0 0,0-1,0 1,1-1,0 1,-1-1,1 0,0 0,1 0,-1 0,0-1,1 1,0-1,-1 0,1 0,0 0,0-1,0 1,0-1,1 0,6-1,0-1,0 0,1-1,-1 0,0-1,-1 0,1 0,0-1,-1-1,0 0,0 0,0-1,-1 0,1-1,-2 0,1 0,-1-1,0 0,-1 0,1-1,-1-1,30-31,-2-2,-2-1,-2-2,-1-1,-3-1,-2-1,4-17,-19 41,0 0,-2-1,-1 0,-1-1,-2 1,2-25,-6 50,1 0,-1 0,1 0,-1-1,0 1,0 0,0 0,0-1,0 1,0 0,0 0,0-1,0 1,0 0,-1 0,1-1,0 1,-1 0,1 0,-1 0,0 0,1 0,-1 0,0 0,0 0,1 0,-1 0,0 0,0 0,0 0,0 1,0-1,0 0,-1 1,1-1,0 1,0-1,0 1,0-1,-1 1,1 0,0 0,0 0,-1 0,1 0,0 0,0 0,-1 0,1 0,0 0,0 1,-1-1,1 0,0 1,0-1,0 1,0 0,0-1,0 1,-8 7,0 0,1 0,0 1,1 0,0 0,0 1,1 0,1 0,-1 1,2-1,-1 1,1 0,1 0,0 1,1-1,-1 11,-6 11,2 0,1 1,1 0,2 0,2 0,1 0,1 0,2 0,2 0,1 0,5 14,47 125,-57-172,-1-1,1 1,-1-1,1 1,-1-1,1 1,-1-1,1 1,-1 0,0-1,1 1,-1 0,0-1,1 1,-1 0,0-1,0 1,0 0,0 0,0-1,0 1,0 0,0-1,0 1,0 0,0 0,0-1,-1 1,1 0,0-1,0 1,-1 0,1-1,0 1,-1 0,1-1,-1 1,1-1,-1 1,1-1,-1 1,1-1,-1 1,0-1,1 0,-1 1,0-1,1 0,-1 1,0-1,1 0,-1 0,0 0,1 0,-1 0,0 0,0 0,1 0,-1 0,0 0,1 0,-2 0,-40-24,29 10</inkml:trace>
  <inkml:trace contextRef="#ctx0" brushRef="#br0" timeOffset="1556.997">1892 349,'43'-9,"29"-4,11 1,-3 2,-10-2,-13 1,-11 2,-8 4,-7 1,-7 2</inkml:trace>
  <inkml:trace contextRef="#ctx0" brushRef="#br0" timeOffset="3603.532">2626 772,'-15'38,"-9"23,-5 0,1-4,2-13,5-9,1-10,4-5,5-6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1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5,'0'-1,"1"1,-1-1,1 1,-1 0,1-1,-1 1,1 0,-1 0,1-1,-1 1,1 0,-1 0,1 0,-1 0,1-1,-1 1,1 0,0 0,-1 0,1 0,-1 0,1 1,-1-1,1 0,0 0,-1 0,1 0,-1 1,1-1,-1 0,1 0,-1 1,1-1,-1 0,0 1,1-1,-1 1,1-1,-1 0,0 1,1-1,-1 1,0-1,0 1,1-1,-1 1,0 0,0-1,0 1,1-1,-1 1,0-1,0 1,0-1,0 1,0 0,0-1,0 1,-1 0,7 39,-6-39,1 472,-30-263,11-127,13-76</inkml:trace>
  <inkml:trace contextRef="#ctx0" brushRef="#br0" timeOffset="277.07">1 540,'38'-10,"32"-7,9-2,-4-1,-5 1,-11 5,-9 5,-14-1,-8 1,-4 2,-1 2,0 3,1 1,-4 0</inkml:trace>
  <inkml:trace contextRef="#ctx0" brushRef="#br0" timeOffset="850.221">706 61,'39'125,"-32"-94,-1 1,-1 0,-2-1,-1 1,-2 0,-3 31,1 11,2 152,0-224,0 0,0-1,0 1,0 0,1 0,-1 0,0-1,1 1,-1 0,1-1,0 1,0 0,-1-1,1 1,0-1,0 1,0-1,1 1,-1-1,0 0,1 0,-1 1,0-1,1 0,-1 0,1 0,0-1,-1 1,1 0,0-1,-1 1,1-1,0 1,0-1,-1 0,1 0,0 0,0 0,0 0,0 0,-1 0,1-1,0 1,0 0,-1-1,1 0,0 1,-1-1,1 0,-1 0,1 0,-1 0,1 0,-1 0,0-1,1 1,-1 0,0-1,1 0,120-110,-115 106,-7 5,1 0,0 0,-1-1,1 1,0 0,-1 0,1 0,0 0,0 0,0 0,0 0,0 0,0 0,0 0,0 1,0-1,1 0,-1 1,0-1,0 1,1 0,-1-1,0 1,1 0,-1-1,0 1,1 0,-1 0,0 0,1 0,-1 1,0-1,1 0,-1 1,0-1,1 0,-1 1,0 0,0-1,0 1,1 0,-1-1,0 1,28 158,-13-123,-4-30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20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0,'13'24,"0"-1,-2 2,-1 0,-1 0,-1 0,-1 1,-1 0,-1 1,-2-1,0 6,-6 192,4-224,-1 0,1-1,-1 1,1-1,0 1,-1 0,1 0,-1-1,1 1,0 0,-1 0,1 0,0 0,-1 0,1-1,0 1,-1 0,1 1,0-1,-1 0,1 0,0 0,-1 0,1 0,-1 1,1-1,0 0,-1 1,1-1,-1 0,1 1,-1-1,1 1,-1-1,1 0,-1 1,1 0,-1-1,0 1,1-1,-1 1,0-1,1 1,-1 0,0-1,0 1,0 0,1-1,-1 1,0 0,0-1,0 1,0 0,0-1,0 1,0 0,-1-1,1 1,0-1,0 1,0 0,-1-1,1 1,0-1,-1 1,1 0,39-39,-35 31,1 0,0 1,1-1,0 1,0 0,0 0,0 1,1 0,0 0,0 0,1 1,-1 0,1 1,0-1,-1 2,2-1,-1 1,0 0,0 1,1-1,-1 2,1-1,-1 1,0 1,1 0,-1 0,6 1,-11 0,0 0,0 0,0 0,0 0,0 1,-1-1,1 1,-1 0,1 0,-1 0,0 0,0 0,0 0,-1 0,1 1,-1-1,0 0,0 1,0-1,0 1,-1 0,1-1,-1 1,0 0,0-1,0 1,0 0,-1 0,-30 102,26-96,-1 0,-1-1,0 0,0 0,-1-1,0 0,0 0,-1-1,0 0,0 0,-1-1,0-1,0 1,0-2,0 1,-1-1,0-1,0 0,0-1,0 0,0 0,-1-1,1-1,0 0,-1 0,1-1,0-1,0 0,-1 0,2-1,-1 0,0-1,1-1,-1 1,-7-7,-8-19,18 13</inkml:trace>
  <inkml:trace contextRef="#ctx0" brushRef="#br0" timeOffset="2115.303">82 113,'0'454,"-29"-338,23-101,5-13,0-1,1 0,-1 1,1-1,-1 1,1-1,-1 1,1-1,0 1,0 0,0-1,0 1,0-1,0 1,0 0,1-1,-1 1,0-1,1 1,-1-1,1 1,0-1,-1 0,1 1,0-1,0 0,0 1,0-1,0 0,0 0,0 0,1 0,-1 0,1 0,6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28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55 172,'11'292,"-7"-275,-1 0,-1 1,-1-1,0 1,-2 0,0-1,-1 1,-3 16,5-34,0 2,0 0,0-1,1 1,-1 0,0 0,-1-1,1 1,0 0,0-1,-1 1,1 0,-1-1,1 1,-1 0,0-1,0 1,1-1,-1 1,0-1,0 1,-1-1,1 0,0 0,0 0,-1 1,1-1,0 0,-1-1,1 1,-1 0,0 0,1-1,-1 1,0 0,1-1,-1 0,0 1,1-1,-1 0,0 0,0 0,1 0,-1 0,-1-1,0-5,0 0,0 0,1 0,0 0,0-1,0 1,1-1,0 1,0-1,1 0,-1 1,2-1,-1 0,1 1,0-1,0 1,1-1,-1 1,1-1,1 1,0 0,1-2,13-39,2 2,2 0,2 2,2 0,2 2,2 1,22-25,-41 52,-1-1,2 1,0 1,0 0,1 1,0 0,1 1,1 0,-1 1,2 0,-1 1,1 1,0 0,0 1,1 1,0 1,10-3,-22 8,0-1,-1 0,1 1,-1-1,1 1,-1 0,1 1,-1-1,0 0,1 1,-1 0,0 0,0 0,0 0,0 0,-1 0,1 1,-1 0,1-1,-1 1,0 0,0 0,0 0,0 0,-1 0,1 1,-1-1,0 1,0-1,0 1,0-1,0 4,0 3,1 1,-1 0,-1 0,0 1,0-1,-1 0,-1 0,1-1,-2 1,-1 3,0 1,-2-1,0 0,-1 0,0 0,-1-1,0 0,-1 0,-1-1,0 0,-1-1,0 0,0-1,-4 2,11-9,0-1,-1 1,1-1,-1 0,0 0,1-1,-1 1,0-1,0 0,0 0,0-1,0 1,0-1,0-1,0 1,0 0,0-1,0 0,0 0,1-1,-1 1,0-1,1 0,-1-1,1 1,-1-1,1 1,0-1,0-1,1 1,-1 0,1-1,-1 0,1 0,0 0,0 0,1 0,-1-1,1 1,0-1,0 1,1-1,-1 0,12-37,2 24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8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2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8,'-26'26,"1"2,2 1,0 0,3 2,-8 14,25-41,0-1,1 1,-1 1,1-1,0 0,0 1,0-1,1 1,-1 0,1-1,0 1,0 0,1 0,0 0,0-1,0 1,0 0,1 0,-1 0,1-1,0 1,1 0,-1-1,1 1,0-1,0 1,1-1,-1 0,1 0,0 0,0 0,0-1,1 1,-1-1,1 0,0 0,-1 0,1 0,1-1,0 1,4-3,0 0,0-1,0 0,0 0,0-1,0-1,0 1,-1-2,1 1,-1-1,0 0,0-1,0 1,-1-2,0 1,0-1,0 0,0 0,-1-1,0 0,-1 0,5-8,-3 8,-1-1,1-1,-2 1,1-1,-1 0,0-1,-1 1,0-1,-1 1,0-1,0 0,-1-1,0 1,-1 0,0-1,-1 1,0 0,-1-1,0 1,0 0,-3-9,0 15,0-1,0 1,-1 1,0-1,1 1,-1-1,0 1,-1 1,1-1,0 1,-1 0,1 0,-1 0,0 1,0 0,1 0,-1 1,0-1,0 1,0 0,0 1,0 0,0 0,1 0,-1 0,0 1,1 0,-1 0,1 1,0-1,-5 4,-46 60,47-42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6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3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27,'312'0,"-193"-23,-99 19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12,'482'0,"-431"-5,-33-1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61,'79'-28,"-48"22,4-2,2 1,-1 2,1 1,0 2,0 2,31 3,-66-3,0 0,-1 0,1 1,0-1,0 1,0-1,-1 1,1-1,0 1,-1 0,1 0,0 0,-1 0,1 0,-1 0,1 0,-1 0,0 1,0-1,1 0,-1 1,0-1,0 1,0 0,0-1,-1 1,1 0,0-1,-1 1,1 0,-1 0,0 0,0-1,1 1,-1 0,0 0,0 0,-1 0,1 0,0-1,-1 1,1 0,-1 0,1-1,-1 2,-37 81,36-80,-167 240,136-199,3 2,1 2,3 0,-6 20,29-65,1 0,0 0,0 0,1 1,-1-1,1 0,0 1,0-1,0 1,1-1,-1 1,1-1,0 1,1-1,-1 1,1-1,0 1,0-1,0 1,0-1,1 0,0 0,0 0,0 0,0 0,1 0,0 0,-1-1,1 1,1-1,-1 0,0 0,1 0,-1 0,1-1,2 2,7 0,-1-1,1 0,-1 0,1-1,0-1,0 0,0-1,0 0,0-1,-1-1,1 0,0-1,-1 0,1-1,-1 0,8-4,41-9,11-6,-54 16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0,'5'19,"1"17,0 6,-1 1,-1-2,-2-8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227 129,'-26'138,"11"8,7-102,-2-1,-2 1,-2-2,-1 0,-8 12,10-44,17-17</inkml:trace>
  <inkml:trace contextRef="#ctx0" brushRef="#br0" timeOffset="302.991">481 129,'-1'314,"-26"-147,20-116,1-33</inkml:trace>
  <inkml:trace contextRef="#ctx0" brushRef="#br0" timeOffset="1146.992">1 298,'7'-16,"1"0,1 1,1 0,0 1,1 0,0 0,1 1,1 1,0 0,0 0,12-6,161-101,-182 118,0-1,1 1,-1 0,0 0,0 1,1-1,-1 1,0 0,1 0,-1 0,1 1,-1 0,0 0,0 0,0 0,1 0,-1 1,0 0,-1 0,1 0,0 0,0 1,-1-1,0 1,1 0,-1 0,0 0,0 0,-1 1,1-1,-1 1,0 0,1 0,-2-1,2 5,24 24,-21-24,0-1,1 1,0-2,0 1,1-1,-1 0,1 0,1-1,-1 0,1-1,0 1,0-2,0 1,0-1,1-1,-1 0,1 0,7 0,-9-1,0-1,0 0,0 0,0-1,0 1,0-2,0 1,0-1,-1-1,1 1,-1-1,6-3,5-7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53 589,'2'1,"0"0,-1 1,1-1,0 1,0-1,-1 1,1 0,-1 0,0 0,1 0,-1 0,0 0,0 0,0 0,0 0,-1 0,1 1,0-1,-1 0,0 0,1 1,-1-1,0 0,0 1,-1 0,2 0,-14 147,-1-44,3-5,11-102,0 1,-1-1,1 1,0-1,0 1,0-1,-1 1,1-1,0 1,0 0,-1-1,1 1,-1-1,1 1,0 0,-1-1,1 1,-1 0,1 0,0-1,-1 1,1 0,-1 0,1-1,-1 1,1 0,-1 0,1 0,-1 0,0 0,1 0,-1 0,1 0,-1 0,1 0,-1 0,1 0,-1 1,1-1,-1 0,1 0,-1 0,1 1,-1-1,1 0,0 0,-1 1,1-1,-1 0,1 1,0-1,-1 1,1-1,0 1,-1-1,1 0,0 1,0-1,0 1,-1-1,1 1,0-1,0 1,0-1,0 1,0 0,0-1,-15-40,14 15,0 1,2-1,1 1,1-1,1 1,1 0,1 0,1 1,1-1,2 2,0-1,1 1,1 1,1 0,1 1,1 0,0 1,5-3,-15 14,-1 1,2-1,-1 1,1 0,0 1,0-1,1 1,0 1,0-1,0 1,1 0,-1 1,1 0,0 0,1 0,-1 1,1 1,-1-1,8 0,-12 5,1 1,0 0,-1 0,0 0,0 0,0 0,0 1,0 0,-1 0,0 0,0 0,0 1,0-1,0 1,-1-1,0 1,0 0,0 0,-1 0,0 0,0 0,0 0,0 1,-1-1,0 0,0 2,6 24,0-7,-2-4</inkml:trace>
  <inkml:trace contextRef="#ctx0" brushRef="#br0" timeOffset="510.32">900 589,'-229'146,"217"-137,1 1,0 0,0 0,1 1,1 0,-1 1,2 0,0 0,0 1,2 0,-1 0,1 1,1 0,1 0,0 0,1 1,0-1,1 1,1 0,0 11,1-23,0-1,0 0,0 1,0-1,1 0,-1 0,1 1,-1-1,1 0,0 0,0 0,0 0,0 0,0 0,1 0,-1 0,0 0,1-1,-1 1,1-1,0 1,0-1,0 1,-1-1,1 0,0 0,1 0,-1 0,0 0,0-1,0 1,0 0,1-1,-1 0,0 1,0-1,1 0,-1 0,2-1,4 0,-1 0,0-1,0 1,1-2,-1 1,0-1,-1 0,1 0,-1-1,1 0,4-4,18-19,-1-2,-1-1,-2-1,-1-1,-2-1,12-22,-27 43,56-90,-62 102,0 0,0 0,0 0,0 0,0 0,0 1,0-1,0 0,0 0,0 1,0-1,0 1,0-1,0 1,-1-1,1 1,0-1,0 1,0 0,-1-1,1 1,0 0,-1 0,1 0,0 0,-1-1,1 1,-1 0,0 0,1 0,-1 0,0 0,1 0,-1 0,0 0,0 0,0 0,0 0,0 0,0 0,0 1,0-1,-1 0,1 0,0 0,-1 0,1-1,0 1,-1 0,1 0,-1 1,1-1,0 13,1-1,1 1,0-1,1 1,1-1,0 0,1-1,0 1,4 6,-7-14,1-1,-1 0,1 0,0-1,0 1,0-1,0 1,1-1,-1 0,1 0,0 0,0-1,0 0,0 1,0-1,1-1,-1 1,0 0,1-1,0 0,-1 0,1-1,0 1,-1-1,1 0,0 0,-1-1,1 1,1-1,2-1,0-1,0 0,0 0,0-1,0 0,-1 0,1-1,-1 0,0 0,5-6,-9 8,11-8</inkml:trace>
  <inkml:trace contextRef="#ctx0" brushRef="#br0" timeOffset="1048.997">1493 503,'-9'13,"-18"22,1 2,3 0,0 2,3 1,-13 35,31-71,1 0,-1 0,1 0,0 1,0-1,0 0,1 1,0-1,-1 1,2-1,-1 0,0 1,1-1,0 1,0-1,0 0,1 0,-1 0,1 1,0-2,0 1,0 0,1 0,-1-1,1 1,0-1,0 0,0 0,1 0,-1 0,1 0,-1-1,1 1,0-1,0 0,0-1,0 1,0 0,4 0,7 0,1 0,-1-1,1 0,0-1,-1-1,1-1,0 0,-1-1,0 0,0-1,0-1,0-1,-1 0,0-1,0 0,0-1,-1 0,0-1,-1-1,0 0,8-10,3-1,0-1,-2-1,-1-1,0-1,-2-1,-1-1,-2 0,0-1,-2 0,-1-1,-1-1,-1 0,-2 0,-1-1,-2 0,0 0,-3 0,0-1,-2 1,-4-32,3 53,-1 1,0-1,-1 0,0 1,0-1,-1 1,0 0,-1 0,0 1,0-1,-1 1,0 0,0 0,-1 1,0 0,0 0,-1 1,0 0,0 0,0 1,-1 0,0 0,0 1,0 0,0 1,-3-1,3 4,0 1,0 0,0 0,0 1,0 0,0 1,1 0,-1 0,1 1,0 0,0 0,0 1,0 0,1 0,0 1,0 0,1 0,-1 1,1 0,1 0,-1 0,1 1,1 0,-1 0,0 2,-2 3,1 1,0 0,1 1,1-1,0 1,0 0,2 0,0 0,1 0,0 0,1 1,1-1,0 0,1 0,1 0,0 0,2 3,2 7,1-1,1-1,1 0,1 0,2-1,0 0,1-1,1 0,0-1,3-1,21 18,1-1,3-2,41 25,15 11,69 51,-166-107,-9-18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1 798,'53'-3,"1"-3,-1-2,0-2,-1-3,0-2,-1-2,-1-2,-1-2,0-3,10-9,-14-4,-1-2,-2-2,-2-1,-2-3,-2-1,25-42,-19 30,111-159,-152 216,0 0,0-1,0 1,0 0,1 0,-1 0,0 0,0 0,1 0,-1 0,1 1,-1-1,1 0,-1 1,1-1,-1 1,1 0,0-1,-1 1,1 0,0 0,-1 0,1 0,-1 0,1 1,0-1,-1 0,1 1,-1-1,1 1,-1 0,1-1,-1 1,1 0,-1 0,0 0,1 0,-1 0,0 0,0 0,0 0,0 1,0-1,0 0,1 2,41 70,-41-67,11 23,-3 1,0 0,-2 1,-1 0,-2 1,-1 0,-1-1,-2 1,-1 0,-1 0,-2 0,-1-1,-2 2,-1-12,0-2,-1 1,-1-1,-1 0,-1-1,0 0,-1 0,-1-2,-1 1,0-2,-1 0,-1 0,-1-2,1 0,-2-1,0 0,0-2,-1 0,0-1,-1-1,0-1,0-1,-1 0,0-2,0 0,0-1,0-2,-15 0,-75-21,107 18,1 1,0-1,0 1,0-1,0 0,0 0,1 0,-1 0,1 0,-1-1,1 0,0 1,0-1,0 0,0 0,0 0,0 0,1 0,0 0,0 0,0-1,0 1,0 0,0-1,1 1,0-1,0 1,0-1,0 1,0 0,1-3,3-11</inkml:trace>
  <inkml:trace contextRef="#ctx0" brushRef="#br0" timeOffset="361.049">1892 206,'-21'21,"-16"13,1 2,1 2,2 1,2 1,2 2,2 1,-13 27,37-63,0 0,0 0,1 1,0-1,0 0,0 1,1-1,0 1,1 0,0-1,0 1,0 0,1-1,0 1,1-1,0 1,0-1,0 0,1 0,0 0,0 0,1 0,0 0,0-1,1 0,0 0,0 0,0-1,0 1,1-1,0-1,0 1,1-1,-1 0,1 0,0-1,3 2,4-1,0-1,0 0,0-1,0-1,0 0,1-1,-1 0,0-1,0-1,0 0,0-1,0-1,0 0,-1-1,6-2,11-6,-1-2,0-1,-1-1,0-1,-1-1,2-5,-19 16,0 0,-1-1,0-1,-1 0,1 0,-2 0,0-1,0 0,-1-1,0 1,-1-1,0 0,-1-1,0 1,-1-1,-1 0,0 1,0-1,-1 0,-1 0,0 0,-1 0,-1 0,0 0,-2-8,0 11,0 0,0 0,-1 1,-1-1,1 1,-2 0,1 1,-1-1,0 1,-1 1,0-1,0 1,0 1,-1 0,0 0,-1 0,1 1,-1 1,0 0,0 0,0 1,-1 0,1 0,-1 1,1 1,-1 0,0 0,0 1,1 1,-1 0,0 0,1 1,-1 0,-6 3,-11 2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8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254 190,'25'138,"-21"-94,-3 0,-2 0,-1 0,-3 0,-6 24,-12 61,22-129,-1-1,1 0,0 1,0-1,0 0,0 1,0-1,0 0,0 0,0 0,1 0,-1 0,0 0,0 0,1 0,-1 0,1 0,-1-1,1 1,-1 0,1 0,0 0,-1-1,1 1,0 0,0 0,0-1,0 1,0 0,0 0,1-1,-1 1,0 0,1 0,-1-1,1 1,0-25,1 1,1-1,1 0,2 1,0 0,5-9,-7 21,8-24,2 1,1 0,2 1,2 1,1 1,1 0,2 2,13-13,-28 34,0 0,0 1,1 0,1 1,-1 0,1 0,0 1,1 0,0 1,0 0,1 1,-1 0,1 1,0 0,-10 4,0-1,0 1,0 0,0 0,0 0,0 0,0 0,-1 0,1 0,0 1,0-1,0 1,0-1,0 1,-1 0,1 0,0 0,0 0,-1 0,1 0,-1 0,1 0,-1 1,0-1,1 0,-1 1,0-1,0 1,0 0,0-1,0 1,0 0,-1 0,1-1,0 2,7 77,-5-35,2-25</inkml:trace>
  <inkml:trace contextRef="#ctx0" brushRef="#br0" timeOffset="436.243">875 500,'186'-99,"-182"97,-1-1,1 1,-1-1,0 0,0 0,0 0,0-1,0 1,-1-1,0 1,1-1,-1 0,-1 0,1 0,0 0,-1 0,0-1,0 1,0 0,-1 0,1-1,-1 1,0-1,0 1,-1 0,1-1,-1 1,0 0,0 0,-1 0,1-1,-1 1,0 0,0 1,0-1,0 0,-1 1,1-1,-1 1,0 0,0-1,0 2,-1-1,1 0,-1 1,0-1,1 1,-1 0,0 0,0 1,0-1,0 1,-1 0,1 0,0 0,-2 0,-4 3,1 0,0 0,0 0,-1 1,2 1,-1 0,0 0,1 0,0 1,0 1,0-1,0 1,1 0,0 1,0 0,1 0,0 0,0 1,1 0,0 0,0 1,1-1,0 1,1 0,-1 0,2 0,-1 0,2 1,-1-1,1 1,0-1,1 1,0-1,1 1,0-1,0 2,4 0,1-1,0 0,0 1,1-2,0 1,1-1,0 0,1-1,0 0,0 0,0-1,1 0,0-1,0 0,1-1,0 0,0 0,0-1,0-1,1 1,0-2,-1 0,12 1,-11 0,0-1,0 0,0 0,1-1,-1 0,0-1,0-1,1 0,-1-1,0 0,0-1,0 0,0 0,-1-2,1 1,-1-2,0 1,8-7,-1-3</inkml:trace>
  <inkml:trace contextRef="#ctx0" brushRef="#br0" timeOffset="858.713">1467 77,'73'220,"-48"-25,-4-106,-21-88,1 0,0-1,0 1,-1 0,1 0,0 0,0 0,0-1,0 1,0 0,0-1,0 1,0-1,0 1,1-1,-1 1,0-1,0 0,0 0,0 0,1 0,-1 1,0-2,0 1,0 0,1 0,-1 0,0 0,0-1,0 1,0-1,1 1,-1-1,0 1,0-1,0 1,0-1,0 0,0 0,-1 1,1-1,0 0,0 0,0 0,-1 0,1-1,37-47,204-429,-214 440,-14 25</inkml:trace>
  <inkml:trace contextRef="#ctx0" brushRef="#br0" timeOffset="1345.082">0 980,'81'12,"-1"-4,1-4,0-3,0-3,78-14,-1-10,144-23,6 13,-173 25,368-17,-356 29,-120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40,'5'5,"6"2,6-1,5-1,4-2,2 0,1-7,0-2,1 0,-1 0,0 3,0-5,-1 1,1 0,-1 2,-5-3,-6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1 104,'29'-5,"14"-1,5 0,-2-4,-3 0,-4 2,-4 2,-3-3,-3 0,0 2,-2 2,1-3,-1 0,-4 1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1,'0'656,"-30"-322,31-234,10-115,-4-3</inkml:trace>
  <inkml:trace contextRef="#ctx0" brushRef="#br0" timeOffset="576.984">254 57,'-27'27,"-31"64,1 16,67-93,3-15</inkml:trace>
  <inkml:trace contextRef="#ctx0" brushRef="#br0" timeOffset="1091.505">0 1158,'29'-5,"14"-2,4 1,0 1,-9-3,-5-1,-5 2,-1 2,-1 2,0 1,1 1,-1 1,-3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63,'54'-33,"-31"25,0 2,1 1,0 1,0 0,0 2,0 1,0 1,0 1,19 4,-41-5,0 0,0-1,0 2,0-1,-1 0,1 0,0 1,0-1,0 0,-1 1,1 0,0 0,-1-1,1 1,-1 0,1 0,-1 0,1 0,-1 1,0-1,1 0,-1 1,0-1,0 1,0-1,0 1,0-1,0 1,0 0,-1-1,1 1,-1 0,1 0,-1-1,0 1,0 0,1 0,-1 0,0 0,-1-1,1 1,0 0,0 0,-1 0,1-1,-1 1,0 0,-50 75,36-66,2 0,-1 1,1 1,1 0,0 1,1 0,1 0,0 2,1-1,0 1,1 0,1 1,1 0,-4 15,10-28,-1-1,1 0,0 1,0-1,0 0,1 1,-1-1,1 0,0 1,0-1,0 0,0 0,1 0,-1 0,1 0,-1 0,1 0,0-1,0 1,1-1,-1 1,0-1,1 0,0 0,-1 0,1 0,0 0,0-1,0 1,0-1,0 0,0 0,1 0,-1 0,0 0,0-1,1 0,1 1,9 0,0 0,0-1,0-1,0 0,0 0,0-2,0 0,10-3,17-12,-26 8</inkml:trace>
  <inkml:trace contextRef="#ctx0" brushRef="#br0" timeOffset="312.651">931 119,'-9'24,"-4"13,1 4,2 1,3-2,3-4,1-2,2-3,1-1,-4-6,-2-8</inkml:trace>
  <inkml:trace contextRef="#ctx0" brushRef="#br0" timeOffset="592.336">1157 119,'-14'34,"-5"15,0 5,4-2,5-6,3-5,4-10</inkml:trace>
  <inkml:trace contextRef="#ctx0" brushRef="#br0" timeOffset="1033.348">649 232,'7'-14,"1"0,1 1,0 0,1 0,1 1,0 0,0 1,1 0,1 1,-1 0,2 1,-1 0,1 1,1 1,-1 0,1 1,0 1,1 0,-1 1,1 1,8-1,-18 5,0 0,0 0,0 1,0 0,0 0,0 0,-1 1,1 0,-1 0,0 0,0 1,0 0,0-1,0 2,-1-1,0 1,3 2,64 45,-62-49,0-1,1 0,-1 0,1-1,-1 0,1-1,0 0,-1-1,1 0,-1 0,1-1,-1 0,0-1,1 0,-1 0,-1-1,1 0,0-1,-1 1,0-2,0 1,5-6,5-4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4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505 508,'1'0,"-1"0,1 0,-1 0,1 0,-1 0,1 0,-1 0,1 0,-1 0,1 0,-1 0,1 0,-1 0,1-1,-1 1,1 0,-1 0,0 0,1-1,-1 1,1 0,-1-1,0 1,1 0,-1-1,0 1,1-1,-1 1,0 0,1-1,-1 1,0-1,0 1,0-1,0 1,1-1,-1 1,0-1,0 1,0-1,0 1,0-1,0 1,0-1,0 1,0-1,-1 1,1-1,0 1,0-1,0 1,0-1,-1 1,1 0,0-1,-1 1,1-1,0 1,-1 0,1-1,0 1,-1 0,1-1,-1 1,-34-6,6 10,0 1,-1 2,2 0,-1 2,2 2,-1 0,-12 9,-6 0,-40 29,84-47,0 0,0-1,0 1,1 0,-1 1,1-1,-1 0,1 0,0 1,0-1,0 1,0-1,0 1,0-1,1 1,-1-1,1 1,0 0,0-1,0 1,0 0,0-1,0 1,1-1,-1 1,1 0,0-1,0 1,0-1,0 0,0 1,1-1,-1 0,1 1,0-1,1 3,1-1,0 1,0-1,1-1,-1 1,1 0,0-1,-1 0,2 0,-1-1,0 1,0-1,1 0,-1 0,1-1,0 0,-1 0,1 0,0-1,0 0,0 0,3 0,68 13,-76-13,0 0,0 1,0-1,0 0,1 1,-1-1,0 1,0 0,0-1,0 1,0 0,0-1,0 1,0 0,0 0,-1 0,1 0,0 0,0 0,-1 0,1 0,-1 0,1 0,-1 0,1 1,-1-1,0 0,0 0,1 0,-1 1,0-1,0 0,0 0,0 1,-1-1,1 0,0 0,0 0,-1 1,1-1,0 0,-1 0,0 0,1 0,-1 0,0 0,0 1,-45 47,38-42,-140 120,138-120,0 1,1 1,0 0,0 0,1 0,0 1,0 0,1 1,1 0,0 0,0 0,1 1,1 0,0 1,3-11,1 1,0 0,0 0,0 0,0 0,0 0,1 0,-1-1,1 1,0 0,-1 0,1-1,1 1,-1 0,0-1,1 1,-1-1,1 0,0 1,0-1,0 0,0 0,0 0,0-1,0 1,1 0,-1-1,1 1,-1-1,1 0,0 0,-1 0,1 0,0 0,2 0,103 10,-102-11,0 0,-1 0,1 0,0-1,0 0,0 0,-1 0,1-1,0 0,-1 0,0-1,1 1,-1-1,0 0,0 0,-1-1,1 0,-1 0,0 0,0 0,0 0,0-1,2-4,5-11</inkml:trace>
  <inkml:trace contextRef="#ctx0" brushRef="#br0" timeOffset="608.278">336 0,'-1'503,"-24"-244,-52 210,49-230,5-70,10-96,10-61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2 241,'0'358,"-1"-385,1 0,1 0,1 1,2-1,1 1,0 0,2 0,4-6,0 0,2 1,2 1,0 0,2 1,1 0,1 2,19-20,19 4,-55 43,0-1,-1 1,1-1,0 1,0 0,0 0,0 0,0 0,0 0,0 0,0 1,0-1,0 1,0-1,0 1,0 0,0 0,-1 0,1 0,0 0,-1 0,1 0,-1 0,1 1,-1-1,1 1,-1-1,0 1,0-1,0 1,0 0,0 0,0-1,0 2,19 35,-11-22</inkml:trace>
  <inkml:trace contextRef="#ctx0" brushRef="#br0" timeOffset="447.667">538 467,'34'-23,"-7"5,-1 0,-1-2,0-1,-2-1,0-1,11-15,-33 37,1-1,0 0,0 0,0 0,-1 0,1 0,-1 0,0 0,1 0,-1-1,0 1,0-1,-1 1,1 0,0-1,-1 1,0-1,1 0,-1 1,0-1,0 1,0-1,-1 1,1-1,-1 1,1-1,-1 1,0-1,0 1,0 0,0-1,-1 1,1 0,0 0,-1 0,0 0,1 0,-1 0,0 0,0 1,0-1,0 1,0-1,-1 1,-4-1,-1 1,0 1,0-1,0 1,0 1,0-1,0 2,0-1,0 1,0 0,1 0,-1 1,1 0,0 0,0 1,0 0,0 0,0 1,1 0,0 0,0 1,0-1,1 1,0 0,0 1,0-1,1 1,0 0,0 0,0 2,0-3,0 0,0 0,1 1,0-1,0 1,0 0,1-1,0 1,0 1,1-1,0 0,0 0,0 1,1-1,0 0,1 0,0 1,0-1,0 0,1 0,0 0,0 0,1 0,0-1,0 1,1-1,0 1,0-1,0 0,1-1,-1 1,2-1,-1 0,0 0,7 0,0 0,0-1,0 0,0-1,0 0,1-1,-1 0,1-1,0-1,-1 0,1 0,0-2,-1 1,1-2,-1 1,0-2,0 0,0 0,0-1,-1 0,0-1,0-1,3-2,5-3</inkml:trace>
  <inkml:trace contextRef="#ctx0" brushRef="#br0" timeOffset="845.748">1018 101,'21'75,"3"-1,3-1,3-1,17 24,-40-83,-6-9,1 0,-1 0,1 1,0-1,1-1,-1 1,1 0,0 0,0-1,0 0,0 0,0 0,1 0,0 0,-1 0,5 1,25-56,56-182,-77 206,-3 3,1 0,2 1,0 0,1 0,1 2,2-1,0 2,1 0,5-3,1 6</inkml:trace>
  <inkml:trace contextRef="#ctx0" brushRef="#br0" timeOffset="1283.2">31 919,'93'-24,"75"-19,2 7,58 0,-46 16,0-8,88-30,-149 25,-97 30</inkml:trace>
  <inkml:trace contextRef="#ctx0" brushRef="#br0" timeOffset="2173.42">115 1201,'34'-38,"-9"21,1 1,0 2,1 0,0 2,1 1,1 2,0 0,0 2,1 1,-28 5,1 0,-1-1,1 1,-1 0,1 0,0 0,0 0,-1 0,1 1,0-1,0 1,0 0,0 0,0 0,-1 0,1 0,0 1,0-1,0 1,-1 0,1 0,0 0,0 0,-1 0,1 0,-1 1,1 0,-1-1,0 1,0 0,0 0,0 0,0 0,0 0,0 1,-1-1,1 1,-1-1,1 1,-1-1,0 1,0 0,-1-1,1 1,0 0,-1 0,1 0,-1 0,-5 10,-1-1,0-1,0 1,-1-1,-1 0,0 0,0-1,-1 0,0-1,-10 8,0 2,-67 74,86-92,-1 1,0-1,1 1,-1-1,1 1,0 0,-1-1,1 1,0 0,0 0,0-1,0 1,0 0,1-1,-1 1,1 0,-1-1,1 1,-1-1,1 1,0-1,-1 1,1-1,0 1,0-1,0 1,1-1,-1 0,0 0,0 0,1 0,-1 0,0 0,1 0,-1 0,1 0,0 0,63 25,123 1,-186-26,1-1,-1 1,0 0,0 0,0 0,0 0,0 0,0 1,0-1,0 0,0 1,-1 0,1-1,-1 1,1 0,-1 0,1 0,-1 0,0 0,0 0,0 0,0 0,-1 0,1 0,0 1,-1-1,0 0,1 0,-1 1,0-1,0 0,0 1,-1-1,1 0,0 1,-1-1,0 0,1 0,-1 0,0 1,0-1,-59 80,-150 45,142-97,48-25</inkml:trace>
  <inkml:trace contextRef="#ctx0" brushRef="#br0" timeOffset="2528.118">991 1004,'-65'77,"3"3,4 3,-10 27,60-100,1 1,0 0,1 0,0 1,0-1,2 1,-1 0,2 1,0-1,0 1,1 0,0-1,1 1,1 0,0 0,1 0,0 0,1-1,1 1,-1 0,4 7,-3-16,0 0,1 0,-1 0,1 0,0 0,0-1,0 0,0 0,0 0,1 0,0-1,-1 1,1-1,0 0,0-1,0 1,0-1,0 0,1 0,-1-1,0 1,0-1,1 0,4-1,125-32,-122 29,0 0,1-1,-2-1,1 0,-1 0,1-1,-2-1,1 0,-1-1,-1 0,1 0,-2-1,1-1,-1 1,-1-2,0 1,-1-1,5-9,-12 17,1 0,-1 0,0-1,0 1,0 0,-1 0,0 0,1 0,-2 0,1 0,0 0,-1 0,1 0,-1 0,0 1,-1-1,1 0,-1 1,1 0,-1 0,0 0,0 0,0 0,0 1,-1-1,1 1,-1 0,0 0,1 0,-1 0,0 1,0 0,0-1,0 2,0-1,-1 0,1 1,0 0,0-1,0 2,-1-1,1 0,-1 1,-13 3,1 0,-1 1,1 0,0 2,0 0,0 1,1 0,1 2,-2 0,-9 6,2-3</inkml:trace>
  <inkml:trace contextRef="#ctx0" brushRef="#br0" timeOffset="3019.47">1469 1088,'-51'68,"17"-27,2 2,2 2,3 0,-6 16,29-56,1 0,0 0,1 0,-1 0,1 0,0 0,0 1,1-1,-1 1,1 0,1-1,-1 1,1 0,0-1,0 1,0 0,1-1,0 1,0 0,1-1,-1 1,1-1,1 0,-1 0,0 1,1-1,0-1,1 1,-1 0,1-1,0 0,0 0,0 0,0 0,1-1,-1 1,1-1,0 0,0-1,0 1,6 1,2-3,1-1,-1 0,1-1,0 0,-1-1,0-1,1 0,-1 0,0-2,-1 0,1 0,-1-1,0 0,0-1,-1-1,8-6,-1 1,-1-2,-1 0,0 0,-1-2,-1 1,-1-2,0 0,-1-1,-1 0,-1-1,0 0,-2 0,0-1,-2 0,2-9,-6 24,-2 0,1 1,0-1,-1 0,0 0,0 1,-1-1,0 0,0 0,0 1,-1-1,1 1,-1-1,-1 1,1 0,-1 0,0 0,0 0,0 0,-1 0,0 1,0 0,0 0,0 0,0 0,-1 1,0-1,0 1,0 0,0 1,0-1,-1 1,1 0,0 0,-1 1,0 0,1 0,-1 0,0 1,-3-1,-19 5,2 1</inkml:trace>
  <inkml:trace contextRef="#ctx0" brushRef="#br0" timeOffset="3487.631">1922 806,'-7'15,"2"2,0-1,1 1,0-1,1 1,1 0,1 0,0 1,2-1,0 0,1 2,-2-16,1 0,0 0,0 0,0 0,0 0,1 0,-1 0,1-1,0 1,0 0,0-1,0 0,0 1,1-1,-1 0,1 0,-1 0,1 0,0-1,-1 1,1-1,0 0,0 0,0 0,0 0,0 0,1 0,-1-1,0 0,0 0,0 0,0 0,1 0,-1 0,0-1,0 1,0-1,3 0,0-1,-1 1,1-1,-1 0,0 0,0-1,0 0,0 1,0-2,0 1,-1-1,1 1,-1-1,0 0,0-1,-1 1,1-1,-1 1,0-1,1-3,-1 3,-1 1,0-1,0 1,-1-1,0 0,0 0,0 0,0 0,-1 0,1 0,-1 1,0-1,-1 0,1 0,-1 0,0 0,-1 0,1 0,-1 1,0-1,0 1,0-1,0 1,-1 0,0 0,0 0,0 0,0 0,-1 1,0-1,1 1,-1 0,0 0,0 0,-1 1,-17-6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30,'39'17,"-21"-14,-1-1,1 0,0-2,-1 0,1-1,0 0,-1-2,1 0,-1-1,0 0,11-5,109-18,-91 26,-34 1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8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84,'34'-5,"16"-7,3 0,-1 1,-6 3,-5 2,-5 3,-4 1,-7-3,-3-2,-1 2,1 0,2 2,-4 6,-4 3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9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0,'-38'70,"-24"29,139-175,-77 75,0 0,1 0,-1 0,1 0,-1 1,1-1,0 0,-1 0,1 0,0 0,0 0,-1 1,1-1,0 0,0 1,0-1,0 1,0-1,0 1,0-1,0 1,0 0,0-1,0 1,0 0,1 0,-1 0,0 0,0 0,0 0,0 0,0 0,0 1,0-1,0 0,0 0,0 1,0-1,0 1,0-1,0 1,0 0,0-1,0 1,0 0,0-1,-1 1,1 0,0 0,-1 0,1 0,0 0,0 0,2 16,0 0,-1-1,0 1,-2 0,0 0,0 0,-3 8,1 24,-11 94,4-77,2 0,3 0,2 0,6 30,-2 24,-1 10,9-119,-4-15</inkml:trace>
  <inkml:trace contextRef="#ctx0" brushRef="#br0" timeOffset="604.179">0 1157,'35'-12,"0"0,1 3,0 0,1 3,0 1,32 0,156-21,-162 13,-58 7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8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819 246,'-62'68,"24"-13,3 3,2 1,2 1,-9 33,-11 19,-15 12,-6-3,-56 68,95-141,11-16,187-291,-82 112,43-76,84-105,-132 187,-69 183,-4 16,2-1,3 0,2 0,3-1,2 0,3-2,2 0,2-2,3 0,2-2,-15-23,0 1,-2 0,-1 0,-1 1,-2 1,-1 0,3 22,-10-51,1 0,-1 0,0 0,1 0,-1 0,0 0,0 0,1 0,-1 0,0 0,0 1,0-1,0 0,-1 0,1 0,0 0,0 0,-1 0,1 0,-1 0,1 0,-1 0,1 0,-1 0,1 0,-1 0,0 0,0 0,1 0,-1-1,0 1,0 0,0-1,0 1,0 0,0-1,0 1,0-1,0 0,0 1,0-1,0 0,0 0,0 1,-1-1,1 0,0 0,0 0,0 0,0-1,0 1,0 0,0 0,-1-1,1 1,-137-93,-82-38,-227-116,423 234,0 2,-1 0,0 2,0 1,-1 1,0 1,-4 1,27 4,1 1,0 0,0 1,-1-1,1 0,0 0,0 1,0 0,0-1,0 1,-1 0,1 0,0 0,1 0,-1 0,0 1,0-1,0 1,1-1,-1 1,1 0,-1-1,1 1,0 0,0 0,0 0,0 0,0 0,0 0,0 0,0 0,1 0,-1 1,1-1,0 0,0 2,-3 17</inkml:trace>
  <inkml:trace contextRef="#ctx0" brushRef="#br0" timeOffset="736.473">1299 1036,'39'-128,"31"-62,-69 191,-1-1,1 1,-1 0,0-1,1 0,-1 1,1-1,0 1,-1-1,1 1,-1-1,1 0,0 0,-1 1,1-1,0 0,-1 0,1 0,0 0,-1 1,1-1,0 0,-1 0,1 0,0-1,-1 1,1 0,0 0,-1 0,1 0,0-1,-1 1,1 0,-1 0,1-1,0 1,-1-1,1 1,-1 0,1-1,-1 1,1-1,-1 0,0 1,1-1,-1 1,1-1,-1 1,0-1,0 0,1 1,-1-1,0 0,0 1,0-1,0 0,0 1,0-1,0 0,0 1,0-1,0 0,0 1,0-1,0 0,-1 1,1-1,0 0,-1 0,12 55,23 54,-32-103,0 0,1 0,0 0,0-1,0 1,1-1,-1 0,1 1,0-1,0-1,0 1,1-1,-1 0,1 0,0 0,0 0,0-1,0 0,1 0,-1 0,0-1,1 0,-1 0,1 0,-1-1,1 1,0-1,-1-1,1 1,-1-1,1 0,-1 0,3-2,8-8,-1-2,0 0,-1 0,0-2,-1 0,-1 0,0-1,-2 0,1-1,-2-1,0 1,3-13,-10 26,2-3,0-1,0 0,-1 0,0 0,0 0,-1 0,0-1,-1 1,1-1,-2 1,1-1,-1-1,-1 10,1 0,0 0,0 0,-1 1,1-1,0 0,0 0,-1 0,1 0,0 0,-1 0,1 0,0 0,0 0,-1 0,1 0,0 0,-1 0,1 0,0 0,-1 0,1 0,0 0,0-1,-1 1,1 0,0 0,0 0,-1 0,1 0,0-1,0 1,0 0,-1 0,1-1,0 1,0 0,0 0,0-1,-1 1,1 0,0 0,0-1,0 1,0 0,0-1,0 1,0 0,0 0,0-1,0 1,0 0,0-1,0 1,0 0,0 0,-8 24,5-3</inkml:trace>
  <inkml:trace contextRef="#ctx0" brushRef="#br0" timeOffset="1313.053">2315 669,'-23'0,"-1"0,1 2,0 1,0 1,0 0,1 2,0 1,0 0,-6 5,24-11,1 0,0 0,0 1,0-1,0 1,1 0,-1 0,0 0,1 0,-1 1,1-1,0 1,0-1,0 1,0 0,0-1,1 1,-1 0,1 0,0 1,-1-1,1 0,1 0,-1 0,1 1,-1-1,1 0,0 1,0-1,0 0,0 1,1-1,0 0,-1 1,1-1,0 0,1 0,-1 0,0 0,1 0,0 0,0 0,0 0,0-1,0 1,0-1,1 0,-1 1,1-1,-1 0,1 0,0-1,0 1,0-1,0 1,0-1,1 0,7 1,1-1,-1 0,1-1,-1-1,0 0,0 0,1-1,-1 0,0-1,0 0,-1-1,1-1,-1 1,0-1,0-1,0 0,-1 0,0-1,0-1,0 1,61-36,-65 39,1 0,-1 1,1 0,0 0,-1 1,1 0,0 0,0 0,1 1,-1-1,0 2,0-1,1 1,-1 0,0 0,1 0,-1 1,0 0,0 0,1 1,-1 0,0 0,0 0,-1 1,1 0,-1 0,1 0,-1 1,0-1,0 2,0-1,-1 0,1 1,-1 0,0 0,-1 0,1 0,-1 0,0 1,0 1,2 19,-1 1,-1 0,-2 0,0 0,-2 0,-2 10,0 25,-11 193,4-171,-4-1,-4-1,-20 57,32-115,-2-1,0 0,-2 0,0-1,-1 0,-2-1,0 0,-1-1,-1 0,-17 16,30-34,0 0,0 0,0-1,0 1,0 0,0-1,0 0,-1 1,1-1,0 0,-1 0,1 0,-1 0,0-1,1 1,-1-1,1 0,-1 1,0-1,1 0,-1-1,0 1,1 0,-1-1,0 1,1-1,-1 0,1 0,-1 0,1 0,0 0,-1-1,1 1,0-1,0 0,0 1,0-1,0 0,0 0,-1-2,-22-138,24 84,2 1,3 0,3 0,1 0,4 1,1 0,4 1,1 1,3 1,2 0,19-27,-4 18,-22 43</inkml:trace>
  <inkml:trace contextRef="#ctx0" brushRef="#br0" timeOffset="1647.052">2822 726,'7'17,"60"112,-65-125,2 0,-1 0,0 0,1-1,0 0,-1 1,1-1,1-1,-1 1,0-1,1 1,-1-1,1 0,0-1,-1 1,1-1,0 0,0 0,0-1,0 1,0-1,0 0,0-1,0 1,0-1,0 0,1 0,4-4,0 0,0 0,0-1,0 0,-1-1,0 0,-1 0,1-1,-1 0,-1-1,0 1,0-1,0-1,-1 1,-1-1,0 0,0-1,-1 1,0-1,1-9,3-21,-11 26</inkml:trace>
  <inkml:trace contextRef="#ctx0" brushRef="#br0" timeOffset="2384.225">3387 76,'55'235,"-41"-147,-4 1,-3 1,-5-1,-4 20,-10 13,8-71,4-50,0 0,0 0,1 0,-1 0,0 0,0 0,1 0,-1 0,1 0,-1 0,1-1,-1 1,1 0,-1 0,1 0,0-1,-1 1,1 0,0-1,0 1,-1-1,1 1,0-1,0 1,0-1,0 0,0 1,0-1,0 0,-1 0,1 1,0-1,0 0,0 0,0 0,0 0,0 0,0 0,0-1,0 1,0 0,0 0,0-1,0 1,0-1,-1 1,1-1,0 1,0-1,0 0,39-18,-20 9</inkml:trace>
  <inkml:trace contextRef="#ctx0" brushRef="#br0" timeOffset="3088.863">4177 499,'-44'18,"2"1,-1 3,2 1,1 1,2 3,-30 25,65-50,0-1,0 1,0-1,0 1,0 0,0 0,1 0,-1 1,0-1,1 1,0-1,0 1,0 0,0 0,0 0,0 0,1 0,0 0,-1 0,1 1,0-1,1 1,-1-1,0 0,1 1,0-1,0 1,0-1,0 1,1-1,-1 1,1-1,0 0,0 1,0-1,0 0,1 0,-1 0,1 1,0-2,0 1,0 0,0 0,1-1,1 3,7-2,0 0,0-1,0 0,0 0,1-1,-1-1,0 0,1-1,-1 0,0 0,0-1,0-1,0 0,0-1,0 1,-1-2,0 0,0 0,0-1,0 0,-1-1,6-5,20-7,84-54,-119 72,1 0,-1 0,1 0,0 0,-1 0,1 0,0 0,-1 0,1 1,0-1,0 0,0 0,0 1,0-1,0 1,0-1,0 1,0-1,0 1,0 0,0-1,0 1,0 0,0 0,1 0,-1 0,0 0,0 0,0 0,0 0,0 1,0-1,0 0,0 1,1-1,-1 0,0 1,0-1,-1 1,1 0,0-1,0 1,0 0,0 0,0-1,-1 1,1 0,0 0,-1 0,1 0,-1 0,1 0,6 16,-5-10,0 0,0-1,1 1,0-1,0 0,0 0,1 0,0 0,0-1,0 1,1-1,-1 0,1-1,1 1,-1-1,1 0,-1 0,1 0,1-1,-1 0,0 0,5 1,1-4,0 0,1 0,-1-1,1-1,-1 0,0-1,0 0,0 0,0-2,0 1,-1-2,0 1,0-1,-1-1,1 0,-1-1,-1 0,0 0,3-4,4-4,-2-1,0 0,0-1,-2-1,0 0,-1-1,-1 0,6-21,-11 31,-1 0,0 0,-1-1,0 1,-1-1,0 0,-1 0,0 0,-1 0,0 0,0 0,-1 0,-1 0,-2-7,3 15,0 1,0 0,0 0,-1-1,1 1,-1 0,0 1,0-1,1 0,-1 0,0 1,-1-1,1 1,0 0,0-1,0 1,-1 0,1 0,-1 1,1-1,-1 0,1 1,-1-1,1 1,-1 0,1 0,-1 0,0 0,1 1,-1-1,1 1,-1-1,1 1,0 0,-3 1,-74 48,76-47,1-1,0 1,0 0,0 0,1-1,-1 1,1 0,-1 1,1-1,0 0,0 0,0 0,1 1,-1-1,1 0,0 1,0-1,0 0,0 1,1-1,-1 0,1 1,0-1,0 0,0 0,0 0,0 0,1 0,-1 0,1 0,0 0,0 0,0-1,0 1,1-1,-1 0,1 1,-1-1,1 0,0-1,0 1,0 0,0-1,0 0,0 1,0-1,0 0,2 0,144 30,-122-27,-20-4,0 0,1 0,-1 1,0 0,1 0,-1 0,0 1,0 0,0 1,0 0,-1 0,1 0,-1 1,1-1,-1 2,-1-1,1 1,0 0,-1 0,0 0,0 1,-1-1,0 1,0 1,0-1,0 0,-1 1,0 0,-1 0,1 0,-2 136,24-86,-14-43</inkml:trace>
  <inkml:trace contextRef="#ctx0" brushRef="#br0" timeOffset="3934.978">6408 48,'15'130,"-6"0,-6 60,-2-149,-18 244,11-233,-18 72,30-153,35-64,-29 64</inkml:trace>
  <inkml:trace contextRef="#ctx0" brushRef="#br0" timeOffset="4301.118">6859 273,'-68'56,"35"-30,0 1,3 1,0 2,2 1,0 1,26-30,0 0,0 0,0 0,1 0,-1 0,0 0,1 1,-1-1,1 1,0-1,0 1,0-1,0 1,0 0,1-1,-1 1,1 0,0-1,-1 1,1 0,0 0,1 0,-1-1,1 1,-1 0,1-1,0 1,0 0,0-1,0 1,0-1,0 1,1-1,-1 0,1 0,0 0,0 1,0-2,0 1,0 0,0 0,0-1,0 1,1 0,80 27,-76-28,1 0,0 0,-1 1,1 0,-1 0,1 1,-1 0,0 0,0 1,-1 0,1 0,-1 0,0 1,0 0,0 0,-1 1,1 0,-1-1,-1 2,1-1,-1 1,0-1,-1 1,0 0,3 7,36 152,-41-163,1 0,-1 1,1-1,0 0,0 0,0 0,0 0,1 0,-1-1,1 1,0-1,0 1,-1-1,1 0,1 0,-1 0,0-1,0 1,1-1,-1 0,1 1,-1-2,1 1,0 0,-1-1,1 0,0 1,-1-1,1-1,3 0,11-4</inkml:trace>
  <inkml:trace contextRef="#ctx0" brushRef="#br0" timeOffset="4547.378">7395 753,'-5'39,"-1"17,0-1</inkml:trace>
  <inkml:trace contextRef="#ctx0" brushRef="#br0" timeOffset="4718.072">7253 132</inkml:trace>
  <inkml:trace contextRef="#ctx0" brushRef="#br0" timeOffset="5115.498">7706 895,'-1'-19,"2"0,0 0,1 0,1 0,1 1,1-1,0 1,1 0,1 1,1-1,1 1,0 1,1-1,11-12,-21 28,1-1,0 1,1 0,-1-1,0 1,0 0,0 0,1 0,-1 0,0 0,1 0,-1 1,1-1,-1 0,1 1,-1-1,1 1,0-1,-1 1,1 0,0 0,-1 0,1 0,0 0,-1 0,1 0,0 0,-1 1,1-1,-1 1,1-1,-1 1,1 0,-1-1,1 1,-1 0,1 0,-1 0,0 0,0 0,1 0,-1 1,0-1,0 0,0 0,0 1,-1-1,1 1,0 1,52 160,-52-160,1-1,-1 1,1 0,0 0,0 0,0-1,0 1,0-1,1 0,-1 0,1 1,-1-1,1-1,0 1,0 0,0-1,0 0,0 1,0-1,0 0,0-1,1 1,-1-1,0 1,0-1,1 0,-1 0,0 0,1-1,-1 1,0-1,0 1,0-1,1 0,-1-1,0 1,0 0,-1-1,1 0,0 0,0 0,-1 0,1 0,-1 0,0 0,1-1,-1 0,0 0,8-9,0 0,-1-1,-1 1,0-2,-1 1,0-1,-1 0,-1-1,0 1,0-6,25-61,-20 62</inkml:trace>
  <inkml:trace contextRef="#ctx0" brushRef="#br0" timeOffset="5498.882">8552 753,'21'-10,"1"-1,-2-1,1-1,-2 0,1-2,-2 0,0-1,-1-1,-1-1,12-16,-26 32,0 0,-1-1,1 1,-1 0,0-1,1 1,-1-1,0 1,0-1,-1 0,1 1,0-1,-1 0,0 1,1-1,-1 0,0 0,-1 1,1-1,0 0,-1 0,1 1,-1-1,0 0,0 1,0-1,0 1,-1-1,1 1,-1 0,1 0,-1-1,0 1,0 0,0 0,0 1,0-1,0 0,-1 1,1-1,0 1,-1 0,0-1,-8 1,0 0,0 1,0 0,0 0,0 1,0 1,0 0,1 0,-1 1,0 0,1 1,0 0,0 1,0 0,1 1,0 0,0 0,0 1,0 0,1 0,1 1,-1 0,1 1,1 0,-1 0,1 0,1 0,0 1,0 0,0 3,1-6,-1 0,1 1,1-1,0 1,0 0,0 0,1 0,0 0,1 0,-1 0,2 1,-1-1,1 0,0 1,1-1,0 0,1 1,-1-1,1 0,1 0,0 0,0-1,0 1,1 0,0-1,1 0,-1 0,1-1,1 1,-1-1,1 0,0 0,1-1,2 2,4-2,0 0,0-1,1 0,0-1,0-1,0 0,0-1,0 0,0-1,0-1,4 0,-16 0,23 0</inkml:trace>
  <inkml:trace contextRef="#ctx0" brushRef="#br0" timeOffset="5983.837">9004 923,'131'-170,"-40"43,-87 122,1-1,-1 1,1 0,0 0,0 1,0 0,1 0,0 0,0 0,0 1,0 0,0 0,0 1,1 0,-1 0,1 0,0 1,0 0,-1 0,1 1,0-1,2 2,-6 1,0 0,0 1,-1-1,1 1,-1 0,0 0,0 0,0 0,0 0,0 1,-1-1,1 0,-1 1,0-1,0 1,0-1,-1 1,1 0,-1-1,0 1,0 0,0-1,0 1,-1 0,1-1,-1 1,0 0,0-1,-1 1,1-1,0 0,-3 3,0 16,3-18,-3 68,4-71,0 1,0-1,0 1,1-1,-1 1,1-1,-1 1,1-1,0 1,-1-1,1 0,0 1,0-1,0 0,0 0,0 0,0 0,0 0,0 0,1 0,-1 0,0 0,1 0,-1-1,1 1,-1 0,0-1,1 0,-1 1,1-1,-1 0,1 1,0-1,-1 0,1 0,-1 0,1-1,-1 1,1 0,-1-1,1 1,0-1,9-2,0-1,0-1,-1 0,1 0,-1-1,0-1,-1 1,0-2,0 1,5-6,54-37,-66 47,0 1,1-1,-1 1,1 0,0 0,0 1,0-1,0 0,0 1,0 0,0 0,0 0,0 0,1 0,-1 1,0-1,1 1,-1 0,0 0,1 0,-1 0,0 1,1-1,-1 1,0 0,0 0,0 0,1 1,-1-1,0 1,-1-1,1 1,0 0,0 0,-1 0,1 1,-1-1,0 1,0-1,0 1,0 0,1 1,11 133,-9-118</inkml:trace>
  <inkml:trace contextRef="#ctx0" brushRef="#br0" timeOffset="7066.263">10330 528,'-42'17,"2"1,0 2,1 2,1 1,-22 20,-1 14,60-55,-1-1,0 1,1 0,-1 0,1 0,0 1,-1-1,1 0,0 0,0 1,0-1,1 1,-1-1,1 0,-1 1,1-1,0 1,0 0,0-1,0 1,0-1,1 1,-1-1,1 0,0 1,-1-1,1 1,0-1,0 0,1 1,2 0,0-1,0 1,1-1,-1 0,1 0,-1 0,1-1,0 0,0 0,-1 0,1 0,0-1,0 0,0 0,0 0,0 0,0-1,-1 0,1 0,0 0,-1-1,2 0,14-5,-1-1,0-1,0-1,-1 0,0-2,8-6,13-9,98-78,-136 104,0 0,0 1,1-1,-1 0,0 1,0-1,0 1,1-1,-1 1,0 0,0 0,1-1,-1 1,0 0,1 0,-1 0,0 0,0 0,1 1,-1-1,0 0,1 0,-1 1,0-1,0 1,0-1,1 1,-1 0,0-1,0 1,0 0,0 0,0 0,0 0,-1 0,1 0,0 0,0 0,-1 0,1 0,0 0,-1 1,1-1,-1 0,0 0,1 1,-1-1,0 0,0 0,0 1,0-1,4 78,-4-69,-2-3,2-1,-1 0,0 0,1 0,0 0,1 1,-1-1,1 0,1 0,-1 0,1 0,0 0,0-1,1 1,-1 0,1-1,0 0,1 1,0-1,-1-1,1 1,1-1,-1 1,1-1,0 0,0-1,0 1,0-1,0 0,1 0,0-1,-1 1,1-1,4 0,-2-1,1 0,-1-1,0 0,0-1,1 0,-1 0,0-1,0 0,0 0,0 0,-1-1,1-1,-1 1,1-1,-1-1,0 1,-1-1,3-2,104-111,61-104,-149 178,-2 0,-2-1,-2-2,-2 0,-2-1,-2 0,-2-1,-2 0,1-34,-30 125,7 13,2 0,3 1,1 0,4 0,2 0,2 1,2-1,4 0,1 0,3-1,3 0,2-1,12 27,4 8,-64-102,13-3</inkml:trace>
  <inkml:trace contextRef="#ctx0" brushRef="#br0" timeOffset="7314.761">10725 443,'44'0,"37"0,15 0,1 0,-7 0,-13 0,-11 0,-11 0,-6 0,-6 0,-6 0,-5 5,-2 1,-2 0,0-1,-1-1,0-2,-5-1</inkml:trace>
  <inkml:trace contextRef="#ctx0" brushRef="#br0" timeOffset="7498.81">11882 584,'0'43,"5"15,1-3</inkml:trace>
  <inkml:trace contextRef="#ctx0" brushRef="#br0" timeOffset="7718.906">11882 273,'5'10,"1"3</inkml:trace>
  <inkml:trace contextRef="#ctx0" brushRef="#br0" timeOffset="7964.876">12418 443,'-27'10,"-1"2,2 1,0 1,0 1,2 1,0 1,0 2,2 0,-20 22,38-38,0 1,0-1,0 1,1 0,0 0,-1 1,1-1,1 0,-1 1,1 0,0-1,0 1,0 0,0 0,1 0,0 1,0-1,1 0,-1 0,1 1,0-1,1 0,-1 0,1 0,0 1,0-1,1 0,-1 0,1 0,0 0,0-1,1 1,0-1,0 1,0-1,0 0,1 1,6 2,0 1,1-1,0-1,0 0,0-1,1 0,0 0,0-2,0 1,0-1,1-1,-1 0,1-1,0-1,-1 0,1 0,0-1,-1-1,1 0,8-3,136-70,-139 64</inkml:trace>
  <inkml:trace contextRef="#ctx0" brushRef="#br0" timeOffset="8237.713">13068 386,'-15'4,"0"1,0 1,1 0,0 0,0 2,1-1,0 2,0 0,1 0,0 2,1-1,0 1,0 1,-4 7,13-16,1-1,0 1,0 0,0 0,1 0,-1-1,1 1,-1 0,1 0,0 0,0 0,0 0,1 0,-1 0,1 0,-1 0,1-1,0 1,0 0,0 0,0-1,1 1,-1-1,1 1,0-1,0 0,-1 1,1-1,2 1,77 54,-40-32,-36-23,1 1,-1 0,0 0,0 0,0 1,0 0,-1 0,1 0,-1 0,0 1,0 0,-1 0,1 0,-1 0,0 0,-1 1,1-1,-1 1,0 0,0-1,-1 1,0 0,0 0,0 0,-1 0,0 0,0 0,0 1,-1-1,0 0,0 0,-1-1,1 1,-1 0,0 0,-3 3,0-2,-2 0,1-1,-1 1,0-1,-1-1,1 1,-1-1,0-1,0 1,-1-1,1-1,-1 1,0-2,0 1,0-1,0 0,0-1,-1 0,1-1,-7 0,-9 1</inkml:trace>
  <inkml:trace contextRef="#ctx0" brushRef="#br0" timeOffset="20157.087">0 1544,'402'0,"-226"-25,248 21,-193-23,171-3,1296 31,-1415-31,21 31,-96-29,271 29,-196-31,615 31,-842 0,142-13,-133 2,1 3,0 3,0 3,30 4,22-1,56-13,96-24,-61 6,-13 17,-54-13,140 23,-85-25,255 28,-255-30,283 29,282 0,-564 28,39-16,-139-1,1-4,1-4,39-6,6 1,137 1,-84-26,535 28,-281-1,-346-15,-91 11,1 1,1 0,-1 1,0 1,0 1,1 0,-1 1,3 1,-13-1,21 6,0-2,1-1,0 0,0-2,0-2,-1 0,1-2,27-5,-14-1,-1 3,1 1,-1 2,24 2,25-11,-81 12,-6 2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87,'34'59,"-8"0,-3 1,-3 1,8 39,-5 64,-17-140,-2 1,-1 0,-2 0,0-1,-1 1,-1 0,-2 0,-2 9,0-11,3-7,0 0,-1-1,-1 1,0-1,-1 1,-1-1,0-1,-1 1,-1-1,0-1,-1 1,0-1,-1-1,-1 0,-8 8,13-16,1-1,-1 0,1 0,-1 0,0-1,0 0,0 0,0 0,-1-1,1 0,0 0,-1-1,1 1,0-2,-1 1,1-1,0 0,-1 0,1 0,0-1,0 0,0 0,0-1,0 1,1-1,-1-1,1 1,0-1,0 0,0 0,0 0,1-1,0 0,0 0,-2-3,-29-187,24 149,5 27</inkml:trace>
  <inkml:trace contextRef="#ctx0" brushRef="#br0" timeOffset="451.888">0 171,'406'-105,"-205"70,13 6,-190 28</inkml:trace>
  <inkml:trace contextRef="#ctx0" brushRef="#br0" timeOffset="2169.67">988 566,'-6'16,"1"1,0-1,1 1,1 0,1 1,0-1,1 0,1 0,1 1,0-1,1 0,1 0,1 0,0 0,2 0,5 14,-7-27,-1 1,1-1,0 0,0 0,0 0,0-1,1 1,0-1,-1 0,1 0,1-1,-1 0,0 0,0 0,1 0,-1-1,1 0,-1 0,1 0,0-1,-1 1,1-1,0-1,-1 1,1-1,-1 0,1-1,-1 1,1-1,3-2,12-9,-1 0,0-2,-1 0,-1-2,0 0,-1 0,-1-2,-1 0,-1-1,0 0,-2-1,0-1,-2 0,3-8,-8 10,-10 33,2-2,1 0,0 0,1 0,0 0,0 1,1-1,0 0,1 1,1-1,0 0,0 0,1 0,0 0,1-1,1 1,-1-1,2 0,-1 0,1-1,1 1,0-1,0-1,0 1,2-1,-4-5,0 1,1-2,0 1,-1-1,1 0,0 0,0 0,0-1,0 0,0 0,0 0,1-1,-1 0,0 0,0-1,0 0,0 0,1 0,-2-1,1 0,0 0,0 0,0-1,-1 0,0 0,1 0,-1-1,0 0,14-10,-1-1,0 0,-1-2,-1 0,-1-1,11-15,93-133,-119 165,1-1,0 0,-1 0,1 1,0-1,0 0,0 1,0-1,0 1,1 0,-1-1,0 1,1 0,-1-1,1 1,-1 0,1 0,-1 0,1 0,0 1,0-1,-1 0,1 1,0-1,0 1,0 0,-1 0,1-1,0 1,0 0,0 0,0 1,0-1,0 0,-1 1,1-1,0 1,0 0,-1-1,1 1,0 0,-1 0,1 0,-1 0,1 0,-1 0,1 1,-1-1,0 1,0-1,1 0,-1 1,0 0,0-1,-1 1,2 1,7 11,0 0,-1 1,-1-1,0 2,-1-1,0 1,-1 0,-1 0,-1 1,0-1,-2 1,1 0,-2-1,0 8,-2-15,-1 0,0 0,0 0,0-1,-1 1,0-1,-1 0,0 0,0 0,-1-1,-5 6,8-10,1 1,-1-1,0-1,-1 1,1 0,0-1,-1 1,1-1,-1 0,0 0,0-1,0 1,0-1,0 0,0 0,0 0,0 0,0-1,0 1,-1-1,1 0,0-1,0 1,0-1,-1 0,1 0,0 0,2 0,0-1,0 1,0-1,0 1,0-1,1 0,-1 0,0 0,1 0,0 0,-1 0,1 0,0 0,0 0,0-1,0 1,1 0,-1-1,0 1,1-1,0 1,0-1,0 1,0 0,0-1,0 1,0-1,1 1,0-1,-1 1,1 0,0-1,0 1,0 0,0 0,0 0,1 0,-1 0,1 0,-1 0,1 0,0 0,0 1,0-1,0 1,0-1,0 1,0 0,0 0,0 0,1 0,-1 0,0 0,1 1,-1-1,1 1,138 17,-118-15,0-1,0 0,1-2,-1-1,0 0,0-2,-1-1,1-1,-1 0,0-2,0 0,18-12,90-63,-106 63,-2 0,0-2,-2-1,0 0,-2-2,0 0,-2-1,-1-1,7-17,-14 27,-2 0,0-1,0 1,-2-1,0-1,-1 1,-1 0,-1-1,0 1,-2-1,0 1,-1-1,-1 1,0 0,-2 0,0 0,-1 0,0 1,-2-2,7 17,0 0,0 0,0 0,0 0,0 0,0 0,-1 0,1 0,0 1,-1-1,0 0,1 1,-1-1,0 1,0 0,0 0,1 0,-2 0,1 0,0 0,0 0,0 0,0 1,0-1,0 1,-1 0,1 0,0-1,0 2,-1-1,1 0,0 0,0 1,-1-1,1 1,0-1,0 1,0 0,0 0,0 0,0 0,0 1,0-1,1 0,-1 1,0-1,1 1,-1-1,1 1,-1 0,1 0,0 0,0 0,0 0,-4 15,2-1,0 1,0 0,2 0,0 0,1 0,1-1,0 1,3 8,50 180,-19-13,-34-180,0 1,1 0,1-1,0 0,1 0,0 0,1 0,0 0,1-1,1 0,1 2,-7-12,0 0,0 0,0 0,1-1,-1 1,0 0,0-1,1 1,-1-1,0 1,1-1,-1 0,0 0,1 1,-1-1,1 0,-1 0,0-1,1 1,-1 0,1 0,-1 0,0-1,1 1,-1-1,0 1,0-1,1 0,-1 1,0-1,0 0,0 0,0 0,0 0,0 0,0 0,0 0,0 0,0 0,-1 0,1-1,0 0,29-55,-21 8,-7 25</inkml:trace>
  <inkml:trace contextRef="#ctx0" brushRef="#br0" timeOffset="2414.638">2257 341,'39'10,"17"2,9 0,-2-2,-2-8,-2-4,-1-2,-6 0,-2-4,-5-1,-5 1,0 3,-2-4,-2 0,-3 2,-2 2,-7 1</inkml:trace>
  <inkml:trace contextRef="#ctx0" brushRef="#br0" timeOffset="3857.856">3922 341,'-20'4,"-1"1,1 1,0 0,0 2,1 0,0 2,1 0,-1 1,2 0,0 2,0 0,1 1,1 0,0 1,-1 4,14-16,-1 1,0 0,1 0,0 0,0 0,0 0,1 1,-1-1,1 0,0 1,0-1,1 1,-1-1,1 1,0 0,0-1,1 1,-1-1,1 1,0-1,0 1,1-1,-1 0,1 1,0-1,0 0,0 0,1 0,0-1,-1 1,1-1,0 1,1-1,-1 0,1 0,-1 0,1 0,0-1,0 0,0 0,0 0,0 0,0 0,1-1,-1 0,7 0,-1-2,0 1,0-1,0-1,0 0,0 0,0-1,0 0,-1-1,0 0,1 0,-1-1,-1 0,1-1,-1 0,0 0,0-1,-1 0,0 0,0-1,0 1,-1-2,3-5,13-9,107-97,-128 119,0 0,1 0,-1 0,0 0,0 0,1 0,-1 1,0-1,1 1,-1-1,1 1,-1-1,1 1,-1 0,1-1,-1 1,1 0,-1 0,1 0,-1 0,1 1,-1-1,1 0,-1 1,0-1,1 1,-1-1,1 1,-1 0,0-1,1 1,-1 0,0 0,0 0,0 0,0 0,0 0,0 0,0 0,0 1,0-1,0 0,0 2,19 71,-14-44,-4-22,1 0,0 1,1-2,0 1,0 0,0-1,1 1,0-1,1-1,0 1,0-1,0 0,1 0,-1-1,1 0,1 0,-1 0,1-1,0 0,0-1,0 0,1 0,0-3,0 0,-1-1,1 0,0-1,-1 0,1 0,-1-1,1 0,-1-1,0 0,-1 0,1 0,-1-1,0 0,0-1,0 0,0 0,-1 0,4-6,61-76,-64 75,1 0,0 1,1 1,0-1,1 1,0 1,1 0,0 1,1 0,0 0,0 1,1 1,-1 0,2 0,12-3,-20 9,0 0,0 1,0 0,0 0,0 0,0 1,-1 0,1 0,0 0,0 1,-1 0,1 0,-1 1,1-1,-1 1,0 0,0 0,0 1,-1 0,1 0,-1 0,0 0,0 1,0-1,-1 1,1 0,-1 0,0 0,-1 1,1-1,-1 1,1 2,0 1,0-1,0 1,-1 0,0 0,0 0,-1 0,0 0,0 0,-1 0,-1 0,0 0,0 0,0 0,-1 0,0 0,-1-1,0 1,-1-1,0 1,0-1,-1 1,-5 1,0-1,0 0,-1-1,0 0,-1 0,0-1,0-1,0 0,-1-1,0 0,0-1,0 0,-1-1,1-1,-1 0,-10 0,411-4,-380 2,0 1,0-1,0 0,0 0,0-1,-1 0,1 0,0 0,0-1,-1 0,1-1,-1 1,0-1,1 0,-1-1,-1 1,1-1,-1-1,1 1,-1-1,0 0,-1 0,1 0,-1-1,0 1,0-1,-1 0,1-1,0-13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1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84,'509'-17,"-383"5,318-16,-421 28</inkml:trace>
  <inkml:trace contextRef="#ctx0" brushRef="#br0" timeOffset="622.56">424 508,'-11'4,"0"2,1-1,-1 1,1 1,1 0,-1 0,1 1,1 0,-1 1,1-1,1 2,-1-1,2 1,-1 0,2 1,-1-1,-3 11,8-19,0 0,-1 1,1-1,0 1,0-1,1 1,-1 0,0-1,1 1,0 0,-1-1,1 1,0 0,1-1,-1 1,0 0,1 0,-1-1,1 1,0-1,0 1,0 0,0-1,0 0,1 1,-1-1,1 0,0 0,-1 0,1 0,0 0,0 0,0 0,1 0,-1-1,0 1,0-1,1 0,-1 0,1 0,0 0,-1 0,1 0,0-1,13 1,0-1,0 0,-1-1,1-1,0 0,0-2,-1 1,1-2,-1 0,0-1,-1-1,0 0,0 0,8-7,16-8,-1-2,-1-1,-2-2,0-1,-2-2,12-15,-28 27,-1-1,-1 0,0-2,-2 1,0-2,-1 1,-2-2,0 1,4-18,-10 31,-1-1,0 0,0 1,-1-1,0 0,-1 0,0 0,0 1,-1-1,-1 0,1 0,-2 1,1-1,-1 1,-1-1,0 1,0 0,-1 1,0-1,0 1,-1 0,0 0,0 1,-7-7,8 10,1 1,0-1,-1 1,1 0,-1 0,0 1,0 0,0-1,-1 2,1-1,0 0,-1 1,1 0,-1 1,1-1,-1 1,1 0,-1 0,1 1,-1-1,1 1,-1 1,1-1,0 1,0 0,-1 0,1 0,-1 2,-4 1,-1 2,2-1,-1 2,1-1,0 1,0 1,1-1,0 1,1 1,0-1,0 1,-3 9,1-4,0 1,2 0,0 0,1 1,0-1,1 1,1 1,1-1,1 0,0 1,1 0,1-1,0 1,2-1,0 1,1-1,0 1,2-1,0 0,4 8,-1-8,0 0,2 0,0-1,0 0,2-1,0 0,0 0,1-2,1 1,1-2,0 0,0-1,1 0,0-1,16 6,-26-13,0 1,1 0,-1 0,0-1,1 0,0-1,0 1,-1-1,1 0,1-1,-1 0,0 0,0 0,0-1,1 0,-1-1,0 1,0-1,0-1,0 0,0 1,0-2,0 1,5-4,40-39,-39 28</inkml:trace>
  <inkml:trace contextRef="#ctx0" brushRef="#br0" timeOffset="997.656">1355 141,'-5'40,"-1"1,-2-1,-2 0,-2-1,-1-1,-3 0,-15 29,-1-17,24-38,0-1,0 1,2 0,-1 1,1 0,1 0,0 0,0 5,5-15,-1 0,1 0,0 0,0 0,0 0,0 0,1 0,-1 0,1 0,0 0,-1 0,1 0,1-1,-1 1,0 0,1-1,-1 1,1 0,0-1,0 0,0 0,0 1,0-1,1 0,-1-1,0 1,1 0,0-1,-1 1,1-1,0 0,0 0,-1 0,1 0,0-1,0 1,0-1,2 1,120 1,-117-2,-1 0,1-1,0 0,-1 0,1 0,-1-1,0 0,0-1,1 1,-1-1,-1-1,1 1,0-1,-1 0,0-1,0 0,0 0,-1 0,0 0,0-1,0 0,0 0,-1-1,0 1,1-3,-4-9,-4 4</inkml:trace>
  <inkml:trace contextRef="#ctx0" brushRef="#br0" timeOffset="1255.708">988 366,'39'0,"17"0,8 5,-1 1,-2 1,-2-2,-6-2,-2-1,-6-1,-5-5,-4-2,-5-1,-6 2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311 428,'-24'6,"0"1,0 1,0 1,1 1,1 1,0 1,0 1,1 1,1 1,0 1,-11 12,27-24,1-1,0 1,0 0,0 0,1 0,-1 0,1 0,0 1,0-1,1 1,-1-1,1 1,0-1,0 1,1 0,-1 0,1 0,0-1,0 1,1 0,-1 0,1-1,0 1,1 0,-1-1,1 1,-1-1,2 0,-1 1,0-1,1 0,-1 0,1 0,1-1,-1 1,0-1,1 0,-1 0,1 0,0 0,0 0,0-1,1 0,-1 0,0 0,1 0,-1-1,3 1,8-3,-1 0,0-1,0-1,0 0,0-1,0 0,-1-1,0-1,0 0,0-1,-1 0,0-1,4-3,11-9,-1-1,-1 0,-1-2,-1-1,0-1,-2-1,-2 0,0-2,-2 0,0-1,-3-1,10-26,-17 42,-1 0,0 0,-1-1,-1 0,0 0,-1 0,0 0,-2-1,0 1,0 0,-1-1,-1 1,-1-1,0 1,-1 0,-1 0,-3-8,4 18,-1 1,0-1,0 0,-1 1,1 0,-1 0,0 0,0 1,0 0,-1 0,1 0,-1 0,0 1,1 0,-1 0,0 1,0 0,0 0,-1 0,1 0,0 1,0 0,0 1,0-1,0 1,0 0,0 1,0 0,0-1,0 2,0-1,1 1,0 0,-1 0,1 0,0 1,0 0,1 0,-1 0,1 0,0 1,0 0,0 0,1 0,-1 0,1 0,1 1,-2 1,-31 128,33-122,0 1,1-1,1 1,0-1,1 0,0 1,1-1,0 0,1 1,1-1,0-1,1 1,0-1,1 1,0-1,1-1,0 0,4 5,9 9,0-1,1-1,2-2,0 0,1-1,1-1,12 6,6-6,-27-18</inkml:trace>
  <inkml:trace contextRef="#ctx0" brushRef="#br0" timeOffset="265.325">1158 343,'-14'19,"-6"11,-3 6,2 1,0-6,3-2,5-3,-1-5,3-2,3 2,-2-4,1 0,1 3,-2-3,1 1,-4-2,1-5</inkml:trace>
  <inkml:trace contextRef="#ctx0" brushRef="#br0" timeOffset="579.082">819 343,'211'101,"-62"-23,-125-68,-2 2,1-2,0-1,1 0,0-2,0-1,0-1,1-1,0-1,0-1,2-2,-3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29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71,'33'81,"110"228,-83-173,-60-135,0 0,0 0,1-1,-1 1,0 0,0-1,0 1,1 0,-1-1,0 1,1 0,-1-1,1 1,-1 0,1-1,-1 1,1-1,-1 1,1-1,-1 1,1-1,0 1,-1-1,1 0,0 1,-1-1,1 0,0 0,0 0,-1 1,1-1,0 0,-1 0,1 0,0 0,0 0,-1 0,1 0,0 0,0-1,-1 1,1 0,0 0,0-1,-1 1,1 0,0-1,-1 1,1 0,-1-1,1 1,-1-1,1 1,-1-1,1 0,-1 1,1-1,-1 1,1-1,-1 0,0 1,1-2,20-51,-18 44,91-236,-24 75,-43 64,-19 88</inkml:trace>
  <inkml:trace contextRef="#ctx0" brushRef="#br0" timeOffset="433.553">875 155,'24'0,"13"0,5 0,0 0,-3 0,-2 0,-4 0,-2 0,-1 0,-2 0,-5-5,-1-1,-1 0,-3 1</inkml:trace>
  <inkml:trace contextRef="#ctx0" brushRef="#br0" timeOffset="709.658">875 354,'34'0,"15"0,5 0,-2-5,-6-2,-5 1,-5 1,-4 1,-2 2,-2 1,-1 0,-4 1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3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410 509,'1'-2,"0"0,-1 0,1 0,0 0,-1 0,0 0,1 0,-1 0,0 0,0 0,0-1,0 1,0 0,-1 0,1 0,-1 0,1 0,-1 0,0 0,0 0,0 1,0-1,0 0,0 0,0 1,0-1,-1 1,1-1,-1 1,1-1,-1 1,0 0,1 0,-1 0,0 0,0 0,0 0,0 0,0 1,0-1,0 1,0-1,0 1,0 0,0 0,0 0,0 0,0 0,0 0,-2 1,-18 0,-1 0,1 2,-1 1,1 0,0 2,1 1,0 0,0 2,-4 2,-13 4,32-13,0 0,-1-1,1 1,0 1,0-1,1 1,-1 0,0 1,1-1,0 1,0 0,0 0,0 1,1-1,0 1,0 0,-2 2,7-4,0 0,-1-1,1 1,0 0,0-1,1 1,-1-1,0 1,1-1,-1 0,1 1,0-1,0 0,0 0,0 0,0-1,1 1,-1 0,0-1,1 0,-1 1,1-1,-1 0,1 0,0 0,-1-1,1 1,0-1,0 1,0-1,-1 0,1 0,0 0,0-1,0 1,-1-1,3 0,7 3,128 27,-139-29,0 0,0 0,0 1,0-1,0 0,-1 1,1-1,0 1,0-1,0 1,-1-1,1 1,0 0,-1-1,1 1,-1 0,1 0,0-1,-1 1,0 0,1 0,-1 0,1 0,-1 0,0-1,0 1,0 0,1 0,-1 0,0 0,0 0,0 0,0 0,-1 0,1 0,0 0,0 0,0 0,-1-1,1 1,0 0,-1 0,1 0,-1 0,1-1,-1 1,0 0,1 0,-1-1,0 1,1-1,-1 1,-44 36,37-32,-10 9,1 0,0 1,1 1,0 0,1 1,1 1,1 0,0 1,-4 10,15-25,1 0,-1 0,1 0,0 0,1 0,-1 1,1-1,-1 0,1 0,0 1,1-1,-1 0,1 0,0 0,0 0,0 0,0 0,1 0,0 0,-1 0,2 0,-1-1,0 1,1-1,-1 0,1 1,0-1,0-1,0 1,1 0,-1-1,1 1,-1-1,1 0,0 0,0-1,0 1,0-1,0 0,0 0,0 0,0 0,0-1,0 0,3 0,73-3,-61-4</inkml:trace>
  <inkml:trace contextRef="#ctx0" brushRef="#br0" timeOffset="654.592">212 1,'-29'261,"28"-145,5-1,11 51,-9-122,-2 1,-1 0,-3 0,-1 0,-3 0,-4 17,-28 164,25-96,11-118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82,'-17'-18,"13"13,0 0,0 0,0 1,0-1,-1 1,0 0,0 0,0 1,0-1,-1 1,1 0,-1 1,1-1,-1 1,0 0,0 1,0 0,0 0,-1 0,1 0,0 1,0 0,-10 3,2 1,-1 1,0 0,1 1,0 0,1 1,-1 1,1 0,0 0,1 2,0 0,1 0,0 1,1 0,0 1,0 0,1 0,1 1,0 0,1 1,0 0,-1 6,3-9,1 1,1 0,-1 0,2 0,0 0,0 1,1-1,1 1,0-1,1 1,0-1,1 0,0 1,3 6,-4-12,1-1,1 1,-1-1,1 0,0 0,0 0,1-1,0 1,0-1,0 0,0 0,1 0,0 0,0-1,0 0,1 0,-1 0,1-1,0 0,0 0,0 0,1-1,-1 0,0 0,1-1,-1 1,5-1,-1 0,0-1,0-1,0 1,0-2,0 1,0-1,0-1,0 0,-1 0,0-1,1 0,-1-1,-1 0,1 0,-1-1,0 0,5-5,113-131,-115 128,82-125,-93 138,0 1,0-1,0 0,1 1,-1-1,0 0,1 1,-1-1,1 1,-1-1,1 1,-1-1,1 1,-1-1,1 1,-1-1,1 1,-1-1,1 1,0 0,-1-1,1 1,0 0,-1 0,1 0,0-1,0 1,-1 0,1 0,0 0,-1 0,1 0,0 0,0 0,-1 1,1-1,0 0,-1 0,1 0,0 1,-1-1,1 0,0 1,-1-1,1 1,-1-1,1 0,-1 1,1-1,-1 1,1 0,-1-1,1 1,-1-1,0 1,1 0,-1-1,0 1,0 0,1-1,-1 1,0 0,16 54,-13-44,0 4,2 0,-1 0,2-1,0 0,1 0,0 0,1-1,0 0,1-1,1 1,0-2,0 1,1-2,1 1,0-1,1 0,8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2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0 229,'12'-35,"1"1,2 1,1 0,2 1,3-4,-20 35,-1 0,0 0,0 0,0-1,1 1,-1 0,1 0,-1 0,1 0,-1 0,1 0,0 0,-1 0,1 0,0 0,0 0,0 0,-1 0,1 1,0-1,0 0,0 1,0-1,1 1,-1-1,0 1,0-1,0 1,0 0,0 0,1-1,-1 1,0 0,0 0,0 0,1 0,-1 0,0 1,0-1,0 0,1 1,-1-1,0 0,0 1,0-1,0 1,0 0,0-1,0 1,0 0,0 0,0-1,0 1,-1 0,1 0,0 0,-1 0,1 0,0 0,-1 1,22 48,-20-43,0 0,1 0,0-1,0 1,0-1,1 0,0 0,0 0,0 0,1-1,0 0,0 1,0-2,4 3,-2-3,0 0,0-1,0 0,0 0,0 0,1-1,-1 0,1-1,-1 0,1 0,0-1,0 1,-1-2,1 1,0-1,-1 0,1-1,-1 0,1 0,-1-1,0 1,0-2,0 1,0-1,0 0,-1 0,0-1,0 0,0 0,0 0,1-3,-3 3,1 0,-1 0,-1 0,1 0,-1-1,0 1,0-1,0 0,-1 0,0 0,0 0,-1 0,1-1,-1 1,-1 0,1-2,-4-12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42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29 637,'87'22,"-50"-17,0-1,1-3,-1 0,38-6,35-15,-110 20,1 0,-1 0,0 0,1 0,-1 0,1 0,-1 0,0 0,1 0,-1 0,1 0,-1 1,0-1,1 0,-1 0,0 1,1-1,-1 0,0 0,0 1,1-1,-1 0,0 1,0-1,1 0,-1 1,0-1,0 0,0 1,0-1,1 1,-1-1,0 0,0 1,0-1,0 0,0 1,0-1,0 1,0-1,0 1,0-1,-1 0,1 1,0-1,0 0,0 1,0-1,0 1,-1-1,1 0,0 1,0-1,-1 0,1 0,0 1,-1-1,1 0,0 0,-1 1,1-1,0 0,-1 0,1 0,0 1,-1-1,1 0,-8 10</inkml:trace>
  <inkml:trace contextRef="#ctx0" brushRef="#br0" timeOffset="298.532">0 919,'24'0,"13"0,4 0,1 5,-2 1,-3 0,-4-1,-2-1,-1-2,-1-1,-2-1,1 0,0 0,-1 0,-4-5,-1-2,0 1,-4 1</inkml:trace>
  <inkml:trace contextRef="#ctx0" brushRef="#br0" timeOffset="2430.075">1158 468,'-74'8,"41"-6,1 1,0 1,0 2,0 2,1 1,0 1,-2 2,28-8,-1 0,0 1,1-1,0 1,0 0,1 1,-1-1,1 1,0 0,0 0,1 0,0 0,0 1,1-1,-1 1,1 0,1 0,-1 0,1 0,1 0,-1 0,1 0,0 0,1 0,0 0,0 0,0 0,1 0,0-1,0 1,1-1,0 1,0-1,0 0,1 0,0 0,0 0,3 3,-4-6,0 0,1 0,-1-1,0 1,1-1,-1 0,1 0,0 0,0 0,0-1,0 1,0-1,0 0,0 0,0 0,1-1,-1 0,0 0,0 0,1 0,-1-1,0 1,0-1,0 0,0 0,0-1,3 0,102-60,-85 41,-2-2,0-1,-2-1,0-1,-2 0,-1-1,-1-1,-1-1,0-4,-5 17,-2 0,0 0,-1 0,0-1,-1-1,-1 1,-1-1,-1 1,0-1,-1 0,-1-1,0 1,-2 0,0 0,-1 0,-1 0,-1 0,0 1,-1-1,-1 1,-4-8,8 22,1 1,-1 0,0-1,0 1,1 0,-1 0,-1 0,1 0,0 1,0-1,-1 0,1 1,-1 0,1-1,-1 1,0 0,1 1,-1-1,0 0,0 1,0-1,1 1,-1 0,0 0,0 0,0 0,0 1,0-1,1 1,-1 0,0-1,1 1,-1 0,0 1,1-1,-1 0,1 1,0 0,-1-1,1 1,0 0,0 0,0 0,0 0,0 1,1-1,-1 0,1 1,0-1,-1 1,1 0,0-1,0 3,-4 8,0 1,2-1,-1 1,2 0,-1 0,2 0,0 0,1 1,0-1,1 0,1 0,0 0,1 0,0 0,2-1,-1 1,1-1,1 0,1 0,0 0,131 213,-127-212</inkml:trace>
  <inkml:trace contextRef="#ctx0" brushRef="#br0" timeOffset="2863.606">1552 157,'1'256,"25"-114,-27-141,1 1,0-1,-1 1,1-1,0 1,0 0,0-1,0 1,0-1,0 1,0 0,0-1,1 1,-1-1,1 1,-1-1,1 1,-1-1,1 1,0-1,0 0,0 1,0-1,0 0,0 0,0 0,0 0,0 0,1 0,-1 0,0 0,1 0,-1 0,1-1,-1 1,1-1,-1 1,1-1,-1 1,1-1,-1 0,1 0,0 0,-1 0,1 0,-1 0,1 0,0 0,-1-1,1 1,-1-1,1 1,-1-1,1 0,10-12,-1-1,0 0,-1-1,0 0,-2 0,0-1,4-9,7-14,106-222,-40 122,-76 120,-5 5</inkml:trace>
  <inkml:trace contextRef="#ctx0" brushRef="#br0" timeOffset="3285.317">875 947,'246'-48,"208"-36,-276 74,-155 10</inkml:trace>
  <inkml:trace contextRef="#ctx0" brushRef="#br0" timeOffset="3847.053">1214 1173,'-170'217,"168"-214,-1-1,1 1,-1 0,1 0,0 0,0 0,0 0,0 1,1-1,-1 0,1 1,0 0,0-1,0 1,0-1,1 1,0 0,-1-1,1 1,0 0,1 0,-1-1,1 1,0 0,0-1,0 1,0-1,0 1,1-1,0 0,0 1,0-1,0 0,0 0,0 0,1-1,0 1,-1-1,1 1,0-1,0 0,0 0,0 0,1 0,0 0,9-2,1-1,0 0,-1 0,1-2,-1 1,0-2,0 0,0 0,0-1,-1-1,0 0,0-1,-1 0,1-1,1-2,26-16,-1-3,-1-1,-1-2,-2-1,-2-2,-1-1,-1-2,-2 0,2-9,-22 36,-1-1,0 1,-1-1,0-1,-1 1,0-1,-1 0,0 0,-1-1,-1 1,0-1,-1 1,0-1,-1 1,0-1,-2 0,1 1,-2-1,1 1,-2 0,0 0,3 10,-1 0,1 0,-1 1,0-1,1 1,-1-1,0 1,0 0,-1-1,1 1,-1 0,1 1,-1-1,1 0,-1 1,0-1,0 1,0 0,1 0,-1 0,0 0,0 1,-1-1,1 1,0 0,0 0,0 0,0 0,0 0,0 1,0 0,0-1,0 1,0 0,0 0,0 1,0-1,1 0,-1 1,-9 4,1 1,0 1,1 0,0 0,0 1,1 0,0 0,-6 9,3-4,2 0,-1 1,2 0,0 1,1-1,1 2,0-1,1 1,1 0,0 0,2 1,0-1,0 1,2 8,-1-14,1-1,0 1,1 0,1 0,0 0,0 0,1-1,1 1,0-1,1 1,0-1,0 0,1 0,1-1,0 0,0 0,1 0,0 0,5 3,10 5,2-1,0-1,1-1,0-1,1-1,1-2,13 4,-31-11</inkml:trace>
  <inkml:trace contextRef="#ctx0" brushRef="#br0" timeOffset="4262.186">2145 919,'-58'76,"18"-26,1 2,3 2,2 1,-25 56,26-6,32-101,0-1,1 0,-1 1,1-1,-1 1,1-1,0 1,0-1,1 1,-1-1,1 1,-1-1,1 1,0-1,1 0,-1 0,0 1,1-1,0 0,0 0,0 0,0-1,0 1,0 0,1-1,0 1,-1-1,1 0,0 0,0 0,0 0,0-1,0 1,0-1,1 0,-1 0,0 0,2 0,6 2,0 0,0-1,0 0,0-1,0 0,1-1,-1 0,0-1,0 0,0 0,9-4,39-9,57-25,-101 29</inkml:trace>
  <inkml:trace contextRef="#ctx0" brushRef="#br0" timeOffset="4470.117">1806 1230,'39'-5,"17"-2,4-4,1 0,-5 2,-6 2,-9 2,-4 2,-6 2,-2 1,-6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238 537,'45'-25,"-44"25,0-1,-1 1,1-1,-1 1,1-1,-1 1,0-1,1 1,-1-1,1 0,-1 1,0-1,0 0,1 1,-1-1,0 0,0 0,0 1,0-1,0 0,0 1,0-1,0 0,0 0,0 1,0-1,0 0,0 1,-1-1,1 0,0 1,-1-1,1 0,0 1,-1-1,1 0,-1 1,1-1,-1 1,1-1,-1 1,1-1,-1 1,1 0,-1-1,0 1,1 0,-1-1,0 1,1 0,-1 0,0-1,0 1,1 0,-1 0,0 0,1 0,-1 0,0 0,0 0,1 0,-1 0,0 1,1-1,-1 0,0 0,-15 0,1 0,-1 0,1 2,-1 0,1 1,-1 0,1 1,0 1,1 0,-1 1,1 1,-3 2,17-9,-55 32,54-32,0 1,0 0,0 0,1 0,-1 0,0-1,0 1,0 0,1 0,-1 0,0 1,1-1,-1 0,1 0,0 0,-1 0,1 1,0-1,0 0,-1 0,1 0,0 1,0-1,0 0,1 0,-1 1,0-1,0 0,1 0,-1 0,0 0,1 1,-1-1,1 0,0 0,-1 0,1 0,0 0,0 0,0 0,-1-1,1 1,0 0,0 0,0-1,0 1,1 0,-1-1,8 6,0-1,0 0,1 0,0-1,0-1,0 0,0 0,0-1,1 0,-1-1,1 0,51 11,58 10,-119-22,0 1,1-1,-1 1,0 0,1-1,-1 1,0 0,0 0,0 0,0 0,0 0,0 0,0 0,0 0,0 0,0 1,-1-1,1 0,0 0,-1 1,1-1,-1 0,0 1,1-1,-1 1,0-1,0 0,0 1,0-1,0 1,0-1,0 1,0-1,-1 0,1 1,-1-1,1 0,-1 1,1-1,-1 0,0 1,1-1,-1 0,0 0,0 0,0 0,0 0,0 0,-1 1,-56 50,-169 94,225-144,-1 0,1 1,0-1,0 0,0 1,0 0,1-1,-1 1,1 0,-1 0,1 0,0 0,0 0,0 0,1 0,-1 0,1 0,-1 0,1 1,0-1,0 0,1 0,-1 0,1 1,-1-1,1 0,0 0,0 0,1 0,-1 0,0-1,1 1,0 0,0-1,0 1,0-1,0 1,0-1,0 0,1 0,-1 0,1 0,0-1,0 1,-1-1,1 1,2 0,12 5,0 0,0-1,0 0,1-1,0-1,-1-1,2-1,-1 0,0-2,0 0,0-1,1 0,9-3,-23 3,-1 1,0-1,0 0,0 0,0 0,0-1,0 1,0-1,0 0,-1 0,1 0,-1-1,1 1,-1-1,0 0,0 0,1-2,8-12</inkml:trace>
  <inkml:trace contextRef="#ctx0" brushRef="#br0" timeOffset="431.355">266 0,'-10'51,"2"0,3 1,1 0,3-1,3 1,6 43,1-11,-4 0,-3 0,-4 0,-4 0,-3 0,-10 33,-18 75,32-164,1 0,2 0,0 1,2-1,3 25,2-34,1-7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85,'-2'-5,"0"0,0 0,0 1,-1-1,1 1,-1-1,0 1,0 0,-1 0,1 0,-1 1,0-1,0 1,0 0,0 0,-1 0,1 1,-1 0,0-1,1 1,-1 1,0-1,0 1,0 0,0 0,-1 1,1-1,0 1,0 0,-2 0,-3 1,0 0,0 1,0 0,1 0,-1 1,1 0,-1 0,1 1,0 1,0 0,1 0,-1 0,1 1,0 1,-2 1,0 2,1 0,0 1,0 0,1 0,1 1,0 0,0 0,1 1,1 0,0 0,1 0,0 1,1-1,1 1,0 0,1 0,0 0,1-1,0 1,2 0,-1 0,3 8,-2-17,0 0,0 0,0 0,0 0,1 0,0 0,0 0,0-1,1 0,-1 0,1 0,0 0,0 0,1-1,-1 0,1 1,-1-2,1 1,0-1,0 1,0-1,0-1,1 1,-1-1,0 0,1 0,-1 0,1-1,-1 0,1 0,4-1,4 0,-1-1,1 0,-1-1,0 0,0-1,0-1,-1 0,1 0,-1-1,0-1,-1 0,8-6,103-125,-31 29,-91 108,1 1,-1-1,0 0,1 0,-1 1,1-1,-1 0,1 1,-1-1,1 0,-1 1,1-1,0 1,-1-1,1 1,0-1,-1 1,1-1,0 1,0 0,-1 0,1-1,0 1,0 0,0 0,-1 0,1 0,0 0,0 0,0 0,0 0,-1 0,1 0,0 0,0 0,0 1,-1-1,1 0,0 1,0-1,-1 0,1 1,0-1,-1 1,1-1,0 1,-1 0,1-1,-1 1,1-1,-1 1,1 0,-1 0,0-1,1 1,-1 0,0 0,1 0,5 54,-5-41,-1-3,1 0,0 0,1-1,0 1,0-1,1 1,1-1,0 0,0 0,1-1,0 1,1-1,0 0,0-1,1 1,0-1,1 0,0-1,0 0,0 0,1-1,0 0,5 2,3-4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1,'24'5,"13"1,5-5,0-2,-3-2,-2 1,-4-1,-1 2,-3 0,0 0,-1 1,-1 0,-9 4,-8 3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4:59:54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1,'33'5,"17"1,4 0,-3-1,-4-1,-6-2,-5-1,-4 0,-2-1,-7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0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0 452,'26'38,"-22"-25,88 276,-80-246,-11-32,1 0,1 0,0 0,1-1,0 1,0-1,1 0,1 0,-1-1,1 1,1-1,1 0,-6-9,1 0,0 0,0-1,0 1,0-1,-1 1,1-1,0 0,-1 0,1 0,0-1,-1 1,0-1,1 1,-1-1,0 0,0 0,0 0,0 0,0 0,0 0,0 0,-1-1,1 1,-1-1,0 1,0-1,0 0,0 1,0-1,0 0,-1-2,3-1,142-295,-127 205,-17 73</inkml:trace>
  <inkml:trace contextRef="#ctx0" brushRef="#br0" timeOffset="693.653">931 395,'-13'1,"0"0,0 0,1 2,-1-1,0 2,1 0,0 0,0 1,0 1,0-1,1 2,0 0,0 0,1 1,0 1,1-1,-1 1,1 1,1 0,0 0,1 1,0 0,0 0,0 3,5-11,0 0,1-1,-1 1,1 0,-1 0,1 0,0 0,0 0,1 0,-1 0,1 0,-1 0,1 1,0-1,0 0,1 0,-1 0,0 0,1 0,0 1,0-1,0 0,0 0,0-1,1 1,-1 0,1 0,0-1,0 1,0-1,0 1,0-1,0 0,1 0,-1 0,1 0,-1 0,1-1,0 1,0-1,0 0,2 1,10 0,-1-2,1 0,-1 0,1-1,-1-1,1-1,-1 0,0-1,0 0,-1-1,1-1,-1 0,0 0,0-2,-1 1,0-2,-1 0,1 0,-2-1,1 0,-2-1,1 0,1-3,2-1,0 0,-1-1,0-1,-2 0,0 0,0-1,-2 0,0-1,-2 0,5-17,-6 24,-1 0,-1 0,0-1,-1 0,0 1,-1-1,0 0,-1 0,0 0,-1 0,-1 1,0-1,-1 0,0 1,0 0,-2 0,0 0,0 0,-1 0,0 1,-3-3,-68-40,75 53,-1 0,1 1,-1-1,1 0,-1 1,1 0,-1-1,0 1,1 0,-1 0,1 1,-1-1,1 0,-1 1,1 0,-1-1,1 1,-1 0,1 0,0 1,-1-1,1 0,0 1,0-1,0 1,0 0,0 0,0-1,1 1,-1 0,1 1,-1-1,1 0,-1 3,-2 8,0 1,1 0,1 0,0 0,1 0,0 0,2 0,-1 0,2 0,0 0,0 0,1 0,1 0,5 10,2 12,1-2,2 0,2-1,1 0,1-1,2-1,1-1,8 7,6-13,-18-22</inkml:trace>
  <inkml:trace contextRef="#ctx0" brushRef="#br0" timeOffset="1114.959">1411 114,'23'106,"34"105,-56-209,-1 0,0 0,1 0,0-1,-1 1,1 0,0-1,0 1,0 0,0-1,0 1,0-1,0 1,0-1,1 0,-1 1,1-1,-1 0,1 0,-1 0,1 0,-1 0,1 0,0-1,0 1,-1 0,1-1,0 0,0 1,0-1,0 0,0 0,-1 0,1 0,0 0,0 0,0-1,0 1,0-1,-1 1,1-1,0 0,0 1,-1-1,1 0,-1 0,1 0,-1-1,1 1,-1 0,0 0,1-1,-1 1,0-1,0 1,0-1,0 0,131-190,-93 117,-29 54,1 1,0-1,2 2,0 0,1 0,5-4,-4 10</inkml:trace>
  <inkml:trace contextRef="#ctx0" brushRef="#br0" timeOffset="1482.041">818 791,'437'-47,"-63"8,-308 38,-40 1</inkml:trace>
  <inkml:trace contextRef="#ctx0" brushRef="#br0" timeOffset="2198.699">1044 1101,'-18'4,"-1"1,1 0,1 1,-1 1,1 1,0 0,0 2,1-1,1 2,-1 0,2 1,0 1,0 0,1 1,1 0,0 1,1 0,1 1,0 0,1 0,1 1,0 1,1 2,5-17,1 1,0-1,1 0,-1 1,1-1,-1 1,1-1,0 1,0 0,1-1,-1 1,1-1,-1 0,1 1,0-1,1 1,-1-1,1 0,-1 0,1 0,0 0,0 0,0 0,0 0,1-1,-1 1,1-1,0 0,-1 0,1 1,0-2,0 1,0 0,1-1,-1 1,0-1,1 0,-1 0,1 0,-1-1,0 1,1-1,12-1,0-1,0-1,0 0,-1-1,0-1,0 0,0-1,0 0,-1-2,0 1,0-2,-1 0,-1 0,1-2,3-3,-10 9,32-21,-2-2,-1-1,-1-2,-1-1,-2-1,-2-2,-1-1,-1-2,-3 0,-1-1,5-14,-24 43,0-1,-1 1,0-1,-1 0,0 0,-1 1,0-1,-1 0,0 0,-1-9,0 16,1 0,-1 0,0 0,0 1,-1-1,1 0,-1 0,1 1,-1-1,0 1,-1 0,1-1,0 1,-1 0,0 1,0-1,0 0,0 1,0-1,0 1,-1 0,1 0,-1 0,0 1,1-1,-1 1,0 0,0 0,0 0,-2 1,-8 1,0 0,-1 2,1 0,1 0,-1 1,0 1,1 1,0 0,0 0,1 1,0 1,0 0,1 0,0 1,0 1,1 0,0 0,1 1,0 1,0-1,2-2,0 0,1 1,0 0,0 0,1 0,0 0,1 1,0 0,1 0,0 0,1 0,0 1,1-1,0 0,0 1,1-1,1 1,0-1,1 1,0-1,1 0,0 0,0 0,1 0,1-1,0 1,0-1,1 0,1-1,-1 1,1-1,1-1,0 1,3 1,14 11,2-1,0-1,1-2,1-1,0-1,1-1,31 9,-20-21,-29-9</inkml:trace>
  <inkml:trace contextRef="#ctx0" brushRef="#br0" timeOffset="2463.261">1919 904,'-29'34,"-9"15,-4 5,7-3,3-4,3-6,6-6,2-7,5-5,5-1,0 1,1 0,-2 2,1 1,-3-4,-3-5,1-6</inkml:trace>
  <inkml:trace contextRef="#ctx0" brushRef="#br0" timeOffset="2831.877">1523 932,'2'7,"0"0,0 0,0 0,1 0,0 0,1-1,-1 1,1-1,0 0,1 0,0 0,0-1,0 0,0 0,1 0,0 0,0-1,0 0,0 0,1-1,4 2,10 9,42 30,-3 4,-2 1,6 11,86 99,-139-142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1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0 881,'20'-1,"-1"-1,0-1,0 0,0-1,-1-1,1-1,-1-1,0 0,-1-1,0-1,0-1,-1 0,0-1,10-10,2-4,-1 0,-1-2,-1-1,-2-1,-1-2,-1 0,1-5,-18 31,0-1,0 1,-1-1,0 0,0 1,0-1,-1-1,0 1,0 0,0-1,-1 1,0-1,0 1,-1-1,0 1,0-1,0 1,-1-1,0 0,-1 1,1 0,-1-1,-2-3,1 9,0 0,0 1,0-1,0 1,0 0,0-1,0 1,0 1,0-1,0 0,0 1,0-1,0 1,0 0,0 0,0 1,0-1,0 0,1 1,-1 0,1-1,-1 1,1 0,-1 0,1 1,0-1,0 0,0 1,1-1,-1 1,0 0,0 2,-8 9,1 1,1 0,0 0,1 1,1 0,0 1,2-1,-1 1,2 0,0 0,1 0,1 0,1 0,1 14,0-24,0-1,0 0,0 1,1-1,0 0,0 0,1 0,0 0,0-1,0 1,1-1,-1 0,1 1,1-2,-1 1,1 0,-1-1,1 0,1 0,-1-1,0 1,1-1,0 0,0-1,0 1,0-1,0 0,0-1,0 1,1-1,-1-1,14 3,0-1,0 0,1-2,-1-1,0 0,0-2,0 0,-1-1,10-4,-13 1,-1 0,0-1,-1-1,0-1,0 0,-1 0,0-2,-1 0,0 0,-1-1,0 0,-1-1,-1 0,0-1,0-1,-6 12,0-1,0 1,-1-1,1 0,-1 1,0-1,-1 0,1 0,-1 0,0 0,0-1,-1 1,1 0,-1 0,0 0,-1-1,1 1,-1 0,0 0,0 0,-1 0,0 0,-1-3,2 7,1 1,-1-1,0 0,0 1,0-1,0 0,0 1,0 0,0-1,0 1,0-1,0 1,0 0,0 0,0 0,0 0,-1 0,1 0,0 0,0 0,0 0,0 0,0 1,0-1,0 0,0 1,0-1,0 1,0-1,0 1,0-1,0 1,0 0,0-1,1 1,-1 0,0 0,0 0,1-1,-1 1,1 0,-1 0,1 0,-1 0,1 0,-1 0,-22 48,19-41,0-1,0 1,1-1,1 1,-1 0,1 0,1 0,-1 0,1 1,1-1,0 0,0 1,0-1,1 0,0 0,1 0,0 1,0-2,1 1,0 0,0 0,0-1,1 1,1-1,-1 0,3 2,4-4,-1 0,1-1,0-1,0 0,0 0,0-1,0-1,1 1,-1-2,1 0,-1 0,0-1,1 0,8-3,-3 1,0-1,0-1,0 0,-1-1,0-1,0-1,0 0,-1-1,0 0,-1-1,0-1,-1 0,0-1,-1-1,0 1,-1-2,0 0,2-6,-4 8,-2-1,1 0,-2 0,0-1,0 0,-1 0,-1 0,-1 0,0-1,1-8,-4 22,1-1,-1 1,0 0,1-1,-1 1,0 0,0-1,0 1,0 0,0-1,0 1,0 0,0-1,-1 1,1 0,0-1,-1 1,1 0,-1-1,0 1,1 0,-1 0,0 0,0 0,1 0,-1 0,0 0,0 0,0 0,-1 0,1 0,0 0,0 1,0-1,0 1,-1-1,1 1,0-1,-1 1,1 0,0-1,-1 1,1 0,0 0,-1 0,1 0,-1 0,1 0,0 1,-1-1,-61 37,53-26,0 1,1 1,0 0,1 0,1 0,0 1,0 0,1 0,1 1,1 0,0 0,1 0,0 0,1 1,1 6,1-17,0 0,1 0,-1 0,1-1,0 1,0 0,1 0,0 0,0-1,0 1,0-1,0 0,1 1,0-1,0 0,0 0,0-1,1 1,0-1,-1 0,1 0,0 0,1 0,-1-1,0 1,1-1,-1 0,1 0,0-1,0 0,0 0,-1 0,1 0,0-1,0 1,0-1,0 0,0-1,0 0,4 0,15-5</inkml:trace>
  <inkml:trace contextRef="#ctx0" brushRef="#br0" timeOffset="334.962">1666 570,'33'-5,"17"-1,4 0,-3 1,-4 2,-6 1,-5 1,-9 0</inkml:trace>
  <inkml:trace contextRef="#ctx0" brushRef="#br0" timeOffset="583.098">1694 740,'34'0,"15"0,5 0,-3-5,-4-1,-6 0,-5 1,-9-3,-4-1,-1 2,-4 1</inkml:trace>
  <inkml:trace contextRef="#ctx0" brushRef="#br0" timeOffset="1133.168">2766 429,'-9'8,"1"0,0 0,0 0,0 1,1 0,1 1,-1-1,1 1,1 1,0-1,1 1,0 0,0 0,1 0,1 0,-1 1,2 1,1-10,0-1,1 0,-1 1,1-1,0 0,-1 0,1 1,0-1,1 0,-1 0,0 0,0 0,1 0,-1-1,1 1,0 0,0-1,-1 1,1-1,0 0,0 1,0-1,0 0,1 0,-1 0,0-1,0 1,0 0,1-1,-1 1,0-1,1 0,-1 0,1 0,-1 0,2-1,85-15,-72 8,-1-1,0-1,0-1,-1 0,-1 0,0-2,0 1,-1-2,-1 0,-1 0,0-2,0 1,-2-1,0 0,2-6,-1-1,0-1,-2-1,-1 1,0-1,-2 0,-1-1,-1 1,-2-1,0 1,-1-1,-2 0,-3-16,4 37,0 1,-1-1,1 1,-1 0,0-1,0 1,0 0,-1 0,1 0,-1 1,0-1,0 1,0-1,-1 1,1 0,-1 0,0 0,0 1,0-1,0 1,0 0,0 0,-1 1,1-1,-1 1,1 0,-1 0,1 0,-1 1,0 0,1-1,-1 2,0-1,1 0,-1 1,1 0,-1 0,1 1,-1-1,1 1,0 0,-1 0,1 0,0 1,1-1,-1 1,0 0,1 0,-1 0,0 2,-3 1,1 1,-1 1,1 0,0 0,1 0,0 0,0 1,1 0,0 0,1 0,0 0,0 1,1-1,0 1,0-1,1 1,1 0,0 0,0 0,0-1,2 1,-1 0,1-1,1 1,-1-1,2 1,-1-1,1 0,1-1,-1 1,2 0,3 5,1 1,1-2,0 0,0 0,2-1,-1 0,2-1,-1 0,1-2,1 1,0-2,12 6,-13-8,-8-2,0-1,0 0,1-1,-1 1,0-1,1 0,0-1,-1 0,1 0,0 0,0-1,5 0,10-4</inkml:trace>
  <inkml:trace contextRef="#ctx0" brushRef="#br0" timeOffset="1512.606">3472 119,'-67'183,"65"-173,1-1,0 1,0 0,1 0,0-1,1 1,0 0,1-1,0 1,0-1,1 1,0-1,1 0,0 0,0 0,1-1,0 0,4 5,-5-8,0 0,0 0,0-1,1 1,-1-1,1 0,0-1,0 1,1-1,-1 0,1 0,-1-1,1 0,0 0,0 0,0 0,0-1,0 0,0-1,1 1,-1-1,0 0,0-1,0 1,1-1,-1-1,0 1,0-1,1-1,7-4,0-1,-1-1,-1 0,0-1,0-1,-1 0,0 0,0-1,-2 0,1-1,-2 0,0 0,0-1,-1 0,-1 0,0-1,-1 0,-1 0,0 0,-1-1,-1-2,7-151,-9 165,-1 1,-1 0,1 0,0 0,-1 0,0 0,1 0,-1 0,0 0,-1 1,1-1,0 1,-1-1,1 1,-1 0,0 0,0 0,0 1,0-1,0 1,0-1,0 1,0 0,-1 0,1 0,0 1,-1-1,1 1,-1 0,1 0,0 0,-1 0,1 1,-1-1,1 1,0 0,0 0,-1 0,1 0,0 1,-1 0,-20 5</inkml:trace>
  <inkml:trace contextRef="#ctx0" brushRef="#br0" timeOffset="1836.196">3387 316,'29'-9,"14"-4,5 1,-1 2,-4 3,-5 2,-3 8,-8 7,-4 3,0-2,-6 3,1-1,1-3,3-3,2-3,1-2,-2-1</inkml:trace>
  <inkml:trace contextRef="#ctx0" brushRef="#br0" timeOffset="2232.24">2372 881,'737'-109,"-437"77,-70 5,-55-6,-150 25</inkml:trace>
  <inkml:trace contextRef="#ctx0" brushRef="#br0" timeOffset="2999.734">2852 1191,'-20'4,"1"2,0 0,1 1,0 0,0 2,0 0,1 1,0 1,1 1,1 0,-11 11,17-15,0 1,1 0,0 0,1 1,0 0,1 1,0-1,0 1,1 1,1-1,0 0,0 1,1 0,1 0,0 0,0 0,1 0,1 1,0 5,1-13,0-1,0 1,0-1,1 1,0-1,-1 0,2 0,-1 0,0 0,1 0,0 0,-1 0,2-1,-1 1,0-1,1 0,-1 0,1 0,0-1,0 1,0-1,0 0,0 0,1-1,-1 1,1-1,-1 0,1 0,-1 0,1-1,0 1,-1-1,1 0,0-1,-1 1,1-1,0 0,-1 0,3-1,14-3,-1-2,0 0,0-1,-1 0,0-2,0 0,-1-2,-1 0,0 0,12-13,-7 8,-1-1,-1-1,-1-1,0 0,-2-2,0 0,-2-1,0 0,-2-1,10-23,-23 46,57-170,-56 163,0 1,0-1,0 1,-1-1,-1 1,1-1,-1 1,0-1,-1 1,1 0,-2-1,1 1,-1 0,0 1,0-1,-1 0,0 1,0 0,-1 0,1 0,-1 0,-5-3,5 4,0 2,0-1,0 0,-1 1,1 0,-1 0,0 1,0-1,0 1,0 1,0-1,-1 1,1 0,0 1,-1-1,1 1,-1 0,1 1,0 0,-1 0,1 0,0 1,0-1,0 1,0 1,0-1,0 1,1 1,-1-1,1 1,-3 2,-2 1,0 1,1 0,-1 0,2 1,-1 1,1 0,1 0,0 0,0 1,1 0,0 0,1 0,1 1,0 0,-3 10,6-13,-1 1,2-1,-1 1,1-1,1 1,0-1,0 0,1 1,0-1,0 0,1 0,0 0,1 0,0-1,0 1,1-1,0 0,1 0,0-1,6 7,9 7,1-1,2-1,-1-1,2 0,26 12,56 31,-91-52</inkml:trace>
  <inkml:trace contextRef="#ctx0" brushRef="#br0" timeOffset="3392.967">3586 937,'-159'311,"151"-300,1-1,1 1,0 0,0 0,1 1,0-1,1 1,1 0,0 1,0-1,1 1,1-1,0 1,0-1,2 1,-1-1,2 3,2-11,0 0,1 0,-1 0,1 0,0-1,0 1,0-1,0-1,0 1,1-1,-1 0,1 0,0 0,0-1,-1 0,1 0,0-1,0 1,0-1,0-1,0 1,0-1,0 0,5-1,7 1,-2 0,91-11,-104 11,1 0,-1 0,0-1,1 1,-1-1,0 0,0 1,0-2,0 1,0 0,-1 0,1-1,-1 0,1 1,-1-1,0 0,0 0,0 0,-1-1,1 1,-1 0,1-1,-1 1,0 0,-1-1,1 0,0-1,-1-17</inkml:trace>
  <inkml:trace contextRef="#ctx0" brushRef="#br0" timeOffset="3646.12">3246 1191,'39'0,"17"0,4 0,1 0,-5 0,-7 0,-7 0,-6 0,-4 0,-3 0,-1 0,-6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4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0,'-93'193,"69"-150,-1-1,-2-1,-2-1,-2-2,-1-1,-2-1,-34 27,34-30,15-16,-1 0,-1-2,-1-1,0-1,-1 0,0-2,-1 0,-16 4,38-14,1 0,-1 0,1 0,-1-1,1 1,-1 0,1-1,-1 1,1-1,-1 1,0-1,1 0,-1 1,0-1,0 0,1 0,-1 0,0-1,1 1,-1 0,0-1,1 1,-1-1,0 1,1-1,-1 0,1 0,-1 0,1 1,0-1,-1-1,1 1,0 0,0 0,0 0,0-1,0 1,0-1,0 1,0 0,0-1,0 0,1 1,-1-1,1 1,-1-1,1 0,0 1,0-1,0 0,0 0,0 1,0-1,0 0,0 1,1-2,9-27,1 0,2 2,1-1,1 2,1 0,1 1,2 0,0 1,2 2,17-16,65-74,-102 112,1 0,-1-1,0 1,1 0,-1 0,1 0,-1 0,1 0,0 0,-1 0,1 1,0-1,0 0,0 1,-1 0,1-1,0 1,0 0,0 0,0 0,0 0,0 0,-1 1,1-1,0 0,0 1,0-1,-1 1,1 0,0 0,0 0,-1 0,1 0,-1 0,1 0,-1 0,1 0,-1 1,1 0,42 69,-35-53,0 3,2 0,0-2,1 1,2-1,-1-1,2 0,1-1,0-1,16 12,3-1,-16-12,1 0,0-2,1 0,1-1,22 9,-14-23,-22-7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497 367,'53'-17,"-78"6,2 11,0 1,0 0,0 2,1 1,-1 1,1 1,0 1,-81 17,19 0,111-3,144 8,-152-25,69 22,-86-25,0-1,-1 2,1-1,0 0,0 0,-1 1,1-1,-1 1,1-1,-1 1,0-1,1 1,-1 0,0 0,0 0,0 0,0 0,-1 0,1 0,-1 0,1 0,-1 0,1 0,-1 0,0 0,0 0,0 1,-1-1,1 0,0 0,-1 0,1 0,-1 0,0 0,1 0,-1 0,0 0,-1 0,-8 14,0-1,-1-1,-1 0,0-1,-1 0,0 0,-1-2,0 0,-15 9,12-8,-280 184,295-195,1-1,-1 0,1 1,-1-1,1 1,0-1,-1 1,1 0,0 0,-1-1,1 1,0 0,0 0,0 0,0 0,0 1,0-1,0 0,0 0,0 1,1-1,-1 0,0 1,1-1,-1 1,1-1,0 0,-1 1,1-1,0 1,0-1,0 1,0-1,0 1,0-1,1 1,-1-1,0 1,1-1,-1 1,1-1,-1 1,1-1,0 0,0 1,-1-1,1 0,0 0,0 0,0 0,0 0,1 0,-1 0,0 0,0 0,1 0,0 0,14 3,-1 0,1-1,-1-1,1 0,0-1,0-1,0-1,11-1,14 0,34 0,-58-14,-16 4</inkml:trace>
  <inkml:trace contextRef="#ctx0" brushRef="#br0" timeOffset="470.812">384 0,'-11'238,"-5"68,13-146,-44 151,12-119,6 14,28-182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19,'5'5,"6"1,7 0,4-1,3-2,3-1,1-1,1 0,-1-6,0-1,0-1,0 2,-1 2,1 0,-1 2,-5-4,-10-2,-9 1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29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59 649,'-10'43,"-3"20,1 3,2-5,3-17,3-21,2-14</inkml:trace>
  <inkml:trace contextRef="#ctx0" brushRef="#br0" timeOffset="238.493">59 283,'-10'-5,"2"4,3 1</inkml:trace>
  <inkml:trace contextRef="#ctx0" brushRef="#br0" timeOffset="600.146">228 904,'135'-169,"-93"85,-42 85,1-1,-1 0,0 1,0-1,0 1,0-1,1 0,-1 1,0-1,0 0,1 1,-1-1,0 0,1 1,-1-1,0 0,1 0,-1 1,0-1,1 0,-1 0,1 0,-1 1,0-1,1 0,-1 0,1 0,-1 0,1 0,-1 0,0 0,1 0,-1 0,1 0,-1 0,1 0,-1 0,0-1,1 1,-1 0,1 0,-1 0,0 0,1-1,-1 1,0 0,1 0,-1-1,0 1,1 0,-1-1,0 1,0 0,1-1,-1 1,0-1,0 1,0 0,1-1,2 44,-3-41,-1 3,1 1,0 0,0-1,0 1,0 0,1-1,0 1,1 0,-1-1,1 0,0 1,0-1,1 0,-1 0,1 0,0 0,1 0,-1-1,1 0,0 0,0 0,0 0,1 0,-1-1,1 0,0 0,3 2,-3-5,1-1,0 1,-1-1,1 0,0-1,-1 1,1-1,-1 0,0-1,0 1,0-1,0 0,0 0,-1-1,1 1,-1-1,0 0,0 0,0 0,-1-1,1 0,-1 1,0-1,0 0,-1 0,0-1,1 1,-2 0,1-2,44-174,-42 159,-1 1</inkml:trace>
  <inkml:trace contextRef="#ctx0" brushRef="#br0" timeOffset="1001.727">933 0,'0'533,"-15"-406,11-108,0 1,1 0,1 1,1-1,1 0,0 1,2-1,1 7,9-6,-8-39,-7 0</inkml:trace>
  <inkml:trace contextRef="#ctx0" brushRef="#br0" timeOffset="1252.972">708 537,'15'0,"13"0,8 0,2-5,0-1,-3-1,-1 2,-3 2,-1 1,-1 0,-1 2,-5 0</inkml:trace>
  <inkml:trace contextRef="#ctx0" brushRef="#br0" timeOffset="1566.953">1386 508,'-14'4,"1"0,0 0,0 2,1-1,0 2,0 0,0 0,1 1,0 0,-9 9,18-15,1-1,0 1,-1-1,1 1,0-1,0 1,0 0,0 0,0 0,0-1,1 1,-1 0,0 0,1 0,0 0,-1 0,1 0,0 0,0 0,0 0,0 0,1 0,-1 0,0 0,1 0,-1 0,1 0,0 0,0-1,0 1,0 0,0 0,0-1,0 1,0 0,1-1,1 2,68 45,-47-35,-21-11,0 0,1 0,-1 0,0 1,0-1,0 1,-1 0,1 0,0 0,-1 0,0 0,0 1,0-1,0 1,-1-1,1 1,-1 0,0-1,0 1,0 0,-1 0,1 0,-1 0,0 0,0 0,0 0,-1 0,1-1,-1 1,0 0,0 0,0 0,-1-1,1 1,-1-1,0 1,0-1,0 1,0-1,-2 0,1 3,-2 0,1-1,-1 0,1 0,-1 0,-1 0,1-1,-1 0,0 0,1 0,-2-1,1 0,0 0,-1-1,1 0,-1 0,0 0,0-1,1 0,-1 0,0-1,-6 0,-6-4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5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60,'39'-10,"17"-3,4 1,-4 2,-6 3,-7 3,-6 1,-4 3,-3 0,-3 0,-4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28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309 479,'-6'-5,"0"0,0 0,-1 1,0 0,1 1,-1 0,0 0,-1 0,1 1,0 0,-1 0,0 1,1 0,-1 0,1 1,-1 0,0 0,0 1,1-1,-1 2,1-1,-1 1,1 1,0-1,0 1,0 0,0 1,0 0,1 0,-1 0,1 1,0 0,-2 3,-1 4,1 1,1 0,0 0,1 1,0 0,1 0,1 0,0 0,1 1,0 0,1 0,1 8,0-19,0 0,1 0,-1 0,1 0,0 0,1 0,-1 0,0 0,1 0,0 0,0 0,0 0,1 0,-1 0,1-1,0 1,0-1,0 1,0-1,1 0,0 0,-1 0,1 0,0 0,0-1,0 1,1-1,-1 0,1 0,-1 0,1 0,0-1,-1 0,1 1,0-1,0 0,0-1,0 1,0-1,0 0,0 0,0 0,0 0,1-1,9-3,-1-1,1 0,-1-1,1-1,-2 0,1 0,-1-2,0 1,-1-1,0-1,0 0,-1-1,0 0,-1 0,6-12,4-5,-3-1,0-1,-2 0,-1-1,-1-1,2-12,-8 14,0 0,-2 0,-2 0,0-1,-2 1,-2 0,-1-8,2 27,-1 0,-1 0,0-1,0 2,-1-1,0 0,-1 1,0 0,-1 0,0 0,-6-6,10 13,0 0,0 0,-1 0,0 0,1 1,-1-1,0 1,0 0,0 0,0 0,-1 0,1 1,-1-1,1 1,-1 0,1 0,-1 0,0 0,1 1,-1-1,0 1,0 0,1 0,-1 0,0 1,1-1,-1 1,0 0,1 0,-1 1,1-1,-1 0,1 1,0 0,-1 0,-1 2,-3 3,1 1,-1 0,2 0,-1 1,1 0,1 0,-1 0,2 1,-1-1,1 1,1 0,0 1,0-1,1 0,0 1,1-1,0 1,1 0,0-1,1 1,0 0,0-1,1 1,1-1,0 0,0 1,1-1,0-1,1 1,0-1,0 1,1-1,140 150,-51-65,-51-54,-25-28</inkml:trace>
  <inkml:trace contextRef="#ctx0" brushRef="#br0" timeOffset="1496.837">590 676,'12'-2,"0"-1,0 0,0-1,-1 0,0-1,0 0,0 0,0-1,-1-1,0 0,0 0,-1-1,4-4,9-8,-2-1,0-1,-1-1,-1-1,-1 0,-1-1,-2-1,0-1,-2 1,8-26,12-60,-31 111,0 0,-1 0,1 0,-1-1,1 1,-1 0,1 0,-1 0,0 0,1-1,-1 1,0 0,0 0,0-1,0 1,0 0,0 0,-1 0,1-1,0 1,0 0,-1 0,1 0,-1 0,1-1,-1 1,0 0,1 0,-1 0,0 0,0 0,0 1,0-1,1 0,-1 0,0 0,0 1,-1-1,1 1,0-1,0 1,0-1,0 1,0-1,-1 1,1 0,0 0,0 0,0 0,-1 0,1 0,0 0,0 0,-1 0,1 0,0 1,0-1,0 0,-1 1,1-1,0 1,0 0,0-1,0 1,0 0,0 0,-11 11,1 0,0 1,1 0,1 1,0 1,0-1,-3 11,7-17,1 0,0 1,1-1,0 1,0-1,1 1,0 0,0 0,1 0,1 0,-1 0,1 0,1 0,-1 0,2 0,-1 0,1 0,1 0,-1-1,2 1,-1-1,1 1,0-1,1-1,0 1,0 0,1-1,-1 0,2-1,-1 1,2 0,0-3,0 0,1-1,-1 0,1 0,0-1,-1 0,1 0,0-1,0 0,0-1,0 0,0-1,0 1,0-2,0 1,0-1,0-1,-1 1,1-2,-1 1,0-1,0 0,0-1,0 0,-1 0,0 0,6-7,-5 8,-1-1,1 0,-1-1,0 1,-1-1,1 0,-1-1,0 0,-1 0,1 0,-2-1,1 1,-1-1,0 0,-1-1,1 1,-2 0,1-1,-1 0,-1 0,1 1,-1-1,-1 0,0 0,0-1,-1 9,1 0,-1 1,0-1,1 0,-1 1,1-1,-1 0,0 1,0-1,1 1,-1-1,0 1,0-1,0 1,0 0,0-1,0 1,1 0,-1 0,0 0,0 0,0 0,0 0,0 0,0 0,0 0,0 0,0 0,0 1,1-1,-1 0,0 0,0 1,0-1,0 1,1-1,-1 1,0-1,0 1,1 0,-1-1,0 1,1 0,-1-1,1 1,-1 0,1 0,-1 0,1-1,0 1,-1 0,1 0,0 0,0 0,-1 0,1 0,0 0,0 0,0 0,0-1,0 1,0 0,1 1,-4 6,0 0,1 1,0-1,1 1,0-1,0 1,0-1,1 1,1 0,0-1,0 1,0-1,3 9,-3-14,1 1,-1 0,0 0,1-1,0 1,0-1,0 1,0-1,1 0,-1 0,1 0,0 0,0 0,0-1,0 1,0-1,1 0,-1 0,1 0,-1 0,1-1,0 1,-1-1,1 0,0 0,0-1,0 1,0-1,0 0,0 0,0 0,11-3,0 0,-1-2,1 0,-1 0,0-2,-1 1,1-2,-1 0,-1 0,0-1,0-1,0 0,1-3,2-2,0-1,-1-1,0 0,-2-1,0 0,-1-1,6-14,-13 25,0 0,-1-1,-1 1,1 0,-1-1,-1 0,1 1,-1-1,-1 0,0 0,0 1,-1-1,0 0,0 0,0 8,1 0,0 0,0 0,0 0,-1 1,1-1,0 0,-1 0,1 0,-1 1,1-1,-1 0,1 0,-1 1,0-1,1 1,-1-1,0 0,1 1,-1-1,0 1,0 0,1-1,-1 1,0-1,0 1,0 0,0 0,0 0,0-1,1 1,-1 0,0 0,0 0,0 0,0 1,0-1,0 0,0 0,1 0,-1 1,0-1,0 0,0 1,1-1,-1 1,0-1,0 1,1-1,-1 1,-35 31,24-18,1 1,0 0,0 0,2 1,0 1,1-1,0 1,-1 8,7-18,-1 1,2 0,-1-1,1 1,0 0,1 0,-1 0,2 0,-1-1,1 1,0 0,1 0,0-1,0 1,1-1,-1 1,2-1,-1 0,1 0,0 0,1-1,2 4,1 0,0-1,1-1,0 1,0-1,1-1,0 0,0 0,1-1,0 0,0-1,0 0,1-1,-1 0,6 0,9 1</inkml:trace>
  <inkml:trace contextRef="#ctx0" brushRef="#br0" timeOffset="1943.419">110 846,'24'10,"1"0,0-2,0-1,0 0,1-2,0-1,0-1,1-2,-1 0,0-2,0 0,0-2,4-2,360-41,53 15,-289 32,-142 0</inkml:trace>
  <inkml:trace contextRef="#ctx0" brushRef="#br0" timeOffset="2759.58">563 1297,'-11'-4,"0"1,0 0,0 1,0 0,0 0,0 2,0-1,0 1,-1 1,1 0,0 1,0 0,0 0,0 1,1 1,-1 0,-5 3,4-2,1 2,0-1,1 2,-1-1,1 1,1 1,0 0,0 0,0 1,1 0,1 0,0 1,0 0,1 0,1 1,-1-1,2 1,0 1,0-1,1 0,0 3,4-11,-1-1,0 1,1-1,0 1,-1-1,2 0,-1 1,0-1,0 0,1 0,0 0,0 0,0 0,0 0,0-1,0 1,1-1,-1 1,1-1,0 0,-1 0,1 0,0 0,0 0,1-1,-1 0,0 1,0-1,1 0,-1-1,1 1,-1 0,1-1,4 1,1 0,0 0,0-1,-1 0,1-1,0 0,-1 0,1-1,0 0,-1 0,0-1,6-3,20-13,-2-2,0-1,-1-2,16-17,-31 27,-1-1,0-1,-1 0,0-1,-2 0,0-1,-1 0,-1-1,-1 0,0-1,-2 0,0 0,-1-1,-1 0,-1 0,-1 0,-1 0,0-1,-2 1,-1-1,0 1,0 16,-1 0,1 1,-1-1,0 1,-1-1,1 1,0 0,-1 0,0 0,0 1,0-1,-1 1,1-1,-1 1,0 0,0 0,0 1,0-1,0 1,-1 0,1 0,-1 0,1 1,-1-1,0 1,1 1,-1-1,0 0,0 1,0 0,0 0,1 1,-1-1,0 1,0 0,1 0,-1 1,0-1,1 1,0 0,-1 0,1 1,0-1,0 1,0 0,0 0,-2 3,-1 5,1-1,0 1,0 0,1 0,1 1,0-1,1 1,0 0,1 0,0 1,1-1,0 0,1 0,0 1,1-1,0 0,1 0,1 2,-1 0,0-1,0 1,2-1,0 0,0 0,1 0,0 0,2-1,-1 0,1 0,1-1,0 0,1 0,0-1,10 9,-3-3,-7-7,0 0,0-1,0 0,1 0,0-1,1 0,-1-1,1 0,0-1,2 0,-6-6,-1 0,0 0,0-1,1 1,-1-2,-1 1,1-1,0 1,-1-2,1 1,-1-1,0 1,0-1,0-1,-1 1,1-1,-1 0,0 0,0 0,-1 0,0-1,0 1,0-1,0-2,10-11,0 1</inkml:trace>
  <inkml:trace contextRef="#ctx0" brushRef="#br0" timeOffset="3127.909">1155 986,'-70'138,"51"-106,2 0,2 0,0 1,3 1,-2 8,11-29,0 0,1 0,0 0,0 0,2 0,0 0,0 1,1-1,1 0,0 0,1 0,0 0,2 0,-1-8,0-1,0 0,1 0,-1-1,1 1,0-1,0 0,0 0,1 0,-1-1,1 0,-1 0,1-1,0 1,0-1,-1 0,1-1,0 1,0-1,0 0,0-1,0 0,0 0,5-1,6 1,-10 2,1-1,-1 0,1-1,-1 0,0 0,1 0,-1-1,0 0,0 0,0-1,0 0,-1 0,1-1,-1 0,0 0,0 0,3-3,-7-22,-11 19</inkml:trace>
  <inkml:trace contextRef="#ctx0" brushRef="#br0" timeOffset="3383.566">844 1268,'39'0,"17"0,8 0,-1 0,-2 0,-6 0,-4 0,-5 0,-1 0,-3 0,-4-5,-4-1,-3 0,-1 1,-7 2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3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626,'9'0,"9"0,5 0,4 0,2 0,1 0,1 0,-2 0,1 0,-1 0,0 0,-1 0,-5 0</inkml:trace>
  <inkml:trace contextRef="#ctx0" brushRef="#br0" timeOffset="281.469">1634 853,'29'0,"14"0,4 0,0-5,-4-2,-4 1,-5 1,-2 1,-3 2,0 1,-2 0,0 1,-4 1</inkml:trace>
  <inkml:trace contextRef="#ctx0" brushRef="#br0" timeOffset="-2385.132">448 429,'121'-51,"-176"43,-154 38,128-10,79-19,1 0,-1 0,1 0,-1 0,1 0,-1 1,1-1,0 0,-1 1,1-1,0 1,0-1,0 1,0 0,1-1,-1 1,0 0,1 0,-1-1,1 1,-1 0,1 0,0 0,0 0,0 0,0 0,0-1,0 1,1 0,-1 0,0 0,1 0,0-1,-1 1,1 0,0-1,0 1,0 0,0-1,0 1,0-1,1 1,5 6,0-1,1 0,0 0,0-1,0 0,1-1,0 0,0 0,0 0,1-1,0-1,-1 0,1 0,0-1,1 0,-1-1,9 1,-12-1,-6-1,0-1,0 1,0 0,0 0,1 0,-1 0,0 0,0 0,0 0,0 0,1 1,-1-1,0 0,0 1,0-1,0 1,0-1,0 1,0-1,0 1,0 0,0 0,0-1,0 1,-1 0,1 0,0 0,0 0,-1 0,1 0,-1 0,1 0,-1 0,1 0,-1 0,0 0,1 1,-1-1,0 0,0 0,0 0,0 0,0 1,0-1,0 0,0 0,-1 0,1 0,0 1,-1-1,1 0,-1 0,1 0,-1 0,0 0,1 0,-1 0,0 0,0 0,-16 15,-1-1,0 0,-1-2,0 0,-1-1,-16 7,-21 13,39-23,0 1,0 1,1 0,1 1,0 1,0 1,2 0,0 1,0 1,2 0,0 1,-7 12,18-26,-1-1,1 1,0 0,1 0,-1 0,0-1,1 1,-1 0,1 0,0 0,0 0,0 0,1 0,-1 0,1 0,0 0,-1-1,1 1,0 0,1 0,-1-1,0 1,1-1,-1 1,1-1,0 1,0-1,0 0,0 0,0 0,1 0,-1-1,0 1,1 0,0-1,-1 0,1 0,0 1,1-1,12 3,1 0,-1 0,1-2,0 0,0-1,0-1,0-1,0 0,0-1,0-1,-1 0,1-1,7-4,-18 7,-2 1,1-1,0 0,-1 0,1 0,0 0,-1-1,1 0,-1 0,0 0,0 0,0-1,0 1,0-1,0 0,-1 0,1-1,-1 1,0-1,0 0,0 0,-1 0,1 0,-1 0,1-3,2-13</inkml:trace>
  <inkml:trace contextRef="#ctx0" brushRef="#br0" timeOffset="-1918.824">363 62,'7'20,"-1"1,-1-1,-1 1,-1 0,-1 0,0 0,-2 0,-1 0,0 1,-1-1,-2 0,-5 18,0 25,-117 544,80-347,40-222,-1 0,-2 0,-2 0,-2-1,-1-1,-18 34,18-48,1-5</inkml:trace>
  <inkml:trace contextRef="#ctx0" brushRef="#br0" timeOffset="-423.143">1238 486,'-29'38,"-49"70,50-66,-2-1,-2-1,-1-1,-2-2,-1-2,-2-1,-18 11,49-40,-64 33,69-37,1 0,-1 0,1-1,-1 1,1-1,-1 1,0-1,1 0,-1 0,0 1,0-1,1 0,-1-1,0 1,1 0,-1 0,0-1,1 1,-1-1,1 1,-1-1,0 0,1 0,0 0,-1 1,1-1,-1-1,1 1,0 0,0 0,0 0,0-1,0 1,0 0,0-1,0 1,0-1,0 1,1-1,-1 0,1 1,-1-2,1-7,0-1,0 0,1 0,0 0,1 1,0-1,1 1,0-1,1 1,0 0,0 0,1 0,103-166,-107 174,-1 0,2 0,-1-1,0 1,0 0,1 0,-1 0,1 1,-1-1,1 0,0 0,0 1,0-1,0 1,0 0,0-1,0 1,0 0,1 0,-1 1,0-1,1 0,-1 1,1-1,-1 1,0 0,1 0,-1 0,1 0,-1 0,1 0,-1 1,0-1,1 1,-1 0,0 0,1 0,-1 0,0 0,0 0,0 0,0 1,0-1,0 1,155 202,-8-69,-100-84,-42-43</inkml:trace>
  <inkml:trace contextRef="#ctx0" brushRef="#br0" timeOffset="2656.504">2142 937,'34'-17,"0"-2,0-1,-2-1,-1-2,-1-1,0-2,-2 0,6-11,-21 22,-1 0,-1 0,-1-2,0 1,-1-1,-1-1,0 1,-1-1,3-17,-10 34,0-1,1 0,-1 1,0-1,0 1,0-1,-1 0,1 1,0-1,0 1,-1-1,1 1,-1-1,0 0,1 1,-1 0,0-1,0 1,0 0,0-1,0 1,0 0,0 0,0 0,-1 0,1 0,0 0,-1 0,1 0,-1 0,1 1,-1-1,1 1,-1-1,1 1,-1-1,1 1,-1 0,0 0,1 0,-1 0,1 0,-1 0,0 0,1 1,-1-1,1 0,-1 1,0 0,1-1,0 1,-1 0,1 0,-1-1,1 1,0 0,0 0,-1 1,1-1,0 0,0 0,0 1,0-1,0 1,-7 3,0 0,1 0,0 1,0-1,1 2,-1-1,1 1,0 0,1 0,0 0,0 1,1 0,0 0,0 0,0 0,1 1,1 0,0-1,0 1,0 0,1 0,0 0,1 0,0 0,1 0,0 0,0 0,0 0,1 0,1-1,0 1,0-1,4 8,-3-11,0 0,1 0,-1-1,1 0,0 1,1-2,-1 1,1-1,0 1,-1-2,1 1,0-1,1 1,-1-2,0 1,1-1,-1 0,1 0,-1-1,1 1,-1-2,1 1,-1-1,1 0,-1 0,1-1,-1 1,2-2,10-5,-1-1,0-1,-1 0,0-1,0-1,-2 0,1-1,-1 0,-1-1,-1-1,0 0,-1-1,0 0,-2-1,1 0,3-12,12-35,-25 64,-1-1,1 1,0-1,-1 1,1 0,-1-1,0 1,1-1,-1 1,1 0,-1-1,1 1,-1 0,0 0,1 0,-1-1,0 1,1 0,-1 0,0 0,1 0,-1 0,0 0,1 0,-1 0,0 0,1 1,-1-1,1 0,-1 0,0 0,1 1,-1-1,1 0,-1 1,1-1,-1 1,0-1,1 0,0 1,-1-1,1 1,-1 0,1-1,0 1,-1-1,1 1,0-1,-1 1,1 0,0-1,0 1,0 0,0-1,0 1,0 0,0-1,0 1,0 0,0-1,-5 5,1 1,0-1,0 1,0 0,1 0,0 0,0 0,1 0,0 1,0-1,0 1,1 0,0 0,0-1,0 1,1 0,0 0,1 0,-1-1,1 1,1 0,-1 0,1-1,0 1,1-1,0 0,0 0,0 0,0 0,1 0,0-1,0 1,1-1,0 0,0 0,0 0,2-1,-1-1,1 1,0-1,1 0,-1-1,0 1,1-1,-1-1,1 0,0 0,-1 0,1-1,0 0,-1 0,1-1,0 0,-1-1,1 0,-1 0,1 0,-1-1,0 0,2-1,4-3,-1 0,0 0,0-2,-1 1,0-1,0-1,-1 0,-1 0,1-1,-2-1,0 1,2-4,6-11,-8 15,0-1,-1 0,-1-1,1 1,-2-1,0-1,0 1,-2-1,1 1,-1-8,-3 19,0 0,0-1,0 1,-1 0,1 0,-1 0,0 0,0 0,0 0,1 0,-2 1,1-1,0 0,0 0,-1 1,1-1,0 1,-1-1,0 1,1-1,-1 1,0 0,0 0,0 0,0 0,1 0,-1 0,-1 1,1-1,0 1,0-1,0 1,0 0,0 0,0 0,0 0,0 0,-1 0,1 1,0-1,0 1,0-1,0 1,0 0,0 0,0 0,0 0,1 0,-1 0,0 0,1 1,-1-1,0 1,1-1,0 1,-1 0,1-1,-1 2,-8 7,0 0,0 0,1 1,0 0,1 0,0 1,1 0,0 1,1 0,0 0,1 0,-1 7,4-14,0 1,1-1,-1 1,2-1,-1 1,1 0,0-1,0 1,1 0,0 0,0-1,0 1,1-1,0 1,0-1,1 0,0 0,0 0,0 0,1 0,0-1,0 0,0 0,1 0,-1 0,6 4,44 20,-29-21</inkml:trace>
  <inkml:trace contextRef="#ctx0" brushRef="#br0" timeOffset="3359.741">3609 400,'-1'2,"-14"10,1 1,1 1,1 0,0 1,0 0,2 1,0 0,0 0,2 1,0 1,-3 9,11-23,-1-1,1 0,-1 0,1 1,0-1,1 0,-1 0,0 1,1-1,0 0,0 0,0 0,0 1,0-1,1 0,-1-1,1 1,0 0,-1 0,1-1,1 1,-1-1,0 1,1-1,-1 0,1 0,0 0,-1-1,1 1,0-1,0 1,0-1,0 0,0 0,1 0,-1 0,0-1,0 1,1-1,-1 0,0 0,1 0,-1-1,0 1,0-1,1 1,-1-1,0 0,2-1,9-3,-1 0,0-1,1 0,-2-1,1-1,-1 1,0-2,-1 0,0 0,0-1,-1-1,-1 0,0 0,0-1,-1 0,0 0,-1-1,4-10,10-25,-2-1,-2-1,-2 0,3-28,-11-49,-7 123,-1-1,0 1,0 0,0 0,0 0,-1 0,0 0,0 0,0 0,0 0,0 1,-1-1,0 1,1 0,-1 0,-1 0,1 0,0 0,-1 1,1-1,-1 1,0 0,0 0,0 0,0 1,0-1,0 1,-1 0,-2-1,-1 1,0 0,0 0,0 0,0 1,0 1,0-1,0 1,0 1,0-1,0 1,1 1,-1-1,1 1,-1 1,1-1,0 1,0 0,1 1,-1 0,1 0,0 0,0 1,1 0,0 0,0 0,0 1,1-1,0 1,0 0,1 1,-1-1,2 1,-1-1,1 1,0 1,-1 18,2-1,0 0,2 1,1-1,1 0,3 7,0-16,1-1,0-1,1 1,1-1,0-1,2 0,-1 0,1-1,1 0,5 3,-9-8,-1-2,1 1,0-1,1 0,0-1,0 0,0 0,0-1,1 0,-1-1,1 0,5 1,5-1</inkml:trace>
  <inkml:trace contextRef="#ctx0" brushRef="#br0" timeOffset="4258.967">4117 598,'24'-13,"-1"-1,0 0,-2-2,1 0,-2-1,0-2,-1 0,-1-1,-1 0,-1-2,8-13,8-59,-31 91,-1 1,0-1,0 0,0 1,0-1,0 1,-1-1,1 0,-1 1,0-1,1 1,-1 0,0-1,0 1,-1-1,1 1,0 0,-1 0,0 0,1 0,-1 0,0 0,0 0,0 1,0-1,0 1,0-1,-1 1,1 0,0 0,-1 0,1 0,-1 0,1 1,-1-1,0 1,-1-1,0 1,0-1,0 1,0 0,0 0,0 1,0-1,0 1,0 0,1 0,-1 0,0 0,0 1,1 0,-1 0,0 0,1 0,0 0,0 1,-1-1,2 1,-1 0,0 0,0 0,1 0,0 0,-1 1,1 0,-2 3,-1 1,1-1,1 1,0 0,0 0,0 1,1-1,0 0,1 1,0-1,0 1,1 8,1-6,1 1,0-1,1 1,0-1,1 0,0 0,0 0,1 0,1-1,0 0,1 0,-1-1,2 1,0-1,-5-5,0-1,1 1,0-1,0 0,0 0,0 0,0 0,0-1,1 1,0-1,-1 0,1-1,0 1,0-1,0 0,0 0,0 0,0-1,0 0,0 0,0 0,0 0,0-1,0 0,0 0,0-1,-1 1,1-1,0 0,-1 0,1 0,-1-1,1 0,13-12,0-1,-1 0,-1-1,-1-1,-1 0,0-1,-1-1,-1 0,-1-1,0-1,-10 21,0 0,0 0,0 0,0 0,0 0,0-1,0 1,-1 0,1 0,0-1,-1 1,1-1,-1 1,1 0,-1-1,0 1,1-1,-1 1,0-1,0 1,0-1,0 1,-1-1,1 1,0-1,0 1,-1 0,1-1,-1 1,0-1,1 1,-1 0,0 0,0-1,1 1,-1 0,0 0,0 0,0 0,-1-1,-3 5,1 0,1 0,-1 0,0 0,1 1,0-1,0 1,0 0,0 0,0 0,1 0,0 1,0-1,0 1,0-1,1 1,-1-1,1 1,1 0,-1 0,1 0,0 0,0 0,0 0,0 0,1 0,-1 0,1 0,1-1,-1 1,1 0,-1-1,1 1,1-1,-1 1,1-1,-1 0,1 0,1 0,-1 0,0-1,1 1,0-1,0 0,0 0,0 0,0-1,0 1,1-1,-1 0,1-1,0 1,-1-1,1 1,0-2,0 1,0 0,0-1,0 0,0 0,0 0,0-1,0 0,0 0,-1 0,1 0,0-1,-1 0,1 0,-1 0,1 0,-1-1,0 0,0 0,0 0,1-1,31-24,0-2,-2-2,-2 0,-1-3,-1 0,-2-2,21-36,-46 69,1-1,-1 1,0-1,-1 1,1-1,-1 0,0 0,0 0,0 0,-1-1,0 1,0 0,0-1,-1 1,1-1,-1 1,0 0,-1-1,0 1,0-1,0 1,0 0,-2-2,1 6,-1 0,1 0,-1 0,1 0,-1 1,1 0,-1-1,0 1,1 0,-1 0,0 1,1-1,-1 0,0 1,1 0,-1-1,1 1,-1 0,1 0,-1 1,1-1,0 0,0 1,0-1,-1 1,2 0,-1 0,0 0,0 0,-8 5,1 0,0 0,1 1,0 0,0 0,1 1,0 0,0 0,1 1,0 0,1 0,0 1,0-1,1 1,1 0,0 0,0 0,1 0,1 1,0-1,0 1,1-1,1 1,0 2,2-3,1 0,0 0,1 0,0-1,1 1,0-1,0-1,1 1,1-1,-1 0,1-1,1 0,0 0,0-1,0 0,1-1,0 0,0 0,1-1,7 3,25 5,-23-10</inkml:trace>
  <inkml:trace contextRef="#ctx0" brushRef="#br0" timeOffset="4620.221">3327 853,'401'-51,"237"-12,-237 33,-374 30</inkml:trace>
  <inkml:trace contextRef="#ctx0" brushRef="#br0" timeOffset="5284.386">3440 1247,'-50'31,"33"-21,0 0,1 0,0 2,1 0,0 0,1 2,0-1,1 2,-9 13,20-24,0-1,0 1,1 0,-1 0,1 0,0 0,0 1,1-1,-1 0,1 0,0 0,0 1,0-1,1 0,-1 0,1 0,0 1,0-1,0 0,1 0,0 0,-1-1,1 1,1 0,-1-1,0 1,1-1,0 0,0 0,0 0,0 0,0 0,1-1,-1 1,1-1,0 0,-1 0,1 0,0-1,0 1,0-1,0 0,1 0,-1-1,0 1,0-1,0 0,2 0,13 0,0-1,-1 0,1-2,0 0,-1-1,1-1,-1-1,0 0,-1-2,0 0,0 0,3-4,-2 3,11-6,-1-2,0-1,-1-1,-1-1,-1-1,-1-1,-1-2,-1 0,5-9,-16 17,0 1,-1-2,-1 1,-1-1,0-1,-1 1,-1-1,-1-1,0 1,-1-1,-1 0,-1 0,-1 0,-1 0,0 0,-2-2,2 17,0 0,-1-1,0 1,0 0,-1 0,1-1,-1 1,0 0,0 1,0-1,0 0,-1 0,1 1,-1 0,0-1,0 1,0 0,-1 0,1 1,-1-1,1 1,-1 0,0 0,0 0,0 0,0 1,0-1,-1 1,1 0,0 0,0 1,-1-1,1 1,-1 0,1 0,0 1,-4 0,-4 1,1 1,-1 0,1 1,0 0,0 1,0 1,1-1,0 1,0 1,0 0,1 1,0-1,0 2,1-1,0 1,0 1,1-1,1 1,0 0,0 1,1-1,0 1,0 0,2 1,-1-1,1 1,1 0,0-1,1 1,0 0,1 0,0 0,1 0,0 0,1 0,0-1,3 7,5 6,1 0,1-1,1 0,1-1,1 0,1-1,0-1,2-1,4 3,-14-15,0 0,0 0,1-1,0-1,0 1,0-2,0 1,1-1,0-1,-1 1,1-2,1 1,-1-1,0-1,1 0,-1-1,0 0,1 0,-1-1,1 0,-1-1,0 0,2-1,6-4</inkml:trace>
  <inkml:trace contextRef="#ctx0" brushRef="#br0" timeOffset="5628.176">4427 908,'-41'55,"11"-20,2 2,2 1,2 2,1 0,2 1,-4 14,23-48,0 0,0 0,0 1,1-1,0 1,1-1,0 1,0-1,0 1,1 0,0-1,1 0,-1 1,2-1,-1 0,1 0,0 0,0 0,1 0,0-1,0 1,0-1,1 0,0-1,0 1,1-1,-1 0,1 0,0-1,1 1,3-1,1 0,1 0,-1-1,0 0,1-1,-1 0,1-1,0 0,-1-1,1 0,0-1,0-1,-1 0,1 0,-1-1,8-3,-4 3,0-2,0 0,0 0,0-1,-1-1,0-1,0 0,-1 0,0-2,-1 1,0-2,0 0,-1 0,0-1,-1 0,-1-1,0 0,-1 0,0-1,-1 0,0-1,-1 1,-1-1,0 0,-1-1,-1 1,-1-1,1-9,-6 17,0 0,-1 0,1 0,-2 0,1 1,-1 0,0 0,-1 0,1 1,-1-1,-1 1,1 1,-1-1,0 1,0 0,-1 1,0 0,1 0,-1 0,0 1,-1 1,1-1,0 1,-1 1,0-1,1 1,-5 1,-17-5</inkml:trace>
  <inkml:trace contextRef="#ctx0" brushRef="#br0" timeOffset="5987.727">4145 1331,'264'-146,"-261"144,0 0,0 0,1 1,-1-1,0 1,1 0,-1 0,1 0,0 0,-1 1,1 0,-1-1,1 1,0 0,-1 1,1-1,-1 1,1-1,-1 1,1 0,-1 1,1-1,-1 0,0 1,0 0,1 0,-1 0,-1 0,3 2,9 7,0 0,1-1,0 0,0-1,1-1,1-1,-1 0,1-1,52 18,-49-18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0 364,'23'-7,"-1"-1,0-2,0 0,-1-1,-1-1,1-1,-2-1,0 0,-1-2,0 0,-2-1,0 0,0-2,-2 0,0 0,-1-1,9-22,-17 26,-5 13,0-1,1 0,0 1,0-1,0 1,0-1,1 1,-1-1,1 1,0 0,0 0,0 0,1 0,-1 0,0 0,1 1,0-1,0 1,1-2,0 6,0 0,-1 0,1 0,-1 1,0-1,1 1,-1-1,0 1,-1 0,1 0,0 1,-1-1,0 0,0 1,0 0,0-1,0 1,-1 0,1 1,2 3,20 46,-3 2,-2 0,-2 1,-3 1,2 27,-3-24,8 38,-4 2,-4 0,-5 0,-4 69,-5-148,-1 0,-1-1,0 1,-2 0,-1-1,-1 0,0-1,-1 1,-2-1,0-1,-1 0,-1 0,0-1,-2-1,0 0,-8 7,11-15,-1 0,1 0,-1-1,-1-1,1 0,-1-1,-1 0,1-1,-1 0,0-1,0-1,0 0,0-1,-1-1,1 0,-1-1,-12-1,21 0,0 0,0 0,0 0,0-1,0 0,1 0,-1-1,0 0,1 0,0 0,0-1,0 1,0-1,0 0,1-1,0 1,0-1,0 0,0 0,1 0,0 0,0-1,0 1,1-1,-1 0,2 0,-1 0,0-1,-2-10,2 1,-1 0,2 0,0-1,1 1,1-1,0 1,1 0,1-1,1-2,7-20,1 0,2 1,1 0,2 1,2 1,1 0,2 2,2 0,10-10,36-40,4 3,42-33,-96 95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6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5,-2 2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38 672,'-33'-51,"29"78,5-14,1 1,1-1,0 0,0 0,1-1,1 1,0-1,1 0,1 0,-1 0,2-1,0 0,0-1,1 1,0-2,0 1,1-1,1-1,0 0,0 0,0-1,1 0,0-1,0-1,0 0,1 0,10 1,-11-7,-1-1,0-1,-1 0,1 0,0-1,-1 0,0-1,0-1,0 1,-1-1,0-1,0 0,-1 0,1-1,-1 1,-1-2,0 1,0-1,-1-1,0 1,0-1,-1 0,0 0,-1-1,42-134,-30 38,-24 101,2 31,3-11,1 0,1 0,0 0,1 1,0-1,2 0,-1 0,2 1,0-1,0-1,1 1,1 0,0-1,1 0,1 0,0-1,0 0,2 0,-1 0,8 7,-11-13,0 0,1 0,-1 0,1 0,1-1,-1 0,0-1,1 1,0-1,0 0,1-1,-1 0,1 0,-1 0,1-1,0 0,0-1,0 0,0 0,0-1,0 0,0 0,0-1,0 1,0-2,0 0,0 0,0 0,-1-1,7-3,7-11,-1-1,-1-2,-1 0,0 0,-2-2,13-21,-13 20,75-97,-74 98,-15 18,0 0,0 0,1 0,-1 0,1 1,0-1,0 1,1 0,-1 0,0 0,1 0,0 1,0 0,0-1,0 1,0 0,0 1,4-2,-5 5,1-1,-1 1,1 0,-1 0,0 0,0 1,0-1,0 1,0 0,-1 0,1 0,-1 0,0 0,1 0,-2 0,1 1,0-1,-1 1,1 2,2 0,2 7,0 1,0 0,-2 0,1 0,-2 1,0 0,-1-1,0 1,-1 0,-1 0,0 0,-1 0,-1 0,-2 10,1-18,0-1,-1 0,0 0,0 0,0 0,-1 0,1-1,-1 0,-1 0,1 0,-1-1,1 0,-1 0,-1 0,1-1,0 0,-1 0,0 0,1-1,-1 0,-5 1,-27 12,83-10,190-18,-219 10,-1 0,1-1,-1 0,0-1,-1-1,1 0,-1-1,0 0,0-1,1-2,22-23,-3-1,-1-1,-1-2,-2-1,-2-1,5-11,-10 16,-3 5,-1-1,-1 0,-2-2,-1 0,-1 0,-2-1,-1-1,-2 1,-1-2,-2 1,-1-1,-2-11,-1 43,0 1,-1-1,1 0,-1 0,0 0,0 0,0 0,0 0,0 0,-1 0,1 0,-1 0,0 0,0 0,0 1,0-1,-1 0,1 1,-1-1,1 1,-1-1,0 1,0 0,0-1,0 1,-1 0,1 1,0-1,-1 0,1 1,-1-1,0 1,1 0,-1 0,0 0,0 0,0 0,0 1,0-1,0 1,0 0,0 0,0 0,-2 0,-1 3,0 0,0 1,1-1,-1 1,1 0,-1 1,1-1,0 1,1 0,-1 0,1 1,0-1,1 1,-1 0,1 0,0 0,1 0,-1 1,1-1,0 1,1-1,-1 2,-6 155,8-140,4 8,2 0,0 0,2 0,2-1,0 0,2 0,2-2,0 1,9 9,-8-7,68 119,-117-167,-63-86,77 77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0:58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84,'39'0,"21"-5,6-1,2 0,-7 1,-4 1,-6-3,-3 0,-4 0,-6 2,-3 2,-4-4,-2 0,-1 1,-1 1,-4 2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04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1158,'36'-31,"44"-34,-3-4,-4-3,-2-3,19-32,-66 75,-12 20,-2 0,1-1,-1 0,-1-1,0 0,-1 0,-1-1,0 0,-1-1,-1 1,0-1,-1 0,-1 0,0 0,-1-1,-1 1,0-12,-1 26,0 0,-1 0,1 0,0 0,-1 1,1-1,-1 0,0 0,1 0,-1 0,0 0,0 1,0-1,-1 0,1 1,0-1,0 1,-1-1,1 1,-1 0,0-1,1 1,-1 0,0 0,1 0,-1 0,0 1,0-1,0 0,0 1,0 0,0-1,0 1,0 0,0 0,0 0,0 0,0 0,0 0,0 1,0-1,0 1,0-1,0 1,1 0,-1 0,0 0,0 0,0 0,1 0,-1 0,1 1,-1-1,0 2,-6 3,0 0,1 1,0 0,1 1,0 0,0 0,0 0,1 0,1 1,-1 0,1 0,1 0,-1 1,0 8,2-13,1 0,0 0,0 1,1-1,0 0,0 1,0-1,1 0,-1 1,1-1,0 0,1 0,-1 0,1 0,0 0,1 0,-1 0,1 0,0-1,0 1,0-1,0 0,1 0,0 0,0-1,0 1,4 1,3 2,2-1,-1 0,1-1,-1-1,1 0,1 0,-1-2,0 1,1-2,4 1,38 5,-52-6,0-1,0 1,0 0,0 0,0 0,0 0,0 1,-1 0,1 0,0 0,-1 0,1 0,-1 1,0 0,0-1,0 1,0 0,-1 0,1 1,-1-1,1 1,-1-1,0 1,-1 0,1-1,-1 1,1 0,-1 0,0 0,-1 0,1 1,-1-1,0 0,0 0,0 1,0 14,-2 0,0-1,-1 1,0-1,-2 0,0 0,-2 1,-15 62,21-79,1 1,-1-1,0 1,1 0,-1-1,1 1,0 0,0-1,0 1,0 0,1-1,-1 1,1-1,-1 1,1 0,0-1,0 1,0-1,0 0,0 1,1-1,-1 0,1 0,0 0,-1 0,1 0,0 0,0 0,0 0,1-1,-1 1,0-1,0 0,1 0,-1 0,1 0,-1 0,1 0,-1 0,1-1,0 0,-1 1,1-1,0 0,-1 0,1 0,0-1,0 1,52-16,-30 4</inkml:trace>
  <inkml:trace contextRef="#ctx0" brushRef="#br0" timeOffset="894.06">1073 820,'6'7,"1"-1,0 0,0 0,0-1,1 0,0 0,-1-1,2 1,-1-2,0 1,1-2,0 1,0-1,-1 0,1-1,0 0,1 0,-1-1,0 0,0 0,0-1,0-1,0 1,0-2,-1 1,1-1,-1 0,1-1,-1 0,0 0,0-1,-1 0,7-5,-9 4,0 0,0-1,-1 0,0 0,0 0,0 0,-1 0,0-1,0 0,-1 1,0-1,0-7,-1 11,-1 1,0 0,0-1,0 1,0 0,-1 0,0-1,1 1,-1 0,0 0,0 0,-1 0,1 0,-1 0,1 0,-1 0,0 1,0-1,0 1,0-1,-1 1,1 0,-1 0,1 0,-1 0,0 0,0 1,0-1,0 1,0 0,0 0,-3-1,0 1,0-1,0 2,0-1,-1 1,1 0,0 0,-1 0,1 1,0 0,0 1,0-1,0 1,0 0,0 0,0 1,1 0,-1 0,1 0,0 1,0 0,0 0,0 0,-3 4,-4 4,0 1,0 1,2 0,-1 0,2 1,0 0,1 1,0 0,0 3,1-1,0 1,1 1,2-1,0 1,1 0,-1 18,4-31,0-1,0 0,0 0,1 0,0 1,0-1,0 0,1 0,0 0,0-1,1 1,-1 0,1-1,1 1,-1-1,1 0,0 0,0-1,0 1,0-1,1 0,0 0,0 0,0-1,0 1,1-1,1 0,3 1,1 0,1-1,-1 0,0-1,1 0,0-1,-1 0,1-1,0 0,-1-1,1 0,-1-1,1 0,-1-1,0 0,0-1,10-4,172-104,-181 104,29-22,-2-2,-2-1,-1-2,-1-1,-2-2,-2-2,-2 0,4-10,4-3,-38 121,-34 238,36-206,-12 142,7-209,4-26,0 1,-1-1,0 0,0 1,-1-1,0 0,0 0,0 0,-1 0,0-1,-1 1,1-1,-3 3,5-8,0 0,0 0,0 0,0-1,0 1,0 0,0-1,0 1,0-1,0 1,-1-1,1 1,0-1,0 0,0 0,-1 0,1 0,0 0,0 0,-1 0,1 0,0 0,0 0,0 0,-1-1,1 1,0-1,0 1,0-1,0 1,0-1,0 0,0 1,0-1,0 0,0 0,0 0,0 0,0 0,1 0,-1 0,0 0,1 0,-1 0,1 0,-1 0,1 0,-1-1,-17-57,17 33,2-1,1 1,1 0,1-1,1 2,5-15,-3 8,4-12,1 0,2 0,2 2,1 0,3 1,1 1,3 1,0 0,3 2,1 1,30-29,-45 52,1 1,0 0,0 1,1 1,1 1,0 0,0 0,1 2,0 0,0 1,0 1,1 0,0 2,6-1,-20 3,1 1,-1 0,1 0,-1 1,1-1,-1 1,1 0,-1 0,0 1,0-1,0 1,0 0,0 0,0 0,0 1,0-1,-1 1,1 0,-1 0,0 0,0 1,0-1,0 1,-1-1,1 1,-1 0,0 0,0 0,-1 0,1 0,0 2,1 5,-1-1,0 1,-1 0,0 0,0-1,-1 1,-1 0,1 0,-2 0,0-1,0 1,-2 5,-4 7,-2 0,0-1,-1 0,-1-1,-1 0,-1-1,0 0,-2-1,0-1,-1-1,-1 0,-1-1,0-1,-1-1,0 0,-1-2,-1 0,-17 6,28-14,0 0,0 0,0-1,-1 0,1-1,-1-1,1 0,-1 0,1-1,-1-1,0 0,1 0,-8-2,1-5</inkml:trace>
  <inkml:trace contextRef="#ctx0" brushRef="#br0" timeOffset="1609.971">2709 1,'0'0,"-1"0,0-1,0 1,0 0,1 0,-1 0,0 0,0 0,0 0,0 0,1 1,-1-1,0 0,0 0,0 0,1 1,-1-1,0 1,1-1,-1 0,0 1,0-1,1 1,-1 0,1-1,-1 1,1-1,-1 1,1 0,-1 0,1-1,-1 1,1 0,0 0,0-1,-1 1,1 0,0 0,0 0,0-1,0 1,0 0,0 0,0 0,0 0,0-1,0 1,0 0,0 0,1 0,-1-1,0 1,1 0,-1 0,1-1,-1 1,1 0,-1 0,13 139,-6 0,-6 1,-2-72,-4 0,-2 0,-4-1,-2 0,-16 44,17-41,12-70,0 1,0-1,0 0,0 0,0 1,0-1,1 0,-1 0,1 1,-1-1,1 0,-1 0,1 0,0 0,-1 0,1 0,0 0,0 0,0 0,0 0,0 0,0 0,0 0,0-1,0 1,0 0,0-1,0 1,1-1,-1 0,0 1,0-1,1 0,-1 0,0 1,0-1,1 0,-1 0,0-1,1 1,-1 0,0 0,0-1,1 1,-1 0,0-1,0 1,0-1,0 0,1 1,-1-1,24-9,-1-1</inkml:trace>
  <inkml:trace contextRef="#ctx0" brushRef="#br0" timeOffset="2767.304">3359 566,'-21'1,"0"1,0 1,0 1,1 0,-1 2,1 0,0 1,1 1,0 1,0 1,-8 6,15-6,0 0,1 1,0 1,1 0,0 0,1 1,0 0,1 1,0-1,1 2,1-1,0 1,1 0,-2 13,5-24,0 1,1 0,-1 0,1 0,0 0,1 0,-1 1,1-1,0 0,0 0,1 0,0 0,0 0,0 1,0-1,1-1,-1 1,1 0,1 0,-1-1,1 1,-1-1,1 0,1 0,-1 0,0 0,1 0,0-1,0 1,0-1,0 0,1-1,-1 1,1-1,0 1,-1-2,1 1,0 0,0-1,0 0,0 0,0 0,1-1,-1 0,0 0,0 0,0 0,0-1,0 0,1 0,-1-1,4-1,12-10,-1-2,-1 0,-1-1,0-1,-1-1,0 0,-2-1,0-1,2-5,7-6,7-15,-24 35,0-1,1 1,0 0,1 1,0 0,0 0,1 1,1 0,-1 1,12-7,-20 15,-1-1,1 0,-1 1,1-1,0 1,0-1,-1 1,1 0,0 0,0 0,-1 0,1 0,0 0,0 0,-1 0,1 1,0-1,-1 1,1 0,0-1,-1 1,1 0,-1 0,1 0,-1 0,1 0,-1 0,0 0,0 0,1 1,-1-1,0 1,0-1,0 0,0 1,-1 0,1-1,0 1,0 1,20 76,-18-63,-2-7,1 0,-1 1,2-1,-1-1,1 1,0 0,1-1,0 1,1-1,-1 0,2-1,-1 1,1-1,0 0,0 0,2 0,-5-4,0 0,1-1,-1 1,1-1,0 0,0 0,0 0,0 0,0-1,0 0,0 0,0 0,0 0,1-1,-1 1,0-1,1 0,-1 0,0-1,1 1,-1-1,0 0,0 0,0-1,0 1,0-1,0 0,0 0,0 0,-1 0,4-3,192-178,-181 168,-3 1,0 0,1 1,0 0,1 2,1 0,0 1,0 0,1 2,0 0,0 1,1 1,0 1,13-2,-31 7,-1-1,0 1,1 0,-1 0,1-1,-1 1,0 0,1 0,-1 1,1-1,-1 0,0 0,1 1,-1-1,0 1,1-1,-1 1,0-1,0 1,0 0,1 0,-1-1,0 1,0 0,0 0,0 0,0 0,-1 0,1 1,0-1,0 0,-1 0,1 1,-1-1,1 0,-1 0,1 1,-1-1,0 1,0-1,1 0,-1 1,0-1,0 1,-1-1,1 1,-66-2,63-1,-31-9,30 8,1 0,-1 1,0-1,0 1,0 0,0 0,0 0,0 1,0-1,0 1,0 0,0 0,-1 1,1-1,0 1,0 0,0 0,0 0,1 0,-1 1,0 0,0-1,1 1,-1 1,-2 1,-1 4,1 0,-1 0,1 1,1-1,0 2,0-1,0 0,2 1,-1 0,1 0,0 0,1 0,0 1,1-1,0 1,1-1,0 1,0-1,1 0,1 1,0-1,0 0,1 1,0-2,0 1,2 0,-1-1,1 1,0-1,1 0,0-1,0 0,6 6,-3-7,0-1,1 0,0 0,-1-1,2 0,-1-1,0 0,1-1,0 0,7 1,9-2,1 0,-1-2,0-1,1-2,-1 0,0-2,0 0,-1-2,0-2,0 0,-1-1,10-7,-6 6,15-6,-2-2,0-1,-1-3,-1-1,-1-2,-2-2,-1-2,14-14,21-58,-69 98,0-1,0 1,0-1,-1 0,1 0,-1 0,0 0,-1 0,1 0,-1 0,0 0,0 0,-1 0,1 0,-1 0,0 1,0-1,-1 0,0 0,1 1,-2-1,1 0,-1 0,1 2,0 0,-1 1,1-1,-1 0,0 1,0 0,0-1,0 1,0 0,0 1,-1-1,1 0,-1 1,1 0,-1 0,1 0,-1 0,0 1,1-1,-1 1,0 0,0 0,1 0,-1 1,0-1,1 1,-1 0,0 0,1 0,-1 0,1 1,-1 0,-99 72,91-63,1 1,0 0,1 0,1 2,0-1,1 1,0 0,1 1,1-1,0 2,1-1,0 0,2 1,0 0,0 0,2 0,0 0,1 0,0 0,1 1,1-1,1 1,0-6,1-1,0 0,1 0,0-1,0 1,1-1,0 0,1-1,0 1,0-1,1-1,0 1,0-1,1-1,0 0,0 0,1 0,2 0,14 6,1 0,1-2,0-1,0-2,1 0,4-1,-13-3,0 0,0-1,0-1,0-1,0-1,1-1,-1 0,-1-2,1 0,14-6,-8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0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57,'-27'32,"1"1,1 1,3 1,0 1,0 4,-34 57,-23 43,52-88,-3-2,-1-1,-25 29,-77 90,107-156,18-18</inkml:trace>
  <inkml:trace contextRef="#ctx0" brushRef="#br0" timeOffset="406.977">0 86,'31'46,"2"-1,2-2,2-1,1-2,2-2,30 21,146 144,-100-92,-115-110,-1-1,1 1,0-1,0 1,1-1,-1 1,0-1,0 0,0 0,0 0,0 1,0-1,0 0,0 0,0-1,1 1,-1 0,0 0,0 0,0-1,0 1,0-1,0 1,0-1,0 1,0-1,0 1,0-1,-1 0,1 1,0-1,0 0,0-1,10-7</inkml:trace>
  <inkml:trace contextRef="#ctx0" brushRef="#br0" timeOffset="1163.259">904 481,'44'-11,"1"3,0 1,0 3,0 1,1 2,37 5,16-2,37-8,-135 6,1-1,0 0,-1 0,1 0,-1 0,1 0,-1 0,0 0,1-1,-1 1,0 0,0-1,0 1,0-1,0 1,0-1,0 0,-1 1,1-1,0 0,-1 0,0 1,1-1,-1 0,0 0,0 0,0 1,0-1,0 0,0 0,0 0,-1 1,1-1,-1 0,1 0,-1 1,0-1,0 1,0-1,0 0,0 0,-48-63,-62-20,109 84,1-1,0 1,0-1,-1 1,1 0,0 0,-1 0,1 0,-1 0,1 0,-1 0,0 0,0 0,1 1,-1-1,0 1,0-1,1 1,-1 0,0 0,0 0,0 0,0 0,1 0,-1 0,0 1,0-1,0 1,1-1,-1 1,0 0,1-1,-1 1,0 0,1 0,-1 0,1 0,-1 1,1-1,0 0,0 1,-1-1,1 1,0-1,0 1,1-1,-1 1,0 0,0-1,1 1,-1 0,1 0,-1-1,1 1,0 0,0 0,-17 139,-35 138,50-270,-2 1,1 0,0 1,1-1,0 0,1 1,0-1,0 1,1 0,1-1,0 1,1 7,-1-17,-1 1,1-1,0 0,-1 1,1-1,0 0,0 0,-1 0,1 1,0-1,0 0,0 0,1 0,-1-1,0 1,0 0,0 0,1-1,-1 1,0 0,1-1,-1 1,0-1,1 0,-1 0,1 1,-1-1,1 0,-1 0,1 0,-1 0,0-1,1 1,-1 0,1 0,-1-1,0 1,1-1,-1 0,0 1,1-1,-1 0,0 0,55-39,-56 39,166-184,-149 165,-1 0,-1-2,-1 0,-2 0,0-1,1-4,-3 3</inkml:trace>
  <inkml:trace contextRef="#ctx0" brushRef="#br0" timeOffset="1562.198">2173 1,'-44'49,"2"1,3 2,2 2,2 2,-20 45,48-86,1 1,1-1,0 1,1 0,1 0,0 1,1-1,1 2,1-12,0 0,0 1,0-1,1 0,0 0,1 0,-1 0,1 0,0-1,1 1,-1 0,1-1,0 0,1 1,-1-1,1-1,0 1,0 0,0-1,1 0,0 0,-1 0,2-1,4 4,1-1,1 0,-1-1,1-1,0 1,0-2,0 0,1 0,-1-1,1-1,0 0,-1-1,1 0,0-1,-1 0,1-1,-1 0,5-2,8-4,-1 0,0-2,0 0,-1-2,0 0,-1-2,-1 0,11-11,-22 17,0-1,0-1,-1 0,-1 0,1-1,-2 1,0-2,0 1,-1-1,0 0,-1-1,0 1,-1-1,-1 0,0 0,-1-1,0 1,-1 0,0-1,-1 1,-1 0,0-1,-1 1,0 0,-1 0,0 0,-1 0,-1 0,0 1,-1 0,0 0,-5-6,6 11,-1 2,0-1,0 1,0 0,-1 0,1 0,-1 1,-1 0,1 1,0-1,-6-1,-16-3</inkml:trace>
  <inkml:trace contextRef="#ctx0" brushRef="#br0" timeOffset="1921.535">1835 424,'247'-100,"-239"97,1 1,0-1,0 1,0 1,0 0,0 0,1 1,-1 0,0 0,0 1,0 0,0 1,0 0,0 1,0-1,-1 2,1-1,-1 1,0 0,0 1,0 0,1 2,26 19,-20-13,1 0,1-2,0 0,1-1,-1 0,2-2,1 0,33 5,-29-9</inkml:trace>
  <inkml:trace contextRef="#ctx0" brushRef="#br0" timeOffset="2881.295">2370 143,'0'-5,"0"-6,0-7,-4 1,-3-3,-4 4,-5 3,-4 4,0-1,0 1,-2 2,3 8,-1 2,-1 2,-2 4,-2 1,-1 4,3-1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1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1,'0'14,"-5"15,-1 7,-5 2,-5-1,0-1,-2-2,-3-3,3-1,-1-1,-2-1,-2 0,2-5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0 469,'45'-26,"-1"-2,-2-2,0-2,-3-2,0-2,-3-1,10-14,-42 46,0 1,0-1,0 0,-1 0,0 0,0-1,0 1,0-1,-1 0,0 0,0 0,-1 0,0 0,0 0,0 0,-1 0,0 0,0-1,0 1,-1 0,0 0,0 0,0 0,-2-2,1 7,0 0,0 0,0 0,0 0,0 0,0 0,-1 1,1-1,0 1,0 0,-1-1,1 1,0 0,0 0,-1 1,1-1,0 0,-1 1,1-1,0 1,0 0,0 0,0 0,0 0,0 0,0 0,0 1,0-1,0 0,1 1,-1 0,0-1,1 1,0 0,-1 0,1 0,-1 1,-7 7,1 1,0 0,0 1,1 0,0 0,1 0,1 1,0 0,1 0,0 0,1 1,0-1,1 1,1 0,0 2,2-9,0 0,1 0,0 0,0 0,0 0,1 0,0-1,1 1,0-1,0 0,0 0,0 0,1-1,0 1,0-1,1 0,-1-1,1 0,0 1,0-2,0 1,1-1,0 0,-1 0,1-1,0 0,0 0,0 0,0-1,1 0,-1-1,0 1,0-1,1-1,-1 0,0 0,0 0,0-1,0 0,0 0,0 0,0-1,1-1,11-5,0-1,-1-1,0 0,-1-1,-1-1,0-1,0 0,-2-1,1-1,-2 0,10-16,0-30,-23 63,0-1,0 0,0 1,0-1,0 0,-1 0,1 1,0-1,0 0,0 0,-1 1,1-1,0 0,0 0,-1 0,1 1,0-1,0 0,-1 0,1 0,0 0,-1 0,1 1,0-1,-1 0,1 0,0 0,-1 0,1 0,0 0,-1 0,1 0,0 0,0 0,-1-1,1 1,0 0,-1 0,1 0,0 0,-1 0,1 0,0-1,0 1,-1 0,1 0,0 0,0-1,-1 1,1 0,0 0,0-1,0 1,0 0,-1-1,1 1,0 0,0-1,0 1,0 0,0 0,0-1,0 1,0 0,0-1,-18 24,14-15,0 0,1 1,0 0,0 0,1 0,0 0,1 0,0 0,0 0,1 0,0 0,1 1,0-1,0 0,1 1,-1-6,0 1,0-1,1 0,-1 0,1 0,0 0,0 0,1 0,-1 0,1-1,0 1,0-1,0 1,0-1,1 0,-1-1,1 1,-1-1,1 1,0-1,0 0,0 0,1-1,-1 1,0-1,1 0,-1 0,0-1,1 1,-1-1,4 0,10-3,0 0,-1-1,1-2,-1 1,0-2,0 0,-1-1,0-1,0-1,-1 0,-1 0,1-2,-2 0,12-12,-7 5,-1-1,-1 0,-1-2,-1 1,-1-2,0 0,3-12,8-67,-42 140,13-21,1 0,0 0,1 0,0 1,2-1,0 1,1-1,1 1,0-1,2 1,0-1,1 0,0 0,1 0,1-1,1 1,2 0,-8-14,1 0,0-1,0 1,1-1,-1 1,1-1,-1 0,1 0,0 0,-1 0,1-1,0 1,0-1,0 1,0-1,1 0,-1-1,0 1,0 0,1-1,-1 0,0 0,1 0,2 0,10-4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21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0 173,'2'21,"1"-1,1 0,1 0,0 0,2-1,0 1,1-1,1-1,2 3,37 94,-39-85,-2-1,-1 1,-1 0,-1 1,-1 16,7 15,15-81,47-178,-19 40,36-99,-59 150,-28 97</inkml:trace>
  <inkml:trace contextRef="#ctx0" brushRef="#br0" timeOffset="980.663">621 427,'22'8,"0"-2,0 0,0-1,1-1,0-2,0 0,0-1,0-1,0-1,11-3,160-25,-190 28,1 1,1 0,-1-1,1 0,0 0,-1 0,1-1,-1 0,0 0,0 0,1-1,-1 0,-1 0,1 0,0 0,3-4,-8 4,0-1,-1 1,1-1,0 0,-1 1,0 0,0-1,0 1,0-1,-1 1,1 0,-1 0,0 0,0 0,0 0,0 0,-1 1,1-1,-1 1,1-1,-1 1,0 0,0 0,0 0,0 0,0 1,-1 0,1-1,-2 1,-1-3,5 2,-1 0,0 0,0 0,0 0,0 1,0-1,-1 1,1-1,0 1,-1 0,1 0,-1 0,1 0,-1 0,0 1,1-1,-1 1,0 0,1-1,-1 1,0 1,0-1,1 0,-1 0,1 1,-1 0,0 0,1-1,-1 1,1 1,-1-1,1 0,0 1,0-1,-1 1,1-1,0 1,-1 2,-4 9,0 0,1 0,1 1,0-1,0 1,2 1,0-1,0 5,-13 107,-11 14,28-140,-1-1,1 1,-1 0,1-1,-1 1,1 0,-1-1,1 1,0 0,-1 0,1 0,-1 0,1 0,0 0,-1 0,1 0,-1 0,1 0,0 0,-1 0,1 0,-1 0,1 0,0 1,-1-1,1 0,-1 0,1 1,-1-1,1 1,-1-1,1 0,-1 1,1-1,-1 1,0-1,1 1,-1-1,1 1,-1-1,0 1,0-1,1 1,-1 0,0-1,0 1,0-1,0 1,0 0,0-1,0 1,0-1,0 1,0 0,0-1,0 1,0-1,0 1,0 0,-1-1,1 1,0-1,0 1,-1-1,1 1,0-1,-1 1,1 0,42-35,-39 31,169-166,-147 144</inkml:trace>
  <inkml:trace contextRef="#ctx0" brushRef="#br0" timeOffset="2211.291">1269 766,'51'-28,"-4"3,-2-1,0-3,-2-2,-1-1,21-23,-31 23,-14 17,-2 0,0-1,-1-1,-1-1,0 0,-1 0,-1-1,-1-1,-1 0,-1-1,1-3,-10 25,-1-1,1 1,-1-1,1 0,-1 1,1-1,-1 0,0 0,1 1,-1-1,1 0,-1 0,0 0,1 1,-1-1,0 0,1 0,-1 0,1 0,-1 0,0 0,1-1,-1 1,0 0,1 0,-1 0,1-1,-1 1,0 0,1 0,-1-1,1 1,-1 0,1-1,-1 1,1-1,0 1,-1-1,1 1,-1-1,1 1,0-1,-1 1,1-1,0 0,0 1,0-1,-1 1,1-1,0 0,0 1,0-1,0 0,0 1,0-1,0 1,0-1,0 0,0 1,1-1,-1 0,0 1,0-1,-43 36,-56 102,95-131,1 0,0 0,0 0,0 1,1-1,0 1,0-1,1 1,0 0,0 0,1-1,0 1,0 0,0 0,1 0,0-1,0 1,1 0,0-1,0 1,0-1,1 1,0-1,0 0,1 0,0-1,0 1,0-1,0 0,1 0,0 0,0 0,0-1,1 0,0 0,-1-1,1 1,1-1,-1 0,0-1,7 2,6-3,0-2,0 0,0-2,0 0,0 0,0-2,-1 0,0-2,0 0,-1-1,1 0,-2-1,1-1,-1-1,-1-1,0 0,-1 0,8-10,-6 10,1-2,-2 0,0-1,0-1,-2 0,0-1,-1 0,0-1,-2 0,0-1,-1 0,4-15,-12 33,0 0,0 0,0 0,-1 0,1 0,-1 0,1 0,-1-1,1 1,-1 0,1 0,-1-1,0 1,0 0,0 0,0-1,0 1,0 0,0-1,0 1,0 0,-1 0,1-1,0 1,-1 0,1 0,-1-1,0 1,1 0,-1 0,0 0,1 0,-1 0,0 0,0 0,0 0,0 1,0-1,0 0,0 0,0 1,-1-1,1 1,0-1,0 1,-1-1,1 1,0 0,0-1,-1 1,1 0,0 0,-1 0,1 0,-1 1,-7 4,0 0,1 1,-1 0,1 1,1 0,-1 0,1 0,1 1,-1 0,1 1,1-1,-1 1,1 2,-1-2,0 0,1 0,0 1,1 0,0 0,1 1,0-1,0 0,1 1,1 0,0 0,0-1,1 1,0 0,1 0,0 0,1-1,0 1,1-1,1 5,2-9,0 0,0 0,0-1,1 0,-1 0,1 0,1-1,-1 0,1 0,-1-1,1 0,0 0,0-1,0 0,0-1,1 1,-1-1,0-1,1 0,2 0,2 0,-1 0,1-1,0-1,-1 0,1 0,-1-1,0-1,1 0,-2-1,1 0,0 0,-1-2,0 1,-1-1,0-1,0 0,0 0,0-2,12-13,-1 0,-1-1,-1-2,-1 0,-1-1,9-21,-16 30,-1 0,-1-1,0 0,-2-1,0 1,-1-1,-2 0,1 0,-2-5,-2 23,0 0,0 0,0 0,0 0,-1 0,1 0,-1 0,1 0,-1 0,0 0,0 0,0 0,0 0,0 0,0 1,0-1,-1 0,1 1,0-1,-1 1,0 0,1-1,-1 1,0 0,1 0,-1 0,0 0,0 0,0 1,0-1,0 0,0 1,0 0,0-1,0 1,0 0,0 0,-1 0,1 0,0 0,0 1,0-1,0 1,0-1,0 1,0 0,0 0,1 0,-1 0,0 0,0 0,1 0,-1 1,0-1,1 0,-1 1,1 0,0-1,0 1,-1 1,-14 16,2 0,0 0,2 1,0 1,1 0,1 1,1 0,1 0,1 1,1 0,-1 10,4-22,0 1,0 0,1 0,1 0,0 0,1 0,0 0,0 0,2 0,-1 0,2 0,-1 0,2 0,0-1,0 1,1-1,0 0,1 0,0-1,1 0,0 0,0 0,1-1,2 1,53 10,-41-18</inkml:trace>
  <inkml:trace contextRef="#ctx0" brushRef="#br0" timeOffset="2463.229">2936 681,'-25'29,"-11"14,-1 5,1-6,7-6,4-8,6-5,6-5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1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26,'-1'-2,"-1"0,1 0,-1 0,0 0,0 1,1-1,-1 1,0-1,0 1,-1 0,1 0,0 0,0 0,-1 0,1 0,0 0,-1 1,1 0,0-1,-1 1,1 0,-1 0,1 0,-1 0,0 1,-9 1,0 0,-1 1,1 1,0 0,1 0,-1 1,1 1,0 0,0 0,1 1,0 1,0 0,1 0,0 1,0 0,1 0,0 1,1 0,0 0,0 1,1 0,1 0,0 1,0 0,1-1,1 1,0 1,0-1,1 3,0-8,0 0,1-1,0 1,0-1,1 1,0 0,0 0,0-1,1 1,0 0,0-1,1 1,-1 0,2-1,-1 0,1 0,0 1,0-2,0 1,1 0,0-1,0 1,1-1,-1 0,1-1,0 1,0-1,1 0,-1 0,1-1,0 1,0-1,0-1,1 1,2 0,0-2,0 0,1 0,-1-1,0 0,0-1,1 0,-1 0,0-1,0 0,0-1,0 0,-1 0,1-1,-1 0,0 0,0-1,0 0,-1-1,0 0,0 0,0 0,-1-1,1 0,1-3,134-205,-142 215,0-1,1 0,-1 1,0-1,1 0,-1 1,1-1,-1 1,1-1,-1 1,1-1,-1 1,1-1,-1 1,1-1,0 1,-1 0,1-1,0 1,-1 0,1 0,0-1,-1 1,1 0,0 0,0 0,-1 0,1 0,0 0,0 0,-1 0,1 0,0 0,0 1,-1-1,1 0,0 0,-1 1,1-1,0 0,-1 1,1-1,-1 1,1-1,0 1,-1-1,1 1,-1-1,1 1,-1-1,0 1,1 0,-1-1,0 1,1 0,-1 0,22 47,-18-38,-2-4,3 8,-1 0,2 0,0 0,0-1,1 0,1 0,0 0,1-1,0-1,1 1,0-2,1 1,0-1,1-1,7 5,-3-7</inkml:trace>
  <inkml:trace contextRef="#ctx0" brushRef="#br0" timeOffset="1903.347">988 252,'368'0,"-369"0,1-1,0 1,0-1,0 1,0-1,0 1,0-1,0 1,0 0,-1-1,2 1,-1-1,0 1,0-1,0 1,0-1,0 1,0 0,0-1,1 1,-1-1,0 1,0 0,0-1,1 1,-1-1,0 1,1 0,-1-1,0 1,1 0,-1 0,0-1,1 1,-1 0,1 0,-1 0,1-1,-1 1,0 0,1 0,-1 0,1 0,-1 0,1 0,-1 0,1 0,-1 0,0 0,1 0,-1 0,1 0,-1 0,1 1,-1-1,1 0,-1 0,1 0,-37-19,23 15,-1-1,1-1,0 0,1-1,-1 0,2-1,-1 0,1-1,0 0,0-1,1 0,1-1,-7-9,-17-46,27 87,8 292,-2-312,0 1,-1-1,0 0,1 1,0-1,-1 0,1 1,0-1,-1 1,1-1,0 1,0-1,0 0,1 1,-1-1,0 1,0-1,1 0,-1 1,1-1,-1 0,1 1,0-1,-1 0,1 0,0 1,0-1,0 0,0 0,0 0,0 0,0 0,0 0,0-1,0 1,1 0,-1-1,0 1,1 0,-1-1,0 0,1 1,-1-1,1 0,-1 1,0-1,1 0,-1 0,1 0,0-1,9-5,1 0,-1-1,0-1,-1 1,1-2,-2 0,1 0,-1 0,-1-1,4-5,19-20,-4 7,-17 14</inkml:trace>
  <inkml:trace contextRef="#ctx0" brushRef="#br0" timeOffset="2824.861">1271 224,'-5'0,"-6"0,-2 5,-2 1,-5 0,-3-1,-3-2,-1 0,-1-2,-1-1,0 0,0 0,0 0,1-1,9 1,8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3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676 1,'-12'5,"0"2,0-1,1 2,0-1,0 2,1-1,0 1,0 1,1 0,1 0,-1 1,2 0,-1 0,2 1,-1 0,2 0,0 1,0-1,-2 12,0-7,-8 13,-2-1,-1-1,-1-1,-1-1,-1-1,-16 15,21-25,-1-1,0 0,-1-1,0-1,-1-1,-1-1,1 0,-2-1,-10 2,27-9,-1 0,1-1,0 1,-1-1,1 0,-1 0,1-1,-1 1,0-1,1 0,-1 0,1 0,-1-1,0 0,1 0,-1 0,1 0,0-1,-1 0,1 0,0 0,0 0,0-1,0 1,1-1,-1 0,1 0,0 0,-1-1,2 1,-1-1,0 0,1 0,-1 1,1-2,0 1,0 0,1 0,-1-1,1 0,1-9,0 0,2 0,-1 1,2-1,0 0,0 1,1 0,1 0,0 0,1 0,0 1,1 0,1 0,0 1,0 0,1 0,0 1,1 0,0 1,7-5,-12 8,-2 1,1 0,-1 1,1-1,0 1,0 0,1 0,-1 0,1 1,-1-1,1 1,0 0,1 1,-1-1,0 1,1 0,-1 0,1 1,0-1,-1 1,1 1,0-1,0 1,0 0,-1 0,1 1,0-1,0 2,-1-1,1 0,0 1,-1 0,0 0,1 1,-1-1,0 1,0 1,2 1,167 219,-21-95,-117-105,-18-16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47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734 283,'-2'32,"-2"-1,-2 0,-1 0,-1-1,-1 1,-14 26,6-10,-7 24,-123 305,102-274,42-83,13-24,18-25,-11 5,0 1</inkml:trace>
  <inkml:trace contextRef="#ctx0" brushRef="#br0" timeOffset="497.265">791 283,'0'1,"0"-1,1 0,-1 0,0 1,0-1,1 0,-1 1,0-1,0 0,0 1,0-1,1 0,-1 1,0-1,0 1,0-1,0 0,0 1,0-1,0 1,0-1,0 0,0 1,0-1,0 1,0-1,-1 0,1 1,0-1,0 0,0 1,0-1,-1 0,1 1,0-1,0 0,-1 1,1-1,0 0,-1 0,1 1,0-1,-1 0,1 0,0 0,-1 1,1-1,0 0,-1 0,1 0,-1 0,1 0,0 0,-1 0,1 0,-1 0,1 0,0 0,-1 0,1 0,0 0,-1 0,1 0,-1 0,1-1,-1 1,7 39,26 104,-17-71,3-1,3-1,3 0,23 44,-46-110,0 0,0 0,0 0,1 0,-1 0,1-1,0 1,0-1,0 1,1-1,-1 0,1 0,0 0,0 0,0 0,0-1,0 1,1-1,-1 0,1 0,-1 0,1 0,0-1,0 1,0-1,0 0,0 0,0-1,0 1,0-1,0 0,0 0,0 0,0-1,0 1,0-1,0 0,0 0,0-1,1 1,3-6,0 0,-1-1,1 0,-2 0,1 0,-1-1,0 0,-1 0,0 0,0-1,-1 0,0 0,-1 0,0 0,0-5,6-11,9-33,-2-1,-2 0,-3-1,-3 0,-3-1,-2 0,-4-26,0 103,1 4</inkml:trace>
  <inkml:trace contextRef="#ctx0" brushRef="#br0" timeOffset="841.707">1638 481,'-18'28,"2"0,1 2,2 0,0 1,2 0,2 0,1 1,1 1,6-27,1 0,1 0,-1 0,1 0,0-1,0 1,1 0,-1-1,1 1,1-1,-1 1,1-1,0 0,0 0,0 0,1-1,0 1,-1-1,2 0,-1 0,0 0,1 0,0-1,0 0,0 0,0 0,0-1,1 0,-1 0,1 0,-1 0,1-1,0 0,0 0,0-1,-1 1,1-1,0-1,0 1,0-1,0 0,-1 0,1-1,0 1,-1-1,0-1,1 1,-1-1,0 0,0 0,0 0,0-1,6-7,0 0,-1-1,-1 0,0-1,0 0,-1 0,-1-1,0 0,-1 0,0-1,-1 0,-1 0,-1 0,0 0,0-3,-2 7,-1 0,0 1,-1-1,0 0,0 1,-1-1,-1 1,0-1,0 1,-1 0,0 0,-1 1,0-1,0 1,-1 0,0 0,-1 1,0 0,0 0,-1 0,0 1,0 1,-1-1,0 1,0 0,-6-1,-7-2</inkml:trace>
  <inkml:trace contextRef="#ctx0" brushRef="#br0" timeOffset="1245.051">2230 1,'-4'7,"0"0,0 0,1 1,0-1,0 1,1 0,0 0,0 0,1 0,0 0,1 0,-1 0,2 0,0 6,-2 1,0 56,3 0,4 0,5 21,-7-64,-1 1,-2-1,-1 1,-1-1,-1 1,-1-1,-4 10,-29 131,21-135,7-28</inkml:trace>
  <inkml:trace contextRef="#ctx0" brushRef="#br0" timeOffset="1514.921">1919 452,'34'-5,"16"-1,4 0,-3 1,-4 2,-6 0,-5 2,-4 1,-3 0,-1 0,0 0,-1 1,0 3,0 3,-4-1</inkml:trace>
  <inkml:trace contextRef="#ctx0" brushRef="#br0" timeOffset="1949.408">2569 565,'7'1,"14"4,0-2,0 0,1-1,-1-1,0-1,1-1,-1-1,0-1,1 0,-2-2,14-4,-26 4,0 0,0-1,0 0,-1 0,0-1,0 0,-1 0,1 0,-2-1,1 0,-1 0,0 0,-1-1,0 1,0-1,-1 0,0-1,-1 1,0 0,0-1,-1 6,-1 1,0-1,0 0,0 0,0 0,0 1,-1-1,0 0,0 0,0 1,0-1,0 0,-1 1,0 0,1-1,-1 1,-1 0,1 0,0 0,-1 0,1 0,-1 0,0 1,0 0,0-1,0 1,-1 0,1 0,0 1,-1-1,1 1,-1-1,0 1,1 1,-2-1,-5-2,1 1,-1 1,0 0,0 0,0 1,1 0,-1 1,0 0,0 0,0 1,1 0,-1 1,-3 2,-4 5,1 1,0 1,0 0,1 1,1 1,0 1,1 0,0 0,1 1,1 1,1 0,0 0,2 1,-1 1,2-1,1 1,0 0,-2 16,4-18,1 0,1-1,0 1,1 0,1 1,0-1,1 0,4 14,-4-25,1 0,0 1,0-1,0 0,1-1,0 1,0 0,0-1,1 0,0 1,0-1,0-1,1 1,0-1,-1 0,1 0,1 0,-1 0,1-1,-1 0,1 0,0-1,0 0,5 2,7 2,0 0,0-2,1 0,-1-1,1 0,0-2,0 0,-1-1,1-1,0-1,0-1,-1 0,0-1,1-2,-2 1,1-2,8-4,-8-1</inkml:trace>
  <inkml:trace contextRef="#ctx0" brushRef="#br0" timeOffset="2813.396">0 1383,'437'-27,"-82"0,-19-2,-10 1,310-54,-356 48,-21 6,20 28,-221-16,-51 11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2 231,'0'358,"0"-366,-1-37,1 0,3 1,1-1,2 1,3 0,4-11,-6 32,0 1,1-1,2 1,0 1,2 0,0 1,1 0,1 0,1 2,0 0,6-4,-20 21,0 0,0 1,0-1,0 0,0 0,0 1,0-1,0 1,0-1,1 1,-1 0,0-1,0 1,1 0,-1 0,0 0,0 0,1 0,-1 0,0 0,1 0,-1 0,0 1,0-1,0 0,1 1,-1-1,0 1,0 0,0-1,0 1,0 0,0 0,0-1,0 1,0 0,0 0,0 0,-1 0,1 0,0 0,-1 1,1-1,26 56,-24-49,2 6,0 0,1-1,0 0,1-1,1 1,0-1,0 0,1-1,2 1,5 2</inkml:trace>
  <inkml:trace contextRef="#ctx0" brushRef="#br0" timeOffset="423.618">623 401,'24'-10,"0"0,-1-2,0 0,-1-2,0-1,-1 0,-1-2,0 0,12-14,-31 29,1 0,-1 1,1-1,-1 0,1 0,-1 0,0 0,0 0,0 0,0 0,0 0,0 0,-1 0,1-1,-1 1,0 0,1 0,-1-1,0 1,0 0,-1-1,1 1,0 0,-1 0,1-1,-1 1,0 0,0 0,0 0,0 0,0 0,0 0,0 0,-1 0,1 0,-1 1,1-1,-1 0,0 1,1-1,-1 1,0 0,0 0,0 0,0 0,0 0,-1 0,1 0,0 1,-2-1,-3-1,-1 0,1 1,-1 0,0 0,0 1,1 0,-1 0,0 1,1 0,-1 0,0 1,1 0,0 0,-1 1,1 0,0 0,0 1,1 0,-1 0,1 0,0 1,0 0,0 1,-8 6,0 0,2 2,0 0,0 0,1 1,1 0,1 1,0 0,-2 5,5-7,1-1,1 1,0 0,0 1,2-1,-1 1,2-1,0 1,1 2,0-12,0-1,0 1,1-1,0 1,0-1,0 0,0 1,1-1,-1 0,1 0,0 0,0 0,1 0,-1 0,1-1,0 1,0-1,0 0,0 0,1 0,-1 0,1 0,0-1,0 0,0 0,0 0,0 0,0 0,0-1,1 0,2 1,8 0,1 0,-1-1,1 0,0-2,-1 0,1 0,0-1,-1-1,0-1,0 0,0-1,0-1,-1 0,0-1,0-1,0 0,-1 0,0-1,-1-1,0-1,-1 1,0-2,5-6,-3 1</inkml:trace>
  <inkml:trace contextRef="#ctx0" brushRef="#br0" timeOffset="843.948">1075 91,'-5'25,"1"0,1 1,2 0,0-1,2 1,1 0,1-1,1 1,1-1,1 0,1 0,6 11,-10-30,1 9,1-1,1 0,0 0,1 0,1-1,0 0,1 0,0-1,5 4,-12-15,0-1,1 0,-1 0,0 0,1 0,-1 0,0-1,1 1,-1-1,0 1,0-1,0 0,1 0,-1 0,0 0,0 0,0 0,0-1,-1 1,1-1,0 1,0-1,-1 0,1 1,-1-1,0 0,1 0,-1 0,0 0,0 0,0-1,-1 1,1 0,0 0,-1-1,0 1,1 0,-1 0,0-1,0-1,2-1,121-332,-119 323,1 0,1 0,1 0,0 0,0 1,1 0,1 1,4-4,1 3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1:52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28,'0'476,"28"-142,-12-124,-4-109,-7-91,2-4</inkml:trace>
  <inkml:trace contextRef="#ctx0" brushRef="#br0" timeOffset="4687.576">95 0,'1'1,"0"0,0-1,-1 1,1 0,0-1,0 1,-1 0,1 0,0 0,-1 0,1-1,-1 1,1 0,-1 0,0 0,1 0,-1 0,0 0,0 0,0 1,1-1,-1 0,0 0,0 0,-1 0,1 0,0 0,0 0,0 0,-1 0,1 0,-1 0,1 0,-1 0,1 0,-1 0,1 0,-1-1,0 1,1 0,-1 0,0-1,0 1,0 0,1-1,-1 1,0-1,0 1,-3 4,-85 218,90-223,-1 0,1 0,-1-1,1 1,-1 0,1 0,-1 0,1 0,-1 0,1 0,-1 1,1-1,-1 0,1 0,-1 0,1 0,-1 1,1-1,-1 0,1 0,-1 1,1-1,-1 0,0 1,1-1,-1 0,0 1,1-1,-1 1,0-1,1 0,-1 1,0-1,0 1,0-1,1 1,-1-1,0 1,0-1,0 1,0-1,0 1,0-1,0 1,0-1,0 1,0-1,0 1,0-1,-1 1,1-1,0 1,0-1,0 1,-1-1,1 1,0-1,0 1,-1-1,1 0,-1 1,1-1,0 0,-1 1,1-1,-1 0,1 1,31-27,-20 12</inkml:trace>
  <inkml:trace contextRef="#ctx0" brushRef="#br0" timeOffset="5362.157">10 1157,'19'7,"2"-1,-1 0,0-2,1 0,0-1,0-2,0 0,0-1,17-2,-6 1,-9-1,1-2,-1-1,0-1,-1 0,0-2,0-1,0-1,10-7,-14 9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2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0 544,'15'0,"4"-4,4-3,3 1,1 2,2 0,0 2,0 1,0 0,0 1,0 1,-6-6,-1-1,0 0,-3 1</inkml:trace>
  <inkml:trace contextRef="#ctx0" brushRef="#br0" timeOffset="376.986">0 855,'19'0,"12"0,4 0,2 0,-1 0,-2 0,-1 0,-3 0,0 0,-1 0,-1 0,-5-5,-2-1,1 0,1 1,-3 2</inkml:trace>
  <inkml:trace contextRef="#ctx0" brushRef="#br0" timeOffset="1151.806">705 150,'44'-35,"-31"23,0 1,0 0,1 1,1 1,-1 0,2 1,-1 0,1 1,0 1,0 1,1 0,0 1,0 1,-10 1,0 1,0-1,0 1,0 1,0 0,1 0,-1 0,0 1,0 0,0 0,0 0,0 1,0 0,0 1,-1 0,1 0,-1 0,0 1,0 0,0 0,0 0,-1 1,1 0,-2 2,-1 0,1 1,-1-1,-1 1,1 0,-1 0,-1 0,0 0,0 0,0 0,-1 0,0 0,-1 0,1 1,-2-1,1 0,-1 0,0-1,-1 1,0 0,-1 1,-90 155,83-149,-17 19,23-29,0 0,0 0,0 0,1 0,0 1,0 0,0 0,1 0,0 0,0 1,1-1,0 1,0-1,0 4,3-6,1 0,0 0,0 0,1 0,-1 0,1 0,0-1,0 1,0-1,1 0,-1 0,1 0,0 0,-1-1,1 0,0 1,1-1,-1-1,0 1,0-1,1 1,-1-1,1-1,3 1,-2 1,20 6,-11-4,-1 0,1 0,0 2,-1 0,0 0,-1 2,1 0,-2 0,1 1,6 6,-15-7,0 0,0 0,-1 0,0 1,0 0,-1-1,0 1,0 0,-1 0,0 0,-1 0,0 1,-1-1,1 0,-2 0,1 0,-1-1,-3 9,-1-4,-1-2,0 1,-1-1,0 0,0 0,-1-1,-1 0,1-1,-2 0,1-1,-1 0,-3 1,-3 5,-10 5,-1-1,-1-2,0-1,-1-1,0-1,-1-2,0-1,-23 3,52-12,0 0,0 0,0 0,-1-1,1 1,0 0,-1-1,1 0,0 0,-1 1,1-1,0-1,-1 1,1 0,0-1,-1 1,1-1,0 1,0-1,-1 0,1 0,0 0,0 0,0-1,0 1,0-1,0 1,1-1,-2-1,2-8</inkml:trace>
  <inkml:trace contextRef="#ctx0" brushRef="#br0" timeOffset="1559.853">1863 93,'-30'18,"2"1,0 2,2 0,0 2,1 1,2 0,0 2,2 1,1 1,1 0,1 2,2 0,-5 14,9-8,2 1,2 0,1 0,2 1,1 0,2 0,2 0,4 31,-4-60,1 0,0 0,1 0,0 0,0 0,1-1,0 1,1-1,0 0,0 0,0 0,1 0,0-1,1 0,0 0,0 0,1-1,-1 0,1 0,0 0,1-1,0 0,-1-1,2 0,-1 0,0-1,1 0,-1 0,1-1,5 1,-4 0,-1-1,1 0,0-1,0 0,-1-1,1 0,0 0,0-1,0 0,0-1,-1 0,1 0,-1-1,0-1,1 1,-1-2,-1 1,1-1,-1 0,0-1,0 0,0 0,-1-1,0 0,0 0,-1-1,0 1,0-2,-1 1,0 0,0-1,-1 0,1-3,-4 6,1 0,-1-1,0 1,0 0,-1-1,1 1,-2-1,1 1,-1-1,0 1,0 0,0-1,-1 1,0 0,-1 0,1 0,-1 0,0 0,0 1,-1 0,0-1,0 1,0 0,-1 1,1-1,-1 1,0 0,0 0,-1 0,1 1,-1 0,0 0,0 0,-3 0,-4-2,-1 1,0 0,1 2,-1-1,-1 1,1 1,0 1,0 0,0 1,0 0,-1 1,1 0,1 2,-1-1,0 2,-6 2,-5 6</inkml:trace>
  <inkml:trace contextRef="#ctx0" brushRef="#br0" timeOffset="2779.327">2427 121,'-106'96,"89"-68,0 1,2 1,2 0,0 1,-6 26,-1 0,12-32,0 0,2 0,0 1,2 0,1 0,1 0,1 1,2-1,1 8,-1-24,1-1,0 1,1-1,0 1,1-1,0 0,0 0,1 0,0-1,1 1,0-1,0-1,0 1,1-1,0 0,1-1,-1 0,1 0,1 0,-1-1,1 0,0-1,0 0,0 0,0-1,1 0,-1-1,1 0,2 0,6-1,-1-1,0 0,0-2,0 0,0 0,-1-2,1 0,-1-1,1-1,-2 0,1-1,-1-1,0 0,0-1,-1-1,0 0,-1-1,0 0,1-3,3-3,0-1,-1-1,-1-1,-1 0,0 0,-2-2,-1 1,0-2,-2 1,0-1,-1-4,-4 14,0-1,-1 0,-1 1,-1-1,0 0,0 0,-2 0,0 0,0 0,-1 0,-1 1,0-1,-1 1,0 0,-1 0,-1 0,0 0,-1 1,0 0,-1-1,2 5,1 0,-1 0,0 1,0-1,-1 1,0 1,0-1,-1 1,0 1,0-1,0 1,-1 1,0 0,1 0,-2 0,1 1,0 1,0-1,-1 2,0-1,1 1,-1 1,0 0,1 0,-1 1,-8 1,1 2,0 1,0 1,0 0,1 2,0-1,1 2,-1 0,2 1,-1 1,2 0,-6 5,-8 9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06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4,'-3'2,"-1"0,1-1,-1 1,1 1,0-1,0 0,0 1,0-1,1 1,-1 0,1 0,0 0,-1 0,1 1,1-1,-1 0,0 1,1 0,0-1,0 1,0 0,0-1,0 1,1 0,0 0,0 2,-2-1,1 0,-1-1,1 1,1 0,-1 0,1 0,-1 0,1-1,1 1,-1 0,1 0,0 0,0-1,0 1,1 0,-1-1,1 1,0-1,1 1,-1-1,1 0,0 0,0 0,0-1,0 1,1-1,-1 1,1-1,0 0,0-1,0 1,0-1,1 1,4-2,-1 0,1-1,-1 0,1 0,0-1,-1 0,1 0,-1-1,0 0,0 0,1-1,-1 0,-1-1,1 0,0 0,-1-1,0 0,0 0,-1 0,1-1,-1 0,0 0,-1-1,1 1,-1-1,-1-1,1 1,-1-1,2-5,-5 10,1 0,-1 0,0-1,0 1,-1 0,1 0,-1 0,0-1,0 1,0 0,0-1,0 1,-1 0,1 0,-1 0,0-1,0 1,0 0,0 0,-1 0,1 0,-1 1,0-1,0 0,0 1,0-1,0 1,0-1,-1 1,1 0,-1 0,0 0,1 1,-1-1,0 1,0-1,0 1,0 0,0 0,-1 0,1 1,0-1,0 1,-1-1,1 1,-3 0,-78-1,59 2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35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1 199,'384'17,"41"-6,-480-45,40 23,0 0,0-1,1-1,1 0,0-1,1 0,0-1,1-1,1 0,0 0,-1-6,3 3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27,'312'0,"-193"-23,-99 19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2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12,'482'0,"-431"-5,-33-1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61,'79'-28,"-48"22,4-2,2 1,-1 2,1 1,0 2,0 2,31 3,-66-3,0 0,-1 0,1 1,0-1,0 1,0-1,-1 1,1-1,0 1,-1 0,1 0,0 0,-1 0,1 0,-1 0,1 0,-1 0,0 1,0-1,1 0,-1 1,0-1,0 1,0 0,0-1,-1 1,1 0,0-1,-1 1,1 0,-1 0,0 0,0-1,1 1,-1 0,0 0,0 0,-1 0,1 0,0-1,-1 1,1 0,-1 0,1-1,-1 2,-37 81,36-80,-167 240,136-199,3 2,1 2,3 0,-6 20,29-65,1 0,0 0,0 0,1 1,-1-1,1 0,0 1,0-1,0 1,1-1,-1 1,1-1,0 1,1-1,-1 1,1-1,0 1,0-1,0 1,0-1,1 0,0 0,0 0,0 0,0 0,1 0,0 0,-1-1,1 1,1-1,-1 0,0 0,1 0,-1 0,1-1,2 2,7 0,-1-1,1 0,-1 0,1-1,0-1,0 0,0-1,0 0,0-1,-1-1,1 0,0-1,-1 0,1-1,-1 0,8-4,41-9,11-6,-54 16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227 129,'-26'138,"11"8,7-102,-2-1,-2 1,-2-2,-1 0,-8 12,10-44,17-17</inkml:trace>
  <inkml:trace contextRef="#ctx0" brushRef="#br0" timeOffset="302.991">481 129,'-1'314,"-26"-147,20-116,1-33</inkml:trace>
  <inkml:trace contextRef="#ctx0" brushRef="#br0" timeOffset="1146.992">1 298,'7'-16,"1"0,1 1,1 0,0 1,1 0,0 0,1 1,1 1,0 0,0 0,12-6,161-101,-182 118,0-1,1 1,-1 0,0 0,0 1,1-1,-1 1,0 0,1 0,-1 0,1 1,-1 0,0 0,0 0,0 0,1 0,-1 1,0 0,-1 0,1 0,0 0,0 1,-1-1,0 1,1 0,-1 0,0 0,0 0,-1 1,1-1,-1 1,0 0,1 0,-2-1,2 5,24 24,-21-24,0-1,1 1,0-2,0 1,1-1,-1 0,1 0,1-1,-1 0,1-1,0 1,0-2,0 1,0-1,1-1,-1 0,1 0,7 0,-9-1,0-1,0 0,0 0,0-1,0 1,0-2,0 1,0-1,-1-1,1 1,-1-1,6-3,5-7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1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53 589,'2'1,"0"0,-1 1,1-1,0 1,0-1,-1 1,1 0,-1 0,0 0,1 0,-1 0,0 0,0 0,0 0,0 0,-1 0,1 1,0-1,-1 0,0 0,1 1,-1-1,0 0,0 1,-1 0,2 0,-14 147,-1-44,3-5,11-102,0 1,-1-1,1 1,0-1,0 1,0-1,-1 1,1-1,0 1,0 0,-1-1,1 1,-1-1,1 1,0 0,-1-1,1 1,-1 0,1 0,0-1,-1 1,1 0,-1 0,1-1,-1 1,1 0,-1 0,1 0,-1 0,0 0,1 0,-1 0,1 0,-1 0,1 0,-1 0,1 0,-1 1,1-1,-1 0,1 0,-1 0,1 1,-1-1,1 0,0 0,-1 1,1-1,-1 0,1 1,0-1,-1 1,1-1,0 1,-1-1,1 0,0 1,0-1,0 1,-1-1,1 1,0-1,0 1,0-1,0 1,0 0,0-1,-15-40,14 15,0 1,2-1,1 1,1-1,1 1,1 0,1 0,1 1,1-1,2 2,0-1,1 1,1 1,1 0,1 1,1 0,0 1,5-3,-15 14,-1 1,2-1,-1 1,1 0,0 1,0-1,1 1,0 1,0-1,0 1,1 0,-1 1,1 0,0 0,1 0,-1 1,1 1,-1-1,8 0,-12 5,1 1,0 0,-1 0,0 0,0 0,0 0,0 1,0 0,-1 0,0 0,0 0,0 1,0-1,0 1,-1-1,0 1,0 0,0 0,-1 0,0 0,0 0,0 0,0 1,-1-1,0 0,0 2,6 24,0-7,-2-4</inkml:trace>
  <inkml:trace contextRef="#ctx0" brushRef="#br0" timeOffset="510.32">900 589,'-229'146,"217"-137,1 1,0 0,0 0,1 1,1 0,-1 1,2 0,0 0,0 1,2 0,-1 0,1 1,1 0,1 0,0 0,1 1,0-1,1 1,1 0,0 11,1-23,0-1,0 0,0 1,0-1,1 0,-1 0,1 1,-1-1,1 0,0 0,0 0,0 0,0 0,0 0,1 0,-1 0,0 0,1-1,-1 1,1-1,0 1,0-1,0 1,-1-1,1 0,0 0,1 0,-1 0,0 0,0-1,0 1,0 0,1-1,-1 0,0 1,0-1,1 0,-1 0,2-1,4 0,-1 0,0-1,0 1,1-2,-1 1,0-1,-1 0,1 0,-1-1,1 0,4-4,18-19,-1-2,-1-1,-2-1,-1-1,-2-1,12-22,-27 43,56-90,-62 102,0 0,0 0,0 0,0 0,0 0,0 1,0-1,0 0,0 0,0 1,0-1,0 1,0-1,0 1,-1-1,1 1,0-1,0 1,0 0,-1-1,1 1,0 0,-1 0,1 0,0 0,-1-1,1 1,-1 0,0 0,1 0,-1 0,0 0,1 0,-1 0,0 0,0 0,0 0,0 0,0 0,0 0,0 1,0-1,-1 0,1 0,0 0,-1 0,1-1,0 1,-1 0,1 0,-1 1,1-1,0 13,1-1,1 1,0-1,1 1,1-1,0 0,1-1,0 1,4 6,-7-14,1-1,-1 0,1 0,0-1,0 1,0-1,0 1,1-1,-1 0,1 0,0 0,0-1,0 0,0 1,0-1,1-1,-1 1,0 0,1-1,0 0,-1 0,1-1,0 1,-1-1,1 0,0 0,-1-1,1 1,1-1,2-1,0-1,0 0,0 0,0-1,0 0,-1 0,1-1,-1 0,0 0,5-6,-9 8,11-8</inkml:trace>
  <inkml:trace contextRef="#ctx0" brushRef="#br0" timeOffset="1048.997">1493 503,'-9'13,"-18"22,1 2,3 0,0 2,3 1,-13 35,31-71,1 0,-1 0,1 0,0 1,0-1,0 0,1 1,0-1,-1 1,2-1,-1 0,0 1,1-1,0 1,0-1,0 0,1 0,-1 0,1 1,0-2,0 1,0 0,1 0,-1-1,1 1,0-1,0 0,0 0,1 0,-1 0,1 0,-1-1,1 1,0-1,0 0,0-1,0 1,0 0,4 0,7 0,1 0,-1-1,1 0,0-1,-1-1,1-1,0 0,-1-1,0 0,0-1,0-1,0-1,-1 0,0-1,0 0,0-1,-1 0,0-1,-1-1,0 0,8-10,3-1,0-1,-2-1,-1-1,0-1,-2-1,-1-1,-2 0,0-1,-2 0,-1-1,-1-1,-1 0,-2 0,-1-1,-2 0,0 0,-3 0,0-1,-2 1,-4-32,3 53,-1 1,0-1,-1 0,0 1,0-1,-1 1,0 0,-1 0,0 1,0-1,-1 1,0 0,0 0,-1 1,0 0,0 0,-1 1,0 0,0 0,0 1,-1 0,0 0,0 1,0 0,0 1,-3-1,3 4,0 1,0 0,0 0,0 1,0 0,0 1,1 0,-1 0,1 1,0 0,0 0,0 1,0 0,1 0,0 1,0 0,1 0,-1 1,1 0,1 0,-1 0,1 1,1 0,-1 0,0 2,-2 3,1 1,0 0,1 1,1-1,0 1,0 0,2 0,0 0,1 0,0 0,1 1,1-1,0 0,1 0,1 0,0 0,2 3,2 7,1-1,1-1,1 0,1 0,2-1,0 0,1-1,1 0,0-1,3-1,21 18,1-1,3-2,41 25,15 11,69 51,-166-107,-9-18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1 798,'53'-3,"1"-3,-1-2,0-2,-1-3,0-2,-1-2,-1-2,-1-2,0-3,10-9,-14-4,-1-2,-2-2,-2-1,-2-3,-2-1,25-42,-19 30,111-159,-152 216,0 0,0-1,0 1,0 0,1 0,-1 0,0 0,0 0,1 0,-1 0,1 1,-1-1,1 0,-1 1,1-1,-1 1,1 0,0-1,-1 1,1 0,0 0,-1 0,1 0,-1 0,1 1,0-1,-1 0,1 1,-1-1,1 1,-1 0,1-1,-1 1,1 0,-1 0,0 0,1 0,-1 0,0 0,0 0,0 0,0 1,0-1,0 0,1 2,41 70,-41-67,11 23,-3 1,0 0,-2 1,-1 0,-2 1,-1 0,-1-1,-2 1,-1 0,-1 0,-2 0,-1-1,-2 2,-1-12,0-2,-1 1,-1-1,-1 0,-1-1,0 0,-1 0,-1-2,-1 1,0-2,-1 0,-1 0,-1-2,1 0,-2-1,0 0,0-2,-1 0,0-1,-1-1,0-1,0-1,-1 0,0-2,0 0,0-1,0-2,-15 0,-75-21,107 18,1 1,0-1,0 1,0-1,0 0,0 0,1 0,-1 0,1 0,-1-1,1 0,0 1,0-1,0 0,0 0,0 0,0 0,1 0,0 0,0 0,0-1,0 1,0 0,0-1,1 1,0-1,0 1,0-1,0 1,0 0,1-3,3-11</inkml:trace>
  <inkml:trace contextRef="#ctx0" brushRef="#br0" timeOffset="361.049">1892 206,'-21'21,"-16"13,1 2,1 2,2 1,2 1,2 2,2 1,-13 27,37-63,0 0,0 0,1 1,0-1,0 0,0 1,1-1,0 1,1 0,0-1,0 1,0 0,1-1,0 1,1-1,0 1,0-1,0 0,1 0,0 0,0 0,1 0,0 0,0-1,1 0,0 0,0 0,0-1,0 1,1-1,0-1,0 1,1-1,-1 0,1 0,0-1,3 2,4-1,0-1,0 0,0-1,0-1,0 0,1-1,-1 0,0-1,0-1,0 0,0-1,0-1,0 0,-1-1,6-2,11-6,-1-2,0-1,-1-1,0-1,-1-1,2-5,-19 16,0 0,-1-1,0-1,-1 0,1 0,-2 0,0-1,0 0,-1-1,0 1,-1-1,0 0,-1-1,0 1,-1-1,-1 0,0 1,0-1,-1 0,-1 0,0 0,-1 0,-1 0,0 0,-2-8,0 11,0 0,0 0,-1 1,-1-1,1 1,-2 0,1 1,-1-1,0 1,-1 1,0-1,0 1,0 1,-1 0,0 0,-1 0,1 1,-1 1,0 0,0 0,0 1,-1 0,1 0,-1 1,1 1,-1 0,0 0,0 1,1 1,-1 0,0 0,1 1,-1 0,-6 3,-11 2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28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254 190,'25'138,"-21"-94,-3 0,-2 0,-1 0,-3 0,-6 24,-12 61,22-129,-1-1,1 0,0 1,0-1,0 0,0 1,0-1,0 0,0 0,0 0,1 0,-1 0,0 0,0 0,1 0,-1 0,1 0,-1-1,1 1,-1 0,1 0,0 0,-1-1,1 1,0 0,0 0,0-1,0 1,0 0,0 0,1-1,-1 1,0 0,1 0,-1-1,1 1,0-25,1 1,1-1,1 0,2 1,0 0,5-9,-7 21,8-24,2 1,1 0,2 1,2 1,1 1,1 0,2 2,13-13,-28 34,0 0,0 1,1 0,1 1,-1 0,1 0,0 1,1 0,0 1,0 0,1 1,-1 0,1 1,0 0,-10 4,0-1,0 1,0 0,0 0,0 0,0 0,0 0,-1 0,1 0,0 1,0-1,0 1,0-1,0 1,-1 0,1 0,0 0,0 0,-1 0,1 0,-1 0,1 0,-1 1,0-1,1 0,-1 1,0-1,0 1,0 0,0-1,0 1,0 0,-1 0,1-1,0 2,7 77,-5-35,2-25</inkml:trace>
  <inkml:trace contextRef="#ctx0" brushRef="#br0" timeOffset="436.243">875 500,'186'-99,"-182"97,-1-1,1 1,-1-1,0 0,0 0,0 0,0-1,0 1,-1-1,0 1,1-1,-1 0,-1 0,1 0,0 0,-1 0,0-1,0 1,0 0,-1 0,1-1,-1 1,0-1,0 1,-1 0,1-1,-1 1,0 0,0 0,-1 0,1-1,-1 1,0 0,0 1,0-1,0 0,-1 1,1-1,-1 1,0 0,0-1,0 2,-1-1,1 0,-1 1,0-1,1 1,-1 0,0 0,0 1,0-1,0 1,-1 0,1 0,0 0,-2 0,-4 3,1 0,0 0,0 0,-1 1,2 1,-1 0,0 0,1 0,0 1,0 1,0-1,0 1,1 0,0 1,0 0,1 0,0 0,0 1,1 0,0 0,0 1,1-1,0 1,1 0,-1 0,2 0,-1 0,2 1,-1-1,1 1,0-1,1 1,0-1,1 1,0-1,0 2,4 0,1-1,0 0,0 1,1-2,0 1,1-1,0 0,1-1,0 0,0 0,0-1,1 0,0-1,0 0,1-1,0 0,0 0,0-1,0-1,1 1,0-2,-1 0,12 1,-11 0,0-1,0 0,0 0,1-1,-1 0,0-1,0-1,1 0,-1-1,0 0,0-1,0 0,0 0,-1-2,1 1,-1-2,0 1,8-7,-1-3</inkml:trace>
  <inkml:trace contextRef="#ctx0" brushRef="#br0" timeOffset="858.713">1467 77,'73'220,"-48"-25,-4-106,-21-88,1 0,0-1,0 1,-1 0,1 0,0 0,0 0,0-1,0 1,0 0,0-1,0 1,0-1,0 1,1-1,-1 1,0-1,0 0,0 0,0 0,1 0,-1 1,0-2,0 1,0 0,1 0,-1 0,0 0,0-1,0 1,0-1,1 1,-1-1,0 1,0-1,0 1,0-1,0 0,0 0,-1 1,1-1,0 0,0 0,0 0,-1 0,1-1,37-47,204-429,-214 440,-14 25</inkml:trace>
  <inkml:trace contextRef="#ctx0" brushRef="#br0" timeOffset="1345.082">0 980,'81'12,"-1"-4,1-4,0-3,0-3,78-14,-1-10,144-23,6 13,-173 25,368-17,-356 29,-120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40,'5'5,"6"2,6-1,5-1,4-2,2 0,1-7,0-2,1 0,-1 0,0 3,0-5,-1 1,1 0,-1 2,-5-3,-6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1 104,'29'-5,"14"-1,5 0,-2-4,-3 0,-4 2,-4 2,-3-3,-3 0,0 2,-2 2,1-3,-1 0,-4 1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1,'0'656,"-30"-322,31-234,10-115,-4-3</inkml:trace>
  <inkml:trace contextRef="#ctx0" brushRef="#br0" timeOffset="576.984">254 57,'-27'27,"-31"64,1 16,67-93,3-15</inkml:trace>
  <inkml:trace contextRef="#ctx0" brushRef="#br0" timeOffset="1091.505">0 1158,'29'-5,"14"-2,4 1,0 1,-9-3,-5-1,-5 2,-1 2,-1 2,0 1,1 1,-1 1,-3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5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0 280,'61'-15,"-1"-2,-1-3,-1-3,37-20,-86 40,-1-1,1-1,-1 1,0-1,0-1,0 0,-1 0,0 0,0-1,-1 0,0 0,0-1,0 1,-1-1,0-1,1-2,-6 9,0 0,0 0,0 1,0-1,0 0,0 0,0 0,0 0,-1 0,1 0,-1 0,0 1,1-1,-1 0,0 0,0 1,0-1,0 1,0-1,-1 1,1-1,0 1,-1 0,1-1,-1 1,1 0,-1 0,1 0,-1 0,0 1,0-1,1 0,-1 1,0-1,0 1,0-1,0 1,0 0,0 0,1 0,-1 0,0 0,0 0,0 1,0-1,0 1,0-1,1 1,-1 0,0-1,0 1,1 0,-1 0,1 0,-1 1,1-1,-1 0,1 0,0 1,-1-1,1 1,0-1,0 1,0 0,0 1,-7 9,1 1,1-1,0 2,1-1,0 0,1 1,1 0,0 0,1 0,0 6,2-18,-1 16,1 0,0 0,2 1,0-1,1 0,1 0,1 0,1-1,0 0,1 0,6 11,28 86,-37-86,0 0,-2 1,-1 0,-2 0,0-1,-2 1,-1-1,-2 0,0 0,-2 0,-1-1,-1 0,-1 0,-2-1,-2 2,6-9,-2 0,0-1,0 0,-2 0,0-2,-1 1,-1-2,0 0,-1-1,-1 0,-2 0,17-13,1 1,-1-1,0 0,0 0,1 0,-1 0,0 0,0 0,0 0,0-1,0 1,0-1,0 1,0-1,0 0,-1 0,1 0,0 0,0 0,0 0,0-1,0 1,0-1,0 1,0-1,0 0,0 0,0 0,0 0,1 0,-1 0,0 0,1-1,-1 1,1-1,-1 1,1-1,-1 1,1-1,0 0,0 0,0 0,0 1,0-1,1 0,-1 0,0 0,1-1,0 1,-1 0,1-1,1-14,0 0,1 0,1-1,0 1,2 1,0-1,3-5,0-3,1-13,3 2,1 0,1 0,2 1,2 1,1 0,2 2,19-25,-31 51,0 0,0 1,1 0,-1 0,1 1,0 1,0-1,1 2,-1-1,1 1,-1 1,1 0,-1 0,1 1,0 1,-1 0,1 0,-1 1,3 0,37 1,35-2,-61-1</inkml:trace>
  <inkml:trace contextRef="#ctx0" brushRef="#br0" timeOffset="312.32">903 421,'-20'24,"2"2,0 0,2 1,1 1,2 0,0 1,2 0,-6 24,17-51,-1 1,0 0,1-1,-1 1,1-1,0 1,0 0,0 0,0-1,1 1,-1-1,0 1,1 0,0-1,0 1,0-1,0 1,0-1,0 0,1 1,-1-1,1 0,0 0,-1 0,1 0,0 0,0 0,0-1,1 1,-1-1,0 1,0-1,1 0,-1 0,1 0,-1 0,1 0,0-1,-1 1,1-1,0 1,-1-1,1 0,0 0,-1-1,1 1,0 0,-1-1,2 0,7 0,1-1,-1-1,0 0,0 0,0-1,0 0,0-1,-1-1,0 1,0-2,-1 1,1-1,-1-1,-1 0,0 0,0 0,0-1,-1 0,0-1,-1 0,0 0,-1 0,0-1,0 1,-1-1,-1 0,0 0,0-1,-1 1,-1-2,0 10,-1 1,1 0,-1 0,0-1,0 1,0 0,-1-1,1 1,-1 0,1 0,-1-1,1 1,-1 0,0 0,0 0,0 0,-1 0,1 0,0 0,-1 0,1 1,-1-1,1 0,-1 1,0-1,0 1,0 0,0 0,0-1,0 1,0 0,0 1,0-1,0 0,-1 1,1-1,0 1,0 0,-1 0,-13 5</inkml:trace>
  <inkml:trace contextRef="#ctx0" brushRef="#br0" timeOffset="566.653">1270 732,'0'-34,"4"-20,8-6,5 7,1 7,1 8,3 5,2 8,2 9,-4 1,0 4,0 4,2 3,-4 7,-4 3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334 449,'-12'-1,"0"0,-1 1,1 0,0 1,-1 0,1 1,0 1,0 0,0 0,0 1,1 1,0 0,0 0,0 1,0 1,1-1,0 2,0 0,1 0,0 1,-1-1,0 1,1 1,0-1,0 1,1 1,1 0,0 0,0 0,-4 12,9-19,0 1,1-1,-1 0,1 1,1-1,-1 1,0-1,1 1,0-1,0 1,0-1,1 1,0-1,0 1,0-1,0 1,0-1,1 0,0 0,0 0,0 0,0 0,1 0,0 0,0-1,0 0,0 1,0-1,4 2,-1 0,1-1,0 0,0 0,0 0,1-1,-1 0,1-1,0 0,0 0,0 0,0-1,0-1,0 1,0-1,0 0,0-1,0 0,0 0,0-1,-1 0,1-1,0 1,-1-1,1-1,-1 1,0-1,0-1,-1 1,1-1,-1 0,0-1,0 1,-1-1,0 0,3-4,15-20,0-2,-3 0,0-1,-2-2,-2 1,-1-2,-1 0,-2-1,-2 0,-2 0,-1-1,-1-6,-4 33,0 0,-1 0,0 0,0-1,-1 1,-1 0,0-1,-1 1,0 0,-1 0,0 0,0 0,-1 1,-1-1,0 1,0 0,-1 0,0 1,-1 0,0 0,0 0,-1 1,-3-3,8 9,-1 0,1 0,-1 0,0 1,0-1,0 1,0 0,0 0,0 0,0 0,0 1,0 0,-1 0,1 0,0 0,0 1,0-1,0 1,0 0,0 0,0 1,0-1,0 1,1 0,-1 0,0 0,1 1,0-1,-1 1,1-1,0 1,0 0,-1 3,-3 3,0-1,0 2,1-1,0 1,1 0,0 0,0 0,2 1,-1-1,1 1,0 0,1 2,-1 1,1 0,1-1,0 1,1 0,1 0,0 0,0 0,2 0,0 0,0-1,1 1,1-1,0 0,1 0,5 8,121 130,25 34,-114-106,-20-66,-11-18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31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63,'54'-33,"-31"25,0 2,1 1,0 1,0 0,0 2,0 1,0 1,0 1,19 4,-41-5,0 0,0-1,0 2,0-1,-1 0,1 0,0 1,0-1,0 0,-1 1,1 0,0 0,-1-1,1 1,-1 0,1 0,-1 0,1 0,-1 1,0-1,1 0,-1 1,0-1,0 1,0-1,0 1,0-1,0 1,0 0,-1-1,1 1,-1 0,1 0,-1-1,0 1,0 0,1 0,-1 0,0 0,-1-1,1 1,0 0,0 0,-1 0,1-1,-1 1,0 0,-50 75,36-66,2 0,-1 1,1 1,1 0,0 1,1 0,1 0,0 2,1-1,0 1,1 0,1 1,1 0,-4 15,10-28,-1-1,1 0,0 1,0-1,0 0,1 1,-1-1,1 0,0 1,0-1,0 0,0 0,1 0,-1 0,1 0,-1 0,1 0,0-1,0 1,1-1,-1 1,0-1,1 0,0 0,-1 0,1 0,0 0,0-1,0 1,0-1,0 0,0 0,1 0,-1 0,0 0,0-1,1 0,1 1,9 0,0 0,0-1,0-1,0 0,0 0,0-2,0 0,10-3,17-12,-26 8</inkml:trace>
  <inkml:trace contextRef="#ctx0" brushRef="#br0" timeOffset="312.651">931 119,'-9'24,"-4"13,1 4,2 1,3-2,3-4,1-2,2-3,1-1,-4-6,-2-8</inkml:trace>
  <inkml:trace contextRef="#ctx0" brushRef="#br0" timeOffset="592.336">1157 119,'-14'34,"-5"15,0 5,4-2,5-6,3-5,4-10</inkml:trace>
  <inkml:trace contextRef="#ctx0" brushRef="#br0" timeOffset="1033.348">649 232,'7'-14,"1"0,1 1,0 0,1 0,1 1,0 0,0 1,1 0,1 1,-1 0,2 1,-1 0,1 1,1 1,-1 0,1 1,0 1,1 0,-1 1,1 1,8-1,-18 5,0 0,0 0,0 1,0 0,0 0,0 0,-1 1,1 0,-1 0,0 0,0 1,0 0,0-1,0 2,-1-1,0 1,3 2,64 45,-62-49,0-1,1 0,-1 0,1-1,-1 0,1-1,0 0,-1-1,1 0,-1 0,1-1,-1 0,0-1,1 0,-1 0,-1-1,1 0,0-1,-1 1,0-2,0 1,5-6,5-4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48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505 508,'1'0,"-1"0,1 0,-1 0,1 0,-1 0,1 0,-1 0,1 0,-1 0,1 0,-1 0,1 0,-1 0,1-1,-1 1,1 0,-1 0,0 0,1-1,-1 1,1 0,-1-1,0 1,1 0,-1-1,0 1,1-1,-1 1,0 0,1-1,-1 1,0-1,0 1,0-1,0 1,1-1,-1 1,0-1,0 1,0-1,0 1,0-1,0 1,0-1,0 1,0-1,-1 1,1-1,0 1,0-1,0 1,0-1,-1 1,1 0,0-1,-1 1,1-1,0 1,-1 0,1-1,0 1,-1 0,1-1,-1 1,-34-6,6 10,0 1,-1 2,2 0,-1 2,2 2,-1 0,-12 9,-6 0,-40 29,84-47,0 0,0-1,0 1,1 0,-1 1,1-1,-1 0,1 0,0 1,0-1,0 1,0-1,0 1,0-1,1 1,-1-1,1 1,0 0,0-1,0 1,0 0,0-1,0 1,1-1,-1 1,1 0,0-1,0 1,0-1,0 0,0 1,1-1,-1 0,1 1,0-1,1 3,1-1,0 1,0-1,1-1,-1 1,1 0,0-1,-1 0,2 0,-1-1,0 1,0-1,1 0,-1 0,1-1,0 0,-1 0,1 0,0-1,0 0,0 0,3 0,68 13,-76-13,0 0,0 1,0-1,0 0,1 1,-1-1,0 1,0 0,0-1,0 1,0 0,0-1,0 1,0 0,0 0,-1 0,1 0,0 0,0 0,-1 0,1 0,-1 0,1 0,-1 0,1 1,-1-1,0 0,0 0,1 0,-1 1,0-1,0 0,0 0,0 1,-1-1,1 0,0 0,0 0,-1 1,1-1,0 0,-1 0,0 0,1 0,-1 0,0 0,0 1,-45 47,38-42,-140 120,138-120,0 1,1 1,0 0,0 0,1 0,0 1,0 0,1 1,1 0,0 0,0 0,1 1,1 0,0 1,3-11,1 1,0 0,0 0,0 0,0 0,0 0,1 0,-1-1,1 1,0 0,-1 0,1-1,1 1,-1 0,0-1,1 1,-1-1,1 0,0 1,0-1,0 0,0 0,0 0,0-1,0 1,1 0,-1-1,1 1,-1-1,1 0,0 0,-1 0,1 0,0 0,2 0,103 10,-102-11,0 0,-1 0,1 0,0-1,0 0,0 0,-1 0,1-1,0 0,-1 0,0-1,1 1,-1-1,0 0,0 0,-1-1,1 0,-1 0,0 0,0 0,0 0,0-1,2-4,5-11</inkml:trace>
  <inkml:trace contextRef="#ctx0" brushRef="#br0" timeOffset="608.278">336 0,'-1'503,"-24"-244,-52 210,49-230,5-70,10-96,10-61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2 241,'0'358,"-1"-385,1 0,1 0,1 1,2-1,1 1,0 0,2 0,4-6,0 0,2 1,2 1,0 0,2 1,1 0,1 2,19-20,19 4,-55 43,0-1,-1 1,1-1,0 1,0 0,0 0,0 0,0 0,0 0,0 0,0 1,0-1,0 1,0-1,0 1,0 0,0 0,-1 0,1 0,0 0,-1 0,1 0,-1 0,1 1,-1-1,1 1,-1-1,0 1,0-1,0 1,0 0,0 0,0-1,0 2,19 35,-11-22</inkml:trace>
  <inkml:trace contextRef="#ctx0" brushRef="#br0" timeOffset="447.667">538 467,'34'-23,"-7"5,-1 0,-1-2,0-1,-2-1,0-1,11-15,-33 37,1-1,0 0,0 0,0 0,-1 0,1 0,-1 0,0 0,1 0,-1-1,0 1,0-1,-1 1,1 0,0-1,-1 1,0-1,1 0,-1 1,0-1,0 1,0-1,-1 1,1-1,-1 1,1-1,-1 1,0-1,0 1,0 0,0-1,-1 1,1 0,0 0,-1 0,0 0,1 0,-1 0,0 0,0 1,0-1,0 1,0-1,-1 1,-4-1,-1 1,0 1,0-1,0 1,0 1,0-1,0 2,0-1,0 1,0 0,1 0,-1 1,1 0,0 0,0 1,0 0,0 0,0 1,1 0,0 0,0 1,0-1,1 1,0 0,0 1,0-1,1 1,0 0,0 0,0 2,0-3,0 0,0 0,1 1,0-1,0 1,0 0,1-1,0 1,0 1,1-1,0 0,0 0,0 1,1-1,0 0,1 0,0 1,0-1,0 0,1 0,0 0,0 0,1 0,0-1,0 1,1-1,0 1,0-1,0 0,1-1,-1 1,2-1,-1 0,0 0,7 0,0 0,0-1,0 0,0-1,0 0,1-1,-1 0,1-1,0-1,-1 0,1 0,0-2,-1 1,1-2,-1 1,0-2,0 0,0 0,0-1,-1 0,0-1,0-1,3-2,5-3</inkml:trace>
  <inkml:trace contextRef="#ctx0" brushRef="#br0" timeOffset="845.748">1018 101,'21'75,"3"-1,3-1,3-1,17 24,-40-83,-6-9,1 0,-1 0,1 1,0-1,1-1,-1 1,1 0,0 0,0-1,0 0,0 0,0 0,1 0,0 0,-1 0,5 1,25-56,56-182,-77 206,-3 3,1 0,2 1,0 0,1 0,1 2,2-1,0 2,1 0,5-3,1 6</inkml:trace>
  <inkml:trace contextRef="#ctx0" brushRef="#br0" timeOffset="1283.2">31 919,'93'-24,"75"-19,2 7,58 0,-46 16,0-8,88-30,-149 25,-97 30</inkml:trace>
  <inkml:trace contextRef="#ctx0" brushRef="#br0" timeOffset="2173.42">115 1201,'34'-38,"-9"21,1 1,0 2,1 0,0 2,1 1,1 2,0 0,0 2,1 1,-28 5,1 0,-1-1,1 1,-1 0,1 0,0 0,0 0,-1 0,1 1,0-1,0 1,0 0,0 0,0 0,-1 0,1 0,0 1,0-1,0 1,-1 0,1 0,0 0,0 0,-1 0,1 0,-1 1,1 0,-1-1,0 1,0 0,0 0,0 0,0 0,0 0,0 1,-1-1,1 1,-1-1,1 1,-1-1,0 1,0 0,-1-1,1 1,0 0,-1 0,1 0,-1 0,-5 10,-1-1,0-1,0 1,-1-1,-1 0,0 0,0-1,-1 0,0-1,-10 8,0 2,-67 74,86-92,-1 1,0-1,1 1,-1-1,1 1,0 0,-1-1,1 1,0 0,0 0,0-1,0 1,0 0,1-1,-1 1,1 0,-1-1,1 1,-1-1,1 1,0-1,-1 1,1-1,0 1,0-1,0 1,1-1,-1 0,0 0,0 0,1 0,-1 0,0 0,1 0,-1 0,1 0,0 0,63 25,123 1,-186-26,1-1,-1 1,0 0,0 0,0 0,0 0,0 0,0 1,0-1,0 0,0 1,-1 0,1-1,-1 1,1 0,-1 0,1 0,-1 0,0 0,0 0,0 0,0 0,-1 0,1 0,0 1,-1-1,0 0,1 0,-1 1,0-1,0 0,0 1,-1-1,1 0,0 1,-1-1,0 0,1 0,-1 0,0 1,0-1,-59 80,-150 45,142-97,48-25</inkml:trace>
  <inkml:trace contextRef="#ctx0" brushRef="#br0" timeOffset="2528.118">991 1004,'-65'77,"3"3,4 3,-10 27,60-100,1 1,0 0,1 0,0 1,0-1,2 1,-1 0,2 1,0-1,0 1,1 0,0-1,1 1,1 0,0 0,1 0,0 0,1-1,1 1,-1 0,4 7,-3-16,0 0,1 0,-1 0,1 0,0 0,0-1,0 0,0 0,0 0,1 0,0-1,-1 1,1-1,0 0,0-1,0 1,0-1,0 0,1 0,-1-1,0 1,0-1,1 0,4-1,125-32,-122 29,0 0,1-1,-2-1,1 0,-1 0,1-1,-2-1,1 0,-1-1,-1 0,1 0,-2-1,1-1,-1 1,-1-2,0 1,-1-1,5-9,-12 17,1 0,-1 0,0-1,0 1,0 0,-1 0,0 0,1 0,-2 0,1 0,0 0,-1 0,1 0,-1 0,0 1,-1-1,1 0,-1 1,1 0,-1 0,0 0,0 0,0 0,0 1,-1-1,1 1,-1 0,0 0,1 0,-1 0,0 1,0 0,0-1,0 2,0-1,-1 0,1 1,0 0,0-1,0 2,-1-1,1 0,-1 1,-13 3,1 0,-1 1,1 0,0 2,0 0,0 1,1 0,1 2,-2 0,-9 6,2-3</inkml:trace>
  <inkml:trace contextRef="#ctx0" brushRef="#br0" timeOffset="3019.47">1469 1088,'-51'68,"17"-27,2 2,2 2,3 0,-6 16,29-56,1 0,0 0,1 0,-1 0,1 0,0 0,0 1,1-1,-1 1,1 0,1-1,-1 1,1 0,0-1,0 1,0 0,1-1,0 1,0 0,1-1,-1 1,1-1,1 0,-1 0,0 1,1-1,0-1,1 1,-1 0,1-1,0 0,0 0,0 0,0 0,1-1,-1 1,1-1,0 0,0-1,0 1,6 1,2-3,1-1,-1 0,1-1,0 0,-1-1,0-1,1 0,-1 0,0-2,-1 0,1 0,-1-1,0 0,0-1,-1-1,8-6,-1 1,-1-2,-1 0,0 0,-1-2,-1 1,-1-2,0 0,-1-1,-1 0,-1-1,0 0,-2 0,0-1,-2 0,2-9,-6 24,-2 0,1 1,0-1,-1 0,0 0,0 1,-1-1,0 0,0 0,0 1,-1-1,1 1,-1-1,-1 1,1 0,-1 0,0 0,0 0,0 0,-1 0,0 1,0 0,0 0,0 0,0 0,-1 1,0-1,0 1,0 0,0 1,0-1,-1 1,1 0,0 0,-1 1,0 0,1 0,-1 0,0 1,-3-1,-19 5,2 1</inkml:trace>
  <inkml:trace contextRef="#ctx0" brushRef="#br0" timeOffset="3487.631">1922 806,'-7'15,"2"2,0-1,1 1,0-1,1 1,1 0,1 0,0 1,2-1,0 0,1 2,-2-16,1 0,0 0,0 0,0 0,0 0,1 0,-1 0,1-1,0 1,0 0,0-1,0 0,0 1,1-1,-1 0,1 0,-1 0,1 0,0-1,-1 1,1-1,0 0,0 0,0 0,0 0,0 0,1 0,-1-1,0 0,0 0,0 0,0 0,1 0,-1 0,0-1,0 1,0-1,3 0,0-1,-1 1,1-1,-1 0,0 0,0-1,0 0,0 1,0-2,0 1,-1-1,1 1,-1-1,0 0,0-1,-1 1,1-1,-1 1,0-1,1-3,-1 3,-1 1,0-1,0 1,-1-1,0 0,0 0,0 0,0 0,-1 0,1 0,-1 1,0-1,-1 0,1 0,-1 0,0 0,-1 0,1 0,-1 1,0-1,0 1,0-1,0 1,-1 0,0 0,0 0,0 0,0 0,-1 1,0-1,1 1,-1 0,0 0,0 0,-1 1,-17-6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30,'39'17,"-21"-14,-1-1,1 0,0-2,-1 0,1-1,0 0,-1-2,1 0,-1-1,0 0,11-5,109-18,-91 26,-34 1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8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84,'34'-5,"16"-7,3 0,-1 1,-6 3,-5 2,-5 3,-4 1,-7-3,-3-2,-1 2,1 0,2 2,-4 6,-4 3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2:59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0,'-38'70,"-24"29,139-175,-77 75,0 0,1 0,-1 0,1 0,-1 1,1-1,0 0,-1 0,1 0,0 0,0 0,-1 1,1-1,0 0,0 1,0-1,0 1,0-1,0 1,0-1,0 1,0 0,0-1,0 1,0 0,1 0,-1 0,0 0,0 0,0 0,0 0,0 0,0 1,0-1,0 0,0 0,0 1,0-1,0 1,0-1,0 1,0 0,0-1,0 1,0 0,0-1,-1 1,1 0,0 0,-1 0,1 0,0 0,0 0,2 16,0 0,-1-1,0 1,-2 0,0 0,0 0,-3 8,1 24,-11 94,4-77,2 0,3 0,2 0,6 30,-2 24,-1 10,9-119,-4-15</inkml:trace>
  <inkml:trace contextRef="#ctx0" brushRef="#br0" timeOffset="604.179">0 1157,'35'-12,"0"0,1 3,0 0,1 3,0 1,32 0,156-21,-162 13,-58 7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10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639 452,'-17'-12,"8"3,0 1,-1 0,1 1,-2 0,1 0,-1 1,0 1,0 0,-1 0,1 1,-1 1,0 0,0 0,0 1,-1 1,1 0,-9 0,-12 9,1 0,0 2,0 2,2 0,-1 2,1 2,-22 15,17-11,33-20,0 0,-1 1,1-1,0 1,0 0,0 0,0 0,0 0,0 0,0 0,0 0,0 1,1-1,-1 1,0-1,1 1,-1-1,1 1,0 0,0 0,-1 0,1 0,0 0,1 0,-1 0,0 0,0 0,1 1,0-1,-1 0,1 0,0 1,0-1,0 0,0 0,1 1,-1-1,0 0,1 0,0 0,-1 0,1 0,0 0,0 0,0 0,1 0,-1 0,0 0,1 1,10 4,-1 0,1 0,0-1,0 0,1-1,-1 0,1-1,13 2,31 11,-55-16,0-1,0 1,0-1,0 1,0 0,0 0,0 0,-1 0,1 0,0 1,-1-1,1 0,-1 1,1-1,-1 1,0-1,0 1,0 0,0-1,0 1,0 0,0 0,0 0,-1 0,1 0,-1 0,1 0,-1 0,0 0,0 0,0 0,0 0,0 0,0 0,-1 0,1 0,-1 0,1 0,-45 67,-100 74,130-130,9-9,0 0,0 0,0 0,1 1,-1-1,1 2,1-1,-1 0,1 1,0 0,0 0,0 0,1 0,0 1,0 0,1-1,0 1,0 0,0 0,1 0,0 0,1 0,3-1,1 0,0-1,0 0,1 0,-1-1,1 1,0-1,0 0,1 0,-1 0,1-1,0 0,0 0,0-1,0 1,1-1,-1 0,1-1,-1 0,1 0,-1 0,1-1,-1 0,1 0,0-1,3 0,159-7,-119-26,-41 18</inkml:trace>
  <inkml:trace contextRef="#ctx0" brushRef="#br0" timeOffset="853.228">301 0,'-49'133,"40"-105,2 0,0 1,2 0,0 0,3 0,0 0,2 1,1-1,2 9,8 24,-4 0,-2 1,-2 0,-4 0,-2 0,-5 15,-27 225,24-50,-14-137,4-36,16-78,2-6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13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1 417,'111'-64,"-86"54,1 1,0 1,0 1,0 1,1 1,0 2,0 1,0 1,21 2,-47-1,0 0,1 0,-1 0,1 0,-1 1,0-1,1 0,-1 1,0-1,1 1,-1 0,0-1,0 1,0 0,0 0,0 0,0 0,0 0,0 0,0 0,0 0,0 0,0 0,-1 0,1 1,0-1,-1 0,1 0,-1 1,0-1,1 0,-1 1,0-1,0 1,0-1,0 0,0 1,0-1,0 1,0-1,-1 0,1 1,0-1,-1 0,1 1,-1-1,0 1,-33 60,-182 195,182-182,34-73,-1 0,1 0,-1 0,1 1,0-1,0 0,0 0,0 1,0-1,0 0,0 0,1 0,-1 1,1-1,0 0,0 0,0 0,0 0,0 0,0 0,0-1,0 1,1 0,-1 0,1-1,0 1,-1-1,1 1,0-1,0 0,0 0,0 0,0 0,0 0,14 3,1-1,-1 0,1-2,0 0,0-1,-1 0,1-2,0 0,1-1,68-15,-61 12</inkml:trace>
  <inkml:trace contextRef="#ctx0" brushRef="#br0" timeOffset="326.49">876 417,'0'10,"0"7,0 7,0 3,0 2,0 1,-5 0,-1 0,0 0,1-1,1-1,-3-4,0-2,0 0,2 1,-3 2,4-4,4-5</inkml:trace>
  <inkml:trace contextRef="#ctx0" brushRef="#br0" timeOffset="585.541">1102 417,'4'29,"3"14,-1 5,-2-1,0-4,-2-5,-1-3,-5-3,-2-3,-1 0,-3-2,0-4</inkml:trace>
  <inkml:trace contextRef="#ctx0" brushRef="#br0" timeOffset="1106.356">649 559,'31'-31,"-4"2,1 1,1 2,2 1,1 1,23-13,-51 35,0-1,1 1,-1-1,1 2,-1-1,1 0,0 1,0 0,0 0,0 0,0 1,0-1,0 1,0 1,0-1,0 0,-1 1,1 0,0 1,0-1,0 1,-1 0,1 0,-1 0,1 0,-1 1,0 0,0 0,0 0,0 0,-1 1,1 0,22 18,1-2,1 0,0-2,2-1,0-2,12 5,-38-18,0 0,1-1,-1 1,0-1,1 0,-1 0,0-1,1 1,-1-1,1 0,-1 0,1-1,-1 1,1-1,-1 0,0 0,1 0,-1-1,0 1,0-1,0 0,0 0,0-1,0 1,-1-1,1 0,-1 0,0 0,0 0,0-1,0 1,1-3,27-41,-17 29</inkml:trace>
  <inkml:trace contextRef="#ctx0" brushRef="#br0" timeOffset="3447.271">1836 559,'-29'224,"27"-206,8-49,20-71,-21 72,2 1,2-1,0 1,2 1,1 0,11-17,-22 40,1 1,-1-1,1 1,1 0,-1 0,0-1,1 1,0 1,0-1,0 0,1 1,-1 0,1 0,0 0,0 0,0 0,0 1,0-1,0 1,1 1,-1-1,1 0,-1 1,1 0,0 0,0 0,-1 1,1 0,0 0,0 0,0 0,-1 1,1 0,0 0,-1 0,1 0,-1 1,5 1,33 60,-35-40</inkml:trace>
  <inkml:trace contextRef="#ctx0" brushRef="#br0" timeOffset="3905.502">2569 530,'-46'20,"12"-7,0 1,2 2,-1 1,2 2,0 1,-5 7,31-22,0 0,0 0,1 0,0 1,0-1,0 1,1 0,0 1,0-1,1 0,-1 1,1-1,-1 6,3-9,-1 0,1-1,0 1,-1-1,1 1,0-1,0 1,1 0,-1-1,1 1,-1-1,1 1,0-1,0 1,0-1,0 0,0 1,0-1,1 0,-1 0,1 0,-1 0,1 0,0 0,0 0,0-1,0 1,0-1,0 1,1-1,-1 0,0 0,1 0,-1 0,1 0,1 0,10 0,0 0,0-1,-1 0,1-1,0-1,0 0,-1-1,1-1,-1 0,0 0,0-1,0-1,-1 0,0-1,0 0,1-2,108-94,-119 102,0 1,-1-1,1 0,0 1,0 0,0 0,0-1,0 1,0 0,-1 0,1 1,0-1,0 0,0 1,0-1,0 1,-1-1,1 1,0 0,-1 0,1 0,0 0,-1 0,1 0,-1 0,1 1,-1-1,0 0,0 1,1-1,-1 1,0-1,0 1,-1 0,1 0,0-1,0 1,-1 0,1 0,-1 0,12 16,0-5</inkml:trace>
  <inkml:trace contextRef="#ctx0" brushRef="#br0" timeOffset="4383.785">3105 530,'-160'121,"158"-119,-1 0,1 0,0 1,0-1,0 0,1 1,-1-1,0 1,1 0,0 0,-1-1,1 1,0 0,1 0,-1 0,0 0,1 0,0 0,0 0,0 0,0 0,0 0,0 0,1 0,-1 0,1 0,0 0,0 0,0 0,1 0,-1 0,0-1,1 1,0-1,0 1,0-1,0 0,0 0,0 1,0-1,1-1,-1 1,1 0,2 1,7 1,1 0,0 0,0-1,0-1,1 0,-1-1,0 0,1-1,-1 0,0-1,1-1,-1 0,0-1,0 0,0-1,-1-1,1 0,-1 0,4-4,24-14,-1-1,-1-2,-1-1,-2-2,-1-2,-1-1,5-9,-13 15,0-2,-2-1,-1-1,-2 0,13-27,-28 48,0-1,-1 1,0-1,-1 1,0-1,0 0,-1 0,-1-1,0 1,0 0,-1-1,0 1,-1 0,0-1,0 1,-1 0,-1 0,1 0,-2 0,1 1,-2-1,-3-7,5 12,0-1,0 1,-1 0,0 0,0 0,0 0,0 1,-1-1,0 1,0 1,0-1,0 0,-1 1,1 0,-1 1,0-1,0 1,0 0,0 0,0 1,0 0,0 0,-1 0,1 1,0 0,0 0,-1 1,1-1,0 1,0 1,0-1,0 1,0 0,0 1,0-1,0 1,1 0,0 0,-1 1,0 1,-10 10,0 0,1 1,1 1,0 0,1 1,2 0,-1 1,2 1,1 0,0 0,0 5,5-14,0 0,2 0,-1 1,1-1,1 0,0 1,1-1,0 1,0-1,2 1,-1-1,1 0,1 0,0 0,1 0,0 0,0 0,1-1,0 0,1 0,1 0,0 0,14 10,1-2,0-1,2-1,-1 0,2-2,0-1,1-1,0-1,0-2,1 0,1-2,-1-1,1-1,18 1,149 12,-167-18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22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57,'34'0,"15"0,10-5,-1-1,-5 0,-8 1,-5 1,-6 2,-3 1,-3-5,0 0,-1 0,0 2,0 1,-5 1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22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51,'38'-5,"18"-1,4-1,-4 2,-6 2,-7 1,-6 0,-4 2,-3 0,-2-5,-1-1,-1 1,-4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1,'0'33,"5"17,1-1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23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1,'-149'186,"195"-228,73-52,-119 94,-1 1,0-1,1 1,-1-1,1 1,0 0,-1-1,1 1,-1 0,1-1,0 1,0 0,-1 0,1-1,0 1,0 0,0 0,0 0,0-1,0 1,0 0,0 0,0 0,0-1,0 1,0 0,1 0,-1-1,0 1,1 0,-1-1,0 1,1 0,-1-1,1 1,-1 0,1-1,0 1,-1-1,1 1,-1-1,1 1,0-1,-1 0,1 1,0-1,0 0,-1 1,1-1,0 0,0 0,-1 0,1 0,0 0,0 1,0-1,-1-1,1 1,0 0,0 0,-1 0,1 0,0-1,0 1,-1 0,1-1,0 1,-1 0,2-1,-3 7,-21 250,4-30,-6-85,-7 85,30-182,2-43,-1-11</inkml:trace>
  <inkml:trace contextRef="#ctx0" brushRef="#br0" timeOffset="413.105">1 1016,'5'4,"1"-1,0 0,0-1,0 1,0-1,0 0,0-1,0 1,1-1,-1-1,1 1,-1-1,1 0,-1 0,1-1,-1 0,0 0,1-1,-1 0,5-2,20-1,188-14,-9-15,-183 29,-3 2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5:03:1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1 285,'337'-54,"299"22,-159 21,1075-118,-943 81,-289 38,-260 22,-56-6</inkml:trace>
  <inkml:trace contextRef="#ctx0" brushRef="#br0" timeOffset="2418.061">537 905,'60'-38,"-34"19,1 2,1 0,1 1,0 2,1 1,0 2,1 1,9-1,0 1,-21 5,0 0,0 1,0 1,1 1,-1 0,1 2,0 0,18 3,-35-2,0 0,0 0,0 0,0 0,0 0,0 1,0-1,0 1,-1 0,1 0,-1 0,1 0,-1 0,0 0,1 1,-1-1,-1 1,1 0,0-1,-1 1,1 0,-1 0,0 0,0 0,0 0,0 0,0 1,-1-1,0 0,1 0,-1 0,-1 3,1 2,-1-1,0 0,0 1,-1-1,0 0,0 0,-1 0,0 0,0 0,0 0,-1-1,0 0,-1 0,1 0,-13 12,-1-1,-1-1,0-1,-1 0,-1-2,-3 2,-15 10,38-25,1 1,-1-1,0 1,1 0,-1-1,1 1,-1 0,1-1,-1 1,1 0,0 0,-1-1,1 1,0 0,-1 0,1 0,0-1,0 1,0 0,0 0,0 0,0 0,0 0,0-1,0 1,0 0,1 0,-1 0,0-1,0 1,1 0,-1 0,1-1,-1 1,1 0,-1 0,1-1,-1 1,1-1,-1 1,1 0,0-1,-1 1,1-1,0 0,0 1,-1-1,1 1,0-1,0 0,0 0,-1 1,1-1,0 0,0 0,0 0,0 0,-1 0,1 0,0 0,0 0,0-1,0 1,-1 0,1 0,0-1,0 1,0-1,3 3,49 13,-35-11,0 1,0 1,0 0,-1 1,0 1,0 1,-1 1,0 0,0 1,-12-9,1 1,-1-1,1 1,-1 0,0 1,0-1,0 1,-1-1,1 1,-1 0,0 1,0-1,0 0,-1 1,0 0,1-1,-2 1,1 0,0 0,-1 0,0 0,0 1,-1-1,1 0,-1 0,0 0,-1 1,1-1,-1 0,0 0,0 0,-1 0,0 0,-1 5,-11 6,0 0,0-1,-2-1,0 0,0-1,-1-1,-1 0,0-1,0-2,-1 1,-2-1,15-6,-108 48,90-44</inkml:trace>
  <inkml:trace contextRef="#ctx0" brushRef="#br0" timeOffset="2799.581">2005 623,'-62'52,"3"2,2 4,3 1,3 3,2 2,-19 36,59-85,1 1,1 0,0 0,2 1,-1-1,2 1,0 0,1 1,1-1,1 5,0-14,1-1,1 0,-1 0,1 0,0 0,1 0,0 0,0 0,0-1,1 1,0-1,0 1,1-1,0 0,0 0,0 0,1-1,-1 0,1 0,1 0,-1 0,1-1,0 0,0 0,0 0,2 0,14 5,0-1,0-1,1-1,0-1,1-1,-1 0,1-2,0-1,-1-1,1-1,0-2,-1 0,0-1,0-1,0-1,0-1,-1-1,0-1,0-1,-1-1,5-5,-21 14,1-1,0 0,-1 0,1 0,-1-1,0 0,0 0,-1 0,1 0,-1-1,0 0,0 0,-1 0,1 0,-1-1,0 1,0-1,-1 0,0 0,0 0,0 0,-1 0,0 0,0-1,-1 1,1 0,-1-1,-1 1,1 0,-1 0,0-1,0 1,-1 0,0 0,0 0,-1 0,-3-2,0 0,0 0,-1 1,0 0,-1 0,0 1,0 0,0 0,0 1,-1 0,0 0,0 1,-1 0,1 1,-1 0,0 0,1 1,-1 1,-8-1,-3 0,0 1,0 1,0 1,0 1,1 0,-1 2,1 0,-1 2,-1 0,-2 4,1 0,0 2,0 0,1 1,1 2,0 0,1 1,-11 12,5-3</inkml:trace>
  <inkml:trace contextRef="#ctx0" brushRef="#br0" timeOffset="3206.366">2739 792,'-29'9,"0"0,0 2,2 1,-1 1,1 2,1 0,1 2,-13 11,25-17,1 0,0 1,1 1,0 0,1 0,0 1,1 0,1 0,0 1,1 1,1-1,0 1,1 0,1 0,0 1,1 3,1-13,0 1,1 0,0 0,1 0,-1 0,2 1,-1-1,1 0,0 0,1 0,0-1,0 1,0 0,1-1,1 1,-1-1,1 0,0 0,1 0,-1-1,1 1,1-1,-1 0,1-1,0 1,1-1,-1-1,4 3,1-1,1-1,0 0,0 0,0-2,0 1,1-1,-1-1,1 0,0-1,0-1,-1 0,1 0,0-1,0-1,-1 0,1-1,-1 0,0-1,0 0,0-1,0-1,-1 0,0 0,6-5,-3 4,-1 0,1-1,-1-1,-1 0,0-1,0 0,-1-1,0 0,-1-1,0 0,-1-1,0 0,-1 0,-1-1,0 0,0 0,-2-1,0 1,0-1,-2-1,0 1,0 0,-2-1,1-14,-4 17,0 0,-1 0,0 0,-1 0,-1 0,0 1,-1 0,0 0,0 0,-2 1,1 0,-1 0,-1 1,0 0,0 0,-1 1,0 0,-1 1,0 1,0-1,-1 1,0 1,0 0,0 1,-1 1,1-1,-1 2,0 0,-1 1,1 0,-2 0,-11 2</inkml:trace>
  <inkml:trace contextRef="#ctx0" brushRef="#br0" timeOffset="3608.229">3331 341,'-21'13,"1"1,1 1,0 0,1 2,1 0,0 1,1 1,-6 10,20-25,-1-1,1 1,0 0,1-1,-1 1,0 0,1 0,0 1,0-1,0 0,1 0,0 0,-1 1,1-1,1 0,-1 0,1 1,-1-1,1 0,0 0,1 0,-1 0,1 0,0 0,0 0,0-1,0 1,0-1,1 1,0-1,0 0,0 0,0 0,0 0,1-1,-1 1,1-1,1 1,4 2,0 1,0-2,1 0,0 0,0 0,0-1,0-1,1 0,-1 0,1-1,-1 0,1-1,-1 0,1-1,1 0,-7 1,0-1,0 0,0 0,-1 0,1-1,0 0,-1 1,1-2,-1 1,0 0,0-1,0 0,0 0,0 0,0 0,-1-1,0 1,0-1,0 0,0 0,0 0,-1 0,0-1,1 1,-2-1,1 1,0-1,-1 0,0 1,0-1,-1 0,1 0,-1 0,0 0,0 0,-1 0,1 1,-1-1,0 0,-1 0,1 1,-1-1,0 1,0-1,-1-1,-3-1,-1 0,1 0,-1 0,0 1,-1 1,1-1,-1 1,0 0,-1 1,1 0,-1 0,0 1,-6-2,-10-2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1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0,'5'14,"1"5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1 416,'5'-38,"1"-23,5-5,0 3,-1 8,2 14,-2 8,4 10,-1 4,1 6,4 9,-1 11,-4 3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1 195,'169'27,"-163"-26,0 1,0-1,0-1,1 1,-1-1,0 0,0-1,0 0,0 0,0 0,0 0,0-1,0 0,0 0,-1-1,1 0,-1 0,1 0,-1 0,0-1,-1 0,1 0,-1 0,1-1,-1 1,0-1,-1 0,1 0,-1-1,0 1,-1-1,2-2,-2 3,-1 1,0 0,0 0,0-1,-1 1,1 0,-1-1,0 1,-1-1,1 1,-1 0,1-1,-1 1,0 0,-1 0,1 0,-1 0,0 0,0 0,0 0,-1 0,1 1,-1-1,0 1,0 0,0 0,0 0,-1 0,1 0,-1 1,1-1,-1 1,0 0,0 0,0 1,0-1,-1 1,1 0,-4-1,-4 2,1 1,-1 0,0 1,1 0,-1 1,1 1,0-1,0 2,0-1,0 1,1 1,0 0,0 1,0 0,1 0,0 1,1 0,-1 1,2-1,-1 2,-4 6,8-9,0 1,0 0,0 0,1 0,0 0,1 0,0 0,0 1,1-1,0 1,0-1,1 1,0 0,1-1,-1 1,2-1,-1 1,1-1,1 0,-1 1,2-1,-1 0,1-1,0 1,0-1,1 1,0-2,0 1,1 0,0-1,0 0,1 0,-1-1,1 0,0 0,1 0,3 1,-3-1,0 1,1-1,-1-1,1 1,0-2,1 1,-1-1,1-1,-1 1,1-2,0 1,0-1,-1-1,1 0,0 0,0-1,0 0,0-1,-1 0,1 0,-1-1,0-1,1 1,-1-2,-1 1,1-1,1-1,8-10,-2 2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0,'10'39,"-2"12,-2-2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6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254 593,'-15'2,"1"0,-1 1,0 1,1 1,-1 0,1 0,1 2,-1 0,1 0,0 1,1 1,0 0,0 0,1 2,0-1,1 1,-7 10,14-17,2 0,-1 0,0 0,1 0,0 1,0-1,0 0,0 1,1-1,-1 1,1-1,1 1,-1-1,0 0,1 1,0-1,0 0,0 1,1-1,0 0,-1 0,1 0,1 0,-1 0,0-1,1 1,0-1,0 1,0-1,0 0,1 0,-1 0,1-1,-1 1,1-1,0 0,0 0,0 0,0-1,1 1,3 0,-1 1,-1 1,1-1,0-1,0 1,1-1,-1-1,0 1,1-1,-1 0,1-1,-1 0,1 0,-1-1,1 1,-1-2,1 1,-1-1,0 0,0-1,4-1,9-8</inkml:trace>
  <inkml:trace contextRef="#ctx0" brushRef="#br0" timeOffset="483.171">621 1,'39'153,"-31"-118,-2 0,-1 0,-2 1,-2-1,-1 1,-3 23,1 27,3 195,-1-279,-1-1,1 1,0 0,1-1,-1 1,0 0,0 0,1-1,-1 1,1-1,-1 1,1 0,0-1,-1 1,1-1,0 1,0-1,0 0,0 1,1-1,-1 0,0 0,0 0,1 0,-1 0,1 0,0 0,9 0</inkml:trace>
  <inkml:trace contextRef="#ctx0" brushRef="#br0" timeOffset="758.018">452 509,'38'-5,"33"-6,8-2,-4 2,-11 3,-10 2,-11 3,-7 1,-5 2,-3 0,-6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3:4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68 619,'-10'18,"1"-1,0 2,1-1,1 1,1 0,1 1,0 0,2-1,0 1,1 1,1-1,1 0,1 6,0-22,0 0,0-1,1 1,-1 0,1-1,0 1,0-1,0 1,0-1,1 0,-1 0,1 0,0 0,0-1,0 1,0-1,0 0,0 1,1-2,-1 1,1 0,-1-1,1 1,0-1,0 0,0 0,0-1,-1 1,1-1,0 0,0 0,0 0,0 0,0-1,0 1,0-1,0 0,-1 0,1-1,0 1,-1-1,1 0,-1 0,0 0,1 0,1-2,5-2,0 0,-1 0,1-1,-1-1,-1 1,1-1,-1-1,-1 1,0-1,0-1,0 1,-1-1,-1 0,0-1,0 1,-1-1,0 0,-1 0,0 0,-1-1,0 1,-1 0,0-1,-1-1,-1 9,0 0,0 0,0 0,-1 0,0 1,1-1,-1 0,0 1,-1-1,1 1,-1 0,1 0,-1 0,0 0,0 1,0-1,0 1,-1-1,1 1,-1 0,0 0,1 1,-1-1,0 1,0 0,0 0,0 0,0 0,0 1,0 0,0 0,0 0,0 0,-1 1,-20 1</inkml:trace>
  <inkml:trace contextRef="#ctx0" brushRef="#br0" timeOffset="479.71">464 902,'142'-205,"-120"184,-12 43,-9 0,-1-16,0 0,0 1,0-1,1 0,0 0,0 0,0 0,1 0,0 0,0 0,1 0,-1-1,1 1,1-1,-1 0,1 1,0-1,1 0,0-1,0 1,0-1,1 0,-1-1,1 1,0-1,0 0,0-1,0 1,1-1,-1 0,0-1,1 0,0 0,-1 0,1-1,-1 0,1 0,0 0,-1-1,1 0,-1-1,1 1,-1-1,1 0,-1-1,0 0,0 0,0 0,-1 0,1-1,3-3,-3 3,-1 0,-1 0,1 0,0 0,-1-1,0 1,0-1,0 0,-1 0,0-1,0 1,0-1,0 0,-1 1,1-3,1-14</inkml:trace>
  <inkml:trace contextRef="#ctx0" brushRef="#br0" timeOffset="2927.371">1141 55,'82'-36,"-74"32,-1 1,2 0,-1 1,0 0,0 1,1-1,-1 1,1 1,-1 0,1 0,-1 1,0 0,1 0,-1 1,0 0,1 0,-1 1,-1 0,1 1,0-1,-1 2,0-1,0 1,0 0,1 1,-5 0,-1-1,1 1,-1 0,0-1,-1 1,0 0,0 0,0 0,0 0,-1 1,0-1,-1 0,1 0,-1 0,0 0,-1 0,1 0,-1-1,0 1,-3 4,-1 11,-5 19,7-30,1 0,0 0,1 1,0-1,0 0,1 1,1-1,-1 1,2-1,-1 1,2-1,-1 1,2 0,34 152,-30-128,-7-28,1 0,0 0,0 0,0 0,1 0,0 0,0-1,1 1,0-1,0 1,1-1,-1 0,1-1,0 1,1-1,0 1,0-1,0 0,0-1,1 1,-1-1,1-1,5 4,75-2,-54-9,-87 38,35-23,16-10,-1 1,1-1,0 1,0 0,1 0,-1 1,0-1,1 1,-1 0,1 0,0 0,0 0,0 1,1-1,-1 1,1 0,0-1,-1 1,2 0,-1 0,0 0,1 1,0-1,0 1,1 4,0 0,0 0,1 0,0 1,1-1,0 0,1 0,-1-1,2 1,-1 0,1-1,1 0,-1 0,5 6,30 74,-34-61,-2 1,-1 0,-1-1,-1 1,-2 0,-1 3,0-15,0 0,-2-1,1 0,-2 0,0 0,-1-1,0 0,-1 0,-1-1,0 0,4-8,1-1,-1 0,-1 0,1-1,0 1,-1-1,0 0,0 0,0-1,0 0,0 0,0 0,0-1,-1 0,1 0,-1-1,1 0,0 0,-3 0,-47 6,51-4,4-2,-1 1,0 0,1-1,-1 1,0-1,0 1,1-1,-1 0,0 0,0 0,0 0,1 0,-1 0,0 0,0-1,0 1,1-1,-1 1,0-1,0 0,1 0,-1 0,1 1,-1-1,0-1,-2-9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2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2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  <inkml:trace contextRef="#ctx0" brushRef="#br0" timeOffset="22838.238">861 590,'-12'-15,"0"0,1 0,1-1,0-1,1 1,1-2,1 1,-63-102,-91-27,70 92,6-1,85 56,0 0,0 0,0 0,0-1,0 1,0 0,0 0,0 0,0 0,0 0,0 0,-1-1,1 1,0 0,-1 0,1 0,-1-1,1 1,-1 0,1 0,-1-1,0 1,1-1,-1 1,0 0,1-1,-1 1,0-1,0 1,1-1,-1 0,0 1,0-1,0 0,0 0,1 1,-1-1,0 0,0 0,0 0,0 0,0 0,0 0,0 0,1-1,-1 1,0 0,0 0,0-1,0 1,1-1,-1 1,0 0,0-1,1 1,-1-1,0 0,1 1,-1-1,0 0,1 1,-1-1,1 0,-1 1,1-1,-1 0,1 0,0 0,-1 0,37 193,-36-191,0 0,0 0,0 0,1 0,-1 0,0 0,0-1,1 1,-1 0,0 0,1 0,-1-1,1 1,-1 0,1-1,0 1,-1 0,1-1,0 1,-1-1,1 1,0-1,0 1,-1-1,1 1,0-1,0 0,0 1,-1-1,1 0,0 0,0 0,0 0,0 0,0 0,0 0,-1 0,1 0,0 0,0 0,0 0,0-1,0 1,-1 0,1-1,0 1,0 0,0-1,-1 1,1-1,0 1,-1-1,1 0,0 1,41-44,-32 33,17-15,2 2,0 0,2 2,0 1,33-15,-22 11,-13 1,-29 24,0-1,1 0,-1 1,0-1,0 1,0-1,0 0,0 1,0-1,0 0,0 1,0-1,0 0,0 1,0-1,0 0,-1 1,1-1,0 1,0-1,-1 0,1 1,0-1,-1 1,1-1,-1 1,1-1,0 1,-1-1,1 1,-1 0,1-1,-1 1,0 0,1-1,-1 1,1 0,-1-1,0 1,1 0,-1 0,0 0,1 0,-1 0,0 0,1 0,-1 0,0 0,1 0,-1 0,1 0,-1 0,0 1,1-1,-1 0,-138-13,0 3,126 8,18 1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6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5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2">2343 1,'0'0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7">906 85,'0'0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3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1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1,'-25'3,"0"0,-1 2,1 1,1 1,-1 1,1 2,1 0,0 1,0 1,1 2,1 0,-14 11,28-17,0-1,0 1,1 0,0 0,0 1,1 0,0 0,1 0,0 0,0 1,1 0,0-1,1 1,0 1,1-1,0 0,0 0,1 0,0 1,1-1,1 5,-1-11,0-1,0 0,0 0,1 0,0 0,-1 0,1 0,0-1,0 1,0 0,1-1,-1 0,1 1,-1-1,1 0,0 0,-1-1,1 1,0 0,0-1,1 0,-1 0,0 0,0 0,1 0,-1-1,0 1,1-1,-1 0,0 0,1 0,1-1,103-34,-79 18,-1-2,-1-2,0 0,-2-2,0 0,9-14,-27 28,0 1,0 0,1 1,0-1,0 2,1-1,0 1,0 0,1 1,8-4,-15 10,0-1,0 1,0 0,-1 0,1 0,-1 0,1 1,-1-1,1 1,-1-1,1 1,-1 0,0 0,0 0,0 0,0 0,-1 1,1-1,-1 0,1 1,-1-1,0 1,0 0,0-1,0 1,0 0,0 0,-1-1,0 1,1 0,-1 0,0 0,0 0,-1 0,5 13,9 58,-11-51</inkml:trace>
  <inkml:trace contextRef="#ctx0" brushRef="#br0" timeOffset="521.332">848 58,'-5'15,"0"-3,1 0,0 0,1 0,1 0,-1 0,2 1,0-1,0 1,2 0,-1-1,1 1,1-1,0 0,4 11,-5-20,0-1,1 1,-1-1,1 0,-1 1,1-1,0 0,0 0,0 0,0 0,0-1,0 1,1 0,-1-1,1 0,-1 1,1-1,-1 0,1 0,-1-1,1 1,0 0,0-1,-1 0,1 0,0 1,0-2,0 1,-1 0,1 0,0-1,-1 0,1 1,0-1,-1 0,1 0,-1-1,2 0,88-63,-27 0,-63 65,0 0,0 0,0 0,0 0,-1 1,1-1,0 1,0-1,-1 1,1 0,0 0,-1-1,1 1,-1 0,1 1,-1-1,0 0,1 0,-1 1,0-1,0 0,0 1,0-1,0 1,0 0,0-1,0 1,-1 0,1-1,-1 1,1 0,-1 0,1 1,4 8,-1-4,0-1,0 0,0 0,1 0,0 0,0-1,0 0,1 0,0 0,-1 0,2-1,-1 0,1-1,-1 1,1-1,0-1,0 1,0-1,0 0,1-1,-1 0,0 0,1 0,-1-1,1 0,-1-1,1 1,-1-2,0 1,1-1,-1 0,0 0,0-1,0 0,-1 0,1-1,-1 1,6-6,-2 2,-1-1,0-1,0 0,-1 0,0 0,0-1,-1 0,-1-1,0 0,0 0,-1 0,3-8,0-4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1 255,'38'0,"28"0,7 0,-5 0,-8 0,-10-5,-8-1,-12 0</inkml:trace>
  <inkml:trace contextRef="#ctx0" brushRef="#br0" timeOffset="496.668">932 86,'-36'13,"3"-3,0 1,1 1,0 2,1 1,1 2,0 0,1 3,1 0,-23 23,47-40,1-1,0 1,0 1,1-1,-1 0,1 1,0-1,0 1,0 0,0-1,0 1,1 0,0 0,0 0,0 0,0 1,1-1,-1 0,1 0,0 0,0 1,1-1,-1 0,1 0,0 0,0 0,1 0,-1 0,1 0,0 0,-1-1,2 1,-1 0,0-1,1 0,0 1,0-1,0 0,0-1,0 1,0 0,1-1,-1 0,4 2,1-1,0 0,-1-1,1 1,0-2,0 1,0-1,0 0,1-1,-1 0,0 0,0-1,0 0,0 0,0-1,0 0,0 0,-1-1,1 0,-1-1,1 1,2-3,14-8,-1-1,-1-1,0-1,-1-1,14-16,161-134,-116 122,-79 45,1 0,0 1,0-1,-1 1,1-1,0 1,0 0,0-1,0 1,0 0,-1 0,1 1,0-1,0 0,0 1,0-1,-1 1,1-1,0 1,0 0,-1 0,1 0,-1 0,1 0,0 0,-1 0,0 0,1 1,-1-1,0 0,0 1,0-1,0 1,0 0,0-1,0 1,0 0,-1-1,1 1,-1 0,1 0,-1 0,0 0,1-1,-1 3,4 84,-6-81,1 1,0-1,0 0,1 1,0-1,0 1,1-1,0 1,1-1,-1 0,1 0,1 0,-1 0,1 0,0 0,1 0,-1-1,2 0,-1 0,0 0,1 0,0-1,1 1,-1-1,1-1,0 1,2 1,-2-3,1 0,-1-1,1 1,-1-1,1-1,0 1,0-1,0 0,0-1,0 1,0-1,0-1,0 1,-1-1,3-1,10-5</inkml:trace>
  <inkml:trace contextRef="#ctx0" brushRef="#br0" timeOffset="761.251">2033 1,'-38'38,"-23"23,0 5,5-8,11-9,10-9,5-5,9-5,2-7,4-3,1-4,2-5</inkml:trace>
  <inkml:trace contextRef="#ctx0" brushRef="#br0" timeOffset="1033.883">1554 1,'38'19,"28"21,6 8,-3 1,-9-3,-15-4,-10-10,-11-6,-10-1,-2-1,-3 0,-4 1,3-3,0-2,3-3,0-5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0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56,'90'-20,"1"4,0 5,12 2,-6 17,-95-7,0 0,0-1,0 1,1 0,-1 0,0 0,0 0,-1 0,1 1,0-1,0 1,-1-1,1 1,0 0,-1-1,0 1,1 0,-1 0,0 0,0 0,0 0,0 0,0 0,-1 1,1-1,-1 0,1 0,-1 1,0-1,0 0,0 0,0 1,0-1,-1 0,1 1,-1-1,1 0,-1 0,-1 2,-58 79,41-62,-214 246,226-259,1 1,0 0,0 0,0 0,1 1,1 0,0 0,0 0,1 0,-1 3,4-10,-1 0,0 0,1 0,0 0,0 0,0 0,0 0,0 0,0 0,1 0,-1 0,1 0,0-1,0 1,0 0,0 0,1-1,-1 1,1-1,-1 1,1-1,0 0,0 1,0-1,0 0,1 0,-1 0,0-1,1 1,-1-1,1 1,0-1,-1 0,1 0,0 0,0 0,0 0,2-1,1 3,1-1,-1 0,1-1,-1 1,1-1,0-1,0 1,-1-1,1-1,0 1,0-1,-1 0,1 0,0-1,-1 0,0 0,1-1,-1 0,0 0,0 0,0-1,-1 0,1 0,4-4,-3-10</inkml:trace>
  <inkml:trace contextRef="#ctx0" brushRef="#br0" timeOffset="199.718">1 281,'48'-5,"44"-6,17-2,-1 2,-13 3,-20 2,-16-2,-14 0,-10 2,-6 1,-8 7,-7 3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8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0,'0'752,"-28"-581,18-133,10-38,1 0,-1 0,1 0,-1 0,0 0,1 0,-1 0,1 1,-1-1,0 0,1 0,-1 0,1 0,-1 0,0 1,1-1,-1 0,0 0,0 1,1-1,-1 0,0 1,1-1,-1 0,0 0,0 1,0-1,1 1,-1-1,0 0,0 1,0-1,0 0,0 1,0-1,0 1,0-1,0 0,0 1,0-1,0 1,0-1,0 0,0 1,0-1,0 1,0-1,0 0,-1 1,1-1,0 0,0 1,0-1,-1 0,1 1,0-1,0 0,-1 1,1-1,0 0,-1 0,1 0,-1 1,10-12</inkml:trace>
  <inkml:trace contextRef="#ctx0" brushRef="#br0" timeOffset="283.985">1 536,'52'-10,"23"-3,8 1,-5 2,-12 3,-11 3,-11 2,-8 1,-5 1,-9 0</inkml:trace>
  <inkml:trace contextRef="#ctx0" brushRef="#br0" timeOffset="720.689">621 28,'0'662,"19"-541,-18-117,0-1,0 0,0 1,1-1,-1 0,1 0,0 0,0 0,0 0,0 0,0-1,1 1,-1-1,1 0,0 1,0-1,-1 0,1-1,1 1,-1 0,0-1,0 0,1 0,-1 0,0 0,1 0,-1-1,1 1,-1-1,1 0,-1 0,1 0,0-1,10-3,0 0,0-1,0-1,-1 0,0-1,0-1,-1 0,0 0,0-1,-1-1,0 0,-1-1,4-1,0-1,1 2,0 0,0 1,1 0,1 1,2 0,-18 9,0-1,1 0,-1 1,1-1,0 1,-1-1,1 1,-1 0,1 0,0 0,-1 0,1 0,0 0,-1 0,1 0,-1 0,1 1,0-1,-1 1,1-1,-1 1,1 0,-1 0,0 0,1-1,-1 1,0 0,1 1,-1-1,0 0,0 0,0 0,0 1,0-1,0 0,-1 1,1-1,0 1,-1-1,1 1,-1 0,1-1,-1 1,0 0,5 80,-6-72,14 63,-1-60</inkml:trace>
  <inkml:trace contextRef="#ctx0" brushRef="#br0" timeOffset="1065.011">1270 818,'23'-6,"0"-1,-1-1,0-2,0 0,-1-1,-1-1,0-1,0-1,-1 0,-1-2,0 0,6-9,-22 23,1-1,0 1,-1-1,0 0,0 0,0 0,0 0,0 0,0 0,-1 0,0-1,0 1,1-1,-2 1,1-1,0 1,-1-1,0 1,0-1,0 0,0 1,0-1,-1 1,0-1,1 1,-1-1,-1 1,1-1,0 1,-1 0,0 0,1-1,-1 1,-1 1,1-1,0 0,-1 0,1 1,-1 0,0-1,0 1,0 0,0 0,0 1,0-1,-1 0,1 1,0 0,-1 0,0 0,-3 0,-1 0,1 1,-1 0,1 0,-1 1,1-1,0 2,-1-1,1 1,0 0,0 1,0-1,1 2,-1-1,0 1,1 0,0 0,0 0,0 1,1 0,0 0,-2 2,-4 5,0 1,0 1,1 0,1 0,0 0,1 1,1 1,0-1,0 6,4-15,0 1,1 0,0 0,0 0,0 0,1 0,0 1,1-1,0 0,0 1,0-1,1 0,0 0,0 1,1-1,0 0,0 0,1 0,0-1,0 1,0-1,1 1,0-1,0 0,1-1,-1 1,1-1,3 2,5 2,1 0,0-2,1 1,-1-2,1 0,1-1,-1 0,1-1,0-1,0-1,14 1,0-3,-4-3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6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335 734,'-40'23,"1"1,1 2,1 1,1 2,2 2,1 1,0 3,-9 33,42-66,-1-1,1 1,-1-1,1 1,0-1,-1 1,1-1,0 1,0-1,0 1,1 0,-1-1,0 1,0-1,1 1,-1-1,1 1,-1-1,1 1,0-1,0 0,0 1,0-1,-1 0,2 0,-1 1,0-1,0 0,0 0,0 0,1 0,-1-1,0 1,1 0,-1 0,1-1,-1 1,1-1,-1 1,1-1,-1 0,1 0,-1 1,1-1,0 0,0-1,12 1,0-2,0 0,0-1,0 0,0-1,0-1,-1 0,0-1,0 0,0-1,-1 0,0-1,-1-1,1 0,-2 0,1-1,-1 0,2-5,151-180,-163 195,0 0,0 1,-1-1,1 1,0-1,0 0,0 1,0-1,0 0,0 1,0-1,0 1,0-1,0 0,0 1,0-1,0 0,0 1,1-1,-1 0,0 1,0-1,0 0,0 1,1-1,-1 0,0 1,0-1,1 0,-1 1,0-1,0 0,1 0,-1 0,0 1,1-1,-1 0,0 0,1 0,-1 0,1 0,-1 1,0-1,1 0,-1 0,0 0,1 0,-1 0,1 0,-1 0,0 0,1 0,-1-1,0 1,1 0,-1 0,0 0,1 0,-1 0,0-1,1 1,-4 50,1-37,2-7,-1-1,-1 0,1 0,0 0,1 0,-1 0,1 1,0-1,1 0,-1 0,1 1,0-1,0 0,0 0,1 0,0 0,0 0,0-1,1 1,-1-1,1 1,0-1,1 0,-1 0,1 0,-1 0,1-1,0 0,0 1,4 1,0-3,0 0,0 0,0-1,0 0,0-1,0 1,0-1,0-1,0 0,0 0,0 0,0-1,0 0,0-1,-1 0,1 0,-1-1,0 1,0-2,0 1,-1-1,1 0,1-2,12-11,-1 0,0-1,-2-1,0 0,-2-1,9-15,1-9,-1-2,-2 0,-3-1,-1-1,-3 0,-2-2,-2 1,-2-1,-3-1,-1 0,-4-42,-6 34,4 60,1-1,-1 1,0-1,1 1,-1-1,1 1,-1 0,0-1,0 1,1 0,-1-1,0 1,1 0,-1 0,0 0,0 0,1 0,-1 0,0 0,0 0,1 0,-1 0,0 0,0 0,1 1,-1-1,0 0,1 1,-1-1,0 0,1 1,-1-1,0 1,1-1,-1 1,1-1,-1 1,1-1,-1 1,1 0,-1-1,1 1,0-1,-1 1,1 0,0 0,0-1,-1 1,1 0,0 0,0-1,0 1,0 0,0 0,0-1,0 1,0 0,0 0,-17 52,2 1,2 0,3 1,2 0,1 30,6-73,-6 56,3 1,3-1,8 63,-5-118,0 1,1 0,1-1,0 1,1-1,0 0,1-1,1 1,0-1,0 0,1-1,5 5,-9-11,1 1,1-1,-1 0,1-1,-1 1,2-1,-1 0,0 0,1-1,-1 0,1 0,0-1,0 0,0 0,0 0,1-1,-1 0,0 0,0-1,1 0,-1 0,0-1,1 0,1-1,6-3,0 0,0-1,0-1,-1 0,0-1,0-1,-1 0,0 0,-1-2,0 1,-1-2,0 0,0 0,-1 0,-1-2,0 1,-1-1,-1 0,0-1,0 0,-2 0,0 0,-1 0,0-1,-1 0,-1 0,0-6,-2 14,-1 1,0 0,0 0,-1 0,1 0,-1 0,-1 0,0 0,0 0,0 1,0 0,-1 0,0 0,-1 0,1 0,-1 1,0 0,-1 0,1 0,-1 0,0 1,0 0,0 1,0-1,-1 1,0 0,-3-1,-2 0,0 0,0 1,-1 0,1 0,-1 1,1 1,-1 0,0 1,1 1,-1 0,0 0,1 1,-1 1,1 0,-5 2,-84 51,80-38</inkml:trace>
  <inkml:trace contextRef="#ctx0" brushRef="#br0" timeOffset="366.025">1605 649,'-11'10,"0"1,1 0,1 1,0 0,0 0,1 1,1 0,0 1,1-1,0 1,1 0,1 1,0 0,1-1,1 1,-1 7,3-18,1 1,0 0,-1 0,1-1,1 1,-1-1,1 1,0-1,0 0,0 1,0-1,1 0,-1-1,1 1,0 0,1-1,-1 1,1-1,-1 0,1 0,0-1,0 1,0-1,0 0,0 0,1 0,-1 0,1-1,-1 0,4 1,-1 0,1-1,-1 0,0-1,0 1,1-1,-1-1,0 1,0-1,0-1,0 1,0-1,0 0,0-1,0 0,-1 0,1 0,-1-1,0 0,5-3,-3-1,0-1,-1 0,0 0,0-1,-1 0,0 0,-1 0,0-1,0 0,-1 0,-1 0,0 0,0-1,-1 1,-1-1,0 1,0-1,-1-2,0 7,0-1,-1 0,0 1,0-1,0 1,-1-1,0 1,-1 0,1-1,-1 1,-1 1,1-1,-1 0,0 1,-1 0,0 0,0 0,0 1,0-1,-1 1,0 0,0 1,-1 0,1 0,-1 0,0 0,-6-1,-33 1,27 7</inkml:trace>
  <inkml:trace contextRef="#ctx0" brushRef="#br0" timeOffset="710.747">1972 621,'1'23,"1"-1,1 0,1 0,0 0,2 0,1 0,0-1,2 0,0-1,2 0,0-1,1 0,11 13,-18-28,-1 0,1 0,0 0,0-1,1 0,-1 0,1 0,0-1,-1 0,1 0,0 0,0-1,1 1,-1-2,0 1,0-1,0 0,1 0,-1 0,0-1,0 0,0-1,0 1,0-1,0 0,0 0,-1-1,1 0,-1 0,0 0,1-1,3-3,1-1,1 0,-2 0,1-1,-1 0,-1 0,0-1,0 0,-1-1,0 0,0 0,-2 0,1-1,-1 0,-1 0,2-10,-1-33,-4 31</inkml:trace>
  <inkml:trace contextRef="#ctx0" brushRef="#br0" timeOffset="1026.419">2847 0,'0'29,"-10"43,-3 14,-4 2,1-5,3-6,4-12,3-12,3-5,2-6,1-6,1-4,-1-2,1-2,4-6,2-1,-1-5</inkml:trace>
  <inkml:trace contextRef="#ctx0" brushRef="#br0" timeOffset="1245.946">2452 452,'43'0,"43"-5,12-1,-1 0,-13 1,-15 1,-15 2,-12 1,-8 1,-10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6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5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2">2343 1,'0'0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7">906 85,'0'0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3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1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0 384,'64'2,"1"-4,-1-2,0-3,-1-2,0-4,9-5,-55 13,-1 0,0-2,0 0,0-1,-1 0,0-1,0-1,-1 0,-1-1,0-1,0 0,-1-1,-1 0,0-1,0 0,-2 0,0-1,-1-1,6-13,-13 26,0 0,0 0,-1 0,1 0,-1-1,1 1,-1 0,0 0,-1-1,1 1,0 0,-1 0,0 0,0-1,0 1,0 0,0 0,0 0,-1 0,0 1,1-1,-1 0,0 1,0-1,-1 1,1 0,0-1,-1 1,0 0,1 1,-1-1,0 0,0 1,0-1,0 1,0 0,0 0,0 0,0 1,-1-1,1 1,0 0,0-1,-1 2,1-1,0 0,0 1,-1-1,1 1,0 0,0 0,0 0,0 0,0 1,0-1,0 1,1 0,-1 0,0 0,1 0,-2 1,-10 17,0 1,1 0,1 1,1 0,1 1,1 0,2 1,0 0,1 0,1 0,1 1,2-1,0 1,2 13,1 643,0-614,1-33,-2 1,-1-1,-2 1,-1-1,-3 6,5-31,0 0,-1 0,0 0,0-1,-1 1,-1-1,1 0,-1 0,-1 0,1 0,-1-1,-1 0,1-1,-1 1,0-1,-1 0,1-1,-1 0,0 0,0-1,-1 0,0 0,1-1,-1 0,0 0,0-1,-9 0,9 0,0 0,-1-1,1 0,-1-1,1 0,-1 0,1-1,-1 0,1-1,0 0,0-1,-1 0,2 0,-1-1,0 0,1 0,0-1,0 0,0-1,0 0,1 0,0 0,0-1,1 0,0-1,0 1,1-1,0 0,0 0,1-1,0 0,-2-7,4 0,2-1,0 1,0 0,2-1,0 1,1 0,0 0,2 0,0 0,0 1,2 0,0 0,0 1,1 0,1 0,1 0,0 1,0 1,1 0,1 0,0 1,1 1,0 0,0 0,9-3,6-8,1 1,0 1,2 1,0 2,1 1,1 2,0 1,0 1,1 2,1 2,-1 1,21-1,29 13,-60 1</inkml:trace>
  <inkml:trace contextRef="#ctx0" brushRef="#br0" timeOffset="262.627">1130 695,'4'38,"-2"22,-2 7,-2-5,1-7,0-8,-5-13,-1-6,0-4,2-2,-4-3,1-6</inkml:trace>
  <inkml:trace contextRef="#ctx0" brushRef="#br0" timeOffset="518.803">1017 412,'0'-10,"4"7,3 9,-1 7,-2 7,0 0</inkml:trace>
  <inkml:trace contextRef="#ctx0" brushRef="#br0" timeOffset="799.955">1807 666,'-15'29,"-13"23,-8 9,-2-2,5-6,4-8,6-5,3-6,4-4,1-2,-2 0,1-2,-1-4,3-1,-2-4,2-6</inkml:trace>
  <inkml:trace contextRef="#ctx0" brushRef="#br0" timeOffset="1068.881">1411 779,'15'-5,"14"8,7 4,2 5,-1 1,-1 2,-3 5,-1-2,-2 0,-2 3,1-2,-6 0,-2 1,-4-1</inkml:trace>
  <inkml:trace contextRef="#ctx0" brushRef="#br0" timeOffset="1464.071">2174 949,'14'-2,"1"0,-1-1,0-1,0 0,-1-1,1 0,-1-1,0-1,-1 0,1 0,-1-1,-1-1,0 0,0-1,6-6,-16 14,1 1,-1-1,0 0,1 0,-1 0,0 1,0-1,0 0,-1 0,1 0,0 0,-1-1,1 1,-1 0,0 0,0 0,0 0,0 0,0-1,0 1,0 0,-1 0,1 0,-1 0,0 0,1 0,-1 0,0 0,0 0,0 0,-1 0,1 0,0 1,-1-1,1 1,-1-1,1 1,-1-1,0 1,1 0,-1 0,0 0,0 0,0 0,0 0,-5-2,1 1,-1-1,0 1,1 1,-1-1,0 1,0 0,0 1,0 0,0 0,0 0,0 1,-5 1,-2 3,2 1,-1 1,1 0,0 1,0 0,1 1,0 0,1 1,0 0,0 0,1 1,0 1,1-1,1 1,0 1,0-1,1 1,1 0,0 1,1-1,0 1,1 0,1 0,1-8,1 1,0-1,0 1,1-1,0 0,0 1,1-1,-1 0,2 0,-1 0,0 0,1 0,0 0,1-1,-1 0,1 1,0-1,0 0,1-1,-1 1,1-1,0 0,0 0,0-1,1 1,0-1,-1 0,1-1,0 1,0-1,0 0,1-1,-1 1,0-1,1-1,-1 1,1-1,-1 0,0 0,2-1,77-16,-60 7</inkml:trace>
  <inkml:trace contextRef="#ctx0" brushRef="#br0" timeOffset="1884.981">2766 751,'-20'13,"0"1,1 1,0 1,2 0,0 2,1 0,0 0,2 2,0 0,-9 17,21-34,1 0,-1 1,0-1,1 1,0-1,0 1,0 0,0-1,1 1,-1 0,1 0,0-1,0 1,0 0,0 0,1-1,0 1,0 0,0-1,0 1,0-1,1 1,-1-1,1 0,0 1,0-1,0 0,1 0,-1 0,1-1,0 1,-1 0,1-1,0 0,0 0,1 0,-1 0,0 0,1-1,1 1,8 1,1 0,-1-1,1-1,-1 0,1-1,0 0,-1-1,1-1,-1 0,1-1,-1 0,0-1,0 0,0-1,-1-1,0 0,0-1,0 0,-1 0,0-2,0 1,-1-1,0-1,-1 0,2-2,13-11,-1 0,-1-2,-1 0,-2-2,0 0,-2-1,-1-1,-1 0,-1-1,-2-1,1-8,12-124,-25 156,0 0,0 0,-1 1,0-1,0 0,0 1,-1-1,0 1,0-1,-1 1,0 0,0 0,0 0,-1 0,0 1,0 0,0-1,-1 1,0 1,0-1,0 1,0 0,-2-1,1 2,0 0,-1 0,1 1,-1 0,1 0,-1 0,0 1,0 0,0 1,0-1,1 1,-1 1,0-1,0 1,0 0,0 1,1-1,-1 1,1 1,-1-1,1 1,0 1,-3 0,-4 5,0-1,0 1,1 1,0 1,1-1,0 2,0 0,1 0,-6 11,8-11,1 1,0 0,1 1,1-1,0 1,0 0,2 0,0 1,0-1,1 1,1-1,1 1,0 0,1-1,0 1,1 0,1-1,0 0,1 1,0-2,2 1,-1 0,2-1,0 0,0 0,1-1,1 0,2 3,9 7,1-1,1-2,1 0,1-1,0-1,1-1,1-1,0-1,1-2,1-1,-1-1,2-1,-1-1,11 0,-9-2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1,'33'20,"-9"13,-2 1,-2 1,-1 1,-2 0,-2 2,11 36,43 113,-70-187,1 1,0 0,0 0,0-1,0 1,0 0,0 0,0-1,0 1,0 0,0-1,0 1,1 0,-1 0,0-1,0 1,1 0,-1-1,1 1,-1 0,0-1,1 1,-1-1,1 1,-1-1,1 1,0-1,-1 1,1-1,-1 1,1-1,0 0,-1 1,1-1,0 0,0 0,-1 0,1 1,0-1,-1 0,1 0,0 0,0 0,-1 0,1 0,0 0,0-1,-1 1,1 0,0 0,-1 0,1-1,0 1,0 0,-1-1,1 1,-1-1,1 1,0-1,-1 1,1-1,-1 1,1-1,-1 1,0-1,1 0,-1 1,0-1,1 0,-1 1,9-35,1 0,2 2,1-1,2 1,1 1,1 1,13-16,86-112,-99 116,-13 23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5 284,'-1'0,"1"-1,0 1,-1 0,1-1,0 1,-1-1,1 1,0-1,0 1,0-1,-1 0,1 1,0-1,0 1,0-1,0 1,0-1,0 1,0-1,0 0,0 1,0-1,0 1,1-1,-1 1,0-1,0 1,0-1,1 1,-1-1,0 1,1-1,-1 1,0-1,1 1,-1 0,1-1,-1 1,1 0,-1-1,0 1,1 0,-1-1,1 1,0 0,-1 0,1 0,-1-1,1 1,-1 0,1 0,-1 0,1 0,0 0,-1 0,1 0,-1 0,1 0,0 1,39-7,-39 6,229-29,-100 29,-130 0,0-1,-1 1,1 0,-1 0,1 0,0 0,-1 0,1-1,0 1,-1 0,1 0,0-1,-1 1,1 0,0 0,0-1,-1 1,1 0,0-1,0 1,0 0,-1-1,1 1,0 0,0-1,0 1,0-1,0 1,0 0,0-1,0 1,0 0,0-1,0 1,0-1,0 1,0 0,0-1,0 1,0-1,0 1,1 0,-1-1,0 1,0 0,0-1,1 1,-1 0,0-1,0 1,1 0,-1 0,0-1,1 1,-1 0,0 0,1 0,-1-1,0 1,1 0,-1 0,0 0,1 0,-1 0,1 0,-31-18,22 15,-27-12,1-2,1 0,1-2,0-2,1-1,-2-4,32 26,0-1,0 1,0-1,0 1,0-1,1 1,-1-1,0 1,0-1,0 0,1 0,-1 1,0-1,1 0,-1 0,1 0,-1 0,1 1,-1-1,1 0,-1 0,1 0,0 0,0 0,-1 0,1 0,0 0,0 0,0 0,0-1,0 1,1 0,-1 0,0 0,0 0,1 0,-1 0,0 1,1-1,-1 0,1 0,-1 0,1 0,0 0,-1 0,1 1,0-1,-1 0,1 1,0-1,0 0,0 1,0-1,0 1,0-1,0 1,18-4,2 1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14,'5'0,"16"5,9 1,4 0,2-1,-1-2,3 0,0-7,-2-2,-1 0,-3 1,-2 2,-1 0,-6-3,-1-1,-10 5,-11 4,-7 1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6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5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2">2343 1,'0'0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7">906 85,'0'0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3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1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8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1,'19'5,"16"1,7 0,-4 4,-3 0,-3-2,-3-2,0-2,-1-2,-1-6,-4-2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1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1 227,'0'33,"5"17,1 3,0-6</inkml:trace>
  <inkml:trace contextRef="#ctx0" brushRef="#br0" timeOffset="478.638">424 0,'-20'11,"0"-3,1 2,0 0,0 1,1 1,1 1,0 0,1 1,-5 7,18-19,1 1,0 0,-1 0,1 1,1-1,-1 0,0 1,1-1,-1 1,1 0,0-1,1 1,-1 0,0-1,1 1,0 0,0 0,0 0,1-1,-1 1,1 0,0 0,0-1,0 1,0 0,1-1,-1 1,1-1,0 0,0 0,0 0,0 0,1 0,0 0,-1 0,1-1,0 1,0-1,0 0,0 0,1 0,-1 0,3 0,48 25,-48-25,1-1,0 1,-1 1,1-1,-1 1,1 0,-1 1,0-1,-1 1,1 0,-1 1,0-1,0 1,0 0,0 1,-1-1,0 1,0 0,0 0,-1 0,0 0,0 0,-1 1,0 0,0-1,1 5,-4-8,1 0,-1 0,0 0,0 0,0 0,0 0,0 0,0 0,-1 0,0-1,1 1,-1 0,0-1,0 0,0 1,-1-1,1 0,0 0,-1 0,0-1,1 1,-1-1,0 1,0-1,0 0,0 0,0 0,0 0,0-1,0 1,0-1,0 0,-1 0,-106-11,91 4</inkml:trace>
  <inkml:trace contextRef="#ctx0" brushRef="#br0" timeOffset="3460.885">848 396,'-28'107,"17"-87,-1 0,-1 0,0-1,-2-1,0 0,-1-1,-1-1,0 0,-7 3,20-15,-118 67,114-68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1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68,'-18'90,"15"-72,1 1,1 0,0 0,1-1,1 1,1 0,2 8,-3-21,0 0,1-1,-1 1,1-1,1 1,-1-1,1 0,0 0,0 0,0 0,1 0,0-1,0 1,0-1,0 0,1-1,-1 1,1-1,0 1,0-2,1 1,-1 0,0-1,1 0,4 1,2-3,0-1,1 0,-1 0,0-1,0-1,0 0,0-1,0 0,-1-1,1 0,-1-1,0 0,-1-1,0 0,0 0,0-1,-1 0,0-1,3-5,165-176,-177 189,0 0,1 0,-1 0,1 0,-1 0,1-1,-1 1,1 0,-1 0,1 0,0 0,0 1,0-1,-1 0,1 0,0 0,0 1,0-1,0 0,0 1,0-1,0 1,1-1,-1 1,0-1,0 1,0 0,0 0,1 0,-1-1,0 1,0 0,0 1,1-1,-1 0,0 0,0 0,0 1,0-1,1 0,-1 1,0-1,0 1,0 0,0-1,0 1,0 0,0 0,0-1,-1 1,1 0,0 0,0 0,-1 0,1 0,8 35,-8-28,0 0,0-1,0 1,1 0,0-1,1 1,0-1,0 0,0 0,1 0,0 0,1-1,-1 1,1-1,0 0,1-1,-1 1,1-1,0 0,1-1,-1 1,1-1,0 0,2 0,-3-2,1-1,0 0,-1 0,1-1,0 0,0 0,0 0,-1-1,1 0,0 0,-1-1,1 0,-1 0,0 0,1-1,-1 0,-1 0,1-1,0 0,-1 0,1 0,-1 0,0-1,-1 0,1 0,-1 0,0-1,0 1,-1-1,2-4,7-10,-2 0,0-1,-1 0,-1-1,-1 1,-1-2,-1 1,2-22,-6 32</inkml:trace>
  <inkml:trace contextRef="#ctx0" brushRef="#br0" timeOffset="351.932">1267 322,'24'-19,"-2"-2,-1 0,0-1,-2-1,0-1,-2-1,-1 0,-1-1,6-15,-20 39,0 1,0-1,0 0,0 0,-1 0,1 0,-1 0,1 0,-1 0,1 0,-1-1,0 1,0 0,0 0,-1 0,1 0,0 0,-1 0,1 0,-1 0,0 0,1 0,-1 0,0 0,0 0,-1 0,1 1,0-1,0 1,-1-1,1 0,-1 1,0 0,1-1,-1 1,0 0,0 0,1 0,-1 0,0 0,0 1,0-1,0 1,0-1,-1 1,1 0,0-1,0 1,0 0,0 0,0 1,0-1,-2 1,-8 0,1 0,-1 1,0 0,1 1,-1 1,1 0,0 0,0 1,1 0,-1 1,1 1,1-1,-1 1,1 1,0 0,1 0,-1 1,2 0,-1 0,2 1,-1 0,1 0,0 0,1 1,1 0,-1 0,2 0,0 1,0-1,1 1,0 0,1 0,0 0,1-1,1 1,-1 0,2 0,0 0,0-1,1 1,1-1,3 9,2-9,0 0,1 0,0-1,1 0,0-1,1 0,-1 0,2-1,-1-1,1 0,0-1,1-1,0 0,-1 0,1-2,1 1,-1-2,2 0,-3 1,1-1,-1 0,0-1,1-1,-1 0,0-1,1-1,-1 0,10-2,1-3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0 672,'126'-115,"71"-79,-192 189,0-1,-1 0,0 0,0-1,-1 1,0-1,0 0,0 1,-1-1,0 0,-1-1,1 1,-1 0,-1 0,1-1,-1 1,0 0,-2-7,2 13,0 0,0 0,0 1,0-1,0 0,-1 0,1 1,0-1,-1 0,1 0,0 1,-1-1,1 0,-1 1,1-1,-1 1,1-1,-1 1,1-1,-1 1,0-1,1 1,-1-1,0 1,1 0,-1-1,0 1,1 0,-1 0,0-1,0 1,1 0,-1 0,0 0,0 0,0 0,1 0,-1 0,0 0,0 0,1 1,-1-1,0 0,0 0,1 1,-1-1,0 0,1 1,-1-1,0 1,1-1,-1 1,0 0,-30 30,26-25,0 0,0 0,1 1,-1 0,2 0,-1 0,1 0,0 0,1 1,-1 0,1-1,1 1,0 0,0 0,0 0,1 0,0 0,1-1,0 1,0 0,1 0,0 0,0-1,0 1,1-1,0 0,1 1,0-2,0 1,3 3,-1-4,1 0,0 0,0-1,0 0,1 0,0-1,0 1,0-2,0 0,1 0,-1 0,1-1,0 0,0-1,0 0,0 0,0-1,0 0,-1 0,1-1,0-1,0 1,5-3,18-4,0-1,-1-2,-1-2,0 0,24-16,-34 18,0-2,-1 0,0-2,-1 0,-1-1,0 0,-1-1,-1-1,5-10,-18 26,0 0,0-1,-1 1,1-1,-1 1,0-1,0 0,0 1,0-1,0 0,0 0,-1 0,1 0,-1 0,0 0,0 0,0 0,0 1,0-1,-1 0,0 0,1 0,-1 0,0 0,0 0,-2 3,0 0,0 0,0 0,0 0,0 0,0 1,0-1,0 1,1 0,-1 0,0 0,0 0,1 0,-1 1,1-1,-1 1,1 0,-1 0,1-1,0 2,0-1,0 0,0 0,1 1,-1-1,-1 1,-7 7,0 0,0 1,1 0,1 1,0 0,0 0,1 1,-3 7,9-16,-1 0,1 1,-1-1,1 0,0 0,1 0,-1 1,1-1,0 1,0-1,0 0,0 1,1-1,0 0,0 0,0 1,0-1,1 0,0 0,0 0,0 0,0-1,0 1,1-1,0 1,-1-1,1 0,0 0,1 0,0 0,5 2,0-1,0 0,1-1,-1 0,1-1,0 0,0 0,0-1,0 0,0-1,0 0,0-1,0 0,0 0,0-1,0-1,0 1,-1-2,1 1,-1-1,0-1,2-1,30-12,-1-2,-2-1,0-2,-1-2,-1-1,-2-2,-1-1,-1-2,-1-1,18-27,-43 53,-1 0,0 0,0 0,0-1,-1 1,0-1,0 0,-1-1,0 1,0-1,-1 1,0-1,0 0,-1 0,0 0,0 0,-1 0,0 0,0 7,0-1,0 1,-1 0,1 0,-1 0,1-1,-1 1,1 0,-1 0,0 0,0 0,1 0,-1 0,0 0,0 0,0 1,0-1,0 0,0 0,0 1,-1-1,1 0,0 1,0 0,0-1,0 1,-1 0,1-1,0 1,-1 0,1 0,0 0,0 0,-1 0,1 0,0 0,0 1,-1-1,1 0,0 1,0-1,0 1,-1-1,1 1,0 0,0-1,-1 2,-48 39,38-26,0-1,1 2,1 0,0 0,1 1,1 0,0 0,-4 19,9-28,1 0,0 0,1 0,0 1,0-1,1 0,-1 1,2-1,0 1,0-1,0 0,1 1,0-1,0 0,1 0,0 0,1-1,0 1,0-1,1 0,1 2,5 5,1-1,0 0,1 0,1-1,0-1,1-1,0 0,0 0,1-2,3 1,2-6,-19-6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0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0 254,'4'-4,"0"0,0 0,1 0,-1 1,1 0,0 0,0 0,0 0,0 1,0 0,1 0,-1 0,1 1,-1 0,1 0,0 0,-1 0,28-5,-1 2,1 1,1 2,-1 1,4 2,95-3,-131 1,0 0,1 1,-1-1,0 0,0 0,0 0,0 0,1 0,-1 0,0 0,0 0,0 0,0 0,1-1,-1 1,0-1,0 1,0-1,0 1,0-1,0 1,0-1,0 0,0 1,0-1,-1 0,1 0,0 0,0 0,-1 0,1 0,0 0,-1 0,1 0,-1 0,0 0,1 0,-1 0,0-1,0 1,1 0,-1 0,0 0,0 0,0-1,0 1,-1 0,1 0,0 0,0 0,-1 0,1-1,-1 1,1 0,-1 0,1 0,-1 0,0 0,1 0,-1 0,0 1,0-1,0 0,0 0,-115-104,115 104,0 1,0-1,0 1,0-1,0 0,1 1,-1-1,0 0,0 0,0 0,0 0,1 0,-1 0,1 0,-1 0,0 0,1 0,0 0,-1 0,1 0,0 0,-1-1,1 1,0 0,0 0,0 0,0 0,0-1,0 1,1 0,-1 0,0 0,0 0,1 0,-1-1,1 1,0-1,9-4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1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86,'-7'1,"1"1,-1 1,1-1,0 1,0 0,0 1,0-1,1 1,-1 0,1 1,0-1,0 1,0 0,1 0,0 1,0-1,0 1,1 0,-1 1,-32 52,19-29,-2 0,-1-2,-1 0,-1-1,-4 1,-66 59,65-84,19-10</inkml:trace>
  <inkml:trace contextRef="#ctx0" brushRef="#br0" timeOffset="303.419">25 0,'260'453,"-260"-453,6 10,-1 0,1 0,1-1,0 0,0 0,1 0,0-1,0 0,1-1,0 0,2 1,6-1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6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5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2">2343 1,'0'0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7">906 85,'0'0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0 222,'0'358,"1"-393,2 1,1 0,2 1,1-1,1 1,2 0,1 1,2 0,1 1,2 0,0 2,3 0,0 0,1 2,2 1,22-22,-42 46,-1 0,1 0,-1 0,1 0,0 0,0 0,0 0,0 1,0-1,0 1,0-1,1 1,-1 0,0 0,1 0,-1 0,1 1,-1-1,1 0,0 1,-1 0,1 0,-1 0,1 0,0 0,-1 0,1 1,-1-1,1 1,-1 0,1-1,-1 1,1 1,-1-1,0 0,0 0,1 1,-1-1,0 1,0 0,-1 0,1-1,0 1,1 2,37 129,-33-114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3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1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1:23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1 169,'59'-16,"2"2,0 3,0 3,1 2,0 3,0 3,30 8,-92-9,0 0,0 1,0-1,1 0,-1 1,0-1,0 0,0 1,0-1,0 0,0 1,-1-1,1 0,0 1,0-1,0 0,-1 1,1-1,0 1,0-1,-1 0,1 1,-1-1,1 1,0-1,-1 1,1-1,-1 1,1-1,-1 1,0 0,1-1,-1 1,1 0,-1-1,0 1,1 0,-1 0,0 0,1-1,-1 1,0 0,1 0,-1 0,0 0,1 0,-1 0,-34-17,27 14,0 0,0-1,0 0,1-1,-1 1,1-1,0-1,1 0,-1 0,1 0,-4-6,1-4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1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0,'-5'15,"-6"8,-7 7,1 1,-2 2,-3-1,-2 0,3-2,0-5,-1-3,-2 0,-1-3,3-1,11-8,11-5,6-4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0,'5'68,"-20"18,11-68,0 0,1 0,1 0,0 0,2 0,0 1,2 12,-1-27,-1 0,1-1,0 1,0 0,1-1,-1 0,1 1,-1-1,1 0,0 1,0-1,1 0,-1-1,1 1,-1 0,1-1,0 1,0-1,0 0,0 0,0 0,1 0,-1-1,1 1,-1-1,1 0,-1 0,1 0,0 0,-1-1,1 0,0 0,-1 0,1 0,0 0,0-1,-1 1,1-1,0 0,-1 0,1 0,-1-1,3-1,13-9,-1 0,-1-2,0 0,-1 0,0-2,-1 0,12-18,13-12,-39 44,-1 1,1-1,0 1,0-1,0 1,0 0,0 0,1-1,-1 1,0 0,0 0,1 0,-1 0,1 0,-1 1,1-1,-1 0,1 1,-1-1,1 1,0-1,-1 1,1 0,0 0,-1-1,1 1,0 1,-1-1,1 0,0 0,-1 1,1-1,0 0,-1 1,1 0,-1-1,1 1,-1 0,1 0,-1 0,0 0,1 0,-1 0,0 0,0 0,0 1,0-1,0 0,1 2,17 33,33 34,-48-67,-1 0,1 0,0-1,-1 0,1 1,0-1,0 0,1-1,-1 1,0-1,0 0,1 0,-1 0,1-1,-1 1,1-1,-1 0,1 0,-1-1,1 1,-1-1,1 0,-1-1,0 1,0-1,1 1,-1-1,0 0,-1-1,1 1,0-1,-1 0,3-1,15-17,-1-1,0-1,-2-1,-1-1,0 0,-2-1,0-3,-5 8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2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0,'3'6,"0"1,1-1,-2 0,1 1,-1 0,0-1,-1 1,1 0,-1 0,-1 0,1 0,-1 0,0 1,1 5,1 47,-2 0,-2 1,-4-2,-2 7,1-12,2 1,2 0,3 0,4 20,-4-73,0 0,0 0,0 0,0 0,0 0,0 0,1 0,-1-1,1 1,0 0,-1 0,1 0,0-1,0 1,0 0,0-1,0 1,1-1,-1 1,0-1,1 0,-1 0,1 1,-1-1,1 0,-1 0,1 0,0-1,0 1,0 0,-1-1,1 1,0-1,0 1,0-1,0 0,0 0,0 0,0 0,0 0,3-1,0 0,0-1,0 0,0 1,0-2,-1 1,1 0,-1-1,1 0,-1 0,0 0,0-1,0 1,2-4,10-12,-10 11,0-1,1 2,0-1,0 1,1 0,0 0,0 1,1 0,0 1,6-3,-13 9,0 0,0 0,1 0,-1 0,0 1,0-1,0 1,-1 0,1-1,0 1,0 0,-1 0,0 0,1 0,-1 0,0 1,0-1,0 0,0 1,0-1,-1 0,1 1,-1-1,1 1,-1-1,0 1,0-1,0 1,0-1,-1 1,1-1,-1 0,1 1,-2 1,2 2,0 15,14 71,-3-73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5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0 280,'19'-5,"0"0,0-1,-1-1,0-1,0 0,-1-1,0-1,-1-1,0 0,-1-2,0 1,7-10,-19 20,0-1,-1 0,1 1,-1-1,1 0,-1-1,0 1,-1 0,1-1,0 1,-1-1,0 1,0-1,0 1,0-1,-1 0,1 0,-1 1,0-1,0 0,0 0,-1 0,1 1,-1-1,0 0,0 1,0-1,-1 1,1-1,-1 1,0-1,0 1,0 0,0 0,0 0,-1 0,1 1,-1-1,0 0,0 1,0 0,0 0,0 0,-1 0,1 0,-1 1,1-1,-1 1,1 0,-1 0,0 1,1-1,-1 1,0-1,-1 1,-2 1,1-1,0 1,0 0,0 1,0-1,0 1,0 0,0 1,0-1,1 1,-1 0,1 1,0-1,0 1,0 0,0 0,1 1,0 0,0-1,0 1,0 1,1-1,0 0,0 1,0 0,1-1,0 1,0 0,0 0,1 0,0 1,0-1,1 0,-1 0,1 1,1-1,-1 0,1 0,0 0,1 1,-1-1,3 4,2 1,1-1,1 1,-1-1,2-1,-1 0,2 0,-1 0,1-1,0-1,1 0,-1 0,1-1,1 0,-1-1,1 0,0-1,0 0,4 0,5-1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6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5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2">2343 1,'0'0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16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2 221,'0'7,"-1"7,1 0,0 0,1 0,1-1,0 1,0 0,2-1,0 0,4 10,-8-22,1 0,-1 0,1 0,-1-1,1 1,0 0,-1-1,1 1,0 0,0-1,-1 1,1-1,0 1,0-1,0 0,-1 1,1-1,0 0,0 1,0-1,0 0,0 0,0 0,0 0,0 0,0 0,0 0,-1 0,1 0,0 0,0-1,0 1,0 0,0-1,0 1,-1-1,1 1,0-1,0 1,0-1,-1 1,1-1,0 0,-1 1,1-1,-1 0,1 1,-1-1,1 0,-1 0,1 0,-1 0,0 1,1-1,-1-1,28-49,52-115,-66 146,2 1,0 0,1 1,0 1,2 1,14-10,-32 25,0-1,0 1,0 0,1 0,-1 0,0 1,1-1,-1 0,0 0,1 1,-1-1,1 1,-1-1,1 1,-1 0,1 0,0-1,-1 1,1 0,-1 0,1 1,-1-1,1 0,0 0,-1 1,1-1,-1 1,1-1,-1 1,0 0,1 0,-1-1,0 1,1 0,-1 0,0 0,0 0,0 1,0-1,0 0,0 0,0 1,0-1,0 1,5 15</inkml:trace>
  <inkml:trace contextRef="#ctx0" brushRef="#br0" timeOffset="3372.003">566 221,'19'2,"0"-1,0-1,0 0,0-2,0 0,0-1,16-5,-27 5,0 0,0 0,-1-1,1 0,-1-1,0 0,0 0,-1 0,1-1,-1 0,0 0,-1-1,4-4,-6 8,-1 0,-1 0,1 0,0 0,-1 0,1 0,-1-1,0 1,0 0,0-1,0 1,-1-1,0 1,1-1,-1 0,-1 1,1-1,0 1,-1-1,0 1,1 0,-2-1,1 1,0 0,-1-1,1 1,-1 0,0 0,0 0,0 0,0 1,-1-1,-1-2,1 3,0-1,0 1,0 0,-1 0,1 0,0 0,-1 1,1-1,-1 1,0 0,0 0,1 0,-1 0,0 1,0 0,0 0,1 0,-1 0,0 0,0 1,0-1,1 1,-1 0,0 1,1-1,-1 0,0 1,-96 60,81-48,14-12,1 1,-1 1,1-1,0 1,0-1,0 1,0 0,1 1,-1-1,1 1,0-1,1 1,-1 0,1 0,0 0,0 0,0 1,1-1,0 0,0 1,0-1,1 1,0-1,0 1,0-1,1 1,-1-1,1 1,1-1,-1 0,1 1,0-1,0 0,0 0,2 1,3 5,2-1,-1 0,1 0,1-1,0 0,0 0,1-1,0-1,0 0,1 0,-1-1,2-1,-1 0,0 0,1-2,0 1,0-2,0 1,14-1,80-7,-89-2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7">906 85,'0'0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3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1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0:5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46 662,'-25'167,"4"-92,47-168,58-103,-72 174,0 0,2 1,0 0,2 1,0 1,10-9,-25 26,0 1,0 0,0 0,0-1,0 1,0 0,0 0,0 0,1 0,-1 0,0 0,1 1,-1-1,0 0,1 1,-1-1,1 1,-1-1,1 1,-1 0,1-1,-1 1,1 0,0 0,-1 0,1 0,-1 0,1 1,-1-1,1 0,-1 1,1-1,-1 1,1 0,-1-1,0 1,1 0,-1 0,0 0,1 0,-1 0,0 0,0 0,0 0,0 1,0-1,0 0,-1 1,1-1,0 0,-1 1,1-1,-1 1,1-1,-1 1,0-1,27 39,-11-24</inkml:trace>
  <inkml:trace contextRef="#ctx0" brushRef="#br0" timeOffset="301.123">696 520,'-6'10,"-11"13,2 2,0-1,2 2,1 0,1 0,1 1,2 1,-1 5,9-31,-1 0,1 1,-1-1,1 1,0-1,0 0,0 1,0-1,0 1,1-1,-1 0,1 1,-1-1,1 0,0 1,0-1,0 0,0 0,1 0,-1 0,0 0,1 0,0 0,-1 0,1-1,0 1,0-1,0 1,0-1,0 0,0 1,0-1,0 0,1-1,-1 1,0 0,0-1,1 1,-1-1,1 0,0 1,7-1,-1 0,1 0,-1 0,0-1,1-1,-1 0,0 0,0-1,0 0,0 0,0-1,-1 0,0-1,1 1,-2-2,1 1,-1-1,1 0,-2-1,1 0,-1 0,0 0,0-1,-1 0,0 0,-1 0,1-1,-2 1,1-1,-1 0,0 0,-1 0,0-1,-1 1,1-9,-3 12,0 0,0-1,0 1,-1 0,0 0,0 0,0 1,-1-1,0 0,0 1,0-1,-1 1,0 0,0 0,0 1,0-1,-1 1,0 0,0 0,0 1,0-1,-1 1,1 0,-1 0,0 1,0 0,0 0,0 0,0 1,0 0,0 0,-7 0,-12 3</inkml:trace>
  <inkml:trace contextRef="#ctx0" brushRef="#br0" timeOffset="717.653">1288 125,'-10'10,"1"1,0 1,1-1,0 1,1 1,0-1,1 1,1 1,0-1,0 1,2-1,-1 1,2 0,0 1,1-1,0 0,1 0,0 1,1-1,3 9,-2 33,0-17,-1 0,-2-1,-2 1,-6 31,0 4,12-62</inkml:trace>
  <inkml:trace contextRef="#ctx0" brushRef="#br0" timeOffset="953.02">950 520,'38'0,"28"0,11 0,3 0,-8 0,-11 0,-11 0,-9 0,-8 0,-8 0</inkml:trace>
  <inkml:trace contextRef="#ctx0" brushRef="#br0" timeOffset="1649.722">1881 435,'-40'11,"0"2,1 2,1 1,0 2,2 1,-8 7,-11 24,54-49,0 0,0 0,1 0,-1 0,0 0,0 0,0 0,1 1,-1-1,1 0,-1 0,1 1,-1-1,1 0,0 1,0-1,0 0,-1 1,1-1,0 1,1-1,-1 0,0 1,0-1,1 0,-1 1,0-1,1 0,0 0,-1 1,1-1,0 0,-1 0,1 0,0 0,0 0,0 0,0 0,0 0,0 0,0 0,0 0,0-1,1 1,-1-1,0 1,0-1,1 1,-1-1,11 3,0-1,1 0,-1-1,0 0,0-1,1-1,-1 0,0 0,0-1,0-1,0 0,0 0,-1-2,1 1,-1-1,0-1,1-1,63-22,-72 29,0-1,0 1,0-1,0 1,0 0,0 0,0 0,0 1,0-1,0 1,0-1,0 1,0 0,0 0,0 0,-1 1,1-1,0 1,-1-1,1 1,-1 0,0 0,0 0,0 0,0 1,0-1,0 0,0 1,-1-1,1 1,-1 0,1 0,-1-1,0 1,-1 0,1 1,0-1,0 1,0-1,1 0,-1 0,1 0,-1 0,1-1,0 1,0 0,0-1,0 1,0-1,1 0,-1 0,1 0,0 0,-1 0,1 0,0-1,0 1,0-1,0 0,1 0,-1 0,0 0,0-1,0 1,1-1,-1 0,0 0,1 0,1 0,11-6,-1 0,1-1,-1-1,0 0,-1-1,0 0,0-1,-1-1,0 0,-1-1,2-2,26-27,-1-2,-3-2,-1-1,14-27,-37 54,-2 0,0 0,-1 0,-1-1,0-1,-2 1,0-1,-2 0,0-1,-2 1,0-1,-1-13,0 33,-1-1,0 1,1 0,-1-1,0 1,0 0,0-1,0 1,-1 0,1-1,-1 1,1 0,-1-1,0 1,0 0,0 0,0 0,0 0,-1 0,1 0,-1 0,1 0,-1 1,1-1,-1 0,0 1,0 0,0-1,0 1,0 0,0 0,0 0,0 0,-1 0,1 0,0 1,-1-1,1 1,0 0,-1 0,1 0,0 0,-1 0,-1 0,-5 7,0 0,0 0,1 1,0 0,0 1,1-1,0 2,0-1,1 1,1 0,0 0,0 0,1 1,0-1,0 1,2 0,-1 0,1 1,1-1,0 0,1 1,0-1,0 3,0 0,-2 13,2 0,0 0,2 0,1 0,1 0,1 0,9 25,33 144,-38-176,-3-37,-5-1</inkml:trace>
  <inkml:trace contextRef="#ctx0" brushRef="#br0" timeOffset="1904.129">2078 295,'29'4,"29"3,9-1,2-2,-4 0,-10-2,-9-1,-7 0,-6 3,-4 3,-1-1,-2-2,-4 4,-7 1</inkml:trace>
  <inkml:trace contextRef="#ctx0" brushRef="#br0" timeOffset="6970.571">2869 464,'0'5,"0"11,0 7,0 5,0 3,0 0,0 0,0 0,0-6</inkml:trace>
  <inkml:trace contextRef="#ctx0" brushRef="#br0" timeOffset="7257.468">2953 125,'-5'5,"4"6,1 2</inkml:trace>
  <inkml:trace contextRef="#ctx0" brushRef="#br0" timeOffset="7654.125">3208 295,'-12'17,"1"0,1 1,1 1,0 0,2 0,0 1,1-1,1 2,0-1,2 0,1 1,-1 18,4-35,0 0,-1-1,1 1,1 0,-1 0,1 0,-1-1,1 1,0-1,0 0,1 1,-1-1,0 0,1 0,0 0,0-1,0 1,0-1,0 0,1 1,-1-1,1-1,-1 1,1 0,0-1,-1 0,1 0,0 0,0 0,0-1,3 1,3 0,0-1,1 1,-1-2,0 1,0-2,0 1,0-1,0-1,0 0,0 0,-1-1,1 0,-4 0,0-1,-1 0,0 0,0 0,0-1,-1 1,0-1,0 0,0-1,-1 1,0-1,0 1,0-1,-1 0,0 0,-1 0,1 0,-2 0,1 0,0-1,-1 1,-1 0,1 0,-1 0,0-1,-1 1,0 0,0 0,0 1,-1-1,0 0,-2-1,3 3,0 0,0 0,0 0,-1 1,0-1,0 1,0 0,0 0,-1 0,0 0,0 1,0-1,0 1,0 0,-1 1,1-1,-1 0,0 1,1 0,-1 1,0-1,0 1,-1-1,1 2,0-1,0 0,0 1,-1 0,1 1,0-1,-4 1,-9 5</inkml:trace>
  <inkml:trace contextRef="#ctx0" brushRef="#br0" timeOffset="8171.538">3546 662,'54'-48,"-2"-1,-2-2,32-45,-82 95,1 0,-1 0,0 0,0 0,0 0,0 0,1 0,-1 0,0 0,1 0,-1 0,1 0,-1 0,1 1,0-1,-1 0,1 0,0 1,-1-1,1 0,0 1,0-1,0 1,0-1,-1 1,1-1,0 1,0 0,0-1,0 1,0 0,0 0,0 0,0-1,0 1,0 0,0 0,0 1,0-1,0 0,0 0,0 0,0 1,0-1,0 0,0 1,0-1,-1 1,1-1,0 1,0 0,0-1,-1 1,1 0,0-1,-1 1,1 0,0 0,-1 0,1 0,-1-1,1 1,3 20,-3-11,1 1,-1-1,2 0,0 0,0 0,1 0,0-1,0 1,1-1,1 0,-1 0,1-1,1 0,0 0,0 0,0-1,1 0,1-1,-1-1,1 0,1 0,-1-1,0 0,1-1,0 0,0 0,0-1,0-1,0 0,0 0,0-1,1 0,-1-1,0 0,0 0,0-1,0 0,0-1,0-1,-1 1,0-1,1-1,-1 0,-1 0,1-1,-1 0,0 0,0-1,-1 0,0 0,5-7,0 0,-1 0,0 0,-1-1,-1 0,-1-1,0 0,-1-1,0 1,-2-1,0 0,1-7,-3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3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0 508,'6'3,"0"0,0-1,0 1,1-1,-1 0,1-1,-1 1,1-1,-1-1,1 1,-1-1,1 0,0-1,-1 1,1-1,-1-1,1 1,-1-1,1 0,-1-1,0 1,0-1,0 0,-1-1,1 1,-1-1,5-5,133-140,-12 6,-125 136,0 2,-1-1,0 1,0-1,0 0,-1-1,0 1,0-1,0 1,-1-1,0 0,-1-1,1 1,-1 0,-1-1,1 1,-1-1,-1 1,1-1,-1 0,-1 1,0-6,0 11,-1-1,1 1,0 0,-1 0,0 0,1 0,-1 1,0-1,0 0,0 1,0-1,0 1,0 0,-1 0,1-1,0 1,-1 1,1-1,-1 0,1 1,0-1,-1 1,0 0,1 0,-1 0,1 0,-1 0,1 0,-1 1,1-1,-1 1,1 0,0 0,-1 0,1 0,0 0,0 0,-1 1,1-1,0 1,-78 70,71-59,1 0,0 0,1 1,0 0,2 0,-1 1,2 0,0 0,0 4,5-10,1 0,1 0,-1-1,1 1,1-1,0 0,0 0,1 0,-1 0,2-1,-1 0,1 0,0 0,0-1,1 0,0 0,0 0,1-1,-1 0,1-1,0 0,0 0,1 0,3 0,0 1,0-1,1 0,0-1,0 0,0-1,0 0,0-1,0-1,0 0,1-1,-1 0,0-1,0 0,0-1,-1-1,1 0,-1-1,0 0,0-1,0 0,-1 0,0-2,0 1,0-2,-1 1,6-8,6-6,-1 0,-1-1,-1-1,-2 0,0-2,-1 0,8-22,-16 32,-6 14,0-1,0 1,0-1,0 0,0 0,-1 0,1 0,-1 0,0 0,0 0,0 0,0 0,-1-1,1 1,-1 0,0 0,0-1,0 1,0 0,-1-1,0 1,1 0,-1 0,0 0,0-1,-1 0,-2 4,0-1,0 2,1-1,-1 0,0 1,0-1,1 1,-1 0,0 0,1 1,-1-1,1 1,0 0,-1 0,1 0,0 0,0 0,0 1,0-1,1 1,-1 0,1 0,-1 0,1 0,0 0,0 2,-6 4,1 1,0 0,0 1,1-1,0 1,1 1,1-1,0 1,0-1,1 1,0 0,1 1,1-1,0 0,0 0,1 1,1-1,0 0,1 1,0-1,1 0,0 0,1-1,0 1,5 8,-3-12,0-1,1 0,-1-1,1 1,1-1,-1-1,1 1,0-1,0-1,1 1,-1-2,1 1,0-1,0 0,0-1,0 0,0 0,1-1,-1 0,3-1,7 0,0 0,0-2,0 0,-1-1,1 0,-1-2,0 0,0-1,12-7,-11 1,-1 0,0-1,-1-1,-1-1,0-1,-1 0,-1-1,0 0,-1-1,-1 0,7-17,-14 27,-1 1,1-1,-2 0,1 0,-1 0,-1 0,1 0,-1-1,-1 1,0-1,0 0,0 1,-1-1,-1 0,1 1,-1-1,-2-3,3 10,-1 1,1-1,-1 0,0 1,0-1,0 0,0 1,0-1,0 1,0-1,-1 1,1 0,-1 0,1 0,-1-1,1 1,-1 0,1 1,-1-1,0 0,1 0,-1 1,0-1,0 1,0-1,1 1,-1 0,0 0,0 0,0 0,0 0,0 0,1 1,-1-1,0 0,0 1,0 0,1-1,-2 1,-61 44,56-37,1 2,0-1,0 1,1 0,0 1,0-1,1 1,1 0,0 0,0 1,1-1,-1 9,4-14,-1-1,1 1,-1 0,1-1,1 1,-1-1,1 1,0-1,1 1,-1-1,1 1,0-1,0 0,1 0,-1 0,1 0,0 0,1-1,-1 1,1-1,0 0,0 0,0-1,1 1,-1-1,1 0,3 2,97 31,-83-35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1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0 227,'137'-42,"-72"23,0 3,2 3,0 2,0 4,32 2,30 6,-147-4,0 0,1-1,-1-1,1-1,0 0,1-1,-1-1,1-1,1 0,0-1,0 0,-3-5,4 3,4 4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9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3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18,'5'0,"15"0,10 0,5 0,0 0,0 0,-2 0,-1 0,-2 0,0 0,-2 0,0 0,-5-5,-1-1,-10 0,-6 6,-5 3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22,'24'0,"22"0,8 0,0-5,-4-1,-7 0,-5 1,-9 6,-10 4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0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164 114,'-17'15,"1"0,1 1,1 0,0 1,1 1,1 0,0 1,2 0,0 1,1 0,1 1,-4 16,12-34,-1 0,1 1,-1-1,1 0,0 0,1 0,-1 0,0 0,1 1,0-1,0 0,0 0,0 0,0 0,0-1,1 1,0 0,-1-1,1 1,0-1,0 1,0-1,1 0,-1 0,1 0,-1 0,1 0,-1 0,1-1,0 1,0-1,0 0,0 0,0 0,0 0,0-1,0 1,0-1,0 1,1-1,-1 0,0-1,0 1,0 0,0-1,0 0,3 0,16-7,-1-1,0-1,0-1,-1-1,0 0,-1-2,0 0,-2-1,1-1,-2 0,0-1,-1-1,4-7,-7 11,-6 7,-1 0,0 0,0 0,-1-1,0 0,-1 1,1-1,-2-1,1 1,-1 0,0-1,-1 1,1-2,-2 6,0 1,1-1,-1 0,-1 0,1 1,0-1,-1 0,0 1,0-1,0 1,0-1,-1 1,1 0,-1-1,0 1,0 0,0 0,0 0,0 0,-1 0,0 1,1-1,-1 1,0 0,0 0,0 0,0 0,-1 0,1 0,0 1,-2 0,-3-2,-1 2,1-1,-1 1,0 1,0 0,1 0,-1 0,0 1,1 1,-1-1,0 2,1-1,0 1,0 0,0 1,0-1,0 2,0-1,1 1,0 0,0 1,-1 1,-10 7</inkml:trace>
  <inkml:trace contextRef="#ctx0" brushRef="#br0" timeOffset="552.968">812 1,'-44'38,"-105"59,148-96,0 0,1 0,-1 0,0 0,0 0,0 0,1 0,-1 0,1 0,-1 0,1 0,-1 0,1 0,0 1,-1-1,1 0,0 0,0 1,0-1,0 0,0 0,0 1,0-1,0 0,1 0,-1 1,0-1,1 0,-1 0,1 0,0 0,-1 0,1 0,0 0,-1 0,1 0,0 0,0 0,0 0,0 0,0-1,0 1,0 0,0-1,0 1,57 32,-49-29,63 44,-70-47,-1 1,1-1,-1 1,1 0,-1-1,0 1,0 0,1 0,-1-1,-1 1,1 0,0 0,0 0,-1 0,1 0,-1 1,1-1,-1 0,0 0,0 0,0 0,0 0,0 0,-1 1,1-1,-1 0,1 0,-1 0,0 0,0 0,1 0,-1 0,-1-1,1 1,0 0,0 0,-1-1,1 1,-1-1,-1 3,-1 0,0 0,0-1,0 1,-1-1,1 0,-1-1,0 1,1-1,-1 0,0 0,0 0,-1-1,1 1,0-1,0-1,-1 1,1-1,-1 0,1 0,0 0,-3-1,-9-4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252 138,'-16'7,"0"1,0 1,1 1,1 0,-1 1,2 1,-12 11,13-12,4-5,-1 0,1 0,0 1,1 1,0-1,0 1,0 0,1 1,0 0,1 0,0 0,0 0,1 1,0 0,1 0,0 0,1 0,0 0,0 1,1-1,0 0,1 1,1-1,0 9,0-16,0 1,1-1,-1 0,1 0,0 0,0 0,0 0,0 0,0 0,1-1,-1 1,1-1,0 0,-1 1,1-1,0-1,0 1,1 0,-1-1,0 1,0-1,1 0,-1 0,1-1,-1 1,1 0,-1-1,1 0,-1 0,3 0,4-1,0-1,0 0,-1 0,1-1,-1 0,1 0,-1-1,0 0,-1-1,5-3,8-8,-1 0,-1-1,-1-1,0-1,-2 0,0-2,-1 1,-1-2,-1 0,-1-1,-1 0,3-12,-10 24,0 1,-1-1,0 0,-1-1,0 1,-1 0,0-1,-1 1,0 0,-2-8,2 14,-1 1,0 0,0 0,0 0,0 0,-1 0,1 0,-1 0,0 0,0 0,0 1,-1-1,0 1,1 0,-1 0,0 0,0 0,-1 0,1 0,-1 1,1 0,-1 0,0 0,0 0,0 0,0 1,0 0,0-1,-2 1,2 1,0-1,-1 1,1 0,0 0,-1 1,1-1,0 1,-1 0,1 0,0 0,0 1,0 0,0-1,0 1,0 1,0-1,1 1,-1-1,1 1,0 0,0 0,0 0,0 1,0-1,1 1,-1 0,1-1,0 1,0 1,-45 124,46-124,-8 39,3 1,2 1,1-1,3 1,3 26,0 27,-20 126,-12-90,31-117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0 390,'28'-17,"-2"-2,0 0,-1-2,-1 0,-1-2,-1-1,-1 0,-1-2,-1 0,-2-1,11-21,0-14,-22 102,-6-25,-2-9,1 1,-1 0,1-1,1 1,-1 0,1 0,1 0,-1 0,1 0,0-1,0 1,1 0,0-1,0 1,1-1,0 0,0 1,0-1,1-1,0 1,0 0,0-1,1 0,0 0,0 0,0-1,0 0,1 0,0 0,0-1,5 3,3-5,1-1,-1-1,0 0,1-1,-1-1,0 0,0-1,0 0,-1-1,1-1,-1 0,-1-1,1 0,-1-1,0 0,-1-1,0 0,0-1,-1 0,5-6,-10 11,0-1,0 1,-1-1,0 1,1-1,-2-1,1 1,-1 0,0-1,0 0,-1 0,0 1,0-2,-1 1,1-4,-2 11,0 0,0 1,0-1,-1 0,1 1,0-1,0 0,0 1,0-1,-1 0,1 1,0-1,0 0,-1 0,1 1,0-1,0 0,-1 0,1 0,0 1,-1-1,1 0,0 0,-1 0,1 0,0 0,-1 0,1 0,0 0,-1 0,1 0,0 0,-1 0,1 0,-1 0,1 0,0 0,-1 0,1 0,0 0,-1 0,1 0,0-1,0 1,-1 0,1 0,0 0,-1-1,1 1,0 0,0 0,-1-1,1 1,0 0,0-1,0 1,0 0,-1-1,1 1,0 0,0-1,0 1,0 0,0-1,0 1,0 0,0-1,0 1,-16 26,14-21,0 0,0 0,1 1,0-1,1 1,-1-1,1 1,0-1,0 1,0-1,1 1,0-1,0 0,1 1,-1-1,1 0,0 0,1 0,-1 0,1 0,0 0,0-1,0 1,1-1,0 0,-1 0,1-1,1 1,-1-1,1 1,-1-1,1-1,0 1,0-1,0 0,0 0,0 0,1-1,1 1,6-2,1 0,0-1,-1 0,1-1,-1-1,1 0,-1-1,0 0,0-1,-1-1,0 0,0 0,0-1,0-1,-1 0,-1 0,1-1,-1-1,-1 0,3-3,-2 5,0-1,0 0,-1 0,-1-1,0 0,0-1,-1 0,0 0,-1 0,0-1,3-8,-9 20,0 1,-1-1,1 0,0 1,-1-1,1 1,0-1,-1 1,1-1,-1 0,1 1,0-1,-1 0,1 1,-1-1,1 0,-1 0,1 1,-1-1,1 0,-1 0,1 0,-1 0,0 0,1 0,-1 0,1 0,-1 0,1 0,-1 0,1 0,-1 0,1 0,-1 0,0-1,1 1,-1 0,1 0,-1-1,1 1,0 0,-1-1,1 1,-1 0,1-1,0 1,-1-1,1 1,0 0,-1-1,1 1,0-1,0 1,-1-1,-2 7,0 1,0 0,1-1,-1 1,1 0,1 0,0 1,0-1,0 0,1 0,0 0,0 1,1-1,-1 0,2 0,-1 0,1 0,0 0,1 0,0 0,0-1,0 1,0-1,1 0,1 0,-1 0,1 0,-1-1,2 0,-1 0,0 0,1-1,0 0,0 0,0 0,1-1,-1 0,1 0,2 0,29-8,-25-6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0 282,'74'-49,"-2"-3,-2-3,50-53,-120 107,1 0,0 0,0 0,-1-1,1 1,0 0,0 0,0 0,0 0,1 1,-1-1,0 0,0 0,0 1,1-1,-1 0,0 1,1-1,-1 1,0 0,1 0,-1-1,1 1,-1 0,0 0,1 0,-1 0,1 0,-1 1,1-1,-1 0,0 1,1-1,-1 1,0-1,0 1,1 0,-1-1,0 1,0 0,0 0,0 0,0 0,0 0,0 0,0 0,0 0,0 1,-1-1,1 0,0 0,-1 1,1 0,76 167,8-70,-71-89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6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1 283,'5'0,"11"5,7 1,5 0,3-1,-4-6,-3-3,1-1,0 1,1 0,0 2,2 0,-1 2,1-1,1 1,-6-4,-6-3</inkml:trace>
  <inkml:trace contextRef="#ctx0" brushRef="#br0" timeOffset="334.004">170 1,'5'38,"1"18,5 4,1-4,-3-5,-2-8,-2-6,-2-5,-2-2,-1-2,-5-6,-2-2,0-4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1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204 193,'-135'123,"128"-115,0 0,0 1,1 0,0 0,1 0,0 1,0 0,1 0,1 0,-1 1,2-1,-1 1,1 0,1-1,0 7,1-13,1 0,-1-1,1 1,0 0,0 0,1 0,-1 0,1-1,0 1,0-1,0 1,0-1,1 0,-1 0,1 0,0 0,0 0,0 0,0-1,0 1,1-1,-1 0,1 0,-1-1,1 1,0-1,0 1,-1-1,1 0,0-1,0 1,0-1,0 0,0 0,0 0,0 0,0-1,0 1,0-1,0 0,0 0,0-1,0 1,-1-1,1 0,-1 0,2-1,11-5,0-1,-1 0,-1-2,1 0,-2 0,1-1,-2-1,1 0,-2-1,0 0,-1-1,0 0,-1 0,-1-1,0 0,-1-1,-1 0,0 0,-2 0,1-7,-1 0,-1 0,-1 0,-1 0,-1 0,-1 0,-2-7,3 27,0 1,0 0,-1-1,1 1,-1 0,0 0,0 0,0-1,0 1,0 0,-1 0,0 0,1 1,-1-1,0 0,0 1,-1-1,1 1,0 0,-1-1,1 1,-1 0,0 1,0-1,0 0,0 1,0 0,0 0,0 0,0 0,0 0,-1 0,1 1,0-1,-1 1,1 0,0 0,0 1,-1-1,1 1,0-1,0 1,-1 0,1 0,0 0,0 1,-6 5,-1 1,1 1,1 0,0 0,0 0,1 1,0 0,0 1,2-1,-1 1,1 0,1 1,0-1,0 1,1 0,1 0,0 0,0 0,1 5,0-1,0 1,1 0,1-1,1 1,0-1,1 0,4 12,-1 0,26 169,-34 28,-48-60,55-160,0-10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0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90 128,'-10'33,"-3"17,-4-1,1-4,-2-9,2-11</inkml:trace>
  <inkml:trace contextRef="#ctx0" brushRef="#br0" timeOffset="662.218">315 213,'48'-59,"45"-41,-92 99,0 0,-1 0,1 0,0 0,0 1,0-1,0 0,-1 0,1 1,0-1,0 0,0 1,0-1,0 1,1 0,-1-1,0 1,0 0,0 0,0-1,0 1,0 0,1 0,-1 0,0 0,0 1,0-1,0 0,0 0,0 1,0-1,1 1,-1-1,0 1,0-1,0 1,-1-1,1 1,0 0,0 0,0-1,0 1,-1 0,1 0,0 0,-1 0,1 0,-1 0,1 0,-1 0,1 0,-1 0,0 0,1 1,9 70,-9-58,-2-11,1-1,-1 1,1 0,0 0,0-1,0 1,0 0,0 0,0-1,1 1,0 0,-1-1,1 1,0-1,0 1,0 0,1-1,-1 0,0 1,1-1,0 0,0 0,-1 0,1 0,0 0,0 0,1-1,-1 1,0-1,1 1,-1-1,1 0,-1 0,1 0,-1 0,1 0,0-1,-1 1,1-1,0 0,0 0,-1 0,1 0,0 0,0 0,-1-1,1 1,0-1,-1 0,1 0,-1 0,2-1,11-9,1-2,-2 0,1-1,-2 0,0-1,-1 0,0-1,-2-1,5-7,3-31,-21 41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0,'5'0,"11"0,8 0,4 0,3 0,0 0,0 0,0 0,-1 0,-1 0,0 0,-6 5,-6 1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4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1 262,'23'126,"-21"-101,-1-17,0 1,-1-1,0 0,0 0,-1 1,0-1,0 0,-1 0,0 0,0 0,-4 7,0-40,14-16,2 1,1 0,3 1,1 0,2 1,1 0,2 2,2 0,17-20,50-32,-86 87,0 1,0 0,-1-1,1 1,0 0,0 1,0-1,-1 1,1-1,0 1,0 0,-1 0,1 0,-1 0,1 0,-1 0,1 1,-1 0,0-1,1 1,-1 0,0 0,0 0,-1 0,1 0,0 1,-1-1,1 0,-1 1,0 0,0-1,0 1,0-1,0 1,0 0,-1 0,0-1,1 1,-1 2,4 4,4 10</inkml:trace>
  <inkml:trace contextRef="#ctx0" brushRef="#br0" timeOffset="1911.138">875 65,'-1'-2,"0"0,-1 0,1 0,-1 1,1-1,-1 0,0 1,0-1,0 1,0 0,0 0,0 0,0 0,0 0,0 0,0 0,-1 1,1-1,0 1,-1-1,1 1,0 0,-1 0,1 0,-2 0,1 0,-4-1,0 0,-1 1,1 0,0 1,-1-1,1 1,0 1,-1-1,1 1,0 0,0 1,0 0,1 0,-1 0,1 1,0 0,0 0,0 1,0 0,1 0,-1 0,1 1,-1 1,5-4,1-1,-1 1,0 0,1-1,0 1,0 0,0 0,0-1,0 1,0 0,1-1,-1 1,1 0,0-1,0 1,0-1,0 1,0-1,1 1,-1-1,0 0,1 0,0 0,0 1,0-2,0 1,0 0,0 0,2 1,72 37,-70-38,74 36,-78-37,0 1,0 0,0-1,0 1,0 0,-1 0,1 0,0 0,-1 1,0-1,0 0,0 0,0 1,0-1,0 1,0-1,-1 1,1-1,-1 1,0-1,0 1,0 0,0-1,0 1,0-1,-1 1,1 0,-1-1,0 0,0 1,0-1,0 1,-5 6,0-2,-1 1,0-1,0 0,0 0,-1-1,0 0,0-1,-1 1,1-2,-1 1,0-1,-1 0,1-1,-1 0,-5 0,-2 3,11-3,-2 0,0 0,0 0,-1 0,1-1,-1 0,1-1,-1 0,0 0,0-1,-6 0,3-5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71 275,'16'8,"1"-1,-1-1,1 0,1-1,-1-1,1-1,0 0,-1-1,1-1,0-1,0-1,0 0,0-1,0-1,-1-1,1 0,-1-1,0-1,-1-1,1-1,-1 0,0-1,-8 4,-1 0,1 0,-1-1,-1 0,1 0,-1-1,0 0,0 0,-1 0,0 0,0-1,-1 0,0 0,-1-1,1 1,-2-1,1 1,-1-1,0 0,-1 0,0 0,-1 0,1 0,-2 0,0-3,-2 7,-1 0,0 1,0-1,-1 1,1 0,-1 0,0 0,0 1,0 0,0 0,-1 0,1 0,-1 1,0 0,0 0,0 1,0-1,0 1,0 1,0-1,0 1,0 0,0 0,0 1,0 0,-1 0,-6 4,1 0,0 1,1 1,0 0,0 0,0 1,1 0,0 1,0 0,1 0,0 1,1 1,0-1,1 1,0 0,1 1,0 1,-3 4,2 1,0 0,1 0,0 1,2 0,0 0,2 0,0 0,1 0,0 1,2-1,2 18,-1-9,-1 0,-2 0,-1 0,-1 0,-7 26,4-36,-2 0,0 0,-1-1,-1 0,0 0,-1-1,-1-1,-1 0,0 0,-1-1,0-1,-1 0,-10 5,25-17,0-1,0 1,-1-1,1 1,0-1,-1 1,1-1,0 0,-1 1,1-1,0 1,-1-1,1 0,-1 1,1-1,-1 0,1 1,-1-1,1 0,-1 0,0 0,1 1,-1-1,1 0,-1 0,1 0,-1 0,0 0,1 0,-1 0,1 0,-1 0,1 0,-1-1,0 1,1 0,-1 0,1 0,-1-1,1 1,-1 0,1-1,-1 1,1 0,-1-1,1 1,0-1,-1 1,1-1,0 1,-1-1,1 1,0-1,0 1,-1-1,1 1,0-1,0 1,0-1,0 1,0-1,-1 0,1 0,2-13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53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0 316,'300'-258,"-253"200,-46 59,1-1,0 0,-1 1,1-1,-1 0,1 1,-1 0,1-1,-1 1,0 0,1 0,-1 0,0 0,1 0,-1 0,0 0,0 0,0 0,0 1,0-1,0 0,-1 1,1-1,0 0,-1 1,1-1,-1 1,1 0,-1-1,0 1,1-1,-1 1,0-1,0 1,0 0,0-1,-1 1,1-1,0 1,-1 1,2 3,54 229,-28-184,-11-33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37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3 116,'-3'56,"6"358,8-570,-2 114,2 2,2-1,2 2,2 0,12-20,57-91,-86 149,1 0,-1-1,1 1,0 0,0 0,0 0,-1 0,1 0,0 0,0 0,0 0,1 1,-1-1,0 0,0 0,0 1,0-1,1 1,-1-1,0 1,1 0,-1-1,0 1,1 0,-1 0,0 0,1 0,-1 0,0 0,1 0,-1 1,0-1,1 0,-1 1,0-1,0 1,1-1,-1 1,0 0,0 0,0-1,0 1,0 0,0 0,0 0,0 0,0 0,0 0,-1 0,1 0,0 1,-1-1,1 0,-1 0,1 1,-1-1,0 0,1 1,-1-1,0 1,17 37,-11-20</inkml:trace>
  <inkml:trace contextRef="#ctx0" brushRef="#br0" timeOffset="22771.546">821 59,'-39'-17,"28"17,-1 0,1 1,0 0,0 1,0 0,0 1,1 0,-1 1,1 0,-1 1,1 0,1 0,-1 1,1 0,0 1,0 0,1 0,0 1,0 0,1 1,0-1,0 2,1-1,1 0,-1 2,2-5,0 1,1-1,-1 1,2 0,-1 1,1-1,0 0,0 1,1-1,0 1,0 0,1-1,0 1,0-1,1 1,0 0,0-1,1 1,0-1,0 0,1 1,0-1,0 0,0-1,1 1,0-1,1 1,-1-1,1 0,0-1,1 1,-1-1,1 0,0-1,1 1,-1-1,1 0,0-1,-1 0,2 0,-1 0,0-1,1 0,13 3,0-2,0-1,1 0,-1-2,1 0,10-3,9 1,-17 1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0 469,'194'-209,"-117"90,-43 57,1-2,-24 49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1 713,'14'-51,"3"0,2 2,3 0,1 2,2 0,28-37,8-19,54-112,-107 199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0 507,'20'-34,"15"-20,7-7,0 4,-5 5,-6 8,-7 6,-4 9,-4 6,-6 1,1-1,-2 0,3-2,-1 4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1 540,'19'-34,"11"-25,6-7,1 2,-1 7,-7 10,-3 7,-6 5,-2 9,-4 5,-4 0,1 4,-1 0,-3-1,-2 1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1 536,'23'-39,"14"-21,5-7,-5 5,-4 7,-3 8,-6 8,-7 5,-2 9,-4 3,2 1,-2 0,2-2,-1 3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1 434,'24'-34,"8"-15,3-5,-4 2,-3 11,-6 6,-7 5,0 3,-4 1,1 5,-1 1,3 5,-2-1,-3 2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2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20,'-5'0,"-2"4,-4 3,5-1,-2-1,0 3,3 1</inkml:trace>
  <inkml:trace contextRef="#ctx0" brushRef="#br0" timeOffset="-1048.803">262 556,'-8'-3,"0"0,0 1,-1 0,1 0,-1 1,0 0,1 0,-1 1,0 0,1 1,-1 0,0 0,1 0,-1 2,1-1,0 1,0 0,0 0,0 1,0 0,1 1,0 0,0 0,0 0,0 1,1 0,0 0,-2 3,2 6,1 0,0 1,1 0,0 0,1 0,1 0,1 0,0 0,1 1,1-1,1 0,0 0,4 15,-4-21,2 0,-1 0,1 0,1-1,0 1,0-1,0 0,2 0,-1-1,1 1,0-2,0 1,1-1,0 0,1-1,-1 1,1-2,1 1,-1-1,1-1,-1 0,1 0,0-1,1 0,-1-1,1 0,-1 0,1-1,-1-1,1 0,0 0,-1-1,1 0,1-2,9-3,0-2,0 0,0-1,-1-1,-1-2,0 1,0-2,-1-1,-1 0,0-1,-1-1,-1 0,0-1,-1-1,-1 0,-1-1,0 0,7-19,-14 30,-1-1,0 0,0 1,-1-2,0 1,0 0,-1 0,0-1,-1 0,0 1,-1-1,0 1,0-1,-1 0,0 1,-1-1,0 1,0-1,-1 1,-1 0,1 0,-1 0,-1 1,0 0,0-1,0 1,-1 1,0-1,-1 1,0 0,0 1,0 0,-1 0,0 0,0 1,0 0,-8-3,6 4,-1 1,0 0,1 0,-1 1,0 0,0 1,0 1,0-1,0 2,0-1,0 2,-5 0,-13 5</inkml:trace>
  <inkml:trace contextRef="#ctx0" brushRef="#br0" timeOffset="-585.59">36 810,'40'-51,"-26"38,0 0,1 2,1 0,0 0,0 2,1 0,0 0,1 2,0 0,0 1,1 1,-15 4,0 1,1-1,-1 1,1 0,-1 0,1 1,-1-1,1 1,-1 0,1 0,-1 1,0-1,0 1,0 0,0 0,0 0,0 1,0-1,-1 1,1 0,-1 0,0 0,0 1,0-1,0 1,0-1,-1 1,0 0,0 0,0 0,0 0,0 3,7 7,-4-7,1 0,0 0,0-1,1 0,0 0,0-1,0 0,1 0,-1 0,1-1,0-1,1 1,-1-1,0 0,1-1,0 0,0 0,-1-1,1 0,0-1,0 0,0 0,0-1,2-1,20-5,-25 0</inkml:trace>
  <inkml:trace contextRef="#ctx0" brushRef="#br0" timeOffset="618.046">431 414,'0'-2,"1"0,0 0,-1 0,0 0,0 0,1 0,-1 0,0 0,-1 0,1 0,0 0,-1-1,1 1,-1 0,1 0,-1 0,0 1,0-1,0 0,0 0,0 0,0 1,-1-1,1 0,-1 1,1-1,-1 1,1 0,-1-1,0 1,0 0,1 0,-1 0,0 0,0 1,0-1,0 0,0 1,0-1,0 1,-1 0,1 0,0 0,0 0,0 0,0 0,0 1,0-1,-2 1,-12 2,0 1,0 1,1 0,-1 1,1 1,1 0,-1 1,1 1,0 0,1 1,0 0,1 1,0 0,1 1,-7 9,5 16,15-22</inkml:trace>
  <inkml:trace contextRef="#ctx0" brushRef="#br0" timeOffset="8667.758">1024 302,'17'56,"-11"-12,-1 1,-2-1,-2 1,-4 32,2 9,-5 178,19-276,-5-5</inkml:trace>
  <inkml:trace contextRef="#ctx0" brushRef="#br0" timeOffset="9350.587">1278 471,'-98'62,"84"-53,10-8,0 0,0 0,0 1,0-1,0 1,1 0,-1 0,1 1,-1-1,1 1,0-1,0 1,0 0,0 0,0 1,1-1,-1 0,1 1,0 0,0-1,0 1,1 0,0 0,-1 0,1 0,0 0,1 1,-1-1,1 0,0 0,0 0,0 0,1 1,-1-1,1 0,0 0,0 0,0 0,2 2,6 5,1 0,0 0,1-1,1 0,-1-1,2-1,-1 0,1 0,11 4,55 38,-10 17,-58-59</inkml:trace>
  <inkml:trace contextRef="#ctx0" brushRef="#br0" timeOffset="10403.169">854 330,'45'-59,"171"-127,-212 181,66-63,-68 67,0-1,1 1,-1 0,0 0,0 0,1 0,-1 0,0 0,1 1,-1-1,1 1,-1 0,1 0,-1 0,1 0,-1 0,1 0,-1 1,1-1,-1 1,0-1,1 1,-1 0,0 0,1 0,-1 1,0-1,0 0,0 1,0-1,0 1,0 0,-1 0,1 0,-1-1,2 3,110 168,-41-111,-54-52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0 512,'24'-38,"18"-28,1-6,-2 3,-2 9,-4 10,-3 9,-7 6,-2 4,-1 4,-4 5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6:1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1 808,'179'-313,"-92"156,23-28,-33 76,-43 77,-16 21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7:0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24,'2'1,"-1"1,0-1,1 1,-1-1,0 1,0 0,0-1,0 1,0 0,0 0,0 0,-1-1,1 1,-1 0,1 0,-1 0,0 0,0 0,1 0,-2 0,1 0,0 0,0 0,-1 0,1 0,-1 0,1 0,-1 0,0 0,0 0,0-1,0 1,0 0,0-1,0 1,-1-1,1 1,0-1,-1 1,0-1,1 0,-1 0,0 0,1 0,-1 0,0 0,0 0,0-1,0 1,0-1,0 1,0-1,0 0,0 0,0 0,0 0,0 0,0 0,0 0,0-1,0 1,1-1,-1 0,0 1,0-1,0 0,0 0,5 3,1-1,-1 1,1-1,-1 0,1 0,0 0,0 0,-1-1,1 1,0-1,0 0,0 0,0-1,-1 1,1-1,0 1,0-1,-1-1,1 1,-1 0,1-1,-1 0,1 0,-1 0,0 0,0 0,0 0,0-1,0 0,-1 0,1 1,-1-1,0-1,0 1,0 0,0 0,0-1,-1 1,0-1,1 0,-1 1,-1-1,1-2,-1 5,0-1,0 1,0 0,0-1,0 1,-1-1,1 1,-1 0,1-1,-1 1,0 0,1-1,-1 1,0 0,0 0,0 0,0 0,0 0,0 0,0 0,0 0,0 0,0 0,-1 1,1-1,0 0,-1 1,1-1,0 1,-1-1,1 1,0 0,-1 0,1 0,-1-1,1 1,-1 1,1-1,-1 0,1 0,0 0,-1 1,1-1,-1 1,1-1,-1 1,-59 35,63-38,-1 0,1 0,-1 0,1 0,0 0,0 0,0 0,0 1,0-1,0 1,1 0,-1-1,1 1,-1 0,0 0,1 1,0-1,-1 0,1 1,-1-1,1 1,0 0,-1 0,1 0,-1 0,1 1,0-1,-1 1,1 0,-1-1,1 1,-1 0,1 0,-1 1,0-1,1 0,-1 1,0-1,0 1,0 0,0 0,-1 0,1 0,0 0,-1 0,1 0,-1 1,0-1,0 0,0 1,0-1,0 1,0-1,-1 1,1-1,-1 1,0 0,0-1,0 1,0 0,0-1,0 1,-1 0,1-1,-1 1,0-1,0 1,0-1,0 0,-1 2,4-5,-1 0,0 0,0 0,0 0,-1 0,1-1,0 1,0 0,-1 0,1-1,0 1,-1 0,1-1,-1 1,0 0,1-1,-1 1,0 0,0-1,0 1,0-1,0 1,0-1,0 1,-1 0,1-1,0 1,-1-1,1 1,-1 0,0 0,1-1,-1 1,0 0,0 0,0 0,0 0,0 0,0 0,0 0,0 0,0 0,0 0,0 0,-1 1,1-1,0 1,-1-1,1 1,0-1,-1 1,1 0,0-1,-1 1,1 0,-1 0,1 0,-1 0,1 0,0 1,-1-1,1 0,-1 1,1-1,0 1,-1-1,1 1,0 0,0 0,-1-2,1 1,-1 0,1 0,0 0,-1 1,1-1,-1 0,1 0,0 1,-1-1,1 1,0-1,0 1,-1 0,1-1,0 1,0 0,0 0,0 0,0 0,0 0,0 0,0 0,0 0,1 0,-1 1,0-1,1 0,-1 0,1 1,-1-1,1 0,-1 1,1-1,0 0,0 1,0-1,0 1,0-1,0 0,0 1,0-1,1 0,-1 1,0-1,1 0,-1 1,1-1,-1 0,1 0,0 1,0-1,0 1,14 4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2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347 133,'-10'-10,"-12"-8,-8 0,2-3,0 3,1 4,0 5,-1 3,0 3,0 3,0 0,5-4,1-2,4 1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41,'-19'-10,"-16"-3,-7 1,4 7,3 5,8 2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1,'-19'0,"-7"5,-3 1,3 5,6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3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1,'15'10,"4"2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4:59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17,'0'-4,"5"-3,2 1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4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1,'24'9,"13"4,0 4,-6 4,-4-1,-7 0,-1-3,0-5,3-4,-4 2,1-1,-3 2,0 0,3-3,2-1,-1-4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9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0,'5'5,"6"1,2 5,2 1,0 2,2-1,-3 3,2-2,3-3,3-4,2-2,2-3,-8-1,-7 3,-5 2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0,'4'5,"8"1,5 1,5-2,-2 3,2 0,1 0,1-3,2-2,-4 4,-5 1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5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41,'10'0,"7"0,7 0,3 0,2 0,1 0,-4-5,-3-1,1 0,0 1,1 1,-4-3,-5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19:41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664 872,'0'-5,"-5"-1,-6-5,-2-5,-2-5,-5-3,2-3,-1 4,2 0,0 5,3 0,-2 3,3 0,3 2</inkml:trace>
  <inkml:trace contextRef="#ctx0" brushRef="#br0" timeOffset="499.742">268 477,'-9'-15,"-4"-8,-4-2,1 0,-2 3,-2 6,-3 5,-2 5,2-1,2 0,-2 1,0 3,2-5,6 1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0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2306,'91'-77,"110"-95,1 3,75-85,-107 113,-30 28,84-56,-45 45,68-62,5-41,-47 57,-13 2,76-82,-218 210,-69 36,-146 38,60-44,103 9,1 0,0 0,-1 1,1-1,0 0,-1 1,1-1,-1 1,1-1,-1 1,1-1,-1 1,1 0,-1 0,0 0,1 0,-1 0,1 0,-1 1,1-1,-1 0,0 1,1-1,0 1,-1-1,1 1,-1 0,1 0,0 0,-1 0,1 0,0 0,0 0,0 0,0 0,0 0,0 1,0-1,0 0,0 1,1-1,-1 1,0 0,2 12,1 1,0 0,1 0,0-1,1 0,1 1,0-1,1-1,1 1,21 63,10 68,-36-127,0 1,2-1,0 0,1 0,0 0,2 0,5 9,-12-26,0 0,1 0,-1 0,0 0,0 0,1 0,-1 0,0-1,1 1,-1 0,1 0,-1 0,1-1,0 1,-1 0,1-1,0 1,-1 0,1-1,0 1,0-1,-1 1,1-1,0 0,0 1,0-1,0 0,0 0,0 1,-1-1,1 0,0 0,0 0,0 0,0 0,0 0,0 0,0 0,0-1,0 1,0 0,-1-1,1 1,0 0,0-1,0 1,0-1,-1 1,1-1,0 1,-1-1,1 0,0 1,0-2,22-48,69-325,-59 188,-33 186,0 12</inkml:trace>
  <inkml:trace contextRef="#ctx0" brushRef="#br0" timeOffset="1502.133">297 2221,'-5'-2,"0"0,0 0,0 0,0 1,0 0,0 0,0 0,0 0,0 1,0 0,-1 0,1 0,0 1,0 0,0 0,0 0,0 0,0 1,0 0,0 0,0 0,1 1,-1-1,1 1,0 0,0 1,0-1,0 1,0-1,1 1,-3 4,-28 16,-69 50,97-61,5-3</inkml:trace>
  <inkml:trace contextRef="#ctx0" brushRef="#br0" timeOffset="2839.84">974 2503,'17'73,"-4"180,-14-221,12-219,-4 153,1 0,3 0,0 2,2-1,3-1,8-21,-21 42,2 1,0 0,0 0,1 0,0 1,1 0,1 0,0 0,0 1,1 1,0-1,0 1,4-1,-10 8,-1 0,1 1,0-1,0 1,0 0,0 0,0 0,0 1,0-1,0 0,1 1,-1 0,0 0,0 0,0 0,0 1,0-1,1 1,-1 0,0 0,0 0,0 0,-1 0,1 1,0-1,0 1,-1 0,1 0,-1 0,1 0,-1 0,2 3,59 93,-47-67,-8-20,-2-4</inkml:trace>
  <inkml:trace contextRef="#ctx0" brushRef="#br0" timeOffset="3755.804">862 2165,'40'-23,"2"1,0 3,2 1,0 2,0 3,10-1,116-17,-168 31,-1-1,1 1,-1 0,1-1,-1 0,1 1,-1-1,0 0,1 0,-1 0,0 0,0 0,0 0,0 0,0 0,0 0,0 0,0-1,0 1,0 0,-1-1,1 1,0-1,-1 1,1-1,-1 1,0-1,0 1,1-1,-1 1,0-1,0 1,0-1,-1 1,1-1,0 1,0-1,-1 1,1-1,-1 1,0-1,0 0,-42-61,29 47,-1-4,9 14,0-1,1 1,0-1,0 0,1-1,0 1,0-1,1 0,0 0,1 0,-1-2,1-13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6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30 162,'0'-39,"-17"74,12-5,1 1,1-1,2 1,1 0,2-1,0 1,3-1,0 0,2 0,4 11,-7-29,0-1,0 0,1 0,1-1,-1 0,2 0,0 0,0 0,0-1,1-1,1 1,-1-1,1-1,6 5,-12-11,0 1,0-1,0 0,0 0,0 0,0 0,0-1,0 1,0-1,0 1,0-1,1 0,-1-1,0 1,0 0,0-1,0 0,0 0,0 0,0 0,0 0,0 0,-1-1,1 0,0 1,-1-1,1 0,-1 0,0 0,1-1,-1 1,0-1,0 0,58-92,-7-76,-52 168,-2 2,1 1,0-1,0 0,-1 0,1 0,0 0,0 0,0 1,0-1,0 0,0 0,0 0,0 0,1 0,-1 1,0-1,0 0,1 0,-1 0,0 1,1-1,-1 0,1 0,-1 1,1-1,0 0,-1 1,1-1,-1 1,1-1,0 1,0-1,-1 1,1-1,0 1,0 0,-1-1,1 1,0 0,0 0,0 0,0 0,0-1,-1 1,1 0,0 0,0 1,0-1,0 0,0 0,-1 0,1 0,0 1,0-1,0 0,-1 1,1-1,0 1,0-1,-1 1,1-1,0 1,51 142,-48-123,1 0,1-1,1 1,1-2,0 1,1-1,8 10,-15-24,1 0,-1-1,1 1,0-1,0 0,1 0,-1 0,1 0,-1 0,1-1,0 0,0 1,0-2,0 1,1 0,-1-1,0 0,1 0,-1 0,1 0,-1-1,1 0,-1 0,1 0,-1 0,1-1,-1 1,1-1,-1-1,0 1,1 0,-1-1,0 0,0 0,0 0,0-1,-1 1,3-3,13-14,-2-1,0-1,-1 0,-1-2,-1 1,-1-2,-1 0,-2 0,0-1,-1 0,2-16,4-2,-2-1,-2 0,-2 0,-1-1,-3 0,-2 0,-1-24,-3 69,0 11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7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59 244,'18'0,"0"-1,0-1,-1-1,1-1,-1 0,1-1,-1-1,-1-1,1 0,-1-1,5-4,-16 8,0 1,-1-1,1-1,-1 1,0-1,0 1,-1-1,1 0,-1-1,0 1,-1 0,1-1,-1 0,0 1,-1-1,1 0,0-5,-2 8,1 0,-1 0,0-1,1 1,-1 0,-1 0,1-1,0 1,-1 0,0 0,1 0,-1 0,-1-1,1 1,0 1,-1-1,1 0,-1 0,0 0,0 1,0-1,0 1,-1 0,1-1,0 1,-1 0,0 1,1-1,-1 0,0 1,0-1,0 1,-1 0,-5 0,0 1,0 0,0 0,0 1,0 0,0 1,0 0,0 0,0 1,1 0,-1 1,1 0,0 0,0 1,1 0,-1 0,1 1,-1 1,-4 4,1 0,1 2,0-1,1 1,0 0,1 1,0 0,2 1,-1-1,2 1,0 0,0 1,2-1,-2 12,4-21,0 0,0 0,1 0,0 0,0 0,0 1,1-1,0 0,0 0,0 0,1 0,0 0,0-1,0 1,1 0,0-1,0 0,1 1,-1-1,1-1,0 1,0 0,1-1,-1 0,1 0,0 0,0-1,0 0,1 0,3 2,19 4,0 0,0-2,0-1,1-2,-1-1,1 0,0-3,0 0,13-3,3 2,-21 1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58,'-1'-3,"1"1,-1-1,0 1,1-1,-1 1,0 0,0-1,-1 1,1 0,0 0,-1 0,1 0,-1 0,0 0,1 0,-1 1,0-1,0 0,0 1,-1 0,1-1,0 1,0 0,-1 0,1 0,0 1,-1-1,1 1,-1-1,-2 1,-78-6,71 8,0 0,1 1,-1 0,1 1,0 0,0 1,0 1,1-1,-1 2,2-1,-1 1,1 1,0 0,0 0,1 1,0 0,-1 2,5-2,0 0,1 0,0 0,1 0,0 0,0 1,1-1,0 1,1 0,0-1,0 1,1-1,1 1,-1-1,1 0,1 1,0-1,0 0,1 0,0-1,1 1,-1-1,2 0,4 6,-4-5,0-1,1 1,0-1,1 0,-1-1,2 1,-1-1,1-1,0 0,0 0,1-1,-1 0,1-1,0 0,1 0,-1-1,1-1,-1 1,1-2,0 0,0 0,0-1,1 2,0-1,0-1,0 0,1-1,-1-1,0 1,0-2,0 0,-1 0,1-1,-1-1,0 1,0-2,0 0,-1 0,1-1,-2 0,1-1,-1 0,0-1,2-4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0,'-20'1,"-1"0,0 2,1 0,0 1,-1 1,2 1,-1 1,1 1,0 0,-11 8,23-11,0 0,1 0,-1 1,2 0,-1 0,0 1,1-1,1 1,-1 0,1 1,0-1,0 1,1-1,0 1,1 0,0 0,0 1,0-1,1 0,0 1,1-1,0 0,0 1,1-1,0 1,1-1,0 0,0 0,0 0,4 7,-4-10,1-1,-1 0,1 1,0-1,0 0,1-1,-1 1,1-1,0 1,0-1,0 0,0 0,0-1,1 1,0-1,-1 0,1 0,0-1,0 1,-1-1,1 0,0 0,1-1,-1 0,0 0,0 0,0 0,2-1,5 0,0-1,0-1,0 0,0 0,0-1,-1-1,0 0,1 0,-2-1,1-1,1-1,21-21,0-1,-3-1,0-2,-2-1,21-34,-49 66,0 1,0 0,0-1,1 1,-1 0,0 0,1 0,-1-1,1 1,-1 0,1 0,0 0,-1 0,1 0,0 0,0 0,0 0,0 0,0 0,0 1,0-1,0 0,0 1,0-1,0 1,0-1,1 1,-1-1,0 1,0 0,1-1,-1 1,0 0,0 0,1 0,-1 0,0 0,1 1,-1-1,0 0,0 0,0 1,1-1,-1 1,0-1,0 1,0 0,0-1,0 1,0 0,0 0,0-1,0 1,0 0,0 0,0 0,-1 0,1 0,0 1,-1-1,1 0,-1 0,1 0,-1 0,0 1,1 0,2 12,1 1,0-1,1 0,1-1,0 1,1-1,0-1,9 13,-3-8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05:3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21448 175,'514'0,"-485"-3,-36-11,-21-1,15 9,-1-1,1 0,0 0,1-2,0 1,0-2,1 0,0 0,0-1,2 0,-1-1,-3-7,4 4</inkml:trace>
  <inkml:trace contextRef="#ctx0" brushRef="#br0" timeOffset="-1065.258">21194 486,'-34'38,"-20"23,-6 5,7 2,8-7,7-8,9-9,6-12,6-6,1-3,-1-1,-3-4,3-4</inkml:trace>
  <inkml:trace contextRef="#ctx0" brushRef="#br0" timeOffset="-814.227">20771 458,'19'24,"16"27,7 10,1-1,-2-6,-4-7,-2-2,-8-4,-3-9,-2-5,1-2,-3-1,-1-5,1 0,3 1,1-2,-2-5</inkml:trace>
  <inkml:trace contextRef="#ctx0" brushRef="#br0" timeOffset="-370.607">21589 712,'-61'251,"53"-188,36-122,-5-27,-12 37,2 0,2 2,3-1,1 2,12-17,57-78,-87 140,-1 0,0 0,0 0,1 0,-1 0,0 0,1 0,-1 0,1 0,-1 0,1 1,0-1,-1 0,1 0,0 0,-1 1,1-1,0 1,0-1,0 0,0 1,0-1,-1 1,1 0,0-1,0 1,0 0,0 0,0-1,0 1,0 0,0 0,0 0,0 0,0 0,0 1,0-1,0 0,0 0,0 1,0-1,0 0,0 1,0-1,0 1,0-1,0 1,-1 0,1-1,0 1,0 0,-1-1,1 1,0 0,-1 0,1 0,-1 0,1-1,-1 2,6 60,-7-55,0-1,1 0,0 0,1 0,0 0,0 0,0 0,0 0,1 0,0 0,0 0,1 0,1 1,7 7</inkml:trace>
  <inkml:trace contextRef="#ctx0" brushRef="#br0" timeOffset="-10555.475">14675 683,'-77'62,"75"-60,0 0,1 0,-1 1,1-1,-1 1,1-1,0 1,0-1,0 1,0-1,1 1,-1 0,1 0,0-1,-1 1,1 0,1 0,-1-1,0 1,1 0,-1 0,1-1,0 1,-1 0,2-1,-1 1,0-1,0 1,1-1,-1 0,1 0,0 1,1 0,22 24,-21-24,0-1,-1 2,1-1,-1 0,0 1,0-1,0 1,0 0,-1 0,0 0,1 0,-1 0,-1 1,1-1,-1 1,0-1,0 1,0-1,0 1,-1 0,0-1,0 1,0 0,0-1,-1 2,-1 1,-1 1,0 0,0-1,-1 1,1-1,-2 0,1 0,-1-1,0 0,0 1,-1-1,0-1,0 1,0-1,-1 0,1-1,-1 0,0 0,-1 0,1-1,-1 0,1 0,-1-1,0 0,0 0,-2-1,-10-3</inkml:trace>
  <inkml:trace contextRef="#ctx0" brushRef="#br0" timeOffset="-10324.447">14900 796,'5'34,"6"15,1 0</inkml:trace>
  <inkml:trace contextRef="#ctx0" brushRef="#br0" timeOffset="-10171.706">14929 429,'-5'-4,"-2"-3</inkml:trace>
  <inkml:trace contextRef="#ctx0" brushRef="#br0" timeOffset="-9801.204">15295 515,'-132'147,"130"-146,1 0,-1 0,1 0,0 0,-1 0,1 0,0 1,0-1,0 0,0 1,0-1,0 1,0-1,0 1,1-1,-1 1,0-1,1 1,0 0,-1-1,1 1,0 0,0 0,0-1,0 1,0 0,0-1,0 1,1 0,-1-1,1 1,-1 0,1-1,0 1,-1-1,1 1,0-1,0 1,0-1,0 1,0-1,1 0,-1 0,0 0,1 0,-1 0,1 1,66 29,-63-31,0 1,0-1,0 1,-1 1,1-1,0 1,0 0,-1 0,1 0,-1 1,0-1,0 1,0 0,0 0,0 1,0-1,-1 1,0 0,0 0,0 0,0 0,0 0,-1 1,0-1,0 1,0 0,-1 0,1-1,-1 1,0 0,-1 0,1 0,-1 0,0 0,-3 4,0-1,-1 1,-1-1,1 0,-1-1,0 1,-1-1,0 0,0 0,-1-1,1 0,-1 0,-1 0,1-1,-1 0,0-1,0 1,0-2,-1 1,1-1,-1 0,0-1,0 0,0 0,-4-1,-13 3</inkml:trace>
  <inkml:trace contextRef="#ctx0" brushRef="#br0" timeOffset="-6755.705">16340 768,'-11'11,"0"0,1 0,0 1,1 0,1 1,0 0,0 0,1 1,1 0,0 0,1 0,1 2,3-14,1 0,-1 0,1-1,-1 1,1 0,0 0,0 0,0-1,0 1,0 0,1 0,-1 0,0 0,1-1,0 1,-1 0,1-1,0 1,0 0,0-1,0 1,0-1,0 1,0-1,0 0,1 1,-1-1,0 0,1 0,-1 0,1 0,0 0,-1 0,1-1,0 1,-1 0,1-1,0 1,0-1,-1 0,1 1,0-1,0 0,1 0,81-17,-73 11,0 0,-1-1,0 0,0-1,-1 0,0 0,0-1,-1 0,0 0,-1-1,0 0,0 0,-1-1,-1 0,1 0,-2 0,0-1,1-3,-5 14,3-2,-1-1,0 1,0-1,-1 0,1 1,-1-1,1 0,-1 0,0 0,-1 0,1 0,-1 0,0 0,0 0,0-1,0 1,-1 0,1 0,-1 0,0 0,-1 0,1 1,-1-1,1 0,-1 1,0-1,-1 1,1-1,0 1,-1 0,0 0,0 0,0 0,0 1,0-1,0 1,-4-2,0 2,-1-1,0 2,1-1,-1 1,0 1,0-1,0 1,0 0,0 1,0 0,0 0,1 1,-1 0,0 1,-1 0,9-3,0 0,0 0,0 0,1 1,-1-1,0 0,0 0,0 0,0 0,1 0,-1 0,0 1,0-1,0 0,0 0,0 0,0 0,1 1,-1-1,0 0,0 0,0 0,0 1,0-1,0 0,0 0,0 0,0 1,27-9,109-87,-89 57,-18 12,-1-3,-1 0,-1-1,-2-2,-1-1,2-8,2 2,-27 40,0-1,0 0,0 1,0-1,0 0,0 1,1-1,-1 0,0 1,0-1,1 0,-1 1,0-1,0 0,1 0,-1 1,0-1,1 0,-1 0,0 1,1-1,-1 0,0 0,1 0,-1 0,0 0,1 0,-1 0,0 0,1 1,-1-1,1 0,-1-1,0 1,1 0,-1 0,1 0,-1 0,0 0,1 0,-1 0,0 0,1-1,-1 1,0 0,1 0,-1-1,0 1,0 0,1 0,-1-1,0 1,0 0,1-1,-1 1,0 0,0-1,0 1,0 0,1-1,-1 1,0 0,0-1,0 1,2 37,-2-31,-23 309,32-228,3 1,5-2,14 42,-13-55,-12-50,-1 0,-1 0,0 0,-2 1,-1-1,-1 1,-1 0,-1-1,-2 10,2-28,0 0,0 0,-1 0,1 0,-1-1,0 1,0-1,-1 1,0-1,1 0,-1-1,-1 1,1-1,0 0,-1 0,0 0,1 0,-1-1,0 0,0 0,-1 0,1 0,0-1,-1 0,-1 0,-6 1,1-1,-1 0,1 0,-1-1,0-1,1 0,-1-1,1 0,-1-1,-6-3,16 5,0-1,0 1,0-1,0 0,0 0,1 0,-1 0,1 0,-1-1,1 1,0-1,0 0,0 0,0 1,1-1,-1 0,1-1,0 1,-1 0,2 0,-1 0,0-1,1 1,-1 0,1-1,0 1,0-1,0 1,0 0,1-1,0 1,-1 0,1 0,0-1,1 1,-1 0,0 0,1 0,0 0,0 0,0 1,0-1,0 0,3-1,28-42,3 3,1 0,3 3,30-25,66-68,-113 106</inkml:trace>
  <inkml:trace contextRef="#ctx0" brushRef="#br0" timeOffset="-3521.735">17694 373,'371'0,"-370"0,44-4,-44 3,0 1,-1 0,1 0,0 0,-1 0,1 0,-1-1,1 1,0 0,-1-1,1 1,-1 0,1-1,-1 1,1 0,-1-1,1 1,-1-1,1 1,-1-1,0 0,1 1,-1-1,0 1,1-1,-1 1,0-1,0 0,0 1,0-1,1 0,-1 1,0-1,0 0,0 1,0-1,0 0,-1 1,1-1,0 0,0 1,0-1,-1 1,1-1,0 0,0 1,-1-1,1 1,-1-1,1 1,0-1,-1 1,1-1,-1 1,1-1,-1 1,1 0,-1-1,0 1,1 0,-1 0,1-1,-1 1,-133-119,101 85,19 18</inkml:trace>
  <inkml:trace contextRef="#ctx0" brushRef="#br0" timeOffset="-1618.628">19359 175,'627'0,"-564"11,-137-43,57 26,1 0,0-1,0 0,1-1,0-1,1 0,0-1,0-1,1 0,0-1,-7-12,3 2</inkml:trace>
  <inkml:trace contextRef="#ctx0" brushRef="#br0" timeOffset="-4073.254">17694 655,'33'62,"86"271,-119-331,1-1,-1 0,0 0,1 0,-1 0,1 0,-1 0,1 0,0 0,-1 0,1 0,0 0,0 0,-1 0,1-1,0 1,0 0,0-1,0 1,0 0,0-1,0 1,0-1,0 0,1 1,-1-1,0 0,0 0,0 0,0 1,0-1,1 0,-1-1,0 1,0 0,0 0,0 0,1-1,-1 1,0-1,0 1,0 0,0-1,0 0,0 1,0-1,0 0,0 1,-1-1,1 0,0 0,0 0,-1 0,1 0,0 0,-1 0,1 0,-1 0,1 0,-1-1,136-312,-96 223,-39 78</inkml:trace>
  <inkml:trace contextRef="#ctx0" brushRef="#br0" timeOffset="-3150.864">18372 655,'24'5,"17"1,7 0,0-1,-4-1,-4-2,-4-1,-8-1</inkml:trace>
  <inkml:trace contextRef="#ctx0" brushRef="#br0" timeOffset="-2903.356">18315 825,'39'5,"21"-4,7-1,-5-1,-12-1</inkml:trace>
  <inkml:trace contextRef="#ctx0" brushRef="#br0" timeOffset="-2067.236">18908 882,'61'-15,"155"-52,-203 62,-2-1,1-1,-1 0,0 0,0-1,-1-1,0 0,0 0,-1-1,-1 0,1-1,-2 0,0 0,0 0,4-10,-9 19,-1 0,1 0,-1 0,1 0,-1-1,0 1,1 0,-1 0,0-1,-1 1,1-1,0 1,-1-1,0 1,1-1,-1 0,0 1,0-1,0 1,-1-1,1 1,-1-1,1 1,-1-1,0 1,0-1,0 1,0 0,0-1,-1 1,1 0,-1 0,1 0,-1 0,0 0,0 1,1-1,-1 0,-1 1,1-1,0 1,0 0,-1 0,1 0,0 0,-1 0,1 0,-1 1,1-1,-2 1,-5 2,0 0,0 0,1 1,-1 1,1 0,0 0,0 0,1 1,-1 0,1 1,0-1,0 1,1 1,-1-1,2 1,-1 1,1-1,0 1,0-1,1 1,0 1,0-1,1 0,0 1,1 0,0 0,0 0,1 0,0 0,1 0,0 0,0 0,1 0,0 0,0 0,1 0,0-1,1 1,0 0,1 1,6-2,-1 0,1 0,1-1,-1 0,1-1,1 0,-1-1,1 0,0-1,0 0,0-1,0 0,1-1,-1-1,1 0,-1 0,1-1,-1-1,8-1,1 3,0-2,-1 0,1-1,-1-1,0 0,0-2,0-1,0 0,-1-1,0-1,0-1,-1-1,0 0,-1-1,0-1,-1-1,-1-1,1 0,-2 0,7-10,2-45,-23 68,0-1,0 1,0-1,0 0,-1 1,1-1,0 1,-1-1,1 0,-1 1,1-1,-1 1,0 0,0-1,1 1,-1-1,0 1,0 0,0 0,-1 0,1 0,0 0,0 0,-1 0,1 0,0 0,-1 0,1 1,-1-1,1 0,-1 1,1-1,-1 1,0 0,1 0,-1 0,1-1,-1 1,0 1,1-1,-1 0,-1 0,-6 4,-1-1,1 1,-1 1,1-1,0 2,1-1,-1 1,1 1,0-1,1 1,-1 1,1-1,1 1,0 0,0 1,0 0,1 0,1 0,-1 1,3-7,-1 0,1 1,0 0,0-1,0 1,1 0,0 0,-1 0,1 0,0 0,1 0,-1 0,1 0,0 0,0 0,0 0,1 0,-1 0,1 0,0 0,0 0,0 0,1 0,-1 0,1 0,0-1,0 1,0-1,1 1,-1-1,1 0,0 0,0 0,0 0,0-1,0 1,1-1,1 1,9 1,0-1,0-1,1 0,-1-1,1-1,-1 0,1-1,5-1,15 0,-12 0,0-2,0 0,0-1,-1-2,1 0,-2-1,1-1,-1-1,0-1,-1-1,-1-1,0 0,13-13,-15 12,-1 0,0-1,-1-1,-1 0,-1-1,0 0,2-6,-5-21,-10 43,0 1,-1-1,1 0,0 1,0-1,0 0,-1 1,1-1,0 1,-1-1,1 0,0 1,-1-1,1 1,-1-1,1 1,-1 0,1-1,-1 1,1-1,-1 1,0 0,1-1,-1 1,1 0,-1 0,0 0,1-1,-1 1,0 0,1 0,-1 0,0 0,1 0,-1 0,0 0,1 0,-1 1,0-1,1 0,-1 0,0 0,1 1,-1-1,1 0,-1 1,1-1,-1 0,0 1,1-1,-1 1,1-1,0 1,-1-1,1 1,-1-1,1 1,0 0,0-1,-1 1,1-1,0 1,0 0,-1 0,-8 8,0 0,0 0,0 1,1 0,1 1,0-1,0 2,1-1,1 1,0-1,0 2,1-1,1 0,0 1,0 0,2-1,-1 1,2 0,0 0,0 0,1 0,2 7,0-13,1-1,0 0,0 1,1-2,0 1,0 0,0-1,1 0,-1 0,1-1,0 1,1-1,-1-1,1 1,0-1,0 0,0-1,0 1,0-1,0-1,1 0,-1 0,1 0,-1-1,1 0,-1 0,1-1,-1 0,0 0,1-1,67-27,-57 17</inkml:trace>
  <inkml:trace contextRef="#ctx0" brushRef="#br0" timeOffset="-22544.408">2708 571,'-29'280,"28"-254,2 0,0-1,2 1,0-1,2 1,1-1,1 0,1-1,1 0,6 12,-13-33,-1 0,1 0,-1 0,1 0,0 0,0-1,0 1,1-1,-1 1,0-1,1 0,0 0,-1 0,1 0,0 0,0-1,0 0,0 1,1-1,-1 0,0 0,0-1,1 1,-1-1,0 1,1-1,-1 0,0 0,1-1,-1 1,0-1,1 1,-1-1,0 0,0-1,0 1,0 0,0-1,0 0,0 1,0-1,-1 0,1-1,-1 1,1 0,-1-1,0 1,0-1,84-154,-57 95,27-46,-56 108,0-1,0 1,0-1,0 0,1 1,-1-1,0 1,0-1,1 0,-1 1,0-1,1 1,-1-1,1 1,-1-1,0 1,1 0,-1-1,1 1,-1 0,1-1,-1 1,1 0,0-1,-1 1,1 0,-1 0,1 0,0-1,-1 1,1 0,-1 0,1 0,0 0,-1 0,1 0,0 0,-1 1,1-1,-1 0,1 0,0 0,-1 0,1 1,-1-1,1 0,-1 1,1-1,-1 0,1 1,-1-1,1 1,-1-1,0 1,1-1,-1 1,1-1,-1 1,0-1,0 1,1 0,-1-1,8 44,-7-37,0 16,1-1,2 0,0 0,2 0,0-1,1 0,1 0,1-1,4 7,-10-23,1 1,-1-1,1 0,0 0,0 0,0-1,0 1,1-1,0 0,0 0,-1-1,1 1,1-1,-1 0,0 0,0-1,1 0,-1 0,1 0,-1 0,1-1,0 0,-1 0,1-1,-1 1,1-1,-1 0,1-1,-1 0,0 1,0-1,0-1,0 1,0-1,0 0,4-3,10-13,-1 0,0-2,-1 1,-2-2,0 0,-1-1,-2-1,0 0,-1 0,-2-1,0 0,-2-1,0-2,16-154,-14 148,-3 29</inkml:trace>
  <inkml:trace contextRef="#ctx0" brushRef="#br0" timeOffset="-22073.569">3781 1022,'17'0,"0"-1,0 0,0-2,0 0,0-1,0-1,-1 0,0-1,0-1,0 0,-1-1,0-1,-10 4,0 1,-1-1,0 0,0-1,0 1,-1 0,0-1,0 0,0 0,-1 0,0 0,0 0,0 0,-1-1,0 1,0-1,-1 1,1-1,-1 1,-1-1,1 1,-1-1,-1 1,1 0,-1 0,0-1,0 1,-1 0,0 0,0 1,0-1,-4-4,4 7,1 1,0 0,-1 0,0 0,0 1,1-1,-1 1,0 0,0-1,0 1,0 0,0 1,-1-1,1 1,0-1,0 1,0 0,-1 0,1 0,0 1,0-1,0 1,0-1,-1 1,1 0,0 1,0-1,1 0,-1 1,0 0,0 0,-77 67,70-58,1 0,0 0,1 1,1 1,-1-1,2 1,0 1,1-1,0 1,1 0,0 0,1 0,1 0,0 1,1-1,1 1,0-1,1 1,0-1,1 0,1 1,1 2,2-10,0 0,0 0,1-1,-1 1,1-2,1 1,-1-1,1 0,0 0,0-1,0 0,1-1,-1 0,1 0,0-1,0 0,0 0,0-1,0 0,0-1,1 0,-1 0,0-1,0 0,6-2,99-18,-90 18</inkml:trace>
  <inkml:trace contextRef="#ctx0" brushRef="#br0" timeOffset="-20189.865">4966 825,'1'282,"-2"-279,1 0,-1-1,1 1,0-1,0 1,0 0,0-1,1 1,-1-1,1 1,-1-1,1 1,0-1,0 1,0-1,0 0,1 0,-1 1,1-1,-1 0,1 0,0 0,-1 0,1-1,0 1,0 0,1-1,-1 0,0 1,0-1,1 0,-1 0,0 0,1 0,-1-1,1 1,0-1,-1 1,1-1,-1 0,1 0,-1 0,1 0,0-1,-1 1,1-1,-1 1,1-1,-1 0,1 0,-1 0,1-1,16-15,-1-1,-1-1,-1 0,-1-1,0-1,-2 0,1-4,-14 24,0 0,0 0,0 0,0 1,0-1,0 0,0 0,0 0,0 0,0 0,1 1,-1-1,0 0,1 0,-1 0,0 1,1-1,-1 0,1 0,-1 1,1-1,0 1,-1-1,1 0,0 1,-1-1,1 1,0-1,-1 1,1 0,0-1,0 1,0 0,-1-1,1 1,0 0,0 0,0 0,0 0,0 0,-1 0,1 0,0 0,0 0,0 0,0 0,-1 1,1-1,0 0,0 1,0-1,-1 0,1 1,0-1,0 1,-1-1,1 1,0-1,-1 1,1 0,-1-1,1 1,-1 0,21 127,-19-124,0 1,0-1,1 0,0 0,0 0,0 0,0 0,0-1,1 0,-1 1,1-1,0 0,0-1,1 1,-1-1,0 0,1 0,-1 0,1-1,0 1,-1-1,1 0,0 0,0-1,0 0,0 0,-1 0,1 0,0-1,0 1,0-1,0-1,-1 1,1-1,2 0,8-5,-1-1,0 0,-1-1,0 0,0-1,-1-1,0 0,-1 0,0-1,0 0,-2-1,0-1,0 1,-1-1,2-6,-2 4</inkml:trace>
  <inkml:trace contextRef="#ctx0" brushRef="#br0" timeOffset="-19938.135">5869 909,'0'39,"0"17,0 3,5-12,1-14</inkml:trace>
  <inkml:trace contextRef="#ctx0" brushRef="#br0" timeOffset="-19688.661">5841 458,'0'0</inkml:trace>
  <inkml:trace contextRef="#ctx0" brushRef="#br0" timeOffset="-19454.59">6123 316,'21'310,"-14"156,-7-393,0-72,-1 3,1 1,0 0,0-1,0 1,0 0,1 0,0-1,0 1,0 0,0-1,1 1,0-1,0 0,0 0,0 1,1-1,-1-1,1 1,8-2,-1-6</inkml:trace>
  <inkml:trace contextRef="#ctx0" brushRef="#br0" timeOffset="-19192.59">6461 402,'-22'370,"17"23,10-286,1-89</inkml:trace>
  <inkml:trace contextRef="#ctx0" brushRef="#br0" timeOffset="-18121.245">7421 966,'-10'4,"-1"0,1 1,-1 1,1-1,1 2,-1-1,1 1,1 1,-1 0,1 0,0 0,1 1,0 0,1 1,-1 0,2 0,0 0,0 0,-1 6,3-11,2 0,-1 0,0 0,1 0,0 1,0-1,1 0,0 1,-1-1,2 1,-1-1,1 0,0 1,0-1,0 0,1 1,-1-1,1 0,1 0,-1-1,1 1,0 0,0-1,0 1,0-1,1 0,0 0,0-1,0 1,0-1,0 0,1 0,0 0,-1 0,1-1,0 0,0 0,0 0,1-1,-1 0,0 0,1 0,-1 0,0-1,1 0,-1 0,1 0,-1-1,0 0,1 0,2-1,4-6,0-1,0 0,0-1,-1 0,-1 0,0-1,0-1,-1 1,-1-2,0 1,0-1,-1 0,-1-1,0 0,-1 0,5-7,14-28,-2-1,-2 0,-2-2,-3 0,-2-1,-2 0,-3-1,-2 0,-2-1,-3-27,-26-31,24 110,0 0,0 1,0-1,0 0,-1 0,1 1,-1-1,0 1,0 0,0-1,0 1,0 0,0 0,0 0,-1 0,1 1,-1-1,0 1,1-1,-1 1,0 0,0 0,0 0,1 0,-1 1,0-1,0 1,0 0,0 0,0 0,0 0,0 0,0 1,0-1,0 1,0 0,-6 5,1-1,0 2,0-1,1 1,0 0,0 1,1 0,0 0,0 0,1 1,0 0,0 0,1 0,1 0,-1 1,1-1,1 1,0 0,0 0,1 6,-8 8,2 2,2-1,0 1,1 0,2 0,0 0,2 1,1-1,1 0,1 0,1 0,2-1,0 1,2-1,1 0,1-1,2 3,-3-9,1-1,1 0,0-1,1 0,1-1,0 0,1-1,0-1,1 0,1-1,0 0,1-2,0 0,13 6,-23-15,-1 0,1 0,-1 0,1 0,-1-1,1 0,-1-1,1 0,0 0,-1 0,0-1,1 1,-1-1,0-1,0 0,0 1,0-2,-1 1,1-1,-1 0,0 0,0 0,0-1,0 1,-1-1,0-1,0 1,0 0,-1-1,0 0,0 0,0 0,7-12</inkml:trace>
  <inkml:trace contextRef="#ctx0" brushRef="#br0" timeOffset="-17859.568">8099 796,'-7'22,"1"-1,1 1,1 0,1 1,1-1,1 0,1 1,0-1,2 1,1-1,3 10,-5-28,0-1,0 1,0-1,1 0,-1 0,1 1,0-1,0 0,0 0,0 0,1-1,-1 1,1-1,-1 1,1-1,0 0,0 0,0 0,0 0,1 0,-1-1,0 0,1 0,-1 1,1-2,-1 1,1 0,-1-1,1 0,0 0,-1 0,1 0,-1 0,1-1,0 1,-1-1,1 0,-1 0,0-1,1 1,-1-1,0 0,0 0,7-2,0-1,-1 0,0-1,0 0,0 0,-1-1,0 0,-1-1,1 1,-1-1,-1-1,1 0,-2 0,1 0,-1 0,-1-1,1 0,-2 0,1 0,-1 0,-1-1,0 1,0-1,-1 1,-1-1,0 0,0 1,-1-1,0 0,-1-1,-1 7,0 1,-1-1,1 1,-1 0,0 0,0 0,0 0,0 1,-1 0,0 0,1 0,-1 0,0 1,0 0,-1 0,1 0,0 0,-1 1,1 0,-1 0,1 1,-1 0,1 0,-1 0,1 0,-1 1,1 0,-1 0,1 0,0 1,-1 0,1 0,-1 1,-20 4</inkml:trace>
  <inkml:trace contextRef="#ctx0" brushRef="#br0" timeOffset="-14923.276">9397 345,'0'707,"0"-683</inkml:trace>
  <inkml:trace contextRef="#ctx0" brushRef="#br0" timeOffset="-14623.432">9115 825,'34'-10,"30"-7,8-7,3 2,-7 4,-11 0,-10 4,-8 3,-6 0,-3 1,-8 3</inkml:trace>
  <inkml:trace contextRef="#ctx0" brushRef="#br0" timeOffset="-14189.761">9764 288,'-27'397,"25"-374,2 0,1 0,1-1,1 1,1-1,1 1,0-1,2-1,4 8,-10-26,1 1,0-1,0-1,0 1,0 0,0 0,1-1,-1 1,1-1,0 0,-1 0,1 0,0 0,0 0,0-1,1 1,-1-1,0 0,1 0,-1 0,1 0,-1-1,0 1,1-1,-1 0,1 0,-1 0,1-1,-1 1,1-1,-1 0,1 0,-1 0,0 0,1 0,-1-1,0 0,0 1,0-1,0 0,-1-1,1 1,-1 0,1-1,-1 0,1 0,156-121,-158 123,0 0,0 0,0 0,0 0,0-1,0 2,0-1,0 0,0 0,0 0,0 0,1 1,-1-1,0 1,1-1,-1 1,0-1,1 1,-1 0,1-1,-1 1,0 0,1 0,-1 0,1 0,-1 1,0-1,1 0,-1 0,1 1,-1-1,0 1,1-1,-1 1,0 0,0 0,0-1,1 1,-1 0,0 0,0 0,0 0,0 0,0 0,-1 1,1-1,0 0,0 0,-1 0,1 1,-1-1,1 0,-1 1,0-1,1 1,-1-1,0 0,0 2,6 39,-7-34,1 0,1 0,-1-1,1 1,1-1,-1 1,1-1,1 1,-1-1,1 0,1 0,-1 0,1 0,0-1,1 0,-1 1,1-2,0 1,1 0,2 0,8 2</inkml:trace>
  <inkml:trace contextRef="#ctx0" brushRef="#br0" timeOffset="-13504.706">10470 853,'13'2,"-1"0,1-1,0 0,0 0,0-2,0 0,-1 0,1-1,0-1,-1 0,1 0,-1-2,0 1,0-1,-1-1,6-4,-14 8,0 0,0-1,0 1,0-1,0 0,-1 0,1 0,-1 0,0 0,0 0,0-1,0 1,-1-1,1 1,-1-1,0 0,0 1,0-1,-1 0,1 0,-1 0,0 1,0-1,0 0,-1 0,0 0,1 0,-1 1,0-1,-1 0,1 1,0-1,-1 1,0-1,0 1,0 0,-1 0,1 0,-1 0,1 0,-1 0,0 1,0-1,0 1,0 0,-1 0,1 0,0 0,-1 1,-2-2,-2 2,0 0,0 0,0 0,0 1,0 1,0-1,0 1,0 0,1 1,-1 0,0 0,1 1,-1 0,1 0,0 0,0 1,0 1,0-1,1 1,0 0,0 0,0 1,0 0,-6 6,1 1,0 0,1 1,1 0,0 1,1 0,0 0,1 0,1 1,-2 9,6-16,1 0,0 0,0 0,0 1,2-1,-1 0,1 0,0 0,1 0,0 0,0-1,1 1,0 0,1-1,0 0,0 0,1 0,-1 0,2-1,-1 0,1 0,0 0,1-1,0 0,0 0,0 0,0-1,1 0,0-1,0 0,1 0,4 1,-1 1,0-1,1 0,-1-1,1 0,0-1,0 0,1-1,-1-1,0 0,1-1,-1-1,1 0,-1 0,2-2,10-3</inkml:trace>
  <inkml:trace contextRef="#ctx0" brushRef="#br0" timeOffset="-12605.51">11711 796,'-20'15,"-10"4,1 1,1 1,1 1,2 2,0 0,1 2,1 1,-12 20,33-44,-1-1,2 1,-1 0,0 0,1-1,-1 1,1 0,0 0,0 0,0 0,0 1,0-1,1 0,-1 0,1 0,0 1,0-1,0 0,1 0,-1 1,1-1,0 0,0 0,0 0,0 0,0 0,1 0,-1 0,1 0,0-1,0 1,0-1,0 1,0-1,0 1,1-1,-1 0,1 0,0-1,-1 1,1 0,0-1,0 0,2 1,9-1,0-1,1-1,-1-1,-1 0,1 0,0-2,0 1,-1-2,0 0,0 0,0-1,-1-1,0 0,0-1,-1 0,0-1,0 0,-1-1,6-7,130-139,-136 145,42-35,-50 45,-1 0,1 0,-1 1,1-1,0 0,-1 1,1 0,0-1,-1 1,1 0,0 0,0 0,-1 0,1 0,0 0,-1 0,1 1,0-1,-1 1,1-1,0 1,-1 0,1-1,-1 1,1 0,-1 0,0 0,1 0,-1 1,0-1,0 0,0 0,1 1,-1-1,-1 0,1 1,0 0,30 97,-25-64,0-9</inkml:trace>
  <inkml:trace contextRef="#ctx0" brushRef="#br0" timeOffset="-12202.464">12163 1135,'181'-280,"-161"258,-19 22,-1 0,1 0,0 0,0 0,-1 1,1-1,0 0,-1 0,1 1,0-1,-1 1,1-1,-1 1,1-1,0 1,-1-1,1 1,-1-1,0 1,1-1,-1 1,1 0,-1-1,0 1,1 0,-1-1,0 1,0 0,0 0,0-1,0 1,1 0,-1 0,0-1,-1 1,1 0,0 0,0-1,0 1,0 0,0 0,-1-1,1 1,0 0,-1-1,1 1,-1-1,1 1,0 0,-1-1,0 1,1 1,-1 3,-1 0,1 1,0-1,0 0,1 0,0 1,0-1,0 0,0 1,1-1,0 0,0 0,1 0,-1 0,1 0,0 0,0 0,1 0,-1-1,1 1,0-1,1 1,-1-1,1-1,-1 1,1 0,0-1,1 0,-1 0,0 0,1 0,0-1,0 1,0-1,0 0,0-1,0 0,0 1,2-1,2-3,-1-1,1 1,-1-1,1-1,-1 0,0 0,0 0,-1-1,1 0,-1-1,0 0,0 0,-1 0,0-1,0 0,-1 0,0 0,0-1,0 0,-1 0,0 0,1-4,3-5</inkml:trace>
  <inkml:trace contextRef="#ctx0" brushRef="#br0" timeOffset="-11537.215">13037 768,'-36'18,"0"2,1 1,1 2,1 1,-8 10,34-30,0 1,0 0,1 0,0 0,0 1,0-1,1 2,0-1,0 0,0 1,1 0,0 0,0 1,1-1,0 1,0-1,1 1,0 0,0 4,2-10,0 0,1-1,-1 1,1 0,0 0,-1-1,1 1,0 0,0-1,0 1,0-1,0 1,0-1,1 0,-1 1,0-1,1 0,-1 0,1 0,-1 0,1 0,0 0,-1-1,1 1,0 0,-1-1,1 1,0-1,0 0,0 1,-1-1,1 0,0 0,0 0,0-1,0 1,-1 0,1-1,0 1,0-1,0 0,74-28,-73 28,19-10,0 0,-1-2,-1 0,0-1,0-1,13-15,82-105,-115 136,0-1,1 1,-1-1,0 1,0-1,0 0,1 1,-1-1,0 0,1 1,-1-1,0 0,1 1,-1-1,0 0,1 1,-1-1,1 0,-1 0,0 0,1 1,-1-1,1 0,-1 0,1 0,-1 0,1 0,-1 0,1 0,-1 0,0 0,1 0,-1 0,1 0,-1 0,1 0,-1-1,1 1,-1 0,0 0,1 0,-1-1,1 1,-1 0,0-1,1 1,-1 0,0-1,1 1,-1 0,0-1,0 1,1 0,-1-1,0 0,-8 42,6-36,-1 1,1-1,0 0,1 1,0 0,0-1,0 1,0 0,1-1,0 1,0 0,0-1,1 1,0 0,0-1,1 1,-1-1,1 1,0-1,1 0,-1 0,1 0,0 0,0 0,1 0,-1-1,1 0,0 0,0 0,1 0,-1 0,1-1,4 3,-2-4,-1-1,0 1,1-1,-1-1,0 1,1-1,-1 0,1 0,-1-1,1 0,-1 0,0-1,0 0,1 0,-1 0,0 0,-1-1,1 0,0-1,-1 1,0-1,0 0,2-2,102-116,-102 113,32-44,-3-1,-2-2,-3-1,-2-2,-2-1,-4-1,12-47,-30 90,0 1,-1-1,0 0,-2 0,0 0,-1 0,-1 0,-1-1,-1-4,2 21,0 1,-1-1,1 0,0 0,-1 0,0 0,1 0,-1 0,0 1,0-1,0 0,0 1,0-1,0 1,-1-1,1 1,-1-1,1 1,-1 0,1 0,-1 0,1 0,-1 0,0 0,0 0,0 0,1 1,-1-1,0 1,0-1,0 1,0 0,0 0,0 0,0 0,0 0,0 0,0 0,0 1,1-1,-1 1,0-1,-1 1,-74 45,60-30,1 1,0 0,2 1,0 0,1 1,1 1,0 0,2 1,0 0,2 0,0 1,1 0,2 1,0-1,1 1,2 0,0 0,1 0,1 0,2 0,0 0,1 0,7 21,-6-27,1-1,1 1,1-1,0-1,1 1,1-1,1-1,0 0,0 0,1-1,1 0,0-1,1 0,0-1,1 0,0-2,1 1,0-2,8 4,42 15,-45-21</inkml:trace>
  <inkml:trace contextRef="#ctx0" brushRef="#br0" timeOffset="-10987.925">13941 740,'-5'8,"0"1,1 0,0 0,1 0,-1 0,2 1,0-1,0 1,0 0,1 0,1 0,0-1,0 1,1 0,0 0,1 0,0-1,0 1,3 6,-3-13,-1-1,1 1,0-1,-1 0,1 0,0 0,0 0,0 0,1 0,-1-1,0 1,1-1,-1 1,1-1,-1 0,1 0,0 0,-1 0,1-1,0 1,0-1,0 0,-1 1,1-1,0-1,0 1,0 0,-1-1,1 1,0-1,0 0,-1 0,1 0,-1 0,1 0,-1-1,3-1,82-69,2-69,-83 163,-33 237,23 323,3-545,-2 0,-2-1,-1 0,-2 0,-1 0,-2-1,-2 1,13-33,0-1,-1 0,0 1,1-1,-1 0,0 0,0 1,0-1,0 0,-1 0,1 0,-1-1,1 1,-1 0,1 0,-1-1,0 1,0-1,0 1,0-1,0 0,0 0,0 0,0 0,0 0,-1-1,1 1,0 0,-1-1,1 0,0 0,-1 0,1 0,0 0,-1 0,1 0,-1-1,1 1,0-1,0 1,-1-1,1 0,0 0,0 0,0-1,0 1,0 0,0-1,0 1,1-1,-1 1,0-1,1 0,-1 0,1 0,0 0,-4-13,1 0,0 0,2 0,0-1,0 1,1-1,1 1,1-1,0 1,2-6,-2 10,5-39,2-1,3 2,1-1,13-27,-14 44</inkml:trace>
  <inkml:trace contextRef="#ctx0" brushRef="#br0" timeOffset="4018.845">2257 1700,'-5'0,"-6"9,-2 9,2 0</inkml:trace>
  <inkml:trace contextRef="#ctx0" brushRef="#br0" timeOffset="1533.436">478 2207,'-8'-9,"-1"-1,0 1,-1 0,0 1,0 0,-1 1,0 0,0 1,0 0,-1 0,0 1,0 1,-1 0,1 1,-1 0,0 1,0 1,0 0,1 0,-1 1,0 1,0 0,0 1,0 0,-9 4,9 3,0 1,0 1,1 1,0-1,1 2,0 0,1 0,1 1,0 0,0 0,1 4,2-8,1 1,0 0,1 0,0 0,1 1,1-1,-1 1,2 0,0-1,0 1,1 0,0 0,1 0,1-1,1 9,-1-13,-1-1,1 0,0 0,0 0,1-1,-1 1,1-1,1 1,-1-1,1 0,0 0,0 0,0-1,1 1,0-1,0 0,0-1,0 1,0-1,1 0,-1 0,1 0,0-1,0 0,0 0,0-1,0 0,1 0,-1 0,1-1,7-2,0-1,1-1,-1 0,-1-1,1 0,-1-1,0-1,0 0,-1-1,0 0,0-1,-1 0,0-1,0 0,-1-1,-1 0,0-1,0 0,-1 0,-1 0,1-3,1 1,-2 0,1 0,-2 0,0-1,0 1,-2-2,1 1,-2 0,0-1,-1 0,-1 1,0-1,-1 0,-2-5,9 88,-5-50,1 1,0-1,2 0,0 0,0 0,2-1,0 0,1 0,1-1,0 0,1 0,0-1,12 11,-16-19,-1 0,2-1,-1 0,0 0,1-1,0 1,0-2,0 1,0-1,1 0,-1 0,1-1,0 0,7 1,7-1</inkml:trace>
  <inkml:trace contextRef="#ctx0" brushRef="#br0" timeOffset="2281.603">1185 2094,'-21'2,"1"0,0 1,0 1,1 1,-1 0,1 2,0 0,1 1,-1 1,2 1,-1 0,2 2,-1 0,0 2,13-11,2 0,-1 0,0 0,0 1,1-1,0 1,0 0,0-1,0 1,0 0,1 0,0 0,0 1,0-1,0 0,1 0,-1 0,1 1,0-1,1 0,-1 0,1 1,-1-1,1 0,1 0,-1 0,0 0,1 0,0 0,0 0,0-1,0 1,1-1,0 1,-1-1,1 0,0 0,1 0,-1 0,0-1,2 1,-2 1,1-1,-1 0,1 0,0 0,0 0,0-1,0 0,1 1,-1-2,1 1,-1 0,1-1,0 0,-1 0,1 0,0-1,0 1,0-1,-1 0,1-1,0 1,0-1,0 0,-1 0,1-1,0 1,-1-1,0 0,1 0,-1 0,0-1,0 0,0 1,0-2,-1 1,4-3,5-11,0-1,-1 0,-1-1,0 0,-2-1,0 0,-2 0,1-4,4-8,-11 31,-1 0,1 0,0 0,0 0,0 0,0 0,0 0,0 0,0 0,0 0,0 0,0 0,0 0,1 0,-1 0,0 0,1 0,-1 0,0 0,1 1,0-1,-1 0,1 0,-1 0,1 1,0-1,-1 0,1 1,0-1,0 0,0 1,0-1,-1 1,1 0,0-1,0 1,0 0,0-1,0 1,0 0,0 0,0 0,0 0,0 0,0 0,0 0,0 0,0 0,0 0,0 1,0-1,0 0,0 1,0-1,-1 1,1-1,0 1,0-1,0 1,-1-1,1 1,31 135,27 150,-43-211,-2 0,-4 1,-4 1,-2 60,-6-117,0 0,-1-1,-1 0,-1 1,-1-1,-1-1,0 1,-8 12,12-24,-1 1,0-2,0 1,-1 0,0-1,0 0,-1 0,1 0,-1-1,-1 0,1 0,0 0,-1-1,0 0,0-1,-1 1,1-1,-1 0,1-1,-1 0,0 0,-4 0,8-2,-1 0,0 0,1-1,-1 0,0 1,1-1,-1-1,1 1,-1-1,1 1,0-1,0-1,0 1,0 0,0-1,0 0,1 0,-1 0,1-1,0 1,0-1,0 1,0-1,1 0,-1 0,1 0,0-1,-1-2,-29-131,30 118,1-1,1 0,0 1,2-1,0 1,2-1,0 1,1 0,1 0,1 1,1 0,0 0,2 0,0 1,12-16,-9 17,1 1,0 0,2 1,-1 0,2 1,0 1,1 1,0 0,12-4,-10 6</inkml:trace>
  <inkml:trace contextRef="#ctx0" brushRef="#br0" timeOffset="3568.998">1749 2151,'-10'0,"1"0,-1 0,1 1,0 1,-1 0,1 0,0 1,0 0,0 0,0 1,1 0,-1 1,1 0,0 0,1 0,-1 1,1 1,0-1,1 1,-1 0,1 1,1-1,0 1,0 0,0 0,1 1,0 0,0 0,1 0,1 0,-1 0,2 0,-2 9,16 98,-13-114,1 1,0 0,0-1,0 1,0 0,1-1,-1 0,1 1,-1-1,1 0,0 0,0 1,0-2,0 1,0 0,0 0,1-1,-1 1,0-1,1 1,0-1,-1 0,1 0,0 0,-1-1,1 1,0-1,0 1,-1-1,1 0,0 0,0 0,0-1,-1 1,1 0,0-1,0 0,-1 0,2 0,6-6,0 1,-1-2,0 1,0-1,-1-1,1 0,-2 0,0 0,0-1,0 0,-1 0,-1-1,0 0,0 0,-1 0,0-2,9-17,31-73,-37 141,-7-27,0-1,0 1,2 0,-1 0,1 0,1-1,0 1,0-1,1 0,0 0,1 0,0-1,1 1,0-1,0 0,1-1,0 0,0 0,1 0,0-1,9 6,-15-11,1-1,0 0,0 0,0 0,0 0,0 0,-1 0,1-1,0 0,1 1,-1-1,0 0,0 0,0-1,0 1,0-1,0 1,0-1,-1 0,1 0,0 0,0-1,-1 1,1-1,0 1,-1-1,0 0,1 0,-1 0,1-1,63-74,-60 68,74-104,-80 114,0 0,0 0,0 0,0 0,1 0,-1 0,0 0,0 0,1 0,-1 0,1 0,-1 0,1 0,-1 0,1-1,0 1,-1 0,1 0,0-1,0 1,-1 0,1-1,0 1,0-1,0 1,0-1,0 1,0-1,0 0,-1 0,1 1,0-1,0 0,0 0,0 0,1 0,-1 0,0 0,0 0,0 0,0-1,-1 1,1 0,0 0,0-1,0 1,0-1,0 1,0-1,0 1,0-1,-1 0,1 1,0-1,-1 0,1 0,0 1,-1-1,1 0,-1 0,1 0,-1 0,1 0,-1 0,0 0,1 0,-1 0,0 0,42 134,-40-127,1 0,0 0,1 0,0-1,-1 0,2 0,-1 0,0 0,1-1,0 1,0-1,1 0,-1-1,1 1,-1-1,1 0,0-1,0 1,1-1,0 0,2-3,0 0,-1-1,1 0,0 0,-1-1,1 0,-1 0,0-1,0 0,0 0,0-1,-1 0,0-1,0 0,-1 0,1 0,-1-1,0 1,-1-1,0-1,0 1,0-1,-1 0,0 0,-1-1,10-12,-1-4,1 1,2 1,0 0,2 1,0 1,1 1,2 0,0 1,4-2,-22 20,-1 0,1 0,-1 0,1 0,-1 1,1-1,0 0,-1 1,1-1,0 1,-1 0,1-1,0 1,-1 0,1 0,0 0,0 0,-1 1,1-1,0 0,0 1,-1-1,1 1,-1 0,1-1,0 1,-1 0,1 0,-1 0,0 0,1 0,-1 0,0 0,0 1,1-1,-1 0,0 1,0-1,-1 1,1-1,0 1,0 0,24 76,-16 84,-9-161,0 0,1-1,-1 1,0 0,1 0,-1 0,0 0,1 0,-1-1,1 1,-1 0,1-1,-1 1,1 0,0-1,-1 1,1 0,0-1,0 1,-1-1,1 1,0-1,0 0,0 1,-1-1,1 0,0 0,0 1,0-1,0 0,0 0,0 0,0 0,0 0,-1 0,1 0,0-1,0 1,0 0,0 0,0-1,0 1,-1 0,1-1,0 1,0-1,0 0,39-29,-36 27,30-28,120-90,-152 120,0-1,0 1,0 0,0 0,0 1,0-1,0 0,0 1,0-1,0 1,0 0,1-1,-1 1,0 0,0 0,0 1,0-1,1 0,-1 1,0-1,0 1,0 0,0 0,0-1,0 1,0 1,0-1,-1 0,1 0,0 1,-1-1,1 1,-1-1,1 1,-1 0,0 0,1-1,-1 1,0 0,0 0,-1 0,1 0,0 0,-1 1,1 1,40 122,-34-113,0 0,1 0,1-1,-1-1,2 1,0-1,0-1,1 0,0 0,9 5,-12-10</inkml:trace>
  <inkml:trace contextRef="#ctx0" brushRef="#br0" timeOffset="9883.281">4317 1784,'0'-26,"0"32,26 153,6 43,-27-96,-3-105,1 1,-1-1,0 0,0 0,0 0,1 0,-1 0,1-1,-1 1,0-1,1 1,-1-1,1 0,-1 0,1 0,-1 0,1-1,-1 1,1-1,-1 1,1-1,-1 0,0 0,0 0,1 0,-1 0,0 0,0-1,0 1,0-1,0 0,1-1,6-2,42-24,-35 19,-1 1,1 1,1 0,-1 1,1 0,0 2,9-2,-23 6,0 1,0 0,-1 0,1 0,0 0,0 0,0 0,0 1,-1 0,1-1,0 1,0 0,-1 0,1 0,-1 1,1-1,-1 1,1-1,-1 1,0 0,0 0,0 0,0 0,0 0,0 0,0 1,-1-1,1 1,-1-1,0 1,0-1,0 1,0 0,0 0,-1-1,1 1,-1 0,1 0,0 7,0-1,0 1,-1-1,0 1,-1-1,0 0,0 1,-1-1,0 0,-1 0,0 1,-5 2,0 0,-1-1,0 0,-1-1,0 0,-1 0,0-1,0-1,-1 0,0 0,0-1,-1-1,0 0,0-1,-7 2,17-5,-1 1,1-1,0-1,-1 1,1 0,-1-1,0 0,1 0,-1 0,0 0,0-1,1 1,-1-1,0 0,0 0,0-1,0 1,1-1,-1 1,0-1,0-1,1 1,-1 0,1-1,-1 0,1 1,0-2,0 1,-1 0,1 0,1-1,-1 0,0 0,1 1,-1-1,1-1,0 1,0 0,-1-3,2-47,5 27</inkml:trace>
  <inkml:trace contextRef="#ctx0" brushRef="#br0" timeOffset="10798.389">4966 2236,'-1'34,"0"-24,0 0,1 0,0 0,0 1,1-1,1 0,0 0,0 0,1-1,0 1,3 6,-5-14,1 0,-1-1,0 1,1 0,-1-1,1 1,-1-1,1 0,0 0,-1 1,1-1,0 0,0-1,0 1,0 0,0 0,0-1,0 1,0-1,0 0,0 0,0 1,0-1,0-1,1 1,-1 0,0 0,0-1,0 1,0-1,0 0,0 0,0 1,-1-1,1 0,0-1,1 1,65-52,-63 48,13-15,-17 18,0-1,1 1,-1-1,0 1,1-1,0 1,-1 0,1 0,0 0,0 0,0 0,0 0,1 0,-1 1,0-1,1 1,-1 0,1 0,0 0,-1 0,1 0,0 0,-1 1,1-1,0 1,0 0,0 0,-1 0,1 0,0 0,0 1,0-1,-1 1,1-1,0 1,-1 0,1 0,0 1,35 53,-37-51,0 0,1 0,0 0,0 0,0 0,0-1,0 1,1-1,-1 0,1 1,0-1,0 0,0-1,0 1,1-1,-1 1,1-1,0 0,-1 0,1 0,0-1,0 0,0 1,0-1,0-1,0 1,1 0,-1-1,0 0,0 0,2-1,5-3,0-1,0 0,0-1,-1 0,0 0,0-1,-1-1,0 0,0 0,-1 0,0-1,0-1,-1 1,0-1,2-5,-7 11,17-20,-2-2,-1 0,-1-1,-1 0,-2-2,0 1,-2-1,-1-1,-2 1,-1-2,-1 1,-1-1,-2-2,-2-11,9 230,60 70,-67-247,1 0,0-1,0 1,1-1,0 0,0 0,1 0,0 0,1-1,-1 0,1 0,3 2,4 1</inkml:trace>
  <inkml:trace contextRef="#ctx0" brushRef="#br0" timeOffset="11015.412">5474 1954,'24'4,"32"-2,11-3,-1 0,-2 0,-7 0,-9 0,-11 0</inkml:trace>
  <inkml:trace contextRef="#ctx0" brushRef="#br0" timeOffset="12017.011">6687 2094,'-2'9,"0"0,1-1,-1 1,1 0,1 0,0 0,0 0,1 0,0-1,0 1,1 0,1 0,-1-1,1 0,0 1,1-1,0 0,1 0,-1-1,1 0,1 0,-1 0,1 0,2 1,-4-5,0-1,1 0,-1 0,0 0,1 0,-1-1,1 0,-1 0,1 0,0 0,-1-1,1 1,0-1,0-1,-1 1,1-1,0 1,-1-1,1-1,-1 1,1-1,-1 1,0-1,1 0,-1-1,0 1,0-1,100-84,-96 79,40-32,-47 39,0 0,0 0,0 1,0-1,1 1,-1-1,0 1,0-1,1 1,-1 0,0 0,1-1,-1 1,0 0,1 0,-1 0,0 1,1-1,-1 0,0 0,1 1,-1-1,0 1,0-1,1 1,-1-1,0 1,0 0,0 0,0 0,0-1,0 1,0 0,0 0,0 0,0 1,-1-1,1 0,0 0,-1 0,1 1,19 57,-19-53,0 0,0-1,0 1,0-1,1 1,0-1,0 0,1 0,-1 0,1 0,0 0,1 0,-1-1,1 0,-1 1,2-1,-1-1,0 1,1-1,-1 1,1-1,0 0,5 1,1-2,0 0,0-1,0-1,1 0,-1-1,0 0,0 0,0-1,0-1,0 0,-1 0,1-1,-1 0,0-1,0 0,0-1,-1 0,0-1,0 0,0 0,-1 0,0-1,-1-1,0 1,0-1,-1 0,0-1,0 0,-1 0,0 0,-1 0,0-1,-1 1,0-1,-1 0,1-8,-9-17,0 30</inkml:trace>
  <inkml:trace contextRef="#ctx0" brushRef="#br0" timeOffset="12252.707">7845 2094,'-5'39,"-2"17,1-1</inkml:trace>
  <inkml:trace contextRef="#ctx0" brushRef="#br0" timeOffset="12417.227">7732 1926,'-5'-39,"-1"-17,0-4,1 9</inkml:trace>
  <inkml:trace contextRef="#ctx0" brushRef="#br0" timeOffset="12790.135">8155 1559,'10'13,"0"1,-1 0,-1 1,0 0,-1 0,-1 0,0 1,-1 0,-1 1,-1-1,0 0,-1 1,0 4,2 186,24-77,-22-115,-1 0,0 0,-2 1,0 0,0 0,-2 0,0 0,0 0,-2 0,0 0,-2 11,-26 19,18-44</inkml:trace>
  <inkml:trace contextRef="#ctx0" brushRef="#br0" timeOffset="13119.387">8042 2010,'39'-14,"21"-5,7 0,-5 5,-7 3,-8 5,-8 2,-10 3</inkml:trace>
  <inkml:trace contextRef="#ctx0" brushRef="#br0" timeOffset="13505.263">8550 1587,'-10'67,"3"1,3 0,3 0,3 1,7 39,-7-94,1 0,0-1,1 1,1-1,0 0,1 0,0-1,4 5,-8-13,0 0,1-1,0 1,0-1,0 0,0 0,1 0,-1 0,1 0,-1-1,1 1,0-1,0 0,0 0,0-1,1 1,-1-1,0 0,1 0,-1 0,1-1,-1 0,0 0,1 0,-1 0,1-1,1 1,9-5,1 0,-1 0,0-2,0 1,-1-2,0 0,0-1,-1 0,2-3,55-33,-69 44,0 1,0-1,1 0,-1 0,0 1,1-1,-1 1,1 0,-1-1,1 1,-1 0,0 0,1 0,-1 0,1 0,-1 0,1 0,-1 0,1 1,-1-1,0 0,1 1,-1-1,1 1,-1 0,0-1,0 1,1 0,-1 0,0 0,0 0,0 0,0 0,0 0,0 0,0 1,-1-1,1 0,0 0,-1 1,1 0,18 67,-14-46,12 24,-7-26</inkml:trace>
  <inkml:trace contextRef="#ctx0" brushRef="#br0" timeOffset="14440.22">10018 1954,'-23'9,"0"2,1 1,1 1,0 0,1 2,0 0,1 1,1 1,-12 16,26-29,1 0,0 0,0 0,0 1,1-1,-1 1,1 0,0-1,0 1,1 0,0 0,0 1,0-1,0 0,1 0,-1 0,2 1,-1-1,0 0,1 0,0 0,0 0,1 0,-1 0,1 0,0 0,0 0,1-1,0 1,-1-1,2 1,-1-1,0 0,1-1,-1 1,1 0,0-1,1 0,-1 0,0 0,1-1,0 1,1 0,0-1,1 0,-1 0,1 0,-1-1,1 1,-1-2,1 1,0-1,0 0,-1 0,1-1,0 0,-1 0,1-1,-1 1,1-1,-1-1,0 1,0-1,0 0,0-1,4-3,111-104,-102 87,-1-1,-1-1,-2-1,0 0,-2-1,-1 0,-1-1,-2 0,-1-1,-1 0,-1 0,-2-1,-1 1,-1-27,0 37,-2-1,0 1,-1-1,-1 0,-1 1,-1 0,0 0,-2 0,0 0,-7-12,11 29,0 0,0 0,0 1,-1-1,1 1,-1-1,0 1,0 0,0 0,0 0,0 0,0 1,0-1,-1 1,1 0,0 0,-1 0,1 0,-1 0,1 1,-1 0,0 0,1 0,-1 0,1 0,-1 1,1-1,-1 1,1 0,-1 0,1 1,0-1,0 0,-1 1,1 0,0 0,0 0,1 0,-1 1,0-1,1 1,-1-1,1 1,0 0,0 0,0 0,0 0,-1 3,-7 10,0 0,1 0,1 1,1 0,0 0,1 1,1 0,0 0,2 0,0 1,1-1,1 1,0 0,2-1,0 1,1-1,1 1,0-1,2 0,0 0,1 0,1-1,0 0,1 0,1-1,1 0,0 0,1-1,13 13,7 10,2-1,1-2,2-1,26 17,-61-49,0-1,1 0,0 1,-1-1,1 0,-1 0,1 0,0 0,0-1,0 1,0 0,-1-1,1 1,0-1,0 0,0 1,0-1,0 0,0 0,0 0,0-1,0 1,0 0,0-1,0 1,0-1,0 0,0 0,-1 0,1 1,1-2,9-6</inkml:trace>
  <inkml:trace contextRef="#ctx0" brushRef="#br0" timeOffset="14636.3">10724 2010,'0'34,"4"10,3-6,-1-10</inkml:trace>
  <inkml:trace contextRef="#ctx0" brushRef="#br0" timeOffset="14885.29">10695 1614,'0'0</inkml:trace>
  <inkml:trace contextRef="#ctx0" brushRef="#br0" timeOffset="15223.637">11005 1643,'23'-17,"-1"-2,-1 0,0-1,-2-1,0-1,-2-1,0-1,-2 0,0-1,-2 0,0-2,-9 6,-25 33,10 12,0 0,2 1,1 1,1-1,2 1,0 0,2 1,0-1,2 1,1-1,1 1,2 7,-2 14,-1 67,-1-8,4-1,5 1,11 41,-7-85,-3 0,-2 1,-4-1,-2 1,-4 25,2-84,1 0,-1 0,0 0,0 0,-1-1,1 1,-1 0,0-1,0 1,-1-1,1 1,-1-1,0 0,0 0,-1-1,1 1,-1 0,1-1,-1 0,0 0,-1 0,1-1,0 1,-1-1,1 0,-1 0,0-1,0 1,0-1,1 0,-1 0,0-1,0 0,0 1,0-2,-1 1,2 0,-1-1,0 0,0 0,0-1,0 1,1-1,-1 0,0-1,1 1,-2-2,-2-5,0-1,0-1,1 1,0-1,1 0,0-1,1 0,0 0,1 0,1 0,0-1,0 1,1-1,1 0,0 0,0 0,2 0,0-2,-2-22,2 0,1 0,2 0,2 0,1 0,7-17,-3 19</inkml:trace>
  <inkml:trace contextRef="#ctx0" brushRef="#br0" timeOffset="15790.159">11485 1727,'28'-23,"1"0,-1-1,0-1,-2-1,-1-2,-2-1,0 0,3-11,-22 34,-1 0,1 0,-2 0,1-1,-1 1,0-1,0 0,-1 1,0-1,0 0,-1 0,1 0,-2 0,1 0,-1 0,-1-5,2 11,0 1,-1-1,1 0,0 1,-1-1,1 0,-1 1,1-1,-1 0,1 1,-1-1,0 1,1-1,-1 1,1-1,-1 1,0 0,0-1,1 1,-1 0,0-1,1 1,-1 0,0 0,0 0,0 0,1 0,-1 0,0 0,0 0,0 0,1 0,-1 0,0 0,0 1,1-1,-1 0,0 1,0-1,1 0,-1 1,0-1,1 1,-1-1,1 1,-1-1,1 1,-1-1,1 1,-1 0,1-1,-1 1,1 0,0-1,-1 1,1 0,0 0,0-1,-1 1,-28 43,29-44,-15 29,2 0,2 1,0 0,2 1,2 0,0 0,2 1,2 0,0 0,3 0,0 7,0 25,2 0,3 0,13 61,52 160,-63-255,0 0,-3 0,0 0,-2 1,-1-1,-1 1,-2 4,1-31,1 0,-1-1,0 1,-1 0,1 0,0 0,-1-1,0 1,0-1,0 1,0-1,-1 0,1 1,-1-1,0-1,0 1,0 0,0-1,0 1,-1-1,1 0,-1 0,1-1,-1 1,0-1,0 1,0-1,0-1,0 1,0 0,0-1,0 0,0 0,0 0,0 0,0-1,-4 1,0-1,0 0,1 0,-1-1,1 0,-1 0,1-1,0 0,0 0,0 0,0-1,0 0,1-1,0 0,0 0,0 0,0 0,-2-5,1-1,1 0,1 0,0-1,0 0,1 1,1-1,0-1,0 1,2 0,-1-1,2 1,-1-1,2 0,0 1,0-1,1 1,1 0,0 0,0 0,6-12,2-4,1 0,2 0,1 2,1 0,1 0,1 2,1 0,5-3,61-55,-60 65</inkml:trace>
  <inkml:trace contextRef="#ctx0" brushRef="#br0" timeOffset="16155.357">12106 2067,'5'-9,"0"0,-1 0,0 0,-1 0,0-1,0 1,-1-1,0 0,-1 1,0-1,0 0,-1 0,-1 0,0-5,1 13,0 1,-1-1,1 0,0 1,-1-1,1 1,-1-1,0 1,1 0,-1-1,0 1,0-1,0 1,0 0,0 0,0 0,0 0,-1 0,1 0,0 0,-1 0,1 0,0 0,-1 1,1-1,-1 0,1 1,-1 0,1-1,-1 1,0 0,1 0,-1-1,1 1,-1 1,0-1,1 0,-1 0,1 0,-1 1,1-1,-1 1,1 0,-1-1,1 1,-1 0,1 0,0 0,-1 0,-61 51,57-43,-1 0,2 1,-1 0,2 0,-1 0,1 0,1 1,-1-1,2 1,0 0,0 0,1 0,0 0,1 0,0 1,1-1,0 0,1 0,0 0,1-1,0 1,0 0,2-1,-1 0,1 0,0 0,1-1,0 1,1-1,0-1,0 1,1-1,0-1,0 1,1-2,3 3,16 8,-3-4</inkml:trace>
  <inkml:trace contextRef="#ctx0" brushRef="#br0" timeOffset="16685.803">12445 2292,'31'-98,"-8"11,28-62,9 52,-48 85</inkml:trace>
  <inkml:trace contextRef="#ctx0" brushRef="#br0" timeOffset="21486.265">12924 2123,'25'-2,"-1"-1,1-2,-1 0,0-2,-1 0,0-2,0 0,-1-2,12-7,56-49,-87 65,-1 0,1-1,-1 1,0-1,0 1,0-1,0 0,-1 0,1 0,-1 0,0 0,1 0,-1 0,-1-1,1 1,0 0,-1-1,0 1,0 0,0-1,0 1,0 0,-1-1,1 1,-1 0,0 0,0-1,0 1,-1 0,1 0,-1-1,-1 1,0-1,1 1,-1 1,0-1,-1 0,1 1,0 0,-1-1,1 1,-1 1,0-1,1 0,-1 1,0 0,0 0,0 0,0 0,0 1,0 0,0 0,0 0,0 0,0 0,-1 1,1 0,1 0,-2 0,-101 47,84-28,1 0,1 1,1 1,1 0,0 2,2 0,1 1,-7 16,18-32,-1-1,1 1,0 0,1 0,0 0,1 0,0 0,0 1,1-1,0 1,1 0,0-1,0 1,1-1,0 1,1-1,0 1,2-6,0 0,0 0,0 0,0-1,1 1,0-1,-1 0,1-1,0 1,0-1,0 0,1 0,-1-1,0 0,1 1,-1-2,1 1,-1-1,1 0,-1 0,1 0,-1-1,5 0,-2 1,18-2,1 0,-1-2,0-1,0 0,0-2,-1-2,0 0,0-1,7-6,4-3</inkml:trace>
  <inkml:trace contextRef="#ctx0" brushRef="#br0" timeOffset="22302.589">13687 1840,'-2'12,"0"0,-1 0,0 0,-1-1,0 1,-1-1,-1 0,1 0,-2-1,1 0,-2 0,-14 28,-22 36,-39 88,182-313,-15 29,-84 123,0 0,0 0,-1 0,1-1,0 1,0 0,0 0,0 0,0 0,0 0,0-1,0 1,1 0,-1 0,0 0,0-1,1 1,-1 0,1 0,-1-1,0 1,1 0,-1-1,1 1,0 0,-1-1,1 1,-1-1,1 1,0-1,0 1,-1-1,1 1,0-1,0 0,-1 1,1-1,0 0,0 0,0 0,-1 0,1 0,0 0,0 0,0 0,0 0,-1 0,1 0,0 0,0 0,0-1,0 1,-1 0,1-1,0 1,0 0,-1-1,1 1,0-1,-1 1,1-1,-1 0,1 1,0-1,-1 0,0 1,1-1,9 64,-10-55,0 0,0-1,1 1,1-1,-1 1,1-1,0 0,1 0,0 0,0 0,0 0,1 0,0-1,-2-4,0 0,-1 0,1-1,0 1,0-1,1 0,-1 1,0-1,0 0,0 0,1 0,-1-1,1 1,-1-1,1 1,-1-1,0 0,1 0,-1 0,1 0,-1 0,1 0,-1-1,1 0,-1 1,1-1,-1 0,0 0,0 0,1 0,-1 0,0-1,0 1,1-2,62-60,51-145,-107 187</inkml:trace>
  <inkml:trace contextRef="#ctx0" brushRef="#br0" timeOffset="22788.912">14589 1360,'-4'61,"-3"-1,-2 0,-4 0,-1-1,-20 47,32-100,-79 262,64-206,11-62,1-5</inkml:trace>
  <inkml:trace contextRef="#ctx0" brushRef="#br0" timeOffset="23035.373">14222 1840,'39'-9,"27"-9,6 0,-3 2,-9 4,-10 4,-9 4,-6 2,-4 2,-8 0</inkml:trace>
  <inkml:trace contextRef="#ctx0" brushRef="#br0" timeOffset="96359.499">15690 1840,'-23'13,"-89"168,56-79,11-13,45-74,18-42,68-117,83-101,-169 245,0 0,0 1,1-1,-1 0,0 1,1-1,-1 0,0 1,1-1,-1 0,0 0,1 0,-1 1,1-1,-1 0,0 0,1 0,-1 0,1 0,-1 1,1-1,-1 0,1 0,-1 0,0 0,1 0,-1-1,1 1,-1 0,1 0,-1 0,0 0,1 0,-1-1,1 1,-1 0,0 0,1 0,-1-1,0 1,1 0,-1-1,0 1,1 0,-1-1,0 1,0 0,1-1,-1 1,0-1,0 1,-6 39,0-12,0 0,2 0,1 1,2-1,0 0,2 10,0-27,0 0,1 0,0 0,0 0,1-1,0 1,1 0,0-1,0 0,1 0,0-1,1 1,0-1,0 0,1 0,0-1,0 0,7 4,-11-8,0 0,0-1,0 0,1 1,-1-2,1 1,-1 0,1 0,0-1,0 0,0 0,0 0,0 0,0-1,0 1,0-1,0 0,0-1,0 1,0 0,0-1,-1 0,1 0,0 0,0-1,0 1,-1-1,1 0,-1 0,1 0,-1 0,0-1,0 1,0-1,1-1,12-17,0-1,-1-1,-1-1,-2 1,0-2,-1 0,-2 0,1-6,13-55,-31 79,4 14</inkml:trace>
  <inkml:trace contextRef="#ctx0" brushRef="#br0" timeOffset="96725.488">16537 1897,'-10'9,"-1"1,2 0,-1 1,2 0,-1 1,1-1,1 1,0 1,1 0,1-1,0 2,0-1,1 1,1-1,0 2,3-12,0-1,0 0,0 1,0-1,0 1,1-1,-1 0,1 1,0-1,-1 0,1 1,0-1,0 0,1 0,-1 0,0 0,1 0,-1 0,1 0,0-1,-1 1,1 0,0-1,0 0,0 1,0-1,0 0,0 0,1 0,-1 0,0 0,1-1,-1 1,0-1,1 1,-1-1,0 0,1 0,-1 0,1 0,0-1,96-32,-92 30,-1-1,0 0,0 0,-1-1,1 1,-1-1,0-1,-1 1,1-1,-1 1,0-1,0-1,-1 1,1 0,-1-1,-1 0,0 1,0-1,0 0,0 0,-1 0,-1-1,1 1,-1 0,0 0,-1 0,1-1,-1 1,-1 0,0 0,0 0,0 1,-1-2,0 5,-1 0,0 0,0 0,1 0,-2 1,1 0,0 0,0 0,-1 0,1 1,-1 0,1-1,-1 2,0-1,0 0,1 1,-1 0,0 0,1 1,-1-1,0 1,1 0,-1 0,0 1,1-1,0 1,-1 0,1 0,0 0,0 1,-1 0,-9 3,-12 3</inkml:trace>
  <inkml:trace contextRef="#ctx0" brushRef="#br0" timeOffset="97250.074">17243 1474,'1'80,"-30"106,17 24,5-177,2 1,1 0,2 0,1-1,3 25,-2-58</inkml:trace>
  <inkml:trace contextRef="#ctx0" brushRef="#br0" timeOffset="97461.412">16904 1926,'38'-5,"38"-2,9-4,0 0,-9 2,-12 2,-14 2,-9 2,-7 2,-5 1,-3-5,0-1,0 1,-5 0</inkml:trace>
  <inkml:trace contextRef="#ctx0" brushRef="#br0" timeOffset="98241.795">17892 1840,'-46'23,"0"-2,2 2,1 2,1 2,-13 12,1 21,53-58,0-1,0 0,0 0,0 1,0-1,0 0,0 1,1-1,-1 1,1-1,-1 1,1 0,-1-1,1 1,0-1,0 1,0 0,0-1,0 1,0 0,0-1,0 1,1-1,-1 1,1 0,-1-1,1 1,0-1,-1 1,1-1,0 0,0 1,0-1,0 0,0 0,0 1,1-1,-1 0,0 0,1 0,-1 0,0-1,1 1,-1 0,1-1,11 2,-1-1,1 0,0-1,0-1,-1 0,1 0,-1-2,1 1,-1-2,0 0,0 0,0-1,0 0,-1-1,0 0,0-1,-1 0,0-1,0 0,5-6,-5 6,81-62,-91 70,0-1,0 1,1-1,-1 1,0-1,1 1,-1 0,0-1,1 1,-1 0,1-1,-1 1,1 0,-1-1,1 1,-1 0,1 0,-1-1,1 1,-1 0,1 0,-1 0,1 0,-1 0,1 0,0 0,-1 0,1 0,-1 0,1 0,-1 0,1 0,-1 0,1 1,-1-1,1 0,-1 0,1 1,-1-1,1 0,-1 1,1-1,-1 0,0 1,1-1,-1 0,1 1,-1-1,0 1,0-1,1 1,-1-1,0 1,0-1,1 1,-1-1,0 1,0 0,0-1,0 1,0-1,0 1,0 0,1 47,-1-32,0-10,1-1,0 0,0 1,0-1,1 0,0 0,0 0,0 0,0 0,1 0,0 0,0-1,0 0,1 1,0-1,-1 0,1-1,1 1,-1-1,0 0,1 0,0 0,0 0,-1-1,1 0,1 0,-1 0,0-1,0 0,1 0,-1 0,1 0,-1-1,1 0,4-1,13-6,1-1,-2-1,1-1,-1-1,-1 0,0-2,0-1,-2-1,0 0,0-1,-2-1,0-1,-1-1,0 0,2-6,3 0,0-1,-2-1,-1-1,-1 0,-2-1,0-1,-2-1,-2 0,3-14,-11 35,2-5,0 1,-2-1,0-1,0 1,-1 0,-1 0,-1-1,0 1,-1-1,-1 0,2 14,0 0,-1 1,1-1,0 0,-1 1,1-1,-1 1,0-1,1 1,-1-1,0 1,0-1,0 1,0 0,0-1,-1 1,1 0,0 0,0 0,-1 0,1 0,-1 0,1 0,-1 1,1-1,-1 0,1 1,-1-1,0 1,1 0,-1 0,0-1,1 1,-1 0,0 0,1 0,-1 1,0-1,1 0,-1 1,0-1,1 1,-1-1,1 1,-1 0,0 0,-61 52,54-38,1 1,1 1,1-1,0 1,1 0,1 0,1 1,0 0,2-1,-1 1,2 0,1 0,0-1,1 1,1 1,0 54,23 96,3-28,-29-133,0 0,1 0,-1 0,2 0,-1 0,1-1,0 1,1-1,0 1,0-1,0 0,1 0,0 0,1-1,-1 1,3 1,-5-8,-1 0,1 0,0-1,0 1,-1 0,1 0,0-1,-1 1,1-1,0 0,-1 0,1 1,-1-1,1 0,-1 0,1 0,-1 0,0-1,1 1,-1 0,0-1,0 1,0 0,0-1,0 1,0-1,-1 0,1 1,-1-1,1 0,-1 1,1-1,-1 0,0 1,0-1,1 0,-1 0,-1 1,1-1,0 0,0 0,-1 1,1-1,-1 0,1 1,-1-1,0 0,-3-16</inkml:trace>
  <inkml:trace contextRef="#ctx0" brushRef="#br0" timeOffset="98492.813">18174 1784,'29'0,"24"-5,12-1,0 0,-1 1,-7 2,-8 1,-8 0,-6 2,-5 0,-1 0,-2 0,0 1,-6-1</inkml:trace>
  <inkml:trace contextRef="#ctx0" brushRef="#br0" timeOffset="98726.107">18964 1897,'0'34,"5"15,1 5,0-7</inkml:trace>
  <inkml:trace contextRef="#ctx0" brushRef="#br0" timeOffset="98899.425">19020 1643,'0'0</inkml:trace>
  <inkml:trace contextRef="#ctx0" brushRef="#br0" timeOffset="99262.389">19529 1784,'-32'22,"1"2,1 2,1 0,1 2,2 1,-15 21,38-47,0 0,0 0,0 0,0 1,1-1,-1 1,1 0,0-1,0 1,0 0,1 0,0 0,-1 1,1-1,1 0,-1 0,1 1,-1-1,1 0,0 1,1-1,-1 0,1 0,0 1,0-1,0 0,0 0,1 0,0 0,0 0,0 0,0-1,1 1,-1-1,1 1,0-1,0 0,0 0,0 0,1-1,-1 1,4 1,6-2,1-1,0 0,0-1,0 0,0-1,0-1,0 0,-1-1,1 0,-1-1,0-1,0 0,0 0,-1-2,1 0,-2 0,1-1,-1 0,0-1,-1 0,8-8,-11 10,1-1,-1 1,0-1,0-1,-1 1,0-1,-1 0,0 0,0-1,-1 1,0-1,-1 0,0 0,-1 0,0-1,0 1,-1-1,0 1,-1-1,-1 1,1-1,-2 1,1-1,-1 1,-4-9,5 16,-1 1,1-1,-1 1,0-1,0 1,0 0,0 0,-1 0,1 0,0 0,-1 0,0 1,1-1,-1 1,0 0,0 0,0 0,1 0,-1 0,0 0,0 1,0 0,0-1,0 1,-1 0,1 1,0-1,0 1,0-1,0 1,1 0,-4 1,-12 4</inkml:trace>
  <inkml:trace contextRef="#ctx0" brushRef="#br0" timeOffset="99777.817">19896 2094,'3'-20,"1"0,1 1,0-1,2 1,0 0,1 0,1 1,1 0,0 1,2 0,0 0,2-1,-12 18,-1-1,1 1,0-1,-1 1,1 0,-1 0,1 0,-1 0,1 0,0 0,-1 0,1 1,-1-1,1 0,-1 1,1 0,-1-1,1 1,-1 0,1 0,-1-1,0 1,1 0,-1 0,0 1,0-1,0 0,0 0,0 0,0 1,0-1,0 1,-1-1,1 0,-1 1,1-1,-1 1,1 0,-1-1,0 1,1-1,-1 1,0 0,0-1,0 1,-1-1,1 1,0 0,-1-1,1 1,-1 0,5 11,0 0,1 0,1-1,0 1,0-1,1-1,1 1,0-1,0-1,1 1,1-2,0 1,2 1,-7-7,0 0,1 0,-1-1,0 0,1 0,0 0,0 0,0-1,0 0,0 0,0-1,0 0,1 0,-1 0,0-1,1 0,-1 0,0-1,1 0,-1 0,0 0,0-1,0 1,0-2,0 1,0-1,0 0,10-9,0-1,-1 0,0-1,-1-1,-1 0,-1-1,0 0,0-1,-2 0,0-1,-2 0,0-1,0 0,-2 0,0 0,2-19,-2 3,21-49,-16 71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0 363,'35'-63,"92"-134,-88 167,-38 30,0-1,0 1,0 0,0 0,0 0,0 0,0 0,0 0,0 1,0-1,0 0,0 0,0 1,0-1,0 1,0-1,0 1,0-1,0 1,0 0,-1-1,1 1,0 0,0-1,-1 1,1 0,0 0,-1 0,1 0,-1 0,1 0,-1 0,0 0,1 0,-1 0,0 0,0 0,1 0,-1 0,0 1,12 46,28 72,-38-117,1 0,-1 0,0 0,1 0,0 0,0 0,-1 0,2-1,-1 0,0 1,0-1,1-1,-1 1,1 0,0-1,-1 0,1 1,0-2,0 1,0 0,0-1,0 1,0-1,-1-1,1 1,0 0,0-1,0 0,0 0,0 0,8-4,-1-1,0 0,-1-1,1 0,-1 0,0-1,-1-1,0 1,-1-1,0-1,0 0,0 0,-2-1,1 1,-1-1,-1-1,0 1,-1-1,0 0,0 0,-1-4,27-56,-18 49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23 112,'-3'6,"0"0,0 0,0 0,1 0,0 1,0-1,1 1,0-1,0 1,0-1,1 1,0 0,0-1,0 1,1 0,0-1,1 1,-1-1,1 0,1 1,-1-1,1 0,0 0,0 0,1-1,-1 1,1-1,1 0,-1 0,1 0,0-1,0 1,0-1,0 0,1-1,0 1,0-1,0 0,0-1,0 1,2-1,5-1,0 0,0-1,0-1,-1 0,1-1,0 0,-1-1,1 0,-1-1,0-1,0 0,0 0,-1-1,0-1,0 0,0 0,-1-1,0 0,-1-1,0 0,0-1,-1 0,0 0,-1 0,0-1,0 0,2-7,2 4,-11 42,0-21,-1 0,1 0,0 0,1 0,0 0,0 0,0 0,1-1,0 1,0 0,0-1,1 1,0-1,1 0,-1 0,1 0,0 0,1-1,-1 0,1 0,0 0,0 0,1-1,-1 0,1 0,0 0,0-1,0 0,1 0,-1 0,1-1,0 0,-1 0,1-1,0 0,0 0,0-1,5 0,-1-2,1 0,-1-1,0-1,0 0,0-1,0 0,-1 0,1-1,-1-1,-1 1,0-2,0 1,0-1,-1-1,0 1,0-1,-1-1,0 1,-1-1,0-1,-1 1,0-1,0 0,-1 0,0-5,41-106,-45 122,0 0,0 0,0 1,1-1,-1 0,0 1,0-1,1 0,-1 0,0 1,1-1,-1 0,0 0,1 0,-1 1,0-1,1 0,-1 0,0 0,1 0,-1 0,1 0,-1 0,0 0,1 0,-1 0,0 0,1 0,-1 0,1 0,-1 0,0 0,1 0,-1-1,0 1,1 0,-1 0,0 0,1-1,-1 1,0 0,0 0,1-1,-1 1,0 0,0 0,1-1,-1 1,0 0,0-1,0 1,0 0,1-1,4 37,34 202,-29-178,-3 0,-3 1,-2 0,-5 43,1-8,3-89,-1 0,0 0,0 0,0 0,-1 0,0 0,0 0,-1-1,0 1,0 0,-1-1,1 1,-1-1,-1 0,1 0,-1 0,0-1,-1 1,-2 2,6-7,-1-1,0 1,1-1,-1 1,0-1,1 0,-1 1,0-1,0 0,1 0,-1 0,0 0,0-1,1 1,-1 0,0-1,1 1,-1-1,1 0,-1 1,0-1,1 0,0 0,-1 0,1 0,-1 0,1-1,0 1,0 0,0 0,0-1,0 1,0-1,0 1,0-1,0 1,1-1,-1 0,1 1,-1-1,-14-71,18 30,3 2,1-1,3 0,1 2,1-1,11-19,-7 23,1 1,1 1,2 0,2 2,1 0,1 2,2 0,1 2,2 1,17-13,-32 28,1 1,1 0,0 1,0 1,1 1,0 0,1 1,0 1,0 0,1 1,0 2,3-1,-17 5,-1 1,1 0,-1 0,0 0,0 0,1 1,-1-1,0 1,0 0,0 1,-1-1,1 0,-1 1,1 0,-1 0,0 0,0 0,0 1,0-1,-1 1,1 0,-1 0,0-1,0 1,0 1,-1-1,1 0,-1 0,0 1,-1-1,1 0,-1 1,1-1,-1 1,-1-1,1 1,-1-1,1 0,-1 1,0-1,-1 0,1 0,-1 0,0 0,0 0,0 0,0 0,-1 0,-1 1,-7 18,-1-1,-1 0,-1 0,0-1,-2-1,0-1,-2 0,0-1,-1-1,0-1,-1-1,-3 1,15-11,-1 1,0 0,0 0,0-1,0 0,-1-1,0 0,0 0,0-1,0 0,-1-1,1 0,-1-1,0 0,-8-1,16-1,1-1,-1 1,1-1,-1 0,1 0,0-1,0 1,0 0,0-1,0 1,0-1,0 0,1 1,0-1,-1 0,1 0,0 0,0 0,1 0,-1 0,1 0,-1 0,1 0,0 0,0-1,1 1,-1 0,-1-21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1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93,'-17'57,"23"132,4-88,-8 254,-2-354,-1-1,1 1,0 0,0 0,0 0,0 0,0 0,0 0,0 0,0 0,0 0,1 0,-1-1,0 1,0 0,1 0,-1 0,1 0,-1-1,1 1,-1 0,1 0,-1-1,1 1,0 0,-1-1,1 1,0 0,0-1,-1 1,1-1,0 0,0 1,0-1,0 0,-1 1,1-1,0 0,0 0,0 0,0 1,0-1,0 0,0-1,0 1,0 0,0 0,-1 0,1 0,0-1,0 1,0 0,0-1,0 1,-1-1,1 1,45-36,-43 33,53-55,-39 39,0 1,0 0,2 1,0 1,1 1,0 1,1 1,1 0,0 2,13-5,-33 15,0 0,0 0,1 0,-1 0,0 0,1 0,-1 1,1-1,-1 1,1 0,-1 0,1 0,0 0,-1 0,1 0,-1 1,1-1,-1 1,1-1,-1 1,0 0,1 0,-1 0,0 1,0-1,0 0,0 1,0 0,0-1,0 1,0 0,0 0,-1 0,1 0,-1 0,0 0,0 1,1-1,-1 0,-1 1,1-1,0 0,0 1,-1-1,0 2,0 13,-1 0,0 0,-2-1,0 1,-1-1,-1 1,0-1,-1 0,-1-1,0 0,-1 0,-1 0,0-1,-1-1,0 1,-1-1,-1-1,0 0,-1-1,0 0,0-1,-1-1,-1 0,-12 6,24-13,0 1,-1-1,1 1,-1-1,1 0,-1 0,0-1,0 1,1-1,-1 1,0-1,0-1,-1 1,1-1,0 1,0-1,0 0,0 0,0-1,0 1,0-1,0 0,0 0,0-1,0 1,0-1,0 0,1 0,-1 0,1 0,-1 0,1-1,0 0,0 1,0-1,0 0,1-1,-1 1,1 0,0-1,0 0,0 1,-1-3,0-19,2 1</inkml:trace>
  <inkml:trace contextRef="#ctx0" brushRef="#br0" timeOffset="4123.522">780 600,'20'76,"-19"-61,7 138,2-278,-6 104,2-1,0 1,1 0,1 1,1 0,1 0,1 1,0 0,1 1,2 0,2-2,-15 18,-1 1,1-1,0 1,0-1,0 1,0-1,1 1,-1 0,0-1,0 1,1 0,-1 0,1 0,-1 0,1 0,0 0,-1 0,1 1,0-1,-1 1,1-1,0 1,0-1,0 1,-1 0,1 0,0 0,0 0,0 0,-1 1,1-1,0 0,0 1,-1-1,1 1,0 0,-1 0,1-1,0 1,-1 0,1 0,0 1,11 31,-12-30,-1 0,1 1,-1-1,1 0,0 0,1 0,-1 0,0 0,1 0,0 0,-1 0,1 0,0-1,0 1,1-1,-1 1,1-1,-1 0,1 0,0 0,-1 0,1-1,0 1,0-1,0 0,1 1,-1-1,0-1,0 1,0 0,1-1,-1 0,13-3</inkml:trace>
  <inkml:trace contextRef="#ctx0" brushRef="#br0" timeOffset="4523.099">1260 685,'11'-2,"0"0,0-1,-1 0,1 0,-1-1,1 0,-1-1,0-1,-1 1,1-1,-1-1,-1 0,1 0,-1-1,0 0,-1 0,0-1,2-3,-8 9,0 0,0 0,-1 0,1 0,-1 0,0 0,0 0,0 0,0-1,0 1,-1 0,0 0,1 0,-1 0,0 1,-1-1,1 0,0 0,-1 0,1 1,-1-1,0 1,0-1,0 1,0 0,0 0,-1 0,1 0,-1 0,1 0,-1 1,0-1,0 1,1 0,-1 0,0 0,0 0,0 0,0 1,0-1,0 1,0 0,0 0,-1 0,1 0,0 1,0-1,0 1,0 0,0 0,0 0,1 0,-1 0,0 0,0 1,0 0,-10 3,-1 1,1 1,0 0,1 0,-1 1,2 1,-1 0,1 1,1 0,0 1,0 0,1 0,0 1,1 0,0 1,1-1,1 2,0-1,1 1,-2 4,7-14,-1 0,1 0,0 0,-1-1,2 1,-1 0,0 0,1 0,0-1,0 1,0 0,0-1,0 1,1-1,0 1,0-1,0 1,0-1,0 0,0 0,1 0,0-1,-1 1,1 0,0-1,0 0,1 0,-1 0,2 1,107 33,-95-35,0 0,0-1,-1 0,1-2,0 0,0 0,-1-2,1 0,-1-1,0-1,-1 0,1-1,-1-1,2-2,2 0</inkml:trace>
  <inkml:trace contextRef="#ctx0" brushRef="#br0" timeOffset="5251.465">1965 516,'-26'9,"0"1,1 1,1 1,0 1,0 1,1 1,1 1,1 1,0 1,1 1,-13 17,31-34,0 0,0 0,0 0,0 0,1 1,-1-1,1 1,-1-1,1 1,0 0,0-1,0 1,0 0,1 0,-1-1,1 1,0 0,0 0,0 0,0 0,0 0,1 0,-1-1,1 1,0 0,-1 0,1-1,1 1,-1 0,0-1,1 1,-1-1,1 1,0-1,0 0,0 0,0 0,0 0,0 0,0 0,1-1,-1 1,1-1,-1 0,1 1,0-1,1 0,10 0,-1 0,1-1,0-1,-1 0,1-1,-1-1,0 0,0-1,0 0,0-1,0 0,-1-1,0 0,1-2,17-8,-1-2,0-1,-2-2,0 0,19-21,-46 42,1-1,-1 1,1-1,-1 1,1-1,-1 1,1-1,-1 1,1 0,0-1,-1 1,1 0,0 0,-1-1,1 1,0 0,-1 0,1 0,0 0,-1 0,1 0,0 0,-1 0,1 0,0 0,0 0,-1 0,1 1,0-1,-1 0,1 0,-1 1,1-1,0 0,-1 1,1-1,-1 1,1-1,-1 1,1-1,-1 1,1-1,-1 1,0-1,1 1,-1 0,0-1,1 1,-1 0,0-1,0 1,0 0,1-1,-1 1,0 0,0-1,0 1,0 0,0-1,0 1,-1 0,1 0,0-1,0 1,0 0,-1-1,1 1,0-1,-1 1,1 0,4 18,-3-17,0 0,0 0,0 0,0 0,0 0,0-1,1 1,-1 0,1-1,-1 1,1-1,0 0,-1 1,1-1,0 0,0 0,0 0,0 0,0 0,0-1,0 1,0-1,1 1,-1-1,0 0,0 0,0 1,1-2,-1 1,0 0,0 0,0-1,0 1,0-1,0 0,0 1,0-1,0 0,0 0,0-1,0 1,0 0,-1-1,1 1,77-67,-53 31,-2-2,-1 0,-3-1,0-1,-3-1,-2 0,-1-1,3-25,-11 49,-1-1,-1 0,0 0,-2 0,0-1,-1 1,-1 0,-1-1,-4-19,5 40,-1-1,1 0,-1 0,1 0,-1 1,0-1,1 0,-1 1,0-1,0 1,1-1,-1 1,0-1,0 1,0-1,0 1,1 0,-1 0,0-1,0 1,0 0,0 0,0 0,0 0,0 0,0 0,0 0,0 0,0 0,1 1,-1-1,0 0,0 0,0 1,0-1,0 1,1-1,-1 1,0-1,0 1,1 0,-1-1,0 1,1 0,-1-1,1 1,-1 0,1 0,-1-1,1 1,-1 0,1 0,0 0,-1 0,1 0,0 0,0 0,0 0,0-1,0 1,0 0,0 0,0 0,0 0,0 0,1 1,-7 21,0 1,2 0,2 1,0-1,1 0,1 1,3 20,-1 15,10 104,-2-87,-3 1,-4 0,-5 40,2-118,17-40,-4-11,-4 30</inkml:trace>
  <inkml:trace contextRef="#ctx0" brushRef="#br0" timeOffset="5641.142">2839 261,'-291'184,"282"-178,5-4,0 0,0 1,0-1,0 1,0 0,0 0,1 0,-1 1,1-1,0 1,0 0,0 0,1 0,-1 0,1 1,0-1,0 2,3-3,0-1,0 1,1-1,-1 1,1-1,-1 0,1 0,0 0,0 0,0 0,0 0,1 0,-1-1,0 1,1-1,-1 1,1-1,0 0,-1 0,1 0,0-1,-1 1,1 0,0-1,0 0,8 4,3-1,0 1,-1 1,1 0,-1 1,0 0,-1 1,1 1,-2 0,1 0,-1 2,0-1,-1 1,0 0,-1 1,0 0,0 1,-1 0,-1 0,0 1,0 2,20 50,-14-52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1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99,'-1'1,"0"0,0 0,0 1,0-1,0 0,0 0,0 1,0-1,1 0,-1 1,0-1,1 1,-1-1,1 1,-1-1,1 1,0-1,0 1,0-1,-1 1,2-1,-1 1,0 0,0-1,0 1,1-1,-1 1,1-1,-1 1,1-1,0 0,-1 1,2 0,0 9,4 354,2-337,-8-28,0-1,0 1,0 0,0-1,0 1,0 0,0-1,0 1,0 0,0 0,1-1,-1 1,0 0,0-1,0 1,0 0,1 0,-1-1,0 1,0 0,1 0,-1 0,0-1,0 1,1 0,-1 0,0 0,1 0,-1 0,0 0,0-1,1 1,-1 0,0 0,1 0,-1 0,0 0,1 0,-1 0,0 0,1 0,-1 1,0-1,1 0,-1 0,0 0,0 0,1 0,-1 0,0 1,1-1,-1 0,0 0,0 0,1 1,-1-1,0 0,14-53,-5 10,2 0,1 0,3 1,1 0,2 2,2 0,2 1,1 1,12-13,-29 44,1-1,1 2,-1-1,1 1,0 0,1 0,-1 1,1 0,0 1,5-2,-11 5,0 0,1 0,-1 0,0 0,0 1,1-1,-1 1,0 0,1 0,-1 0,0 0,1 1,-1-1,0 1,0 0,0 0,1 0,-1 0,0 1,0-1,0 1,-1 0,1 0,0 0,-1 0,1 0,-1 0,0 1,0-1,0 1,0 0,1 2,35 61,-25-52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2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1 262,'261'-28,"-39"-1,-167 23,-72-21,-132-88,108 72,31 29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5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29 565,'-5'24,"-1"18,0 6,1-1,1-7</inkml:trace>
  <inkml:trace contextRef="#ctx0" brushRef="#br0" timeOffset="237.063">0 86</inkml:trace>
  <inkml:trace contextRef="#ctx0" brushRef="#br0" timeOffset="664.936">255 904,'111'-336,"-97"307,4 47,-6 10,52 97,-61-121,0 0,0 0,1 0,0 0,-1-1,1 0,0 1,0-2,1 1,-1 0,1-1,-1 0,1 0,0 0,0 0,-1-1,1 0,0 0,0 0,1-1,-1 0,0 0,0 0,0 0,3-2,5-2,-1-1,0-1,-1 0,1-1,-1 0,0-1,-1 0,0-1,0 0,-1 0,0-1,-1 0,0-1,-1 1,0-2,0 1,-1-1,-1 0,0 0,0 0,-2-1,2-8,18-46,-18 48</inkml:trace>
  <inkml:trace contextRef="#ctx0" brushRef="#br0" timeOffset="1014.56">1300 0,'-9'75,"4"0,3 0,4 0,4 25,-4-77,-2 0,-1 0,-1 0,0 0,-2 0,-1-1,-1 1,0-1,-2 0,-1-1,-6 11,15-31,-1 1,1 0,-1-1,0 1,0 0,1 0,-1-1,-1 1,1 0,0-1,0 1,0-1,-1 0,1 1,-1-1,1 0,-1 0,1 0,-1 0,0 0,0 0,1 0,-1-1,0 1,0-1,0 1,0-1,-6-6</inkml:trace>
  <inkml:trace contextRef="#ctx0" brushRef="#br0" timeOffset="1251.297">988 424,'39'5,"31"1,9 0,-4-1,-10-2,-7-1,-8-1,-8 0,-6-1,-5 0,-2-1,-2 1,0 0,-1 0,-3 0</inkml:trace>
  <inkml:trace contextRef="#ctx0" brushRef="#br0" timeOffset="1482.031">1892 396,'-15'11,"1"1,0 0,1 1,0 0,1 1,1 1,0 0,1 0,1 1,0 0,1 1,1 0,0 0,-1 10,7-24,0-1,1 2,0-1,0 0,0 0,0 0,0 0,0 0,1 0,0 0,-1 0,1-1,0 1,1 0,-1 0,0-1,1 1,-1 0,1-1,0 1,0-1,0 0,0 0,0 0,1 0,-1 0,1 0,-1-1,1 1,0-1,-1 1,1-1,0 0,0 0,0-1,0 1,2 0,6 1,0-1,0-1,0 0,0 0,1-1,-1 0,0-1,-1 0,10-4,-6 2,-2-1,1-1,-1 0,0-1,0 0,-1-1,0-1,0 1,-1-1,0-1,0 0,-1-1,-1 0,0 0,0 0,-1-1,3-7,-9 15,1 0,-1 0,0-1,0 1,0 0,-1-1,0 1,0-1,0 1,0-1,0 1,-1-1,0 1,0 0,0-1,-1 1,1 0,-1 0,0 0,0 0,-1 0,1 1,-1-1,1 1,-1-1,0 1,-1 0,1 0,0 0,-1 1,0-1,0 1,1 0,-1 0,-1 0,1 0,0 1,0-1,0 1,-1 1,1-1,-2 0,-52-4,32 5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211 482,'-21'15,"0"1,1 1,1 1,1 0,1 1,1 1,0 1,1 1,2 0,-6 12,17-32,0 0,1 0,-1 0,1 1,0-1,0 0,0 0,0 1,0-1,1 1,-1-1,1 1,-1-1,1 1,0-1,0 1,0-1,0 1,0-1,1 1,-1-1,1 1,0-1,0 1,0-1,0 0,0 1,0-1,0 0,1 0,-1 0,1 0,0 0,0 0,-1-1,1 1,0 0,0-1,1 1,-1-1,2 1,10-1,0 1,0-2,0 0,0-1,0 0,0-1,0 0,-1-1,1-1,-1 0,1-1,-1-1,-1 0,1 0,-1-2,0 1,-1-1,0-1,0 0,-1-1,9-10,-13 16,-1 0,0-1,-1 0,1 0,-1 0,0-1,0 1,-1-1,0 0,0 0,0 0,0-1,-1 1,0 0,-1-1,1 0,-1 1,-1-1,1 0,-1 0,0 1,-1-1,1 0,-1 0,-1 1,1-1,-1 1,0-1,-1 1,0 0,0 0,0 0,0 0,-1 0,0 1,-2-2,-1 0,-1 0,0 1,0 0,0 0,-1 0,0 1,0 1,-1-1,1 2,-1-1,0 1,0 1,0 0,0 0,-9 0,39-3,-1-2,0 0,-1-1,0 0,0-2,-1 0,0-1,-1-1,6-6,4 0,-1-1,-1-2,0 0,-2-2,-1 0,-1-1,-1-2,-1 0,7-13,-20 27,-5 10,0 1,0-1,0 0,1 0,-1 0,0 0,1 1,-1-1,1 0,0 0,-1 1,1-1,0 0,0 1,0-1,0 1,0-1,1 1,-1 0,0-1,1 1,-1 0,1 0,-1 0,1 0,-1 0,1 0,0 1,0-1,-1 0,1 1,0-1,0 1,0 0,-1 0,1-1,0 1,0 0,0 1,0-1,-1 0,1 1,0-1,0 1,0-1,-1 1,1 0,1 0,4 10,0 1,0 0,-1 1,-1-1,0 1,-1 0,0 0,-1 1,-1-1,0 1,5 18,134 622,-136-635,-1 1,0 0,-1 0,-1 0,-1 0,-1 0,-1 0,-1 0,0 1,-2-2,0 1,-1 0,-1-1,-1 0,-1 0,0-1,-6 8,6-15,0 0,-1 0,0-1,-1 0,0-1,-1 0,0-1,0 0,-1 0,0-1,0-1,-1 0,0-1,0 0,0-1,0 0,-1-1,0-1,1 0,-1-1,0 0,-10-2,21 1,1 0,-1-1,0 1,1-1,-1 0,1 0,-1 0,1 0,-1 0,1 0,-1-1,1 1,0-1,0 0,0 1,0-1,0 0,0 0,1-1,-1 1,1 0,-1 0,1-1,0 1,0-1,0 1,0-1,0 1,1-1,-1 0,1 1,0-1,-1 0,1 0,21-92,-4 65,2 1,0 1,2 0,2 2,8-8,-12 13,26-29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93 198,'-10'13,"0"-1,0 2,2-1,-1 1,2 1,0-1,1 1,0 0,1 1,1 0,0-1,2 1,-1 0,2 0,0 4,1-18,0 1,1-1,-1 0,1 0,-1 1,1-1,0 0,0 0,0 0,0 0,0 0,1 0,-1 0,0 0,1 0,-1-1,1 1,0 0,0-1,0 1,0-1,0 0,0 0,0 0,0 0,0 0,0 0,0 0,1-1,-1 1,0-1,1 0,-1 0,0 0,1 0,-1 0,0 0,1 0,-1-1,2 0,84-44,-79 36,-1 0,0-1,0 0,-2-1,1 0,-1 0,-1 0,0 0,0-1,-1 0,-1 0,0 0,0-1,-1 1,-1 0,0-1,-1 1,0-1,-1 0,-1 1,0 0,0-1,-1 1,-4-10,5 18,1 1,0-1,-1 1,0 0,0 0,0 0,0 0,-1 0,1 0,-1 1,1-1,-1 1,0 0,0 0,0 0,0 0,-1 0,-2-1,-14-3</inkml:trace>
  <inkml:trace contextRef="#ctx0" brushRef="#br0" timeOffset="333.31">403 397,'221'-251,"-200"246,-21 35,-1-19,0-6,1-1,0 1,0 0,0 0,1 0,-1 0,1 0,0 0,1 0,-1-1,1 1,0-1,0 1,0-1,1 1,0-1,0 0,0 0,0-1,0 1,1-1,0 1,-1-1,1 0,0 0,1-1,-1 1,0-1,1 0,0 0,-1-1,1 1,0-1,3 1,-1-1,0 0,-1 0,1 0,0-1,0 0,0 0,0-1,0 1,0-2,0 1,-1-1,1 0,-1 0,1-1,-1 0,0 0,0 0,0-1,0 0,-1 0,1-1,-1 1,0-1,-1 0,1-1,-1 1,0-1,0 0,-1 0,1 0,-1 0,-1 0,1-1,-1-1,5-18,-3 2</inkml:trace>
  <inkml:trace contextRef="#ctx0" brushRef="#br0" timeOffset="749.612">1391 1,'1'3,"-1"0,0 0,0 0,0 0,-1 0,1 0,0 0,-1 0,0 0,0 0,0 0,0 0,0 0,-1-1,1 1,-1-1,0 1,0-1,0 1,0-1,0 0,-2 2,1-1,-93 111,94-112,1 0,0 1,0-1,0 0,0 1,0-1,1 1,-1 0,1-1,0 1,0-1,0 1,0 0,0-1,0 1,1-1,-1 1,1-1,0 1,-1-1,1 1,0-1,1 1,-1-1,0 0,1 0,-1 0,1 0,0 0,0 0,0 0,-1 0,2-1,-1 1,0-1,2 2,-1-1,0 0,-1 0,1 0,-1 0,1 1,-1-1,0 1,0-1,0 1,0 0,-1 0,1 0,-1 0,0 0,0 0,0 1,0-1,0 0,-1 0,1 1,-1-1,0 0,0 1,0-1,-1 1,1-1,-1 0,0 0,0 1,0-1,0 0,0 0,-1 0,1 0,-1 0,0 0,0-1,0 1,0-1,-1 1,1-1,-1 0,1 0,-1 0,0 0,1 0,-1 0,0-1,-1 1,-113 44,96-42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1 510,'0'-34,"0"-16,5-3,1 1,5 5,0 7,4 8,3 7,-1 1,1 6,3 0,2 4,2 4,-3 9,-5 9,-6 8,-4 6,-4 0</inkml:trace>
  <inkml:trace contextRef="#ctx0" brushRef="#br0" timeOffset="282.595">283 481,'32'-8,"-1"0,-1-3,0 0,0-2,-2-1,1-1,-2-2,0 0,-1-2,10-10,5-31,-40 58,0 1,-1-1,1 0,0 1,-1-1,0 0,1 1,-1-1,0 0,0 1,0-1,0 0,0 0,-1 1,1-1,0 0,-1 1,1-1,-1 0,0 1,1-1,-1 1,0-1,0 1,0-1,0 1,0 0,0 0,-1-1,1 1,0 0,0 0,-1 0,1 0,-1 0,1 1,-1-1,0 0,0 0,-8 0,-1 1,1 0,0 0,-1 1,1 0,0 0,0 1,0 1,0 0,1 0,-1 1,1 0,-1 1,1 0,1 0,-1 1,1 0,0 0,0 1,-5 6,6-8,1 0,-1 0,1 1,0 0,0 0,0 1,1 0,0-1,1 2,-1-1,1 0,1 1,-1 0,1 0,1 0,0 0,0 1,0-1,1 0,0 1,1-1,0 1,0-1,1 1,0-1,1 6,0-9,1 0,-1-1,1 1,0-1,0 1,0-1,1 0,-1 0,1-1,0 1,0-1,0 1,1-1,-1-1,1 1,0-1,-1 1,1-1,0-1,0 1,1-1,0 1,120 11,17-15,-114 2</inkml:trace>
  <inkml:trace contextRef="#ctx0" brushRef="#br0" timeOffset="585.143">1158 227,'-20'13,"0"0,1 2,1 0,0 1,1 1,1 0,1 2,0 0,1 0,1 1,1 1,-7 18,17-36,1 0,0 1,0-1,0 0,0 1,1-1,-1 1,1-1,0 0,0 1,0-1,0 1,1-1,-1 0,1 1,0-1,0 0,0 1,1-1,-1 0,1 0,0 0,-1 0,1 0,1-1,-1 1,0 0,1-1,-1 0,1 0,0 0,-1 0,1 0,0 0,0 0,0-1,1 0,1 1,10 3,0-1,1-1,-1 0,0-1,1 0,0-2,15 0,11-1,-28 3,-1-1,1-1,-1 0,1-1,-1 0,1-2,-1 1,0-1,0-1,0 0,0-1,-1-1,0 0,0 0,0-1,0-2,0-3</inkml:trace>
  <inkml:trace contextRef="#ctx0" brushRef="#br0" timeOffset="837.141">1779 1,'-15'38,"-4"33,1 13,-1-3,7-10,5-13,5-11,2-8,2-7,4-4,2-1,4-2,5 1,4-4,4-7,-3-10,-5-10,-5-5</inkml:trace>
  <inkml:trace contextRef="#ctx0" brushRef="#br0" timeOffset="1081.497">1468 284,'39'0,"31"0,9 0,-4 0,-6 0,-9 4,-10 3,-9-1,-7-2,-4 0,-2-2,-1-1,-6 0</inkml:trace>
  <inkml:trace contextRef="#ctx0" brushRef="#br0" timeOffset="1337.098">2315 311,'-5'34,"-1"16,0 4,6-3,3-9</inkml:trace>
  <inkml:trace contextRef="#ctx0" brushRef="#br0" timeOffset="1590.332">2343 1,'0'0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35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285 565,'-21'6,"1"0,0 1,0 1,0 1,1 1,1 1,0 0,0 1,1 1,0 1,2 1,-1 0,-7 10,21-23,0 1,0-1,0 0,0 1,1-1,-1 1,1 0,-1 0,1-1,0 1,0 0,0 0,0 0,1 0,-1 0,1 0,0 0,0 0,0 0,0 0,1 1,-1-1,1 0,-1 0,1-1,0 1,1 0,-1 0,0 0,1-1,-1 1,1 0,0-1,0 0,0 1,0-1,0 0,0 0,1 0,-1 0,1-1,0 1,-1-1,1 1,0-1,0 0,0 0,2 0,5 1,0-1,1 0,-1-1,0-1,1 1,-1-1,0-1,0 0,0-1,0 1,0-2,-1 0,1 0,-1 0,0-1,0-1,-1 1,1-2,0-1,14-10,-2-2,0 0,-1-2,-1 0,-1-1,3-7,-1-1,-2 0,0-1,-2-1,-2 0,-1-1,-1-1,-3 0,0 0,-2-1,-2 0,-1 0,-2 0,-1-7,-2 32,0 1,-1-1,0 1,0 0,-1 0,0 0,-1 1,0-1,-1 1,-1-2,5 8,-1 1,0-1,1 0,-1 1,0-1,-1 1,1 0,0-1,-1 1,0 0,1 1,-1-1,0 0,0 1,0 0,0-1,0 1,0 0,0 0,0 1,0-1,0 1,-1 0,1-1,0 2,0-1,-1 0,1 0,0 1,0 0,0 0,0 0,-3 1,0 3,-1 1,1 0,0 1,0-1,1 1,0 0,0 1,0-1,1 1,0 0,1 0,0 0,0 1,1-1,0 1,0-1,1 1,0 0,1-1,0 1,0 0,1 0,0 4,2 19,0 0,2-1,1 1,2-1,0-1,3 1,0-2,2 1,1-2,1 0,2 0,1-2,11 13,-11-16,1-2,0 0,2-1,1-1,0-1,1-1,1-1,8 3,6-7,-24-14</inkml:trace>
  <inkml:trace contextRef="#ctx0" brushRef="#br0" timeOffset="253.728">990 622,'0'33,"5"2,2-5</inkml:trace>
  <inkml:trace contextRef="#ctx0" brushRef="#br0" timeOffset="500.987">906 85,'0'0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0,'-29'237,"-29"148,57-380,0 1,1-1,0 0,0 0,0 1,0-1,1 0,0 0,0 0,0 1,1-1,-1 0,1-1,1 1,-1 0,1-1,-1 1,1-1,0 0,1 1,-1-2,1 1,0 0,0-1,0 0,0 0,1 0,-1 0,1 0,0-1,-1 0,1 0,4 0,-1-1,0-1,0 0,0-1,0 0,0 0,0-1,0 0,0 0,-1-1,1 0,-1 0,1-1,-1 0,0 0,-1-1,1 0,-1 0,0 0,0-1,0 0,-1 0,0 0,0-1,-1 0,0 0,0 0,0 0,2-8,41-105,-47 120,0 1,1-1,-1 0,0 0,0 1,1-1,-1 0,0 0,1 1,-1-1,0 0,0 0,1 0,-1 0,0 0,1 1,-1-1,1 0,-1 0,0 0,1 0,-1 0,0 0,1 0,-1 0,0 0,1 0,-1 0,0 0,1 0,-1-1,0 1,1 0,-1 0,0 0,1 0,-1-1,0 1,1 0,-1 0,0-1,0 1,1 0,-1 0,0-1,0 1,0 0,1-1,-1 1,0 0,0-1,0 1,0 0,3 37,-3-35,0 27,-2-21,1 0,1-1,0 1,0 0,0 0,1-1,0 1,0 0,1-1,0 1,0-1,1 1,0-1,1 0,-1 0,1-1,0 1,1-1,0 0,4 5,-6-11,0 1,1-1,-1 0,0 0,1 0,-1 0,0-1,1 1,-1-1,0 0,0 0,1 0,-1 0,0-1,0 1,0-1,-1 0,1 0,0 0,-1 0,1 0,-1-1,1 1,-1-1,0 1,0-1,-1 0,1 0,0 0,-1 0,0 0,1 0,-1 0,0-3,10-11,130-136,-140 151,0 1,0-1,0 1,0-1,0 1,0 0,1 0,-1-1,0 1,1 0,-1 0,1 0,-1 0,1 1,0-1,-1 0,1 1,0-1,-1 1,1-1,0 1,0 0,-1 0,1 0,0 0,0 0,-1 0,1 0,0 1,0-1,-1 0,1 1,0 0,-1-1,1 1,0 0,-1 0,1 0,-1 0,0 0,1 0,-1 0,0 1,0-1,1 0,-1 1,0-1,0 2,4 6,0 1,-1 0,0 1,-1-1,0 1,-1 0,0-1,0 1,-1 0,-1 0,0 0,0 0,-1 0,-1 0,0 0,0 0,-4-2,16-37,1 10,2 0,0 1,1 1,1 0,0 1,1 1,1 0,2-1,-18 14,0 0,0-1,0 1,0 0,1 0,-1 0,0 0,0 0,1 0,-1 1,1-1,-1 0,0 1,1-1,-1 1,1-1,0 1,-1 0,1-1,-1 1,1 0,-1 0,1 0,0 1,-1-1,1 0,-1 0,1 1,-1-1,1 1,-1-1,1 1,-1 0,0 0,1 0,-1-1,0 1,1 0,-1 1,0-1,0 0,0 0,0 0,0 1,0-1,-1 0,1 1,0-1,-1 1,1-1,-1 1,1-1,-1 1,0-1,1 1,-1 0,0-1,0 1,0-1,0 1,-1-1,1 1,-7 91,9-92,-1-1,1 1,-1-1,1 0,-1 0,1 1,-1-1,1 0,-1 0,1 0,0 0,-1-1,1 1,-1 0,1-1,-1 1,1-1,-1 1,0-1,1 0,-1 0,0 0,1 1,-1-1,0 0,0-1,0 1,0 0,0 0,0 0,0-1,0 1,2-2,123-101,-125 103,0 0,0 0,0 1,0-1,0 0,0 0,0 1,1-1,-1 1,0-1,0 1,1 0,-1-1,0 1,1 0,-1 0,0 0,0 0,1 0,-1 0,0 0,1 0,-1 0,0 1,1-1,-1 1,0-1,0 1,0-1,1 1,-1 0,0-1,0 1,0 0,0 0,0 0,0 0,0 0,-1 0,1 0,0 0,-1 0,1 0,0 0,-1 1,1-1,13 65,-13-57,20 51,-10-53</inkml:trace>
  <inkml:trace contextRef="#ctx0" brushRef="#br0" timeOffset="468.566">1638 621,'28'-3,"0"-1,-1-2,0 0,0-2,-1-1,0-1,0-1,12-8,17-53,-54 70,0 0,0 0,0 1,0-1,-1 0,1 0,-1-1,1 1,-1 0,0 0,0 0,0 0,0 0,0 0,0 0,-1 0,1 0,0-1,-1 1,0 0,0 1,1-1,-1 0,0 0,-1 0,1 0,0 1,0-1,-1 0,1 1,-1 0,1-1,-1 1,0 0,0-1,1 1,-1 0,0 1,0-1,-1 0,-3 1,-1 0,1 1,-1 0,1 0,0 0,0 1,-1 0,1 0,0 1,1 0,-1 0,0 0,1 1,0-1,-1 1,2 1,-1-1,0 1,1 0,0 0,0 0,-3 5,5-7,-9 9,0 1,2 1,-1 0,2 0,0 1,1 0,0 0,1 0,1 1,0 0,1 3,3-15,0-1,0 1,1 0,-1-1,1 1,0-1,0 1,0 0,1-1,-1 1,1-1,0 1,0-1,0 1,0-1,1 0,-1 1,1-1,0 0,0 0,0 0,0-1,1 1,-1 0,1-1,0 1,-1-1,1 0,0 0,0 0,1 0,-1-1,0 1,1-1,0 0,18 6,0-2,0-1,1 0,-1-2,1 0,0-2,-1-1,12-1,-21 0,4 0,-1-1,0 0,0-1,0 0,-1-1,1-1,8-5,-6-1</inkml:trace>
  <inkml:trace contextRef="#ctx0" brushRef="#br0" timeOffset="939.339">820 57,'0'4,"0"3</inkml:trace>
  <inkml:trace contextRef="#ctx0" brushRef="#br0" timeOffset="1271.956">1 282,'482'0,"-458"0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3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1 232,'54'34,"-34"-23,2 0,0-1,0-1,0-1,1-1,0-1,1-2,-1 0,1-1,0-1,-1-1,1-2,0 0,0-1,-1-2,9-2,-26 5,-1 0,1 0,-1 0,1-1,-1 0,0 0,0 0,0-1,0 1,0-1,0-1,-1 1,1 0,-1-1,0 0,0 0,0-1,-1 1,0-1,0 1,0-1,0 0,0 0,-1-1,0 1,1-5,-2 1,-1 0,1 0,-2 0,1 0,-1 0,-1 1,0-1,0 0,0 1,-1-1,0 1,-1 0,0 0,0 0,-1 1,0-1,0 1,-1 0,0 0,0 1,-1 0,1 0,-1 1,0-1,-1 1,0 1,1 0,-1 0,-1 0,1 1,0 0,-1 1,0 0,-4-1,8 2,0 0,1 0,-1 1,0-1,0 1,1 0,-1 0,0 1,0 0,0-1,1 2,-1-1,1 0,-1 1,1 0,-1 0,1 0,0 1,0-1,0 1,0 0,0 0,1 0,0 1,-1-1,1 1,0 0,1 0,-1 0,1 0,0 0,-2 4,-32 155,8 35,18-57,-1-85,8-34,0-1,-1 1,-2-1,0-1,-1 1,-1-1,-1 0,0-1,-2 0,0 0,-1-1,12-19,0 1,0-1,0 0,0 0,0 1,0-1,0 0,-1 1,1-1,0 0,0 1,0-1,-1 1,1-1,0 0,-1 1,1-1,-1 1,1-1,0 1,-1-1,1 1,-1-1,0 1,1-1,-1 1,1 0,-1-1,0 1,1 0,-1 0,0-1,1 1,-1 0,0 0,1 0,-1 0,0 0,1 0,-1 0,0 0,1 0,-1 0,0 0,1 0,-1 1,0-1,1 0,-1 0,0 1,1-1,-1 0,1 1,-1-1,1 1,-1-1,1 1,-1-1,1 1,-1-1,1 1,0-1,-1 1,1 0,-1 0,4-58,4 32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54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0 298,'35'-23,"114"-129,-137 138,0-1,1 2,1 0,0 0,1 1,0 1,0 0,8-2,-22 12,1 0,0 0,0 0,0 0,-1 1,1-1,0 1,0-1,0 1,0 0,0-1,0 1,0 0,0 0,0 1,0-1,0 0,0 1,0-1,0 1,0-1,0 1,0 0,0 0,-1 0,1 0,0 0,-1 1,1-1,-1 0,1 1,-1-1,1 1,-1-1,0 1,24 70,-20-52,3 23,-8-37,0 0,1 1,0-1,0 0,0-1,1 1,0 0,0 0,1-1,0 1,0-1,0 0,0 1,1-2,0 1,3 3,10 4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6:2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205 503,'-17'12,"0"0,1 1,0 1,1 0,1 1,0 0,1 2,0-1,2 2,-10 17,16-26,0 0,0 0,1 0,0 0,1 1,0-1,0 1,1 0,1 0,-1 0,2 0,-1 0,1 0,1 0,0 0,0 0,1 0,0 0,1 0,0-1,1 1,0-1,0 0,1 0,0 0,0-1,1 0,0 0,1 0,0-1,0 0,0 0,2 0,-4-3,0 0,1 0,-1-1,1 1,-1-1,1-1,0 1,0-1,0 0,0 0,1-1,-1 0,0 0,1-1,-1 1,1-1,-1-1,1 1,-1-1,0 0,1-1,-1 1,0-1,0 0,0-1,0 0,5-2,3-4,0 1,0-2,-1 0,0 0,-1-1,0-1,-1 0,0 0,-1-2,0 1,-1-1,0 0,-2-1,1 0,-2 0,0 0,-1-1,0 0,-2 0,0-1,0 1,-2 0,0-1,-1-7,0 16,0-1,-1 1,-1 0,1 0,-1 1,0-1,-1 0,0 1,0-1,-1 1,0 0,0 0,0 0,-1 1,0-1,-1 1,1 0,-1 1,0-1,0 1,-1 1,0-1,0 1,0 0,0 0,0 1,-1 0,0 1,1-1,-1 1,0 1,0 0,-3-1,3 3,1-1,0 1,0 0,0 0,0 1,0 0,0 1,0-1,1 1,-1 0,1 1,0 0,0 0,0 0,0 0,1 1,0 0,0 0,0 1,0 0,1-1,0 1,0 1,1-1,0 0,0 1,0 0,1 0,0 0,-1 5,-4 13</inkml:trace>
  <inkml:trace contextRef="#ctx0" brushRef="#br0" timeOffset="314.341">656 983,'-2'1,"0"0,-1 0,1 0,0 0,-1-1,1 1,-1-1,1 0,0 0,-1 1,1-2,-1 1,1 0,-1 0,1-1,-1 1,1-1,0 0,-1 0,1 0,0 0,0 0,0 0,0-1,0 1,0-1,0 1,0-1,0 0,1 0,-1 1,1-1,-1-1,1 1,0 0,0 0,0 0,0-1,0 1,0 0,1-1,-1 1,1-1,0 1,0 0,-1-1,2 1,-1-1,0 1,0-1,1 1,-1-1,1 1,0 0,0-1,0 1,0 0,1-1,7-30,3 1,0 0,2 0,2 2,0 0,11-13,-24 38,0 0,-1 0,2 0,-1 0,0 1,1-1,0 1,0 0,0 0,1 1,-1-1,1 1,0 0,0 0,0 0,0 1,5-2,-8 5,0 0,0 0,0 0,0 0,0 1,0-1,0 0,-1 1,1 0,0-1,-1 1,1 0,-1 0,1 0,-1 0,0 0,0 0,0 0,0 0,0 0,-1 0,1 1,-1-1,1 0,-1 0,0 1,0-1,0 0,0 1,0-1,-1 0,1 1,0-2,1 23</inkml:trace>
  <inkml:trace contextRef="#ctx0" brushRef="#br0" timeOffset="714.324">1305 108,'40'336,"-33"-289,-1 1,-3 1,-2-1,-2 0,-2 0,-2 0,-2 0,-3 0,-11 34,20-79,1 0,0-1,-1 1,1 0,-1-1,0 1,0 0,0-1,0 1,0-1,0 0,-1 1,1-1,-1 0,0 0,1 0,-1 0,0 0,0 0,-1-1,1 1,0-1,-1 1,1-1,0 0,-1 0,1 0,-1 0,0 0,1-1,-1 1,0-1,1 1,-1-1,0 0,0 0,0-1,-9-7</inkml:trace>
  <inkml:trace contextRef="#ctx0" brushRef="#br0" timeOffset="970.305">994 700,'39'-23,"26"-9,8-4,-4 5,-9 8,-10 7,-9 7,-6 4,-4-1,-4 0,0 2,0 1,-1 1,-4-4,-6-1</inkml:trace>
  <inkml:trace contextRef="#ctx0" brushRef="#br0" timeOffset="1430.969">1728 136,'23'108,"-10"-47,-4 0,-1 1,-3 32,-5 174,-1-266,1-1,0 1,0-1,0 1,1 0,-1-1,0 1,1 0,-1-1,1 1,-1-1,1 1,0-1,-1 1,1-1,0 0,0 1,0-1,0 0,0 0,1 0,-1 0,0 1,0-2,1 1,-1 0,1 0,-1 0,1-1,-1 1,1-1,-1 1,1-1,-1 1,1-1,0 0,-1 0,1 0,0 0,-1 0,1 0,-1 0,1-1,0 1,-1-1,1 1,-1-1,1 1,-1-1,1 0,-1 0,0 0,1 0,-1 0,0 0,0 0,0 0,1 0,-1-1,0 1,-1 0,1-1,157-168,-152 165,-4 2,-1 1,0 0,1 0,-1 0,1 0,0 0,0 0,0 1,0-1,0 0,0 1,0 0,0-1,1 1,-1 0,0 0,1 0,-1 1,1-1,-1 1,1-1,0 1,-1 0,1 0,-1 0,1 0,-1 0,1 1,0-1,-1 1,0-1,1 1,-1 0,1 0,-1 0,0 1,0-1,1 0,-1 1,0 0,1 4,-1 0,1 0,-1 1,-1-1,1 1,-1-1,0 1,-1 0,0-1,0 1,0 0,-1-1,0 1,0-1,0 1,-1-1,0 1,-2 3,-6 85,35-59,-8-30</inkml:trace>
  <inkml:trace contextRef="#ctx0" brushRef="#br0" timeOffset="1756.193">2491 560,'-5'15,"-4"7,2 0,0 1,2 0,0 0,2 0,0 1,2 8,1-28,0-1,0 1,1-1,0 1,-1-1,1 0,1 1,-1-1,0 0,1 0,-1 0,1 0,0 0,0 0,1 0,-1-1,0 1,1-1,-1 0,1 1,0-1,0 0,0-1,0 1,0 0,0-1,0 0,1 0,-1 0,0 0,1 0,-1-1,1 1,-1-1,1 0,-1 0,1 0,-1-1,1 1,-1-1,0 0,1 0,-1 0,0 0,1-1,-1 1,0-1,2-1,4-1,1-1,-1 0,0-1,-1 0,1 0,-1 0,0-1,-1-1,0 1,0-1,0-1,-1 1,0-1,-1 0,0 0,-1-1,1 1,-2-1,1 0,-2 0,1 0,-1-1,-1 1,0 0,0-1,-1 1,0-1,-1 1,0-1,-1 1,0 0,-2-6,2 13,1 1,-1-1,1 1,-1-1,0 1,0 0,0-1,-1 1,1 0,0 0,-1 1,1-1,-1 0,0 1,0 0,1 0,-1-1,0 2,0-1,0 0,0 0,0 1,0 0,0 0,0 0,0 0,0 0,0 0,-1 1,2-1,-1 1,0 0,-1 1,-89 49,71-31,3-3</inkml:trace>
  <inkml:trace contextRef="#ctx0" brushRef="#br0" timeOffset="2337.793">3196 531,'-13'-2,"0"0,-1 1,1 1,0 0,0 1,-1 0,1 1,0 0,0 1,0 1,1 0,-1 1,1 0,0 1,1 0,-1 1,1 0,0 1,1 0,-6 7,14-13,1 0,0 0,-1 1,1-1,0 0,1 1,-1-1,0 1,1-1,-1 1,1-1,0 1,-1 0,2-1,-1 1,0-1,0 1,1 0,-1-1,1 1,0-1,0 0,0 1,0-1,0 1,0-1,1 0,-1 0,1 0,0 0,-1 0,1 0,0 0,0-1,0 1,0-1,0 1,1-1,-1 0,0 0,1 0,-1 0,1 0,-1-1,1 1,-1-1,1 1,-1-1,1 0,0 0,-1 0,1 0,-1-1,1 1,11 0,0 0,-1-1,1-1,-1 0,1-1,-1 0,0-1,0-1,0 0,-1 0,0-1,0-1,0 0,-1-1,0 0,0-1,-1 0,0 0,1-3,78-55,-87 68,1 0,-1-1,0 1,1 0,-1 0,0 0,0 1,1-1,-1 0,0 1,0-1,0 1,-1 0,1 0,0 0,-1 0,1 0,-1 0,0 0,1 0,-1 0,0 1,0-1,-1 0,1 1,0-1,-1 1,0-1,1 1,-1-1,0 1,0-1,0 1,-1-1,1 1,-1-1,1 1,-2 1,2-3,-4 486,4-126,0-354,1 1,-1-1,-1 0,1 1,-1-1,0 0,-1 0,0 0,0 0,-1 0,1 0,-1-1,-1 1,1-1,-1 0,0 0,-1 0,0 0,0-1,0 0,0 0,-1 0,1-1,-1 1,0-2,-1 1,1 0,-1-1,-6 2,11-5,-1-1,1 1,-1 0,1-1,-1 1,1-1,-1 0,1 0,-1 0,1 0,0 0,0 0,0-1,-1 1,1-1,0 1,1-1,-1 0,0 0,1 0,-1 0,1 0,-1 0,1-1,0 1,0 0,0-1,0 1,0 0,1-1,-1 1,1-1,-1 0,1 1,0-1,-2-94,8 67,1 1,1 1,1-1,2 1,0 1,2 0,1 1,2 0,0 1,10-10,-3-1,24-29,-26 39</inkml:trace>
  <inkml:trace contextRef="#ctx0" brushRef="#br0" timeOffset="3236.783">3845 531,'-9'5,"-1"0,1 0,-1 1,2 1,-1-1,1 2,0-1,0 1,1 0,0 1,0-1,1 1,0 1,1-1,0 1,-1 3,4-8,0 0,0 0,0 0,0 1,1-1,0 0,0 1,1-1,-1 1,1 0,0-1,1 1,-1-1,1 1,0-1,1 1,-1-1,1 0,0 0,0 0,1 0,-1 0,1 0,0 0,1-1,-1 0,1 1,0-1,0-1,0 1,0 0,3 0,0 1,0-1,0 0,1 0,0-1,0 0,0 0,0 0,0-1,1-1,-1 0,0 0,1 0,-1-1,1 0,-1-1,1 0,-1 0,1-1,-1 0,0 0,0-1,0 0,0 0,-1-1,1 0,-1-1,0 1,0-1,-1-1,1 1,-1-1,2-3,-4 3,0-1,0-1,0 1,-1 0,0-1,-1 0,0 0,0 1,-1-1,1 0,-2-1,1 1,-1 0,-1 0,1 0,-1 0,-1 0,1 0,-1 0,-1 0,0 1,0-1,0 1,-1 0,0 0,0 0,-1 0,0 1,0-1,0 1,-1 1,-2-3,-1 1,0 1,-1 1,1 0,-1 0,0 1,-1 0,1 0,-1 1,-8-1,-6 0</inkml:trace>
  <inkml:trace contextRef="#ctx0" brushRef="#br0" timeOffset="3720.9">4269 757,'7'-27,"0"0,2 0,2 1,0 0,1 1,2 0,0 1,-14 25,0-1,0 1,1 0,-1 0,0-1,0 1,0 0,0 0,1-1,-1 1,0 0,1-1,-1 1,1 0,-1-1,1 1,-1 0,1-1,-1 1,1-1,-1 1,1-1,0 1,-1-1,1 0,0 1,-1-1,1 0,0 1,-1-1,1 0,0 0,0 0,-1 0,1 0,0 0,0 0,0 0,-1 0,1 0,0 0,0 0,-1 0,1-1,0 1,-1 0,1-1,0 1,0 0,-1-1,1 1,-1-1,1 1,0-1,-1 1,1-1,-1 1,1-1,2 13,-2-7,36 86,-36-89,0 0,0 0,1 0,-1 0,1 0,-1 0,1-1,0 1,-1-1,1 1,0-1,0 1,0-1,0 0,1 0,-1 0,0-1,0 1,0 0,1-1,-1 1,0-1,1 0,-1 0,1 0,-1 0,0 0,1-1,-1 1,0 0,0-1,1 0,-1 0,0 0,0 0,0 0,0 0,0 0,2-2,8-6,-1-1,1-1,-2 0,0-1,0 0,-1 0,0-1,-1 0,1-4,26-36,6 27,-28 28</inkml:trace>
  <inkml:trace contextRef="#ctx0" brushRef="#br0" timeOffset="4367.061">5228 447,'-35'10,"1"1,0 2,1 2,0 1,2 1,0 2,-10 8,36-23,0-1,0 1,0-1,0 2,0-1,1 0,0 1,0 0,0 0,1 0,-1 0,1 1,1-1,-1 1,1 0,0 0,0 0,0 0,1 0,0 0,0 0,1 4,1-7,0-1,0 0,0 1,0-1,1 0,-1 0,1 0,0 0,-1 0,1 0,0-1,0 1,0-1,0 1,0-1,1 0,-1 0,0 0,1 0,-1 0,1 0,-1-1,1 1,-1-1,1 1,-1-1,1 0,-1 0,3-1,75-11,-58 3,0-2,0-1,-1-1,-1 0,0-1,16-16,4-2,40-32,-79 63,1 1,-1 0,1 0,-1 0,0 0,1 0,-1 0,1 0,-1 1,0-1,1 0,-1 1,0-1,1 1,-1 0,0-1,0 1,1 0,-1 0,0 0,0 0,0 0,0 0,0 0,0 0,-1 0,1 0,0 0,0 1,-1-1,1 0,-1 0,1 1,-1-1,0 0,1 1,-1-1,0 1,0-1,0 0,0 1,0-1,0 1,0-1,-1 0,1 1,0-1,-1 1,1-1,-1 0,0 1,2 8,-1-5,0 1,1-1,0 0,0 0,0 0,1 0,-1 0,1 0,1 0,-1 0,1-1,-1 1,1-1,0 0,1 0,-1 0,1 0,0-1,0 1,0-1,0 0,0 0,1 0,0-1,-1 0,1 1,0-2,0 1,0-1,0 1,0-1,0-1,1 1,-1-1,0 0,0 0,3-1,11-5,0-2,-1-1,0 0,0-1,-1-1,-1 0,0-1,0-1,-1-1,-1 0,0-1,-1 0,-1-1,11-17,-18 25,13-14,-1-1,-1-1,-1 0,-1-2,-1 1,-1-1,-2-1,-1 0,0 0,-3-1,2-13,-7 32,1 1,-1-1,0 0,0 0,-1 0,0 1,0-1,-1 0,0 0,-1 1,0-1,0 1,-1-1,0 1,-1 0,0 0,-4-7,6 14,1-1,-1 1,0 0,0-1,-1 1,1 0,0 0,0 0,0 1,-1-1,1 0,-1 1,1 0,0-1,-1 1,1 0,-1 0,1 1,0-1,-1 0,1 1,0-1,-1 1,1 0,0 0,0 0,-1 0,1 0,0 0,0 1,0-1,-1 2,-57 55,54-48,0 0,1 1,0-1,0 1,1 0,0 1,1-1,1 1,-1-1,2 1,0 0,0-1,1 1,1 0,0 0,0-1,1 1,1 0,1 4,4 11,0-1,2 0,1-1,2 0,0-1,1 0,15 17,95 108,15-39,-125-98,0-2</inkml:trace>
  <inkml:trace contextRef="#ctx0" brushRef="#br0" timeOffset="35817.24">684 1801,'1'1,"0"-1,0 0,0 0,0 1,1-1,-1 0,0 0,0 0,0 0,0-1,0 1,0 0,1 0,-1-1,0 1,0 0,0-1,0 1,0-1,0 0,0 1,0-1,0 0,-1 1,1-1,0 0,0 0,-1 0,1 0,0 0,-1 0,1 0,-1 0,1 0,-1 0,0 0,1 0,-1 0,0 0,0 0,1-1,-1 1,0 0,0 0,-1 0,1 0,0 0,0 0,0-1,-1 1,1 0,-1 0,1 0,-1 0,1 0,-1 0,1 0,-1 0,0 0,0 1,1-1,-1 0,0 0,0 1,0-1,-1 0,-12-3,-1 0,0 1,0 1,0 1,-1 0,1 1,0 0,-13 3,-14-2,16 1,1 1,-1 1,0 1,1 1,0 1,1 2,-9 4,30-11,0-1,1 1,-1 0,1 1,-1-1,1 0,0 1,0-1,0 1,0 0,0 0,1 0,-1 0,1 0,0 0,0 0,0 0,0 0,0 1,1-1,-1 0,1 1,0-1,0 0,0 1,1-1,-1 0,1 0,0 1,0-1,0 0,0 0,0 0,1 0,-1 0,1 0,0 0,0-1,0 1,0-1,1 1,-1-1,1 0,-1 0,1 0,0 0,-1 0,1-1,0 1,0-1,1 0,-1 0,1 1,16 6,-1-1,1-1,1 0,-1-2,1 0,0-1,16-1,-69 31,-82 50,93-64,1 1,0 1,1 1,2 0,0 2,1 0,2 0,-9 22,20-42,1 0,-1 0,1 0,0 1,1-1,-1 1,1 0,0-1,0 1,1 0,-1 0,1 0,0-1,0 1,1 0,-1 0,1-1,0 1,0 0,1-1,-1 1,1-1,0 1,1-1,-1 0,1 0,-1 0,1 0,0 0,1-1,-1 1,1-1,-1 0,1 0,0 0,0-1,0 1,1-1,0 1,6-2,0 0,0-1,0 1,-1-2,1 0,0 0,0-1,-1 0,1-1,-1 0,1-1,-1 0,-1-1,4-2,7-6,-8 0</inkml:trace>
  <inkml:trace contextRef="#ctx0" brushRef="#br0" timeOffset="36395.121">543 1407,'-3'1,"-1"1,1 0,0 0,-1 0,1 0,0 0,0 1,1-1,-1 1,0 0,1 0,0 0,0 0,0 0,0 1,0-1,0 0,1 1,0 0,0-1,0 1,0 0,0-1,1 1,0 0,0 0,-1-1,-73 291,38-152,7 2,-3 69,3 13,4-62,0-18,22-122</inkml:trace>
  <inkml:trace contextRef="#ctx0" brushRef="#br0" timeOffset="39811.834">1418 2619,'143'-144,"-108"102,-1-2,-3-1,-1-1,-3-1,-2-2,19-49,-42 93,0 2,0-1,0 0,0 0,-1 0,1 0,-1 0,0 0,0 0,-1-1,1 1,-1 0,0 0,0-1,0 1,-1 0,1 0,-1-1,0 0,-1 5,0 0,0 0,0 0,0 0,0 1,1-1,-1 0,0 1,0 0,0-1,1 1,-1 0,0 0,1 0,-1 0,0 0,1 0,-1 0,1 0,0 1,-1-1,1 1,0-1,0 1,0-1,0 1,0 0,0-1,1 1,-1 0,0 0,1-1,-9 14,2 1,-1-1,2 1,0 0,1 1,1 0,0-1,1 1,1 0,1 1,0 3,0-12,0 1,0 0,1 0,1 0,0 0,0-1,1 1,0 0,0-1,1 1,1-1,0 0,0 0,0 0,1-1,0 1,1-1,3 3,-3-6,0 1,1-1,0-1,0 1,0-1,0-1,0 1,1-1,0 0,0-1,0 0,0 0,0-1,0 0,0 0,0-1,1 0,-1 0,0-1,0 0,0 0,0-1,0 0,4-2,6-2,0-1,0 0,-1-2,0 1,-1-2,1-1,-2 0,0 0,0-2,1-1,-5 2,0-1,-1 0,0 0,0-1,-2 0,0-1,0 1,-2-2,0 1,0-1,-2 0,0 0,0 0,-1-8,-4 25,1 0,-1 0,0 0,1 0,-1 0,0 0,0 0,0-1,0 1,0 0,0-1,0 1,0-1,0 1,0-1,0 1,-1-1,1 0,0 1,0-1,0 0,-1 0,1 0,0 0,0 0,0 0,-1 0,1-1,0 1,0 0,0-1,0 1,0-1,0 1,0-1,0 1,0-1,0 0,0 1,0-1,0 0,0 0,0 0,0 0,1 0,-1 0,0 0,1 0,-1 0,1 0,-1 0,1 0,0 0,-1 0,1-1,0 1,0 0,0 0,0 0,0-1,0 1,0 0,0 0,0 0,1-1,-1 1,0 0,1 0,-1 0,1 0,-8 15,1 0,0 0,1 1,1 0,0 0,1 0,0 0,2 1,0-1,0 1,1-1,1 1,1-1,0 1,0-8,-1 0,2 1,-1-1,1 0,0 0,1 0,-1-1,2 1,-1-1,1 0,0 0,1 0,-1-1,1 0,0 0,1 0,0-1,0 0,0 0,0-1,1 0,-1 0,1 0,0-1,1-1,-1 1,0-1,1-1,-1 0,1 0,-1 0,1-1,-1 0,1-1,-1 0,1 0,-1-1,1 0,-1-1,14-6,-1-1,0-1,0-1,-1 0,-1-2,0 0,-1-2,0 0,2-4,-4 2,-1-1,0-1,-2 0,-1-1,0 0,-1-1,-2 0,0-1,4-17,-11 37,-1-1,1 1,-1-1,0 1,0-1,0 1,-1-1,1 0,-1 1,0-1,0 0,0 0,0 1,-1-1,1 0,-1 1,0-1,0 0,0 1,-1 0,1-1,-1 1,0 0,0-1,0 1,0 0,-1 1,1-1,-1 0,0 1,0-1,1 1,-2 0,1 0,0 0,0 0,-1 1,1-1,-1 1,1 0,-1 0,1 0,-1 1,0-1,1 1,-1 0,0 0,0 0,1 0,-1 1,-1-1,-5 7,1 0,0 0,0 0,1 1,0 1,0-1,1 1,0 1,0-1,1 1,1 0,-1 1,2-1,-1 1,2 0,-1 0,1 0,1 1,0-1,1 1,0-1,1 1,0-1,1 1,1 7,-1-10,1-1,0 0,0 0,1 0,0 0,0 0,1-1,0 1,0-1,1 0,0 0,0-1,0 1,1-1,0 0,1-1,-1 1,1-1,0-1,0 1,0-1,1 0,0-1,0 0,0 0,0-1,-6-1,0 0,0 0,1-1,-1 1,0-1,1 0,-1 1,0-1,1 0,-1 0,0-1,1 1,-1-1,0 1,1-1,-1 1,0-1,0 0,1 0,-1 0,0-1,0 1,0 0,-1-1,1 1,0-1,0 0,-1 1,1-1,-1 0,0 0,1 0,-1 0,0 0,0-2,1-12</inkml:trace>
  <inkml:trace contextRef="#ctx0" brushRef="#br0" timeOffset="45079.238">2039 1774,'19'-20,"14"-12,-1-2,-1-1,-2-1,3-9,64-96,-61 65,-34 76,0 0,0 0,0 1,0-1,0 0,1 1,-1-1,-1 1,1-1,0 1,0-1,0 1,0 0,0-1,0 1,-1 0,1 0,0 0,-1 0,1 0,0 0,-1-1,1 1,-1 0,0 1,1-1,-1 0,0 0,0 0,1 0,-1 0,0 0,0 0,0 1,87 149,44 25,-101-105,-24-66</inkml:trace>
  <inkml:trace contextRef="#ctx0" brushRef="#br0" timeOffset="50685.508">3309 2366,'0'4,"0"8,-5 0,-1 4,5-1,2-8,6-10,2-9,-5 2,-4-2,-1 1</inkml:trace>
  <inkml:trace contextRef="#ctx0" brushRef="#br0" timeOffset="51304.138">3450 1829,'-5'0,"-6"0,-2 5,-2 1,5 1,4-7,9-3,3-6,1 4,-1 2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7:51.4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2879 73,'-1'11,"-1"0,-1 0,0 1,0-2,-1 1,-1 0,1-1,-2 0,1 0,-3 1,-14 31,-60 103,-48 93,2-27,-10 22,60-94,-51 92,42-53,3-37,-3-2,15-41,-111 188,-21 86,147-233,-17 19,299-465,-35 2,-85 86,-20 92,0 18,-69 87,-1-1,-1-1,-1-1,-1 0,9-25,14-30,90-204,-64 139,35-53,-18 5,18-35,1 32,-95 192,19-44,3 0,1 2,2 1,3 2,9-10,26-41,-77 106,0 0,0-2,-1 1,-1-1,0-1,0-1,0 0,-1-1,0 0,-1-1,0-1,0 0,-2-1,-95 40,112-42,0 0,0 1,0-1,0 0,0 1,0-1,1 0,-1 1,1-1,0 1,0-1,0 1,0-1,0 1,0-1,1 1,-1-1,1 1,-1-1,1 0,0 1,0-1,0 0,1 0,-1 0,0 0,1 0,-1 0,1 0,0 0,0 0,0-1,0 1,0 0,3 4,133 165,-31-11,-51-118,-54-43,0 0,-1-1,1 1,-1-1,0 1,1-1,-1 0,0 1,0-1,0 0,0 0,0 0,0 0,-1 0,1 0,0 0,-1 0,0 0,0 0,1 0,-1-1,0 1,-1 0,1 0,0 0,-1 0,1-1,0-1,-3-454,4 455,-1 1,1 0,-1 0,1-1,-1 1,0 0,0-1,0 1,0-1,0 1,0 0,-1-1,1 1,-1 0,1 0,-1-1,0 1,0 0,0 0,0 0,-1 0,1 0,0 0,-1 0,0 1,1-1,-1 0,0 1,0-1,0 1,0 0,0 0,0 0,0 0,0 0,0 0,0 0,-1 1,1-1,0 1,-1-1,1 1,0 0,-1 0,-1 0,-137 60,81-28,25-16,2 0,0 3,1 0,1 2,-21 19,52-40,-1 0,1 0,-1 0,1 1,0-1,-1 0,1 0,-1 0,1 1,-1-1,1 0,0 1,-1-1,1 0,0 1,-1-1,1 1,0-1,0 0,-1 1,1-1,0 1,0-1,0 1,0-1,-1 1,1-1,0 0,0 1,0-1,0 1,0-1,0 1,0-1,0 1,0-1,1 1,-1-1,0 1,0-1,0 1,1-1,-1 0,0 1,0-1,1 1,-1-1,0 0,1 1,-1-1,0 0,1 1,-1-1,0 0,1 1,-1-1,1 0,-1 0,1 0,-1 0,1 1,-1-1,1 0,-1 0,1 0,36 3,-32-3,5 0,10-1,1 2,-1 0,0 1,0 1,0 0,-1 2,14 5,185 92,-217-101,-1-2,0 0,0 1,-1-1,1 1,0-1,1 1,-1-1,0 0,0 1,0-1,0 1,0-1,0 1,1-1,-1 1,0-1,0 1,1-1,-1 1,0-1,1 1,-1-1,1 1,-1 0,1-1,-1 1,0 0,1-1,-1 1,1 0,0-1,-1 1,1 0,-1 0,1 0,-1 0,1 0,-1 0,1-1,0 1,-1 0,1 0,-1 1,1-1,-1 0,1 0,-1 0,1 0,0 0,-1 1,1-1,-1 0,1 0,-1 1,1-1,-1 0,0 1,1-1,-1 1,1-1,-1 1,0-1,1 0,-1 1,0 0,-3-8,-4-6,0-1,1 0,0 0,1 0,1-1,0 0,1 0,1 0,0 0,1 0,1 0,1-10,3 5,2-38,-6 56,0 1,-1 0,1-1,-1 1,1 0,-1-1,1 1,-1 0,0 0,0 0,0 0,1-1,-1 1,0 0,0 0,-1 1,1-1,0 0,0 0,0 0,-1 1,1-1,0 1,-1-1,1 1,0-1,-1 1,1 0,0 0,-1 0,1 0,-1 0,1 0,0 0,-1 0,1 0,-1 1,1-1,-139 18,138-18,1 0,0-1,0 1,-1 0,1 0,0 0,0 0,-1 0,1 0,0 0,-1 0,1 1,0-1,0 0,-1 1,1-1,0 1,0 0,0-1,0 1,0 0,0-1,0 1,0 0,0 0,0 0,0 0,0 0,1 0,-1 0,0 0,1 0,-1 1,1-1,-1 0,1 0,0 0,-1 1,1-1,0 0,0 0,0 1,0-1,0 0,0 1,0-1,0 0,1 0,-1 1,0-1,1 0,-1 0,1 0,-1 1,1-1,0 0,-1 0,1 0,0 0,1 1,143 112,-96-56,-71-80,-75-64,147 168,-41-59</inkml:trace>
  <inkml:trace contextRef="#ctx0" brushRef="#br0" timeOffset="8372.298">0 1456,'59'92,"-49"-68,-1-1,0 2,-2-1,-1 1,2 22,9 33,-6-35,-31-83,-30-191,46 196,1 0,2-1,1 1,2 0,1 0,7-28,15-98,-24 158,-1-1,1 1,-1 0,1 0,-1-1,1 1,0 0,-1 0,1 0,0 0,0 0,0 0,0 0,0 0,0 0,0 0,0 0,0 1,1-1,-1 0,0 1,0-1,1 1,-1 0,0-1,1 1,-1 0,0 0,1-1,-1 1,0 0,1 1,-1-1,0 0,1 0,-1 1,0-1,1 0,-1 1,0-1,0 1,1 0,-1-1,0 1,0 0,0 0,0 0,0 0,0 0,0 0,0 0,0 0,-1 0,2 1,45 65,20 62,-60-121</inkml:trace>
  <inkml:trace contextRef="#ctx0" brushRef="#br0" timeOffset="9467.151">226 2020,'6'-2,"1"0,-1-1,-1 0,1 0,0 0,-1-1,1 0,-1 0,0 0,-1-1,1 0,-1 0,0 0,0 0,2-4,1 0,-1 0,0 0,-1 0,0-1,0 1,-1-1,0 0,-1-1,0 1,0-1,-1 1,-1-1,0 0,0 0,-1 0,-2-10,2 21,-1-1,1 0,-1 0,1 1,-1-1,0 1,1-1,-1 0,0 1,1-1,-1 1,0 0,0-1,0 1,0 0,1-1,-1 1,0 0,0 0,0 0,0-1,0 1,0 0,0 0,0 1,1-1,-1 0,0 0,0 0,0 1,0-1,0 0,1 1,-1-1,0 0,0 1,0-1,1 1,-1 0,0-1,1 1,-1-1,1 1,-1 0,1 0,-1-1,1 1,-1 0,1 0,-1 0,1-1,0 1,0 0,-1 0,1 0,0 0,0 0,0 0,0 0,0-1,0 1,0 0,0 0,1 0,-2 4,0-1,1 1,0-1,0 0,0 1,1-1,-1 1,1-1,0 0,0 1,1-1,-1 0,1 0,0 0,0 0,0 0,1-1,-1 1,1-1,0 1,0-1,0 0,1 0,-1 0,1 0,-1-1,1 0,0 1,0-1,0-1,0 1,0-1,0 1,1-1,-1 0,0-1,1 1,-1-1,1 0,-1 0,0 0,1 0,-1-1,1 0,-1 0,0 0,0 0,1-1,-1 0,0 0,0 0,5-4,0-1,0 0,-1-1,0 0,0 0,-1 0,0-1,-1 0,0-1,0 1,-1-1,0 0,-1-1,0 1,0-1,-1 0,-1 0,1-10,-2 20,0 1,-1-1,1 0,-1 0,0 0,1 0,-1-1,0 1,0 0,0 0,1 0,-1 0,0 0,-1 0,1 0,0 0,0 0,0 0,0 0,-1 0,1 0,-1 0,1 0,-1 0,1 0,-1 0,1 0,-1 0,0 0,1 0,-1 1,0-1,0 0,0 1,0-1,1 0,-1 1,0-1,0 1,0 0,0-1,0 1,0 0,-1-1,1 1,0 0,0 0,0 0,0 0,0 0,0 0,0 0,0 0,-1 1,0 0,1 1,0 0,-1-1,1 1,0 0,0 0,0-1,0 1,0 0,1 0,-1 0,0 0,1 0,0 0,-1 0,1 1,0-1,0 0,0 0,0 0,1 0,-1 0,1 0,-1 0,1 0,0 0,-1 0,1 0,0 0,0 0,0-1,1 1,-1 0,1 1,58 44,-53-47,1-1,-1 0,0 0,1 0,-1-1,0 0,0 0,0-1,0 0,0 0,-1-1,0 0,1 0,-1 0,-1-1,1 0,-1 0,1 0,-1-1,-1 0,1 0,-1 0,0 0,-1-1,1 1,-1-1,-1 0,1 0,-1 0,0-1,-1 1,0 0,0-1,0-1,-1 3,1 2,0 1,0-1,-1 0,1 0,-1 0,0 0,0 0,0 0,-1 0,1 0,-1 1,0-1,0 0,0 0,-1 1,1-1,-1 1,0-1,0 1,0 0,-1-2,1 5,0 1,0-1,0 1,0 0,0 0,0-1,0 1,1 0,-1 1,0-1,1 0,-1 0,1 1,-1-1,1 1,0-1,-1 1,1 0,0-1,0 1,0 0,0 0,1 0,-1 0,0 0,1 0,0-1,-1 2,1-1,0 0,0 0,0 0,0 0,0 1,0 0,-1 1,1 0,0-1,0 1,1-1,-1 1,1-1,0 1,-1-1,1 1,1-1,-1 0,1 1,-1-1,1 0,0 0,0 0,0 0,0-1,1 1,-1 0,1-1,0 0,-1 0,1 1,0-2,0 1,1 0,-1-1,0 1,0-1,1 0,-1 0,1 0,-1 0,1-1,-1 0,1 0,-1 1,1-2,0 1,-1 0,4-2,11-3</inkml:trace>
  <inkml:trace contextRef="#ctx0" brushRef="#br0" timeOffset="10830.172">763 1400,'118'-214,"-113"205,-1 1,-1-1,0 0,0 0,0-1,-1 1,-1 0,1-1,-2 0,1 1,-1-1,-1 1,1-1,-2 1,0-4,1 12,0 0,1 0,-1 0,0 0,0 0,0 0,0 1,0-1,0 0,0 1,0-1,0 0,-1 1,1 0,0-1,0 1,0 0,-1-1,1 1,0 0,0 0,-1 0,1 0,0 0,0 0,0 1,-1-1,1 0,0 1,0-1,0 0,0 1,-1 0,1-1,0 1,0 0,0-1,0 1,0 0,1 0,-1 0,0 0,0 0,-41 42,39-39,0 0,1 1,-1-1,1 1,0 0,1-1,-1 1,1 0,0 0,0 0,0 0,1 1,0-1,0 0,0 0,0 0,1 0,0 0,0 0,1 0,-1 0,1 0,0 0,0-1,1 1,-1-1,1 1,0-1,0 0,0 0,1 0,-1-1,1 1,0-1,0 0,1 0,-1 0,3 1,-1-1,-1 0,1 0,0-1,0 0,0 0,0 0,0-1,0 1,1-2,-1 1,0-1,1 0,-1 0,1 0,-1-1,0 0,0 0,1-1,-1 0,0 0,0 0,-1-1,1 0,0 0,-1 0,5-4,5-10,0 0,-1 0,-1-2,0 1,-2-2,0 1,-1-2,-1 1,-1-1,-1-1,3-16,2 4,-11 32,1 0,-1 0,0 0,0 0,1 0,-1 0,-1-1,1 1,0 0,-1 0,1-1,-1 1,1-1,-1 1,0 0,0-1,0 1,-1-1,1 1,-1 0,1-1,-1 1,0 0,1 0,-1-1,0 1,-1 0,1 0,0 0,-1 0,1 0,-1 0,1 1,-1-1,0 0,0 1,0 0,0-1,-2 0,1 3,0 1,0-1,0 1,0 0,0 0,0 0,1 0,-1 0,1 1,-1-1,1 1,0 0,0 0,0 0,0 0,1 0,-1 0,1 0,0 0,-1 1,2-1,-1 0,0 1,1-1,-1 1,1-1,0 1,0-1,1 1,-1-1,1 0,0 3,1 0,-1-1,1 0,1 0,-1 0,1 0,0 0,0 0,0-1,1 1,-1-1,1 0,0 0,1 0,-1-1,1 1,-1-1,1 0,0-1,0 1,0-1,1 0,-1 0,0 0,1-1,-1 0,1 0,-1 0,1-1,0 0,-1 0,1 0,0-1,-1 0,1 0,-1 0,1-1,-1 0,0 0,0 0,0 0,0-1,0 0,0 0,9-9,0-1,-1 0,0-1,-1 0,0-1,-2 0,1-1,-2 0,0-1,-1 0,-1 0,-1-1,0 1,-1-2,-1 1,0 0,-2-1,0-13,-11-7,9 39,0-1,0 1,0-1,0 0,0 1,0-1,-1 0,1 1,0-1,-1 1,1-1,0 1,-1-1,1 1,-1-1,1 1,0-1,-1 1,1-1,-1 1,0 0,1-1,-1 1,1 0,-1-1,1 1,-1 0,0 0,1 0,-1-1,0 1,1 0,-1 0,0 0,1 0,-1 0,1 0,-1 0,0 1,1-1,-1 0,0 0,1 0,-1 1,1-1,-1 0,0 1,1-1,-1 0,1 1,-1-1,1 1,-1-1,1 1,0-1,-1 1,-2 4,1 0,-1 0,1 1,0-1,1 1,-1-1,1 1,0-1,1 1,-1 0,1 0,0-1,1 1,-1 0,1 0,0-1,0 1,1 0,0-1,0 0,0 1,1-1,-1 0,1 0,1 0,-1-1,2 2,-1-2,0 0,1 0,-1-1,1 0,0 0,0 0,0 0,1-1,-1 0,0 0,1 0,0-1,-1 0,1 0,0 0,-1-1,1 0,0 0,1 0,17 0</inkml:trace>
  <inkml:trace contextRef="#ctx0" brushRef="#br0" timeOffset="11506.442">763 637,'202'-337,"-194"324,-1-1,0 0,0 0,-2-1,0 0,0 0,-1 0,-1 0,-1-1,1-11,-3 28,1-1,-1 1,1-1,-1 1,1-1,-1 1,1-1,-1 1,1-1,0 1,-1-1,1 0,0 1,0-1,-1 0,1 0,0 0,0 1,-1-1,1 0,0 0,0 0,-1 0,1 0,0 0,0-1,-1 1,1 0,0 0,0 0,-1-1,1 1,0 0,-1-1,1 1,0-1,-1 1,1-1,-1 1,1-1,-1 1,1-1,-1 1,1-1,-1 0,1 1,-1-1,0 0,1 1,-1-1,0 0,0 0,0 1,1-1,-1 0,0 0,0 1,0-1,0 0,0 0,0 1,-1-1,1 0,0 0,0 1,0-1,-1 0,19 19,-2 0,0 1,-1 0,-1 1,-1 1,4 9,21 33,-26-47,0-4</inkml:trace>
  <inkml:trace contextRef="#ctx0" brushRef="#br0" timeOffset="17274.666">2569 582,'-93'246,"-60"-2,139-208,-2 0,-1-2,-2 0,-1-1,-2-1,-12 13,-22 61,25-38,-95 106,-14 41,-13 72,-27 48,78-134,104-187,18-38,63-117,50-126,73-32,-76 87,-91 140,61-133,-9 38,-78 148,-1 0,-1-1,-1 0,-1-1,-1 0,-1 0,0-1,-2 0,2-13,62-130,-34 97,87-150,2 21,-71 73,-52 118,-2 6</inkml:trace>
  <inkml:trace contextRef="#ctx0" brushRef="#br0" timeOffset="19022.702">2822 412,'-37'45,"-61"121,-48 115,123-235,-79 153,78-150,-3-2,-1 0,-2-2,-19 19,-76 135,18-27,96-151</inkml:trace>
  <inkml:trace contextRef="#ctx0" brushRef="#br0" timeOffset="19972.908">2174 1597,'-259'372,"58"-33,76-135,37-40,20-63,6-6,46-75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52.1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1 427,'328'-294,"-224"170,-104 124,0 0,0-1,0 1,0-1,0 1,0 0,1-1,-1 1,0-1,0 1,1 0,-1-1,0 1,0 0,1-1,-1 1,0 0,1-1,-1 1,0 0,1 0,-1 0,1-1,-1 1,0 0,1 0,-1 0,1 0,-1 0,0 0,1 0,-1 0,1 0,-1 0,1 0,-1 0,1 0,-1 0,0 0,1 0,-1 0,1 0,-1 1,0-1,1 0,-1 0,0 0,1 1,-1-1,0 0,1 1,-1-1,0 0,1 1,-1-1,0 0,0 1,1-1,-1 0,0 1,0-1,0 1,0-1,4 34,-4-23,25 138,-25-135,0-1,2 1,-1-1,2 1,0-1,0 0,2 0,-1 0,2-1,-1 1,2-1,4 6,1-5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8:32.88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88 968,'1'3,"0"0,1-1,0 1,-1-1,1 0,0 1,0-1,0 0,1 0,-1 0,0 0,1-1,-1 1,1 0,0-1,-1 0,1 0,0 0,0 0,0 0,5 3,174 85,-144-72,-1-1,-1 1,-1 2,0 2,23 18,180 90,5 10,-68-32,-184-137,-87-152,37 29,59 151,-1 1,0-1,1 1,-1-1,0 1,0-1,0 1,0 0,0 0,0-1,0 1,0 0,-1 0,1 0,0 0,-1 0,1 1,-1-1,1 0,-1 1,1-1,-1 1,1-1,-1 1,1 0,-1-1,0 1,1 0,-1 0,0 0,1 1,-1-1,1 0,-1 1,1-1,-1 0,0 1,1 0,-1-1,1 1,0 0,-1 0,1 0,0 0,-1 0,1 0,0 0,0 0,0 1,0-1,0 0,0 1,1-1,-1 1,0-1,0 2,-113 145,-41 5,155-153,-1 1,1-1,-1 0,1 1,0-1,-1 1,1-1,0 1,-1-1,1 1,0-1,-1 1,1-1,0 1,0-1,0 1,0-1,-1 1,1-1,0 1,0 0,0-1,0 1,0-1,0 1,1-1,-1 1,0-1,0 1,0 0,0-1,1 1,-1-1,0 1,0-1,1 0,-1 1,0-1,1 1,-1-1,1 1,-1-1,1 0,-1 1,1-1,-1 0,1 0,-1 1,1-1,-1 0,1 0,-1 0,1 1,-1-1,1 0,-1 0,1 0,0 0,-1 0,1 0,-1 0,1 0,-1 0,1-1,-1 1,1 0,0 0,51 1,-46-1,414-3,-441-14,-202-100,-8-10,57 4,-59-8,79 42,99 57,134 72,21 1,-18-9,-1 4,-2 3,6 8,27 24,72 55,106 4,-290-130,-1 0,1 0,0 0,-1 1,1-1,0 0,-1 0,1 0,0 1,-1-1,1 0,0 0,-1 1,1-1,0 0,0 1,0-1,-1 0,1 1,0-1,0 0,0 1,0-1,0 1,-1-1,1 0,0 1,0-1,0 0,0 1,0-1,0 1,0-1,0 0,1 1,-1-1,0 1,0-1,0 0,0 1,0-1,1 0,-1 1,0-1,0 0,1 1,-1-1,0 0,0 0,1 1,-1-1,1 0,-40-1,-231-80,218 64,2-2,0-2,1-3,2-1,-3-4,-122-124,14 85,130 60,1-2,1-1,0-1,0-1,-11-8,17 0,20 21,1 0,-1 0,0 1,0-1,1 0,-1 0,0 0,1 1,-1-1,0 0,1 0,-1 0,1 0,-1 0,0 0,1 0,-1 0,0 0,1 0,-1 0,0 0,1 0,-1 0,1 0,-1 0,0 0,1 0,-1-1,0 1,1 0,-1 0,0 0,1 0,-1-1,0 1,0 0,1-1,-1 1,0 0,0 0,0-1,1 1,-1 0,0-1,0 1,0 0,0-1,1 1,-1 0,0-1,0 1,0-1,0 1,0 0,0-1,0 1,0 0,0-1,0 1,-1 0,1-1,0 1,0-1,0 1,0 0,0-1,-1 1,1 0,131 54,-98-36,196 113,52 38,-54-50,-170-75,-86-42,-192-87,196 73,-2 0,-22-8,1-2,0-2,2-2,1-2,1-2,2-2,1-2,-19-22,44 38,-2-3,-2-1,0 2,-1 1,0 0,-16-8,-37-17,109 52,23 22,75 55,-91-39,-29-29</inkml:trace>
  <inkml:trace contextRef="#ctx0" brushRef="#br0" timeOffset="967.683">1189 1419,'-167'11,"-35"7,139-7,58-5</inkml:trace>
  <inkml:trace contextRef="#ctx0" brushRef="#br0" timeOffset="1848.416">850 1419,'-19'-33,"-165"-68,160 85,-1 0,0 2,-1 0,-1 2,-25-8,-76-37,11 6,0-6,14 8,100 50,10 3</inkml:trace>
  <inkml:trace contextRef="#ctx0" brushRef="#br0" timeOffset="3446.854">991 1504,'-8'-9,"-9"-9,0 1,-1 1,0 0,-2 1,1 1,-2 1,-14-6,-182-62,37-8,-12 17,171 66,1-1,0-1,1 0,0-1,0-2,1 0,-10-8,14 8</inkml:trace>
  <inkml:trace contextRef="#ctx0" brushRef="#br0" timeOffset="5298.801">1104 1504,'-19'7,"0"-1,-1 0,0-2,0 0,0-1,-1-1,1-1,0-1,-1-1,-10-2,-79 4,66 8,45-7,-1-1,1 0,-1 0,1 0,0 0,0 0,-1 0,1 0,0 0,0 0,0 0,0-1,0 1,0 0,0-1,1 1,-1-1,0 1,0-1,0 1,1-1,-1 0,0 1,0-1,1 0,-1 0,0 0,0 0,1 0,-1-1,0 1,0 0,1 0,-1-1,0 1,108 0,75 12,11 31,-194-42,-1-1,1 1,-1-1,1 0,0 1,-1-1,1 1,-1-1,1 0,0 0,-1 1,1-1,0 0,0 0,-1 0,1 0,0 0,-1 0,1 0,0 0,-1 0,1 0,0 0,-1 0,1 0,0-1,-1 1,1 0,0 0,-1-1,1 1,0-1,-1 1,1 0,-1-1,1 1,-1-1,1 1,-1-1,1 0,-1 1,0-1,1 1,-1-1,0 0,0 1,1-1,-1 0,0 1,0-1,0 0,0 1,0-1,0 0,0 0,0 1,0-1,0 0,0 1,0-1,0 0,-1 1,1-1,0 0,0 1,-1-1,1 0,-117-142,113 136,0-1,1 1,-1-1,2 0,-1 0,1 0,0 0,1 0,0-1,0 1,1 0,0-1,-22-89,13 88,1 6</inkml:trace>
  <inkml:trace contextRef="#ctx0" brushRef="#br0" timeOffset="15203.9">1584 234,'0'0,"-1"0,1-1,0 1,-1-1,1 1,-1 0,1 0,-1-1,1 1,-1 0,1 0,-1 0,0-1,1 1,-1 0,1 0,-1 0,1 0,-1 0,0 0,1 0,-1 0,1 0,-1 1,1-1,-1 0,1 0,-1 0,1 1,-1-1,1 0,-1 0,1 1,-1-1,1 1,-1-1,1 0,0 1,-1-1,1 1,0-1,-1 1,1-1,0 1,-1-1,1 1,0-1,0 1,0-1,0 1,0 0,0-1,-1 1,1-1,0 1,1-1,-1 1,0 0,0 0,-6 39,6-39,0 359,-1-381,0-14,2-1,1 1,2 0,1 0,1 0,5-8,97-182,-30 135,-77 90,0-1,0 0,1 1,-1-1,0 0,0 1,0 0,0-1,1 1,-1 0,0-1,0 1,0 0,1 0,-1 0,0 0,0 0,1 1,-1-1,0 0,0 0,1 1,-1-1,0 1,0-1,0 1,0-1,0 1,0 0,0 0,0-1,0 1,0 0,0 0,0 0,-1 0,1 0,0 0,-1 0,1 0,-1 1,1-1,22 57,-19-45,17 41,-9-34</inkml:trace>
  <inkml:trace contextRef="#ctx0" brushRef="#br0" timeOffset="16016.514">1951 572,'1'4,"1"-1,-1-1,1 1,-1 0,1 0,0 0,0-1,0 1,0-1,1 0,-1 1,0-1,1 0,0 0,0-1,-1 1,1-1,0 1,0-1,0 0,0 0,1 0,-1 0,0-1,0 1,1-1,-1 0,0 0,0 0,1 0,0-1,1 1,0-1,1 0,-1 0,0 0,0 0,0-1,0 0,0 0,0 0,0-1,-1 0,1 0,-1 0,0 0,0 0,0-1,0 0,0 0,-1 0,0 0,0-1,0 1,0-1,-1 0,0 0,0 0,0 0,0 0,-1 0,0 0,0-1,0 1,-1 0,0 0,0-1,0 1,1 1,-1 0,1 0,-1 0,0 0,0 0,0 0,0 0,0 1,-1-1,0 0,0 0,0 0,0 1,-1-1,1 0,-1 1,0-1,0 1,0 0,-1 0,1 0,-1 0,0 0,1 0,-1 1,-1-1,1 1,0 0,0 0,-1 0,1 0,-1 1,0-1,1 1,-1 0,0 0,0 1,0-1,0 1,-3-1,1 2,1 0,-1 0,1 0,0 1,-1-1,1 1,0 0,0 1,0 0,0-1,0 1,1 1,-1-1,1 1,0 0,0 0,1 0,-1 0,1 1,-1-1,2 1,-1 0,0 0,1 0,0 0,0 0,0 1,1-1,0 1,0-1,0 1,1-1,0 1,0 5,5 160,14-54,-20-104,-1-1,-1 1,0-1,-1 1,0-1,-1 0,0-1,-1 1,0-1,-1 0,0-1,-1 1,0-1,-26 10,20-20</inkml:trace>
  <inkml:trace contextRef="#ctx0" brushRef="#br0" timeOffset="18384.732">2431 206,'11'7,"-1"1,1-2,1 1,-1-1,1-1,0 0,1-1,-1 0,1-1,-1 0,1-1,0-1,0 0,0 0,0-2,0 1,0-2,1 0,7 2,-15 1,1-1,-1 0,1 0,0-1,-1 1,1-1,-1-1,1 1,-1-1,0 0,0-1,0 1,0-1,0 0,-1-1,1 0,-1 1,0-2,0 1,0-1,0 1,-1-1,0 0,0-1,0 1,-1-1,0 0,0 0,0 0,-1 0,0 0,0-2,0 4,0-1,-1 1,0-1,0 1,0-1,-1 0,1 0,-1 1,0-1,-1 0,1 0,-1 1,0-1,0 0,0 1,-1-1,1 1,-1 0,0-1,-1 1,1 0,-1 0,1 0,-1 0,0 1,-1-1,1 1,-1 0,1 0,-1 0,0 0,0 1,0 0,-3-1,-7 0,0 0,0 1,0 1,0 1,0 0,-1 0,1 1,0 1,0 1,0 0,0 1,-2 1,9-1,0 0,0 1,0 0,1 0,0 1,0 0,0 0,1 0,-1 1,2-1,-1 1,1 1,0-1,0 1,1-1,0 1,0 0,1 0,0 0,1 0,-1 1,2-1,-1 0,1 0,0 1,1-1,0 0,0 1,1-1,0 0,0 0,4 7,2 23,-2 0,-1 1,-2-1,-2 1,-2-1,-2 16,-1-26,-2-1,0 1,-2-1,-1-1,-1 1,-1-2,-1 1,-2-2,0 0,-11 13,25-36,0 0,-1 0,1 0,0 0,0 0,-1-1,1 1,-1 0,1 0,-1 0,1 0,-1 0,0 0,1-1,-1 1,0 0,0-1,1 1,-1 0,0-1,0 1,0-1,0 1,0-1,0 0,0 1,0-1,0 0,0 0,0 1,0-1,0 0,0 0,0 0,0 0,0-1,0 1,0 0,0 0,0 0,0-1,0 1,1-1,-1 1,0-1,0 1,0-1,0 1,0-1,1 0,-1 1,0-1,1 0,-1 0,0 1,1-1,-1 0,1-1,0-13,3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97,'-1'66,"13"169,-3-189,-3 0,-2 1,-2-1,-2 1,-3 15,-8-18,11-44,0 0,0 0,0-1,0 1,0 0,0-1,0 1,0 0,1-1,-1 1,0 0,-1-1,1 1,0 0,0-1,0 1,0 0,0-1,0 1,0 0,0-1,0 1,-1 0,1 0,0-1,0 1,0 0,-1 0,1-1,0 1,0 0,-1 0,1 0,0-1,-1 1,1 0,0 0,0 0,-1 0,1 0,0 0,-1 0,1-1,0 1,-1 0,1 0,0 0,-1 0,1 0,0 1,-1-1,1 0,0 0,-1 0,1 0,0 0,0 0,-1 0,1 1,0-1,-1 0,1 0,0 0,0 1,-1-1,1 0,-4-30,3-6,2-1,1 1,2 0,2-1,1 2,1-1,3 1,0 1,2 0,2 0,2 0,1-4,1 1,1 0,2 2,2 1,1 0,7-4,-31 36,1 1,-1-1,0 1,1-1,-1 1,1 0,-1-1,1 1,0 0,0 0,-1 0,1 0,0 1,0-1,0 0,0 1,0-1,0 1,0 0,0-1,0 1,0 0,0 0,0 1,0-1,0 0,0 1,0-1,0 1,0 0,0-1,0 1,-1 0,1 0,0 0,0 0,-1 1,1-1,-1 0,1 1,-1-1,0 1,1-1,-1 1,0 0,0 0,0-1,0 1,-1 0,1 0,0 0,-1 0,68 189,-45-165,-13-24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1 168,'44'10,"0"-2,0-1,1-3,0-1,0-3,31-3,6 1,24-3,-105 5,0 0,0-1,0 1,0-1,0 1,0-1,0 1,0-1,0 1,-1-1,1 0,0 0,0 1,0-1,-1 0,1 0,-1 0,1 0,0 0,-1 0,1 0,-1 0,0 0,1 0,-1 0,0 0,0 0,0 0,0 0,0 0,0-1,0 1,0 0,0 0,0 0,0 0,-1 0,1 0,0 0,-1 0,1 0,-1 0,0 0,1 0,-1 0,-30-44,29 43,-89-93,86 87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74,'252'-28,"-223"27,-1-1,1-2,-1-1,0-1,0-1,-1-2,6-3,-42 23,-6-1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30,'10'0,"12"0,8 0,3 0,1-5,0-1,-2 0,-1 1,-1 1,-1 2,0 1,-1 1,-5 4,-1 3,-5-1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99 320,'26'6,"1"0,-1-1,1-2,0-1,0-1,0-1,0-1,-1-2,1 0,0-2,-1-1,0-1,0-2,-1 0,0-1,-1-2,0-1,-1 0,0-2,-1 0,-1-2,9-9,-21 19,-1-1,0 0,-1-1,0 0,0 0,-1 0,0-1,0 0,-1 0,-1 0,0-1,0 0,-1 0,1-6,-4 17,1-1,-1 0,0 0,1 0,-1 0,0 0,0 0,0 1,0-1,0 0,0 0,0 0,0 0,0 0,-1 0,1 0,0 0,0 1,-1-1,1 0,-1 0,1 0,-1 1,1-1,-1 0,1 0,-1 1,0-1,1 0,-1 1,0-1,0 1,1-1,-1 1,0-1,0 1,0 0,1-1,-1 1,0 0,0 0,0 0,0 0,0-1,0 1,0 0,0 1,0-1,1 0,-1 0,0 0,0 0,0 1,0-1,0 0,0 1,1-1,-1 1,0-1,-47 35,17 8,1 1,2 1,2 1,3 2,1 0,3 2,-6 24,-22 58,15-32,-3-3,-5-1,-4-2,-4-1,-4-3,-17 16,65-99,0-1,-1 1,0-1,0 0,0 0,-1-1,0 0,0 0,0 0,-1-1,1 0,-1 0,0 0,-1-1,1 0,-5 1,11-4,0 0,0 0,0 0,1 0,-1-1,0 1,0 0,0 0,1-1,-1 1,0-1,0 1,1-1,-1 1,0-1,1 1,-1-1,1 1,-1-1,1 0,-1 1,1-1,-1 0,1 1,-1-1,1 0,0 0,-1 0,1 1,0-1,0 0,0 0,0 0,0 1,0-1,0 0,0 0,0 0,0 0,0 1,0-1,1 0,-1 0,0 0,1 1,-1-1,1 0,16-40,-6 26,1 0,0 0,1 1,1 0,0 1,1 1,1 1,0 0,0 0,1 2,0 0,0 1,13-3,-23 9,0 0,0 0,0 1,0 0,0 1,0 0,0 0,0 0,0 1,0 0,0 0,0 0,0 1,0 1,-1-1,1 1,-1 0,0 0,1 1,-1 0,-1 0,1 0,-1 1,0 0,2 1,57 59,-54-51,2-1,0-1,0 0,1 0,1-1,0-1,0 0,1-1,0-1,14 6,-24-13,1 0,-1-1,0 1,0-1,1-1,-1 1,0-1,0 0,0 0,0 0,0-1,0 1,0-1,0-1,-1 1,1-1,0 0,16-8</inkml:trace>
  <inkml:trace contextRef="#ctx0" brushRef="#br0" timeOffset="1088.931">1313 856,'-43'26,"1"2,2 2,1 2,1 1,-19 23,7 31,49-84,1-1,-1 1,1-1,0 0,-1 1,1-1,0 1,0-1,1 0,-1 1,0-1,1 1,0-1,-1 0,1 1,0-1,0 0,0 0,1 0,-1 0,0 0,1 0,-1 0,1 0,0 0,0-1,0 1,0-1,0 1,0-1,0 0,0 0,0 0,0 0,1 0,-1 0,0-1,1 1,-1-1,10 0,-1 0,1-1,-1-1,0 0,1 0,-1-1,0-1,-1 0,1 0,-1-1,1 0,-1-1,-1 0,1-1,-1 0,0 0,-1-1,0 0,0 0,-1-1,0 0,1-3,78-88,-86 99,1-1,0 1,0 0,-1-1,1 1,0 0,0 0,0 0,0 0,0 0,0 0,1 0,-1 0,0 1,0-1,1 0,-1 1,1-1,-1 1,0-1,1 1,-1 0,1-1,-1 1,1 0,-1 0,1 0,-1 0,1 0,-1 1,0-1,1 0,-1 1,1-1,-1 1,0-1,1 1,-1 0,0-1,1 1,-1 0,0 0,0 0,0 0,0 0,0 0,0 0,0 1,0 0,11 32,-11-29,0 1,0-1,1 0,0 1,0-1,0 0,0 0,1 0,0-1,0 1,0-1,1 1,-1-1,1 0,0 0,0-1,1 1,-1-1,1 0,0 0,-1 0,1-1,1 0,2 0,1 0,0-1,0-1,0 1,-1-1,1-1,0 0,0 0,-1-1,1 0,-1 0,1-1,-1 0,0-1,0 1,0-2,-1 1,1-1,-1 0,0 0,0-1,-1 0,0-1,5-6,-10 13,229-196,-229 195,0-1,0 1,-1 0,1-1,0 1,0 0,0 0,1 0,-1 0,0 0,0 0,1 0,-1 0,0 1,1-1,-1 0,1 1,-1-1,1 1,-1-1,1 1,-1 0,1 0,-1 0,1 0,-1 0,1 0,0 0,-1 0,1 1,-1-1,1 0,-1 1,1-1,-1 1,0 0,1 0,-1-1,0 1,1 0,-1 0,0 0,0 0,0 0,0 1,0-1,0 0,0 0,0 1,0-1,-1 1,1-1,-1 0,1 1,-1-1,1 1,-1 1,-3 16,-2-1,0 1,-1-1,-1 0,-1-1,0 0,-2 0,0-1,0 0,-4 4,-59 46,96-61,174 20,-182-23,-1 0,1-1,0-1,-1 0,1-1,0-1,-1 0,1-1,-1-1,0 0,0-1,0 0,-1-1,8-5,12-16,-2-1,-1-2,-2-1,0-1,-3-1,0-1,-2-2,-2 0,15-36,-26 53,0-1,-2 0,0-1,-2 0,0-1,-1 1,-1-1,-1 0,-1 0,-1-16,0 36,-1 0,1-1,-1 1,0 0,1-1,-1 1,0-1,-1 1,1 0,0-1,-1 1,1-1,-1 1,0 0,1-1,-1 1,0 0,0 0,-1 0,1 0,0 0,-1 0,0 0,1 0,-1 1,0-1,0 0,0 1,0 0,0-1,0 1,0 0,0 0,0 0,-1 0,1 1,0-1,-1 0,1 1,0 0,-1 0,1-1,-1 2,1-1,-1 0,1 0,0 1,-1-1,1 1,0 0,-1-1,1 1,0 0,0 1,-4 6,1 0,0 1,1 0,0 0,1 0,-1 1,2-1,-1 1,1 0,1-1,0 1,0 0,1 0,0 0,1 0,0 0,2 4,-2 14,18 154,10 6,-2-76,-33-121,2-6</inkml:trace>
  <inkml:trace contextRef="#ctx0" brushRef="#br0" timeOffset="1281.602">2357 714,'39'0,"31"0,9-4,-5-3,-9 1,-11 1,-15 2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57 181,'-28'196,"27"88,-15-227,5-84,11-8,2-1,2 1,1-1,2 1,2 1,0 0,6-9,0-7,-9 29,0-8,2 0,1 0,1 1,1 0,2 1,0 1,2 0,1 0,1 2,14-15,-30 37,-1 1,1 0,0-1,0 1,0 0,0 0,0-1,1 1,-1 0,0 0,0 0,1 1,-1-1,0 0,1 0,-1 1,1-1,-1 1,1-1,-1 1,1 0,0-1,-1 1,1 0,-1 0,1 0,0 0,-1 0,1 1,-1-1,1 0,-1 1,1-1,-1 1,1 0,-1-1,1 1,-1 0,0 0,1 0,-1 0,0 0,0 0,0 0,1 1,4 10,-1 1,-1-1,0 1,0 0,-1 0,-1 1,0-1,-1 0,0 1,-1-1,-1 0,-1 6,2 0,-1 6</inkml:trace>
  <inkml:trace contextRef="#ctx0" brushRef="#br0" timeOffset="914.164">254 915,'24'-11,"0"0,-1-2,0 0,-1-2,-1 0,0-2,-1 0,10-12,-17 14,-1-2,-1 1,-1-1,0-1,-1 0,-1 0,0-1,0-4,-7 22,0 0,0 0,0 0,-1 0,1 0,0-1,-1 1,1 0,0 0,-1-1,0 1,1 0,-1-1,0 1,1-1,-1 1,0 0,0-1,0 1,0 0,-1-1,1 1,0-1,0 1,-1 0,1-1,-1 1,1 0,-1 0,0-1,1 1,-1 0,0 0,0 0,0 0,0 0,0 0,0 0,0 0,0 0,0 1,-1-1,1 0,0 1,0-1,-1 1,1-1,0 1,-1 0,1-1,0 1,-1 0,1 0,-1 0,1 0,0 0,-1 0,1 1,0-1,-1 0,1 1,0-1,-1 1,1-1,0 1,0-1,-1 1,1 0,0 0,-1 1,-8 6,0 1,1 0,0 1,0 0,1 1,1 0,0 0,0 0,1 1,0 0,1 0,1 1,0-1,-3 14,7-22,-1 0,1 0,0 0,0 0,0 1,1-1,0 0,-1 0,1 0,0 0,1 0,-1 0,1-1,0 1,0 0,0-1,0 1,1-1,-1 0,1 0,0 0,0 0,0 0,0 0,1-1,-1 0,1 0,-1 0,1 0,0 0,0-1,0 1,0-1,1 0,6 2,-1-1,1 0,1-1,-1 0,0-1,0 0,0 0,0-2,0 1,0-1,0-1,4-1,1-2,0 0,-1-2,0 1,0-2,-1 0,0-1,-1 0,0-1,0 0,-1-1,-1-1,0 0,-1 0,0-1,-1 0,-1-1,0 0,1-5,-8 19,0 0,0 0,0 0,-1 0,1 0,0 0,-1 0,1 0,-1 0,0 0,1 0,-1 0,0 0,1-1,-1 1,0 0,0 0,0 0,0 0,0 0,0-1,0 1,-1 0,1 0,0 0,-1 0,1 0,-1 0,1 0,-1-1,1 1,-1 1,0-1,1 0,-1 0,0 0,0 0,0 0,0 1,0-1,0 0,0 1,0-1,0 1,0-1,0 1,0-1,0 1,0 0,0 0,-1 0,1-1,0 1,0 0,0 0,0 0,-1 1,1-1,0 0,0 0,0 1,0-1,0 0,0 1,0-1,0 1,0 0,0-1,0 1,-3 2,0-1,0 1,0 0,1 0,-1 1,1-1,0 1,0-1,0 1,0 0,1 0,0 0,0 1,0-1,0 1,1-1,-1 1,1-1,0 1,1 0,-1-1,1 1,0 0,0 0,0-1,1 1,0 0,0-1,0 1,0 0,1-1,-1 1,1-1,1 0,-1 0,0 0,1 0,0 0,0 0,0-1,0 1,1-1,-1 0,1 0,0 0,0-1,0 1,0-1,0 0,1 0,4 1,4 0,0-1,0 0,0-1,0-1,0 0,1-1,-1 0,0-1,0 0,0-1,-1-1,1 0,-1 0,1-2,-2 1,1-2,-1 1,1-2,-2 1,1-1,-1-1,-1 0,1 0,7-11,-11 14,-1 1,1-1,-1 0,0 0,-1-1,0 1,0-1,0 0,-1 0,0 0,0-1,0 1,-1-1,0 1,-1-1,0 0,0 0,-1 0,0 0,0 1,-1-5,1 11,-1-1,1 1,0 0,-1 0,1 0,-1 0,1-1,-1 1,1 0,-1 0,0 0,0 0,1 0,-1 1,0-1,0 0,0 0,0 0,0 1,0-1,0 1,0-1,0 0,-1 1,1 0,0-1,0 1,0 0,-1 0,1-1,0 1,0 0,0 0,-1 0,1 1,0-1,0 0,-1 0,1 1,0-1,0 1,0-1,0 1,0-1,0 1,0 0,0-1,0 1,0 0,-1 0,-40 50,39-42,1-1,0 1,0 0,1 0,0 0,0-1,1 1,0 0,1 0,0 0,0 0,1 0,1 0,-1-1,1 1,0-1,1 0,0 0,0 0,1 0,0-1,1 0,-1 0,1 0,1-1,-1 1,1-2,0 1,0-1,1 0,-1 0,1-1,0 0,7 2,29 14,-26-12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0 478,'18'-3,"0"-1,-1 0,0-1,0-1,0-1,-1 0,0-1,0-1,-1 0,0-1,-1-1,0 0,-1-1,0 0,0-1,-2-1,0 0,4-7,4-2,-2-1,-1-1,-1 0,-1-1,-2-1,0 0,2-13,-13 38,0-1,0 1,-1-1,1 1,-1-1,0 0,0 1,0-1,0 1,0-1,0 0,-1 1,1-1,-1 1,0-1,0 1,0 0,0-1,0 1,0 0,-1-1,1 1,-1 0,0 0,1 0,-1 0,0 1,0-1,0 0,0 1,-1 0,1-1,0 1,-1 0,1 0,0 0,-1 0,1 1,-1-1,0 1,1-1,-1 1,1 0,-1 0,0 0,1 0,-1 1,1-1,-1 1,1-1,-1 1,1 0,-1 0,1 0,0 0,-2 2,-9 5,0 0,1 1,0 0,1 1,0 1,1 0,0 0,0 1,2 0,-1 0,1 1,1 1,0-1,1 1,1 0,0 0,1 1,0-1,1 4,2-11,0-1,1 0,0 0,0 1,0-1,1 0,0 1,0-1,1 0,0 0,0 0,0 0,0 0,1-1,0 1,1-1,-1 0,1 0,0 0,0 0,0 0,1-1,0 0,0 0,0 0,0-1,0 1,1-1,0-1,-1 1,1-1,0 0,0 0,0-1,1 1,-1-1,4 0,12-1,-1-1,0 0,0-2,0 0,-1-1,1-1,-1-2,0 1,0-2,-1-1,0 0,-1-2,1 0,98-91,-100 84,-1 0,-1-1,-1-1,0 0,-2-1,0-1,8-20,-20 41,0 0,-1-1,1 1,0 0,0-1,-1 1,1 0,0-1,-1 1,1 0,-1 0,0 0,1-1,-1 1,0 0,0 0,0 0,0 0,0 0,0 1,0-1,0 0,0 0,0 1,0-1,-1 0,1 1,0-1,0 1,-1 0,1-1,0 1,-1 0,1 0,0 0,-1 0,1 0,0 0,-1 0,1 0,0 0,-1 1,1-1,0 1,0-1,-1 1,1-1,0 1,0 0,0-1,0 1,0 0,0 0,0 0,0 0,0 0,0 0,0 0,0 1,-10 7,1 0,0 1,0 1,1 0,0 0,1 1,0 0,1 0,0 1,1 0,0 0,1 0,1 1,0-1,1 1,0 2,1-12,1 0,0 1,-1-1,1 1,1-1,-1 1,1-1,-1 1,1 0,1-1,-1 1,1-1,0 1,0 0,0-1,0 0,1 1,0-1,0 0,0 0,0 0,0 0,1 0,0-1,0 1,0-1,0 1,1-1,-1 0,1 0,0-1,0 1,0-1,0 0,1 0,14 1,0-1,0-2,0 0,1 0,-1-2,0 0,0-2,0 0,-1-1,1-1,-1 0,0-1,-1-1,0-1,0-1,-1 0,0-1,-1-1,9-8,-14 11,11-9,0 0,-2-1,0-1,-1-1,-1-1,13-22,-21 29,-7 12,1-1,-1 1,1-1,-1 0,0 0,-1 0,1 0,-1-1,1 1,-1 0,0-1,-1 1,1 0,-1-1,0-2,-2 6,0 0,0 0,-1 1,1-1,0 1,0 0,0-1,-1 1,1 0,0 1,0-1,-1 0,1 0,0 1,0 0,0-1,0 1,0 0,0 0,0 0,0 0,0 0,0 1,0-1,1 0,-1 1,0-1,1 1,0 0,-1 0,1-1,0 1,-1 2,-11 10,0 1,1 0,1 0,0 1,2 1,-1 0,2 0,1 1,0 0,1 0,0 0,2 1,1 0,0 0,0 15,3-31,0 1,1 0,-1 0,1-1,0 1,0-1,0 1,1 0,-1-1,1 0,0 1,0-1,0 0,0 0,1 0,-1 0,1-1,-1 1,1-1,0 1,0-1,0 0,1 0,-1 0,0-1,1 1,-1-1,1 0,-1 0,1 0,0 0,0-1,-1 1,1-1,0 0,-1 0,1 0,0-1,0 1,-1-1,1 0,0 0,-1 0,1-1,-1 1,0-1,1 0,2-2,16-13,-3-1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6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1 280,'36'-8,"-1"-2,1-2,-2-1,0-1,0-3,-2 0,0-2,-1-1,-1-2,0-1,-2-1,7-10,-3-13,-10 69,-21-19,60 167,-49-144,2 0,0-1,2 0,0-1,2-1,3 2,-1-3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8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0 167,'27'308,"-26"-144,46-404,-37 193,2 2,2 0,2 0,2 1,2 1,7-8,-25 46,1 0,-1 0,1 0,0 0,1 1,-1 0,1-1,0 1,0 1,0-1,1 1,-1-1,1 1,0 0,0 1,0-1,0 1,0 0,0 0,1 1,-1 0,0 0,1 0,3 0,-4 4,-1 1,1-1,-1 1,0 0,0 0,-1 0,1 1,-1-1,0 1,0 0,-1 0,1 0,-1 0,0 0,-1 1,1-1,-1 0,0 1,0-1,-1 1,1 0,11 53,-5-33</inkml:trace>
  <inkml:trace contextRef="#ctx0" brushRef="#br0" timeOffset="550.318">424 647,'8'3,"1"0,1 0,-1-1,0 0,0-1,1 0,-1-1,1 0,-1 0,0-1,1 0,-1-1,0 0,1 0,-1-1,-1 0,1-1,0 0,-1 0,0-1,0 0,0 0,0-1,-1 0,0 0,0-1,-1 0,2-2,-5 6,0 0,-1 0,1 0,-1 0,1 0,-1-1,0 1,-1-1,1 1,0-1,-1 0,0 0,0 0,0 1,0-1,-1 0,0 0,1 0,-1 0,-1 0,1 0,-1 0,1 0,-1 0,0 0,-1 0,1 0,-1 1,1-1,-1 0,0 1,0 0,-1-1,1 1,-1 0,0 0,1 0,-1 1,0-1,-1 1,1-1,0 1,-1 0,1 0,-1 1,0-1,0 1,1 0,-1 0,-2 0,-1 1,0 1,0 0,1 0,-1 1,0 0,1 0,0 0,-1 1,1 0,0 0,0 1,1 0,-1 0,1 0,0 0,0 1,0 0,0 0,1 0,0 1,0 0,1-1,-1 1,1 1,0-1,1 0,0 1,0 0,-4 7,0 1,2-1,0 1,0 0,1 0,1 0,1 1,0-1,1 0,1 1,2 14,1-9,0-11,0 1,-1 0,-1 0,0 0,0 0,-1 0,0 0,-1 0,-1 1,1-1,-2 0,0 0,0 0,-1 0,0-1,-1 1,0-1,-1 1,0-1,0-1,-4 5,0-3,-1-2,-1 1,1-2,-1 1,-1-1,1-1,-2 0,1-1,0 0,-1-1,0 0,-1-1,-12 2,1-1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1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0 311,'34'0,"30"-5,9-1,-4-1,-7 2,-11 2,-9 1,-6 1,-10-5,-4 0,-1 0,-5-3,1 0,-3-4,-5-4,-2 1</inkml:trace>
  <inkml:trace contextRef="#ctx0" brushRef="#br0" timeOffset="252.238">283 1,'0'38,"0"28,0 6,0-3,0-9,0-10,0-9,0-6,5-9,1-5,0 0,-1 0,3-3,0 1,-1-4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2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51 856,'16'8,"1"-1,0 0,0-2,1 0,-1-1,1 0,0-2,0 0,1-1,-1 0,0-2,2 0,-8-2,-1-1,0 1,0-2,0 0,0 0,-1-1,0 0,0 0,0-1,-1-1,0 0,-1 0,0 0,0-1,0 0,-2-1,1 0,-1 0,0 0,-1-1,0 0,3-11,-7 19,0-2,0 1,-1 0,1 0,-1 0,1 0,-1 0,-1 0,1-1,-1 1,1 0,-1 0,0 0,0 0,-1 0,1 0,-1 1,0-1,0 0,0 1,-1-1,1 1,-1 0,0 0,0 0,0 0,0 1,0-1,-1 1,1-1,-1 1,0 0,1 1,-3-2,-2-1,-1 1,1 0,-1 0,0 1,0 0,0 0,0 1,0 0,0 1,0 0,0 0,0 1,0 0,0 1,-5 1,5 1,0 0,0 1,0 0,0 0,1 1,0 0,0 1,1 0,0 0,0 0,0 1,1 0,0 1,1-1,0 1,0 0,1 0,0 1,1-1,0 1,0 0,1 0,0 0,1 0,0 0,1 0,0 0,0 0,2 5,59 409,-60-410,-1-1,0 1,-1 0,-1-1,0 1,-1-1,0 0,-1 0,-1 0,0 0,0-1,-2 1,1-1,-1-1,-1 0,0 0,-1 0,0-1,-1 0,-5 4,13-12,0-1,0 1,0-1,-1 1,1-1,-1 0,1 0,0 0,-1 0,0 0,1-1,-1 1,1-1,-1 0,0 0,1 0,-1 0,0 0,1 0,-1-1,1 1,-1-1,0 0,1 0,-1 0,1 0,0 0,-2-2,-8-8</inkml:trace>
  <inkml:trace contextRef="#ctx0" brushRef="#br0" timeOffset="565.851">107 320,'40'-20,"-1"-3,-1-1,-1-2,-1-1,14-17,57-91,-106 134,-1-1,0 1,1 0,-1 0,1 0,0 0,-1 0,1 0,0 0,-1 0,1 0,0 1,0-1,0 0,0 0,0 1,0-1,0 0,0 1,0-1,0 1,0 0,0-1,0 1,0 0,0-1,1 1,-1 0,0 0,0 0,0 0,0 0,1 0,-1 1,0-1,0 0,0 1,0-1,0 0,0 1,0-1,0 1,0 0,0-1,0 1,0 0,0 0,0-1,0 1,-1 0,1 0,0 0,0 1,38 131,17 99,-8-165,-29-55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1,'37'104,"-18"-58,-3 1,-2 1,-2 0,0 9,-9-31,-2-8,1 0,2 0,-1 0,2 0,0-1,1 0,6 11,-12-27,0 0,1 0,-1 0,0 0,0 0,1 0,-1 0,0 0,1 0,-1-1,1 1,0 0,-1 0,1 0,-1-1,1 1,0 0,0-1,-1 1,1-1,0 1,0-1,0 1,0-1,0 1,-1-1,1 0,0 1,0-1,0 0,0 0,0 0,0 0,0 0,0 0,0 0,0 0,0 0,0 0,0-1,0 1,0 0,0-1,0 1,0-1,-1 1,1-1,0 1,0-1,0 1,-1-1,1 0,0 1,-1-1,1 0,0 0,-1 0,1 0,-1 1,1-2,26-63,-23 53,100-305,-52 204,-37 98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1,'-9'38,"-4"23,1 5,7-8,9-15,4-13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26 273,'22'-10,"-1"-1,0-1,-1-1,-1 0,0-2,0 0,-2-1,0-1,0-1,11-17,-26 33,0 0,-1 0,1 0,-1 0,0 0,0-1,0 1,0 0,0-1,0 1,-1 0,1-1,-1 1,1-1,-1 1,0-1,0 1,0-1,0 1,-1-1,1 1,-1-1,1 1,-1-1,0 1,0 0,0-1,0 1,-1 0,1 0,0 0,-1 0,0 0,1 0,-1 0,0 1,0-1,0 1,0-1,0 1,0 0,-1-1,1 1,0 0,-1 1,1-1,0 0,-1 1,1-1,-1 1,-1 0,-3 0,1 0,0 0,0 1,0 0,0 0,0 1,0 0,0 0,0 0,1 1,-1-1,1 1,-1 1,1-1,0 1,0 0,1 0,-1 0,1 1,0-1,0 1,1 0,-1 1,-1 3,-6 10,1 0,0 1,2 0,0 0,1 1,-1 10,5-19,0-1,0 1,2-1,-1 1,1 0,1 0,0 0,1 0,0-1,1 1,0 0,1-1,0 1,1-1,0 0,1 0,0 0,1-1,0 0,0 0,1 0,1-1,0 0,0 0,0-1,1 0,0-1,1 0,0 0,2 0,-2-2,0 0,1-2,-1 1,1-1,-1-1,1 0,0 0,0-1,0-1,0 1,0-2,0 0,0 0,0-1,0 0,0-1,7-3,9-4,-2 1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2:59:47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0,'-11'0,"-1"1,1 0,0 0,0 1,0 1,0 0,0 0,1 1,-1 0,1 1,0 0,0 1,1 0,0 0,0 1,-2 2,9-7,1-1,0 1,0-1,0 1,0 0,1-1,-1 1,0 0,1 0,-1 0,1 0,0-1,-1 1,1 0,0 0,0 0,0 0,0 0,1 0,-1 0,0-1,1 1,0 0,-1 0,1 0,0-1,0 1,0 0,0-1,0 1,0-1,0 1,1-1,-1 1,0-1,1 0,-1 0,1 0,-1 0,2 1,70 35,-71-37,37 14,-30-12,0 0,0 0,-1 1,1 0,-1 0,0 1,0 0,0 1,-1-1,1 1,-1 1,0 0,-1 0,1 0,-1 1,0-1,-1 2,0-1,0 0,0 1,-1 0,2 4,-5-6,1 0,-1-1,1 1,-2 0,1 0,-1 0,1-1,-2 1,1 0,-1 0,0 0,0-1,0 1,-1 0,0-1,0 1,0-1,-1 0,0 1,0-1,0-1,0 1,-1 0,0-1,0 0,0 0,-1 0,1 0,-1-1,0 1,-2 0,-18 8,-1-2,0 0,0-1,-1-2,-1-1,-2 0,27-5,1 0,0-1,-1 1,1 0,-1-1,1 1,-1-1,1 0,-1 0,1 0,-1 0,1 0,0-1,-1 1,1-1,-1 0,1 1,0-1,-1 0,1 0,0-1,0 1,0 0,0-1,0 1,0-1,0 0,0 1,1-1,-1 0,1 0,-1 0,1 0,0-1,0 1,0 0,0 0,0-1,0 1,1-1,-1 1,1-1,2-12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2 201,'-1'23,"1"0,2-1,0 1,2 0,0-1,1 0,2 0,0 0,7 13,-13-32,1 0,0 0,0 0,0 0,0 0,0-1,0 1,1-1,0 1,-1-1,1 0,0 0,0 0,0 0,0 0,0-1,1 0,-1 1,0-1,1 0,-1-1,1 1,-1-1,1 1,-1-1,1 0,-1 0,1-1,-1 1,1-1,-1 0,0 1,1-1,-1-1,0 1,2-1,8-4,0-1,-1 0,0-1,0 0,-1-1,0 0,-1 0,6-8,130-127,-145 143,0 0,0 1,0-1,0 0,0 1,0 0,0-1,0 1,0-1,0 1,0 0,0 0,1 0,-1-1,0 1,0 0,0 1,0-1,0 0,1 0,-1 0,0 1,0-1,0 0,0 1,0-1,0 1,0 0,0-1,0 1,0 0,0-1,0 1,-1 0,1 0,0 0,0 0,-1 0,1 0,-1 0,1 0,21 54,-14-29,-6-19,1-1,0 1,0-1,1 0,0 0,0 0,0 0,0-1,1 1,0-1,0 0,1-1,0 1,-1-1,1 0,1-1,-1 1,0-1,1 0,0-1,-1 0,1 0,0 0,0-1,0 0,1 0,-1-1,0 0,0 0,0-1,0 1,0-2,0 1,0-1,0 0,0 0,-1-1,1 0,-1 0,1-1,4-3,7-11,0 0,-1-1,-2-1,0 0,0-1,8-19,-3 2,-2-1,-1 0,-3-1,-1-1,1-11,-9 32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29:5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593,'-1'-5,"-1"-1,0 0,0 1,0-1,0 1,-1 0,0 0,0 0,-1 0,1 0,-1 0,0 1,-1 0,1 0,0 0,-1 1,0-1,0 1,0 0,0 0,-1 1,1 0,-1 0,0 0,1 0,-7 0,-12 5,0 1,1 0,-1 2,1 1,0 1,1 0,-1 2,-11 8,-28 10,59-28,0 1,-1-1,1 1,0-1,0 1,0 0,1 0,-1 1,0-1,0 1,1-1,-1 1,0 0,1 0,0 0,-1 0,1 0,0 1,0-1,0 0,1 1,-1 0,1-1,-1 1,1 0,0 0,0 0,0 0,0 0,1 0,-1 0,1 0,0 0,0 0,0 1,0-1,0 0,1 0,-1 0,1 1,7 9,0-1,0 0,1-1,1 0,0-1,0 1,1-2,0 0,1 0,0-1,0 0,1-1,65 50,-10 27,-67-81,1 0,-1 0,0 0,0 0,-1 0,1 1,-1-1,1 0,-1 0,0 0,0 0,0 1,-1-1,1 0,-1 0,0 0,1 0,-1 0,-1 0,1 0,0 0,-1 0,0 0,1-1,-1 1,0-1,0 1,-1-1,1 0,0 0,-1 0,0 1,-13 7,0 0,0-1,-1-1,0 0,0-2,-1 0,-3 0,-55 22,68-24,5-3,0 1,0 0,0-1,0 1,0-1,0 0,-1 0,1 0,0-1,-1 1,1-1,0 1,-1-1,1 0,-1-1,1 1,0-1,-2 0,1-3</inkml:trace>
  <inkml:trace contextRef="#ctx0" brushRef="#br0" timeOffset="369.264">1525 875,'0'10,"0"12,0 8,0 3,-5 1,-1-1,-1 0,2-2,2-1,1-11,5-8,3-11,1-5</inkml:trace>
  <inkml:trace contextRef="#ctx0" brushRef="#br0" timeOffset="529.781">1638 480,'0'0</inkml:trace>
  <inkml:trace contextRef="#ctx0" brushRef="#br0" timeOffset="1218.282">1976 791,'-14'20,"0"1,1 1,2 0,0 1,1 0,1 1,2 0,0 0,1 1,2-1,0 4,4-24,0 0,0 0,0 0,1 0,0 0,-1 0,1 0,1 0,-1 0,0-1,1 1,0 0,0-1,0 0,0 1,1-1,-1 0,1 0,0 0,0 0,0-1,0 1,0-1,1 0,-1 0,1 0,-1 0,1-1,0 1,0-1,0 0,0 0,-1 0,1-1,0 1,0-1,0 0,1 0,-1-1,0 1,-1-1,1 0,0 0,0 0,3-1,13-9,0-1,-1-1,0-1,-1 0,-1-1,0-1,-1-1,-1 0,0-1,-1-1,-2 0,0-1,0-1,6-6,-1-2,-2 0,-1-1,-1-1,-1 0,-2 0,-1-1,-2 0,2-19,-27-55,17 104,0-1,0 1,-1-1,1 1,0 0,-1-1,0 1,1 0,-1 0,0 0,0 0,0 0,0 1,0-1,-1 1,1-1,-1 1,1 0,0 0,-1 0,0 0,1 0,-1 1,0-1,1 1,-1 0,0-1,1 1,-1 0,0 1,0-1,1 0,-1 1,1 0,-1-1,0 1,-1 1,-7 5,1-1,0 1,1 1,0-1,0 2,0-1,1 1,1 1,-1-1,1 1,1 1,0-1,1 1,0 0,0 0,0 4,-2 5,1 1,1 0,1 1,1-1,1 1,1-1,0 1,2 0,1-1,0 1,1-1,2 1,0-1,1-1,5 10,-6-20,0 0,1 0,0-1,1 0,0 0,0-1,1 0,0 0,0-1,1 0,0 0,0-1,0 0,1-1,0 0,0 0,1-1,-1-1,1 1,0-2,0 1,7 0,1-1,-1 0,1-1,-1-2,1 1,-1-2,1-1,-1 0,0-1,0-1,0 0,3-3,2-4,0 0,-1-2,0 0,-1-1,-1-2,0 0,-2-1,0 0,-1-2,0 0,-2-1,0-1,-2 0,0-1,-2 0,0-1,0-5,-10 27,1 0,-1 0,0 0,0 0,0 0,0 0,0 0,0 0,0 0,-1 0,1 0,-1 0,0-1,1 1,-1 0,0 0,0 0,0-1,-1 1,1 0,-1 0,1 0,-1-1,0 1,1 0,-1 0,0 0,0 0,-1 0,1 1,0-1,-1 0,1 0,-1 1,1-1,-1 1,0 0,0-1,0 1,0 0,1 0,-2 0,1 0,0 0,0 1,0-1,-2 0,-6 2,-1 0,0 1,1 0,-1 1,1 0,0 1,0 0,0 0,0 1,1 0,-1 1,1 0,1 0,-1 1,1 0,1 1,-1 0,1 0,1 1,-1-1,1 1,1 1,0-1,0 1,0 3,-1-4,1 0,0 0,0 1,1 0,1 0,-1 0,2 0,0 1,0-1,0 1,1-1,1 1,0 0,1-1,0 1,0 0,1-1,0 0,1 1,0-1,1 0,0 0,1-1,0 1,0-1,1 0,0 0,6 6,-2-6,0 0,1 0,0-1,1 0,0-1,0 0,0-1,1-1,0 0,0 0,8 1,-8-3,3 2,0-1,1 0,-1-1,1-1,-1 0,1-1,0-1,0-1,10-2,-2-2</inkml:trace>
  <inkml:trace contextRef="#ctx0" brushRef="#br0" timeOffset="4449.545">1 85,'29'14,"18"15,3 7,-4-3,-9-2,-6-6,-8-3,-4-5,-4 0,-1-4,3-4,-2 2,1-1,-2-3</inkml:trace>
  <inkml:trace contextRef="#ctx0" brushRef="#br0" timeOffset="4699.998">395 0,'15'29,"9"10,5 2,3 0,1-8,-1-4,0-8,-7-6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0,'-4'5,"-3"6,-4 2,5-2,3-8,7-8,2-5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4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0,'0'5,"0"6,0-3,5-3,6-3,-3-1,-3 4,-8 0,3 1,0-2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03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29,'-19'24,"-16"17,-2 7,0 0,7-4,4-8,6-7,1-7,5-4,-1 1,-2 2,6-3,5-5</inkml:trace>
  <inkml:trace contextRef="#ctx0" brushRef="#br0" timeOffset="244.55">682 0,'-39'29,"-21"24,-7 2,5-2,12-6,9-6,13-6,6-8,6-4,1-1,4-5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0:1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2286 1187,'-6'18,"0"1,1 1,1-1,1 1,1-1,0 1,1 0,2 10,-1-10,0 934,-28-558,16-113,-5 197,-10-161,16-66,-1-146,4 1,5 0,6 29,-1 14,-2 329,-28-294,27-175</inkml:trace>
  <inkml:trace contextRef="#ctx0" brushRef="#br0" timeOffset="2182.71">2145 5448,'34'-59,"-9"7,3 1,2 2,2 1,25-27,70-105,-15 6,-75 119,2 1,3 2,1 1,23-17,-39 38,-1-1,-2-2,-1 0,-1-2,-1-3,90-127,174-225,-111 119,-44 96,-55 62,97-164,-24 60,-8-27,-22 35,53-45,-30 28,-29 28,-29 89,-12 11,-16 13,-50 72,-4 2</inkml:trace>
  <inkml:trace contextRef="#ctx0" brushRef="#br0" timeOffset="7268.014">2230 1214,'341'0,"-144"-28,1 17,-134 1,1 3,1 3,-1 2,35 6,19-2,333-2,-282 28,281-27,-181-1,-290-3,0-1,1-1,-1-1,1-1,0 0,1-1,-1-1,2-1,-1-1,1 0,1-1,0-1,1 0,0-1,1-1,1 0,0-1,-9-16,14 23,8 8,-1 1,1-1,-1 0,0 1,1-1,-1 1,1-1,-1 1,0-1,0 1,1-1,-1 1,0-1,0 1,0 0,1 0,-1-1,0 1,0 0,0 0,0 0,1 0,-1 0,0 0,0 0,0 0,0 0,0 1,1-1,-1 0,0 0,0 1,0-1,1 1,-1-1,0 0,1 1,-1-1,0 1,1 0,-1-1,0 1,1 0,-1-1,1 1,-1 0,1-1,0 1,-1 0,1 0,0 0,-1-1,1 1,0 0,0 0,0 0,0 0,0 0,0-1,0 1,0 1,-11 55,-1 81,-31 70,-10-33,59-160,17-40,-13 14,281-218,-155 152,-126 69,-4 2</inkml:trace>
  <inkml:trace contextRef="#ctx0" brushRef="#br0" timeOffset="8416.997">4911 1214,'-1'7,"-1"0,-1 0,1-1,-1 1,0-1,0 1,-1-1,0-1,0 1,-1 0,1-1,-1 0,0 0,-1 0,1-1,-1 0,0 0,0 0,0 0,0-1,-1 0,1-1,-1 0,0 0,0 0,-2 0,-44 23,-272 102,235-83,89-42,1 0,0 0,0-1,0 1,1 0,-1 0,0-1,1 1,-1 0,1 0,0-1,-1 1,1-1,0 1,0-1,0 1,0-1,0 1,0-1,1 0,-1 1,0-1,1 0,-1 0,1 0,-1 0,1-1,-1 1,1 0,0 0,-1-1,1 1,0-1,0 0,-1 1,1-1,0 0,0 0,0 0,-1 0,1-1,0 1,1-1,3 3,227 58,-155-33,-2 4,-1 3,13 10,-64-31,35 15,-59-29,1 1,0-1,-1 1,1-1,0 1,-1-1,1 0,0 0,-1 1,1-1,-1 0,0 0,1 1,-1-1,0 0,1 0,-1 0,0 0,0 0,0 0,0 1,0-1,0 0,0 0,0 0,0 0,0 0,0 0,0 0,-1 0,1 1,0-1,-1 0,1 0,-1 0,1 1,-1-1,1 0,-1 0,1 1,-1-1,0 1,1-1,-1 0,0 1,-6-13,-14-21,2 0,1-2,2 0,2-1,1 0,2-1,1 0,2-1,2 0,1-10,6-53,-1 90</inkml:trace>
  <inkml:trace contextRef="#ctx0" brushRef="#br0" timeOffset="10305.051">2315 1356,'12'-58,"-13"58,0-1,0 0,0 1,0-1,-1 1,1-1,0 1,0 0,0-1,0 1,-1 0,1 0,0 0,0 0,0 0,-1 0,1 0,0 0,0 0,0 1,-1-1,1 0,0 1,0-1,0 1,0 0,0-1,0 1,0 0,0-1,0 1,0 0,0 0,0 0,1 0,-1 0,0 0,1 0,-1 0,-94 117,-54 78,79-106,69-89,1 0,-1 0,0 0,1 0,-1 0,1 1,-1-1,1 0,-1 0,1 1,0-1,0 0,0 0,0 1,0-1,0 0,0 0,0 1,0-1,0 0,1 0,-1 1,1-1,-1 0,1 0,-1 0,1 0,0 0,-1 0,1 0,0 0,0 0,0 0,0 0,0 0,0 0,0-1,0 1,0 0,0-1,0 1,0-1,0 1,1-1,-1 0,0 1,1-1,62 7,255-22,-71 19,-248-3,1-1,-1 1,1-1,0 1,-1-1,1 0,-1 1,1-1,0 0,-1 0,1 1,0-1,-1 0,1 0,0 0,0 0,-1 0,1 0,0 0,-1 0,1 0,0 0,-1 0,1 0,0-1,-1 1,1 0,0 0,-1-1,1 1,0-1,-1 1,1 0,-1-1,1 1,-1-1,1 1,-1-1,1 1,-1-1,0 0,1 1,-1-1,0 0,1 1,-1-1,0 0,0 1,0-1,1 0,-1 1,0-1,0 0,0 1,0-1,0 0,-1 0,1 1,0-1,0 0,0 1,0-1,-1 0,1 1,0-1,-1 1,1-1,-33-44,29 40,-130-129,0-64,122 170,14 33</inkml:trace>
  <inkml:trace contextRef="#ctx0" brushRef="#br0" timeOffset="12653.589">4629 3388,'23'50,"12"126,-37 68,2-263,-1-23,1 0,3 0,1 0,2 1,1-1,8-18,-9 40,0 0,1 1,1-1,0 2,2-1,0 1,1 1,1 0,1 1,0 0,1 0,1 2,0 0,1 0,0 2,1 0,17-9,-29 18,0-1,0 1,0 0,1 0,-1 1,1 0,-1 0,1 0,0 1,0-1,0 1,-1 1,1-1,0 1,0 0,0 0,0 1,0 0,0 0,0 0,0 1,-1 0,1 0,-1 0,1 1,-1 0,0 0,0 0,4 4,-5-3,1 1,-1 0,0 0,-1 0,1 0,-1 1,0-1,0 1,-1 0,0 0,0 0,0 0,0 3,1 12</inkml:trace>
  <inkml:trace contextRef="#ctx0" brushRef="#br0" timeOffset="13271.653">4685 3021,'285'-29,"-88"29,-196 0,0 0,0 1,0-1,1 0,-1 0,0 0,0 0,1 0,-1 0,0 0,0-1,0 1,1 0,-1-1,0 1,0-1,0 1,0-1,0 1,1-1,-1 0,0 0,-1 1,1-1,0 0,0 0,0 0,0 0,-1 0,1 0,0 0,-1 0,1 0,-1-1,0 1,1 0,-1 0,0 0,1-1,-1 1,0 0,0 0,0-1,0 1,0 0,-1 0,1-1,0 1,0 0,-1-1,-109-187,103 167</inkml:trace>
  <inkml:trace contextRef="#ctx0" brushRef="#br0" timeOffset="16185.737">0 2823,'18'73,"-10"-31,25 214,-35-156,3-162,-2 15,2 1,2 0,2 0,8-29,1 30,1 0,2 2,3 0,1 1,1 1,3 1,5-4,-29 43,52-61,-52 61,0 0,0 0,0 0,0 0,0 0,0 0,0 0,1 0,-1 0,0 1,0-1,1 0,-1 1,1-1,-1 1,0-1,1 1,-1 0,1 0,-1 0,1-1,-1 2,1-1,-1 0,1 0,-1 0,1 1,-1-1,0 0,1 1,-1 0,1-1,-1 1,0 0,0-1,1 1,-1 0,0 0,0 0,0 0,0 0,0 1,0-1,0 0,-1 0,1 1,0-1,0 0,-1 1,1-1,23 101,-18-76</inkml:trace>
  <inkml:trace contextRef="#ctx0" brushRef="#br0" timeOffset="17032.228">254 3473,'13'-5,"0"-1,0 0,-1 0,0-1,0-1,0 0,-1 0,-1-1,1-1,-1 0,-1 0,0-1,0 0,-1 0,-1-1,2-5,1-40,-10 56,0 0,-1 0,1 0,-1 0,1 1,0-1,-1 0,0 0,1 0,-1 0,1 0,-1 1,0-1,0 0,1 1,-1-1,0 1,0-1,0 0,0 1,0 0,0-1,0 1,0 0,0-1,0 1,0 0,0 0,0 0,0 0,0 0,0 0,0 0,0 0,0 0,0 0,0 1,0-1,0 0,0 1,0-1,1 1,-1-1,0 1,0-1,0 1,0 0,1-1,-1 1,0 0,1 0,-1 0,0 0,-6 4,0 0,1 1,0 0,0 0,0 1,0-1,1 1,0 1,1-1,0 1,0-1,0 1,1 0,0 1,1-1,-2 7,4-11,-1 0,0 0,1 0,0 0,0 1,0-1,1 0,-1 0,1 0,0 0,0 0,0 0,1 0,-1 0,1 0,0 0,0-1,1 1,-1-1,1 0,-1 1,1-1,0 0,0-1,0 1,1 0,-1-1,1 0,-1 0,1 0,0 0,0-1,0 1,4 0,3 1,-1-1,2-1,-1 0,0 0,0-1,0 0,0-1,0 0,0-1,0 0,0-1,-1 0,1-1,-1 0,1 0,-2-1,1-1,0 0,-1 0,0-1,-1 0,1 0,-1-1,-1 0,1 0,-1-1,-1 0,0 0,0-1,4-9,-9 17,1-1,-1 1,0-1,0 0,0 1,0-1,0 0,0 0,-1 0,1 1,-1-1,0 0,0 0,0 0,0 0,-1 0,1 1,-1-1,0-2,0 6,-1-1,1 0,-1 1,1-1,0 1,-1-1,1 1,0 0,-1 0,1-1,0 1,0 0,0 0,0 0,0 0,0 1,0-1,0 0,0 0,0 0,1 1,-1-1,1 0,-1 1,1-1,-1 1,1-1,-1 1,0 2,-1 0,1 0,0 0,0 0,0 0,0 1,1-1,0 0,-1 0,2 0,-1 1,0-1,1 0,0 0,0 0,0 0,0 0,1 0,0 0,-1 0,2 0,-1-1,0 1,1-1,-1 0,1 1,0-1,0 0,0-1,0 1,1 0,-1-1,1 0,0 0,0 0,-1 0,1-1,0 1,0-1,0 0,1 0,-1-1,0 1,0-1,0 0,1 0,-1 0,0-1,0 1,0-1,1 0,-1-1,0 1,2-2,5-5,0-1,-1-1,0 0,-1 0,0-1,-1 0,0-1,-1 0,0 0,-1-1,0 1,-1-1,-1 0,0-1,0 1,-2-2,0-4,-10 25,-13 28,17-21,1 0,0-1,1 2,0-1,1 0,0 0,1 1,0-1,3 12,-2-20,-1 0,1 0,1 1,-1-1,1 0,0-1,0 1,0 0,1 0,0-1,-1 0,2 1,-1-1,0 0,1-1,0 1,0-1,0 1,0-1,1 0,-1-1,1 1,-1-1,1 0,4 2,14 1</inkml:trace>
  <inkml:trace contextRef="#ctx0" brushRef="#br0" timeOffset="18288.911">1073 3303,'23'-17,"-2"-1,0-1,-1-1,-1-1,-1 0,-1-1,-1-1,-1-1,-1 0,-1-1,-1-1,-2 0,0 0,-2-1,0-1,-6 22,0 0,-1 1,0-1,0 0,0 0,-1 0,1 0,-1 1,-1-1,1 0,-1 0,0 0,-1 0,1 1,-1-1,0 0,0 1,-1 0,-2-5,4 9,0 1,0-1,1 0,-1 0,0 0,0 1,0-1,0 0,0 1,-1-1,1 1,0-1,0 1,0 0,0-1,-1 1,1 0,0 0,0 0,0 0,-1 0,1 0,0 0,0 0,0 1,-1-1,1 0,0 1,0-1,0 1,0-1,0 1,0 0,0-1,0 1,0 0,0 0,0-1,0 1,1 0,-1 0,0 0,0 0,1 0,-1 1,-27 50,21-26,1 1,2 0,0 0,2 0,1 0,1 0,1 0,4 19,-5-41,0-1,0 1,0-1,1 1,-1 0,1-1,0 1,1-1,-1 0,1 1,0-1,0 0,0 0,0 0,1 0,0-1,0 1,0 0,0-1,0 0,1 0,-1 0,1 0,0-1,0 1,0-1,0 0,0 0,1-1,-1 1,0-1,1 0,-1 0,1 0,0-1,-1 1,1-1,-1 0,4-1,0-1,0 1,0-1,0-1,-1 1,1-1,-1 0,0-1,0 0,0 0,-1-1,1 1,-1-1,0-1,0 1,-1-1,3-4,80-118,-79 113,-1 3,-2 0,1-1,-2 0,0 0,0 0,-1 0,-1-1,1-7,-4 22,-1-1,1 0,0 0,0 0,-1 1,1-1,0 0,0 0,-1 0,1 0,0 0,-1 0,1 0,0 0,-1 0,1 0,0 0,-1 0,1 0,0 0,-1 0,1 0,0 0,0 0,-1 0,1 0,0 0,-1-1,1 1,0 0,0 0,-1 0,1-1,0 1,0 0,-1 0,1 0,0-1,0 1,0 0,0-1,-1 1,1 0,0 0,0-1,0 1,0 0,0-1,0 1,-17 29,17-28,-5 7,1 0,0 0,1 1,0-1,0 1,1-1,0 1,1 0,-1 0,2 0,-1-1,1 1,1 0,0 0,0 0,0 0,1 0,1-1,-1 1,1-1,1 0,0 1,0-2,5 9,-3-12,0 0,1-1,0 0,-1 0,1 0,0 0,0-1,0-1,1 1,-1-1,0 0,0-1,1 1,-1-1,1-1,-1 0,0 0,0 0,1-1,-1 0,0 0,0-1,-1 0,1 0,-1-1,1 1,-1-1,0-1,0 1,-1-1,1 0,-1 0,0-1,0-1,9-11,-1 0,-1-1,-1 0,0-1,-2 0,0-1,-2 1,0-2,-1 1,-1-1,0-5,-6-22,1 48,0 0,0 1,-1-1,1 0,0 1,0-1,-1 0,1 1,0-1,-1 0,1 1,-1-1,1 0,-1 1,1-1,-1 1,1-1,-1 1,0-1,1 1,-1 0,0-1,1 1,-1 0,0 0,1-1,-1 1,0 0,0 0,1 0,-1 0,0 0,0 0,1 0,-1 0,0 0,0 0,1 0,-1 0,0 1,0-1,1 0,-1 0,0 1,1-1,-1 1,0-1,1 0,-1 1,1-1,-1 1,1 0,-1-1,1 1,-1-1,1 1,0 0,-1-1,1 1,0 0,-1-1,1 1,0 0,-8 10,0 1,0 0,1 0,1 1,0 0,1 0,0 0,1 1,1-1,0 1,0 10,12 86,-9-107,1 0,0 0,1 0,-1-1,0 1,1 0,-1-1,1 1,0-1,0 1,0-1,0 0,0 0,1 0,-1 0,1 0,-1-1,1 1,0-1,-1 1,1-1,0 0,0 0,0 0,0-1,0 1,0-1,0 1,0-1,0 0,0 0,0-1,0 1,3-1,17-7,-3-2</inkml:trace>
  <inkml:trace contextRef="#ctx0" brushRef="#br0" timeOffset="18749.985">1384 2457,'84'-81,"-67"59,75-99,-91 120,-1 1,1-1,-1 1,1-1,0 0,-1 1,1-1,0 1,-1-1,1 1,0 0,0-1,0 1,-1 0,1-1,0 1,0 0,0 0,0 0,-1 0,1 0,0 0,0 0,0 0,0 0,0 0,-1 1,1-1,0 0,0 0,0 1,-1-1,1 1,0-1,0 1,-1-1,1 1,0-1,-1 1,1-1,-1 1,1 0,-1-1,1 1,-1 0,1 0,-1-1,1 1,-1 0,0 0,0 0,1 0,-1-1,0 1,0 0,0 0,0 0,16 57,-16-54,3 15,1-1,1 0,1 0,0-1,1 1,1-1,0-1,1 0,1 0,1-1,0 0,12 12,-4-11,0-5</inkml:trace>
  <inkml:trace contextRef="#ctx0" brushRef="#br0" timeOffset="21319.878">2766 509,'28'285,"-10"-173,-18-112,0 0,0 0,0 0,0 0,0-1,-1 1,1 0,0 0,0 0,0 0,-1 0,1 0,0 0,0-1,0 1,-1 0,1 0,0 0,0 0,0 0,-1 0,1 0,0 0,0 0,0 0,-1 0,1 0,0 0,0 0,0 0,-1 0,1 1,0-1,0 0,0 0,-1 0,1 0,0 0,0 0,-6-25,3-1,0 0,2-1,1 1,1 0,2-1,0 1,2 0,1 0,1 1,7-19,-12 39,4-11,-1 1,2-1,0 1,1 1,0 0,2 0,-1 0,1 1,1 1,1 0,-1 0,3 0,-12 12,1 0,0 0,0 0,0 0,0 1,0-1,0 1,0-1,0 1,-1 0,1 0,0 0,-1 1,1-1,-1 1,1-1,-1 1,0 0,1 0,-1 0,0 0,0 0,-1 1,1-1,0 1,-1-1,1 1,-1-1,0 1,0 0,0-1,0 1,-1 0,1 0,-1 0,1 2,2 2,35 79,-32-67</inkml:trace>
  <inkml:trace contextRef="#ctx0" brushRef="#br0" timeOffset="22008.333">3162 848,'2'2,"1"0,-1 0,1-1,0 1,-1 0,1-1,0 0,0 1,0-1,0 0,0-1,0 1,0 0,0-1,0 0,1 0,-1 0,0 0,0 0,0-1,0 1,0-1,0 0,0 0,0 0,0 0,0 0,0-1,0 1,-1-1,1 0,-1 0,2-1,2-1,0-1,0 0,-1 0,0 0,0-1,0 0,0 1,-1-2,0 1,0 0,-1-1,0 0,2-7,-4 12,0 0,0 0,0 0,-1 0,1-1,-1 1,1 0,-1 0,0-1,0 1,0 0,0-1,-1 1,1 0,0 0,-1-1,0 1,1 0,-1 0,0 0,0 0,0 0,-1 0,1 0,0 0,-1 0,1 1,-1-1,0 0,1 1,-1-1,0 1,0 0,0 0,0 0,0 0,0 0,0 0,0 0,-1 1,1-1,0 1,0-1,-1 1,1 0,0 0,-1 0,1 0,0 0,0 1,-1-1,1 1,-1 0,-7 5,0 0,1 1,0 1,0-1,0 1,1 1,0 0,1 0,0 0,1 1,-1 0,2 0,0 1,0-1,1 1,0 0,1 1,0-1,0 0,2 1,-1 0,2-1,-1 3,-7 26,4-22,3-7,0 0,-1 0,-1 0,0-1,-1 1,1 0,-2-1,0 0,0 0,-1-1,0 1,0-1,-1 0,-1-1,-5 5,-4-2</inkml:trace>
  <inkml:trace contextRef="#ctx0" brushRef="#br0" timeOffset="22969.94">3641 763,'16'1,"1"-2,-1 0,0-1,1 0,-1-2,0 0,-1 0,1-2,-1 0,0 0,0-2,-1 0,0 0,0-1,-1-1,0 0,-1-1,0-1,-1 1,0-2,-1 0,0 0,-1-1,-1 0,0 0,3-9,-10 21,1-1,-1 0,0 0,0 0,0 0,0-1,0 1,-1 0,0 0,0 0,1 0,-2-1,1 1,0 0,-1 0,1 0,-1-1,0 1,0 0,0 0,-1 0,1 1,-1-1,1 0,-1 0,0 1,0-1,0 1,-1 0,1-1,0 1,-1 0,1 0,-1 1,0-1,0 1,0-1,0 1,0 0,0 0,0 0,0 0,0 1,0-1,0 1,-1 0,1 0,0 0,0 0,0 0,-1 1,1-1,0 1,0 0,-1 0,-7 6,0 0,1 1,-1 0,1 1,1 0,0 0,0 1,1 0,0 0,0 1,1 0,1 1,0 0,1 0,-2 4,1 4,0 0,1 0,2 0,0 1,1-1,0 1,2 0,1-1,0 1,2 2,8 27,-9-43,0 0,0 0,-1 1,1-1,-2 0,1 0,-1 1,0-1,-1 0,0 1,-1 5,0-4,0 0,-1-1,0 0,0 1,-1-1,0 0,0 0,-1-1,0 1,-1-1,1 0,-1-1,-1 1,1-1,-1-1,0 1,0-1,-1 0,0-1,0 1,0-2,0 1,0-1,-1 0,0-1,1 0,-1 0,-1-1,-8-5</inkml:trace>
  <inkml:trace contextRef="#ctx0" brushRef="#br0" timeOffset="23604.771">3726 312,'247'-235,"-169"158,-76 77,-1 0,1 1,-1-1,1 0,-1 1,1-1,-1 1,1-1,-1 1,0 0,1-1,-1 1,0 0,0 0,0 0,0 0,1 0,-1 0,0 0,-1 0,1 1,0-1,0 0,0 1,-1-1,1 0,-1 1,1-1,-1 1,0-1,1 1,-1 0,1 1,81 218,-57-181,-11-28</inkml:trace>
  <inkml:trace contextRef="#ctx0" brushRef="#br0" timeOffset="29303.904">3049 2541,'-8'1,"1"0,0 0,-1 1,1 0,0 0,0 1,0-1,0 2,1-1,-1 1,1 0,0 0,0 1,0-1,1 1,-1 1,1-1,1 1,-1 0,1 0,0 0,0 2,-5 6,1 1,0 0,1 1,1 0,1 0,0 0,1 0,1 1,0 6,1-17,0 0,0-1,1 1,0 0,0 0,1 0,-1 0,1 0,1 0,-1 0,1 0,0 0,0 0,1 0,0-1,0 1,0 0,1-1,0 0,0 0,0 1,0-2,1 1,0 0,0-1,0 0,1 0,-1 0,1 0,0-1,1 1,2-2,0 0,0-1,0 0,1-1,-1 0,0 0,0-1,0 0,0 0,0-1,0 0,0 0,-1-1,1 0,-1-1,1 1,-1-1,-1-1,1 1,0-1,-1 0,0-1,0 0,-1 0,2-1,9-13,-1 0,-1-1,-1-1,-1 0,-1-1,0 0,2-14,27-117,-39 149,-1-1,1 0,-1 0,0 0,-1 0,1 1,-1-1,0 0,-1 0,1 1,-1-1,0 1,-1 0,1-1,-1 1,0 0,-1 0,1 1,-1-1,0 1,0 0,0 0,0 0,-1 0,-3-2,7 5,-1 0,1 0,-1 1,0-1,1 0,-1 1,0-1,1 1,-1-1,0 1,0 0,0 0,1 0,-1 0,0 0,0 0,1 0,-1 0,0 1,0-1,1 1,-1-1,0 1,1 0,-1 0,0 0,1 0,-1 0,1 0,0 0,-1 0,1 0,0 1,0-1,0 1,0-1,0 1,0-1,-1 2,-20 68,23 244,-58-61,58 17,-1-259</inkml:trace>
  <inkml:trace contextRef="#ctx0" brushRef="#br0" timeOffset="29837.282">3670 2936,'4'-5,"3"-6,-6-1,-7-4,-8 1,-1-1,-4 1,-2 4,-3-2,-2 3,-1 1,-2 4,1 2,4 1</inkml:trace>
  <inkml:trace contextRef="#ctx0" brushRef="#br0" timeOffset="30623.962">2682 2768,'-5'0,"-6"0,-7 0,-4 0,-4 0,3 4,1 2,-2 0,5 4,0 0,3 3,-1-1,4 3,-2-2,2 3,3-2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0,'-58'112,"6"3,-10 38,-1 3,-20 10,74-152</inkml:trace>
  <inkml:trace contextRef="#ctx0" brushRef="#br0" timeOffset="422.749">244 0,'-1'77,"-2"-36,2-1,2 1,1 0,2 0,2 0,2-1,1 0,3-1,13 34,-21-66,2 8,1-1,0 0,1 0,1-1,0 0,1 0,0-1,1 0,5 4,-14-15,0 1,1 0,-1-1,0 0,1 1,-1-1,1 0,-1 0,1-1,0 1,-1 0,1-1,0 0,-1 1,1-1,0 0,0-1,-1 1,1 0,0-1,-1 1,1-1,0 0,-1 0,1 0,-1 0,1-1,-1 1,0 0,1-1,-1 0,0 0,0 1,0-1,-1 0,1-1,0 1,-1 0,1 0,0-2,50-103,-38 66,-2 0,-1-1,-2 0,-2-1,-2 0,-2 0,-2 0,-3-37,-16 21,13 58,1 5</inkml:trace>
  <inkml:trace contextRef="#ctx0" brushRef="#br0" timeOffset="752.859">892 198,'-2'5,"-8"16,1 1,1 0,1 1,1 0,1 0,1 0,0 1,2-1,1 1,1 0,1-1,3 13,-4-33,1 0,0 0,0 0,1 0,-1 0,0 0,1 0,0 0,0-1,0 1,0-1,0 1,0-1,1 0,-1 0,1 0,-1 0,1 0,0-1,0 1,0-1,0 0,0 1,0-1,0-1,0 1,0 0,1-1,-1 0,0 0,0 0,0 0,1 0,-1-1,6 0,0 0,0-1,0-1,0 1,0-2,-1 1,1-1,-1 0,0-1,0 0,2-2,2-2,-1-1,0 0,-1 0,0-1,-1 0,0-1,-1 0,0 0,-1-1,0 0,1-5,-6 11,1 1,-1 0,-1-1,1 0,-1 1,0-1,-1 0,1 1,-1-1,-1 0,1 0,-1 1,0-1,-1 0,0 1,0-1,0 1,-1 0,0 0,0 0,0 0,-1 0,0 1,0-1,-2-1,1 2,0 0,-1 0,1 0,-1 1,0-1,0 2,-1-1,1 1,-1-1,0 2,1-1,-1 1,-1 0,1 1,0-1,0 1,0 1,-1-1,0 2,-16-2</inkml:trace>
  <inkml:trace contextRef="#ctx0" brushRef="#br0" timeOffset="1322.833">1316 198,'-6'13,"2"1,-1 0,2 0,0 0,0 0,1 0,1 1,1 6,0-17,0 0,0 1,1-1,-1 0,1 0,0 0,1 0,-1 0,1-1,-1 1,1 0,0-1,0 1,1-1,-1 1,1-1,0 0,0 0,0 0,0-1,0 1,1-1,-1 0,1 0,-1 0,1 0,0 0,0-1,0 0,0 0,1 1,3-1,0 0,0-1,0 1,0-1,0-1,0 0,0 0,0 0,-1-1,1-1,0 1,-1-1,0 0,1-1,-1 1,-1-1,1-1,0 0,-1 0,0 0,0 0,-1-1,1 0,-1 0,3-6,55-71,-62 84,0-1,0 0,0 1,0-1,0 1,0-1,0 1,0 0,0-1,0 1,0 0,-1 0,1-1,0 1,-1 0,1 0,0 0,-1 0,1 0,-1 0,1 0,-1 0,0 0,0 0,1 0,-1 0,0 0,0 1,0-1,0 0,0 0,0 0,0 0,0 0,-1 0,1 1,1 6,0-3,-1 1,1 0,0-1,1 1,-1-1,1 0,0 1,1-1,-1 0,1 0,0 0,0-1,1 1,-1-1,1 0,0 0,0 0,0 0,1-1,-1 1,1-1,0 0,0-1,0 1,0-1,0 0,1 0,-1-1,1 0,-1 0,1 0,0 0,-1-1,2 0,5-3,0 0,-1-1,1 0,-1-1,0 0,0-1,0 0,-1-1,0 0,0 0,-1-1,0-1,0 0,-1 0,0 0,-1-1,0 0,0 0,-1-1,-1 0,1 0,-2-1,2-5,5-45,-16 46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40,'17'284,"-5"-88,-17-171,-8-31,0-124,14 102,0 6,1 0,2 1,0-1,1 1,1 0,1 0,1 1,1 0,0 0,2 1,0 1,1-1,1 2,0 0,2 0,5-3,45-22,-63 42,0-1,0 1,0 0,0 0,0 0,0 0,0 0,0 0,0 1,0-1,0 0,0 1,0 0,0-1,0 1,0 0,-1 0,1 0,0 0,-1 1,1-1,-1 0,1 1,-1-1,1 1,-1-1,0 1,0 0,0-1,0 1,0 0,0 0,-1 0,1 0,0-1,-1 2,40 142,-28-101,-6-27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8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1 277,'6'-7,"0"0,1 0,0 1,1 0,-1 0,1 0,0 1,1 0,-1 1,1 0,0 0,0 1,0 0,0 1,1 0,-1 0,1 1,-1 0,1 1,0 0,-1 0,1 1,-1 0,1 1,104 30,-113-31,-1 0,1 0,0-1,-1 1,1 0,0 0,0-1,0 1,-1-1,1 1,0 0,0-1,0 0,0 1,0-1,0 1,0-1,0 0,0 0,0 0,0 0,1 0,-1 0,0 0,0 0,0 0,0 0,0 0,0-1,0 1,0 0,0-1,0 1,0-1,0 1,0-1,-1 0,1 1,0-1,0 0,0 1,-1-1,1 0,0 0,-1 0,1 0,-1 0,1 0,-1 0,1 0,-1 0,0 0,1 0,-1 0,0 0,0 0,0 0,0 0,0 0,0-1,-112-111,105 106,-57-79,62 76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4T13:31:09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0,'14'0,"10"0,6 0,1 0,2 0,-1 0,-1 0,0 0,-2 0,0 0,0 0,-1 0,0 0,-10 0,-7 5,-7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5.png"/><Relationship Id="rId18" Type="http://schemas.openxmlformats.org/officeDocument/2006/relationships/customXml" Target="../ink/ink377.xml"/><Relationship Id="rId26" Type="http://schemas.openxmlformats.org/officeDocument/2006/relationships/customXml" Target="../ink/ink381.xml"/><Relationship Id="rId3" Type="http://schemas.openxmlformats.org/officeDocument/2006/relationships/image" Target="../media/image90.png"/><Relationship Id="rId21" Type="http://schemas.openxmlformats.org/officeDocument/2006/relationships/image" Target="../media/image99.png"/><Relationship Id="rId7" Type="http://schemas.openxmlformats.org/officeDocument/2006/relationships/image" Target="../media/image92.png"/><Relationship Id="rId12" Type="http://schemas.openxmlformats.org/officeDocument/2006/relationships/customXml" Target="../ink/ink374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2" Type="http://schemas.openxmlformats.org/officeDocument/2006/relationships/customXml" Target="../ink/ink369.xml"/><Relationship Id="rId16" Type="http://schemas.openxmlformats.org/officeDocument/2006/relationships/customXml" Target="../ink/ink376.xml"/><Relationship Id="rId20" Type="http://schemas.openxmlformats.org/officeDocument/2006/relationships/customXml" Target="../ink/ink378.xml"/><Relationship Id="rId29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1.xml"/><Relationship Id="rId11" Type="http://schemas.openxmlformats.org/officeDocument/2006/relationships/image" Target="../media/image94.png"/><Relationship Id="rId24" Type="http://schemas.openxmlformats.org/officeDocument/2006/relationships/customXml" Target="../ink/ink380.xml"/><Relationship Id="rId32" Type="http://schemas.openxmlformats.org/officeDocument/2006/relationships/customXml" Target="../ink/ink384.xml"/><Relationship Id="rId5" Type="http://schemas.openxmlformats.org/officeDocument/2006/relationships/image" Target="../media/image91.png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382.xml"/><Relationship Id="rId10" Type="http://schemas.openxmlformats.org/officeDocument/2006/relationships/customXml" Target="../ink/ink373.xml"/><Relationship Id="rId19" Type="http://schemas.openxmlformats.org/officeDocument/2006/relationships/image" Target="../media/image98.png"/><Relationship Id="rId31" Type="http://schemas.openxmlformats.org/officeDocument/2006/relationships/image" Target="../media/image104.png"/><Relationship Id="rId4" Type="http://schemas.openxmlformats.org/officeDocument/2006/relationships/customXml" Target="../ink/ink370.xml"/><Relationship Id="rId9" Type="http://schemas.openxmlformats.org/officeDocument/2006/relationships/image" Target="../media/image93.png"/><Relationship Id="rId14" Type="http://schemas.openxmlformats.org/officeDocument/2006/relationships/customXml" Target="../ink/ink375.xml"/><Relationship Id="rId22" Type="http://schemas.openxmlformats.org/officeDocument/2006/relationships/customXml" Target="../ink/ink379.xml"/><Relationship Id="rId27" Type="http://schemas.openxmlformats.org/officeDocument/2006/relationships/image" Target="../media/image102.png"/><Relationship Id="rId30" Type="http://schemas.openxmlformats.org/officeDocument/2006/relationships/customXml" Target="../ink/ink383.xml"/><Relationship Id="rId8" Type="http://schemas.openxmlformats.org/officeDocument/2006/relationships/customXml" Target="../ink/ink372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5.png"/><Relationship Id="rId18" Type="http://schemas.openxmlformats.org/officeDocument/2006/relationships/customXml" Target="../ink/ink393.xml"/><Relationship Id="rId26" Type="http://schemas.openxmlformats.org/officeDocument/2006/relationships/customXml" Target="../ink/ink397.xml"/><Relationship Id="rId3" Type="http://schemas.openxmlformats.org/officeDocument/2006/relationships/image" Target="../media/image90.png"/><Relationship Id="rId21" Type="http://schemas.openxmlformats.org/officeDocument/2006/relationships/image" Target="../media/image99.png"/><Relationship Id="rId34" Type="http://schemas.openxmlformats.org/officeDocument/2006/relationships/customXml" Target="../ink/ink401.xml"/><Relationship Id="rId7" Type="http://schemas.openxmlformats.org/officeDocument/2006/relationships/image" Target="../media/image92.png"/><Relationship Id="rId12" Type="http://schemas.openxmlformats.org/officeDocument/2006/relationships/customXml" Target="../ink/ink390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2" Type="http://schemas.openxmlformats.org/officeDocument/2006/relationships/customXml" Target="../ink/ink385.xml"/><Relationship Id="rId16" Type="http://schemas.openxmlformats.org/officeDocument/2006/relationships/customXml" Target="../ink/ink392.xml"/><Relationship Id="rId20" Type="http://schemas.openxmlformats.org/officeDocument/2006/relationships/customXml" Target="../ink/ink394.xml"/><Relationship Id="rId29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7.xml"/><Relationship Id="rId11" Type="http://schemas.openxmlformats.org/officeDocument/2006/relationships/image" Target="../media/image94.png"/><Relationship Id="rId24" Type="http://schemas.openxmlformats.org/officeDocument/2006/relationships/customXml" Target="../ink/ink396.xml"/><Relationship Id="rId32" Type="http://schemas.openxmlformats.org/officeDocument/2006/relationships/customXml" Target="../ink/ink400.xml"/><Relationship Id="rId5" Type="http://schemas.openxmlformats.org/officeDocument/2006/relationships/image" Target="../media/image91.png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398.xml"/><Relationship Id="rId10" Type="http://schemas.openxmlformats.org/officeDocument/2006/relationships/customXml" Target="../ink/ink389.xml"/><Relationship Id="rId19" Type="http://schemas.openxmlformats.org/officeDocument/2006/relationships/image" Target="../media/image98.png"/><Relationship Id="rId31" Type="http://schemas.openxmlformats.org/officeDocument/2006/relationships/image" Target="../media/image104.png"/><Relationship Id="rId4" Type="http://schemas.openxmlformats.org/officeDocument/2006/relationships/customXml" Target="../ink/ink386.xml"/><Relationship Id="rId9" Type="http://schemas.openxmlformats.org/officeDocument/2006/relationships/image" Target="../media/image93.png"/><Relationship Id="rId14" Type="http://schemas.openxmlformats.org/officeDocument/2006/relationships/customXml" Target="../ink/ink391.xml"/><Relationship Id="rId22" Type="http://schemas.openxmlformats.org/officeDocument/2006/relationships/customXml" Target="../ink/ink395.xml"/><Relationship Id="rId27" Type="http://schemas.openxmlformats.org/officeDocument/2006/relationships/image" Target="../media/image102.png"/><Relationship Id="rId30" Type="http://schemas.openxmlformats.org/officeDocument/2006/relationships/customXml" Target="../ink/ink399.xml"/><Relationship Id="rId35" Type="http://schemas.openxmlformats.org/officeDocument/2006/relationships/image" Target="../media/image106.png"/><Relationship Id="rId8" Type="http://schemas.openxmlformats.org/officeDocument/2006/relationships/customXml" Target="../ink/ink388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5.png"/><Relationship Id="rId18" Type="http://schemas.openxmlformats.org/officeDocument/2006/relationships/customXml" Target="../ink/ink410.xml"/><Relationship Id="rId26" Type="http://schemas.openxmlformats.org/officeDocument/2006/relationships/customXml" Target="../ink/ink414.xml"/><Relationship Id="rId21" Type="http://schemas.openxmlformats.org/officeDocument/2006/relationships/image" Target="../media/image99.png"/><Relationship Id="rId34" Type="http://schemas.openxmlformats.org/officeDocument/2006/relationships/customXml" Target="../ink/ink418.xml"/><Relationship Id="rId7" Type="http://schemas.openxmlformats.org/officeDocument/2006/relationships/image" Target="../media/image92.png"/><Relationship Id="rId12" Type="http://schemas.openxmlformats.org/officeDocument/2006/relationships/customXml" Target="../ink/ink407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2" Type="http://schemas.openxmlformats.org/officeDocument/2006/relationships/customXml" Target="../ink/ink402.xml"/><Relationship Id="rId16" Type="http://schemas.openxmlformats.org/officeDocument/2006/relationships/customXml" Target="../ink/ink409.xml"/><Relationship Id="rId20" Type="http://schemas.openxmlformats.org/officeDocument/2006/relationships/customXml" Target="../ink/ink411.xml"/><Relationship Id="rId29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.xml"/><Relationship Id="rId11" Type="http://schemas.openxmlformats.org/officeDocument/2006/relationships/image" Target="../media/image94.png"/><Relationship Id="rId24" Type="http://schemas.openxmlformats.org/officeDocument/2006/relationships/customXml" Target="../ink/ink413.xml"/><Relationship Id="rId32" Type="http://schemas.openxmlformats.org/officeDocument/2006/relationships/customXml" Target="../ink/ink417.xml"/><Relationship Id="rId37" Type="http://schemas.openxmlformats.org/officeDocument/2006/relationships/image" Target="../media/image107.png"/><Relationship Id="rId5" Type="http://schemas.openxmlformats.org/officeDocument/2006/relationships/image" Target="../media/image91.png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415.xml"/><Relationship Id="rId36" Type="http://schemas.openxmlformats.org/officeDocument/2006/relationships/customXml" Target="../ink/ink419.xml"/><Relationship Id="rId10" Type="http://schemas.openxmlformats.org/officeDocument/2006/relationships/customXml" Target="../ink/ink406.xml"/><Relationship Id="rId19" Type="http://schemas.openxmlformats.org/officeDocument/2006/relationships/image" Target="../media/image98.png"/><Relationship Id="rId31" Type="http://schemas.openxmlformats.org/officeDocument/2006/relationships/image" Target="../media/image104.png"/><Relationship Id="rId4" Type="http://schemas.openxmlformats.org/officeDocument/2006/relationships/customXml" Target="../ink/ink403.xml"/><Relationship Id="rId9" Type="http://schemas.openxmlformats.org/officeDocument/2006/relationships/image" Target="../media/image93.png"/><Relationship Id="rId14" Type="http://schemas.openxmlformats.org/officeDocument/2006/relationships/customXml" Target="../ink/ink408.xml"/><Relationship Id="rId22" Type="http://schemas.openxmlformats.org/officeDocument/2006/relationships/customXml" Target="../ink/ink412.xml"/><Relationship Id="rId27" Type="http://schemas.openxmlformats.org/officeDocument/2006/relationships/image" Target="../media/image102.png"/><Relationship Id="rId30" Type="http://schemas.openxmlformats.org/officeDocument/2006/relationships/customXml" Target="../ink/ink416.xml"/><Relationship Id="rId35" Type="http://schemas.openxmlformats.org/officeDocument/2006/relationships/image" Target="../media/image106.png"/><Relationship Id="rId8" Type="http://schemas.openxmlformats.org/officeDocument/2006/relationships/customXml" Target="../ink/ink405.xml"/><Relationship Id="rId3" Type="http://schemas.openxmlformats.org/officeDocument/2006/relationships/image" Target="../media/image90.png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5.png"/><Relationship Id="rId18" Type="http://schemas.openxmlformats.org/officeDocument/2006/relationships/customXml" Target="../ink/ink428.xml"/><Relationship Id="rId26" Type="http://schemas.openxmlformats.org/officeDocument/2006/relationships/customXml" Target="../ink/ink432.xml"/><Relationship Id="rId39" Type="http://schemas.openxmlformats.org/officeDocument/2006/relationships/image" Target="../media/image109.png"/><Relationship Id="rId21" Type="http://schemas.openxmlformats.org/officeDocument/2006/relationships/image" Target="../media/image99.png"/><Relationship Id="rId34" Type="http://schemas.openxmlformats.org/officeDocument/2006/relationships/customXml" Target="../ink/ink436.xml"/><Relationship Id="rId7" Type="http://schemas.openxmlformats.org/officeDocument/2006/relationships/image" Target="../media/image92.png"/><Relationship Id="rId2" Type="http://schemas.openxmlformats.org/officeDocument/2006/relationships/customXml" Target="../ink/ink420.xml"/><Relationship Id="rId16" Type="http://schemas.openxmlformats.org/officeDocument/2006/relationships/customXml" Target="../ink/ink427.xml"/><Relationship Id="rId20" Type="http://schemas.openxmlformats.org/officeDocument/2006/relationships/customXml" Target="../ink/ink429.xml"/><Relationship Id="rId29" Type="http://schemas.openxmlformats.org/officeDocument/2006/relationships/image" Target="../media/image103.png"/><Relationship Id="rId41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2.xml"/><Relationship Id="rId11" Type="http://schemas.openxmlformats.org/officeDocument/2006/relationships/image" Target="../media/image94.png"/><Relationship Id="rId24" Type="http://schemas.openxmlformats.org/officeDocument/2006/relationships/customXml" Target="../ink/ink431.xml"/><Relationship Id="rId32" Type="http://schemas.openxmlformats.org/officeDocument/2006/relationships/customXml" Target="../ink/ink435.xml"/><Relationship Id="rId37" Type="http://schemas.openxmlformats.org/officeDocument/2006/relationships/image" Target="../media/image108.png"/><Relationship Id="rId40" Type="http://schemas.openxmlformats.org/officeDocument/2006/relationships/customXml" Target="../ink/ink439.xml"/><Relationship Id="rId5" Type="http://schemas.openxmlformats.org/officeDocument/2006/relationships/image" Target="../media/image91.png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433.xml"/><Relationship Id="rId36" Type="http://schemas.openxmlformats.org/officeDocument/2006/relationships/customXml" Target="../ink/ink437.xml"/><Relationship Id="rId10" Type="http://schemas.openxmlformats.org/officeDocument/2006/relationships/customXml" Target="../ink/ink424.xml"/><Relationship Id="rId19" Type="http://schemas.openxmlformats.org/officeDocument/2006/relationships/image" Target="../media/image98.png"/><Relationship Id="rId31" Type="http://schemas.openxmlformats.org/officeDocument/2006/relationships/image" Target="../media/image104.png"/><Relationship Id="rId4" Type="http://schemas.openxmlformats.org/officeDocument/2006/relationships/customXml" Target="../ink/ink421.xml"/><Relationship Id="rId9" Type="http://schemas.openxmlformats.org/officeDocument/2006/relationships/image" Target="../media/image93.png"/><Relationship Id="rId14" Type="http://schemas.openxmlformats.org/officeDocument/2006/relationships/customXml" Target="../ink/ink426.xml"/><Relationship Id="rId22" Type="http://schemas.openxmlformats.org/officeDocument/2006/relationships/customXml" Target="../ink/ink430.xml"/><Relationship Id="rId27" Type="http://schemas.openxmlformats.org/officeDocument/2006/relationships/image" Target="../media/image102.png"/><Relationship Id="rId30" Type="http://schemas.openxmlformats.org/officeDocument/2006/relationships/customXml" Target="../ink/ink434.xml"/><Relationship Id="rId35" Type="http://schemas.openxmlformats.org/officeDocument/2006/relationships/image" Target="../media/image106.png"/><Relationship Id="rId8" Type="http://schemas.openxmlformats.org/officeDocument/2006/relationships/customXml" Target="../ink/ink423.xml"/><Relationship Id="rId3" Type="http://schemas.openxmlformats.org/officeDocument/2006/relationships/image" Target="../media/image90.png"/><Relationship Id="rId12" Type="http://schemas.openxmlformats.org/officeDocument/2006/relationships/customXml" Target="../ink/ink425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38" Type="http://schemas.openxmlformats.org/officeDocument/2006/relationships/customXml" Target="../ink/ink438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5.png"/><Relationship Id="rId18" Type="http://schemas.openxmlformats.org/officeDocument/2006/relationships/customXml" Target="../ink/ink448.xml"/><Relationship Id="rId26" Type="http://schemas.openxmlformats.org/officeDocument/2006/relationships/customXml" Target="../ink/ink452.xml"/><Relationship Id="rId39" Type="http://schemas.openxmlformats.org/officeDocument/2006/relationships/image" Target="../media/image109.png"/><Relationship Id="rId21" Type="http://schemas.openxmlformats.org/officeDocument/2006/relationships/image" Target="../media/image99.png"/><Relationship Id="rId34" Type="http://schemas.openxmlformats.org/officeDocument/2006/relationships/customXml" Target="../ink/ink456.xml"/><Relationship Id="rId42" Type="http://schemas.openxmlformats.org/officeDocument/2006/relationships/customXml" Target="../ink/ink460.xml"/><Relationship Id="rId47" Type="http://schemas.openxmlformats.org/officeDocument/2006/relationships/image" Target="../media/image112.png"/><Relationship Id="rId50" Type="http://schemas.openxmlformats.org/officeDocument/2006/relationships/customXml" Target="../ink/ink464.xml"/><Relationship Id="rId55" Type="http://schemas.openxmlformats.org/officeDocument/2006/relationships/image" Target="../media/image114.png"/><Relationship Id="rId63" Type="http://schemas.openxmlformats.org/officeDocument/2006/relationships/image" Target="../media/image118.png"/><Relationship Id="rId7" Type="http://schemas.openxmlformats.org/officeDocument/2006/relationships/image" Target="../media/image92.png"/><Relationship Id="rId2" Type="http://schemas.openxmlformats.org/officeDocument/2006/relationships/customXml" Target="../ink/ink440.xml"/><Relationship Id="rId16" Type="http://schemas.openxmlformats.org/officeDocument/2006/relationships/customXml" Target="../ink/ink447.xml"/><Relationship Id="rId29" Type="http://schemas.openxmlformats.org/officeDocument/2006/relationships/image" Target="../media/image103.png"/><Relationship Id="rId11" Type="http://schemas.openxmlformats.org/officeDocument/2006/relationships/image" Target="../media/image94.png"/><Relationship Id="rId24" Type="http://schemas.openxmlformats.org/officeDocument/2006/relationships/customXml" Target="../ink/ink451.xml"/><Relationship Id="rId32" Type="http://schemas.openxmlformats.org/officeDocument/2006/relationships/customXml" Target="../ink/ink455.xml"/><Relationship Id="rId37" Type="http://schemas.openxmlformats.org/officeDocument/2006/relationships/image" Target="../media/image108.png"/><Relationship Id="rId40" Type="http://schemas.openxmlformats.org/officeDocument/2006/relationships/customXml" Target="../ink/ink459.xml"/><Relationship Id="rId45" Type="http://schemas.openxmlformats.org/officeDocument/2006/relationships/image" Target="../media/image111.png"/><Relationship Id="rId53" Type="http://schemas.openxmlformats.org/officeDocument/2006/relationships/image" Target="../media/image113.png"/><Relationship Id="rId58" Type="http://schemas.openxmlformats.org/officeDocument/2006/relationships/customXml" Target="../ink/ink469.xml"/><Relationship Id="rId5" Type="http://schemas.openxmlformats.org/officeDocument/2006/relationships/image" Target="../media/image91.png"/><Relationship Id="rId61" Type="http://schemas.openxmlformats.org/officeDocument/2006/relationships/image" Target="../media/image117.png"/><Relationship Id="rId19" Type="http://schemas.openxmlformats.org/officeDocument/2006/relationships/image" Target="../media/image98.png"/><Relationship Id="rId14" Type="http://schemas.openxmlformats.org/officeDocument/2006/relationships/customXml" Target="../ink/ink446.xml"/><Relationship Id="rId22" Type="http://schemas.openxmlformats.org/officeDocument/2006/relationships/customXml" Target="../ink/ink450.xml"/><Relationship Id="rId27" Type="http://schemas.openxmlformats.org/officeDocument/2006/relationships/image" Target="../media/image102.png"/><Relationship Id="rId30" Type="http://schemas.openxmlformats.org/officeDocument/2006/relationships/customXml" Target="../ink/ink454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463.xml"/><Relationship Id="rId56" Type="http://schemas.openxmlformats.org/officeDocument/2006/relationships/customXml" Target="../ink/ink468.xml"/><Relationship Id="rId8" Type="http://schemas.openxmlformats.org/officeDocument/2006/relationships/customXml" Target="../ink/ink443.xml"/><Relationship Id="rId51" Type="http://schemas.openxmlformats.org/officeDocument/2006/relationships/customXml" Target="../ink/ink465.xml"/><Relationship Id="rId3" Type="http://schemas.openxmlformats.org/officeDocument/2006/relationships/image" Target="../media/image90.png"/><Relationship Id="rId12" Type="http://schemas.openxmlformats.org/officeDocument/2006/relationships/customXml" Target="../ink/ink445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38" Type="http://schemas.openxmlformats.org/officeDocument/2006/relationships/customXml" Target="../ink/ink458.xml"/><Relationship Id="rId46" Type="http://schemas.openxmlformats.org/officeDocument/2006/relationships/customXml" Target="../ink/ink462.xml"/><Relationship Id="rId59" Type="http://schemas.openxmlformats.org/officeDocument/2006/relationships/image" Target="../media/image116.png"/><Relationship Id="rId20" Type="http://schemas.openxmlformats.org/officeDocument/2006/relationships/customXml" Target="../ink/ink449.xml"/><Relationship Id="rId41" Type="http://schemas.openxmlformats.org/officeDocument/2006/relationships/image" Target="../media/image107.png"/><Relationship Id="rId54" Type="http://schemas.openxmlformats.org/officeDocument/2006/relationships/customXml" Target="../ink/ink467.xml"/><Relationship Id="rId62" Type="http://schemas.openxmlformats.org/officeDocument/2006/relationships/customXml" Target="../ink/ink4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2.xml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453.xml"/><Relationship Id="rId36" Type="http://schemas.openxmlformats.org/officeDocument/2006/relationships/customXml" Target="../ink/ink457.xml"/><Relationship Id="rId49" Type="http://schemas.openxmlformats.org/officeDocument/2006/relationships/image" Target="../media/image12.png"/><Relationship Id="rId57" Type="http://schemas.openxmlformats.org/officeDocument/2006/relationships/image" Target="../media/image115.png"/><Relationship Id="rId10" Type="http://schemas.openxmlformats.org/officeDocument/2006/relationships/customXml" Target="../ink/ink444.xml"/><Relationship Id="rId31" Type="http://schemas.openxmlformats.org/officeDocument/2006/relationships/image" Target="../media/image104.png"/><Relationship Id="rId44" Type="http://schemas.openxmlformats.org/officeDocument/2006/relationships/customXml" Target="../ink/ink461.xml"/><Relationship Id="rId52" Type="http://schemas.openxmlformats.org/officeDocument/2006/relationships/customXml" Target="../ink/ink466.xml"/><Relationship Id="rId60" Type="http://schemas.openxmlformats.org/officeDocument/2006/relationships/customXml" Target="../ink/ink470.xml"/><Relationship Id="rId4" Type="http://schemas.openxmlformats.org/officeDocument/2006/relationships/customXml" Target="../ink/ink441.xml"/><Relationship Id="rId9" Type="http://schemas.openxmlformats.org/officeDocument/2006/relationships/image" Target="../media/image93.png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4.xml"/><Relationship Id="rId21" Type="http://schemas.openxmlformats.org/officeDocument/2006/relationships/image" Target="../media/image99.png"/><Relationship Id="rId34" Type="http://schemas.openxmlformats.org/officeDocument/2006/relationships/customXml" Target="../ink/ink488.xml"/><Relationship Id="rId42" Type="http://schemas.openxmlformats.org/officeDocument/2006/relationships/customXml" Target="../ink/ink492.xml"/><Relationship Id="rId47" Type="http://schemas.openxmlformats.org/officeDocument/2006/relationships/image" Target="../media/image112.png"/><Relationship Id="rId50" Type="http://schemas.openxmlformats.org/officeDocument/2006/relationships/customXml" Target="../ink/ink496.xml"/><Relationship Id="rId55" Type="http://schemas.openxmlformats.org/officeDocument/2006/relationships/image" Target="../media/image114.png"/><Relationship Id="rId63" Type="http://schemas.openxmlformats.org/officeDocument/2006/relationships/image" Target="../media/image118.png"/><Relationship Id="rId7" Type="http://schemas.openxmlformats.org/officeDocument/2006/relationships/image" Target="../media/image92.png"/><Relationship Id="rId2" Type="http://schemas.openxmlformats.org/officeDocument/2006/relationships/customXml" Target="../ink/ink472.xml"/><Relationship Id="rId16" Type="http://schemas.openxmlformats.org/officeDocument/2006/relationships/customXml" Target="../ink/ink479.xml"/><Relationship Id="rId29" Type="http://schemas.openxmlformats.org/officeDocument/2006/relationships/image" Target="../media/image103.png"/><Relationship Id="rId11" Type="http://schemas.openxmlformats.org/officeDocument/2006/relationships/image" Target="../media/image94.png"/><Relationship Id="rId24" Type="http://schemas.openxmlformats.org/officeDocument/2006/relationships/customXml" Target="../ink/ink483.xml"/><Relationship Id="rId32" Type="http://schemas.openxmlformats.org/officeDocument/2006/relationships/customXml" Target="../ink/ink487.xml"/><Relationship Id="rId37" Type="http://schemas.openxmlformats.org/officeDocument/2006/relationships/image" Target="../media/image108.png"/><Relationship Id="rId40" Type="http://schemas.openxmlformats.org/officeDocument/2006/relationships/customXml" Target="../ink/ink491.xml"/><Relationship Id="rId45" Type="http://schemas.openxmlformats.org/officeDocument/2006/relationships/image" Target="../media/image111.png"/><Relationship Id="rId53" Type="http://schemas.openxmlformats.org/officeDocument/2006/relationships/image" Target="../media/image113.png"/><Relationship Id="rId58" Type="http://schemas.openxmlformats.org/officeDocument/2006/relationships/customXml" Target="../ink/ink501.xml"/><Relationship Id="rId5" Type="http://schemas.openxmlformats.org/officeDocument/2006/relationships/image" Target="../media/image91.png"/><Relationship Id="rId61" Type="http://schemas.openxmlformats.org/officeDocument/2006/relationships/image" Target="../media/image117.png"/><Relationship Id="rId19" Type="http://schemas.openxmlformats.org/officeDocument/2006/relationships/image" Target="../media/image98.png"/><Relationship Id="rId14" Type="http://schemas.openxmlformats.org/officeDocument/2006/relationships/customXml" Target="../ink/ink478.xml"/><Relationship Id="rId22" Type="http://schemas.openxmlformats.org/officeDocument/2006/relationships/customXml" Target="../ink/ink482.xml"/><Relationship Id="rId27" Type="http://schemas.openxmlformats.org/officeDocument/2006/relationships/image" Target="../media/image102.png"/><Relationship Id="rId30" Type="http://schemas.openxmlformats.org/officeDocument/2006/relationships/customXml" Target="../ink/ink486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495.xml"/><Relationship Id="rId56" Type="http://schemas.openxmlformats.org/officeDocument/2006/relationships/customXml" Target="../ink/ink500.xml"/><Relationship Id="rId64" Type="http://schemas.openxmlformats.org/officeDocument/2006/relationships/customXml" Target="../ink/ink504.xml"/><Relationship Id="rId8" Type="http://schemas.openxmlformats.org/officeDocument/2006/relationships/customXml" Target="../ink/ink475.xml"/><Relationship Id="rId51" Type="http://schemas.openxmlformats.org/officeDocument/2006/relationships/customXml" Target="../ink/ink497.xml"/><Relationship Id="rId3" Type="http://schemas.openxmlformats.org/officeDocument/2006/relationships/image" Target="../media/image90.png"/><Relationship Id="rId12" Type="http://schemas.openxmlformats.org/officeDocument/2006/relationships/customXml" Target="../ink/ink477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38" Type="http://schemas.openxmlformats.org/officeDocument/2006/relationships/customXml" Target="../ink/ink490.xml"/><Relationship Id="rId46" Type="http://schemas.openxmlformats.org/officeDocument/2006/relationships/customXml" Target="../ink/ink494.xml"/><Relationship Id="rId59" Type="http://schemas.openxmlformats.org/officeDocument/2006/relationships/image" Target="../media/image116.png"/><Relationship Id="rId20" Type="http://schemas.openxmlformats.org/officeDocument/2006/relationships/customXml" Target="../ink/ink481.xml"/><Relationship Id="rId41" Type="http://schemas.openxmlformats.org/officeDocument/2006/relationships/image" Target="../media/image107.png"/><Relationship Id="rId54" Type="http://schemas.openxmlformats.org/officeDocument/2006/relationships/customXml" Target="../ink/ink499.xml"/><Relationship Id="rId62" Type="http://schemas.openxmlformats.org/officeDocument/2006/relationships/customXml" Target="../ink/ink5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4.xml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485.xml"/><Relationship Id="rId36" Type="http://schemas.openxmlformats.org/officeDocument/2006/relationships/customXml" Target="../ink/ink489.xml"/><Relationship Id="rId49" Type="http://schemas.openxmlformats.org/officeDocument/2006/relationships/image" Target="../media/image12.png"/><Relationship Id="rId57" Type="http://schemas.openxmlformats.org/officeDocument/2006/relationships/image" Target="../media/image115.png"/><Relationship Id="rId10" Type="http://schemas.openxmlformats.org/officeDocument/2006/relationships/customXml" Target="../ink/ink476.xml"/><Relationship Id="rId31" Type="http://schemas.openxmlformats.org/officeDocument/2006/relationships/image" Target="../media/image104.png"/><Relationship Id="rId44" Type="http://schemas.openxmlformats.org/officeDocument/2006/relationships/customXml" Target="../ink/ink493.xml"/><Relationship Id="rId52" Type="http://schemas.openxmlformats.org/officeDocument/2006/relationships/customXml" Target="../ink/ink498.xml"/><Relationship Id="rId60" Type="http://schemas.openxmlformats.org/officeDocument/2006/relationships/customXml" Target="../ink/ink502.xml"/><Relationship Id="rId65" Type="http://schemas.openxmlformats.org/officeDocument/2006/relationships/image" Target="../media/image119.png"/><Relationship Id="rId4" Type="http://schemas.openxmlformats.org/officeDocument/2006/relationships/customXml" Target="../ink/ink473.xml"/><Relationship Id="rId9" Type="http://schemas.openxmlformats.org/officeDocument/2006/relationships/image" Target="../media/image93.png"/><Relationship Id="rId13" Type="http://schemas.openxmlformats.org/officeDocument/2006/relationships/image" Target="../media/image95.png"/><Relationship Id="rId18" Type="http://schemas.openxmlformats.org/officeDocument/2006/relationships/customXml" Target="../ink/ink480.xml"/><Relationship Id="rId39" Type="http://schemas.openxmlformats.org/officeDocument/2006/relationships/image" Target="../media/image109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7.xml"/><Relationship Id="rId21" Type="http://schemas.openxmlformats.org/officeDocument/2006/relationships/image" Target="../media/image99.png"/><Relationship Id="rId34" Type="http://schemas.openxmlformats.org/officeDocument/2006/relationships/customXml" Target="../ink/ink521.xml"/><Relationship Id="rId42" Type="http://schemas.openxmlformats.org/officeDocument/2006/relationships/customXml" Target="../ink/ink525.xml"/><Relationship Id="rId47" Type="http://schemas.openxmlformats.org/officeDocument/2006/relationships/image" Target="../media/image112.png"/><Relationship Id="rId50" Type="http://schemas.openxmlformats.org/officeDocument/2006/relationships/customXml" Target="../ink/ink529.xml"/><Relationship Id="rId55" Type="http://schemas.openxmlformats.org/officeDocument/2006/relationships/image" Target="../media/image114.png"/><Relationship Id="rId63" Type="http://schemas.openxmlformats.org/officeDocument/2006/relationships/image" Target="../media/image118.png"/><Relationship Id="rId7" Type="http://schemas.openxmlformats.org/officeDocument/2006/relationships/image" Target="../media/image92.png"/><Relationship Id="rId2" Type="http://schemas.openxmlformats.org/officeDocument/2006/relationships/customXml" Target="../ink/ink505.xml"/><Relationship Id="rId16" Type="http://schemas.openxmlformats.org/officeDocument/2006/relationships/customXml" Target="../ink/ink512.xml"/><Relationship Id="rId29" Type="http://schemas.openxmlformats.org/officeDocument/2006/relationships/image" Target="../media/image103.png"/><Relationship Id="rId11" Type="http://schemas.openxmlformats.org/officeDocument/2006/relationships/image" Target="../media/image94.png"/><Relationship Id="rId24" Type="http://schemas.openxmlformats.org/officeDocument/2006/relationships/customXml" Target="../ink/ink516.xml"/><Relationship Id="rId32" Type="http://schemas.openxmlformats.org/officeDocument/2006/relationships/customXml" Target="../ink/ink520.xml"/><Relationship Id="rId37" Type="http://schemas.openxmlformats.org/officeDocument/2006/relationships/image" Target="../media/image108.png"/><Relationship Id="rId40" Type="http://schemas.openxmlformats.org/officeDocument/2006/relationships/customXml" Target="../ink/ink524.xml"/><Relationship Id="rId45" Type="http://schemas.openxmlformats.org/officeDocument/2006/relationships/image" Target="../media/image111.png"/><Relationship Id="rId53" Type="http://schemas.openxmlformats.org/officeDocument/2006/relationships/image" Target="../media/image113.png"/><Relationship Id="rId58" Type="http://schemas.openxmlformats.org/officeDocument/2006/relationships/customXml" Target="../ink/ink534.xml"/><Relationship Id="rId66" Type="http://schemas.openxmlformats.org/officeDocument/2006/relationships/customXml" Target="../ink/ink538.xml"/><Relationship Id="rId5" Type="http://schemas.openxmlformats.org/officeDocument/2006/relationships/image" Target="../media/image91.png"/><Relationship Id="rId61" Type="http://schemas.openxmlformats.org/officeDocument/2006/relationships/image" Target="../media/image117.png"/><Relationship Id="rId19" Type="http://schemas.openxmlformats.org/officeDocument/2006/relationships/image" Target="../media/image98.png"/><Relationship Id="rId14" Type="http://schemas.openxmlformats.org/officeDocument/2006/relationships/customXml" Target="../ink/ink511.xml"/><Relationship Id="rId22" Type="http://schemas.openxmlformats.org/officeDocument/2006/relationships/customXml" Target="../ink/ink515.xml"/><Relationship Id="rId27" Type="http://schemas.openxmlformats.org/officeDocument/2006/relationships/image" Target="../media/image102.png"/><Relationship Id="rId30" Type="http://schemas.openxmlformats.org/officeDocument/2006/relationships/customXml" Target="../ink/ink519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528.xml"/><Relationship Id="rId56" Type="http://schemas.openxmlformats.org/officeDocument/2006/relationships/customXml" Target="../ink/ink533.xml"/><Relationship Id="rId64" Type="http://schemas.openxmlformats.org/officeDocument/2006/relationships/customXml" Target="../ink/ink537.xml"/><Relationship Id="rId8" Type="http://schemas.openxmlformats.org/officeDocument/2006/relationships/customXml" Target="../ink/ink508.xml"/><Relationship Id="rId51" Type="http://schemas.openxmlformats.org/officeDocument/2006/relationships/customXml" Target="../ink/ink530.xml"/><Relationship Id="rId3" Type="http://schemas.openxmlformats.org/officeDocument/2006/relationships/image" Target="../media/image90.png"/><Relationship Id="rId12" Type="http://schemas.openxmlformats.org/officeDocument/2006/relationships/customXml" Target="../ink/ink510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38" Type="http://schemas.openxmlformats.org/officeDocument/2006/relationships/customXml" Target="../ink/ink523.xml"/><Relationship Id="rId46" Type="http://schemas.openxmlformats.org/officeDocument/2006/relationships/customXml" Target="../ink/ink527.xml"/><Relationship Id="rId59" Type="http://schemas.openxmlformats.org/officeDocument/2006/relationships/image" Target="../media/image116.png"/><Relationship Id="rId67" Type="http://schemas.openxmlformats.org/officeDocument/2006/relationships/image" Target="../media/image120.png"/><Relationship Id="rId20" Type="http://schemas.openxmlformats.org/officeDocument/2006/relationships/customXml" Target="../ink/ink514.xml"/><Relationship Id="rId41" Type="http://schemas.openxmlformats.org/officeDocument/2006/relationships/image" Target="../media/image107.png"/><Relationship Id="rId54" Type="http://schemas.openxmlformats.org/officeDocument/2006/relationships/customXml" Target="../ink/ink532.xml"/><Relationship Id="rId62" Type="http://schemas.openxmlformats.org/officeDocument/2006/relationships/customXml" Target="../ink/ink5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7.xml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518.xml"/><Relationship Id="rId36" Type="http://schemas.openxmlformats.org/officeDocument/2006/relationships/customXml" Target="../ink/ink522.xml"/><Relationship Id="rId49" Type="http://schemas.openxmlformats.org/officeDocument/2006/relationships/image" Target="../media/image12.png"/><Relationship Id="rId57" Type="http://schemas.openxmlformats.org/officeDocument/2006/relationships/image" Target="../media/image115.png"/><Relationship Id="rId10" Type="http://schemas.openxmlformats.org/officeDocument/2006/relationships/customXml" Target="../ink/ink509.xml"/><Relationship Id="rId31" Type="http://schemas.openxmlformats.org/officeDocument/2006/relationships/image" Target="../media/image104.png"/><Relationship Id="rId44" Type="http://schemas.openxmlformats.org/officeDocument/2006/relationships/customXml" Target="../ink/ink526.xml"/><Relationship Id="rId52" Type="http://schemas.openxmlformats.org/officeDocument/2006/relationships/customXml" Target="../ink/ink531.xml"/><Relationship Id="rId60" Type="http://schemas.openxmlformats.org/officeDocument/2006/relationships/customXml" Target="../ink/ink535.xml"/><Relationship Id="rId65" Type="http://schemas.openxmlformats.org/officeDocument/2006/relationships/image" Target="../media/image119.png"/><Relationship Id="rId4" Type="http://schemas.openxmlformats.org/officeDocument/2006/relationships/customXml" Target="../ink/ink506.xml"/><Relationship Id="rId9" Type="http://schemas.openxmlformats.org/officeDocument/2006/relationships/image" Target="../media/image93.png"/><Relationship Id="rId13" Type="http://schemas.openxmlformats.org/officeDocument/2006/relationships/image" Target="../media/image95.png"/><Relationship Id="rId18" Type="http://schemas.openxmlformats.org/officeDocument/2006/relationships/customXml" Target="../ink/ink513.xml"/><Relationship Id="rId39" Type="http://schemas.openxmlformats.org/officeDocument/2006/relationships/image" Target="../media/image109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1.xml"/><Relationship Id="rId21" Type="http://schemas.openxmlformats.org/officeDocument/2006/relationships/image" Target="../media/image99.png"/><Relationship Id="rId42" Type="http://schemas.openxmlformats.org/officeDocument/2006/relationships/customXml" Target="../ink/ink559.xml"/><Relationship Id="rId47" Type="http://schemas.openxmlformats.org/officeDocument/2006/relationships/image" Target="../media/image112.png"/><Relationship Id="rId63" Type="http://schemas.openxmlformats.org/officeDocument/2006/relationships/image" Target="../media/image118.png"/><Relationship Id="rId68" Type="http://schemas.openxmlformats.org/officeDocument/2006/relationships/customXml" Target="../ink/ink573.xml"/><Relationship Id="rId84" Type="http://schemas.openxmlformats.org/officeDocument/2006/relationships/customXml" Target="../ink/ink581.xml"/><Relationship Id="rId89" Type="http://schemas.openxmlformats.org/officeDocument/2006/relationships/image" Target="../media/image131.png"/><Relationship Id="rId16" Type="http://schemas.openxmlformats.org/officeDocument/2006/relationships/customXml" Target="../ink/ink546.xml"/><Relationship Id="rId11" Type="http://schemas.openxmlformats.org/officeDocument/2006/relationships/image" Target="../media/image94.png"/><Relationship Id="rId32" Type="http://schemas.openxmlformats.org/officeDocument/2006/relationships/customXml" Target="../ink/ink554.xml"/><Relationship Id="rId37" Type="http://schemas.openxmlformats.org/officeDocument/2006/relationships/image" Target="../media/image108.png"/><Relationship Id="rId53" Type="http://schemas.openxmlformats.org/officeDocument/2006/relationships/image" Target="../media/image113.png"/><Relationship Id="rId58" Type="http://schemas.openxmlformats.org/officeDocument/2006/relationships/customXml" Target="../ink/ink568.xml"/><Relationship Id="rId74" Type="http://schemas.openxmlformats.org/officeDocument/2006/relationships/customXml" Target="../ink/ink576.xml"/><Relationship Id="rId79" Type="http://schemas.openxmlformats.org/officeDocument/2006/relationships/image" Target="../media/image126.png"/><Relationship Id="rId5" Type="http://schemas.openxmlformats.org/officeDocument/2006/relationships/image" Target="../media/image91.png"/><Relationship Id="rId90" Type="http://schemas.openxmlformats.org/officeDocument/2006/relationships/customXml" Target="../ink/ink584.xml"/><Relationship Id="rId95" Type="http://schemas.openxmlformats.org/officeDocument/2006/relationships/image" Target="../media/image134.png"/><Relationship Id="rId22" Type="http://schemas.openxmlformats.org/officeDocument/2006/relationships/customXml" Target="../ink/ink549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562.xml"/><Relationship Id="rId64" Type="http://schemas.openxmlformats.org/officeDocument/2006/relationships/customXml" Target="../ink/ink571.xml"/><Relationship Id="rId69" Type="http://schemas.openxmlformats.org/officeDocument/2006/relationships/image" Target="../media/image121.png"/><Relationship Id="rId80" Type="http://schemas.openxmlformats.org/officeDocument/2006/relationships/customXml" Target="../ink/ink579.xml"/><Relationship Id="rId85" Type="http://schemas.openxmlformats.org/officeDocument/2006/relationships/image" Target="../media/image129.png"/><Relationship Id="rId3" Type="http://schemas.openxmlformats.org/officeDocument/2006/relationships/image" Target="../media/image90.png"/><Relationship Id="rId12" Type="http://schemas.openxmlformats.org/officeDocument/2006/relationships/customXml" Target="../ink/ink544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38" Type="http://schemas.openxmlformats.org/officeDocument/2006/relationships/customXml" Target="../ink/ink557.xml"/><Relationship Id="rId46" Type="http://schemas.openxmlformats.org/officeDocument/2006/relationships/customXml" Target="../ink/ink561.xml"/><Relationship Id="rId59" Type="http://schemas.openxmlformats.org/officeDocument/2006/relationships/image" Target="../media/image116.png"/><Relationship Id="rId67" Type="http://schemas.openxmlformats.org/officeDocument/2006/relationships/image" Target="../media/image120.png"/><Relationship Id="rId20" Type="http://schemas.openxmlformats.org/officeDocument/2006/relationships/customXml" Target="../ink/ink548.xml"/><Relationship Id="rId41" Type="http://schemas.openxmlformats.org/officeDocument/2006/relationships/image" Target="../media/image107.png"/><Relationship Id="rId54" Type="http://schemas.openxmlformats.org/officeDocument/2006/relationships/customXml" Target="../ink/ink566.xml"/><Relationship Id="rId62" Type="http://schemas.openxmlformats.org/officeDocument/2006/relationships/customXml" Target="../ink/ink570.xml"/><Relationship Id="rId70" Type="http://schemas.openxmlformats.org/officeDocument/2006/relationships/customXml" Target="../ink/ink574.xml"/><Relationship Id="rId75" Type="http://schemas.openxmlformats.org/officeDocument/2006/relationships/image" Target="../media/image124.png"/><Relationship Id="rId83" Type="http://schemas.openxmlformats.org/officeDocument/2006/relationships/image" Target="../media/image128.png"/><Relationship Id="rId88" Type="http://schemas.openxmlformats.org/officeDocument/2006/relationships/customXml" Target="../ink/ink583.xml"/><Relationship Id="rId91" Type="http://schemas.openxmlformats.org/officeDocument/2006/relationships/image" Target="../media/image132.png"/><Relationship Id="rId96" Type="http://schemas.openxmlformats.org/officeDocument/2006/relationships/customXml" Target="../ink/ink5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1.xml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552.xml"/><Relationship Id="rId36" Type="http://schemas.openxmlformats.org/officeDocument/2006/relationships/customXml" Target="../ink/ink556.xml"/><Relationship Id="rId49" Type="http://schemas.openxmlformats.org/officeDocument/2006/relationships/image" Target="../media/image12.png"/><Relationship Id="rId57" Type="http://schemas.openxmlformats.org/officeDocument/2006/relationships/image" Target="../media/image115.png"/><Relationship Id="rId10" Type="http://schemas.openxmlformats.org/officeDocument/2006/relationships/customXml" Target="../ink/ink543.xml"/><Relationship Id="rId31" Type="http://schemas.openxmlformats.org/officeDocument/2006/relationships/image" Target="../media/image104.png"/><Relationship Id="rId44" Type="http://schemas.openxmlformats.org/officeDocument/2006/relationships/customXml" Target="../ink/ink560.xml"/><Relationship Id="rId52" Type="http://schemas.openxmlformats.org/officeDocument/2006/relationships/customXml" Target="../ink/ink565.xml"/><Relationship Id="rId60" Type="http://schemas.openxmlformats.org/officeDocument/2006/relationships/customXml" Target="../ink/ink569.xml"/><Relationship Id="rId65" Type="http://schemas.openxmlformats.org/officeDocument/2006/relationships/image" Target="../media/image119.png"/><Relationship Id="rId73" Type="http://schemas.openxmlformats.org/officeDocument/2006/relationships/image" Target="../media/image123.png"/><Relationship Id="rId78" Type="http://schemas.openxmlformats.org/officeDocument/2006/relationships/customXml" Target="../ink/ink578.xml"/><Relationship Id="rId81" Type="http://schemas.openxmlformats.org/officeDocument/2006/relationships/image" Target="../media/image127.png"/><Relationship Id="rId86" Type="http://schemas.openxmlformats.org/officeDocument/2006/relationships/customXml" Target="../ink/ink582.xml"/><Relationship Id="rId94" Type="http://schemas.openxmlformats.org/officeDocument/2006/relationships/customXml" Target="../ink/ink586.xml"/><Relationship Id="rId99" Type="http://schemas.openxmlformats.org/officeDocument/2006/relationships/image" Target="../media/image136.png"/><Relationship Id="rId4" Type="http://schemas.openxmlformats.org/officeDocument/2006/relationships/customXml" Target="../ink/ink540.xml"/><Relationship Id="rId9" Type="http://schemas.openxmlformats.org/officeDocument/2006/relationships/image" Target="../media/image93.png"/><Relationship Id="rId13" Type="http://schemas.openxmlformats.org/officeDocument/2006/relationships/image" Target="../media/image95.png"/><Relationship Id="rId18" Type="http://schemas.openxmlformats.org/officeDocument/2006/relationships/customXml" Target="../ink/ink547.xml"/><Relationship Id="rId39" Type="http://schemas.openxmlformats.org/officeDocument/2006/relationships/image" Target="../media/image109.png"/><Relationship Id="rId34" Type="http://schemas.openxmlformats.org/officeDocument/2006/relationships/customXml" Target="../ink/ink555.xml"/><Relationship Id="rId50" Type="http://schemas.openxmlformats.org/officeDocument/2006/relationships/customXml" Target="../ink/ink563.xml"/><Relationship Id="rId55" Type="http://schemas.openxmlformats.org/officeDocument/2006/relationships/image" Target="../media/image114.png"/><Relationship Id="rId76" Type="http://schemas.openxmlformats.org/officeDocument/2006/relationships/customXml" Target="../ink/ink577.xml"/><Relationship Id="rId97" Type="http://schemas.openxmlformats.org/officeDocument/2006/relationships/image" Target="../media/image135.png"/><Relationship Id="rId7" Type="http://schemas.openxmlformats.org/officeDocument/2006/relationships/image" Target="../media/image92.png"/><Relationship Id="rId71" Type="http://schemas.openxmlformats.org/officeDocument/2006/relationships/image" Target="../media/image122.png"/><Relationship Id="rId92" Type="http://schemas.openxmlformats.org/officeDocument/2006/relationships/customXml" Target="../ink/ink585.xml"/><Relationship Id="rId2" Type="http://schemas.openxmlformats.org/officeDocument/2006/relationships/customXml" Target="../ink/ink539.xml"/><Relationship Id="rId29" Type="http://schemas.openxmlformats.org/officeDocument/2006/relationships/image" Target="../media/image103.png"/><Relationship Id="rId24" Type="http://schemas.openxmlformats.org/officeDocument/2006/relationships/customXml" Target="../ink/ink550.xml"/><Relationship Id="rId40" Type="http://schemas.openxmlformats.org/officeDocument/2006/relationships/customXml" Target="../ink/ink558.xml"/><Relationship Id="rId45" Type="http://schemas.openxmlformats.org/officeDocument/2006/relationships/image" Target="../media/image111.png"/><Relationship Id="rId66" Type="http://schemas.openxmlformats.org/officeDocument/2006/relationships/customXml" Target="../ink/ink572.xml"/><Relationship Id="rId87" Type="http://schemas.openxmlformats.org/officeDocument/2006/relationships/image" Target="../media/image130.png"/><Relationship Id="rId61" Type="http://schemas.openxmlformats.org/officeDocument/2006/relationships/image" Target="../media/image117.png"/><Relationship Id="rId82" Type="http://schemas.openxmlformats.org/officeDocument/2006/relationships/customXml" Target="../ink/ink580.xml"/><Relationship Id="rId19" Type="http://schemas.openxmlformats.org/officeDocument/2006/relationships/image" Target="../media/image98.png"/><Relationship Id="rId14" Type="http://schemas.openxmlformats.org/officeDocument/2006/relationships/customXml" Target="../ink/ink545.xml"/><Relationship Id="rId30" Type="http://schemas.openxmlformats.org/officeDocument/2006/relationships/customXml" Target="../ink/ink553.xml"/><Relationship Id="rId35" Type="http://schemas.openxmlformats.org/officeDocument/2006/relationships/image" Target="../media/image106.png"/><Relationship Id="rId56" Type="http://schemas.openxmlformats.org/officeDocument/2006/relationships/customXml" Target="../ink/ink567.xml"/><Relationship Id="rId77" Type="http://schemas.openxmlformats.org/officeDocument/2006/relationships/image" Target="../media/image125.png"/><Relationship Id="rId8" Type="http://schemas.openxmlformats.org/officeDocument/2006/relationships/customXml" Target="../ink/ink542.xml"/><Relationship Id="rId51" Type="http://schemas.openxmlformats.org/officeDocument/2006/relationships/customXml" Target="../ink/ink564.xml"/><Relationship Id="rId72" Type="http://schemas.openxmlformats.org/officeDocument/2006/relationships/customXml" Target="../ink/ink575.xml"/><Relationship Id="rId93" Type="http://schemas.openxmlformats.org/officeDocument/2006/relationships/image" Target="../media/image133.png"/><Relationship Id="rId98" Type="http://schemas.openxmlformats.org/officeDocument/2006/relationships/customXml" Target="../ink/ink588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48.xml"/><Relationship Id="rId21" Type="http://schemas.openxmlformats.org/officeDocument/2006/relationships/image" Target="../media/image99.png"/><Relationship Id="rId42" Type="http://schemas.openxmlformats.org/officeDocument/2006/relationships/customXml" Target="../ink/ink609.xml"/><Relationship Id="rId63" Type="http://schemas.openxmlformats.org/officeDocument/2006/relationships/image" Target="../media/image118.png"/><Relationship Id="rId84" Type="http://schemas.openxmlformats.org/officeDocument/2006/relationships/customXml" Target="../ink/ink631.xml"/><Relationship Id="rId16" Type="http://schemas.openxmlformats.org/officeDocument/2006/relationships/customXml" Target="../ink/ink596.xml"/><Relationship Id="rId107" Type="http://schemas.openxmlformats.org/officeDocument/2006/relationships/image" Target="../media/image140.png"/><Relationship Id="rId11" Type="http://schemas.openxmlformats.org/officeDocument/2006/relationships/image" Target="../media/image94.png"/><Relationship Id="rId32" Type="http://schemas.openxmlformats.org/officeDocument/2006/relationships/customXml" Target="../ink/ink604.xml"/><Relationship Id="rId37" Type="http://schemas.openxmlformats.org/officeDocument/2006/relationships/image" Target="../media/image108.png"/><Relationship Id="rId53" Type="http://schemas.openxmlformats.org/officeDocument/2006/relationships/image" Target="../media/image113.png"/><Relationship Id="rId58" Type="http://schemas.openxmlformats.org/officeDocument/2006/relationships/customXml" Target="../ink/ink618.xml"/><Relationship Id="rId74" Type="http://schemas.openxmlformats.org/officeDocument/2006/relationships/customXml" Target="../ink/ink626.xml"/><Relationship Id="rId79" Type="http://schemas.openxmlformats.org/officeDocument/2006/relationships/image" Target="../media/image126.png"/><Relationship Id="rId102" Type="http://schemas.openxmlformats.org/officeDocument/2006/relationships/customXml" Target="../ink/ink640.xml"/><Relationship Id="rId123" Type="http://schemas.openxmlformats.org/officeDocument/2006/relationships/customXml" Target="../ink/ink651.xml"/><Relationship Id="rId128" Type="http://schemas.openxmlformats.org/officeDocument/2006/relationships/customXml" Target="../ink/ink654.xml"/><Relationship Id="rId5" Type="http://schemas.openxmlformats.org/officeDocument/2006/relationships/image" Target="../media/image91.png"/><Relationship Id="rId90" Type="http://schemas.openxmlformats.org/officeDocument/2006/relationships/customXml" Target="../ink/ink634.xml"/><Relationship Id="rId95" Type="http://schemas.openxmlformats.org/officeDocument/2006/relationships/image" Target="../media/image134.png"/><Relationship Id="rId22" Type="http://schemas.openxmlformats.org/officeDocument/2006/relationships/customXml" Target="../ink/ink599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612.xml"/><Relationship Id="rId64" Type="http://schemas.openxmlformats.org/officeDocument/2006/relationships/customXml" Target="../ink/ink621.xml"/><Relationship Id="rId69" Type="http://schemas.openxmlformats.org/officeDocument/2006/relationships/image" Target="../media/image121.png"/><Relationship Id="rId113" Type="http://schemas.openxmlformats.org/officeDocument/2006/relationships/customXml" Target="../ink/ink646.xml"/><Relationship Id="rId118" Type="http://schemas.openxmlformats.org/officeDocument/2006/relationships/image" Target="../media/image145.png"/><Relationship Id="rId134" Type="http://schemas.openxmlformats.org/officeDocument/2006/relationships/image" Target="../media/image152.png"/><Relationship Id="rId80" Type="http://schemas.openxmlformats.org/officeDocument/2006/relationships/customXml" Target="../ink/ink629.xml"/><Relationship Id="rId85" Type="http://schemas.openxmlformats.org/officeDocument/2006/relationships/image" Target="../media/image129.png"/><Relationship Id="rId12" Type="http://schemas.openxmlformats.org/officeDocument/2006/relationships/customXml" Target="../ink/ink594.xml"/><Relationship Id="rId17" Type="http://schemas.openxmlformats.org/officeDocument/2006/relationships/image" Target="../media/image97.png"/><Relationship Id="rId33" Type="http://schemas.openxmlformats.org/officeDocument/2006/relationships/image" Target="../media/image105.png"/><Relationship Id="rId38" Type="http://schemas.openxmlformats.org/officeDocument/2006/relationships/customXml" Target="../ink/ink607.xml"/><Relationship Id="rId59" Type="http://schemas.openxmlformats.org/officeDocument/2006/relationships/image" Target="../media/image116.png"/><Relationship Id="rId103" Type="http://schemas.openxmlformats.org/officeDocument/2006/relationships/image" Target="../media/image138.png"/><Relationship Id="rId108" Type="http://schemas.openxmlformats.org/officeDocument/2006/relationships/customXml" Target="../ink/ink643.xml"/><Relationship Id="rId124" Type="http://schemas.openxmlformats.org/officeDocument/2006/relationships/image" Target="../media/image148.png"/><Relationship Id="rId129" Type="http://schemas.openxmlformats.org/officeDocument/2006/relationships/image" Target="../media/image150.png"/><Relationship Id="rId54" Type="http://schemas.openxmlformats.org/officeDocument/2006/relationships/customXml" Target="../ink/ink616.xml"/><Relationship Id="rId70" Type="http://schemas.openxmlformats.org/officeDocument/2006/relationships/customXml" Target="../ink/ink624.xml"/><Relationship Id="rId75" Type="http://schemas.openxmlformats.org/officeDocument/2006/relationships/image" Target="../media/image124.png"/><Relationship Id="rId91" Type="http://schemas.openxmlformats.org/officeDocument/2006/relationships/image" Target="../media/image132.png"/><Relationship Id="rId96" Type="http://schemas.openxmlformats.org/officeDocument/2006/relationships/customXml" Target="../ink/ink6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1.xml"/><Relationship Id="rId23" Type="http://schemas.openxmlformats.org/officeDocument/2006/relationships/image" Target="../media/image100.png"/><Relationship Id="rId28" Type="http://schemas.openxmlformats.org/officeDocument/2006/relationships/customXml" Target="../ink/ink602.xml"/><Relationship Id="rId49" Type="http://schemas.openxmlformats.org/officeDocument/2006/relationships/image" Target="../media/image12.png"/><Relationship Id="rId114" Type="http://schemas.openxmlformats.org/officeDocument/2006/relationships/image" Target="../media/image143.png"/><Relationship Id="rId119" Type="http://schemas.openxmlformats.org/officeDocument/2006/relationships/customXml" Target="../ink/ink649.xml"/><Relationship Id="rId44" Type="http://schemas.openxmlformats.org/officeDocument/2006/relationships/customXml" Target="../ink/ink610.xml"/><Relationship Id="rId60" Type="http://schemas.openxmlformats.org/officeDocument/2006/relationships/customXml" Target="../ink/ink619.xml"/><Relationship Id="rId65" Type="http://schemas.openxmlformats.org/officeDocument/2006/relationships/image" Target="../media/image119.png"/><Relationship Id="rId81" Type="http://schemas.openxmlformats.org/officeDocument/2006/relationships/image" Target="../media/image127.png"/><Relationship Id="rId86" Type="http://schemas.openxmlformats.org/officeDocument/2006/relationships/customXml" Target="../ink/ink632.xml"/><Relationship Id="rId130" Type="http://schemas.openxmlformats.org/officeDocument/2006/relationships/customXml" Target="../ink/ink655.xml"/><Relationship Id="rId135" Type="http://schemas.openxmlformats.org/officeDocument/2006/relationships/customXml" Target="../ink/ink658.xml"/><Relationship Id="rId13" Type="http://schemas.openxmlformats.org/officeDocument/2006/relationships/image" Target="../media/image95.png"/><Relationship Id="rId18" Type="http://schemas.openxmlformats.org/officeDocument/2006/relationships/customXml" Target="../ink/ink597.xml"/><Relationship Id="rId39" Type="http://schemas.openxmlformats.org/officeDocument/2006/relationships/image" Target="../media/image109.png"/><Relationship Id="rId109" Type="http://schemas.openxmlformats.org/officeDocument/2006/relationships/image" Target="../media/image141.png"/><Relationship Id="rId34" Type="http://schemas.openxmlformats.org/officeDocument/2006/relationships/customXml" Target="../ink/ink605.xml"/><Relationship Id="rId50" Type="http://schemas.openxmlformats.org/officeDocument/2006/relationships/customXml" Target="../ink/ink613.xml"/><Relationship Id="rId55" Type="http://schemas.openxmlformats.org/officeDocument/2006/relationships/image" Target="../media/image114.png"/><Relationship Id="rId76" Type="http://schemas.openxmlformats.org/officeDocument/2006/relationships/customXml" Target="../ink/ink627.xml"/><Relationship Id="rId97" Type="http://schemas.openxmlformats.org/officeDocument/2006/relationships/image" Target="../media/image135.png"/><Relationship Id="rId104" Type="http://schemas.openxmlformats.org/officeDocument/2006/relationships/customXml" Target="../ink/ink641.xml"/><Relationship Id="rId120" Type="http://schemas.openxmlformats.org/officeDocument/2006/relationships/image" Target="../media/image146.png"/><Relationship Id="rId125" Type="http://schemas.openxmlformats.org/officeDocument/2006/relationships/customXml" Target="../ink/ink652.xml"/><Relationship Id="rId7" Type="http://schemas.openxmlformats.org/officeDocument/2006/relationships/image" Target="../media/image92.png"/><Relationship Id="rId71" Type="http://schemas.openxmlformats.org/officeDocument/2006/relationships/image" Target="../media/image122.png"/><Relationship Id="rId92" Type="http://schemas.openxmlformats.org/officeDocument/2006/relationships/customXml" Target="../ink/ink635.xml"/><Relationship Id="rId2" Type="http://schemas.openxmlformats.org/officeDocument/2006/relationships/customXml" Target="../ink/ink589.xml"/><Relationship Id="rId29" Type="http://schemas.openxmlformats.org/officeDocument/2006/relationships/image" Target="../media/image103.png"/><Relationship Id="rId24" Type="http://schemas.openxmlformats.org/officeDocument/2006/relationships/customXml" Target="../ink/ink600.xml"/><Relationship Id="rId40" Type="http://schemas.openxmlformats.org/officeDocument/2006/relationships/customXml" Target="../ink/ink608.xml"/><Relationship Id="rId45" Type="http://schemas.openxmlformats.org/officeDocument/2006/relationships/image" Target="../media/image111.png"/><Relationship Id="rId66" Type="http://schemas.openxmlformats.org/officeDocument/2006/relationships/customXml" Target="../ink/ink622.xml"/><Relationship Id="rId87" Type="http://schemas.openxmlformats.org/officeDocument/2006/relationships/image" Target="../media/image130.png"/><Relationship Id="rId110" Type="http://schemas.openxmlformats.org/officeDocument/2006/relationships/customXml" Target="../ink/ink644.xml"/><Relationship Id="rId115" Type="http://schemas.openxmlformats.org/officeDocument/2006/relationships/customXml" Target="../ink/ink647.xml"/><Relationship Id="rId131" Type="http://schemas.openxmlformats.org/officeDocument/2006/relationships/image" Target="../media/image151.png"/><Relationship Id="rId136" Type="http://schemas.openxmlformats.org/officeDocument/2006/relationships/image" Target="../media/image153.png"/><Relationship Id="rId61" Type="http://schemas.openxmlformats.org/officeDocument/2006/relationships/image" Target="../media/image117.png"/><Relationship Id="rId82" Type="http://schemas.openxmlformats.org/officeDocument/2006/relationships/customXml" Target="../ink/ink630.xml"/><Relationship Id="rId19" Type="http://schemas.openxmlformats.org/officeDocument/2006/relationships/image" Target="../media/image98.png"/><Relationship Id="rId14" Type="http://schemas.openxmlformats.org/officeDocument/2006/relationships/customXml" Target="../ink/ink595.xml"/><Relationship Id="rId30" Type="http://schemas.openxmlformats.org/officeDocument/2006/relationships/customXml" Target="../ink/ink603.xml"/><Relationship Id="rId35" Type="http://schemas.openxmlformats.org/officeDocument/2006/relationships/image" Target="../media/image106.png"/><Relationship Id="rId56" Type="http://schemas.openxmlformats.org/officeDocument/2006/relationships/customXml" Target="../ink/ink617.xml"/><Relationship Id="rId77" Type="http://schemas.openxmlformats.org/officeDocument/2006/relationships/image" Target="../media/image125.png"/><Relationship Id="rId100" Type="http://schemas.openxmlformats.org/officeDocument/2006/relationships/customXml" Target="../ink/ink639.xml"/><Relationship Id="rId105" Type="http://schemas.openxmlformats.org/officeDocument/2006/relationships/image" Target="../media/image139.png"/><Relationship Id="rId126" Type="http://schemas.openxmlformats.org/officeDocument/2006/relationships/customXml" Target="../ink/ink653.xml"/><Relationship Id="rId8" Type="http://schemas.openxmlformats.org/officeDocument/2006/relationships/customXml" Target="../ink/ink592.xml"/><Relationship Id="rId51" Type="http://schemas.openxmlformats.org/officeDocument/2006/relationships/customXml" Target="../ink/ink614.xml"/><Relationship Id="rId72" Type="http://schemas.openxmlformats.org/officeDocument/2006/relationships/customXml" Target="../ink/ink625.xml"/><Relationship Id="rId93" Type="http://schemas.openxmlformats.org/officeDocument/2006/relationships/image" Target="../media/image133.png"/><Relationship Id="rId98" Type="http://schemas.openxmlformats.org/officeDocument/2006/relationships/customXml" Target="../ink/ink638.xml"/><Relationship Id="rId121" Type="http://schemas.openxmlformats.org/officeDocument/2006/relationships/customXml" Target="../ink/ink650.xml"/><Relationship Id="rId3" Type="http://schemas.openxmlformats.org/officeDocument/2006/relationships/image" Target="../media/image90.png"/><Relationship Id="rId25" Type="http://schemas.openxmlformats.org/officeDocument/2006/relationships/image" Target="../media/image101.png"/><Relationship Id="rId46" Type="http://schemas.openxmlformats.org/officeDocument/2006/relationships/customXml" Target="../ink/ink611.xml"/><Relationship Id="rId67" Type="http://schemas.openxmlformats.org/officeDocument/2006/relationships/image" Target="../media/image120.png"/><Relationship Id="rId116" Type="http://schemas.openxmlformats.org/officeDocument/2006/relationships/image" Target="../media/image144.png"/><Relationship Id="rId20" Type="http://schemas.openxmlformats.org/officeDocument/2006/relationships/customXml" Target="../ink/ink598.xml"/><Relationship Id="rId41" Type="http://schemas.openxmlformats.org/officeDocument/2006/relationships/image" Target="../media/image107.png"/><Relationship Id="rId62" Type="http://schemas.openxmlformats.org/officeDocument/2006/relationships/customXml" Target="../ink/ink620.xml"/><Relationship Id="rId83" Type="http://schemas.openxmlformats.org/officeDocument/2006/relationships/image" Target="../media/image128.png"/><Relationship Id="rId88" Type="http://schemas.openxmlformats.org/officeDocument/2006/relationships/customXml" Target="../ink/ink633.xml"/><Relationship Id="rId111" Type="http://schemas.openxmlformats.org/officeDocument/2006/relationships/image" Target="../media/image142.png"/><Relationship Id="rId132" Type="http://schemas.openxmlformats.org/officeDocument/2006/relationships/customXml" Target="../ink/ink656.xml"/><Relationship Id="rId15" Type="http://schemas.openxmlformats.org/officeDocument/2006/relationships/image" Target="../media/image96.png"/><Relationship Id="rId36" Type="http://schemas.openxmlformats.org/officeDocument/2006/relationships/customXml" Target="../ink/ink606.xml"/><Relationship Id="rId57" Type="http://schemas.openxmlformats.org/officeDocument/2006/relationships/image" Target="../media/image115.png"/><Relationship Id="rId106" Type="http://schemas.openxmlformats.org/officeDocument/2006/relationships/customXml" Target="../ink/ink642.xml"/><Relationship Id="rId127" Type="http://schemas.openxmlformats.org/officeDocument/2006/relationships/image" Target="../media/image149.png"/><Relationship Id="rId10" Type="http://schemas.openxmlformats.org/officeDocument/2006/relationships/customXml" Target="../ink/ink593.xml"/><Relationship Id="rId31" Type="http://schemas.openxmlformats.org/officeDocument/2006/relationships/image" Target="../media/image104.png"/><Relationship Id="rId52" Type="http://schemas.openxmlformats.org/officeDocument/2006/relationships/customXml" Target="../ink/ink615.xml"/><Relationship Id="rId73" Type="http://schemas.openxmlformats.org/officeDocument/2006/relationships/image" Target="../media/image123.png"/><Relationship Id="rId78" Type="http://schemas.openxmlformats.org/officeDocument/2006/relationships/customXml" Target="../ink/ink628.xml"/><Relationship Id="rId94" Type="http://schemas.openxmlformats.org/officeDocument/2006/relationships/customXml" Target="../ink/ink636.xml"/><Relationship Id="rId99" Type="http://schemas.openxmlformats.org/officeDocument/2006/relationships/image" Target="../media/image136.png"/><Relationship Id="rId101" Type="http://schemas.openxmlformats.org/officeDocument/2006/relationships/image" Target="../media/image137.png"/><Relationship Id="rId122" Type="http://schemas.openxmlformats.org/officeDocument/2006/relationships/image" Target="../media/image147.png"/><Relationship Id="rId4" Type="http://schemas.openxmlformats.org/officeDocument/2006/relationships/customXml" Target="../ink/ink590.xml"/><Relationship Id="rId9" Type="http://schemas.openxmlformats.org/officeDocument/2006/relationships/image" Target="../media/image93.png"/><Relationship Id="rId26" Type="http://schemas.openxmlformats.org/officeDocument/2006/relationships/customXml" Target="../ink/ink601.xml"/><Relationship Id="rId47" Type="http://schemas.openxmlformats.org/officeDocument/2006/relationships/image" Target="../media/image112.png"/><Relationship Id="rId68" Type="http://schemas.openxmlformats.org/officeDocument/2006/relationships/customXml" Target="../ink/ink623.xml"/><Relationship Id="rId89" Type="http://schemas.openxmlformats.org/officeDocument/2006/relationships/image" Target="../media/image131.png"/><Relationship Id="rId112" Type="http://schemas.openxmlformats.org/officeDocument/2006/relationships/customXml" Target="../ink/ink645.xml"/><Relationship Id="rId133" Type="http://schemas.openxmlformats.org/officeDocument/2006/relationships/customXml" Target="../ink/ink657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1.xml"/><Relationship Id="rId21" Type="http://schemas.openxmlformats.org/officeDocument/2006/relationships/image" Target="../media/image110.png"/><Relationship Id="rId42" Type="http://schemas.openxmlformats.org/officeDocument/2006/relationships/customXml" Target="../ink/ink680.xml"/><Relationship Id="rId47" Type="http://schemas.openxmlformats.org/officeDocument/2006/relationships/image" Target="../media/image155.png"/><Relationship Id="rId63" Type="http://schemas.openxmlformats.org/officeDocument/2006/relationships/image" Target="../media/image163.png"/><Relationship Id="rId68" Type="http://schemas.openxmlformats.org/officeDocument/2006/relationships/customXml" Target="../ink/ink693.xml"/><Relationship Id="rId16" Type="http://schemas.openxmlformats.org/officeDocument/2006/relationships/customXml" Target="../ink/ink666.xml"/><Relationship Id="rId11" Type="http://schemas.openxmlformats.org/officeDocument/2006/relationships/image" Target="../media/image95.png"/><Relationship Id="rId24" Type="http://schemas.openxmlformats.org/officeDocument/2006/relationships/customXml" Target="../ink/ink670.xml"/><Relationship Id="rId32" Type="http://schemas.openxmlformats.org/officeDocument/2006/relationships/customXml" Target="../ink/ink675.xml"/><Relationship Id="rId37" Type="http://schemas.openxmlformats.org/officeDocument/2006/relationships/image" Target="../media/image116.png"/><Relationship Id="rId40" Type="http://schemas.openxmlformats.org/officeDocument/2006/relationships/customXml" Target="../ink/ink679.xml"/><Relationship Id="rId45" Type="http://schemas.openxmlformats.org/officeDocument/2006/relationships/image" Target="../media/image154.png"/><Relationship Id="rId53" Type="http://schemas.openxmlformats.org/officeDocument/2006/relationships/image" Target="../media/image158.png"/><Relationship Id="rId58" Type="http://schemas.openxmlformats.org/officeDocument/2006/relationships/customXml" Target="../ink/ink688.xml"/><Relationship Id="rId66" Type="http://schemas.openxmlformats.org/officeDocument/2006/relationships/customXml" Target="../ink/ink692.xml"/><Relationship Id="rId74" Type="http://schemas.openxmlformats.org/officeDocument/2006/relationships/customXml" Target="../ink/ink696.xml"/><Relationship Id="rId79" Type="http://schemas.openxmlformats.org/officeDocument/2006/relationships/image" Target="../media/image171.png"/><Relationship Id="rId5" Type="http://schemas.openxmlformats.org/officeDocument/2006/relationships/image" Target="../media/image92.png"/><Relationship Id="rId61" Type="http://schemas.openxmlformats.org/officeDocument/2006/relationships/image" Target="../media/image162.png"/><Relationship Id="rId19" Type="http://schemas.openxmlformats.org/officeDocument/2006/relationships/image" Target="../media/image108.png"/><Relationship Id="rId14" Type="http://schemas.openxmlformats.org/officeDocument/2006/relationships/customXml" Target="../ink/ink665.xml"/><Relationship Id="rId22" Type="http://schemas.openxmlformats.org/officeDocument/2006/relationships/customXml" Target="../ink/ink669.xml"/><Relationship Id="rId27" Type="http://schemas.openxmlformats.org/officeDocument/2006/relationships/image" Target="../media/image12.png"/><Relationship Id="rId30" Type="http://schemas.openxmlformats.org/officeDocument/2006/relationships/customXml" Target="../ink/ink674.xml"/><Relationship Id="rId35" Type="http://schemas.openxmlformats.org/officeDocument/2006/relationships/image" Target="../media/image115.png"/><Relationship Id="rId43" Type="http://schemas.openxmlformats.org/officeDocument/2006/relationships/image" Target="../media/image119.png"/><Relationship Id="rId48" Type="http://schemas.openxmlformats.org/officeDocument/2006/relationships/customXml" Target="../ink/ink683.xml"/><Relationship Id="rId56" Type="http://schemas.openxmlformats.org/officeDocument/2006/relationships/customXml" Target="../ink/ink687.xml"/><Relationship Id="rId64" Type="http://schemas.openxmlformats.org/officeDocument/2006/relationships/customXml" Target="../ink/ink691.xml"/><Relationship Id="rId69" Type="http://schemas.openxmlformats.org/officeDocument/2006/relationships/image" Target="../media/image166.png"/><Relationship Id="rId77" Type="http://schemas.openxmlformats.org/officeDocument/2006/relationships/image" Target="../media/image170.png"/><Relationship Id="rId8" Type="http://schemas.openxmlformats.org/officeDocument/2006/relationships/customXml" Target="../ink/ink662.xml"/><Relationship Id="rId51" Type="http://schemas.openxmlformats.org/officeDocument/2006/relationships/image" Target="../media/image157.png"/><Relationship Id="rId72" Type="http://schemas.openxmlformats.org/officeDocument/2006/relationships/customXml" Target="../ink/ink695.xml"/><Relationship Id="rId3" Type="http://schemas.openxmlformats.org/officeDocument/2006/relationships/image" Target="../media/image91.png"/><Relationship Id="rId12" Type="http://schemas.openxmlformats.org/officeDocument/2006/relationships/customXml" Target="../ink/ink664.xml"/><Relationship Id="rId17" Type="http://schemas.openxmlformats.org/officeDocument/2006/relationships/image" Target="../media/image101.png"/><Relationship Id="rId25" Type="http://schemas.openxmlformats.org/officeDocument/2006/relationships/image" Target="../media/image112.png"/><Relationship Id="rId33" Type="http://schemas.openxmlformats.org/officeDocument/2006/relationships/image" Target="../media/image114.png"/><Relationship Id="rId38" Type="http://schemas.openxmlformats.org/officeDocument/2006/relationships/customXml" Target="../ink/ink678.xml"/><Relationship Id="rId46" Type="http://schemas.openxmlformats.org/officeDocument/2006/relationships/customXml" Target="../ink/ink682.xml"/><Relationship Id="rId59" Type="http://schemas.openxmlformats.org/officeDocument/2006/relationships/image" Target="../media/image161.png"/><Relationship Id="rId67" Type="http://schemas.openxmlformats.org/officeDocument/2006/relationships/image" Target="../media/image165.png"/><Relationship Id="rId20" Type="http://schemas.openxmlformats.org/officeDocument/2006/relationships/customXml" Target="../ink/ink668.xml"/><Relationship Id="rId41" Type="http://schemas.openxmlformats.org/officeDocument/2006/relationships/image" Target="../media/image118.png"/><Relationship Id="rId54" Type="http://schemas.openxmlformats.org/officeDocument/2006/relationships/customXml" Target="../ink/ink686.xml"/><Relationship Id="rId62" Type="http://schemas.openxmlformats.org/officeDocument/2006/relationships/customXml" Target="../ink/ink690.xml"/><Relationship Id="rId70" Type="http://schemas.openxmlformats.org/officeDocument/2006/relationships/customXml" Target="../ink/ink694.xml"/><Relationship Id="rId75" Type="http://schemas.openxmlformats.org/officeDocument/2006/relationships/image" Target="../media/image1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1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672.xml"/><Relationship Id="rId36" Type="http://schemas.openxmlformats.org/officeDocument/2006/relationships/customXml" Target="../ink/ink677.xml"/><Relationship Id="rId49" Type="http://schemas.openxmlformats.org/officeDocument/2006/relationships/image" Target="../media/image156.png"/><Relationship Id="rId57" Type="http://schemas.openxmlformats.org/officeDocument/2006/relationships/image" Target="../media/image160.png"/><Relationship Id="rId10" Type="http://schemas.openxmlformats.org/officeDocument/2006/relationships/customXml" Target="../ink/ink663.xml"/><Relationship Id="rId31" Type="http://schemas.openxmlformats.org/officeDocument/2006/relationships/image" Target="../media/image113.png"/><Relationship Id="rId44" Type="http://schemas.openxmlformats.org/officeDocument/2006/relationships/customXml" Target="../ink/ink681.xml"/><Relationship Id="rId52" Type="http://schemas.openxmlformats.org/officeDocument/2006/relationships/customXml" Target="../ink/ink685.xml"/><Relationship Id="rId60" Type="http://schemas.openxmlformats.org/officeDocument/2006/relationships/customXml" Target="../ink/ink689.xml"/><Relationship Id="rId65" Type="http://schemas.openxmlformats.org/officeDocument/2006/relationships/image" Target="../media/image164.png"/><Relationship Id="rId73" Type="http://schemas.openxmlformats.org/officeDocument/2006/relationships/image" Target="../media/image168.png"/><Relationship Id="rId78" Type="http://schemas.openxmlformats.org/officeDocument/2006/relationships/customXml" Target="../ink/ink698.xml"/><Relationship Id="rId4" Type="http://schemas.openxmlformats.org/officeDocument/2006/relationships/customXml" Target="../ink/ink660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667.xml"/><Relationship Id="rId39" Type="http://schemas.openxmlformats.org/officeDocument/2006/relationships/image" Target="../media/image117.png"/><Relationship Id="rId34" Type="http://schemas.openxmlformats.org/officeDocument/2006/relationships/customXml" Target="../ink/ink676.xml"/><Relationship Id="rId50" Type="http://schemas.openxmlformats.org/officeDocument/2006/relationships/customXml" Target="../ink/ink684.xml"/><Relationship Id="rId55" Type="http://schemas.openxmlformats.org/officeDocument/2006/relationships/image" Target="../media/image159.png"/><Relationship Id="rId76" Type="http://schemas.openxmlformats.org/officeDocument/2006/relationships/customXml" Target="../ink/ink697.xml"/><Relationship Id="rId7" Type="http://schemas.openxmlformats.org/officeDocument/2006/relationships/image" Target="../media/image93.png"/><Relationship Id="rId71" Type="http://schemas.openxmlformats.org/officeDocument/2006/relationships/image" Target="../media/image167.png"/><Relationship Id="rId2" Type="http://schemas.openxmlformats.org/officeDocument/2006/relationships/customXml" Target="../ink/ink659.xml"/><Relationship Id="rId29" Type="http://schemas.openxmlformats.org/officeDocument/2006/relationships/customXml" Target="../ink/ink673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png"/><Relationship Id="rId18" Type="http://schemas.openxmlformats.org/officeDocument/2006/relationships/customXml" Target="../ink/ink10.xml"/><Relationship Id="rId26" Type="http://schemas.openxmlformats.org/officeDocument/2006/relationships/customXml" Target="../ink/ink14.xml"/><Relationship Id="rId39" Type="http://schemas.openxmlformats.org/officeDocument/2006/relationships/image" Target="../media/image22.png"/><Relationship Id="rId21" Type="http://schemas.openxmlformats.org/officeDocument/2006/relationships/image" Target="../media/image13.png"/><Relationship Id="rId34" Type="http://schemas.openxmlformats.org/officeDocument/2006/relationships/customXml" Target="../ink/ink18.xml"/><Relationship Id="rId42" Type="http://schemas.openxmlformats.org/officeDocument/2006/relationships/customXml" Target="../ink/ink22.xml"/><Relationship Id="rId47" Type="http://schemas.openxmlformats.org/officeDocument/2006/relationships/image" Target="../media/image26.png"/><Relationship Id="rId7" Type="http://schemas.openxmlformats.org/officeDocument/2006/relationships/image" Target="../media/image6.png"/><Relationship Id="rId2" Type="http://schemas.openxmlformats.org/officeDocument/2006/relationships/customXml" Target="../ink/ink2.xml"/><Relationship Id="rId16" Type="http://schemas.openxmlformats.org/officeDocument/2006/relationships/customXml" Target="../ink/ink9.xml"/><Relationship Id="rId29" Type="http://schemas.openxmlformats.org/officeDocument/2006/relationships/image" Target="../media/image17.png"/><Relationship Id="rId11" Type="http://schemas.openxmlformats.org/officeDocument/2006/relationships/image" Target="../media/image8.png"/><Relationship Id="rId24" Type="http://schemas.openxmlformats.org/officeDocument/2006/relationships/customXml" Target="../ink/ink13.xml"/><Relationship Id="rId32" Type="http://schemas.openxmlformats.org/officeDocument/2006/relationships/customXml" Target="../ink/ink17.xml"/><Relationship Id="rId37" Type="http://schemas.openxmlformats.org/officeDocument/2006/relationships/image" Target="../media/image21.png"/><Relationship Id="rId40" Type="http://schemas.openxmlformats.org/officeDocument/2006/relationships/customXml" Target="../ink/ink21.xml"/><Relationship Id="rId45" Type="http://schemas.openxmlformats.org/officeDocument/2006/relationships/image" Target="../media/image25.png"/><Relationship Id="rId5" Type="http://schemas.openxmlformats.org/officeDocument/2006/relationships/image" Target="../media/image5.png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15.xml"/><Relationship Id="rId36" Type="http://schemas.openxmlformats.org/officeDocument/2006/relationships/customXml" Target="../ink/ink19.xml"/><Relationship Id="rId49" Type="http://schemas.openxmlformats.org/officeDocument/2006/relationships/image" Target="../media/image27.png"/><Relationship Id="rId10" Type="http://schemas.openxmlformats.org/officeDocument/2006/relationships/customXml" Target="../ink/ink6.xml"/><Relationship Id="rId19" Type="http://schemas.openxmlformats.org/officeDocument/2006/relationships/image" Target="../media/image12.png"/><Relationship Id="rId31" Type="http://schemas.openxmlformats.org/officeDocument/2006/relationships/image" Target="../media/image18.png"/><Relationship Id="rId44" Type="http://schemas.openxmlformats.org/officeDocument/2006/relationships/customXml" Target="../ink/ink23.xml"/><Relationship Id="rId4" Type="http://schemas.openxmlformats.org/officeDocument/2006/relationships/customXml" Target="../ink/ink3.xml"/><Relationship Id="rId9" Type="http://schemas.openxmlformats.org/officeDocument/2006/relationships/image" Target="../media/image7.png"/><Relationship Id="rId14" Type="http://schemas.openxmlformats.org/officeDocument/2006/relationships/customXml" Target="../ink/ink8.xml"/><Relationship Id="rId22" Type="http://schemas.openxmlformats.org/officeDocument/2006/relationships/customXml" Target="../ink/ink12.xml"/><Relationship Id="rId27" Type="http://schemas.openxmlformats.org/officeDocument/2006/relationships/image" Target="../media/image16.png"/><Relationship Id="rId30" Type="http://schemas.openxmlformats.org/officeDocument/2006/relationships/customXml" Target="../ink/ink16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25.xml"/><Relationship Id="rId8" Type="http://schemas.openxmlformats.org/officeDocument/2006/relationships/customXml" Target="../ink/ink5.xml"/><Relationship Id="rId3" Type="http://schemas.openxmlformats.org/officeDocument/2006/relationships/image" Target="../media/image4.png"/><Relationship Id="rId12" Type="http://schemas.openxmlformats.org/officeDocument/2006/relationships/customXml" Target="../ink/ink7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20.xml"/><Relationship Id="rId46" Type="http://schemas.openxmlformats.org/officeDocument/2006/relationships/customXml" Target="../ink/ink24.xml"/><Relationship Id="rId20" Type="http://schemas.openxmlformats.org/officeDocument/2006/relationships/customXml" Target="../ink/ink11.xml"/><Relationship Id="rId41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.xml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1.xml"/><Relationship Id="rId21" Type="http://schemas.openxmlformats.org/officeDocument/2006/relationships/image" Target="../media/image110.png"/><Relationship Id="rId42" Type="http://schemas.openxmlformats.org/officeDocument/2006/relationships/customXml" Target="../ink/ink720.xml"/><Relationship Id="rId47" Type="http://schemas.openxmlformats.org/officeDocument/2006/relationships/image" Target="../media/image155.png"/><Relationship Id="rId63" Type="http://schemas.openxmlformats.org/officeDocument/2006/relationships/image" Target="../media/image163.png"/><Relationship Id="rId68" Type="http://schemas.openxmlformats.org/officeDocument/2006/relationships/customXml" Target="../ink/ink733.xml"/><Relationship Id="rId16" Type="http://schemas.openxmlformats.org/officeDocument/2006/relationships/customXml" Target="../ink/ink706.xml"/><Relationship Id="rId11" Type="http://schemas.openxmlformats.org/officeDocument/2006/relationships/image" Target="../media/image95.png"/><Relationship Id="rId32" Type="http://schemas.openxmlformats.org/officeDocument/2006/relationships/customXml" Target="../ink/ink715.xml"/><Relationship Id="rId37" Type="http://schemas.openxmlformats.org/officeDocument/2006/relationships/image" Target="../media/image116.png"/><Relationship Id="rId53" Type="http://schemas.openxmlformats.org/officeDocument/2006/relationships/image" Target="../media/image158.png"/><Relationship Id="rId58" Type="http://schemas.openxmlformats.org/officeDocument/2006/relationships/customXml" Target="../ink/ink728.xml"/><Relationship Id="rId74" Type="http://schemas.openxmlformats.org/officeDocument/2006/relationships/customXml" Target="../ink/ink736.xml"/><Relationship Id="rId79" Type="http://schemas.openxmlformats.org/officeDocument/2006/relationships/image" Target="../media/image171.png"/><Relationship Id="rId5" Type="http://schemas.openxmlformats.org/officeDocument/2006/relationships/image" Target="../media/image92.png"/><Relationship Id="rId61" Type="http://schemas.openxmlformats.org/officeDocument/2006/relationships/image" Target="../media/image162.png"/><Relationship Id="rId82" Type="http://schemas.openxmlformats.org/officeDocument/2006/relationships/customXml" Target="../ink/ink740.xml"/><Relationship Id="rId19" Type="http://schemas.openxmlformats.org/officeDocument/2006/relationships/image" Target="../media/image108.png"/><Relationship Id="rId14" Type="http://schemas.openxmlformats.org/officeDocument/2006/relationships/customXml" Target="../ink/ink705.xml"/><Relationship Id="rId22" Type="http://schemas.openxmlformats.org/officeDocument/2006/relationships/customXml" Target="../ink/ink709.xml"/><Relationship Id="rId27" Type="http://schemas.openxmlformats.org/officeDocument/2006/relationships/image" Target="../media/image12.png"/><Relationship Id="rId30" Type="http://schemas.openxmlformats.org/officeDocument/2006/relationships/customXml" Target="../ink/ink714.xml"/><Relationship Id="rId35" Type="http://schemas.openxmlformats.org/officeDocument/2006/relationships/image" Target="../media/image115.png"/><Relationship Id="rId43" Type="http://schemas.openxmlformats.org/officeDocument/2006/relationships/image" Target="../media/image119.png"/><Relationship Id="rId48" Type="http://schemas.openxmlformats.org/officeDocument/2006/relationships/customXml" Target="../ink/ink723.xml"/><Relationship Id="rId56" Type="http://schemas.openxmlformats.org/officeDocument/2006/relationships/customXml" Target="../ink/ink727.xml"/><Relationship Id="rId64" Type="http://schemas.openxmlformats.org/officeDocument/2006/relationships/customXml" Target="../ink/ink731.xml"/><Relationship Id="rId69" Type="http://schemas.openxmlformats.org/officeDocument/2006/relationships/image" Target="../media/image166.png"/><Relationship Id="rId77" Type="http://schemas.openxmlformats.org/officeDocument/2006/relationships/image" Target="../media/image170.png"/><Relationship Id="rId8" Type="http://schemas.openxmlformats.org/officeDocument/2006/relationships/customXml" Target="../ink/ink702.xml"/><Relationship Id="rId51" Type="http://schemas.openxmlformats.org/officeDocument/2006/relationships/image" Target="../media/image157.png"/><Relationship Id="rId72" Type="http://schemas.openxmlformats.org/officeDocument/2006/relationships/customXml" Target="../ink/ink735.xml"/><Relationship Id="rId80" Type="http://schemas.openxmlformats.org/officeDocument/2006/relationships/customXml" Target="../ink/ink739.xml"/><Relationship Id="rId3" Type="http://schemas.openxmlformats.org/officeDocument/2006/relationships/image" Target="../media/image91.png"/><Relationship Id="rId12" Type="http://schemas.openxmlformats.org/officeDocument/2006/relationships/customXml" Target="../ink/ink704.xml"/><Relationship Id="rId17" Type="http://schemas.openxmlformats.org/officeDocument/2006/relationships/image" Target="../media/image101.png"/><Relationship Id="rId25" Type="http://schemas.openxmlformats.org/officeDocument/2006/relationships/image" Target="../media/image112.png"/><Relationship Id="rId33" Type="http://schemas.openxmlformats.org/officeDocument/2006/relationships/image" Target="../media/image114.png"/><Relationship Id="rId38" Type="http://schemas.openxmlformats.org/officeDocument/2006/relationships/customXml" Target="../ink/ink718.xml"/><Relationship Id="rId46" Type="http://schemas.openxmlformats.org/officeDocument/2006/relationships/customXml" Target="../ink/ink722.xml"/><Relationship Id="rId59" Type="http://schemas.openxmlformats.org/officeDocument/2006/relationships/image" Target="../media/image161.png"/><Relationship Id="rId67" Type="http://schemas.openxmlformats.org/officeDocument/2006/relationships/image" Target="../media/image165.png"/><Relationship Id="rId20" Type="http://schemas.openxmlformats.org/officeDocument/2006/relationships/customXml" Target="../ink/ink708.xml"/><Relationship Id="rId41" Type="http://schemas.openxmlformats.org/officeDocument/2006/relationships/image" Target="../media/image118.png"/><Relationship Id="rId54" Type="http://schemas.openxmlformats.org/officeDocument/2006/relationships/customXml" Target="../ink/ink726.xml"/><Relationship Id="rId62" Type="http://schemas.openxmlformats.org/officeDocument/2006/relationships/customXml" Target="../ink/ink730.xml"/><Relationship Id="rId70" Type="http://schemas.openxmlformats.org/officeDocument/2006/relationships/customXml" Target="../ink/ink734.xml"/><Relationship Id="rId75" Type="http://schemas.openxmlformats.org/officeDocument/2006/relationships/image" Target="../media/image169.png"/><Relationship Id="rId83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1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712.xml"/><Relationship Id="rId36" Type="http://schemas.openxmlformats.org/officeDocument/2006/relationships/customXml" Target="../ink/ink717.xml"/><Relationship Id="rId49" Type="http://schemas.openxmlformats.org/officeDocument/2006/relationships/image" Target="../media/image156.png"/><Relationship Id="rId57" Type="http://schemas.openxmlformats.org/officeDocument/2006/relationships/image" Target="../media/image160.png"/><Relationship Id="rId10" Type="http://schemas.openxmlformats.org/officeDocument/2006/relationships/customXml" Target="../ink/ink703.xml"/><Relationship Id="rId31" Type="http://schemas.openxmlformats.org/officeDocument/2006/relationships/image" Target="../media/image113.png"/><Relationship Id="rId44" Type="http://schemas.openxmlformats.org/officeDocument/2006/relationships/customXml" Target="../ink/ink721.xml"/><Relationship Id="rId52" Type="http://schemas.openxmlformats.org/officeDocument/2006/relationships/customXml" Target="../ink/ink725.xml"/><Relationship Id="rId60" Type="http://schemas.openxmlformats.org/officeDocument/2006/relationships/customXml" Target="../ink/ink729.xml"/><Relationship Id="rId65" Type="http://schemas.openxmlformats.org/officeDocument/2006/relationships/image" Target="../media/image164.png"/><Relationship Id="rId73" Type="http://schemas.openxmlformats.org/officeDocument/2006/relationships/image" Target="../media/image168.png"/><Relationship Id="rId78" Type="http://schemas.openxmlformats.org/officeDocument/2006/relationships/customXml" Target="../ink/ink738.xml"/><Relationship Id="rId81" Type="http://schemas.openxmlformats.org/officeDocument/2006/relationships/image" Target="../media/image172.png"/><Relationship Id="rId4" Type="http://schemas.openxmlformats.org/officeDocument/2006/relationships/customXml" Target="../ink/ink700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707.xml"/><Relationship Id="rId39" Type="http://schemas.openxmlformats.org/officeDocument/2006/relationships/image" Target="../media/image117.png"/><Relationship Id="rId34" Type="http://schemas.openxmlformats.org/officeDocument/2006/relationships/customXml" Target="../ink/ink716.xml"/><Relationship Id="rId50" Type="http://schemas.openxmlformats.org/officeDocument/2006/relationships/customXml" Target="../ink/ink724.xml"/><Relationship Id="rId55" Type="http://schemas.openxmlformats.org/officeDocument/2006/relationships/image" Target="../media/image159.png"/><Relationship Id="rId76" Type="http://schemas.openxmlformats.org/officeDocument/2006/relationships/customXml" Target="../ink/ink737.xml"/><Relationship Id="rId7" Type="http://schemas.openxmlformats.org/officeDocument/2006/relationships/image" Target="../media/image93.png"/><Relationship Id="rId71" Type="http://schemas.openxmlformats.org/officeDocument/2006/relationships/image" Target="../media/image167.png"/><Relationship Id="rId2" Type="http://schemas.openxmlformats.org/officeDocument/2006/relationships/customXml" Target="../ink/ink699.xml"/><Relationship Id="rId29" Type="http://schemas.openxmlformats.org/officeDocument/2006/relationships/customXml" Target="../ink/ink713.xml"/><Relationship Id="rId24" Type="http://schemas.openxmlformats.org/officeDocument/2006/relationships/customXml" Target="../ink/ink710.xml"/><Relationship Id="rId40" Type="http://schemas.openxmlformats.org/officeDocument/2006/relationships/customXml" Target="../ink/ink719.xml"/><Relationship Id="rId45" Type="http://schemas.openxmlformats.org/officeDocument/2006/relationships/image" Target="../media/image154.png"/><Relationship Id="rId66" Type="http://schemas.openxmlformats.org/officeDocument/2006/relationships/customXml" Target="../ink/ink732.xml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3.xml"/><Relationship Id="rId21" Type="http://schemas.openxmlformats.org/officeDocument/2006/relationships/image" Target="../media/image110.png"/><Relationship Id="rId42" Type="http://schemas.openxmlformats.org/officeDocument/2006/relationships/customXml" Target="../ink/ink762.xml"/><Relationship Id="rId47" Type="http://schemas.openxmlformats.org/officeDocument/2006/relationships/image" Target="../media/image155.png"/><Relationship Id="rId63" Type="http://schemas.openxmlformats.org/officeDocument/2006/relationships/image" Target="../media/image163.png"/><Relationship Id="rId68" Type="http://schemas.openxmlformats.org/officeDocument/2006/relationships/customXml" Target="../ink/ink775.xml"/><Relationship Id="rId84" Type="http://schemas.openxmlformats.org/officeDocument/2006/relationships/customXml" Target="../ink/ink783.xml"/><Relationship Id="rId89" Type="http://schemas.openxmlformats.org/officeDocument/2006/relationships/image" Target="../media/image176.png"/><Relationship Id="rId16" Type="http://schemas.openxmlformats.org/officeDocument/2006/relationships/customXml" Target="../ink/ink748.xml"/><Relationship Id="rId11" Type="http://schemas.openxmlformats.org/officeDocument/2006/relationships/image" Target="../media/image95.png"/><Relationship Id="rId32" Type="http://schemas.openxmlformats.org/officeDocument/2006/relationships/customXml" Target="../ink/ink757.xml"/><Relationship Id="rId37" Type="http://schemas.openxmlformats.org/officeDocument/2006/relationships/image" Target="../media/image116.png"/><Relationship Id="rId53" Type="http://schemas.openxmlformats.org/officeDocument/2006/relationships/image" Target="../media/image158.png"/><Relationship Id="rId58" Type="http://schemas.openxmlformats.org/officeDocument/2006/relationships/customXml" Target="../ink/ink770.xml"/><Relationship Id="rId74" Type="http://schemas.openxmlformats.org/officeDocument/2006/relationships/customXml" Target="../ink/ink778.xml"/><Relationship Id="rId79" Type="http://schemas.openxmlformats.org/officeDocument/2006/relationships/image" Target="../media/image171.png"/><Relationship Id="rId102" Type="http://schemas.openxmlformats.org/officeDocument/2006/relationships/customXml" Target="../ink/ink792.xml"/><Relationship Id="rId5" Type="http://schemas.openxmlformats.org/officeDocument/2006/relationships/image" Target="../media/image92.png"/><Relationship Id="rId90" Type="http://schemas.openxmlformats.org/officeDocument/2006/relationships/customXml" Target="../ink/ink786.xml"/><Relationship Id="rId95" Type="http://schemas.openxmlformats.org/officeDocument/2006/relationships/image" Target="../media/image179.png"/><Relationship Id="rId22" Type="http://schemas.openxmlformats.org/officeDocument/2006/relationships/customXml" Target="../ink/ink751.xml"/><Relationship Id="rId27" Type="http://schemas.openxmlformats.org/officeDocument/2006/relationships/image" Target="../media/image12.png"/><Relationship Id="rId43" Type="http://schemas.openxmlformats.org/officeDocument/2006/relationships/image" Target="../media/image119.png"/><Relationship Id="rId48" Type="http://schemas.openxmlformats.org/officeDocument/2006/relationships/customXml" Target="../ink/ink765.xml"/><Relationship Id="rId64" Type="http://schemas.openxmlformats.org/officeDocument/2006/relationships/customXml" Target="../ink/ink773.xml"/><Relationship Id="rId69" Type="http://schemas.openxmlformats.org/officeDocument/2006/relationships/image" Target="../media/image166.png"/><Relationship Id="rId80" Type="http://schemas.openxmlformats.org/officeDocument/2006/relationships/customXml" Target="../ink/ink781.xml"/><Relationship Id="rId85" Type="http://schemas.openxmlformats.org/officeDocument/2006/relationships/image" Target="../media/image174.png"/><Relationship Id="rId12" Type="http://schemas.openxmlformats.org/officeDocument/2006/relationships/customXml" Target="../ink/ink746.xml"/><Relationship Id="rId17" Type="http://schemas.openxmlformats.org/officeDocument/2006/relationships/image" Target="../media/image101.png"/><Relationship Id="rId25" Type="http://schemas.openxmlformats.org/officeDocument/2006/relationships/image" Target="../media/image112.png"/><Relationship Id="rId33" Type="http://schemas.openxmlformats.org/officeDocument/2006/relationships/image" Target="../media/image114.png"/><Relationship Id="rId38" Type="http://schemas.openxmlformats.org/officeDocument/2006/relationships/customXml" Target="../ink/ink760.xml"/><Relationship Id="rId46" Type="http://schemas.openxmlformats.org/officeDocument/2006/relationships/customXml" Target="../ink/ink764.xml"/><Relationship Id="rId59" Type="http://schemas.openxmlformats.org/officeDocument/2006/relationships/image" Target="../media/image161.png"/><Relationship Id="rId67" Type="http://schemas.openxmlformats.org/officeDocument/2006/relationships/image" Target="../media/image165.png"/><Relationship Id="rId103" Type="http://schemas.openxmlformats.org/officeDocument/2006/relationships/image" Target="../media/image183.png"/><Relationship Id="rId20" Type="http://schemas.openxmlformats.org/officeDocument/2006/relationships/customXml" Target="../ink/ink750.xml"/><Relationship Id="rId41" Type="http://schemas.openxmlformats.org/officeDocument/2006/relationships/image" Target="../media/image118.png"/><Relationship Id="rId54" Type="http://schemas.openxmlformats.org/officeDocument/2006/relationships/customXml" Target="../ink/ink768.xml"/><Relationship Id="rId62" Type="http://schemas.openxmlformats.org/officeDocument/2006/relationships/customXml" Target="../ink/ink772.xml"/><Relationship Id="rId70" Type="http://schemas.openxmlformats.org/officeDocument/2006/relationships/customXml" Target="../ink/ink776.xml"/><Relationship Id="rId75" Type="http://schemas.openxmlformats.org/officeDocument/2006/relationships/image" Target="../media/image169.png"/><Relationship Id="rId83" Type="http://schemas.openxmlformats.org/officeDocument/2006/relationships/image" Target="../media/image173.png"/><Relationship Id="rId88" Type="http://schemas.openxmlformats.org/officeDocument/2006/relationships/customXml" Target="../ink/ink785.xml"/><Relationship Id="rId91" Type="http://schemas.openxmlformats.org/officeDocument/2006/relationships/image" Target="../media/image177.png"/><Relationship Id="rId96" Type="http://schemas.openxmlformats.org/officeDocument/2006/relationships/customXml" Target="../ink/ink7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3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754.xml"/><Relationship Id="rId36" Type="http://schemas.openxmlformats.org/officeDocument/2006/relationships/customXml" Target="../ink/ink759.xml"/><Relationship Id="rId49" Type="http://schemas.openxmlformats.org/officeDocument/2006/relationships/image" Target="../media/image156.png"/><Relationship Id="rId57" Type="http://schemas.openxmlformats.org/officeDocument/2006/relationships/image" Target="../media/image160.png"/><Relationship Id="rId10" Type="http://schemas.openxmlformats.org/officeDocument/2006/relationships/customXml" Target="../ink/ink745.xml"/><Relationship Id="rId31" Type="http://schemas.openxmlformats.org/officeDocument/2006/relationships/image" Target="../media/image113.png"/><Relationship Id="rId44" Type="http://schemas.openxmlformats.org/officeDocument/2006/relationships/customXml" Target="../ink/ink763.xml"/><Relationship Id="rId52" Type="http://schemas.openxmlformats.org/officeDocument/2006/relationships/customXml" Target="../ink/ink767.xml"/><Relationship Id="rId60" Type="http://schemas.openxmlformats.org/officeDocument/2006/relationships/customXml" Target="../ink/ink771.xml"/><Relationship Id="rId65" Type="http://schemas.openxmlformats.org/officeDocument/2006/relationships/image" Target="../media/image164.png"/><Relationship Id="rId73" Type="http://schemas.openxmlformats.org/officeDocument/2006/relationships/image" Target="../media/image168.png"/><Relationship Id="rId78" Type="http://schemas.openxmlformats.org/officeDocument/2006/relationships/customXml" Target="../ink/ink780.xml"/><Relationship Id="rId81" Type="http://schemas.openxmlformats.org/officeDocument/2006/relationships/image" Target="../media/image172.png"/><Relationship Id="rId86" Type="http://schemas.openxmlformats.org/officeDocument/2006/relationships/customXml" Target="../ink/ink784.xml"/><Relationship Id="rId94" Type="http://schemas.openxmlformats.org/officeDocument/2006/relationships/customXml" Target="../ink/ink788.xml"/><Relationship Id="rId99" Type="http://schemas.openxmlformats.org/officeDocument/2006/relationships/image" Target="../media/image181.png"/><Relationship Id="rId101" Type="http://schemas.openxmlformats.org/officeDocument/2006/relationships/image" Target="../media/image182.png"/><Relationship Id="rId4" Type="http://schemas.openxmlformats.org/officeDocument/2006/relationships/customXml" Target="../ink/ink742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749.xml"/><Relationship Id="rId39" Type="http://schemas.openxmlformats.org/officeDocument/2006/relationships/image" Target="../media/image117.png"/><Relationship Id="rId34" Type="http://schemas.openxmlformats.org/officeDocument/2006/relationships/customXml" Target="../ink/ink758.xml"/><Relationship Id="rId50" Type="http://schemas.openxmlformats.org/officeDocument/2006/relationships/customXml" Target="../ink/ink766.xml"/><Relationship Id="rId55" Type="http://schemas.openxmlformats.org/officeDocument/2006/relationships/image" Target="../media/image159.png"/><Relationship Id="rId76" Type="http://schemas.openxmlformats.org/officeDocument/2006/relationships/customXml" Target="../ink/ink779.xml"/><Relationship Id="rId97" Type="http://schemas.openxmlformats.org/officeDocument/2006/relationships/image" Target="../media/image180.png"/><Relationship Id="rId7" Type="http://schemas.openxmlformats.org/officeDocument/2006/relationships/image" Target="../media/image93.png"/><Relationship Id="rId71" Type="http://schemas.openxmlformats.org/officeDocument/2006/relationships/image" Target="../media/image167.png"/><Relationship Id="rId92" Type="http://schemas.openxmlformats.org/officeDocument/2006/relationships/customXml" Target="../ink/ink787.xml"/><Relationship Id="rId2" Type="http://schemas.openxmlformats.org/officeDocument/2006/relationships/customXml" Target="../ink/ink741.xml"/><Relationship Id="rId29" Type="http://schemas.openxmlformats.org/officeDocument/2006/relationships/customXml" Target="../ink/ink755.xml"/><Relationship Id="rId24" Type="http://schemas.openxmlformats.org/officeDocument/2006/relationships/customXml" Target="../ink/ink752.xml"/><Relationship Id="rId40" Type="http://schemas.openxmlformats.org/officeDocument/2006/relationships/customXml" Target="../ink/ink761.xml"/><Relationship Id="rId45" Type="http://schemas.openxmlformats.org/officeDocument/2006/relationships/image" Target="../media/image154.png"/><Relationship Id="rId66" Type="http://schemas.openxmlformats.org/officeDocument/2006/relationships/customXml" Target="../ink/ink774.xml"/><Relationship Id="rId87" Type="http://schemas.openxmlformats.org/officeDocument/2006/relationships/image" Target="../media/image175.png"/><Relationship Id="rId61" Type="http://schemas.openxmlformats.org/officeDocument/2006/relationships/image" Target="../media/image162.png"/><Relationship Id="rId82" Type="http://schemas.openxmlformats.org/officeDocument/2006/relationships/customXml" Target="../ink/ink782.xml"/><Relationship Id="rId19" Type="http://schemas.openxmlformats.org/officeDocument/2006/relationships/image" Target="../media/image108.png"/><Relationship Id="rId14" Type="http://schemas.openxmlformats.org/officeDocument/2006/relationships/customXml" Target="../ink/ink747.xml"/><Relationship Id="rId30" Type="http://schemas.openxmlformats.org/officeDocument/2006/relationships/customXml" Target="../ink/ink756.xml"/><Relationship Id="rId35" Type="http://schemas.openxmlformats.org/officeDocument/2006/relationships/image" Target="../media/image115.png"/><Relationship Id="rId56" Type="http://schemas.openxmlformats.org/officeDocument/2006/relationships/customXml" Target="../ink/ink769.xml"/><Relationship Id="rId77" Type="http://schemas.openxmlformats.org/officeDocument/2006/relationships/image" Target="../media/image170.png"/><Relationship Id="rId100" Type="http://schemas.openxmlformats.org/officeDocument/2006/relationships/customXml" Target="../ink/ink791.xml"/><Relationship Id="rId8" Type="http://schemas.openxmlformats.org/officeDocument/2006/relationships/customXml" Target="../ink/ink744.xml"/><Relationship Id="rId51" Type="http://schemas.openxmlformats.org/officeDocument/2006/relationships/image" Target="../media/image157.png"/><Relationship Id="rId72" Type="http://schemas.openxmlformats.org/officeDocument/2006/relationships/customXml" Target="../ink/ink777.xml"/><Relationship Id="rId93" Type="http://schemas.openxmlformats.org/officeDocument/2006/relationships/image" Target="../media/image178.png"/><Relationship Id="rId98" Type="http://schemas.openxmlformats.org/officeDocument/2006/relationships/customXml" Target="../ink/ink790.xml"/><Relationship Id="rId3" Type="http://schemas.openxmlformats.org/officeDocument/2006/relationships/image" Target="../media/image91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5.xml"/><Relationship Id="rId117" Type="http://schemas.openxmlformats.org/officeDocument/2006/relationships/customXml" Target="../ink/ink852.xml"/><Relationship Id="rId21" Type="http://schemas.openxmlformats.org/officeDocument/2006/relationships/image" Target="../media/image110.png"/><Relationship Id="rId42" Type="http://schemas.openxmlformats.org/officeDocument/2006/relationships/customXml" Target="../ink/ink814.xml"/><Relationship Id="rId47" Type="http://schemas.openxmlformats.org/officeDocument/2006/relationships/image" Target="../media/image155.png"/><Relationship Id="rId63" Type="http://schemas.openxmlformats.org/officeDocument/2006/relationships/image" Target="../media/image163.png"/><Relationship Id="rId68" Type="http://schemas.openxmlformats.org/officeDocument/2006/relationships/customXml" Target="../ink/ink827.xml"/><Relationship Id="rId84" Type="http://schemas.openxmlformats.org/officeDocument/2006/relationships/customXml" Target="../ink/ink835.xml"/><Relationship Id="rId89" Type="http://schemas.openxmlformats.org/officeDocument/2006/relationships/image" Target="../media/image176.png"/><Relationship Id="rId112" Type="http://schemas.openxmlformats.org/officeDocument/2006/relationships/image" Target="../media/image187.png"/><Relationship Id="rId16" Type="http://schemas.openxmlformats.org/officeDocument/2006/relationships/customXml" Target="../ink/ink800.xml"/><Relationship Id="rId107" Type="http://schemas.openxmlformats.org/officeDocument/2006/relationships/image" Target="../media/image185.png"/><Relationship Id="rId11" Type="http://schemas.openxmlformats.org/officeDocument/2006/relationships/image" Target="../media/image95.png"/><Relationship Id="rId32" Type="http://schemas.openxmlformats.org/officeDocument/2006/relationships/customXml" Target="../ink/ink809.xml"/><Relationship Id="rId37" Type="http://schemas.openxmlformats.org/officeDocument/2006/relationships/image" Target="../media/image116.png"/><Relationship Id="rId53" Type="http://schemas.openxmlformats.org/officeDocument/2006/relationships/image" Target="../media/image158.png"/><Relationship Id="rId58" Type="http://schemas.openxmlformats.org/officeDocument/2006/relationships/customXml" Target="../ink/ink822.xml"/><Relationship Id="rId74" Type="http://schemas.openxmlformats.org/officeDocument/2006/relationships/customXml" Target="../ink/ink830.xml"/><Relationship Id="rId79" Type="http://schemas.openxmlformats.org/officeDocument/2006/relationships/image" Target="../media/image171.png"/><Relationship Id="rId102" Type="http://schemas.openxmlformats.org/officeDocument/2006/relationships/customXml" Target="../ink/ink844.xml"/><Relationship Id="rId5" Type="http://schemas.openxmlformats.org/officeDocument/2006/relationships/image" Target="../media/image92.png"/><Relationship Id="rId90" Type="http://schemas.openxmlformats.org/officeDocument/2006/relationships/customXml" Target="../ink/ink838.xml"/><Relationship Id="rId95" Type="http://schemas.openxmlformats.org/officeDocument/2006/relationships/image" Target="../media/image179.png"/><Relationship Id="rId22" Type="http://schemas.openxmlformats.org/officeDocument/2006/relationships/customXml" Target="../ink/ink803.xml"/><Relationship Id="rId27" Type="http://schemas.openxmlformats.org/officeDocument/2006/relationships/image" Target="../media/image12.png"/><Relationship Id="rId43" Type="http://schemas.openxmlformats.org/officeDocument/2006/relationships/image" Target="../media/image119.png"/><Relationship Id="rId48" Type="http://schemas.openxmlformats.org/officeDocument/2006/relationships/customXml" Target="../ink/ink817.xml"/><Relationship Id="rId64" Type="http://schemas.openxmlformats.org/officeDocument/2006/relationships/customXml" Target="../ink/ink825.xml"/><Relationship Id="rId69" Type="http://schemas.openxmlformats.org/officeDocument/2006/relationships/image" Target="../media/image166.png"/><Relationship Id="rId113" Type="http://schemas.openxmlformats.org/officeDocument/2006/relationships/customXml" Target="../ink/ink850.xml"/><Relationship Id="rId118" Type="http://schemas.openxmlformats.org/officeDocument/2006/relationships/image" Target="../media/image190.png"/><Relationship Id="rId80" Type="http://schemas.openxmlformats.org/officeDocument/2006/relationships/customXml" Target="../ink/ink833.xml"/><Relationship Id="rId85" Type="http://schemas.openxmlformats.org/officeDocument/2006/relationships/image" Target="../media/image174.png"/><Relationship Id="rId12" Type="http://schemas.openxmlformats.org/officeDocument/2006/relationships/customXml" Target="../ink/ink798.xml"/><Relationship Id="rId17" Type="http://schemas.openxmlformats.org/officeDocument/2006/relationships/image" Target="../media/image101.png"/><Relationship Id="rId33" Type="http://schemas.openxmlformats.org/officeDocument/2006/relationships/image" Target="../media/image114.png"/><Relationship Id="rId38" Type="http://schemas.openxmlformats.org/officeDocument/2006/relationships/customXml" Target="../ink/ink812.xml"/><Relationship Id="rId59" Type="http://schemas.openxmlformats.org/officeDocument/2006/relationships/image" Target="../media/image161.png"/><Relationship Id="rId103" Type="http://schemas.openxmlformats.org/officeDocument/2006/relationships/image" Target="../media/image183.png"/><Relationship Id="rId108" Type="http://schemas.openxmlformats.org/officeDocument/2006/relationships/customXml" Target="../ink/ink847.xml"/><Relationship Id="rId54" Type="http://schemas.openxmlformats.org/officeDocument/2006/relationships/customXml" Target="../ink/ink820.xml"/><Relationship Id="rId70" Type="http://schemas.openxmlformats.org/officeDocument/2006/relationships/customXml" Target="../ink/ink828.xml"/><Relationship Id="rId75" Type="http://schemas.openxmlformats.org/officeDocument/2006/relationships/image" Target="../media/image169.png"/><Relationship Id="rId91" Type="http://schemas.openxmlformats.org/officeDocument/2006/relationships/image" Target="../media/image177.png"/><Relationship Id="rId96" Type="http://schemas.openxmlformats.org/officeDocument/2006/relationships/customXml" Target="../ink/ink8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5.xml"/><Relationship Id="rId23" Type="http://schemas.openxmlformats.org/officeDocument/2006/relationships/image" Target="../media/image111.png"/><Relationship Id="rId28" Type="http://schemas.openxmlformats.org/officeDocument/2006/relationships/customXml" Target="../ink/ink806.xml"/><Relationship Id="rId49" Type="http://schemas.openxmlformats.org/officeDocument/2006/relationships/image" Target="../media/image156.png"/><Relationship Id="rId114" Type="http://schemas.openxmlformats.org/officeDocument/2006/relationships/image" Target="../media/image188.png"/><Relationship Id="rId119" Type="http://schemas.openxmlformats.org/officeDocument/2006/relationships/customXml" Target="../ink/ink853.xml"/><Relationship Id="rId44" Type="http://schemas.openxmlformats.org/officeDocument/2006/relationships/customXml" Target="../ink/ink815.xml"/><Relationship Id="rId60" Type="http://schemas.openxmlformats.org/officeDocument/2006/relationships/customXml" Target="../ink/ink823.xml"/><Relationship Id="rId65" Type="http://schemas.openxmlformats.org/officeDocument/2006/relationships/image" Target="../media/image164.png"/><Relationship Id="rId81" Type="http://schemas.openxmlformats.org/officeDocument/2006/relationships/image" Target="../media/image172.png"/><Relationship Id="rId86" Type="http://schemas.openxmlformats.org/officeDocument/2006/relationships/customXml" Target="../ink/ink836.xml"/><Relationship Id="rId4" Type="http://schemas.openxmlformats.org/officeDocument/2006/relationships/customXml" Target="../ink/ink794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801.xml"/><Relationship Id="rId39" Type="http://schemas.openxmlformats.org/officeDocument/2006/relationships/image" Target="../media/image117.png"/><Relationship Id="rId109" Type="http://schemas.openxmlformats.org/officeDocument/2006/relationships/customXml" Target="../ink/ink848.xml"/><Relationship Id="rId34" Type="http://schemas.openxmlformats.org/officeDocument/2006/relationships/customXml" Target="../ink/ink810.xml"/><Relationship Id="rId50" Type="http://schemas.openxmlformats.org/officeDocument/2006/relationships/customXml" Target="../ink/ink818.xml"/><Relationship Id="rId55" Type="http://schemas.openxmlformats.org/officeDocument/2006/relationships/image" Target="../media/image159.png"/><Relationship Id="rId76" Type="http://schemas.openxmlformats.org/officeDocument/2006/relationships/customXml" Target="../ink/ink831.xml"/><Relationship Id="rId97" Type="http://schemas.openxmlformats.org/officeDocument/2006/relationships/image" Target="../media/image180.png"/><Relationship Id="rId104" Type="http://schemas.openxmlformats.org/officeDocument/2006/relationships/customXml" Target="../ink/ink845.xml"/><Relationship Id="rId120" Type="http://schemas.openxmlformats.org/officeDocument/2006/relationships/image" Target="../media/image191.png"/><Relationship Id="rId7" Type="http://schemas.openxmlformats.org/officeDocument/2006/relationships/image" Target="../media/image93.png"/><Relationship Id="rId71" Type="http://schemas.openxmlformats.org/officeDocument/2006/relationships/image" Target="../media/image167.png"/><Relationship Id="rId92" Type="http://schemas.openxmlformats.org/officeDocument/2006/relationships/customXml" Target="../ink/ink839.xml"/><Relationship Id="rId2" Type="http://schemas.openxmlformats.org/officeDocument/2006/relationships/customXml" Target="../ink/ink793.xml"/><Relationship Id="rId29" Type="http://schemas.openxmlformats.org/officeDocument/2006/relationships/customXml" Target="../ink/ink807.xml"/><Relationship Id="rId24" Type="http://schemas.openxmlformats.org/officeDocument/2006/relationships/customXml" Target="../ink/ink804.xml"/><Relationship Id="rId40" Type="http://schemas.openxmlformats.org/officeDocument/2006/relationships/customXml" Target="../ink/ink813.xml"/><Relationship Id="rId45" Type="http://schemas.openxmlformats.org/officeDocument/2006/relationships/image" Target="../media/image154.png"/><Relationship Id="rId66" Type="http://schemas.openxmlformats.org/officeDocument/2006/relationships/customXml" Target="../ink/ink826.xml"/><Relationship Id="rId87" Type="http://schemas.openxmlformats.org/officeDocument/2006/relationships/image" Target="../media/image175.png"/><Relationship Id="rId110" Type="http://schemas.openxmlformats.org/officeDocument/2006/relationships/image" Target="../media/image186.png"/><Relationship Id="rId115" Type="http://schemas.openxmlformats.org/officeDocument/2006/relationships/customXml" Target="../ink/ink851.xml"/><Relationship Id="rId61" Type="http://schemas.openxmlformats.org/officeDocument/2006/relationships/image" Target="../media/image162.png"/><Relationship Id="rId82" Type="http://schemas.openxmlformats.org/officeDocument/2006/relationships/customXml" Target="../ink/ink834.xml"/><Relationship Id="rId19" Type="http://schemas.openxmlformats.org/officeDocument/2006/relationships/image" Target="../media/image108.png"/><Relationship Id="rId14" Type="http://schemas.openxmlformats.org/officeDocument/2006/relationships/customXml" Target="../ink/ink799.xml"/><Relationship Id="rId30" Type="http://schemas.openxmlformats.org/officeDocument/2006/relationships/customXml" Target="../ink/ink808.xml"/><Relationship Id="rId35" Type="http://schemas.openxmlformats.org/officeDocument/2006/relationships/image" Target="../media/image115.png"/><Relationship Id="rId56" Type="http://schemas.openxmlformats.org/officeDocument/2006/relationships/customXml" Target="../ink/ink821.xml"/><Relationship Id="rId77" Type="http://schemas.openxmlformats.org/officeDocument/2006/relationships/image" Target="../media/image170.png"/><Relationship Id="rId100" Type="http://schemas.openxmlformats.org/officeDocument/2006/relationships/customXml" Target="../ink/ink843.xml"/><Relationship Id="rId105" Type="http://schemas.openxmlformats.org/officeDocument/2006/relationships/image" Target="../media/image184.png"/><Relationship Id="rId8" Type="http://schemas.openxmlformats.org/officeDocument/2006/relationships/customXml" Target="../ink/ink796.xml"/><Relationship Id="rId51" Type="http://schemas.openxmlformats.org/officeDocument/2006/relationships/image" Target="../media/image157.png"/><Relationship Id="rId72" Type="http://schemas.openxmlformats.org/officeDocument/2006/relationships/customXml" Target="../ink/ink829.xml"/><Relationship Id="rId93" Type="http://schemas.openxmlformats.org/officeDocument/2006/relationships/image" Target="../media/image178.png"/><Relationship Id="rId98" Type="http://schemas.openxmlformats.org/officeDocument/2006/relationships/customXml" Target="../ink/ink842.xml"/><Relationship Id="rId121" Type="http://schemas.openxmlformats.org/officeDocument/2006/relationships/customXml" Target="../ink/ink854.xml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816.xml"/><Relationship Id="rId67" Type="http://schemas.openxmlformats.org/officeDocument/2006/relationships/image" Target="../media/image165.png"/><Relationship Id="rId116" Type="http://schemas.openxmlformats.org/officeDocument/2006/relationships/image" Target="../media/image189.png"/><Relationship Id="rId20" Type="http://schemas.openxmlformats.org/officeDocument/2006/relationships/customXml" Target="../ink/ink802.xml"/><Relationship Id="rId41" Type="http://schemas.openxmlformats.org/officeDocument/2006/relationships/image" Target="../media/image118.png"/><Relationship Id="rId62" Type="http://schemas.openxmlformats.org/officeDocument/2006/relationships/customXml" Target="../ink/ink824.xml"/><Relationship Id="rId83" Type="http://schemas.openxmlformats.org/officeDocument/2006/relationships/image" Target="../media/image173.png"/><Relationship Id="rId88" Type="http://schemas.openxmlformats.org/officeDocument/2006/relationships/customXml" Target="../ink/ink837.xml"/><Relationship Id="rId111" Type="http://schemas.openxmlformats.org/officeDocument/2006/relationships/customXml" Target="../ink/ink849.xml"/><Relationship Id="rId15" Type="http://schemas.openxmlformats.org/officeDocument/2006/relationships/image" Target="../media/image97.png"/><Relationship Id="rId36" Type="http://schemas.openxmlformats.org/officeDocument/2006/relationships/customXml" Target="../ink/ink811.xml"/><Relationship Id="rId57" Type="http://schemas.openxmlformats.org/officeDocument/2006/relationships/image" Target="../media/image160.png"/><Relationship Id="rId106" Type="http://schemas.openxmlformats.org/officeDocument/2006/relationships/customXml" Target="../ink/ink846.xml"/><Relationship Id="rId10" Type="http://schemas.openxmlformats.org/officeDocument/2006/relationships/customXml" Target="../ink/ink797.xml"/><Relationship Id="rId31" Type="http://schemas.openxmlformats.org/officeDocument/2006/relationships/image" Target="../media/image113.png"/><Relationship Id="rId52" Type="http://schemas.openxmlformats.org/officeDocument/2006/relationships/customXml" Target="../ink/ink819.xml"/><Relationship Id="rId73" Type="http://schemas.openxmlformats.org/officeDocument/2006/relationships/image" Target="../media/image168.png"/><Relationship Id="rId78" Type="http://schemas.openxmlformats.org/officeDocument/2006/relationships/customXml" Target="../ink/ink832.xml"/><Relationship Id="rId94" Type="http://schemas.openxmlformats.org/officeDocument/2006/relationships/customXml" Target="../ink/ink840.xml"/><Relationship Id="rId99" Type="http://schemas.openxmlformats.org/officeDocument/2006/relationships/image" Target="../media/image181.png"/><Relationship Id="rId101" Type="http://schemas.openxmlformats.org/officeDocument/2006/relationships/image" Target="../media/image182.png"/><Relationship Id="rId122" Type="http://schemas.openxmlformats.org/officeDocument/2006/relationships/image" Target="../media/image192.png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14.xml"/><Relationship Id="rId21" Type="http://schemas.openxmlformats.org/officeDocument/2006/relationships/image" Target="../media/image110.png"/><Relationship Id="rId42" Type="http://schemas.openxmlformats.org/officeDocument/2006/relationships/customXml" Target="../ink/ink876.xml"/><Relationship Id="rId63" Type="http://schemas.openxmlformats.org/officeDocument/2006/relationships/image" Target="../media/image163.png"/><Relationship Id="rId84" Type="http://schemas.openxmlformats.org/officeDocument/2006/relationships/customXml" Target="../ink/ink897.xml"/><Relationship Id="rId138" Type="http://schemas.openxmlformats.org/officeDocument/2006/relationships/image" Target="../media/image200.png"/><Relationship Id="rId107" Type="http://schemas.openxmlformats.org/officeDocument/2006/relationships/image" Target="../media/image185.png"/><Relationship Id="rId11" Type="http://schemas.openxmlformats.org/officeDocument/2006/relationships/image" Target="../media/image95.png"/><Relationship Id="rId32" Type="http://schemas.openxmlformats.org/officeDocument/2006/relationships/customXml" Target="../ink/ink871.xml"/><Relationship Id="rId53" Type="http://schemas.openxmlformats.org/officeDocument/2006/relationships/image" Target="../media/image158.png"/><Relationship Id="rId74" Type="http://schemas.openxmlformats.org/officeDocument/2006/relationships/customXml" Target="../ink/ink892.xml"/><Relationship Id="rId128" Type="http://schemas.openxmlformats.org/officeDocument/2006/relationships/image" Target="../media/image195.png"/><Relationship Id="rId149" Type="http://schemas.openxmlformats.org/officeDocument/2006/relationships/image" Target="../media/image205.png"/><Relationship Id="rId5" Type="http://schemas.openxmlformats.org/officeDocument/2006/relationships/image" Target="../media/image92.png"/><Relationship Id="rId95" Type="http://schemas.openxmlformats.org/officeDocument/2006/relationships/image" Target="../media/image179.png"/><Relationship Id="rId22" Type="http://schemas.openxmlformats.org/officeDocument/2006/relationships/customXml" Target="../ink/ink865.xml"/><Relationship Id="rId27" Type="http://schemas.openxmlformats.org/officeDocument/2006/relationships/image" Target="../media/image12.png"/><Relationship Id="rId43" Type="http://schemas.openxmlformats.org/officeDocument/2006/relationships/image" Target="../media/image119.png"/><Relationship Id="rId48" Type="http://schemas.openxmlformats.org/officeDocument/2006/relationships/customXml" Target="../ink/ink879.xml"/><Relationship Id="rId64" Type="http://schemas.openxmlformats.org/officeDocument/2006/relationships/customXml" Target="../ink/ink887.xml"/><Relationship Id="rId69" Type="http://schemas.openxmlformats.org/officeDocument/2006/relationships/image" Target="../media/image166.png"/><Relationship Id="rId113" Type="http://schemas.openxmlformats.org/officeDocument/2006/relationships/customXml" Target="../ink/ink912.xml"/><Relationship Id="rId118" Type="http://schemas.openxmlformats.org/officeDocument/2006/relationships/image" Target="../media/image190.png"/><Relationship Id="rId134" Type="http://schemas.openxmlformats.org/officeDocument/2006/relationships/image" Target="../media/image198.png"/><Relationship Id="rId139" Type="http://schemas.openxmlformats.org/officeDocument/2006/relationships/customXml" Target="../ink/ink925.xml"/><Relationship Id="rId80" Type="http://schemas.openxmlformats.org/officeDocument/2006/relationships/customXml" Target="../ink/ink895.xml"/><Relationship Id="rId85" Type="http://schemas.openxmlformats.org/officeDocument/2006/relationships/image" Target="../media/image174.png"/><Relationship Id="rId150" Type="http://schemas.openxmlformats.org/officeDocument/2006/relationships/customXml" Target="../ink/ink931.xml"/><Relationship Id="rId155" Type="http://schemas.openxmlformats.org/officeDocument/2006/relationships/image" Target="../media/image208.png"/><Relationship Id="rId12" Type="http://schemas.openxmlformats.org/officeDocument/2006/relationships/customXml" Target="../ink/ink860.xml"/><Relationship Id="rId17" Type="http://schemas.openxmlformats.org/officeDocument/2006/relationships/image" Target="../media/image101.png"/><Relationship Id="rId33" Type="http://schemas.openxmlformats.org/officeDocument/2006/relationships/image" Target="../media/image114.png"/><Relationship Id="rId38" Type="http://schemas.openxmlformats.org/officeDocument/2006/relationships/customXml" Target="../ink/ink874.xml"/><Relationship Id="rId59" Type="http://schemas.openxmlformats.org/officeDocument/2006/relationships/image" Target="../media/image161.png"/><Relationship Id="rId103" Type="http://schemas.openxmlformats.org/officeDocument/2006/relationships/image" Target="../media/image183.png"/><Relationship Id="rId108" Type="http://schemas.openxmlformats.org/officeDocument/2006/relationships/customXml" Target="../ink/ink909.xml"/><Relationship Id="rId124" Type="http://schemas.openxmlformats.org/officeDocument/2006/relationships/image" Target="../media/image193.png"/><Relationship Id="rId129" Type="http://schemas.openxmlformats.org/officeDocument/2006/relationships/customXml" Target="../ink/ink920.xml"/><Relationship Id="rId54" Type="http://schemas.openxmlformats.org/officeDocument/2006/relationships/customXml" Target="../ink/ink882.xml"/><Relationship Id="rId70" Type="http://schemas.openxmlformats.org/officeDocument/2006/relationships/customXml" Target="../ink/ink890.xml"/><Relationship Id="rId75" Type="http://schemas.openxmlformats.org/officeDocument/2006/relationships/image" Target="../media/image169.png"/><Relationship Id="rId91" Type="http://schemas.openxmlformats.org/officeDocument/2006/relationships/image" Target="../media/image177.png"/><Relationship Id="rId96" Type="http://schemas.openxmlformats.org/officeDocument/2006/relationships/customXml" Target="../ink/ink903.xml"/><Relationship Id="rId140" Type="http://schemas.openxmlformats.org/officeDocument/2006/relationships/image" Target="../media/image201.png"/><Relationship Id="rId145" Type="http://schemas.openxmlformats.org/officeDocument/2006/relationships/image" Target="../media/image2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7.xml"/><Relationship Id="rId23" Type="http://schemas.openxmlformats.org/officeDocument/2006/relationships/image" Target="../media/image111.png"/><Relationship Id="rId28" Type="http://schemas.openxmlformats.org/officeDocument/2006/relationships/customXml" Target="../ink/ink868.xml"/><Relationship Id="rId49" Type="http://schemas.openxmlformats.org/officeDocument/2006/relationships/image" Target="../media/image156.png"/><Relationship Id="rId114" Type="http://schemas.openxmlformats.org/officeDocument/2006/relationships/image" Target="../media/image188.png"/><Relationship Id="rId119" Type="http://schemas.openxmlformats.org/officeDocument/2006/relationships/customXml" Target="../ink/ink915.xml"/><Relationship Id="rId44" Type="http://schemas.openxmlformats.org/officeDocument/2006/relationships/customXml" Target="../ink/ink877.xml"/><Relationship Id="rId60" Type="http://schemas.openxmlformats.org/officeDocument/2006/relationships/customXml" Target="../ink/ink885.xml"/><Relationship Id="rId65" Type="http://schemas.openxmlformats.org/officeDocument/2006/relationships/image" Target="../media/image164.png"/><Relationship Id="rId81" Type="http://schemas.openxmlformats.org/officeDocument/2006/relationships/image" Target="../media/image172.png"/><Relationship Id="rId86" Type="http://schemas.openxmlformats.org/officeDocument/2006/relationships/customXml" Target="../ink/ink898.xml"/><Relationship Id="rId130" Type="http://schemas.openxmlformats.org/officeDocument/2006/relationships/image" Target="../media/image196.png"/><Relationship Id="rId135" Type="http://schemas.openxmlformats.org/officeDocument/2006/relationships/customXml" Target="../ink/ink923.xml"/><Relationship Id="rId151" Type="http://schemas.openxmlformats.org/officeDocument/2006/relationships/image" Target="../media/image206.png"/><Relationship Id="rId13" Type="http://schemas.openxmlformats.org/officeDocument/2006/relationships/image" Target="../media/image96.png"/><Relationship Id="rId18" Type="http://schemas.openxmlformats.org/officeDocument/2006/relationships/customXml" Target="../ink/ink863.xml"/><Relationship Id="rId39" Type="http://schemas.openxmlformats.org/officeDocument/2006/relationships/image" Target="../media/image117.png"/><Relationship Id="rId109" Type="http://schemas.openxmlformats.org/officeDocument/2006/relationships/customXml" Target="../ink/ink910.xml"/><Relationship Id="rId34" Type="http://schemas.openxmlformats.org/officeDocument/2006/relationships/customXml" Target="../ink/ink872.xml"/><Relationship Id="rId50" Type="http://schemas.openxmlformats.org/officeDocument/2006/relationships/customXml" Target="../ink/ink880.xml"/><Relationship Id="rId55" Type="http://schemas.openxmlformats.org/officeDocument/2006/relationships/image" Target="../media/image159.png"/><Relationship Id="rId76" Type="http://schemas.openxmlformats.org/officeDocument/2006/relationships/customXml" Target="../ink/ink893.xml"/><Relationship Id="rId97" Type="http://schemas.openxmlformats.org/officeDocument/2006/relationships/image" Target="../media/image180.png"/><Relationship Id="rId104" Type="http://schemas.openxmlformats.org/officeDocument/2006/relationships/customXml" Target="../ink/ink907.xml"/><Relationship Id="rId120" Type="http://schemas.openxmlformats.org/officeDocument/2006/relationships/image" Target="../media/image191.png"/><Relationship Id="rId125" Type="http://schemas.openxmlformats.org/officeDocument/2006/relationships/customXml" Target="../ink/ink918.xml"/><Relationship Id="rId141" Type="http://schemas.openxmlformats.org/officeDocument/2006/relationships/customXml" Target="../ink/ink926.xml"/><Relationship Id="rId146" Type="http://schemas.openxmlformats.org/officeDocument/2006/relationships/customXml" Target="../ink/ink929.xml"/><Relationship Id="rId7" Type="http://schemas.openxmlformats.org/officeDocument/2006/relationships/image" Target="../media/image93.png"/><Relationship Id="rId71" Type="http://schemas.openxmlformats.org/officeDocument/2006/relationships/image" Target="../media/image167.png"/><Relationship Id="rId92" Type="http://schemas.openxmlformats.org/officeDocument/2006/relationships/customXml" Target="../ink/ink901.xml"/><Relationship Id="rId2" Type="http://schemas.openxmlformats.org/officeDocument/2006/relationships/customXml" Target="../ink/ink855.xml"/><Relationship Id="rId29" Type="http://schemas.openxmlformats.org/officeDocument/2006/relationships/customXml" Target="../ink/ink869.xml"/><Relationship Id="rId24" Type="http://schemas.openxmlformats.org/officeDocument/2006/relationships/customXml" Target="../ink/ink866.xml"/><Relationship Id="rId40" Type="http://schemas.openxmlformats.org/officeDocument/2006/relationships/customXml" Target="../ink/ink875.xml"/><Relationship Id="rId45" Type="http://schemas.openxmlformats.org/officeDocument/2006/relationships/image" Target="../media/image154.png"/><Relationship Id="rId66" Type="http://schemas.openxmlformats.org/officeDocument/2006/relationships/customXml" Target="../ink/ink888.xml"/><Relationship Id="rId87" Type="http://schemas.openxmlformats.org/officeDocument/2006/relationships/image" Target="../media/image175.png"/><Relationship Id="rId110" Type="http://schemas.openxmlformats.org/officeDocument/2006/relationships/image" Target="../media/image186.png"/><Relationship Id="rId115" Type="http://schemas.openxmlformats.org/officeDocument/2006/relationships/customXml" Target="../ink/ink913.xml"/><Relationship Id="rId131" Type="http://schemas.openxmlformats.org/officeDocument/2006/relationships/customXml" Target="../ink/ink921.xml"/><Relationship Id="rId136" Type="http://schemas.openxmlformats.org/officeDocument/2006/relationships/image" Target="../media/image199.png"/><Relationship Id="rId61" Type="http://schemas.openxmlformats.org/officeDocument/2006/relationships/image" Target="../media/image162.png"/><Relationship Id="rId82" Type="http://schemas.openxmlformats.org/officeDocument/2006/relationships/customXml" Target="../ink/ink896.xml"/><Relationship Id="rId152" Type="http://schemas.openxmlformats.org/officeDocument/2006/relationships/customXml" Target="../ink/ink932.xml"/><Relationship Id="rId19" Type="http://schemas.openxmlformats.org/officeDocument/2006/relationships/image" Target="../media/image108.png"/><Relationship Id="rId14" Type="http://schemas.openxmlformats.org/officeDocument/2006/relationships/customXml" Target="../ink/ink861.xml"/><Relationship Id="rId30" Type="http://schemas.openxmlformats.org/officeDocument/2006/relationships/customXml" Target="../ink/ink870.xml"/><Relationship Id="rId35" Type="http://schemas.openxmlformats.org/officeDocument/2006/relationships/image" Target="../media/image115.png"/><Relationship Id="rId56" Type="http://schemas.openxmlformats.org/officeDocument/2006/relationships/customXml" Target="../ink/ink883.xml"/><Relationship Id="rId77" Type="http://schemas.openxmlformats.org/officeDocument/2006/relationships/image" Target="../media/image170.png"/><Relationship Id="rId100" Type="http://schemas.openxmlformats.org/officeDocument/2006/relationships/customXml" Target="../ink/ink905.xml"/><Relationship Id="rId105" Type="http://schemas.openxmlformats.org/officeDocument/2006/relationships/image" Target="../media/image184.png"/><Relationship Id="rId126" Type="http://schemas.openxmlformats.org/officeDocument/2006/relationships/image" Target="../media/image194.png"/><Relationship Id="rId147" Type="http://schemas.openxmlformats.org/officeDocument/2006/relationships/image" Target="../media/image204.png"/><Relationship Id="rId8" Type="http://schemas.openxmlformats.org/officeDocument/2006/relationships/customXml" Target="../ink/ink858.xml"/><Relationship Id="rId51" Type="http://schemas.openxmlformats.org/officeDocument/2006/relationships/image" Target="../media/image157.png"/><Relationship Id="rId72" Type="http://schemas.openxmlformats.org/officeDocument/2006/relationships/customXml" Target="../ink/ink891.xml"/><Relationship Id="rId93" Type="http://schemas.openxmlformats.org/officeDocument/2006/relationships/image" Target="../media/image178.png"/><Relationship Id="rId98" Type="http://schemas.openxmlformats.org/officeDocument/2006/relationships/customXml" Target="../ink/ink904.xml"/><Relationship Id="rId121" Type="http://schemas.openxmlformats.org/officeDocument/2006/relationships/customXml" Target="../ink/ink916.xml"/><Relationship Id="rId142" Type="http://schemas.openxmlformats.org/officeDocument/2006/relationships/image" Target="../media/image202.png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878.xml"/><Relationship Id="rId67" Type="http://schemas.openxmlformats.org/officeDocument/2006/relationships/image" Target="../media/image165.png"/><Relationship Id="rId116" Type="http://schemas.openxmlformats.org/officeDocument/2006/relationships/image" Target="../media/image189.png"/><Relationship Id="rId137" Type="http://schemas.openxmlformats.org/officeDocument/2006/relationships/customXml" Target="../ink/ink924.xml"/><Relationship Id="rId20" Type="http://schemas.openxmlformats.org/officeDocument/2006/relationships/customXml" Target="../ink/ink864.xml"/><Relationship Id="rId41" Type="http://schemas.openxmlformats.org/officeDocument/2006/relationships/image" Target="../media/image118.png"/><Relationship Id="rId62" Type="http://schemas.openxmlformats.org/officeDocument/2006/relationships/customXml" Target="../ink/ink886.xml"/><Relationship Id="rId83" Type="http://schemas.openxmlformats.org/officeDocument/2006/relationships/image" Target="../media/image173.png"/><Relationship Id="rId88" Type="http://schemas.openxmlformats.org/officeDocument/2006/relationships/customXml" Target="../ink/ink899.xml"/><Relationship Id="rId111" Type="http://schemas.openxmlformats.org/officeDocument/2006/relationships/customXml" Target="../ink/ink911.xml"/><Relationship Id="rId132" Type="http://schemas.openxmlformats.org/officeDocument/2006/relationships/image" Target="../media/image197.png"/><Relationship Id="rId153" Type="http://schemas.openxmlformats.org/officeDocument/2006/relationships/image" Target="../media/image207.png"/><Relationship Id="rId15" Type="http://schemas.openxmlformats.org/officeDocument/2006/relationships/image" Target="../media/image97.png"/><Relationship Id="rId36" Type="http://schemas.openxmlformats.org/officeDocument/2006/relationships/customXml" Target="../ink/ink873.xml"/><Relationship Id="rId57" Type="http://schemas.openxmlformats.org/officeDocument/2006/relationships/image" Target="../media/image160.png"/><Relationship Id="rId106" Type="http://schemas.openxmlformats.org/officeDocument/2006/relationships/customXml" Target="../ink/ink908.xml"/><Relationship Id="rId127" Type="http://schemas.openxmlformats.org/officeDocument/2006/relationships/customXml" Target="../ink/ink919.xml"/><Relationship Id="rId10" Type="http://schemas.openxmlformats.org/officeDocument/2006/relationships/customXml" Target="../ink/ink859.xml"/><Relationship Id="rId31" Type="http://schemas.openxmlformats.org/officeDocument/2006/relationships/image" Target="../media/image113.png"/><Relationship Id="rId52" Type="http://schemas.openxmlformats.org/officeDocument/2006/relationships/customXml" Target="../ink/ink881.xml"/><Relationship Id="rId73" Type="http://schemas.openxmlformats.org/officeDocument/2006/relationships/image" Target="../media/image168.png"/><Relationship Id="rId78" Type="http://schemas.openxmlformats.org/officeDocument/2006/relationships/customXml" Target="../ink/ink894.xml"/><Relationship Id="rId94" Type="http://schemas.openxmlformats.org/officeDocument/2006/relationships/customXml" Target="../ink/ink902.xml"/><Relationship Id="rId99" Type="http://schemas.openxmlformats.org/officeDocument/2006/relationships/image" Target="../media/image181.png"/><Relationship Id="rId101" Type="http://schemas.openxmlformats.org/officeDocument/2006/relationships/image" Target="../media/image182.png"/><Relationship Id="rId122" Type="http://schemas.openxmlformats.org/officeDocument/2006/relationships/image" Target="../media/image192.png"/><Relationship Id="rId143" Type="http://schemas.openxmlformats.org/officeDocument/2006/relationships/customXml" Target="../ink/ink927.xml"/><Relationship Id="rId148" Type="http://schemas.openxmlformats.org/officeDocument/2006/relationships/customXml" Target="../ink/ink930.xml"/><Relationship Id="rId4" Type="http://schemas.openxmlformats.org/officeDocument/2006/relationships/customXml" Target="../ink/ink856.xml"/><Relationship Id="rId9" Type="http://schemas.openxmlformats.org/officeDocument/2006/relationships/image" Target="../media/image94.png"/><Relationship Id="rId26" Type="http://schemas.openxmlformats.org/officeDocument/2006/relationships/customXml" Target="../ink/ink867.xml"/><Relationship Id="rId47" Type="http://schemas.openxmlformats.org/officeDocument/2006/relationships/image" Target="../media/image155.png"/><Relationship Id="rId68" Type="http://schemas.openxmlformats.org/officeDocument/2006/relationships/customXml" Target="../ink/ink889.xml"/><Relationship Id="rId89" Type="http://schemas.openxmlformats.org/officeDocument/2006/relationships/image" Target="../media/image176.png"/><Relationship Id="rId112" Type="http://schemas.openxmlformats.org/officeDocument/2006/relationships/image" Target="../media/image187.png"/><Relationship Id="rId133" Type="http://schemas.openxmlformats.org/officeDocument/2006/relationships/customXml" Target="../ink/ink922.xml"/><Relationship Id="rId154" Type="http://schemas.openxmlformats.org/officeDocument/2006/relationships/customXml" Target="../ink/ink933.xml"/><Relationship Id="rId16" Type="http://schemas.openxmlformats.org/officeDocument/2006/relationships/customXml" Target="../ink/ink862.xml"/><Relationship Id="rId37" Type="http://schemas.openxmlformats.org/officeDocument/2006/relationships/image" Target="../media/image116.png"/><Relationship Id="rId58" Type="http://schemas.openxmlformats.org/officeDocument/2006/relationships/customXml" Target="../ink/ink884.xml"/><Relationship Id="rId79" Type="http://schemas.openxmlformats.org/officeDocument/2006/relationships/image" Target="../media/image171.png"/><Relationship Id="rId102" Type="http://schemas.openxmlformats.org/officeDocument/2006/relationships/customXml" Target="../ink/ink906.xml"/><Relationship Id="rId123" Type="http://schemas.openxmlformats.org/officeDocument/2006/relationships/customXml" Target="../ink/ink917.xml"/><Relationship Id="rId144" Type="http://schemas.openxmlformats.org/officeDocument/2006/relationships/customXml" Target="../ink/ink928.xml"/><Relationship Id="rId90" Type="http://schemas.openxmlformats.org/officeDocument/2006/relationships/customXml" Target="../ink/ink900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93.xml"/><Relationship Id="rId21" Type="http://schemas.openxmlformats.org/officeDocument/2006/relationships/image" Target="../media/image110.png"/><Relationship Id="rId42" Type="http://schemas.openxmlformats.org/officeDocument/2006/relationships/customXml" Target="../ink/ink955.xml"/><Relationship Id="rId63" Type="http://schemas.openxmlformats.org/officeDocument/2006/relationships/image" Target="../media/image163.png"/><Relationship Id="rId84" Type="http://schemas.openxmlformats.org/officeDocument/2006/relationships/customXml" Target="../ink/ink976.xml"/><Relationship Id="rId138" Type="http://schemas.openxmlformats.org/officeDocument/2006/relationships/image" Target="../media/image200.png"/><Relationship Id="rId159" Type="http://schemas.openxmlformats.org/officeDocument/2006/relationships/image" Target="../media/image210.png"/><Relationship Id="rId107" Type="http://schemas.openxmlformats.org/officeDocument/2006/relationships/image" Target="../media/image185.png"/><Relationship Id="rId11" Type="http://schemas.openxmlformats.org/officeDocument/2006/relationships/image" Target="../media/image95.png"/><Relationship Id="rId32" Type="http://schemas.openxmlformats.org/officeDocument/2006/relationships/customXml" Target="../ink/ink950.xml"/><Relationship Id="rId53" Type="http://schemas.openxmlformats.org/officeDocument/2006/relationships/image" Target="../media/image158.png"/><Relationship Id="rId74" Type="http://schemas.openxmlformats.org/officeDocument/2006/relationships/customXml" Target="../ink/ink971.xml"/><Relationship Id="rId128" Type="http://schemas.openxmlformats.org/officeDocument/2006/relationships/image" Target="../media/image195.png"/><Relationship Id="rId149" Type="http://schemas.openxmlformats.org/officeDocument/2006/relationships/image" Target="../media/image205.png"/><Relationship Id="rId5" Type="http://schemas.openxmlformats.org/officeDocument/2006/relationships/image" Target="../media/image92.png"/><Relationship Id="rId95" Type="http://schemas.openxmlformats.org/officeDocument/2006/relationships/image" Target="../media/image179.png"/><Relationship Id="rId160" Type="http://schemas.openxmlformats.org/officeDocument/2006/relationships/customXml" Target="../ink/ink1015.xml"/><Relationship Id="rId22" Type="http://schemas.openxmlformats.org/officeDocument/2006/relationships/customXml" Target="../ink/ink944.xml"/><Relationship Id="rId43" Type="http://schemas.openxmlformats.org/officeDocument/2006/relationships/image" Target="../media/image119.png"/><Relationship Id="rId64" Type="http://schemas.openxmlformats.org/officeDocument/2006/relationships/customXml" Target="../ink/ink966.xml"/><Relationship Id="rId118" Type="http://schemas.openxmlformats.org/officeDocument/2006/relationships/image" Target="../media/image190.png"/><Relationship Id="rId139" Type="http://schemas.openxmlformats.org/officeDocument/2006/relationships/customXml" Target="../ink/ink1004.xml"/><Relationship Id="rId85" Type="http://schemas.openxmlformats.org/officeDocument/2006/relationships/image" Target="../media/image174.png"/><Relationship Id="rId150" Type="http://schemas.openxmlformats.org/officeDocument/2006/relationships/customXml" Target="../ink/ink1010.xml"/><Relationship Id="rId12" Type="http://schemas.openxmlformats.org/officeDocument/2006/relationships/customXml" Target="../ink/ink939.xml"/><Relationship Id="rId17" Type="http://schemas.openxmlformats.org/officeDocument/2006/relationships/image" Target="../media/image101.png"/><Relationship Id="rId33" Type="http://schemas.openxmlformats.org/officeDocument/2006/relationships/image" Target="../media/image114.png"/><Relationship Id="rId38" Type="http://schemas.openxmlformats.org/officeDocument/2006/relationships/customXml" Target="../ink/ink953.xml"/><Relationship Id="rId59" Type="http://schemas.openxmlformats.org/officeDocument/2006/relationships/image" Target="../media/image161.png"/><Relationship Id="rId103" Type="http://schemas.openxmlformats.org/officeDocument/2006/relationships/image" Target="../media/image183.png"/><Relationship Id="rId108" Type="http://schemas.openxmlformats.org/officeDocument/2006/relationships/customXml" Target="../ink/ink988.xml"/><Relationship Id="rId124" Type="http://schemas.openxmlformats.org/officeDocument/2006/relationships/image" Target="../media/image193.png"/><Relationship Id="rId129" Type="http://schemas.openxmlformats.org/officeDocument/2006/relationships/customXml" Target="../ink/ink999.xml"/><Relationship Id="rId54" Type="http://schemas.openxmlformats.org/officeDocument/2006/relationships/customXml" Target="../ink/ink961.xml"/><Relationship Id="rId70" Type="http://schemas.openxmlformats.org/officeDocument/2006/relationships/customXml" Target="../ink/ink969.xml"/><Relationship Id="rId75" Type="http://schemas.openxmlformats.org/officeDocument/2006/relationships/image" Target="../media/image169.png"/><Relationship Id="rId91" Type="http://schemas.openxmlformats.org/officeDocument/2006/relationships/image" Target="../media/image177.png"/><Relationship Id="rId96" Type="http://schemas.openxmlformats.org/officeDocument/2006/relationships/customXml" Target="../ink/ink982.xml"/><Relationship Id="rId140" Type="http://schemas.openxmlformats.org/officeDocument/2006/relationships/image" Target="../media/image201.png"/><Relationship Id="rId145" Type="http://schemas.openxmlformats.org/officeDocument/2006/relationships/image" Target="../media/image203.png"/><Relationship Id="rId161" Type="http://schemas.openxmlformats.org/officeDocument/2006/relationships/image" Target="../media/image2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6.xml"/><Relationship Id="rId23" Type="http://schemas.openxmlformats.org/officeDocument/2006/relationships/image" Target="../media/image111.png"/><Relationship Id="rId28" Type="http://schemas.openxmlformats.org/officeDocument/2006/relationships/customXml" Target="../ink/ink947.xml"/><Relationship Id="rId49" Type="http://schemas.openxmlformats.org/officeDocument/2006/relationships/image" Target="../media/image156.png"/><Relationship Id="rId114" Type="http://schemas.openxmlformats.org/officeDocument/2006/relationships/image" Target="../media/image188.png"/><Relationship Id="rId119" Type="http://schemas.openxmlformats.org/officeDocument/2006/relationships/customXml" Target="../ink/ink994.xml"/><Relationship Id="rId44" Type="http://schemas.openxmlformats.org/officeDocument/2006/relationships/customXml" Target="../ink/ink956.xml"/><Relationship Id="rId60" Type="http://schemas.openxmlformats.org/officeDocument/2006/relationships/customXml" Target="../ink/ink964.xml"/><Relationship Id="rId65" Type="http://schemas.openxmlformats.org/officeDocument/2006/relationships/image" Target="../media/image164.png"/><Relationship Id="rId81" Type="http://schemas.openxmlformats.org/officeDocument/2006/relationships/image" Target="../media/image172.png"/><Relationship Id="rId86" Type="http://schemas.openxmlformats.org/officeDocument/2006/relationships/customXml" Target="../ink/ink977.xml"/><Relationship Id="rId130" Type="http://schemas.openxmlformats.org/officeDocument/2006/relationships/image" Target="../media/image196.png"/><Relationship Id="rId135" Type="http://schemas.openxmlformats.org/officeDocument/2006/relationships/customXml" Target="../ink/ink1002.xml"/><Relationship Id="rId151" Type="http://schemas.openxmlformats.org/officeDocument/2006/relationships/image" Target="../media/image206.png"/><Relationship Id="rId156" Type="http://schemas.openxmlformats.org/officeDocument/2006/relationships/customXml" Target="../ink/ink1013.xml"/><Relationship Id="rId13" Type="http://schemas.openxmlformats.org/officeDocument/2006/relationships/image" Target="../media/image96.png"/><Relationship Id="rId18" Type="http://schemas.openxmlformats.org/officeDocument/2006/relationships/customXml" Target="../ink/ink942.xml"/><Relationship Id="rId39" Type="http://schemas.openxmlformats.org/officeDocument/2006/relationships/image" Target="../media/image117.png"/><Relationship Id="rId109" Type="http://schemas.openxmlformats.org/officeDocument/2006/relationships/customXml" Target="../ink/ink989.xml"/><Relationship Id="rId34" Type="http://schemas.openxmlformats.org/officeDocument/2006/relationships/customXml" Target="../ink/ink951.xml"/><Relationship Id="rId50" Type="http://schemas.openxmlformats.org/officeDocument/2006/relationships/customXml" Target="../ink/ink959.xml"/><Relationship Id="rId55" Type="http://schemas.openxmlformats.org/officeDocument/2006/relationships/image" Target="../media/image159.png"/><Relationship Id="rId76" Type="http://schemas.openxmlformats.org/officeDocument/2006/relationships/customXml" Target="../ink/ink972.xml"/><Relationship Id="rId97" Type="http://schemas.openxmlformats.org/officeDocument/2006/relationships/image" Target="../media/image180.png"/><Relationship Id="rId104" Type="http://schemas.openxmlformats.org/officeDocument/2006/relationships/customXml" Target="../ink/ink986.xml"/><Relationship Id="rId120" Type="http://schemas.openxmlformats.org/officeDocument/2006/relationships/image" Target="../media/image191.png"/><Relationship Id="rId125" Type="http://schemas.openxmlformats.org/officeDocument/2006/relationships/customXml" Target="../ink/ink997.xml"/><Relationship Id="rId141" Type="http://schemas.openxmlformats.org/officeDocument/2006/relationships/customXml" Target="../ink/ink1005.xml"/><Relationship Id="rId146" Type="http://schemas.openxmlformats.org/officeDocument/2006/relationships/customXml" Target="../ink/ink1008.xml"/><Relationship Id="rId7" Type="http://schemas.openxmlformats.org/officeDocument/2006/relationships/image" Target="../media/image93.png"/><Relationship Id="rId71" Type="http://schemas.openxmlformats.org/officeDocument/2006/relationships/image" Target="../media/image167.png"/><Relationship Id="rId92" Type="http://schemas.openxmlformats.org/officeDocument/2006/relationships/customXml" Target="../ink/ink980.xml"/><Relationship Id="rId162" Type="http://schemas.openxmlformats.org/officeDocument/2006/relationships/customXml" Target="../ink/ink1016.xml"/><Relationship Id="rId2" Type="http://schemas.openxmlformats.org/officeDocument/2006/relationships/customXml" Target="../ink/ink934.xml"/><Relationship Id="rId29" Type="http://schemas.openxmlformats.org/officeDocument/2006/relationships/customXml" Target="../ink/ink948.xml"/><Relationship Id="rId24" Type="http://schemas.openxmlformats.org/officeDocument/2006/relationships/customXml" Target="../ink/ink945.xml"/><Relationship Id="rId40" Type="http://schemas.openxmlformats.org/officeDocument/2006/relationships/customXml" Target="../ink/ink954.xml"/><Relationship Id="rId45" Type="http://schemas.openxmlformats.org/officeDocument/2006/relationships/image" Target="../media/image154.png"/><Relationship Id="rId66" Type="http://schemas.openxmlformats.org/officeDocument/2006/relationships/customXml" Target="../ink/ink967.xml"/><Relationship Id="rId87" Type="http://schemas.openxmlformats.org/officeDocument/2006/relationships/image" Target="../media/image175.png"/><Relationship Id="rId110" Type="http://schemas.openxmlformats.org/officeDocument/2006/relationships/image" Target="../media/image186.png"/><Relationship Id="rId115" Type="http://schemas.openxmlformats.org/officeDocument/2006/relationships/customXml" Target="../ink/ink992.xml"/><Relationship Id="rId131" Type="http://schemas.openxmlformats.org/officeDocument/2006/relationships/customXml" Target="../ink/ink1000.xml"/><Relationship Id="rId136" Type="http://schemas.openxmlformats.org/officeDocument/2006/relationships/image" Target="../media/image199.png"/><Relationship Id="rId157" Type="http://schemas.openxmlformats.org/officeDocument/2006/relationships/image" Target="../media/image209.png"/><Relationship Id="rId61" Type="http://schemas.openxmlformats.org/officeDocument/2006/relationships/image" Target="../media/image162.png"/><Relationship Id="rId82" Type="http://schemas.openxmlformats.org/officeDocument/2006/relationships/customXml" Target="../ink/ink975.xml"/><Relationship Id="rId152" Type="http://schemas.openxmlformats.org/officeDocument/2006/relationships/customXml" Target="../ink/ink1011.xml"/><Relationship Id="rId19" Type="http://schemas.openxmlformats.org/officeDocument/2006/relationships/image" Target="../media/image108.png"/><Relationship Id="rId14" Type="http://schemas.openxmlformats.org/officeDocument/2006/relationships/customXml" Target="../ink/ink940.xml"/><Relationship Id="rId30" Type="http://schemas.openxmlformats.org/officeDocument/2006/relationships/customXml" Target="../ink/ink949.xml"/><Relationship Id="rId35" Type="http://schemas.openxmlformats.org/officeDocument/2006/relationships/image" Target="../media/image115.png"/><Relationship Id="rId56" Type="http://schemas.openxmlformats.org/officeDocument/2006/relationships/customXml" Target="../ink/ink962.xml"/><Relationship Id="rId77" Type="http://schemas.openxmlformats.org/officeDocument/2006/relationships/image" Target="../media/image170.png"/><Relationship Id="rId100" Type="http://schemas.openxmlformats.org/officeDocument/2006/relationships/customXml" Target="../ink/ink984.xml"/><Relationship Id="rId105" Type="http://schemas.openxmlformats.org/officeDocument/2006/relationships/image" Target="../media/image184.png"/><Relationship Id="rId126" Type="http://schemas.openxmlformats.org/officeDocument/2006/relationships/image" Target="../media/image194.png"/><Relationship Id="rId147" Type="http://schemas.openxmlformats.org/officeDocument/2006/relationships/image" Target="../media/image204.png"/><Relationship Id="rId8" Type="http://schemas.openxmlformats.org/officeDocument/2006/relationships/customXml" Target="../ink/ink937.xml"/><Relationship Id="rId51" Type="http://schemas.openxmlformats.org/officeDocument/2006/relationships/image" Target="../media/image157.png"/><Relationship Id="rId72" Type="http://schemas.openxmlformats.org/officeDocument/2006/relationships/customXml" Target="../ink/ink970.xml"/><Relationship Id="rId93" Type="http://schemas.openxmlformats.org/officeDocument/2006/relationships/image" Target="../media/image178.png"/><Relationship Id="rId98" Type="http://schemas.openxmlformats.org/officeDocument/2006/relationships/customXml" Target="../ink/ink983.xml"/><Relationship Id="rId121" Type="http://schemas.openxmlformats.org/officeDocument/2006/relationships/customXml" Target="../ink/ink995.xml"/><Relationship Id="rId142" Type="http://schemas.openxmlformats.org/officeDocument/2006/relationships/image" Target="../media/image202.png"/><Relationship Id="rId163" Type="http://schemas.openxmlformats.org/officeDocument/2006/relationships/image" Target="../media/image212.png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957.xml"/><Relationship Id="rId67" Type="http://schemas.openxmlformats.org/officeDocument/2006/relationships/image" Target="../media/image165.png"/><Relationship Id="rId116" Type="http://schemas.openxmlformats.org/officeDocument/2006/relationships/image" Target="../media/image189.png"/><Relationship Id="rId137" Type="http://schemas.openxmlformats.org/officeDocument/2006/relationships/customXml" Target="../ink/ink1003.xml"/><Relationship Id="rId158" Type="http://schemas.openxmlformats.org/officeDocument/2006/relationships/customXml" Target="../ink/ink1014.xml"/><Relationship Id="rId20" Type="http://schemas.openxmlformats.org/officeDocument/2006/relationships/customXml" Target="../ink/ink943.xml"/><Relationship Id="rId41" Type="http://schemas.openxmlformats.org/officeDocument/2006/relationships/image" Target="../media/image118.png"/><Relationship Id="rId62" Type="http://schemas.openxmlformats.org/officeDocument/2006/relationships/customXml" Target="../ink/ink965.xml"/><Relationship Id="rId83" Type="http://schemas.openxmlformats.org/officeDocument/2006/relationships/image" Target="../media/image173.png"/><Relationship Id="rId88" Type="http://schemas.openxmlformats.org/officeDocument/2006/relationships/customXml" Target="../ink/ink978.xml"/><Relationship Id="rId111" Type="http://schemas.openxmlformats.org/officeDocument/2006/relationships/customXml" Target="../ink/ink990.xml"/><Relationship Id="rId132" Type="http://schemas.openxmlformats.org/officeDocument/2006/relationships/image" Target="../media/image197.png"/><Relationship Id="rId153" Type="http://schemas.openxmlformats.org/officeDocument/2006/relationships/image" Target="../media/image207.png"/><Relationship Id="rId15" Type="http://schemas.openxmlformats.org/officeDocument/2006/relationships/image" Target="../media/image97.png"/><Relationship Id="rId36" Type="http://schemas.openxmlformats.org/officeDocument/2006/relationships/customXml" Target="../ink/ink952.xml"/><Relationship Id="rId57" Type="http://schemas.openxmlformats.org/officeDocument/2006/relationships/image" Target="../media/image160.png"/><Relationship Id="rId106" Type="http://schemas.openxmlformats.org/officeDocument/2006/relationships/customXml" Target="../ink/ink987.xml"/><Relationship Id="rId127" Type="http://schemas.openxmlformats.org/officeDocument/2006/relationships/customXml" Target="../ink/ink998.xml"/><Relationship Id="rId10" Type="http://schemas.openxmlformats.org/officeDocument/2006/relationships/customXml" Target="../ink/ink938.xml"/><Relationship Id="rId31" Type="http://schemas.openxmlformats.org/officeDocument/2006/relationships/image" Target="../media/image113.png"/><Relationship Id="rId52" Type="http://schemas.openxmlformats.org/officeDocument/2006/relationships/customXml" Target="../ink/ink960.xml"/><Relationship Id="rId73" Type="http://schemas.openxmlformats.org/officeDocument/2006/relationships/image" Target="../media/image168.png"/><Relationship Id="rId78" Type="http://schemas.openxmlformats.org/officeDocument/2006/relationships/customXml" Target="../ink/ink973.xml"/><Relationship Id="rId94" Type="http://schemas.openxmlformats.org/officeDocument/2006/relationships/customXml" Target="../ink/ink981.xml"/><Relationship Id="rId99" Type="http://schemas.openxmlformats.org/officeDocument/2006/relationships/image" Target="../media/image181.png"/><Relationship Id="rId101" Type="http://schemas.openxmlformats.org/officeDocument/2006/relationships/image" Target="../media/image182.png"/><Relationship Id="rId122" Type="http://schemas.openxmlformats.org/officeDocument/2006/relationships/image" Target="../media/image192.png"/><Relationship Id="rId143" Type="http://schemas.openxmlformats.org/officeDocument/2006/relationships/customXml" Target="../ink/ink1006.xml"/><Relationship Id="rId148" Type="http://schemas.openxmlformats.org/officeDocument/2006/relationships/customXml" Target="../ink/ink1009.xml"/><Relationship Id="rId164" Type="http://schemas.openxmlformats.org/officeDocument/2006/relationships/customXml" Target="../ink/ink1017.xml"/><Relationship Id="rId4" Type="http://schemas.openxmlformats.org/officeDocument/2006/relationships/customXml" Target="../ink/ink935.xml"/><Relationship Id="rId9" Type="http://schemas.openxmlformats.org/officeDocument/2006/relationships/image" Target="../media/image94.png"/><Relationship Id="rId26" Type="http://schemas.openxmlformats.org/officeDocument/2006/relationships/customXml" Target="../ink/ink946.xml"/><Relationship Id="rId47" Type="http://schemas.openxmlformats.org/officeDocument/2006/relationships/image" Target="../media/image155.png"/><Relationship Id="rId68" Type="http://schemas.openxmlformats.org/officeDocument/2006/relationships/customXml" Target="../ink/ink968.xml"/><Relationship Id="rId89" Type="http://schemas.openxmlformats.org/officeDocument/2006/relationships/image" Target="../media/image176.png"/><Relationship Id="rId112" Type="http://schemas.openxmlformats.org/officeDocument/2006/relationships/image" Target="../media/image187.png"/><Relationship Id="rId133" Type="http://schemas.openxmlformats.org/officeDocument/2006/relationships/customXml" Target="../ink/ink1001.xml"/><Relationship Id="rId154" Type="http://schemas.openxmlformats.org/officeDocument/2006/relationships/customXml" Target="../ink/ink1012.xml"/><Relationship Id="rId16" Type="http://schemas.openxmlformats.org/officeDocument/2006/relationships/customXml" Target="../ink/ink941.xml"/><Relationship Id="rId37" Type="http://schemas.openxmlformats.org/officeDocument/2006/relationships/image" Target="../media/image116.png"/><Relationship Id="rId58" Type="http://schemas.openxmlformats.org/officeDocument/2006/relationships/customXml" Target="../ink/ink963.xml"/><Relationship Id="rId79" Type="http://schemas.openxmlformats.org/officeDocument/2006/relationships/image" Target="../media/image171.png"/><Relationship Id="rId102" Type="http://schemas.openxmlformats.org/officeDocument/2006/relationships/customXml" Target="../ink/ink985.xml"/><Relationship Id="rId123" Type="http://schemas.openxmlformats.org/officeDocument/2006/relationships/customXml" Target="../ink/ink996.xml"/><Relationship Id="rId144" Type="http://schemas.openxmlformats.org/officeDocument/2006/relationships/customXml" Target="../ink/ink1007.xml"/><Relationship Id="rId90" Type="http://schemas.openxmlformats.org/officeDocument/2006/relationships/customXml" Target="../ink/ink979.xml"/><Relationship Id="rId165" Type="http://schemas.openxmlformats.org/officeDocument/2006/relationships/image" Target="../media/image213.png"/><Relationship Id="rId27" Type="http://schemas.openxmlformats.org/officeDocument/2006/relationships/image" Target="../media/image12.png"/><Relationship Id="rId48" Type="http://schemas.openxmlformats.org/officeDocument/2006/relationships/customXml" Target="../ink/ink958.xml"/><Relationship Id="rId69" Type="http://schemas.openxmlformats.org/officeDocument/2006/relationships/image" Target="../media/image166.png"/><Relationship Id="rId113" Type="http://schemas.openxmlformats.org/officeDocument/2006/relationships/customXml" Target="../ink/ink991.xml"/><Relationship Id="rId134" Type="http://schemas.openxmlformats.org/officeDocument/2006/relationships/image" Target="../media/image198.png"/><Relationship Id="rId80" Type="http://schemas.openxmlformats.org/officeDocument/2006/relationships/customXml" Target="../ink/ink974.xml"/><Relationship Id="rId155" Type="http://schemas.openxmlformats.org/officeDocument/2006/relationships/image" Target="../media/image208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77.xml"/><Relationship Id="rId21" Type="http://schemas.openxmlformats.org/officeDocument/2006/relationships/image" Target="../media/image110.png"/><Relationship Id="rId42" Type="http://schemas.openxmlformats.org/officeDocument/2006/relationships/customXml" Target="../ink/ink1039.xml"/><Relationship Id="rId63" Type="http://schemas.openxmlformats.org/officeDocument/2006/relationships/image" Target="../media/image163.png"/><Relationship Id="rId84" Type="http://schemas.openxmlformats.org/officeDocument/2006/relationships/customXml" Target="../ink/ink1060.xml"/><Relationship Id="rId138" Type="http://schemas.openxmlformats.org/officeDocument/2006/relationships/image" Target="../media/image200.png"/><Relationship Id="rId159" Type="http://schemas.openxmlformats.org/officeDocument/2006/relationships/image" Target="../media/image210.png"/><Relationship Id="rId170" Type="http://schemas.openxmlformats.org/officeDocument/2006/relationships/customXml" Target="../ink/ink1104.xml"/><Relationship Id="rId107" Type="http://schemas.openxmlformats.org/officeDocument/2006/relationships/image" Target="../media/image185.png"/><Relationship Id="rId11" Type="http://schemas.openxmlformats.org/officeDocument/2006/relationships/image" Target="../media/image95.png"/><Relationship Id="rId32" Type="http://schemas.openxmlformats.org/officeDocument/2006/relationships/customXml" Target="../ink/ink1034.xml"/><Relationship Id="rId53" Type="http://schemas.openxmlformats.org/officeDocument/2006/relationships/image" Target="../media/image158.png"/><Relationship Id="rId74" Type="http://schemas.openxmlformats.org/officeDocument/2006/relationships/customXml" Target="../ink/ink1055.xml"/><Relationship Id="rId128" Type="http://schemas.openxmlformats.org/officeDocument/2006/relationships/image" Target="../media/image195.png"/><Relationship Id="rId149" Type="http://schemas.openxmlformats.org/officeDocument/2006/relationships/image" Target="../media/image205.png"/><Relationship Id="rId5" Type="http://schemas.openxmlformats.org/officeDocument/2006/relationships/image" Target="../media/image92.png"/><Relationship Id="rId95" Type="http://schemas.openxmlformats.org/officeDocument/2006/relationships/image" Target="../media/image179.png"/><Relationship Id="rId160" Type="http://schemas.openxmlformats.org/officeDocument/2006/relationships/customXml" Target="../ink/ink1099.xml"/><Relationship Id="rId181" Type="http://schemas.openxmlformats.org/officeDocument/2006/relationships/image" Target="../media/image221.png"/><Relationship Id="rId22" Type="http://schemas.openxmlformats.org/officeDocument/2006/relationships/customXml" Target="../ink/ink1028.xml"/><Relationship Id="rId43" Type="http://schemas.openxmlformats.org/officeDocument/2006/relationships/image" Target="../media/image119.png"/><Relationship Id="rId64" Type="http://schemas.openxmlformats.org/officeDocument/2006/relationships/customXml" Target="../ink/ink1050.xml"/><Relationship Id="rId118" Type="http://schemas.openxmlformats.org/officeDocument/2006/relationships/image" Target="../media/image190.png"/><Relationship Id="rId139" Type="http://schemas.openxmlformats.org/officeDocument/2006/relationships/customXml" Target="../ink/ink1088.xml"/><Relationship Id="rId85" Type="http://schemas.openxmlformats.org/officeDocument/2006/relationships/image" Target="../media/image174.png"/><Relationship Id="rId150" Type="http://schemas.openxmlformats.org/officeDocument/2006/relationships/customXml" Target="../ink/ink1094.xml"/><Relationship Id="rId171" Type="http://schemas.openxmlformats.org/officeDocument/2006/relationships/image" Target="../media/image216.png"/><Relationship Id="rId12" Type="http://schemas.openxmlformats.org/officeDocument/2006/relationships/customXml" Target="../ink/ink1023.xml"/><Relationship Id="rId33" Type="http://schemas.openxmlformats.org/officeDocument/2006/relationships/image" Target="../media/image114.png"/><Relationship Id="rId108" Type="http://schemas.openxmlformats.org/officeDocument/2006/relationships/customXml" Target="../ink/ink1072.xml"/><Relationship Id="rId129" Type="http://schemas.openxmlformats.org/officeDocument/2006/relationships/customXml" Target="../ink/ink1083.xml"/><Relationship Id="rId54" Type="http://schemas.openxmlformats.org/officeDocument/2006/relationships/customXml" Target="../ink/ink1045.xml"/><Relationship Id="rId75" Type="http://schemas.openxmlformats.org/officeDocument/2006/relationships/image" Target="../media/image169.png"/><Relationship Id="rId96" Type="http://schemas.openxmlformats.org/officeDocument/2006/relationships/customXml" Target="../ink/ink1066.xml"/><Relationship Id="rId140" Type="http://schemas.openxmlformats.org/officeDocument/2006/relationships/image" Target="../media/image201.png"/><Relationship Id="rId161" Type="http://schemas.openxmlformats.org/officeDocument/2006/relationships/image" Target="../media/image211.png"/><Relationship Id="rId182" Type="http://schemas.openxmlformats.org/officeDocument/2006/relationships/customXml" Target="../ink/ink1110.xml"/><Relationship Id="rId6" Type="http://schemas.openxmlformats.org/officeDocument/2006/relationships/customXml" Target="../ink/ink1020.xml"/><Relationship Id="rId23" Type="http://schemas.openxmlformats.org/officeDocument/2006/relationships/image" Target="../media/image111.png"/><Relationship Id="rId119" Type="http://schemas.openxmlformats.org/officeDocument/2006/relationships/customXml" Target="../ink/ink1078.xml"/><Relationship Id="rId44" Type="http://schemas.openxmlformats.org/officeDocument/2006/relationships/customXml" Target="../ink/ink1040.xml"/><Relationship Id="rId60" Type="http://schemas.openxmlformats.org/officeDocument/2006/relationships/customXml" Target="../ink/ink1048.xml"/><Relationship Id="rId65" Type="http://schemas.openxmlformats.org/officeDocument/2006/relationships/image" Target="../media/image164.png"/><Relationship Id="rId81" Type="http://schemas.openxmlformats.org/officeDocument/2006/relationships/image" Target="../media/image172.png"/><Relationship Id="rId86" Type="http://schemas.openxmlformats.org/officeDocument/2006/relationships/customXml" Target="../ink/ink1061.xml"/><Relationship Id="rId130" Type="http://schemas.openxmlformats.org/officeDocument/2006/relationships/image" Target="../media/image196.png"/><Relationship Id="rId135" Type="http://schemas.openxmlformats.org/officeDocument/2006/relationships/customXml" Target="../ink/ink1086.xml"/><Relationship Id="rId151" Type="http://schemas.openxmlformats.org/officeDocument/2006/relationships/image" Target="../media/image206.png"/><Relationship Id="rId156" Type="http://schemas.openxmlformats.org/officeDocument/2006/relationships/customXml" Target="../ink/ink1097.xml"/><Relationship Id="rId177" Type="http://schemas.openxmlformats.org/officeDocument/2006/relationships/image" Target="../media/image219.png"/><Relationship Id="rId172" Type="http://schemas.openxmlformats.org/officeDocument/2006/relationships/customXml" Target="../ink/ink1105.xml"/><Relationship Id="rId13" Type="http://schemas.openxmlformats.org/officeDocument/2006/relationships/image" Target="../media/image96.png"/><Relationship Id="rId18" Type="http://schemas.openxmlformats.org/officeDocument/2006/relationships/customXml" Target="../ink/ink1026.xml"/><Relationship Id="rId39" Type="http://schemas.openxmlformats.org/officeDocument/2006/relationships/image" Target="../media/image117.png"/><Relationship Id="rId109" Type="http://schemas.openxmlformats.org/officeDocument/2006/relationships/customXml" Target="../ink/ink1073.xml"/><Relationship Id="rId34" Type="http://schemas.openxmlformats.org/officeDocument/2006/relationships/customXml" Target="../ink/ink1035.xml"/><Relationship Id="rId50" Type="http://schemas.openxmlformats.org/officeDocument/2006/relationships/customXml" Target="../ink/ink1043.xml"/><Relationship Id="rId55" Type="http://schemas.openxmlformats.org/officeDocument/2006/relationships/image" Target="../media/image159.png"/><Relationship Id="rId76" Type="http://schemas.openxmlformats.org/officeDocument/2006/relationships/customXml" Target="../ink/ink1056.xml"/><Relationship Id="rId97" Type="http://schemas.openxmlformats.org/officeDocument/2006/relationships/image" Target="../media/image180.png"/><Relationship Id="rId104" Type="http://schemas.openxmlformats.org/officeDocument/2006/relationships/customXml" Target="../ink/ink1070.xml"/><Relationship Id="rId120" Type="http://schemas.openxmlformats.org/officeDocument/2006/relationships/image" Target="../media/image191.png"/><Relationship Id="rId125" Type="http://schemas.openxmlformats.org/officeDocument/2006/relationships/customXml" Target="../ink/ink1081.xml"/><Relationship Id="rId141" Type="http://schemas.openxmlformats.org/officeDocument/2006/relationships/customXml" Target="../ink/ink1089.xml"/><Relationship Id="rId146" Type="http://schemas.openxmlformats.org/officeDocument/2006/relationships/customXml" Target="../ink/ink1092.xml"/><Relationship Id="rId167" Type="http://schemas.openxmlformats.org/officeDocument/2006/relationships/image" Target="../media/image214.png"/><Relationship Id="rId7" Type="http://schemas.openxmlformats.org/officeDocument/2006/relationships/image" Target="../media/image93.png"/><Relationship Id="rId71" Type="http://schemas.openxmlformats.org/officeDocument/2006/relationships/image" Target="../media/image167.png"/><Relationship Id="rId92" Type="http://schemas.openxmlformats.org/officeDocument/2006/relationships/customXml" Target="../ink/ink1064.xml"/><Relationship Id="rId162" Type="http://schemas.openxmlformats.org/officeDocument/2006/relationships/customXml" Target="../ink/ink1100.xml"/><Relationship Id="rId183" Type="http://schemas.openxmlformats.org/officeDocument/2006/relationships/image" Target="../media/image222.png"/><Relationship Id="rId2" Type="http://schemas.openxmlformats.org/officeDocument/2006/relationships/customXml" Target="../ink/ink1018.xml"/><Relationship Id="rId29" Type="http://schemas.openxmlformats.org/officeDocument/2006/relationships/customXml" Target="../ink/ink1032.xml"/><Relationship Id="rId24" Type="http://schemas.openxmlformats.org/officeDocument/2006/relationships/customXml" Target="../ink/ink1029.xml"/><Relationship Id="rId40" Type="http://schemas.openxmlformats.org/officeDocument/2006/relationships/customXml" Target="../ink/ink1038.xml"/><Relationship Id="rId45" Type="http://schemas.openxmlformats.org/officeDocument/2006/relationships/image" Target="../media/image154.png"/><Relationship Id="rId66" Type="http://schemas.openxmlformats.org/officeDocument/2006/relationships/customXml" Target="../ink/ink1051.xml"/><Relationship Id="rId87" Type="http://schemas.openxmlformats.org/officeDocument/2006/relationships/image" Target="../media/image175.png"/><Relationship Id="rId110" Type="http://schemas.openxmlformats.org/officeDocument/2006/relationships/image" Target="../media/image186.png"/><Relationship Id="rId115" Type="http://schemas.openxmlformats.org/officeDocument/2006/relationships/customXml" Target="../ink/ink1076.xml"/><Relationship Id="rId131" Type="http://schemas.openxmlformats.org/officeDocument/2006/relationships/customXml" Target="../ink/ink1084.xml"/><Relationship Id="rId136" Type="http://schemas.openxmlformats.org/officeDocument/2006/relationships/image" Target="../media/image199.png"/><Relationship Id="rId157" Type="http://schemas.openxmlformats.org/officeDocument/2006/relationships/image" Target="../media/image209.png"/><Relationship Id="rId178" Type="http://schemas.openxmlformats.org/officeDocument/2006/relationships/customXml" Target="../ink/ink1108.xml"/><Relationship Id="rId61" Type="http://schemas.openxmlformats.org/officeDocument/2006/relationships/image" Target="../media/image162.png"/><Relationship Id="rId82" Type="http://schemas.openxmlformats.org/officeDocument/2006/relationships/customXml" Target="../ink/ink1059.xml"/><Relationship Id="rId152" Type="http://schemas.openxmlformats.org/officeDocument/2006/relationships/customXml" Target="../ink/ink1095.xml"/><Relationship Id="rId173" Type="http://schemas.openxmlformats.org/officeDocument/2006/relationships/image" Target="../media/image217.png"/><Relationship Id="rId19" Type="http://schemas.openxmlformats.org/officeDocument/2006/relationships/image" Target="../media/image108.png"/><Relationship Id="rId14" Type="http://schemas.openxmlformats.org/officeDocument/2006/relationships/customXml" Target="../ink/ink1024.xml"/><Relationship Id="rId30" Type="http://schemas.openxmlformats.org/officeDocument/2006/relationships/customXml" Target="../ink/ink1033.xml"/><Relationship Id="rId35" Type="http://schemas.openxmlformats.org/officeDocument/2006/relationships/image" Target="../media/image115.png"/><Relationship Id="rId56" Type="http://schemas.openxmlformats.org/officeDocument/2006/relationships/customXml" Target="../ink/ink1046.xml"/><Relationship Id="rId77" Type="http://schemas.openxmlformats.org/officeDocument/2006/relationships/image" Target="../media/image170.png"/><Relationship Id="rId100" Type="http://schemas.openxmlformats.org/officeDocument/2006/relationships/customXml" Target="../ink/ink1068.xml"/><Relationship Id="rId105" Type="http://schemas.openxmlformats.org/officeDocument/2006/relationships/image" Target="../media/image184.png"/><Relationship Id="rId126" Type="http://schemas.openxmlformats.org/officeDocument/2006/relationships/image" Target="../media/image194.png"/><Relationship Id="rId147" Type="http://schemas.openxmlformats.org/officeDocument/2006/relationships/image" Target="../media/image204.png"/><Relationship Id="rId168" Type="http://schemas.openxmlformats.org/officeDocument/2006/relationships/customXml" Target="../ink/ink1103.xml"/><Relationship Id="rId8" Type="http://schemas.openxmlformats.org/officeDocument/2006/relationships/customXml" Target="../ink/ink1021.xml"/><Relationship Id="rId51" Type="http://schemas.openxmlformats.org/officeDocument/2006/relationships/image" Target="../media/image157.png"/><Relationship Id="rId72" Type="http://schemas.openxmlformats.org/officeDocument/2006/relationships/customXml" Target="../ink/ink1054.xml"/><Relationship Id="rId93" Type="http://schemas.openxmlformats.org/officeDocument/2006/relationships/image" Target="../media/image178.png"/><Relationship Id="rId98" Type="http://schemas.openxmlformats.org/officeDocument/2006/relationships/customXml" Target="../ink/ink1067.xml"/><Relationship Id="rId121" Type="http://schemas.openxmlformats.org/officeDocument/2006/relationships/customXml" Target="../ink/ink1079.xml"/><Relationship Id="rId142" Type="http://schemas.openxmlformats.org/officeDocument/2006/relationships/image" Target="../media/image202.png"/><Relationship Id="rId163" Type="http://schemas.openxmlformats.org/officeDocument/2006/relationships/image" Target="../media/image212.png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1041.xml"/><Relationship Id="rId67" Type="http://schemas.openxmlformats.org/officeDocument/2006/relationships/image" Target="../media/image165.png"/><Relationship Id="rId116" Type="http://schemas.openxmlformats.org/officeDocument/2006/relationships/image" Target="../media/image189.png"/><Relationship Id="rId137" Type="http://schemas.openxmlformats.org/officeDocument/2006/relationships/customXml" Target="../ink/ink1087.xml"/><Relationship Id="rId158" Type="http://schemas.openxmlformats.org/officeDocument/2006/relationships/customXml" Target="../ink/ink1098.xml"/><Relationship Id="rId20" Type="http://schemas.openxmlformats.org/officeDocument/2006/relationships/customXml" Target="../ink/ink1027.xml"/><Relationship Id="rId41" Type="http://schemas.openxmlformats.org/officeDocument/2006/relationships/image" Target="../media/image118.png"/><Relationship Id="rId62" Type="http://schemas.openxmlformats.org/officeDocument/2006/relationships/customXml" Target="../ink/ink1049.xml"/><Relationship Id="rId83" Type="http://schemas.openxmlformats.org/officeDocument/2006/relationships/image" Target="../media/image173.png"/><Relationship Id="rId88" Type="http://schemas.openxmlformats.org/officeDocument/2006/relationships/customXml" Target="../ink/ink1062.xml"/><Relationship Id="rId111" Type="http://schemas.openxmlformats.org/officeDocument/2006/relationships/customXml" Target="../ink/ink1074.xml"/><Relationship Id="rId132" Type="http://schemas.openxmlformats.org/officeDocument/2006/relationships/image" Target="../media/image197.png"/><Relationship Id="rId153" Type="http://schemas.openxmlformats.org/officeDocument/2006/relationships/image" Target="../media/image207.png"/><Relationship Id="rId174" Type="http://schemas.openxmlformats.org/officeDocument/2006/relationships/customXml" Target="../ink/ink1106.xml"/><Relationship Id="rId179" Type="http://schemas.openxmlformats.org/officeDocument/2006/relationships/image" Target="../media/image220.png"/><Relationship Id="rId15" Type="http://schemas.openxmlformats.org/officeDocument/2006/relationships/image" Target="../media/image97.png"/><Relationship Id="rId36" Type="http://schemas.openxmlformats.org/officeDocument/2006/relationships/customXml" Target="../ink/ink1036.xml"/><Relationship Id="rId57" Type="http://schemas.openxmlformats.org/officeDocument/2006/relationships/image" Target="../media/image160.png"/><Relationship Id="rId106" Type="http://schemas.openxmlformats.org/officeDocument/2006/relationships/customXml" Target="../ink/ink1071.xml"/><Relationship Id="rId127" Type="http://schemas.openxmlformats.org/officeDocument/2006/relationships/customXml" Target="../ink/ink1082.xml"/><Relationship Id="rId10" Type="http://schemas.openxmlformats.org/officeDocument/2006/relationships/customXml" Target="../ink/ink1022.xml"/><Relationship Id="rId31" Type="http://schemas.openxmlformats.org/officeDocument/2006/relationships/image" Target="../media/image113.png"/><Relationship Id="rId52" Type="http://schemas.openxmlformats.org/officeDocument/2006/relationships/customXml" Target="../ink/ink1044.xml"/><Relationship Id="rId73" Type="http://schemas.openxmlformats.org/officeDocument/2006/relationships/image" Target="../media/image168.png"/><Relationship Id="rId78" Type="http://schemas.openxmlformats.org/officeDocument/2006/relationships/customXml" Target="../ink/ink1057.xml"/><Relationship Id="rId94" Type="http://schemas.openxmlformats.org/officeDocument/2006/relationships/customXml" Target="../ink/ink1065.xml"/><Relationship Id="rId99" Type="http://schemas.openxmlformats.org/officeDocument/2006/relationships/image" Target="../media/image181.png"/><Relationship Id="rId101" Type="http://schemas.openxmlformats.org/officeDocument/2006/relationships/image" Target="../media/image182.png"/><Relationship Id="rId122" Type="http://schemas.openxmlformats.org/officeDocument/2006/relationships/image" Target="../media/image192.png"/><Relationship Id="rId143" Type="http://schemas.openxmlformats.org/officeDocument/2006/relationships/customXml" Target="../ink/ink1090.xml"/><Relationship Id="rId148" Type="http://schemas.openxmlformats.org/officeDocument/2006/relationships/customXml" Target="../ink/ink1093.xml"/><Relationship Id="rId164" Type="http://schemas.openxmlformats.org/officeDocument/2006/relationships/customXml" Target="../ink/ink1101.xml"/><Relationship Id="rId169" Type="http://schemas.openxmlformats.org/officeDocument/2006/relationships/image" Target="../media/image215.png"/><Relationship Id="rId4" Type="http://schemas.openxmlformats.org/officeDocument/2006/relationships/customXml" Target="../ink/ink1019.xml"/><Relationship Id="rId9" Type="http://schemas.openxmlformats.org/officeDocument/2006/relationships/image" Target="../media/image94.png"/><Relationship Id="rId180" Type="http://schemas.openxmlformats.org/officeDocument/2006/relationships/customXml" Target="../ink/ink1109.xml"/><Relationship Id="rId26" Type="http://schemas.openxmlformats.org/officeDocument/2006/relationships/customXml" Target="../ink/ink1030.xml"/><Relationship Id="rId47" Type="http://schemas.openxmlformats.org/officeDocument/2006/relationships/image" Target="../media/image155.png"/><Relationship Id="rId68" Type="http://schemas.openxmlformats.org/officeDocument/2006/relationships/customXml" Target="../ink/ink1052.xml"/><Relationship Id="rId89" Type="http://schemas.openxmlformats.org/officeDocument/2006/relationships/image" Target="../media/image176.png"/><Relationship Id="rId112" Type="http://schemas.openxmlformats.org/officeDocument/2006/relationships/image" Target="../media/image187.png"/><Relationship Id="rId133" Type="http://schemas.openxmlformats.org/officeDocument/2006/relationships/customXml" Target="../ink/ink1085.xml"/><Relationship Id="rId154" Type="http://schemas.openxmlformats.org/officeDocument/2006/relationships/customXml" Target="../ink/ink1096.xml"/><Relationship Id="rId175" Type="http://schemas.openxmlformats.org/officeDocument/2006/relationships/image" Target="../media/image218.png"/><Relationship Id="rId16" Type="http://schemas.openxmlformats.org/officeDocument/2006/relationships/customXml" Target="../ink/ink1025.xml"/><Relationship Id="rId37" Type="http://schemas.openxmlformats.org/officeDocument/2006/relationships/image" Target="../media/image116.png"/><Relationship Id="rId58" Type="http://schemas.openxmlformats.org/officeDocument/2006/relationships/customXml" Target="../ink/ink1047.xml"/><Relationship Id="rId79" Type="http://schemas.openxmlformats.org/officeDocument/2006/relationships/image" Target="../media/image171.png"/><Relationship Id="rId102" Type="http://schemas.openxmlformats.org/officeDocument/2006/relationships/customXml" Target="../ink/ink1069.xml"/><Relationship Id="rId123" Type="http://schemas.openxmlformats.org/officeDocument/2006/relationships/customXml" Target="../ink/ink1080.xml"/><Relationship Id="rId144" Type="http://schemas.openxmlformats.org/officeDocument/2006/relationships/customXml" Target="../ink/ink1091.xml"/><Relationship Id="rId90" Type="http://schemas.openxmlformats.org/officeDocument/2006/relationships/customXml" Target="../ink/ink1063.xml"/><Relationship Id="rId165" Type="http://schemas.openxmlformats.org/officeDocument/2006/relationships/image" Target="../media/image213.png"/><Relationship Id="rId27" Type="http://schemas.openxmlformats.org/officeDocument/2006/relationships/image" Target="../media/image12.png"/><Relationship Id="rId48" Type="http://schemas.openxmlformats.org/officeDocument/2006/relationships/customXml" Target="../ink/ink1042.xml"/><Relationship Id="rId69" Type="http://schemas.openxmlformats.org/officeDocument/2006/relationships/image" Target="../media/image166.png"/><Relationship Id="rId113" Type="http://schemas.openxmlformats.org/officeDocument/2006/relationships/customXml" Target="../ink/ink1075.xml"/><Relationship Id="rId134" Type="http://schemas.openxmlformats.org/officeDocument/2006/relationships/image" Target="../media/image198.png"/><Relationship Id="rId80" Type="http://schemas.openxmlformats.org/officeDocument/2006/relationships/customXml" Target="../ink/ink1058.xml"/><Relationship Id="rId155" Type="http://schemas.openxmlformats.org/officeDocument/2006/relationships/image" Target="../media/image208.png"/><Relationship Id="rId176" Type="http://schemas.openxmlformats.org/officeDocument/2006/relationships/customXml" Target="../ink/ink1107.xml"/><Relationship Id="rId17" Type="http://schemas.openxmlformats.org/officeDocument/2006/relationships/image" Target="../media/image101.png"/><Relationship Id="rId38" Type="http://schemas.openxmlformats.org/officeDocument/2006/relationships/customXml" Target="../ink/ink1037.xml"/><Relationship Id="rId59" Type="http://schemas.openxmlformats.org/officeDocument/2006/relationships/image" Target="../media/image161.png"/><Relationship Id="rId103" Type="http://schemas.openxmlformats.org/officeDocument/2006/relationships/image" Target="../media/image183.png"/><Relationship Id="rId124" Type="http://schemas.openxmlformats.org/officeDocument/2006/relationships/image" Target="../media/image193.png"/><Relationship Id="rId70" Type="http://schemas.openxmlformats.org/officeDocument/2006/relationships/customXml" Target="../ink/ink1053.xml"/><Relationship Id="rId91" Type="http://schemas.openxmlformats.org/officeDocument/2006/relationships/image" Target="../media/image177.png"/><Relationship Id="rId145" Type="http://schemas.openxmlformats.org/officeDocument/2006/relationships/image" Target="../media/image203.png"/><Relationship Id="rId166" Type="http://schemas.openxmlformats.org/officeDocument/2006/relationships/customXml" Target="../ink/ink110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031.xml"/><Relationship Id="rId49" Type="http://schemas.openxmlformats.org/officeDocument/2006/relationships/image" Target="../media/image156.png"/><Relationship Id="rId114" Type="http://schemas.openxmlformats.org/officeDocument/2006/relationships/image" Target="../media/image188.png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70.xml"/><Relationship Id="rId21" Type="http://schemas.openxmlformats.org/officeDocument/2006/relationships/image" Target="../media/image110.png"/><Relationship Id="rId42" Type="http://schemas.openxmlformats.org/officeDocument/2006/relationships/customXml" Target="../ink/ink1132.xml"/><Relationship Id="rId63" Type="http://schemas.openxmlformats.org/officeDocument/2006/relationships/image" Target="../media/image163.png"/><Relationship Id="rId84" Type="http://schemas.openxmlformats.org/officeDocument/2006/relationships/customXml" Target="../ink/ink1153.xml"/><Relationship Id="rId138" Type="http://schemas.openxmlformats.org/officeDocument/2006/relationships/image" Target="../media/image200.png"/><Relationship Id="rId159" Type="http://schemas.openxmlformats.org/officeDocument/2006/relationships/image" Target="../media/image210.png"/><Relationship Id="rId170" Type="http://schemas.openxmlformats.org/officeDocument/2006/relationships/customXml" Target="../ink/ink1197.xml"/><Relationship Id="rId191" Type="http://schemas.openxmlformats.org/officeDocument/2006/relationships/customXml" Target="../ink/ink1208.xml"/><Relationship Id="rId107" Type="http://schemas.openxmlformats.org/officeDocument/2006/relationships/image" Target="../media/image185.png"/><Relationship Id="rId11" Type="http://schemas.openxmlformats.org/officeDocument/2006/relationships/image" Target="../media/image95.png"/><Relationship Id="rId32" Type="http://schemas.openxmlformats.org/officeDocument/2006/relationships/customXml" Target="../ink/ink1127.xml"/><Relationship Id="rId53" Type="http://schemas.openxmlformats.org/officeDocument/2006/relationships/image" Target="../media/image158.png"/><Relationship Id="rId74" Type="http://schemas.openxmlformats.org/officeDocument/2006/relationships/customXml" Target="../ink/ink1148.xml"/><Relationship Id="rId128" Type="http://schemas.openxmlformats.org/officeDocument/2006/relationships/image" Target="../media/image195.png"/><Relationship Id="rId149" Type="http://schemas.openxmlformats.org/officeDocument/2006/relationships/image" Target="../media/image205.png"/><Relationship Id="rId5" Type="http://schemas.openxmlformats.org/officeDocument/2006/relationships/image" Target="../media/image92.png"/><Relationship Id="rId95" Type="http://schemas.openxmlformats.org/officeDocument/2006/relationships/image" Target="../media/image179.png"/><Relationship Id="rId160" Type="http://schemas.openxmlformats.org/officeDocument/2006/relationships/customXml" Target="../ink/ink1192.xml"/><Relationship Id="rId181" Type="http://schemas.openxmlformats.org/officeDocument/2006/relationships/image" Target="../media/image221.png"/><Relationship Id="rId22" Type="http://schemas.openxmlformats.org/officeDocument/2006/relationships/customXml" Target="../ink/ink1121.xml"/><Relationship Id="rId43" Type="http://schemas.openxmlformats.org/officeDocument/2006/relationships/image" Target="../media/image119.png"/><Relationship Id="rId64" Type="http://schemas.openxmlformats.org/officeDocument/2006/relationships/customXml" Target="../ink/ink1143.xml"/><Relationship Id="rId118" Type="http://schemas.openxmlformats.org/officeDocument/2006/relationships/image" Target="../media/image190.png"/><Relationship Id="rId139" Type="http://schemas.openxmlformats.org/officeDocument/2006/relationships/customXml" Target="../ink/ink1181.xml"/><Relationship Id="rId85" Type="http://schemas.openxmlformats.org/officeDocument/2006/relationships/image" Target="../media/image174.png"/><Relationship Id="rId150" Type="http://schemas.openxmlformats.org/officeDocument/2006/relationships/customXml" Target="../ink/ink1187.xml"/><Relationship Id="rId171" Type="http://schemas.openxmlformats.org/officeDocument/2006/relationships/image" Target="../media/image216.png"/><Relationship Id="rId192" Type="http://schemas.openxmlformats.org/officeDocument/2006/relationships/image" Target="../media/image226.png"/><Relationship Id="rId12" Type="http://schemas.openxmlformats.org/officeDocument/2006/relationships/customXml" Target="../ink/ink1116.xml"/><Relationship Id="rId33" Type="http://schemas.openxmlformats.org/officeDocument/2006/relationships/image" Target="../media/image114.png"/><Relationship Id="rId108" Type="http://schemas.openxmlformats.org/officeDocument/2006/relationships/customXml" Target="../ink/ink1165.xml"/><Relationship Id="rId129" Type="http://schemas.openxmlformats.org/officeDocument/2006/relationships/customXml" Target="../ink/ink1176.xml"/><Relationship Id="rId54" Type="http://schemas.openxmlformats.org/officeDocument/2006/relationships/customXml" Target="../ink/ink1138.xml"/><Relationship Id="rId75" Type="http://schemas.openxmlformats.org/officeDocument/2006/relationships/image" Target="../media/image169.png"/><Relationship Id="rId96" Type="http://schemas.openxmlformats.org/officeDocument/2006/relationships/customXml" Target="../ink/ink1159.xml"/><Relationship Id="rId140" Type="http://schemas.openxmlformats.org/officeDocument/2006/relationships/image" Target="../media/image201.png"/><Relationship Id="rId161" Type="http://schemas.openxmlformats.org/officeDocument/2006/relationships/image" Target="../media/image211.png"/><Relationship Id="rId182" Type="http://schemas.openxmlformats.org/officeDocument/2006/relationships/customXml" Target="../ink/ink1203.xml"/><Relationship Id="rId6" Type="http://schemas.openxmlformats.org/officeDocument/2006/relationships/customXml" Target="../ink/ink1113.xml"/><Relationship Id="rId23" Type="http://schemas.openxmlformats.org/officeDocument/2006/relationships/image" Target="../media/image111.png"/><Relationship Id="rId119" Type="http://schemas.openxmlformats.org/officeDocument/2006/relationships/customXml" Target="../ink/ink1171.xml"/><Relationship Id="rId44" Type="http://schemas.openxmlformats.org/officeDocument/2006/relationships/customXml" Target="../ink/ink1133.xml"/><Relationship Id="rId65" Type="http://schemas.openxmlformats.org/officeDocument/2006/relationships/image" Target="../media/image164.png"/><Relationship Id="rId86" Type="http://schemas.openxmlformats.org/officeDocument/2006/relationships/customXml" Target="../ink/ink1154.xml"/><Relationship Id="rId130" Type="http://schemas.openxmlformats.org/officeDocument/2006/relationships/image" Target="../media/image196.png"/><Relationship Id="rId151" Type="http://schemas.openxmlformats.org/officeDocument/2006/relationships/image" Target="../media/image206.png"/><Relationship Id="rId172" Type="http://schemas.openxmlformats.org/officeDocument/2006/relationships/customXml" Target="../ink/ink1198.xml"/><Relationship Id="rId13" Type="http://schemas.openxmlformats.org/officeDocument/2006/relationships/image" Target="../media/image96.png"/><Relationship Id="rId18" Type="http://schemas.openxmlformats.org/officeDocument/2006/relationships/customXml" Target="../ink/ink1119.xml"/><Relationship Id="rId39" Type="http://schemas.openxmlformats.org/officeDocument/2006/relationships/image" Target="../media/image117.png"/><Relationship Id="rId109" Type="http://schemas.openxmlformats.org/officeDocument/2006/relationships/customXml" Target="../ink/ink1166.xml"/><Relationship Id="rId34" Type="http://schemas.openxmlformats.org/officeDocument/2006/relationships/customXml" Target="../ink/ink1128.xml"/><Relationship Id="rId50" Type="http://schemas.openxmlformats.org/officeDocument/2006/relationships/customXml" Target="../ink/ink1136.xml"/><Relationship Id="rId55" Type="http://schemas.openxmlformats.org/officeDocument/2006/relationships/image" Target="../media/image159.png"/><Relationship Id="rId76" Type="http://schemas.openxmlformats.org/officeDocument/2006/relationships/customXml" Target="../ink/ink1149.xml"/><Relationship Id="rId97" Type="http://schemas.openxmlformats.org/officeDocument/2006/relationships/image" Target="../media/image180.png"/><Relationship Id="rId104" Type="http://schemas.openxmlformats.org/officeDocument/2006/relationships/customXml" Target="../ink/ink1163.xml"/><Relationship Id="rId120" Type="http://schemas.openxmlformats.org/officeDocument/2006/relationships/image" Target="../media/image191.png"/><Relationship Id="rId125" Type="http://schemas.openxmlformats.org/officeDocument/2006/relationships/customXml" Target="../ink/ink1174.xml"/><Relationship Id="rId141" Type="http://schemas.openxmlformats.org/officeDocument/2006/relationships/customXml" Target="../ink/ink1182.xml"/><Relationship Id="rId146" Type="http://schemas.openxmlformats.org/officeDocument/2006/relationships/customXml" Target="../ink/ink1185.xml"/><Relationship Id="rId167" Type="http://schemas.openxmlformats.org/officeDocument/2006/relationships/image" Target="../media/image214.png"/><Relationship Id="rId188" Type="http://schemas.openxmlformats.org/officeDocument/2006/relationships/customXml" Target="../ink/ink1206.xml"/><Relationship Id="rId7" Type="http://schemas.openxmlformats.org/officeDocument/2006/relationships/image" Target="../media/image93.png"/><Relationship Id="rId71" Type="http://schemas.openxmlformats.org/officeDocument/2006/relationships/image" Target="../media/image167.png"/><Relationship Id="rId92" Type="http://schemas.openxmlformats.org/officeDocument/2006/relationships/customXml" Target="../ink/ink1157.xml"/><Relationship Id="rId162" Type="http://schemas.openxmlformats.org/officeDocument/2006/relationships/customXml" Target="../ink/ink1193.xml"/><Relationship Id="rId183" Type="http://schemas.openxmlformats.org/officeDocument/2006/relationships/image" Target="../media/image222.png"/><Relationship Id="rId2" Type="http://schemas.openxmlformats.org/officeDocument/2006/relationships/customXml" Target="../ink/ink1111.xml"/><Relationship Id="rId29" Type="http://schemas.openxmlformats.org/officeDocument/2006/relationships/customXml" Target="../ink/ink1125.xml"/><Relationship Id="rId24" Type="http://schemas.openxmlformats.org/officeDocument/2006/relationships/customXml" Target="../ink/ink1122.xml"/><Relationship Id="rId40" Type="http://schemas.openxmlformats.org/officeDocument/2006/relationships/customXml" Target="../ink/ink1131.xml"/><Relationship Id="rId45" Type="http://schemas.openxmlformats.org/officeDocument/2006/relationships/image" Target="../media/image154.png"/><Relationship Id="rId66" Type="http://schemas.openxmlformats.org/officeDocument/2006/relationships/customXml" Target="../ink/ink1144.xml"/><Relationship Id="rId87" Type="http://schemas.openxmlformats.org/officeDocument/2006/relationships/image" Target="../media/image175.png"/><Relationship Id="rId110" Type="http://schemas.openxmlformats.org/officeDocument/2006/relationships/image" Target="../media/image186.png"/><Relationship Id="rId115" Type="http://schemas.openxmlformats.org/officeDocument/2006/relationships/customXml" Target="../ink/ink1169.xml"/><Relationship Id="rId131" Type="http://schemas.openxmlformats.org/officeDocument/2006/relationships/customXml" Target="../ink/ink1177.xml"/><Relationship Id="rId136" Type="http://schemas.openxmlformats.org/officeDocument/2006/relationships/image" Target="../media/image199.png"/><Relationship Id="rId157" Type="http://schemas.openxmlformats.org/officeDocument/2006/relationships/image" Target="../media/image209.png"/><Relationship Id="rId178" Type="http://schemas.openxmlformats.org/officeDocument/2006/relationships/customXml" Target="../ink/ink1201.xml"/><Relationship Id="rId61" Type="http://schemas.openxmlformats.org/officeDocument/2006/relationships/image" Target="../media/image162.png"/><Relationship Id="rId82" Type="http://schemas.openxmlformats.org/officeDocument/2006/relationships/customXml" Target="../ink/ink1152.xml"/><Relationship Id="rId152" Type="http://schemas.openxmlformats.org/officeDocument/2006/relationships/customXml" Target="../ink/ink1188.xml"/><Relationship Id="rId173" Type="http://schemas.openxmlformats.org/officeDocument/2006/relationships/image" Target="../media/image217.png"/><Relationship Id="rId19" Type="http://schemas.openxmlformats.org/officeDocument/2006/relationships/image" Target="../media/image108.png"/><Relationship Id="rId14" Type="http://schemas.openxmlformats.org/officeDocument/2006/relationships/customXml" Target="../ink/ink1117.xml"/><Relationship Id="rId30" Type="http://schemas.openxmlformats.org/officeDocument/2006/relationships/customXml" Target="../ink/ink1126.xml"/><Relationship Id="rId35" Type="http://schemas.openxmlformats.org/officeDocument/2006/relationships/image" Target="../media/image115.png"/><Relationship Id="rId56" Type="http://schemas.openxmlformats.org/officeDocument/2006/relationships/customXml" Target="../ink/ink1139.xml"/><Relationship Id="rId77" Type="http://schemas.openxmlformats.org/officeDocument/2006/relationships/image" Target="../media/image170.png"/><Relationship Id="rId100" Type="http://schemas.openxmlformats.org/officeDocument/2006/relationships/customXml" Target="../ink/ink1161.xml"/><Relationship Id="rId105" Type="http://schemas.openxmlformats.org/officeDocument/2006/relationships/image" Target="../media/image184.png"/><Relationship Id="rId126" Type="http://schemas.openxmlformats.org/officeDocument/2006/relationships/image" Target="../media/image194.png"/><Relationship Id="rId147" Type="http://schemas.openxmlformats.org/officeDocument/2006/relationships/image" Target="../media/image204.png"/><Relationship Id="rId168" Type="http://schemas.openxmlformats.org/officeDocument/2006/relationships/customXml" Target="../ink/ink1196.xml"/><Relationship Id="rId8" Type="http://schemas.openxmlformats.org/officeDocument/2006/relationships/customXml" Target="../ink/ink1114.xml"/><Relationship Id="rId51" Type="http://schemas.openxmlformats.org/officeDocument/2006/relationships/image" Target="../media/image157.png"/><Relationship Id="rId72" Type="http://schemas.openxmlformats.org/officeDocument/2006/relationships/customXml" Target="../ink/ink1147.xml"/><Relationship Id="rId93" Type="http://schemas.openxmlformats.org/officeDocument/2006/relationships/image" Target="../media/image178.png"/><Relationship Id="rId98" Type="http://schemas.openxmlformats.org/officeDocument/2006/relationships/customXml" Target="../ink/ink1160.xml"/><Relationship Id="rId121" Type="http://schemas.openxmlformats.org/officeDocument/2006/relationships/customXml" Target="../ink/ink1172.xml"/><Relationship Id="rId142" Type="http://schemas.openxmlformats.org/officeDocument/2006/relationships/image" Target="../media/image202.png"/><Relationship Id="rId163" Type="http://schemas.openxmlformats.org/officeDocument/2006/relationships/image" Target="../media/image212.png"/><Relationship Id="rId184" Type="http://schemas.openxmlformats.org/officeDocument/2006/relationships/customXml" Target="../ink/ink1204.xml"/><Relationship Id="rId189" Type="http://schemas.openxmlformats.org/officeDocument/2006/relationships/image" Target="../media/image225.png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1134.xml"/><Relationship Id="rId67" Type="http://schemas.openxmlformats.org/officeDocument/2006/relationships/image" Target="../media/image165.png"/><Relationship Id="rId116" Type="http://schemas.openxmlformats.org/officeDocument/2006/relationships/image" Target="../media/image189.png"/><Relationship Id="rId137" Type="http://schemas.openxmlformats.org/officeDocument/2006/relationships/customXml" Target="../ink/ink1180.xml"/><Relationship Id="rId158" Type="http://schemas.openxmlformats.org/officeDocument/2006/relationships/customXml" Target="../ink/ink1191.xml"/><Relationship Id="rId20" Type="http://schemas.openxmlformats.org/officeDocument/2006/relationships/customXml" Target="../ink/ink1120.xml"/><Relationship Id="rId41" Type="http://schemas.openxmlformats.org/officeDocument/2006/relationships/image" Target="../media/image118.png"/><Relationship Id="rId62" Type="http://schemas.openxmlformats.org/officeDocument/2006/relationships/customXml" Target="../ink/ink1142.xml"/><Relationship Id="rId83" Type="http://schemas.openxmlformats.org/officeDocument/2006/relationships/image" Target="../media/image173.png"/><Relationship Id="rId88" Type="http://schemas.openxmlformats.org/officeDocument/2006/relationships/customXml" Target="../ink/ink1155.xml"/><Relationship Id="rId111" Type="http://schemas.openxmlformats.org/officeDocument/2006/relationships/customXml" Target="../ink/ink1167.xml"/><Relationship Id="rId132" Type="http://schemas.openxmlformats.org/officeDocument/2006/relationships/image" Target="../media/image197.png"/><Relationship Id="rId153" Type="http://schemas.openxmlformats.org/officeDocument/2006/relationships/image" Target="../media/image207.png"/><Relationship Id="rId174" Type="http://schemas.openxmlformats.org/officeDocument/2006/relationships/customXml" Target="../ink/ink1199.xml"/><Relationship Id="rId179" Type="http://schemas.openxmlformats.org/officeDocument/2006/relationships/image" Target="../media/image220.png"/><Relationship Id="rId190" Type="http://schemas.openxmlformats.org/officeDocument/2006/relationships/customXml" Target="../ink/ink1207.xml"/><Relationship Id="rId15" Type="http://schemas.openxmlformats.org/officeDocument/2006/relationships/image" Target="../media/image97.png"/><Relationship Id="rId36" Type="http://schemas.openxmlformats.org/officeDocument/2006/relationships/customXml" Target="../ink/ink1129.xml"/><Relationship Id="rId57" Type="http://schemas.openxmlformats.org/officeDocument/2006/relationships/image" Target="../media/image160.png"/><Relationship Id="rId106" Type="http://schemas.openxmlformats.org/officeDocument/2006/relationships/customXml" Target="../ink/ink1164.xml"/><Relationship Id="rId127" Type="http://schemas.openxmlformats.org/officeDocument/2006/relationships/customXml" Target="../ink/ink1175.xml"/><Relationship Id="rId10" Type="http://schemas.openxmlformats.org/officeDocument/2006/relationships/customXml" Target="../ink/ink1115.xml"/><Relationship Id="rId31" Type="http://schemas.openxmlformats.org/officeDocument/2006/relationships/image" Target="../media/image113.png"/><Relationship Id="rId52" Type="http://schemas.openxmlformats.org/officeDocument/2006/relationships/customXml" Target="../ink/ink1137.xml"/><Relationship Id="rId73" Type="http://schemas.openxmlformats.org/officeDocument/2006/relationships/image" Target="../media/image168.png"/><Relationship Id="rId78" Type="http://schemas.openxmlformats.org/officeDocument/2006/relationships/customXml" Target="../ink/ink1150.xml"/><Relationship Id="rId94" Type="http://schemas.openxmlformats.org/officeDocument/2006/relationships/customXml" Target="../ink/ink1158.xml"/><Relationship Id="rId99" Type="http://schemas.openxmlformats.org/officeDocument/2006/relationships/image" Target="../media/image181.png"/><Relationship Id="rId101" Type="http://schemas.openxmlformats.org/officeDocument/2006/relationships/image" Target="../media/image182.png"/><Relationship Id="rId122" Type="http://schemas.openxmlformats.org/officeDocument/2006/relationships/image" Target="../media/image192.png"/><Relationship Id="rId143" Type="http://schemas.openxmlformats.org/officeDocument/2006/relationships/customXml" Target="../ink/ink1183.xml"/><Relationship Id="rId148" Type="http://schemas.openxmlformats.org/officeDocument/2006/relationships/customXml" Target="../ink/ink1186.xml"/><Relationship Id="rId164" Type="http://schemas.openxmlformats.org/officeDocument/2006/relationships/customXml" Target="../ink/ink1194.xml"/><Relationship Id="rId169" Type="http://schemas.openxmlformats.org/officeDocument/2006/relationships/image" Target="../media/image215.png"/><Relationship Id="rId185" Type="http://schemas.openxmlformats.org/officeDocument/2006/relationships/image" Target="../media/image223.png"/><Relationship Id="rId4" Type="http://schemas.openxmlformats.org/officeDocument/2006/relationships/customXml" Target="../ink/ink1112.xml"/><Relationship Id="rId9" Type="http://schemas.openxmlformats.org/officeDocument/2006/relationships/image" Target="../media/image94.png"/><Relationship Id="rId180" Type="http://schemas.openxmlformats.org/officeDocument/2006/relationships/customXml" Target="../ink/ink1202.xml"/><Relationship Id="rId26" Type="http://schemas.openxmlformats.org/officeDocument/2006/relationships/customXml" Target="../ink/ink1123.xml"/><Relationship Id="rId47" Type="http://schemas.openxmlformats.org/officeDocument/2006/relationships/image" Target="../media/image155.png"/><Relationship Id="rId68" Type="http://schemas.openxmlformats.org/officeDocument/2006/relationships/customXml" Target="../ink/ink1145.xml"/><Relationship Id="rId89" Type="http://schemas.openxmlformats.org/officeDocument/2006/relationships/image" Target="../media/image176.png"/><Relationship Id="rId112" Type="http://schemas.openxmlformats.org/officeDocument/2006/relationships/image" Target="../media/image187.png"/><Relationship Id="rId133" Type="http://schemas.openxmlformats.org/officeDocument/2006/relationships/customXml" Target="../ink/ink1178.xml"/><Relationship Id="rId154" Type="http://schemas.openxmlformats.org/officeDocument/2006/relationships/customXml" Target="../ink/ink1189.xml"/><Relationship Id="rId175" Type="http://schemas.openxmlformats.org/officeDocument/2006/relationships/image" Target="../media/image218.png"/><Relationship Id="rId16" Type="http://schemas.openxmlformats.org/officeDocument/2006/relationships/customXml" Target="../ink/ink1118.xml"/><Relationship Id="rId37" Type="http://schemas.openxmlformats.org/officeDocument/2006/relationships/image" Target="../media/image116.png"/><Relationship Id="rId58" Type="http://schemas.openxmlformats.org/officeDocument/2006/relationships/customXml" Target="../ink/ink1140.xml"/><Relationship Id="rId79" Type="http://schemas.openxmlformats.org/officeDocument/2006/relationships/image" Target="../media/image171.png"/><Relationship Id="rId102" Type="http://schemas.openxmlformats.org/officeDocument/2006/relationships/customXml" Target="../ink/ink1162.xml"/><Relationship Id="rId123" Type="http://schemas.openxmlformats.org/officeDocument/2006/relationships/customXml" Target="../ink/ink1173.xml"/><Relationship Id="rId144" Type="http://schemas.openxmlformats.org/officeDocument/2006/relationships/customXml" Target="../ink/ink1184.xml"/><Relationship Id="rId90" Type="http://schemas.openxmlformats.org/officeDocument/2006/relationships/customXml" Target="../ink/ink1156.xml"/><Relationship Id="rId165" Type="http://schemas.openxmlformats.org/officeDocument/2006/relationships/image" Target="../media/image213.png"/><Relationship Id="rId186" Type="http://schemas.openxmlformats.org/officeDocument/2006/relationships/customXml" Target="../ink/ink1205.xml"/><Relationship Id="rId27" Type="http://schemas.openxmlformats.org/officeDocument/2006/relationships/image" Target="../media/image12.png"/><Relationship Id="rId48" Type="http://schemas.openxmlformats.org/officeDocument/2006/relationships/customXml" Target="../ink/ink1135.xml"/><Relationship Id="rId69" Type="http://schemas.openxmlformats.org/officeDocument/2006/relationships/image" Target="../media/image166.png"/><Relationship Id="rId113" Type="http://schemas.openxmlformats.org/officeDocument/2006/relationships/customXml" Target="../ink/ink1168.xml"/><Relationship Id="rId134" Type="http://schemas.openxmlformats.org/officeDocument/2006/relationships/image" Target="../media/image198.png"/><Relationship Id="rId80" Type="http://schemas.openxmlformats.org/officeDocument/2006/relationships/customXml" Target="../ink/ink1151.xml"/><Relationship Id="rId155" Type="http://schemas.openxmlformats.org/officeDocument/2006/relationships/image" Target="../media/image208.png"/><Relationship Id="rId176" Type="http://schemas.openxmlformats.org/officeDocument/2006/relationships/customXml" Target="../ink/ink1200.xml"/><Relationship Id="rId17" Type="http://schemas.openxmlformats.org/officeDocument/2006/relationships/image" Target="../media/image101.png"/><Relationship Id="rId38" Type="http://schemas.openxmlformats.org/officeDocument/2006/relationships/customXml" Target="../ink/ink1130.xml"/><Relationship Id="rId59" Type="http://schemas.openxmlformats.org/officeDocument/2006/relationships/image" Target="../media/image161.png"/><Relationship Id="rId103" Type="http://schemas.openxmlformats.org/officeDocument/2006/relationships/image" Target="../media/image183.png"/><Relationship Id="rId124" Type="http://schemas.openxmlformats.org/officeDocument/2006/relationships/image" Target="../media/image193.png"/><Relationship Id="rId70" Type="http://schemas.openxmlformats.org/officeDocument/2006/relationships/customXml" Target="../ink/ink1146.xml"/><Relationship Id="rId91" Type="http://schemas.openxmlformats.org/officeDocument/2006/relationships/image" Target="../media/image177.png"/><Relationship Id="rId145" Type="http://schemas.openxmlformats.org/officeDocument/2006/relationships/image" Target="../media/image203.png"/><Relationship Id="rId166" Type="http://schemas.openxmlformats.org/officeDocument/2006/relationships/customXml" Target="../ink/ink1195.xml"/><Relationship Id="rId187" Type="http://schemas.openxmlformats.org/officeDocument/2006/relationships/image" Target="../media/image22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124.xml"/><Relationship Id="rId49" Type="http://schemas.openxmlformats.org/officeDocument/2006/relationships/image" Target="../media/image156.png"/><Relationship Id="rId114" Type="http://schemas.openxmlformats.org/officeDocument/2006/relationships/image" Target="../media/image188.png"/><Relationship Id="rId60" Type="http://schemas.openxmlformats.org/officeDocument/2006/relationships/customXml" Target="../ink/ink1141.xml"/><Relationship Id="rId81" Type="http://schemas.openxmlformats.org/officeDocument/2006/relationships/image" Target="../media/image172.png"/><Relationship Id="rId135" Type="http://schemas.openxmlformats.org/officeDocument/2006/relationships/customXml" Target="../ink/ink1179.xml"/><Relationship Id="rId156" Type="http://schemas.openxmlformats.org/officeDocument/2006/relationships/customXml" Target="../ink/ink1190.xml"/><Relationship Id="rId177" Type="http://schemas.openxmlformats.org/officeDocument/2006/relationships/image" Target="../media/image219.png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268.xml"/><Relationship Id="rId21" Type="http://schemas.openxmlformats.org/officeDocument/2006/relationships/image" Target="../media/image110.png"/><Relationship Id="rId42" Type="http://schemas.openxmlformats.org/officeDocument/2006/relationships/customXml" Target="../ink/ink1230.xml"/><Relationship Id="rId63" Type="http://schemas.openxmlformats.org/officeDocument/2006/relationships/image" Target="../media/image163.png"/><Relationship Id="rId84" Type="http://schemas.openxmlformats.org/officeDocument/2006/relationships/customXml" Target="../ink/ink1251.xml"/><Relationship Id="rId138" Type="http://schemas.openxmlformats.org/officeDocument/2006/relationships/image" Target="../media/image200.png"/><Relationship Id="rId159" Type="http://schemas.openxmlformats.org/officeDocument/2006/relationships/image" Target="../media/image210.png"/><Relationship Id="rId170" Type="http://schemas.openxmlformats.org/officeDocument/2006/relationships/customXml" Target="../ink/ink1295.xml"/><Relationship Id="rId191" Type="http://schemas.openxmlformats.org/officeDocument/2006/relationships/customXml" Target="../ink/ink1306.xml"/><Relationship Id="rId205" Type="http://schemas.openxmlformats.org/officeDocument/2006/relationships/image" Target="../media/image232.png"/><Relationship Id="rId107" Type="http://schemas.openxmlformats.org/officeDocument/2006/relationships/image" Target="../media/image185.png"/><Relationship Id="rId11" Type="http://schemas.openxmlformats.org/officeDocument/2006/relationships/image" Target="../media/image95.png"/><Relationship Id="rId32" Type="http://schemas.openxmlformats.org/officeDocument/2006/relationships/customXml" Target="../ink/ink1225.xml"/><Relationship Id="rId53" Type="http://schemas.openxmlformats.org/officeDocument/2006/relationships/image" Target="../media/image158.png"/><Relationship Id="rId74" Type="http://schemas.openxmlformats.org/officeDocument/2006/relationships/customXml" Target="../ink/ink1246.xml"/><Relationship Id="rId128" Type="http://schemas.openxmlformats.org/officeDocument/2006/relationships/image" Target="../media/image195.png"/><Relationship Id="rId149" Type="http://schemas.openxmlformats.org/officeDocument/2006/relationships/image" Target="../media/image205.png"/><Relationship Id="rId5" Type="http://schemas.openxmlformats.org/officeDocument/2006/relationships/image" Target="../media/image92.png"/><Relationship Id="rId95" Type="http://schemas.openxmlformats.org/officeDocument/2006/relationships/image" Target="../media/image179.png"/><Relationship Id="rId160" Type="http://schemas.openxmlformats.org/officeDocument/2006/relationships/customXml" Target="../ink/ink1290.xml"/><Relationship Id="rId181" Type="http://schemas.openxmlformats.org/officeDocument/2006/relationships/image" Target="../media/image221.png"/><Relationship Id="rId22" Type="http://schemas.openxmlformats.org/officeDocument/2006/relationships/customXml" Target="../ink/ink1219.xml"/><Relationship Id="rId43" Type="http://schemas.openxmlformats.org/officeDocument/2006/relationships/image" Target="../media/image119.png"/><Relationship Id="rId64" Type="http://schemas.openxmlformats.org/officeDocument/2006/relationships/customXml" Target="../ink/ink1241.xml"/><Relationship Id="rId118" Type="http://schemas.openxmlformats.org/officeDocument/2006/relationships/image" Target="../media/image190.png"/><Relationship Id="rId139" Type="http://schemas.openxmlformats.org/officeDocument/2006/relationships/customXml" Target="../ink/ink1279.xml"/><Relationship Id="rId85" Type="http://schemas.openxmlformats.org/officeDocument/2006/relationships/image" Target="../media/image174.png"/><Relationship Id="rId150" Type="http://schemas.openxmlformats.org/officeDocument/2006/relationships/customXml" Target="../ink/ink1285.xml"/><Relationship Id="rId171" Type="http://schemas.openxmlformats.org/officeDocument/2006/relationships/image" Target="../media/image216.png"/><Relationship Id="rId192" Type="http://schemas.openxmlformats.org/officeDocument/2006/relationships/image" Target="../media/image226.png"/><Relationship Id="rId12" Type="http://schemas.openxmlformats.org/officeDocument/2006/relationships/customXml" Target="../ink/ink1214.xml"/><Relationship Id="rId33" Type="http://schemas.openxmlformats.org/officeDocument/2006/relationships/image" Target="../media/image114.png"/><Relationship Id="rId108" Type="http://schemas.openxmlformats.org/officeDocument/2006/relationships/customXml" Target="../ink/ink1263.xml"/><Relationship Id="rId129" Type="http://schemas.openxmlformats.org/officeDocument/2006/relationships/customXml" Target="../ink/ink1274.xml"/><Relationship Id="rId54" Type="http://schemas.openxmlformats.org/officeDocument/2006/relationships/customXml" Target="../ink/ink1236.xml"/><Relationship Id="rId75" Type="http://schemas.openxmlformats.org/officeDocument/2006/relationships/image" Target="../media/image169.png"/><Relationship Id="rId96" Type="http://schemas.openxmlformats.org/officeDocument/2006/relationships/customXml" Target="../ink/ink1257.xml"/><Relationship Id="rId140" Type="http://schemas.openxmlformats.org/officeDocument/2006/relationships/image" Target="../media/image201.png"/><Relationship Id="rId161" Type="http://schemas.openxmlformats.org/officeDocument/2006/relationships/image" Target="../media/image211.png"/><Relationship Id="rId182" Type="http://schemas.openxmlformats.org/officeDocument/2006/relationships/customXml" Target="../ink/ink1301.xml"/><Relationship Id="rId6" Type="http://schemas.openxmlformats.org/officeDocument/2006/relationships/customXml" Target="../ink/ink1211.xml"/><Relationship Id="rId23" Type="http://schemas.openxmlformats.org/officeDocument/2006/relationships/image" Target="../media/image111.png"/><Relationship Id="rId119" Type="http://schemas.openxmlformats.org/officeDocument/2006/relationships/customXml" Target="../ink/ink1269.xml"/><Relationship Id="rId44" Type="http://schemas.openxmlformats.org/officeDocument/2006/relationships/customXml" Target="../ink/ink1231.xml"/><Relationship Id="rId65" Type="http://schemas.openxmlformats.org/officeDocument/2006/relationships/image" Target="../media/image164.png"/><Relationship Id="rId86" Type="http://schemas.openxmlformats.org/officeDocument/2006/relationships/customXml" Target="../ink/ink1252.xml"/><Relationship Id="rId130" Type="http://schemas.openxmlformats.org/officeDocument/2006/relationships/image" Target="../media/image196.png"/><Relationship Id="rId151" Type="http://schemas.openxmlformats.org/officeDocument/2006/relationships/image" Target="../media/image206.png"/><Relationship Id="rId172" Type="http://schemas.openxmlformats.org/officeDocument/2006/relationships/customXml" Target="../ink/ink1296.xml"/><Relationship Id="rId193" Type="http://schemas.openxmlformats.org/officeDocument/2006/relationships/customXml" Target="../ink/ink1307.xml"/><Relationship Id="rId13" Type="http://schemas.openxmlformats.org/officeDocument/2006/relationships/image" Target="../media/image96.png"/><Relationship Id="rId109" Type="http://schemas.openxmlformats.org/officeDocument/2006/relationships/customXml" Target="../ink/ink1264.xml"/><Relationship Id="rId34" Type="http://schemas.openxmlformats.org/officeDocument/2006/relationships/customXml" Target="../ink/ink1226.xml"/><Relationship Id="rId55" Type="http://schemas.openxmlformats.org/officeDocument/2006/relationships/image" Target="../media/image159.png"/><Relationship Id="rId76" Type="http://schemas.openxmlformats.org/officeDocument/2006/relationships/customXml" Target="../ink/ink1247.xml"/><Relationship Id="rId97" Type="http://schemas.openxmlformats.org/officeDocument/2006/relationships/image" Target="../media/image180.png"/><Relationship Id="rId120" Type="http://schemas.openxmlformats.org/officeDocument/2006/relationships/image" Target="../media/image191.png"/><Relationship Id="rId141" Type="http://schemas.openxmlformats.org/officeDocument/2006/relationships/customXml" Target="../ink/ink1280.xml"/><Relationship Id="rId7" Type="http://schemas.openxmlformats.org/officeDocument/2006/relationships/image" Target="../media/image93.png"/><Relationship Id="rId162" Type="http://schemas.openxmlformats.org/officeDocument/2006/relationships/customXml" Target="../ink/ink1291.xml"/><Relationship Id="rId183" Type="http://schemas.openxmlformats.org/officeDocument/2006/relationships/image" Target="../media/image222.png"/><Relationship Id="rId24" Type="http://schemas.openxmlformats.org/officeDocument/2006/relationships/customXml" Target="../ink/ink1220.xml"/><Relationship Id="rId40" Type="http://schemas.openxmlformats.org/officeDocument/2006/relationships/customXml" Target="../ink/ink1229.xml"/><Relationship Id="rId45" Type="http://schemas.openxmlformats.org/officeDocument/2006/relationships/image" Target="../media/image154.png"/><Relationship Id="rId66" Type="http://schemas.openxmlformats.org/officeDocument/2006/relationships/customXml" Target="../ink/ink1242.xml"/><Relationship Id="rId87" Type="http://schemas.openxmlformats.org/officeDocument/2006/relationships/image" Target="../media/image175.png"/><Relationship Id="rId110" Type="http://schemas.openxmlformats.org/officeDocument/2006/relationships/image" Target="../media/image186.png"/><Relationship Id="rId115" Type="http://schemas.openxmlformats.org/officeDocument/2006/relationships/customXml" Target="../ink/ink1267.xml"/><Relationship Id="rId131" Type="http://schemas.openxmlformats.org/officeDocument/2006/relationships/customXml" Target="../ink/ink1275.xml"/><Relationship Id="rId136" Type="http://schemas.openxmlformats.org/officeDocument/2006/relationships/image" Target="../media/image199.png"/><Relationship Id="rId157" Type="http://schemas.openxmlformats.org/officeDocument/2006/relationships/image" Target="../media/image209.png"/><Relationship Id="rId178" Type="http://schemas.openxmlformats.org/officeDocument/2006/relationships/customXml" Target="../ink/ink1299.xml"/><Relationship Id="rId61" Type="http://schemas.openxmlformats.org/officeDocument/2006/relationships/image" Target="../media/image162.png"/><Relationship Id="rId82" Type="http://schemas.openxmlformats.org/officeDocument/2006/relationships/customXml" Target="../ink/ink1250.xml"/><Relationship Id="rId152" Type="http://schemas.openxmlformats.org/officeDocument/2006/relationships/customXml" Target="../ink/ink1286.xml"/><Relationship Id="rId173" Type="http://schemas.openxmlformats.org/officeDocument/2006/relationships/image" Target="../media/image217.png"/><Relationship Id="rId194" Type="http://schemas.openxmlformats.org/officeDocument/2006/relationships/image" Target="../media/image227.png"/><Relationship Id="rId199" Type="http://schemas.openxmlformats.org/officeDocument/2006/relationships/customXml" Target="../ink/ink1310.xml"/><Relationship Id="rId203" Type="http://schemas.openxmlformats.org/officeDocument/2006/relationships/image" Target="../media/image231.png"/><Relationship Id="rId19" Type="http://schemas.openxmlformats.org/officeDocument/2006/relationships/image" Target="../media/image108.png"/><Relationship Id="rId14" Type="http://schemas.openxmlformats.org/officeDocument/2006/relationships/customXml" Target="../ink/ink1215.xml"/><Relationship Id="rId30" Type="http://schemas.openxmlformats.org/officeDocument/2006/relationships/customXml" Target="../ink/ink1224.xml"/><Relationship Id="rId35" Type="http://schemas.openxmlformats.org/officeDocument/2006/relationships/image" Target="../media/image115.png"/><Relationship Id="rId56" Type="http://schemas.openxmlformats.org/officeDocument/2006/relationships/customXml" Target="../ink/ink1237.xml"/><Relationship Id="rId77" Type="http://schemas.openxmlformats.org/officeDocument/2006/relationships/image" Target="../media/image170.png"/><Relationship Id="rId100" Type="http://schemas.openxmlformats.org/officeDocument/2006/relationships/customXml" Target="../ink/ink1259.xml"/><Relationship Id="rId105" Type="http://schemas.openxmlformats.org/officeDocument/2006/relationships/image" Target="../media/image184.png"/><Relationship Id="rId126" Type="http://schemas.openxmlformats.org/officeDocument/2006/relationships/image" Target="../media/image194.png"/><Relationship Id="rId147" Type="http://schemas.openxmlformats.org/officeDocument/2006/relationships/image" Target="../media/image204.png"/><Relationship Id="rId168" Type="http://schemas.openxmlformats.org/officeDocument/2006/relationships/customXml" Target="../ink/ink1294.xml"/><Relationship Id="rId8" Type="http://schemas.openxmlformats.org/officeDocument/2006/relationships/customXml" Target="../ink/ink1212.xml"/><Relationship Id="rId51" Type="http://schemas.openxmlformats.org/officeDocument/2006/relationships/image" Target="../media/image157.png"/><Relationship Id="rId72" Type="http://schemas.openxmlformats.org/officeDocument/2006/relationships/customXml" Target="../ink/ink1245.xml"/><Relationship Id="rId93" Type="http://schemas.openxmlformats.org/officeDocument/2006/relationships/image" Target="../media/image178.png"/><Relationship Id="rId98" Type="http://schemas.openxmlformats.org/officeDocument/2006/relationships/customXml" Target="../ink/ink1258.xml"/><Relationship Id="rId121" Type="http://schemas.openxmlformats.org/officeDocument/2006/relationships/customXml" Target="../ink/ink1270.xml"/><Relationship Id="rId142" Type="http://schemas.openxmlformats.org/officeDocument/2006/relationships/image" Target="../media/image202.png"/><Relationship Id="rId163" Type="http://schemas.openxmlformats.org/officeDocument/2006/relationships/image" Target="../media/image212.png"/><Relationship Id="rId184" Type="http://schemas.openxmlformats.org/officeDocument/2006/relationships/customXml" Target="../ink/ink1302.xml"/><Relationship Id="rId189" Type="http://schemas.openxmlformats.org/officeDocument/2006/relationships/image" Target="../media/image225.png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1232.xml"/><Relationship Id="rId67" Type="http://schemas.openxmlformats.org/officeDocument/2006/relationships/image" Target="../media/image165.png"/><Relationship Id="rId116" Type="http://schemas.openxmlformats.org/officeDocument/2006/relationships/image" Target="../media/image189.png"/><Relationship Id="rId137" Type="http://schemas.openxmlformats.org/officeDocument/2006/relationships/customXml" Target="../ink/ink1278.xml"/><Relationship Id="rId158" Type="http://schemas.openxmlformats.org/officeDocument/2006/relationships/customXml" Target="../ink/ink1289.xml"/><Relationship Id="rId20" Type="http://schemas.openxmlformats.org/officeDocument/2006/relationships/customXml" Target="../ink/ink1218.xml"/><Relationship Id="rId41" Type="http://schemas.openxmlformats.org/officeDocument/2006/relationships/image" Target="../media/image118.png"/><Relationship Id="rId62" Type="http://schemas.openxmlformats.org/officeDocument/2006/relationships/customXml" Target="../ink/ink1240.xml"/><Relationship Id="rId83" Type="http://schemas.openxmlformats.org/officeDocument/2006/relationships/image" Target="../media/image173.png"/><Relationship Id="rId88" Type="http://schemas.openxmlformats.org/officeDocument/2006/relationships/customXml" Target="../ink/ink1253.xml"/><Relationship Id="rId111" Type="http://schemas.openxmlformats.org/officeDocument/2006/relationships/customXml" Target="../ink/ink1265.xml"/><Relationship Id="rId132" Type="http://schemas.openxmlformats.org/officeDocument/2006/relationships/image" Target="../media/image197.png"/><Relationship Id="rId153" Type="http://schemas.openxmlformats.org/officeDocument/2006/relationships/image" Target="../media/image207.png"/><Relationship Id="rId174" Type="http://schemas.openxmlformats.org/officeDocument/2006/relationships/customXml" Target="../ink/ink1297.xml"/><Relationship Id="rId179" Type="http://schemas.openxmlformats.org/officeDocument/2006/relationships/image" Target="../media/image220.png"/><Relationship Id="rId195" Type="http://schemas.openxmlformats.org/officeDocument/2006/relationships/customXml" Target="../ink/ink1308.xml"/><Relationship Id="rId190" Type="http://schemas.openxmlformats.org/officeDocument/2006/relationships/customXml" Target="../ink/ink1305.xml"/><Relationship Id="rId204" Type="http://schemas.openxmlformats.org/officeDocument/2006/relationships/customXml" Target="../ink/ink1313.xml"/><Relationship Id="rId15" Type="http://schemas.openxmlformats.org/officeDocument/2006/relationships/image" Target="../media/image97.png"/><Relationship Id="rId36" Type="http://schemas.openxmlformats.org/officeDocument/2006/relationships/customXml" Target="../ink/ink1227.xml"/><Relationship Id="rId57" Type="http://schemas.openxmlformats.org/officeDocument/2006/relationships/image" Target="../media/image160.png"/><Relationship Id="rId106" Type="http://schemas.openxmlformats.org/officeDocument/2006/relationships/customXml" Target="../ink/ink1262.xml"/><Relationship Id="rId127" Type="http://schemas.openxmlformats.org/officeDocument/2006/relationships/customXml" Target="../ink/ink1273.xml"/><Relationship Id="rId10" Type="http://schemas.openxmlformats.org/officeDocument/2006/relationships/customXml" Target="../ink/ink1213.xml"/><Relationship Id="rId31" Type="http://schemas.openxmlformats.org/officeDocument/2006/relationships/image" Target="../media/image113.png"/><Relationship Id="rId52" Type="http://schemas.openxmlformats.org/officeDocument/2006/relationships/customXml" Target="../ink/ink1235.xml"/><Relationship Id="rId73" Type="http://schemas.openxmlformats.org/officeDocument/2006/relationships/image" Target="../media/image168.png"/><Relationship Id="rId78" Type="http://schemas.openxmlformats.org/officeDocument/2006/relationships/customXml" Target="../ink/ink1248.xml"/><Relationship Id="rId94" Type="http://schemas.openxmlformats.org/officeDocument/2006/relationships/customXml" Target="../ink/ink1256.xml"/><Relationship Id="rId99" Type="http://schemas.openxmlformats.org/officeDocument/2006/relationships/image" Target="../media/image181.png"/><Relationship Id="rId101" Type="http://schemas.openxmlformats.org/officeDocument/2006/relationships/image" Target="../media/image182.png"/><Relationship Id="rId122" Type="http://schemas.openxmlformats.org/officeDocument/2006/relationships/image" Target="../media/image192.png"/><Relationship Id="rId143" Type="http://schemas.openxmlformats.org/officeDocument/2006/relationships/customXml" Target="../ink/ink1281.xml"/><Relationship Id="rId148" Type="http://schemas.openxmlformats.org/officeDocument/2006/relationships/customXml" Target="../ink/ink1284.xml"/><Relationship Id="rId164" Type="http://schemas.openxmlformats.org/officeDocument/2006/relationships/customXml" Target="../ink/ink1292.xml"/><Relationship Id="rId169" Type="http://schemas.openxmlformats.org/officeDocument/2006/relationships/image" Target="../media/image215.png"/><Relationship Id="rId185" Type="http://schemas.openxmlformats.org/officeDocument/2006/relationships/image" Target="../media/image223.png"/><Relationship Id="rId4" Type="http://schemas.openxmlformats.org/officeDocument/2006/relationships/customXml" Target="../ink/ink1210.xml"/><Relationship Id="rId9" Type="http://schemas.openxmlformats.org/officeDocument/2006/relationships/image" Target="../media/image94.png"/><Relationship Id="rId180" Type="http://schemas.openxmlformats.org/officeDocument/2006/relationships/customXml" Target="../ink/ink1300.xml"/><Relationship Id="rId26" Type="http://schemas.openxmlformats.org/officeDocument/2006/relationships/customXml" Target="../ink/ink1221.xml"/><Relationship Id="rId47" Type="http://schemas.openxmlformats.org/officeDocument/2006/relationships/image" Target="../media/image155.png"/><Relationship Id="rId68" Type="http://schemas.openxmlformats.org/officeDocument/2006/relationships/customXml" Target="../ink/ink1243.xml"/><Relationship Id="rId89" Type="http://schemas.openxmlformats.org/officeDocument/2006/relationships/image" Target="../media/image176.png"/><Relationship Id="rId112" Type="http://schemas.openxmlformats.org/officeDocument/2006/relationships/image" Target="../media/image187.png"/><Relationship Id="rId133" Type="http://schemas.openxmlformats.org/officeDocument/2006/relationships/customXml" Target="../ink/ink1276.xml"/><Relationship Id="rId154" Type="http://schemas.openxmlformats.org/officeDocument/2006/relationships/customXml" Target="../ink/ink1287.xml"/><Relationship Id="rId175" Type="http://schemas.openxmlformats.org/officeDocument/2006/relationships/image" Target="../media/image218.png"/><Relationship Id="rId196" Type="http://schemas.openxmlformats.org/officeDocument/2006/relationships/image" Target="../media/image228.png"/><Relationship Id="rId200" Type="http://schemas.openxmlformats.org/officeDocument/2006/relationships/customXml" Target="../ink/ink1311.xml"/><Relationship Id="rId16" Type="http://schemas.openxmlformats.org/officeDocument/2006/relationships/customXml" Target="../ink/ink1216.xml"/><Relationship Id="rId37" Type="http://schemas.openxmlformats.org/officeDocument/2006/relationships/image" Target="../media/image116.png"/><Relationship Id="rId58" Type="http://schemas.openxmlformats.org/officeDocument/2006/relationships/customXml" Target="../ink/ink1238.xml"/><Relationship Id="rId79" Type="http://schemas.openxmlformats.org/officeDocument/2006/relationships/image" Target="../media/image171.png"/><Relationship Id="rId102" Type="http://schemas.openxmlformats.org/officeDocument/2006/relationships/customXml" Target="../ink/ink1260.xml"/><Relationship Id="rId123" Type="http://schemas.openxmlformats.org/officeDocument/2006/relationships/customXml" Target="../ink/ink1271.xml"/><Relationship Id="rId144" Type="http://schemas.openxmlformats.org/officeDocument/2006/relationships/customXml" Target="../ink/ink1282.xml"/><Relationship Id="rId90" Type="http://schemas.openxmlformats.org/officeDocument/2006/relationships/customXml" Target="../ink/ink1254.xml"/><Relationship Id="rId165" Type="http://schemas.openxmlformats.org/officeDocument/2006/relationships/image" Target="../media/image213.png"/><Relationship Id="rId186" Type="http://schemas.openxmlformats.org/officeDocument/2006/relationships/customXml" Target="../ink/ink1303.xml"/><Relationship Id="rId27" Type="http://schemas.openxmlformats.org/officeDocument/2006/relationships/image" Target="../media/image12.png"/><Relationship Id="rId48" Type="http://schemas.openxmlformats.org/officeDocument/2006/relationships/customXml" Target="../ink/ink1233.xml"/><Relationship Id="rId69" Type="http://schemas.openxmlformats.org/officeDocument/2006/relationships/image" Target="../media/image166.png"/><Relationship Id="rId113" Type="http://schemas.openxmlformats.org/officeDocument/2006/relationships/customXml" Target="../ink/ink1266.xml"/><Relationship Id="rId134" Type="http://schemas.openxmlformats.org/officeDocument/2006/relationships/image" Target="../media/image198.png"/><Relationship Id="rId80" Type="http://schemas.openxmlformats.org/officeDocument/2006/relationships/customXml" Target="../ink/ink1249.xml"/><Relationship Id="rId155" Type="http://schemas.openxmlformats.org/officeDocument/2006/relationships/image" Target="../media/image208.png"/><Relationship Id="rId176" Type="http://schemas.openxmlformats.org/officeDocument/2006/relationships/customXml" Target="../ink/ink1298.xml"/><Relationship Id="rId197" Type="http://schemas.openxmlformats.org/officeDocument/2006/relationships/customXml" Target="../ink/ink1309.xml"/><Relationship Id="rId201" Type="http://schemas.openxmlformats.org/officeDocument/2006/relationships/image" Target="../media/image230.png"/><Relationship Id="rId17" Type="http://schemas.openxmlformats.org/officeDocument/2006/relationships/image" Target="../media/image101.png"/><Relationship Id="rId38" Type="http://schemas.openxmlformats.org/officeDocument/2006/relationships/customXml" Target="../ink/ink1228.xml"/><Relationship Id="rId59" Type="http://schemas.openxmlformats.org/officeDocument/2006/relationships/image" Target="../media/image161.png"/><Relationship Id="rId103" Type="http://schemas.openxmlformats.org/officeDocument/2006/relationships/image" Target="../media/image183.png"/><Relationship Id="rId124" Type="http://schemas.openxmlformats.org/officeDocument/2006/relationships/image" Target="../media/image193.png"/><Relationship Id="rId70" Type="http://schemas.openxmlformats.org/officeDocument/2006/relationships/customXml" Target="../ink/ink1244.xml"/><Relationship Id="rId91" Type="http://schemas.openxmlformats.org/officeDocument/2006/relationships/image" Target="../media/image177.png"/><Relationship Id="rId145" Type="http://schemas.openxmlformats.org/officeDocument/2006/relationships/image" Target="../media/image203.png"/><Relationship Id="rId166" Type="http://schemas.openxmlformats.org/officeDocument/2006/relationships/customXml" Target="../ink/ink1293.xml"/><Relationship Id="rId187" Type="http://schemas.openxmlformats.org/officeDocument/2006/relationships/image" Target="../media/image22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222.xml"/><Relationship Id="rId49" Type="http://schemas.openxmlformats.org/officeDocument/2006/relationships/image" Target="../media/image156.png"/><Relationship Id="rId114" Type="http://schemas.openxmlformats.org/officeDocument/2006/relationships/image" Target="../media/image188.png"/><Relationship Id="rId60" Type="http://schemas.openxmlformats.org/officeDocument/2006/relationships/customXml" Target="../ink/ink1239.xml"/><Relationship Id="rId81" Type="http://schemas.openxmlformats.org/officeDocument/2006/relationships/image" Target="../media/image172.png"/><Relationship Id="rId135" Type="http://schemas.openxmlformats.org/officeDocument/2006/relationships/customXml" Target="../ink/ink1277.xml"/><Relationship Id="rId156" Type="http://schemas.openxmlformats.org/officeDocument/2006/relationships/customXml" Target="../ink/ink1288.xml"/><Relationship Id="rId177" Type="http://schemas.openxmlformats.org/officeDocument/2006/relationships/image" Target="../media/image219.png"/><Relationship Id="rId198" Type="http://schemas.openxmlformats.org/officeDocument/2006/relationships/image" Target="../media/image229.png"/><Relationship Id="rId202" Type="http://schemas.openxmlformats.org/officeDocument/2006/relationships/customXml" Target="../ink/ink1312.xml"/><Relationship Id="rId18" Type="http://schemas.openxmlformats.org/officeDocument/2006/relationships/customXml" Target="../ink/ink1217.xml"/><Relationship Id="rId39" Type="http://schemas.openxmlformats.org/officeDocument/2006/relationships/image" Target="../media/image117.png"/><Relationship Id="rId50" Type="http://schemas.openxmlformats.org/officeDocument/2006/relationships/customXml" Target="../ink/ink1234.xml"/><Relationship Id="rId104" Type="http://schemas.openxmlformats.org/officeDocument/2006/relationships/customXml" Target="../ink/ink1261.xml"/><Relationship Id="rId125" Type="http://schemas.openxmlformats.org/officeDocument/2006/relationships/customXml" Target="../ink/ink1272.xml"/><Relationship Id="rId146" Type="http://schemas.openxmlformats.org/officeDocument/2006/relationships/customXml" Target="../ink/ink1283.xml"/><Relationship Id="rId167" Type="http://schemas.openxmlformats.org/officeDocument/2006/relationships/image" Target="../media/image214.png"/><Relationship Id="rId188" Type="http://schemas.openxmlformats.org/officeDocument/2006/relationships/customXml" Target="../ink/ink1304.xml"/><Relationship Id="rId71" Type="http://schemas.openxmlformats.org/officeDocument/2006/relationships/image" Target="../media/image167.png"/><Relationship Id="rId92" Type="http://schemas.openxmlformats.org/officeDocument/2006/relationships/customXml" Target="../ink/ink1255.xml"/><Relationship Id="rId2" Type="http://schemas.openxmlformats.org/officeDocument/2006/relationships/customXml" Target="../ink/ink1209.xml"/><Relationship Id="rId29" Type="http://schemas.openxmlformats.org/officeDocument/2006/relationships/customXml" Target="../ink/ink1223.xm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6.png"/><Relationship Id="rId18" Type="http://schemas.openxmlformats.org/officeDocument/2006/relationships/customXml" Target="../ink/ink1322.xml"/><Relationship Id="rId26" Type="http://schemas.openxmlformats.org/officeDocument/2006/relationships/customXml" Target="../ink/ink1326.xml"/><Relationship Id="rId39" Type="http://schemas.openxmlformats.org/officeDocument/2006/relationships/image" Target="../media/image117.png"/><Relationship Id="rId21" Type="http://schemas.openxmlformats.org/officeDocument/2006/relationships/image" Target="../media/image110.png"/><Relationship Id="rId34" Type="http://schemas.openxmlformats.org/officeDocument/2006/relationships/customXml" Target="../ink/ink1331.xml"/><Relationship Id="rId42" Type="http://schemas.openxmlformats.org/officeDocument/2006/relationships/customXml" Target="../ink/ink1335.xml"/><Relationship Id="rId47" Type="http://schemas.openxmlformats.org/officeDocument/2006/relationships/image" Target="../media/image172.png"/><Relationship Id="rId50" Type="http://schemas.openxmlformats.org/officeDocument/2006/relationships/customXml" Target="../ink/ink1339.xml"/><Relationship Id="rId55" Type="http://schemas.openxmlformats.org/officeDocument/2006/relationships/image" Target="../media/image235.png"/><Relationship Id="rId7" Type="http://schemas.openxmlformats.org/officeDocument/2006/relationships/image" Target="../media/image93.png"/><Relationship Id="rId2" Type="http://schemas.openxmlformats.org/officeDocument/2006/relationships/customXml" Target="../ink/ink1314.xml"/><Relationship Id="rId16" Type="http://schemas.openxmlformats.org/officeDocument/2006/relationships/customXml" Target="../ink/ink1321.xml"/><Relationship Id="rId29" Type="http://schemas.openxmlformats.org/officeDocument/2006/relationships/customXml" Target="../ink/ink1328.xml"/><Relationship Id="rId11" Type="http://schemas.openxmlformats.org/officeDocument/2006/relationships/image" Target="../media/image95.png"/><Relationship Id="rId24" Type="http://schemas.openxmlformats.org/officeDocument/2006/relationships/customXml" Target="../ink/ink1325.xml"/><Relationship Id="rId32" Type="http://schemas.openxmlformats.org/officeDocument/2006/relationships/customXml" Target="../ink/ink1330.xml"/><Relationship Id="rId37" Type="http://schemas.openxmlformats.org/officeDocument/2006/relationships/image" Target="../media/image116.png"/><Relationship Id="rId40" Type="http://schemas.openxmlformats.org/officeDocument/2006/relationships/customXml" Target="../ink/ink1334.xml"/><Relationship Id="rId45" Type="http://schemas.openxmlformats.org/officeDocument/2006/relationships/image" Target="../media/image171.png"/><Relationship Id="rId53" Type="http://schemas.openxmlformats.org/officeDocument/2006/relationships/image" Target="../media/image234.png"/><Relationship Id="rId5" Type="http://schemas.openxmlformats.org/officeDocument/2006/relationships/image" Target="../media/image92.png"/><Relationship Id="rId19" Type="http://schemas.openxmlformats.org/officeDocument/2006/relationships/image" Target="../media/image108.png"/><Relationship Id="rId4" Type="http://schemas.openxmlformats.org/officeDocument/2006/relationships/customXml" Target="../ink/ink1315.xml"/><Relationship Id="rId9" Type="http://schemas.openxmlformats.org/officeDocument/2006/relationships/image" Target="../media/image94.png"/><Relationship Id="rId14" Type="http://schemas.openxmlformats.org/officeDocument/2006/relationships/customXml" Target="../ink/ink1320.xml"/><Relationship Id="rId22" Type="http://schemas.openxmlformats.org/officeDocument/2006/relationships/customXml" Target="../ink/ink1324.xml"/><Relationship Id="rId27" Type="http://schemas.openxmlformats.org/officeDocument/2006/relationships/image" Target="../media/image12.png"/><Relationship Id="rId30" Type="http://schemas.openxmlformats.org/officeDocument/2006/relationships/customXml" Target="../ink/ink1329.xml"/><Relationship Id="rId35" Type="http://schemas.openxmlformats.org/officeDocument/2006/relationships/image" Target="../media/image115.png"/><Relationship Id="rId43" Type="http://schemas.openxmlformats.org/officeDocument/2006/relationships/image" Target="../media/image119.png"/><Relationship Id="rId48" Type="http://schemas.openxmlformats.org/officeDocument/2006/relationships/customXml" Target="../ink/ink1338.xml"/><Relationship Id="rId56" Type="http://schemas.openxmlformats.org/officeDocument/2006/relationships/customXml" Target="../ink/ink1342.xml"/><Relationship Id="rId8" Type="http://schemas.openxmlformats.org/officeDocument/2006/relationships/customXml" Target="../ink/ink1317.xml"/><Relationship Id="rId51" Type="http://schemas.openxmlformats.org/officeDocument/2006/relationships/image" Target="../media/image233.png"/><Relationship Id="rId3" Type="http://schemas.openxmlformats.org/officeDocument/2006/relationships/image" Target="../media/image91.png"/><Relationship Id="rId12" Type="http://schemas.openxmlformats.org/officeDocument/2006/relationships/customXml" Target="../ink/ink1319.xml"/><Relationship Id="rId17" Type="http://schemas.openxmlformats.org/officeDocument/2006/relationships/image" Target="../media/image101.png"/><Relationship Id="rId25" Type="http://schemas.openxmlformats.org/officeDocument/2006/relationships/image" Target="../media/image112.png"/><Relationship Id="rId33" Type="http://schemas.openxmlformats.org/officeDocument/2006/relationships/image" Target="../media/image114.png"/><Relationship Id="rId38" Type="http://schemas.openxmlformats.org/officeDocument/2006/relationships/customXml" Target="../ink/ink1333.xml"/><Relationship Id="rId46" Type="http://schemas.openxmlformats.org/officeDocument/2006/relationships/customXml" Target="../ink/ink1337.xml"/><Relationship Id="rId20" Type="http://schemas.openxmlformats.org/officeDocument/2006/relationships/customXml" Target="../ink/ink1323.xml"/><Relationship Id="rId41" Type="http://schemas.openxmlformats.org/officeDocument/2006/relationships/image" Target="../media/image118.png"/><Relationship Id="rId54" Type="http://schemas.openxmlformats.org/officeDocument/2006/relationships/customXml" Target="../ink/ink13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16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1327.xml"/><Relationship Id="rId36" Type="http://schemas.openxmlformats.org/officeDocument/2006/relationships/customXml" Target="../ink/ink1332.xml"/><Relationship Id="rId49" Type="http://schemas.openxmlformats.org/officeDocument/2006/relationships/image" Target="../media/image173.png"/><Relationship Id="rId57" Type="http://schemas.openxmlformats.org/officeDocument/2006/relationships/image" Target="../media/image236.png"/><Relationship Id="rId10" Type="http://schemas.openxmlformats.org/officeDocument/2006/relationships/customXml" Target="../ink/ink1318.xml"/><Relationship Id="rId31" Type="http://schemas.openxmlformats.org/officeDocument/2006/relationships/image" Target="../media/image113.png"/><Relationship Id="rId44" Type="http://schemas.openxmlformats.org/officeDocument/2006/relationships/customXml" Target="../ink/ink1336.xml"/><Relationship Id="rId52" Type="http://schemas.openxmlformats.org/officeDocument/2006/relationships/customXml" Target="../ink/ink1340.xml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55.xml"/><Relationship Id="rId21" Type="http://schemas.openxmlformats.org/officeDocument/2006/relationships/image" Target="../media/image110.png"/><Relationship Id="rId34" Type="http://schemas.openxmlformats.org/officeDocument/2006/relationships/customXml" Target="../ink/ink1360.xml"/><Relationship Id="rId42" Type="http://schemas.openxmlformats.org/officeDocument/2006/relationships/customXml" Target="../ink/ink1364.xml"/><Relationship Id="rId47" Type="http://schemas.openxmlformats.org/officeDocument/2006/relationships/image" Target="../media/image172.png"/><Relationship Id="rId50" Type="http://schemas.openxmlformats.org/officeDocument/2006/relationships/customXml" Target="../ink/ink1368.xml"/><Relationship Id="rId55" Type="http://schemas.openxmlformats.org/officeDocument/2006/relationships/image" Target="../media/image235.png"/><Relationship Id="rId63" Type="http://schemas.openxmlformats.org/officeDocument/2006/relationships/image" Target="../media/image239.png"/><Relationship Id="rId7" Type="http://schemas.openxmlformats.org/officeDocument/2006/relationships/image" Target="../media/image93.png"/><Relationship Id="rId2" Type="http://schemas.openxmlformats.org/officeDocument/2006/relationships/customXml" Target="../ink/ink1343.xml"/><Relationship Id="rId16" Type="http://schemas.openxmlformats.org/officeDocument/2006/relationships/customXml" Target="../ink/ink1350.xml"/><Relationship Id="rId29" Type="http://schemas.openxmlformats.org/officeDocument/2006/relationships/customXml" Target="../ink/ink1357.xml"/><Relationship Id="rId11" Type="http://schemas.openxmlformats.org/officeDocument/2006/relationships/image" Target="../media/image95.png"/><Relationship Id="rId24" Type="http://schemas.openxmlformats.org/officeDocument/2006/relationships/customXml" Target="../ink/ink1354.xml"/><Relationship Id="rId32" Type="http://schemas.openxmlformats.org/officeDocument/2006/relationships/customXml" Target="../ink/ink1359.xml"/><Relationship Id="rId37" Type="http://schemas.openxmlformats.org/officeDocument/2006/relationships/image" Target="../media/image116.png"/><Relationship Id="rId40" Type="http://schemas.openxmlformats.org/officeDocument/2006/relationships/customXml" Target="../ink/ink1363.xml"/><Relationship Id="rId45" Type="http://schemas.openxmlformats.org/officeDocument/2006/relationships/image" Target="../media/image171.png"/><Relationship Id="rId53" Type="http://schemas.openxmlformats.org/officeDocument/2006/relationships/image" Target="../media/image234.png"/><Relationship Id="rId58" Type="http://schemas.openxmlformats.org/officeDocument/2006/relationships/customXml" Target="../ink/ink1372.xml"/><Relationship Id="rId66" Type="http://schemas.openxmlformats.org/officeDocument/2006/relationships/customXml" Target="../ink/ink1376.xml"/><Relationship Id="rId5" Type="http://schemas.openxmlformats.org/officeDocument/2006/relationships/image" Target="../media/image92.png"/><Relationship Id="rId61" Type="http://schemas.openxmlformats.org/officeDocument/2006/relationships/image" Target="../media/image238.png"/><Relationship Id="rId19" Type="http://schemas.openxmlformats.org/officeDocument/2006/relationships/image" Target="../media/image108.png"/><Relationship Id="rId14" Type="http://schemas.openxmlformats.org/officeDocument/2006/relationships/customXml" Target="../ink/ink1349.xml"/><Relationship Id="rId22" Type="http://schemas.openxmlformats.org/officeDocument/2006/relationships/customXml" Target="../ink/ink1353.xml"/><Relationship Id="rId27" Type="http://schemas.openxmlformats.org/officeDocument/2006/relationships/image" Target="../media/image12.png"/><Relationship Id="rId30" Type="http://schemas.openxmlformats.org/officeDocument/2006/relationships/customXml" Target="../ink/ink1358.xml"/><Relationship Id="rId35" Type="http://schemas.openxmlformats.org/officeDocument/2006/relationships/image" Target="../media/image115.png"/><Relationship Id="rId43" Type="http://schemas.openxmlformats.org/officeDocument/2006/relationships/image" Target="../media/image119.png"/><Relationship Id="rId48" Type="http://schemas.openxmlformats.org/officeDocument/2006/relationships/customXml" Target="../ink/ink1367.xml"/><Relationship Id="rId56" Type="http://schemas.openxmlformats.org/officeDocument/2006/relationships/customXml" Target="../ink/ink1371.xml"/><Relationship Id="rId64" Type="http://schemas.openxmlformats.org/officeDocument/2006/relationships/customXml" Target="../ink/ink1375.xml"/><Relationship Id="rId8" Type="http://schemas.openxmlformats.org/officeDocument/2006/relationships/customXml" Target="../ink/ink1346.xml"/><Relationship Id="rId51" Type="http://schemas.openxmlformats.org/officeDocument/2006/relationships/image" Target="../media/image233.png"/><Relationship Id="rId3" Type="http://schemas.openxmlformats.org/officeDocument/2006/relationships/image" Target="../media/image91.png"/><Relationship Id="rId12" Type="http://schemas.openxmlformats.org/officeDocument/2006/relationships/customXml" Target="../ink/ink1348.xml"/><Relationship Id="rId17" Type="http://schemas.openxmlformats.org/officeDocument/2006/relationships/image" Target="../media/image101.png"/><Relationship Id="rId25" Type="http://schemas.openxmlformats.org/officeDocument/2006/relationships/image" Target="../media/image112.png"/><Relationship Id="rId33" Type="http://schemas.openxmlformats.org/officeDocument/2006/relationships/image" Target="../media/image114.png"/><Relationship Id="rId38" Type="http://schemas.openxmlformats.org/officeDocument/2006/relationships/customXml" Target="../ink/ink1362.xml"/><Relationship Id="rId46" Type="http://schemas.openxmlformats.org/officeDocument/2006/relationships/customXml" Target="../ink/ink1366.xml"/><Relationship Id="rId59" Type="http://schemas.openxmlformats.org/officeDocument/2006/relationships/image" Target="../media/image237.png"/><Relationship Id="rId67" Type="http://schemas.openxmlformats.org/officeDocument/2006/relationships/image" Target="../media/image241.png"/><Relationship Id="rId20" Type="http://schemas.openxmlformats.org/officeDocument/2006/relationships/customXml" Target="../ink/ink1352.xml"/><Relationship Id="rId41" Type="http://schemas.openxmlformats.org/officeDocument/2006/relationships/image" Target="../media/image118.png"/><Relationship Id="rId54" Type="http://schemas.openxmlformats.org/officeDocument/2006/relationships/customXml" Target="../ink/ink1370.xml"/><Relationship Id="rId62" Type="http://schemas.openxmlformats.org/officeDocument/2006/relationships/customXml" Target="../ink/ink13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45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1356.xml"/><Relationship Id="rId36" Type="http://schemas.openxmlformats.org/officeDocument/2006/relationships/customXml" Target="../ink/ink1361.xml"/><Relationship Id="rId49" Type="http://schemas.openxmlformats.org/officeDocument/2006/relationships/image" Target="../media/image173.png"/><Relationship Id="rId57" Type="http://schemas.openxmlformats.org/officeDocument/2006/relationships/image" Target="../media/image236.png"/><Relationship Id="rId10" Type="http://schemas.openxmlformats.org/officeDocument/2006/relationships/customXml" Target="../ink/ink1347.xml"/><Relationship Id="rId31" Type="http://schemas.openxmlformats.org/officeDocument/2006/relationships/image" Target="../media/image113.png"/><Relationship Id="rId44" Type="http://schemas.openxmlformats.org/officeDocument/2006/relationships/customXml" Target="../ink/ink1365.xml"/><Relationship Id="rId52" Type="http://schemas.openxmlformats.org/officeDocument/2006/relationships/customXml" Target="../ink/ink1369.xml"/><Relationship Id="rId60" Type="http://schemas.openxmlformats.org/officeDocument/2006/relationships/customXml" Target="../ink/ink1373.xml"/><Relationship Id="rId65" Type="http://schemas.openxmlformats.org/officeDocument/2006/relationships/image" Target="../media/image240.png"/><Relationship Id="rId4" Type="http://schemas.openxmlformats.org/officeDocument/2006/relationships/customXml" Target="../ink/ink1344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1351.xml"/><Relationship Id="rId39" Type="http://schemas.openxmlformats.org/officeDocument/2006/relationships/image" Target="../media/image117.png"/></Relationships>
</file>

<file path=ppt/slides/_rels/slide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.xml"/><Relationship Id="rId21" Type="http://schemas.openxmlformats.org/officeDocument/2006/relationships/image" Target="../media/image13.png"/><Relationship Id="rId42" Type="http://schemas.openxmlformats.org/officeDocument/2006/relationships/customXml" Target="../ink/ink46.xml"/><Relationship Id="rId47" Type="http://schemas.openxmlformats.org/officeDocument/2006/relationships/image" Target="../media/image26.png"/><Relationship Id="rId63" Type="http://schemas.openxmlformats.org/officeDocument/2006/relationships/image" Target="../media/image34.png"/><Relationship Id="rId68" Type="http://schemas.openxmlformats.org/officeDocument/2006/relationships/customXml" Target="../ink/ink59.xml"/><Relationship Id="rId7" Type="http://schemas.openxmlformats.org/officeDocument/2006/relationships/image" Target="../media/image6.png"/><Relationship Id="rId71" Type="http://schemas.openxmlformats.org/officeDocument/2006/relationships/image" Target="../media/image38.png"/><Relationship Id="rId2" Type="http://schemas.openxmlformats.org/officeDocument/2006/relationships/customXml" Target="../ink/ink26.xml"/><Relationship Id="rId16" Type="http://schemas.openxmlformats.org/officeDocument/2006/relationships/customXml" Target="../ink/ink33.xml"/><Relationship Id="rId29" Type="http://schemas.openxmlformats.org/officeDocument/2006/relationships/image" Target="../media/image17.png"/><Relationship Id="rId11" Type="http://schemas.openxmlformats.org/officeDocument/2006/relationships/image" Target="../media/image8.png"/><Relationship Id="rId24" Type="http://schemas.openxmlformats.org/officeDocument/2006/relationships/customXml" Target="../ink/ink37.xml"/><Relationship Id="rId32" Type="http://schemas.openxmlformats.org/officeDocument/2006/relationships/customXml" Target="../ink/ink41.xml"/><Relationship Id="rId37" Type="http://schemas.openxmlformats.org/officeDocument/2006/relationships/image" Target="../media/image21.png"/><Relationship Id="rId40" Type="http://schemas.openxmlformats.org/officeDocument/2006/relationships/customXml" Target="../ink/ink45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54.xml"/><Relationship Id="rId66" Type="http://schemas.openxmlformats.org/officeDocument/2006/relationships/customXml" Target="../ink/ink58.xml"/><Relationship Id="rId5" Type="http://schemas.openxmlformats.org/officeDocument/2006/relationships/image" Target="../media/image5.png"/><Relationship Id="rId61" Type="http://schemas.openxmlformats.org/officeDocument/2006/relationships/image" Target="../media/image33.png"/><Relationship Id="rId19" Type="http://schemas.openxmlformats.org/officeDocument/2006/relationships/image" Target="../media/image12.png"/><Relationship Id="rId14" Type="http://schemas.openxmlformats.org/officeDocument/2006/relationships/customXml" Target="../ink/ink32.xml"/><Relationship Id="rId22" Type="http://schemas.openxmlformats.org/officeDocument/2006/relationships/customXml" Target="../ink/ink36.xml"/><Relationship Id="rId27" Type="http://schemas.openxmlformats.org/officeDocument/2006/relationships/image" Target="../media/image16.png"/><Relationship Id="rId30" Type="http://schemas.openxmlformats.org/officeDocument/2006/relationships/customXml" Target="../ink/ink40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49.xml"/><Relationship Id="rId56" Type="http://schemas.openxmlformats.org/officeDocument/2006/relationships/customXml" Target="../ink/ink53.xml"/><Relationship Id="rId64" Type="http://schemas.openxmlformats.org/officeDocument/2006/relationships/customXml" Target="../ink/ink57.xml"/><Relationship Id="rId69" Type="http://schemas.openxmlformats.org/officeDocument/2006/relationships/image" Target="../media/image37.png"/><Relationship Id="rId8" Type="http://schemas.openxmlformats.org/officeDocument/2006/relationships/customXml" Target="../ink/ink29.xml"/><Relationship Id="rId51" Type="http://schemas.openxmlformats.org/officeDocument/2006/relationships/image" Target="../media/image28.png"/><Relationship Id="rId3" Type="http://schemas.openxmlformats.org/officeDocument/2006/relationships/image" Target="../media/image4.png"/><Relationship Id="rId12" Type="http://schemas.openxmlformats.org/officeDocument/2006/relationships/customXml" Target="../ink/ink31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44.xml"/><Relationship Id="rId46" Type="http://schemas.openxmlformats.org/officeDocument/2006/relationships/customXml" Target="../ink/ink48.xml"/><Relationship Id="rId59" Type="http://schemas.openxmlformats.org/officeDocument/2006/relationships/image" Target="../media/image32.png"/><Relationship Id="rId67" Type="http://schemas.openxmlformats.org/officeDocument/2006/relationships/image" Target="../media/image36.png"/><Relationship Id="rId20" Type="http://schemas.openxmlformats.org/officeDocument/2006/relationships/customXml" Target="../ink/ink35.xml"/><Relationship Id="rId41" Type="http://schemas.openxmlformats.org/officeDocument/2006/relationships/image" Target="../media/image23.png"/><Relationship Id="rId54" Type="http://schemas.openxmlformats.org/officeDocument/2006/relationships/customXml" Target="../ink/ink52.xml"/><Relationship Id="rId62" Type="http://schemas.openxmlformats.org/officeDocument/2006/relationships/customXml" Target="../ink/ink56.xml"/><Relationship Id="rId70" Type="http://schemas.openxmlformats.org/officeDocument/2006/relationships/customXml" Target="../ink/ink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.xml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39.xml"/><Relationship Id="rId36" Type="http://schemas.openxmlformats.org/officeDocument/2006/relationships/customXml" Target="../ink/ink43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30.xml"/><Relationship Id="rId31" Type="http://schemas.openxmlformats.org/officeDocument/2006/relationships/image" Target="../media/image18.png"/><Relationship Id="rId44" Type="http://schemas.openxmlformats.org/officeDocument/2006/relationships/customXml" Target="../ink/ink47.xml"/><Relationship Id="rId52" Type="http://schemas.openxmlformats.org/officeDocument/2006/relationships/customXml" Target="../ink/ink51.xml"/><Relationship Id="rId60" Type="http://schemas.openxmlformats.org/officeDocument/2006/relationships/customXml" Target="../ink/ink55.xml"/><Relationship Id="rId65" Type="http://schemas.openxmlformats.org/officeDocument/2006/relationships/image" Target="../media/image35.png"/><Relationship Id="rId4" Type="http://schemas.openxmlformats.org/officeDocument/2006/relationships/customXml" Target="../ink/ink27.xml"/><Relationship Id="rId9" Type="http://schemas.openxmlformats.org/officeDocument/2006/relationships/image" Target="../media/image7.png"/><Relationship Id="rId13" Type="http://schemas.openxmlformats.org/officeDocument/2006/relationships/image" Target="../media/image9.png"/><Relationship Id="rId18" Type="http://schemas.openxmlformats.org/officeDocument/2006/relationships/customXml" Target="../ink/ink34.xml"/><Relationship Id="rId39" Type="http://schemas.openxmlformats.org/officeDocument/2006/relationships/image" Target="../media/image22.png"/><Relationship Id="rId34" Type="http://schemas.openxmlformats.org/officeDocument/2006/relationships/customXml" Target="../ink/ink42.xml"/><Relationship Id="rId50" Type="http://schemas.openxmlformats.org/officeDocument/2006/relationships/customXml" Target="../ink/ink50.xml"/><Relationship Id="rId55" Type="http://schemas.openxmlformats.org/officeDocument/2006/relationships/image" Target="../media/image30.png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89.xml"/><Relationship Id="rId21" Type="http://schemas.openxmlformats.org/officeDocument/2006/relationships/image" Target="../media/image110.png"/><Relationship Id="rId42" Type="http://schemas.openxmlformats.org/officeDocument/2006/relationships/customXml" Target="../ink/ink1398.xml"/><Relationship Id="rId47" Type="http://schemas.openxmlformats.org/officeDocument/2006/relationships/image" Target="../media/image172.png"/><Relationship Id="rId63" Type="http://schemas.openxmlformats.org/officeDocument/2006/relationships/image" Target="../media/image239.png"/><Relationship Id="rId68" Type="http://schemas.openxmlformats.org/officeDocument/2006/relationships/customXml" Target="../ink/ink1411.xml"/><Relationship Id="rId16" Type="http://schemas.openxmlformats.org/officeDocument/2006/relationships/customXml" Target="../ink/ink1384.xml"/><Relationship Id="rId11" Type="http://schemas.openxmlformats.org/officeDocument/2006/relationships/image" Target="../media/image95.png"/><Relationship Id="rId24" Type="http://schemas.openxmlformats.org/officeDocument/2006/relationships/customXml" Target="../ink/ink1388.xml"/><Relationship Id="rId32" Type="http://schemas.openxmlformats.org/officeDocument/2006/relationships/customXml" Target="../ink/ink1393.xml"/><Relationship Id="rId37" Type="http://schemas.openxmlformats.org/officeDocument/2006/relationships/image" Target="../media/image116.png"/><Relationship Id="rId40" Type="http://schemas.openxmlformats.org/officeDocument/2006/relationships/customXml" Target="../ink/ink1397.xml"/><Relationship Id="rId45" Type="http://schemas.openxmlformats.org/officeDocument/2006/relationships/image" Target="../media/image171.png"/><Relationship Id="rId53" Type="http://schemas.openxmlformats.org/officeDocument/2006/relationships/image" Target="../media/image234.png"/><Relationship Id="rId58" Type="http://schemas.openxmlformats.org/officeDocument/2006/relationships/customXml" Target="../ink/ink1406.xml"/><Relationship Id="rId66" Type="http://schemas.openxmlformats.org/officeDocument/2006/relationships/customXml" Target="../ink/ink1410.xml"/><Relationship Id="rId74" Type="http://schemas.openxmlformats.org/officeDocument/2006/relationships/customXml" Target="../ink/ink1414.xml"/><Relationship Id="rId5" Type="http://schemas.openxmlformats.org/officeDocument/2006/relationships/image" Target="../media/image92.png"/><Relationship Id="rId61" Type="http://schemas.openxmlformats.org/officeDocument/2006/relationships/image" Target="../media/image238.png"/><Relationship Id="rId19" Type="http://schemas.openxmlformats.org/officeDocument/2006/relationships/image" Target="../media/image108.png"/><Relationship Id="rId14" Type="http://schemas.openxmlformats.org/officeDocument/2006/relationships/customXml" Target="../ink/ink1383.xml"/><Relationship Id="rId22" Type="http://schemas.openxmlformats.org/officeDocument/2006/relationships/customXml" Target="../ink/ink1387.xml"/><Relationship Id="rId27" Type="http://schemas.openxmlformats.org/officeDocument/2006/relationships/image" Target="../media/image12.png"/><Relationship Id="rId30" Type="http://schemas.openxmlformats.org/officeDocument/2006/relationships/customXml" Target="../ink/ink1392.xml"/><Relationship Id="rId35" Type="http://schemas.openxmlformats.org/officeDocument/2006/relationships/image" Target="../media/image115.png"/><Relationship Id="rId43" Type="http://schemas.openxmlformats.org/officeDocument/2006/relationships/image" Target="../media/image119.png"/><Relationship Id="rId48" Type="http://schemas.openxmlformats.org/officeDocument/2006/relationships/customXml" Target="../ink/ink1401.xml"/><Relationship Id="rId56" Type="http://schemas.openxmlformats.org/officeDocument/2006/relationships/customXml" Target="../ink/ink1405.xml"/><Relationship Id="rId64" Type="http://schemas.openxmlformats.org/officeDocument/2006/relationships/customXml" Target="../ink/ink1409.xml"/><Relationship Id="rId69" Type="http://schemas.openxmlformats.org/officeDocument/2006/relationships/image" Target="../media/image242.png"/><Relationship Id="rId77" Type="http://schemas.openxmlformats.org/officeDocument/2006/relationships/image" Target="../media/image246.png"/><Relationship Id="rId8" Type="http://schemas.openxmlformats.org/officeDocument/2006/relationships/customXml" Target="../ink/ink1380.xml"/><Relationship Id="rId51" Type="http://schemas.openxmlformats.org/officeDocument/2006/relationships/image" Target="../media/image233.png"/><Relationship Id="rId72" Type="http://schemas.openxmlformats.org/officeDocument/2006/relationships/customXml" Target="../ink/ink1413.xml"/><Relationship Id="rId3" Type="http://schemas.openxmlformats.org/officeDocument/2006/relationships/image" Target="../media/image91.png"/><Relationship Id="rId12" Type="http://schemas.openxmlformats.org/officeDocument/2006/relationships/customXml" Target="../ink/ink1382.xml"/><Relationship Id="rId17" Type="http://schemas.openxmlformats.org/officeDocument/2006/relationships/image" Target="../media/image101.png"/><Relationship Id="rId25" Type="http://schemas.openxmlformats.org/officeDocument/2006/relationships/image" Target="../media/image112.png"/><Relationship Id="rId33" Type="http://schemas.openxmlformats.org/officeDocument/2006/relationships/image" Target="../media/image114.png"/><Relationship Id="rId38" Type="http://schemas.openxmlformats.org/officeDocument/2006/relationships/customXml" Target="../ink/ink1396.xml"/><Relationship Id="rId46" Type="http://schemas.openxmlformats.org/officeDocument/2006/relationships/customXml" Target="../ink/ink1400.xml"/><Relationship Id="rId59" Type="http://schemas.openxmlformats.org/officeDocument/2006/relationships/image" Target="../media/image237.png"/><Relationship Id="rId67" Type="http://schemas.openxmlformats.org/officeDocument/2006/relationships/image" Target="../media/image241.png"/><Relationship Id="rId20" Type="http://schemas.openxmlformats.org/officeDocument/2006/relationships/customXml" Target="../ink/ink1386.xml"/><Relationship Id="rId41" Type="http://schemas.openxmlformats.org/officeDocument/2006/relationships/image" Target="../media/image118.png"/><Relationship Id="rId54" Type="http://schemas.openxmlformats.org/officeDocument/2006/relationships/customXml" Target="../ink/ink1404.xml"/><Relationship Id="rId62" Type="http://schemas.openxmlformats.org/officeDocument/2006/relationships/customXml" Target="../ink/ink1408.xml"/><Relationship Id="rId70" Type="http://schemas.openxmlformats.org/officeDocument/2006/relationships/customXml" Target="../ink/ink1412.xml"/><Relationship Id="rId75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79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1390.xml"/><Relationship Id="rId36" Type="http://schemas.openxmlformats.org/officeDocument/2006/relationships/customXml" Target="../ink/ink1395.xml"/><Relationship Id="rId49" Type="http://schemas.openxmlformats.org/officeDocument/2006/relationships/image" Target="../media/image173.png"/><Relationship Id="rId57" Type="http://schemas.openxmlformats.org/officeDocument/2006/relationships/image" Target="../media/image236.png"/><Relationship Id="rId10" Type="http://schemas.openxmlformats.org/officeDocument/2006/relationships/customXml" Target="../ink/ink1381.xml"/><Relationship Id="rId31" Type="http://schemas.openxmlformats.org/officeDocument/2006/relationships/image" Target="../media/image113.png"/><Relationship Id="rId44" Type="http://schemas.openxmlformats.org/officeDocument/2006/relationships/customXml" Target="../ink/ink1399.xml"/><Relationship Id="rId52" Type="http://schemas.openxmlformats.org/officeDocument/2006/relationships/customXml" Target="../ink/ink1403.xml"/><Relationship Id="rId60" Type="http://schemas.openxmlformats.org/officeDocument/2006/relationships/customXml" Target="../ink/ink1407.xml"/><Relationship Id="rId65" Type="http://schemas.openxmlformats.org/officeDocument/2006/relationships/image" Target="../media/image240.png"/><Relationship Id="rId73" Type="http://schemas.openxmlformats.org/officeDocument/2006/relationships/image" Target="../media/image244.png"/><Relationship Id="rId4" Type="http://schemas.openxmlformats.org/officeDocument/2006/relationships/customXml" Target="../ink/ink1378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1385.xml"/><Relationship Id="rId39" Type="http://schemas.openxmlformats.org/officeDocument/2006/relationships/image" Target="../media/image117.png"/><Relationship Id="rId34" Type="http://schemas.openxmlformats.org/officeDocument/2006/relationships/customXml" Target="../ink/ink1394.xml"/><Relationship Id="rId50" Type="http://schemas.openxmlformats.org/officeDocument/2006/relationships/customXml" Target="../ink/ink1402.xml"/><Relationship Id="rId55" Type="http://schemas.openxmlformats.org/officeDocument/2006/relationships/image" Target="../media/image235.png"/><Relationship Id="rId76" Type="http://schemas.openxmlformats.org/officeDocument/2006/relationships/customXml" Target="../ink/ink1415.xml"/><Relationship Id="rId7" Type="http://schemas.openxmlformats.org/officeDocument/2006/relationships/image" Target="../media/image93.png"/><Relationship Id="rId71" Type="http://schemas.openxmlformats.org/officeDocument/2006/relationships/image" Target="../media/image243.png"/><Relationship Id="rId2" Type="http://schemas.openxmlformats.org/officeDocument/2006/relationships/customXml" Target="../ink/ink1377.xml"/><Relationship Id="rId29" Type="http://schemas.openxmlformats.org/officeDocument/2006/relationships/customXml" Target="../ink/ink1391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28.xml"/><Relationship Id="rId21" Type="http://schemas.openxmlformats.org/officeDocument/2006/relationships/image" Target="../media/image110.png"/><Relationship Id="rId42" Type="http://schemas.openxmlformats.org/officeDocument/2006/relationships/customXml" Target="../ink/ink1437.xml"/><Relationship Id="rId47" Type="http://schemas.openxmlformats.org/officeDocument/2006/relationships/image" Target="../media/image172.png"/><Relationship Id="rId63" Type="http://schemas.openxmlformats.org/officeDocument/2006/relationships/image" Target="../media/image239.png"/><Relationship Id="rId68" Type="http://schemas.openxmlformats.org/officeDocument/2006/relationships/customXml" Target="../ink/ink1450.xml"/><Relationship Id="rId84" Type="http://schemas.openxmlformats.org/officeDocument/2006/relationships/customXml" Target="../ink/ink1458.xml"/><Relationship Id="rId89" Type="http://schemas.openxmlformats.org/officeDocument/2006/relationships/image" Target="../media/image252.png"/><Relationship Id="rId16" Type="http://schemas.openxmlformats.org/officeDocument/2006/relationships/customXml" Target="../ink/ink1423.xml"/><Relationship Id="rId11" Type="http://schemas.openxmlformats.org/officeDocument/2006/relationships/image" Target="../media/image95.png"/><Relationship Id="rId32" Type="http://schemas.openxmlformats.org/officeDocument/2006/relationships/customXml" Target="../ink/ink1432.xml"/><Relationship Id="rId37" Type="http://schemas.openxmlformats.org/officeDocument/2006/relationships/image" Target="../media/image116.png"/><Relationship Id="rId53" Type="http://schemas.openxmlformats.org/officeDocument/2006/relationships/image" Target="../media/image234.png"/><Relationship Id="rId58" Type="http://schemas.openxmlformats.org/officeDocument/2006/relationships/customXml" Target="../ink/ink1445.xml"/><Relationship Id="rId74" Type="http://schemas.openxmlformats.org/officeDocument/2006/relationships/customXml" Target="../ink/ink1453.xml"/><Relationship Id="rId79" Type="http://schemas.openxmlformats.org/officeDocument/2006/relationships/image" Target="../media/image247.png"/><Relationship Id="rId5" Type="http://schemas.openxmlformats.org/officeDocument/2006/relationships/image" Target="../media/image92.png"/><Relationship Id="rId90" Type="http://schemas.openxmlformats.org/officeDocument/2006/relationships/customXml" Target="../ink/ink1461.xml"/><Relationship Id="rId95" Type="http://schemas.openxmlformats.org/officeDocument/2006/relationships/customXml" Target="../ink/ink1464.xml"/><Relationship Id="rId22" Type="http://schemas.openxmlformats.org/officeDocument/2006/relationships/customXml" Target="../ink/ink1426.xml"/><Relationship Id="rId27" Type="http://schemas.openxmlformats.org/officeDocument/2006/relationships/image" Target="../media/image12.png"/><Relationship Id="rId43" Type="http://schemas.openxmlformats.org/officeDocument/2006/relationships/image" Target="../media/image119.png"/><Relationship Id="rId48" Type="http://schemas.openxmlformats.org/officeDocument/2006/relationships/customXml" Target="../ink/ink1440.xml"/><Relationship Id="rId64" Type="http://schemas.openxmlformats.org/officeDocument/2006/relationships/customXml" Target="../ink/ink1448.xml"/><Relationship Id="rId69" Type="http://schemas.openxmlformats.org/officeDocument/2006/relationships/image" Target="../media/image242.png"/><Relationship Id="rId80" Type="http://schemas.openxmlformats.org/officeDocument/2006/relationships/customXml" Target="../ink/ink1456.xml"/><Relationship Id="rId85" Type="http://schemas.openxmlformats.org/officeDocument/2006/relationships/image" Target="../media/image250.png"/><Relationship Id="rId3" Type="http://schemas.openxmlformats.org/officeDocument/2006/relationships/image" Target="../media/image91.png"/><Relationship Id="rId12" Type="http://schemas.openxmlformats.org/officeDocument/2006/relationships/customXml" Target="../ink/ink1421.xml"/><Relationship Id="rId17" Type="http://schemas.openxmlformats.org/officeDocument/2006/relationships/image" Target="../media/image101.png"/><Relationship Id="rId25" Type="http://schemas.openxmlformats.org/officeDocument/2006/relationships/image" Target="../media/image112.png"/><Relationship Id="rId33" Type="http://schemas.openxmlformats.org/officeDocument/2006/relationships/image" Target="../media/image114.png"/><Relationship Id="rId38" Type="http://schemas.openxmlformats.org/officeDocument/2006/relationships/customXml" Target="../ink/ink1435.xml"/><Relationship Id="rId46" Type="http://schemas.openxmlformats.org/officeDocument/2006/relationships/customXml" Target="../ink/ink1439.xml"/><Relationship Id="rId59" Type="http://schemas.openxmlformats.org/officeDocument/2006/relationships/image" Target="../media/image237.png"/><Relationship Id="rId67" Type="http://schemas.openxmlformats.org/officeDocument/2006/relationships/image" Target="../media/image241.png"/><Relationship Id="rId20" Type="http://schemas.openxmlformats.org/officeDocument/2006/relationships/customXml" Target="../ink/ink1425.xml"/><Relationship Id="rId41" Type="http://schemas.openxmlformats.org/officeDocument/2006/relationships/image" Target="../media/image118.png"/><Relationship Id="rId54" Type="http://schemas.openxmlformats.org/officeDocument/2006/relationships/customXml" Target="../ink/ink1443.xml"/><Relationship Id="rId62" Type="http://schemas.openxmlformats.org/officeDocument/2006/relationships/customXml" Target="../ink/ink1447.xml"/><Relationship Id="rId70" Type="http://schemas.openxmlformats.org/officeDocument/2006/relationships/customXml" Target="../ink/ink1451.xml"/><Relationship Id="rId75" Type="http://schemas.openxmlformats.org/officeDocument/2006/relationships/image" Target="../media/image245.png"/><Relationship Id="rId83" Type="http://schemas.openxmlformats.org/officeDocument/2006/relationships/image" Target="../media/image249.png"/><Relationship Id="rId88" Type="http://schemas.openxmlformats.org/officeDocument/2006/relationships/customXml" Target="../ink/ink1460.xml"/><Relationship Id="rId91" Type="http://schemas.openxmlformats.org/officeDocument/2006/relationships/image" Target="../media/image253.png"/><Relationship Id="rId96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18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1429.xml"/><Relationship Id="rId36" Type="http://schemas.openxmlformats.org/officeDocument/2006/relationships/customXml" Target="../ink/ink1434.xml"/><Relationship Id="rId49" Type="http://schemas.openxmlformats.org/officeDocument/2006/relationships/image" Target="../media/image173.png"/><Relationship Id="rId57" Type="http://schemas.openxmlformats.org/officeDocument/2006/relationships/image" Target="../media/image236.png"/><Relationship Id="rId10" Type="http://schemas.openxmlformats.org/officeDocument/2006/relationships/customXml" Target="../ink/ink1420.xml"/><Relationship Id="rId31" Type="http://schemas.openxmlformats.org/officeDocument/2006/relationships/image" Target="../media/image113.png"/><Relationship Id="rId44" Type="http://schemas.openxmlformats.org/officeDocument/2006/relationships/customXml" Target="../ink/ink1438.xml"/><Relationship Id="rId52" Type="http://schemas.openxmlformats.org/officeDocument/2006/relationships/customXml" Target="../ink/ink1442.xml"/><Relationship Id="rId60" Type="http://schemas.openxmlformats.org/officeDocument/2006/relationships/customXml" Target="../ink/ink1446.xml"/><Relationship Id="rId65" Type="http://schemas.openxmlformats.org/officeDocument/2006/relationships/image" Target="../media/image240.png"/><Relationship Id="rId73" Type="http://schemas.openxmlformats.org/officeDocument/2006/relationships/image" Target="../media/image244.png"/><Relationship Id="rId78" Type="http://schemas.openxmlformats.org/officeDocument/2006/relationships/customXml" Target="../ink/ink1455.xml"/><Relationship Id="rId81" Type="http://schemas.openxmlformats.org/officeDocument/2006/relationships/image" Target="../media/image248.png"/><Relationship Id="rId86" Type="http://schemas.openxmlformats.org/officeDocument/2006/relationships/customXml" Target="../ink/ink1459.xml"/><Relationship Id="rId94" Type="http://schemas.openxmlformats.org/officeDocument/2006/relationships/customXml" Target="../ink/ink1463.xml"/><Relationship Id="rId4" Type="http://schemas.openxmlformats.org/officeDocument/2006/relationships/customXml" Target="../ink/ink1417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1424.xml"/><Relationship Id="rId39" Type="http://schemas.openxmlformats.org/officeDocument/2006/relationships/image" Target="../media/image117.png"/><Relationship Id="rId34" Type="http://schemas.openxmlformats.org/officeDocument/2006/relationships/customXml" Target="../ink/ink1433.xml"/><Relationship Id="rId50" Type="http://schemas.openxmlformats.org/officeDocument/2006/relationships/customXml" Target="../ink/ink1441.xml"/><Relationship Id="rId55" Type="http://schemas.openxmlformats.org/officeDocument/2006/relationships/image" Target="../media/image235.png"/><Relationship Id="rId76" Type="http://schemas.openxmlformats.org/officeDocument/2006/relationships/customXml" Target="../ink/ink1454.xml"/><Relationship Id="rId97" Type="http://schemas.openxmlformats.org/officeDocument/2006/relationships/customXml" Target="../ink/ink1465.xml"/><Relationship Id="rId7" Type="http://schemas.openxmlformats.org/officeDocument/2006/relationships/image" Target="../media/image93.png"/><Relationship Id="rId71" Type="http://schemas.openxmlformats.org/officeDocument/2006/relationships/image" Target="../media/image243.png"/><Relationship Id="rId92" Type="http://schemas.openxmlformats.org/officeDocument/2006/relationships/customXml" Target="../ink/ink1462.xml"/><Relationship Id="rId2" Type="http://schemas.openxmlformats.org/officeDocument/2006/relationships/customXml" Target="../ink/ink1416.xml"/><Relationship Id="rId29" Type="http://schemas.openxmlformats.org/officeDocument/2006/relationships/customXml" Target="../ink/ink1430.xml"/><Relationship Id="rId24" Type="http://schemas.openxmlformats.org/officeDocument/2006/relationships/customXml" Target="../ink/ink1427.xml"/><Relationship Id="rId40" Type="http://schemas.openxmlformats.org/officeDocument/2006/relationships/customXml" Target="../ink/ink1436.xml"/><Relationship Id="rId45" Type="http://schemas.openxmlformats.org/officeDocument/2006/relationships/image" Target="../media/image171.png"/><Relationship Id="rId66" Type="http://schemas.openxmlformats.org/officeDocument/2006/relationships/customXml" Target="../ink/ink1449.xml"/><Relationship Id="rId87" Type="http://schemas.openxmlformats.org/officeDocument/2006/relationships/image" Target="../media/image251.png"/><Relationship Id="rId61" Type="http://schemas.openxmlformats.org/officeDocument/2006/relationships/image" Target="../media/image238.png"/><Relationship Id="rId82" Type="http://schemas.openxmlformats.org/officeDocument/2006/relationships/customXml" Target="../ink/ink1457.xml"/><Relationship Id="rId19" Type="http://schemas.openxmlformats.org/officeDocument/2006/relationships/image" Target="../media/image108.png"/><Relationship Id="rId14" Type="http://schemas.openxmlformats.org/officeDocument/2006/relationships/customXml" Target="../ink/ink1422.xml"/><Relationship Id="rId30" Type="http://schemas.openxmlformats.org/officeDocument/2006/relationships/customXml" Target="../ink/ink1431.xml"/><Relationship Id="rId35" Type="http://schemas.openxmlformats.org/officeDocument/2006/relationships/image" Target="../media/image115.png"/><Relationship Id="rId56" Type="http://schemas.openxmlformats.org/officeDocument/2006/relationships/customXml" Target="../ink/ink1444.xml"/><Relationship Id="rId77" Type="http://schemas.openxmlformats.org/officeDocument/2006/relationships/image" Target="../media/image246.png"/><Relationship Id="rId8" Type="http://schemas.openxmlformats.org/officeDocument/2006/relationships/customXml" Target="../ink/ink1419.xml"/><Relationship Id="rId51" Type="http://schemas.openxmlformats.org/officeDocument/2006/relationships/image" Target="../media/image233.png"/><Relationship Id="rId72" Type="http://schemas.openxmlformats.org/officeDocument/2006/relationships/customXml" Target="../ink/ink1452.xml"/><Relationship Id="rId93" Type="http://schemas.openxmlformats.org/officeDocument/2006/relationships/image" Target="../media/image254.png"/><Relationship Id="rId98" Type="http://schemas.openxmlformats.org/officeDocument/2006/relationships/image" Target="../media/image256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78.xml"/><Relationship Id="rId21" Type="http://schemas.openxmlformats.org/officeDocument/2006/relationships/image" Target="../media/image110.png"/><Relationship Id="rId42" Type="http://schemas.openxmlformats.org/officeDocument/2006/relationships/customXml" Target="../ink/ink1487.xml"/><Relationship Id="rId47" Type="http://schemas.openxmlformats.org/officeDocument/2006/relationships/image" Target="../media/image172.png"/><Relationship Id="rId63" Type="http://schemas.openxmlformats.org/officeDocument/2006/relationships/image" Target="../media/image239.png"/><Relationship Id="rId68" Type="http://schemas.openxmlformats.org/officeDocument/2006/relationships/customXml" Target="../ink/ink1500.xml"/><Relationship Id="rId16" Type="http://schemas.openxmlformats.org/officeDocument/2006/relationships/customXml" Target="../ink/ink1473.xml"/><Relationship Id="rId11" Type="http://schemas.openxmlformats.org/officeDocument/2006/relationships/image" Target="../media/image95.png"/><Relationship Id="rId32" Type="http://schemas.openxmlformats.org/officeDocument/2006/relationships/customXml" Target="../ink/ink1482.xml"/><Relationship Id="rId37" Type="http://schemas.openxmlformats.org/officeDocument/2006/relationships/image" Target="../media/image116.png"/><Relationship Id="rId53" Type="http://schemas.openxmlformats.org/officeDocument/2006/relationships/image" Target="../media/image234.png"/><Relationship Id="rId58" Type="http://schemas.openxmlformats.org/officeDocument/2006/relationships/customXml" Target="../ink/ink1495.xml"/><Relationship Id="rId74" Type="http://schemas.openxmlformats.org/officeDocument/2006/relationships/customXml" Target="../ink/ink1503.xml"/><Relationship Id="rId79" Type="http://schemas.openxmlformats.org/officeDocument/2006/relationships/image" Target="../media/image257.png"/><Relationship Id="rId5" Type="http://schemas.openxmlformats.org/officeDocument/2006/relationships/image" Target="../media/image92.png"/><Relationship Id="rId61" Type="http://schemas.openxmlformats.org/officeDocument/2006/relationships/image" Target="../media/image238.png"/><Relationship Id="rId82" Type="http://schemas.openxmlformats.org/officeDocument/2006/relationships/customXml" Target="../ink/ink1507.xml"/><Relationship Id="rId19" Type="http://schemas.openxmlformats.org/officeDocument/2006/relationships/image" Target="../media/image108.png"/><Relationship Id="rId14" Type="http://schemas.openxmlformats.org/officeDocument/2006/relationships/customXml" Target="../ink/ink1472.xml"/><Relationship Id="rId22" Type="http://schemas.openxmlformats.org/officeDocument/2006/relationships/customXml" Target="../ink/ink1476.xml"/><Relationship Id="rId27" Type="http://schemas.openxmlformats.org/officeDocument/2006/relationships/image" Target="../media/image12.png"/><Relationship Id="rId30" Type="http://schemas.openxmlformats.org/officeDocument/2006/relationships/customXml" Target="../ink/ink1481.xml"/><Relationship Id="rId35" Type="http://schemas.openxmlformats.org/officeDocument/2006/relationships/image" Target="../media/image115.png"/><Relationship Id="rId43" Type="http://schemas.openxmlformats.org/officeDocument/2006/relationships/image" Target="../media/image119.png"/><Relationship Id="rId48" Type="http://schemas.openxmlformats.org/officeDocument/2006/relationships/customXml" Target="../ink/ink1490.xml"/><Relationship Id="rId56" Type="http://schemas.openxmlformats.org/officeDocument/2006/relationships/customXml" Target="../ink/ink1494.xml"/><Relationship Id="rId64" Type="http://schemas.openxmlformats.org/officeDocument/2006/relationships/customXml" Target="../ink/ink1498.xml"/><Relationship Id="rId69" Type="http://schemas.openxmlformats.org/officeDocument/2006/relationships/image" Target="../media/image242.png"/><Relationship Id="rId77" Type="http://schemas.openxmlformats.org/officeDocument/2006/relationships/image" Target="../media/image246.png"/><Relationship Id="rId8" Type="http://schemas.openxmlformats.org/officeDocument/2006/relationships/customXml" Target="../ink/ink1469.xml"/><Relationship Id="rId51" Type="http://schemas.openxmlformats.org/officeDocument/2006/relationships/image" Target="../media/image233.png"/><Relationship Id="rId72" Type="http://schemas.openxmlformats.org/officeDocument/2006/relationships/customXml" Target="../ink/ink1502.xml"/><Relationship Id="rId80" Type="http://schemas.openxmlformats.org/officeDocument/2006/relationships/customXml" Target="../ink/ink1506.xml"/><Relationship Id="rId3" Type="http://schemas.openxmlformats.org/officeDocument/2006/relationships/image" Target="../media/image91.png"/><Relationship Id="rId12" Type="http://schemas.openxmlformats.org/officeDocument/2006/relationships/customXml" Target="../ink/ink1471.xml"/><Relationship Id="rId17" Type="http://schemas.openxmlformats.org/officeDocument/2006/relationships/image" Target="../media/image101.png"/><Relationship Id="rId25" Type="http://schemas.openxmlformats.org/officeDocument/2006/relationships/image" Target="../media/image112.png"/><Relationship Id="rId33" Type="http://schemas.openxmlformats.org/officeDocument/2006/relationships/image" Target="../media/image114.png"/><Relationship Id="rId38" Type="http://schemas.openxmlformats.org/officeDocument/2006/relationships/customXml" Target="../ink/ink1485.xml"/><Relationship Id="rId46" Type="http://schemas.openxmlformats.org/officeDocument/2006/relationships/customXml" Target="../ink/ink1489.xml"/><Relationship Id="rId59" Type="http://schemas.openxmlformats.org/officeDocument/2006/relationships/image" Target="../media/image237.png"/><Relationship Id="rId67" Type="http://schemas.openxmlformats.org/officeDocument/2006/relationships/image" Target="../media/image241.png"/><Relationship Id="rId20" Type="http://schemas.openxmlformats.org/officeDocument/2006/relationships/customXml" Target="../ink/ink1475.xml"/><Relationship Id="rId41" Type="http://schemas.openxmlformats.org/officeDocument/2006/relationships/image" Target="../media/image118.png"/><Relationship Id="rId54" Type="http://schemas.openxmlformats.org/officeDocument/2006/relationships/customXml" Target="../ink/ink1493.xml"/><Relationship Id="rId62" Type="http://schemas.openxmlformats.org/officeDocument/2006/relationships/customXml" Target="../ink/ink1497.xml"/><Relationship Id="rId70" Type="http://schemas.openxmlformats.org/officeDocument/2006/relationships/customXml" Target="../ink/ink1501.xml"/><Relationship Id="rId75" Type="http://schemas.openxmlformats.org/officeDocument/2006/relationships/image" Target="../media/image245.png"/><Relationship Id="rId83" Type="http://schemas.openxmlformats.org/officeDocument/2006/relationships/image" Target="../media/image2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68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1479.xml"/><Relationship Id="rId36" Type="http://schemas.openxmlformats.org/officeDocument/2006/relationships/customXml" Target="../ink/ink1484.xml"/><Relationship Id="rId49" Type="http://schemas.openxmlformats.org/officeDocument/2006/relationships/image" Target="../media/image173.png"/><Relationship Id="rId57" Type="http://schemas.openxmlformats.org/officeDocument/2006/relationships/image" Target="../media/image236.png"/><Relationship Id="rId10" Type="http://schemas.openxmlformats.org/officeDocument/2006/relationships/customXml" Target="../ink/ink1470.xml"/><Relationship Id="rId31" Type="http://schemas.openxmlformats.org/officeDocument/2006/relationships/image" Target="../media/image113.png"/><Relationship Id="rId44" Type="http://schemas.openxmlformats.org/officeDocument/2006/relationships/customXml" Target="../ink/ink1488.xml"/><Relationship Id="rId52" Type="http://schemas.openxmlformats.org/officeDocument/2006/relationships/customXml" Target="../ink/ink1492.xml"/><Relationship Id="rId60" Type="http://schemas.openxmlformats.org/officeDocument/2006/relationships/customXml" Target="../ink/ink1496.xml"/><Relationship Id="rId65" Type="http://schemas.openxmlformats.org/officeDocument/2006/relationships/image" Target="../media/image240.png"/><Relationship Id="rId73" Type="http://schemas.openxmlformats.org/officeDocument/2006/relationships/image" Target="../media/image244.png"/><Relationship Id="rId78" Type="http://schemas.openxmlformats.org/officeDocument/2006/relationships/customXml" Target="../ink/ink1505.xml"/><Relationship Id="rId81" Type="http://schemas.openxmlformats.org/officeDocument/2006/relationships/image" Target="../media/image258.png"/><Relationship Id="rId4" Type="http://schemas.openxmlformats.org/officeDocument/2006/relationships/customXml" Target="../ink/ink1467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1474.xml"/><Relationship Id="rId39" Type="http://schemas.openxmlformats.org/officeDocument/2006/relationships/image" Target="../media/image117.png"/><Relationship Id="rId34" Type="http://schemas.openxmlformats.org/officeDocument/2006/relationships/customXml" Target="../ink/ink1483.xml"/><Relationship Id="rId50" Type="http://schemas.openxmlformats.org/officeDocument/2006/relationships/customXml" Target="../ink/ink1491.xml"/><Relationship Id="rId55" Type="http://schemas.openxmlformats.org/officeDocument/2006/relationships/image" Target="../media/image235.png"/><Relationship Id="rId76" Type="http://schemas.openxmlformats.org/officeDocument/2006/relationships/customXml" Target="../ink/ink1504.xml"/><Relationship Id="rId7" Type="http://schemas.openxmlformats.org/officeDocument/2006/relationships/image" Target="../media/image93.png"/><Relationship Id="rId71" Type="http://schemas.openxmlformats.org/officeDocument/2006/relationships/image" Target="../media/image243.png"/><Relationship Id="rId2" Type="http://schemas.openxmlformats.org/officeDocument/2006/relationships/customXml" Target="../ink/ink1466.xml"/><Relationship Id="rId29" Type="http://schemas.openxmlformats.org/officeDocument/2006/relationships/customXml" Target="../ink/ink1480.xml"/><Relationship Id="rId24" Type="http://schemas.openxmlformats.org/officeDocument/2006/relationships/customXml" Target="../ink/ink1477.xml"/><Relationship Id="rId40" Type="http://schemas.openxmlformats.org/officeDocument/2006/relationships/customXml" Target="../ink/ink1486.xml"/><Relationship Id="rId45" Type="http://schemas.openxmlformats.org/officeDocument/2006/relationships/image" Target="../media/image171.png"/><Relationship Id="rId66" Type="http://schemas.openxmlformats.org/officeDocument/2006/relationships/customXml" Target="../ink/ink1499.xml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20.xml"/><Relationship Id="rId21" Type="http://schemas.openxmlformats.org/officeDocument/2006/relationships/image" Target="../media/image110.png"/><Relationship Id="rId42" Type="http://schemas.openxmlformats.org/officeDocument/2006/relationships/customXml" Target="../ink/ink1529.xml"/><Relationship Id="rId47" Type="http://schemas.openxmlformats.org/officeDocument/2006/relationships/image" Target="../media/image172.png"/><Relationship Id="rId63" Type="http://schemas.openxmlformats.org/officeDocument/2006/relationships/image" Target="../media/image239.png"/><Relationship Id="rId68" Type="http://schemas.openxmlformats.org/officeDocument/2006/relationships/customXml" Target="../ink/ink1542.xml"/><Relationship Id="rId84" Type="http://schemas.openxmlformats.org/officeDocument/2006/relationships/customXml" Target="../ink/ink1550.xml"/><Relationship Id="rId89" Type="http://schemas.openxmlformats.org/officeDocument/2006/relationships/image" Target="../media/image262.png"/><Relationship Id="rId16" Type="http://schemas.openxmlformats.org/officeDocument/2006/relationships/customXml" Target="../ink/ink1515.xml"/><Relationship Id="rId11" Type="http://schemas.openxmlformats.org/officeDocument/2006/relationships/image" Target="../media/image95.png"/><Relationship Id="rId32" Type="http://schemas.openxmlformats.org/officeDocument/2006/relationships/customXml" Target="../ink/ink1524.xml"/><Relationship Id="rId37" Type="http://schemas.openxmlformats.org/officeDocument/2006/relationships/image" Target="../media/image116.png"/><Relationship Id="rId53" Type="http://schemas.openxmlformats.org/officeDocument/2006/relationships/image" Target="../media/image234.png"/><Relationship Id="rId58" Type="http://schemas.openxmlformats.org/officeDocument/2006/relationships/customXml" Target="../ink/ink1537.xml"/><Relationship Id="rId74" Type="http://schemas.openxmlformats.org/officeDocument/2006/relationships/customXml" Target="../ink/ink1545.xml"/><Relationship Id="rId79" Type="http://schemas.openxmlformats.org/officeDocument/2006/relationships/image" Target="../media/image257.png"/><Relationship Id="rId5" Type="http://schemas.openxmlformats.org/officeDocument/2006/relationships/image" Target="../media/image92.png"/><Relationship Id="rId90" Type="http://schemas.openxmlformats.org/officeDocument/2006/relationships/customXml" Target="../ink/ink1553.xml"/><Relationship Id="rId95" Type="http://schemas.openxmlformats.org/officeDocument/2006/relationships/image" Target="../media/image265.png"/><Relationship Id="rId22" Type="http://schemas.openxmlformats.org/officeDocument/2006/relationships/customXml" Target="../ink/ink1518.xml"/><Relationship Id="rId27" Type="http://schemas.openxmlformats.org/officeDocument/2006/relationships/image" Target="../media/image12.png"/><Relationship Id="rId43" Type="http://schemas.openxmlformats.org/officeDocument/2006/relationships/image" Target="../media/image119.png"/><Relationship Id="rId48" Type="http://schemas.openxmlformats.org/officeDocument/2006/relationships/customXml" Target="../ink/ink1532.xml"/><Relationship Id="rId64" Type="http://schemas.openxmlformats.org/officeDocument/2006/relationships/customXml" Target="../ink/ink1540.xml"/><Relationship Id="rId69" Type="http://schemas.openxmlformats.org/officeDocument/2006/relationships/image" Target="../media/image242.png"/><Relationship Id="rId80" Type="http://schemas.openxmlformats.org/officeDocument/2006/relationships/customXml" Target="../ink/ink1548.xml"/><Relationship Id="rId85" Type="http://schemas.openxmlformats.org/officeDocument/2006/relationships/image" Target="../media/image260.png"/><Relationship Id="rId3" Type="http://schemas.openxmlformats.org/officeDocument/2006/relationships/image" Target="../media/image91.png"/><Relationship Id="rId12" Type="http://schemas.openxmlformats.org/officeDocument/2006/relationships/customXml" Target="../ink/ink1513.xml"/><Relationship Id="rId17" Type="http://schemas.openxmlformats.org/officeDocument/2006/relationships/image" Target="../media/image101.png"/><Relationship Id="rId25" Type="http://schemas.openxmlformats.org/officeDocument/2006/relationships/image" Target="../media/image112.png"/><Relationship Id="rId33" Type="http://schemas.openxmlformats.org/officeDocument/2006/relationships/image" Target="../media/image114.png"/><Relationship Id="rId38" Type="http://schemas.openxmlformats.org/officeDocument/2006/relationships/customXml" Target="../ink/ink1527.xml"/><Relationship Id="rId46" Type="http://schemas.openxmlformats.org/officeDocument/2006/relationships/customXml" Target="../ink/ink1531.xml"/><Relationship Id="rId59" Type="http://schemas.openxmlformats.org/officeDocument/2006/relationships/image" Target="../media/image237.png"/><Relationship Id="rId67" Type="http://schemas.openxmlformats.org/officeDocument/2006/relationships/image" Target="../media/image241.png"/><Relationship Id="rId20" Type="http://schemas.openxmlformats.org/officeDocument/2006/relationships/customXml" Target="../ink/ink1517.xml"/><Relationship Id="rId41" Type="http://schemas.openxmlformats.org/officeDocument/2006/relationships/image" Target="../media/image118.png"/><Relationship Id="rId54" Type="http://schemas.openxmlformats.org/officeDocument/2006/relationships/customXml" Target="../ink/ink1535.xml"/><Relationship Id="rId62" Type="http://schemas.openxmlformats.org/officeDocument/2006/relationships/customXml" Target="../ink/ink1539.xml"/><Relationship Id="rId70" Type="http://schemas.openxmlformats.org/officeDocument/2006/relationships/customXml" Target="../ink/ink1543.xml"/><Relationship Id="rId75" Type="http://schemas.openxmlformats.org/officeDocument/2006/relationships/image" Target="../media/image245.png"/><Relationship Id="rId83" Type="http://schemas.openxmlformats.org/officeDocument/2006/relationships/image" Target="../media/image259.png"/><Relationship Id="rId88" Type="http://schemas.openxmlformats.org/officeDocument/2006/relationships/customXml" Target="../ink/ink1552.xml"/><Relationship Id="rId91" Type="http://schemas.openxmlformats.org/officeDocument/2006/relationships/image" Target="../media/image263.png"/><Relationship Id="rId96" Type="http://schemas.openxmlformats.org/officeDocument/2006/relationships/customXml" Target="../ink/ink15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10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1521.xml"/><Relationship Id="rId36" Type="http://schemas.openxmlformats.org/officeDocument/2006/relationships/customXml" Target="../ink/ink1526.xml"/><Relationship Id="rId49" Type="http://schemas.openxmlformats.org/officeDocument/2006/relationships/image" Target="../media/image173.png"/><Relationship Id="rId57" Type="http://schemas.openxmlformats.org/officeDocument/2006/relationships/image" Target="../media/image236.png"/><Relationship Id="rId10" Type="http://schemas.openxmlformats.org/officeDocument/2006/relationships/customXml" Target="../ink/ink1512.xml"/><Relationship Id="rId31" Type="http://schemas.openxmlformats.org/officeDocument/2006/relationships/image" Target="../media/image113.png"/><Relationship Id="rId44" Type="http://schemas.openxmlformats.org/officeDocument/2006/relationships/customXml" Target="../ink/ink1530.xml"/><Relationship Id="rId52" Type="http://schemas.openxmlformats.org/officeDocument/2006/relationships/customXml" Target="../ink/ink1534.xml"/><Relationship Id="rId60" Type="http://schemas.openxmlformats.org/officeDocument/2006/relationships/customXml" Target="../ink/ink1538.xml"/><Relationship Id="rId65" Type="http://schemas.openxmlformats.org/officeDocument/2006/relationships/image" Target="../media/image240.png"/><Relationship Id="rId73" Type="http://schemas.openxmlformats.org/officeDocument/2006/relationships/image" Target="../media/image244.png"/><Relationship Id="rId78" Type="http://schemas.openxmlformats.org/officeDocument/2006/relationships/customXml" Target="../ink/ink1547.xml"/><Relationship Id="rId81" Type="http://schemas.openxmlformats.org/officeDocument/2006/relationships/image" Target="../media/image258.png"/><Relationship Id="rId86" Type="http://schemas.openxmlformats.org/officeDocument/2006/relationships/customXml" Target="../ink/ink1551.xml"/><Relationship Id="rId94" Type="http://schemas.openxmlformats.org/officeDocument/2006/relationships/customXml" Target="../ink/ink1555.xml"/><Relationship Id="rId4" Type="http://schemas.openxmlformats.org/officeDocument/2006/relationships/customXml" Target="../ink/ink1509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1516.xml"/><Relationship Id="rId39" Type="http://schemas.openxmlformats.org/officeDocument/2006/relationships/image" Target="../media/image117.png"/><Relationship Id="rId34" Type="http://schemas.openxmlformats.org/officeDocument/2006/relationships/customXml" Target="../ink/ink1525.xml"/><Relationship Id="rId50" Type="http://schemas.openxmlformats.org/officeDocument/2006/relationships/customXml" Target="../ink/ink1533.xml"/><Relationship Id="rId55" Type="http://schemas.openxmlformats.org/officeDocument/2006/relationships/image" Target="../media/image235.png"/><Relationship Id="rId76" Type="http://schemas.openxmlformats.org/officeDocument/2006/relationships/customXml" Target="../ink/ink1546.xml"/><Relationship Id="rId97" Type="http://schemas.openxmlformats.org/officeDocument/2006/relationships/image" Target="../media/image266.png"/><Relationship Id="rId7" Type="http://schemas.openxmlformats.org/officeDocument/2006/relationships/image" Target="../media/image93.png"/><Relationship Id="rId71" Type="http://schemas.openxmlformats.org/officeDocument/2006/relationships/image" Target="../media/image243.png"/><Relationship Id="rId92" Type="http://schemas.openxmlformats.org/officeDocument/2006/relationships/customXml" Target="../ink/ink1554.xml"/><Relationship Id="rId2" Type="http://schemas.openxmlformats.org/officeDocument/2006/relationships/customXml" Target="../ink/ink1508.xml"/><Relationship Id="rId29" Type="http://schemas.openxmlformats.org/officeDocument/2006/relationships/customXml" Target="../ink/ink1522.xml"/><Relationship Id="rId24" Type="http://schemas.openxmlformats.org/officeDocument/2006/relationships/customXml" Target="../ink/ink1519.xml"/><Relationship Id="rId40" Type="http://schemas.openxmlformats.org/officeDocument/2006/relationships/customXml" Target="../ink/ink1528.xml"/><Relationship Id="rId45" Type="http://schemas.openxmlformats.org/officeDocument/2006/relationships/image" Target="../media/image171.png"/><Relationship Id="rId66" Type="http://schemas.openxmlformats.org/officeDocument/2006/relationships/customXml" Target="../ink/ink1541.xml"/><Relationship Id="rId87" Type="http://schemas.openxmlformats.org/officeDocument/2006/relationships/image" Target="../media/image261.png"/><Relationship Id="rId61" Type="http://schemas.openxmlformats.org/officeDocument/2006/relationships/image" Target="../media/image238.png"/><Relationship Id="rId82" Type="http://schemas.openxmlformats.org/officeDocument/2006/relationships/customXml" Target="../ink/ink1549.xml"/><Relationship Id="rId19" Type="http://schemas.openxmlformats.org/officeDocument/2006/relationships/image" Target="../media/image108.png"/><Relationship Id="rId14" Type="http://schemas.openxmlformats.org/officeDocument/2006/relationships/customXml" Target="../ink/ink1514.xml"/><Relationship Id="rId30" Type="http://schemas.openxmlformats.org/officeDocument/2006/relationships/customXml" Target="../ink/ink1523.xml"/><Relationship Id="rId35" Type="http://schemas.openxmlformats.org/officeDocument/2006/relationships/image" Target="../media/image115.png"/><Relationship Id="rId56" Type="http://schemas.openxmlformats.org/officeDocument/2006/relationships/customXml" Target="../ink/ink1536.xml"/><Relationship Id="rId77" Type="http://schemas.openxmlformats.org/officeDocument/2006/relationships/image" Target="../media/image246.png"/><Relationship Id="rId8" Type="http://schemas.openxmlformats.org/officeDocument/2006/relationships/customXml" Target="../ink/ink1511.xml"/><Relationship Id="rId51" Type="http://schemas.openxmlformats.org/officeDocument/2006/relationships/image" Target="../media/image233.png"/><Relationship Id="rId72" Type="http://schemas.openxmlformats.org/officeDocument/2006/relationships/customXml" Target="../ink/ink1544.xml"/><Relationship Id="rId93" Type="http://schemas.openxmlformats.org/officeDocument/2006/relationships/image" Target="../media/image264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69.xml"/><Relationship Id="rId21" Type="http://schemas.openxmlformats.org/officeDocument/2006/relationships/image" Target="../media/image110.png"/><Relationship Id="rId42" Type="http://schemas.openxmlformats.org/officeDocument/2006/relationships/customXml" Target="../ink/ink1578.xml"/><Relationship Id="rId47" Type="http://schemas.openxmlformats.org/officeDocument/2006/relationships/image" Target="../media/image172.png"/><Relationship Id="rId63" Type="http://schemas.openxmlformats.org/officeDocument/2006/relationships/image" Target="../media/image239.png"/><Relationship Id="rId68" Type="http://schemas.openxmlformats.org/officeDocument/2006/relationships/customXml" Target="../ink/ink1591.xml"/><Relationship Id="rId84" Type="http://schemas.openxmlformats.org/officeDocument/2006/relationships/customXml" Target="../ink/ink1599.xml"/><Relationship Id="rId89" Type="http://schemas.openxmlformats.org/officeDocument/2006/relationships/image" Target="../media/image262.png"/><Relationship Id="rId16" Type="http://schemas.openxmlformats.org/officeDocument/2006/relationships/customXml" Target="../ink/ink1564.xml"/><Relationship Id="rId11" Type="http://schemas.openxmlformats.org/officeDocument/2006/relationships/image" Target="../media/image95.png"/><Relationship Id="rId32" Type="http://schemas.openxmlformats.org/officeDocument/2006/relationships/customXml" Target="../ink/ink1573.xml"/><Relationship Id="rId37" Type="http://schemas.openxmlformats.org/officeDocument/2006/relationships/image" Target="../media/image116.png"/><Relationship Id="rId53" Type="http://schemas.openxmlformats.org/officeDocument/2006/relationships/image" Target="../media/image234.png"/><Relationship Id="rId58" Type="http://schemas.openxmlformats.org/officeDocument/2006/relationships/customXml" Target="../ink/ink1586.xml"/><Relationship Id="rId74" Type="http://schemas.openxmlformats.org/officeDocument/2006/relationships/customXml" Target="../ink/ink1594.xml"/><Relationship Id="rId79" Type="http://schemas.openxmlformats.org/officeDocument/2006/relationships/image" Target="../media/image257.png"/><Relationship Id="rId102" Type="http://schemas.openxmlformats.org/officeDocument/2006/relationships/customXml" Target="../ink/ink1608.xml"/><Relationship Id="rId5" Type="http://schemas.openxmlformats.org/officeDocument/2006/relationships/image" Target="../media/image92.png"/><Relationship Id="rId90" Type="http://schemas.openxmlformats.org/officeDocument/2006/relationships/customXml" Target="../ink/ink1602.xml"/><Relationship Id="rId95" Type="http://schemas.openxmlformats.org/officeDocument/2006/relationships/image" Target="../media/image265.png"/><Relationship Id="rId22" Type="http://schemas.openxmlformats.org/officeDocument/2006/relationships/customXml" Target="../ink/ink1567.xml"/><Relationship Id="rId27" Type="http://schemas.openxmlformats.org/officeDocument/2006/relationships/image" Target="../media/image12.png"/><Relationship Id="rId43" Type="http://schemas.openxmlformats.org/officeDocument/2006/relationships/image" Target="../media/image119.png"/><Relationship Id="rId48" Type="http://schemas.openxmlformats.org/officeDocument/2006/relationships/customXml" Target="../ink/ink1581.xml"/><Relationship Id="rId64" Type="http://schemas.openxmlformats.org/officeDocument/2006/relationships/customXml" Target="../ink/ink1589.xml"/><Relationship Id="rId69" Type="http://schemas.openxmlformats.org/officeDocument/2006/relationships/image" Target="../media/image242.png"/><Relationship Id="rId80" Type="http://schemas.openxmlformats.org/officeDocument/2006/relationships/customXml" Target="../ink/ink1597.xml"/><Relationship Id="rId85" Type="http://schemas.openxmlformats.org/officeDocument/2006/relationships/image" Target="../media/image260.png"/><Relationship Id="rId12" Type="http://schemas.openxmlformats.org/officeDocument/2006/relationships/customXml" Target="../ink/ink1562.xml"/><Relationship Id="rId17" Type="http://schemas.openxmlformats.org/officeDocument/2006/relationships/image" Target="../media/image101.png"/><Relationship Id="rId33" Type="http://schemas.openxmlformats.org/officeDocument/2006/relationships/image" Target="../media/image114.png"/><Relationship Id="rId38" Type="http://schemas.openxmlformats.org/officeDocument/2006/relationships/customXml" Target="../ink/ink1576.xml"/><Relationship Id="rId59" Type="http://schemas.openxmlformats.org/officeDocument/2006/relationships/image" Target="../media/image237.png"/><Relationship Id="rId103" Type="http://schemas.openxmlformats.org/officeDocument/2006/relationships/image" Target="../media/image269.png"/><Relationship Id="rId20" Type="http://schemas.openxmlformats.org/officeDocument/2006/relationships/customXml" Target="../ink/ink1566.xml"/><Relationship Id="rId41" Type="http://schemas.openxmlformats.org/officeDocument/2006/relationships/image" Target="../media/image118.png"/><Relationship Id="rId54" Type="http://schemas.openxmlformats.org/officeDocument/2006/relationships/customXml" Target="../ink/ink1584.xml"/><Relationship Id="rId62" Type="http://schemas.openxmlformats.org/officeDocument/2006/relationships/customXml" Target="../ink/ink1588.xml"/><Relationship Id="rId70" Type="http://schemas.openxmlformats.org/officeDocument/2006/relationships/customXml" Target="../ink/ink1592.xml"/><Relationship Id="rId75" Type="http://schemas.openxmlformats.org/officeDocument/2006/relationships/image" Target="../media/image245.png"/><Relationship Id="rId83" Type="http://schemas.openxmlformats.org/officeDocument/2006/relationships/image" Target="../media/image259.png"/><Relationship Id="rId88" Type="http://schemas.openxmlformats.org/officeDocument/2006/relationships/customXml" Target="../ink/ink1601.xml"/><Relationship Id="rId91" Type="http://schemas.openxmlformats.org/officeDocument/2006/relationships/image" Target="../media/image263.png"/><Relationship Id="rId96" Type="http://schemas.openxmlformats.org/officeDocument/2006/relationships/customXml" Target="../ink/ink16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59.xml"/><Relationship Id="rId15" Type="http://schemas.openxmlformats.org/officeDocument/2006/relationships/image" Target="../media/image97.png"/><Relationship Id="rId23" Type="http://schemas.openxmlformats.org/officeDocument/2006/relationships/image" Target="../media/image111.png"/><Relationship Id="rId28" Type="http://schemas.openxmlformats.org/officeDocument/2006/relationships/customXml" Target="../ink/ink1570.xml"/><Relationship Id="rId36" Type="http://schemas.openxmlformats.org/officeDocument/2006/relationships/customXml" Target="../ink/ink1575.xml"/><Relationship Id="rId49" Type="http://schemas.openxmlformats.org/officeDocument/2006/relationships/image" Target="../media/image173.png"/><Relationship Id="rId57" Type="http://schemas.openxmlformats.org/officeDocument/2006/relationships/image" Target="../media/image236.png"/><Relationship Id="rId10" Type="http://schemas.openxmlformats.org/officeDocument/2006/relationships/customXml" Target="../ink/ink1561.xml"/><Relationship Id="rId31" Type="http://schemas.openxmlformats.org/officeDocument/2006/relationships/image" Target="../media/image113.png"/><Relationship Id="rId44" Type="http://schemas.openxmlformats.org/officeDocument/2006/relationships/customXml" Target="../ink/ink1579.xml"/><Relationship Id="rId52" Type="http://schemas.openxmlformats.org/officeDocument/2006/relationships/customXml" Target="../ink/ink1583.xml"/><Relationship Id="rId60" Type="http://schemas.openxmlformats.org/officeDocument/2006/relationships/customXml" Target="../ink/ink1587.xml"/><Relationship Id="rId65" Type="http://schemas.openxmlformats.org/officeDocument/2006/relationships/image" Target="../media/image240.png"/><Relationship Id="rId73" Type="http://schemas.openxmlformats.org/officeDocument/2006/relationships/image" Target="../media/image244.png"/><Relationship Id="rId78" Type="http://schemas.openxmlformats.org/officeDocument/2006/relationships/customXml" Target="../ink/ink1596.xml"/><Relationship Id="rId81" Type="http://schemas.openxmlformats.org/officeDocument/2006/relationships/image" Target="../media/image258.png"/><Relationship Id="rId86" Type="http://schemas.openxmlformats.org/officeDocument/2006/relationships/customXml" Target="../ink/ink1600.xml"/><Relationship Id="rId94" Type="http://schemas.openxmlformats.org/officeDocument/2006/relationships/customXml" Target="../ink/ink1604.xml"/><Relationship Id="rId99" Type="http://schemas.openxmlformats.org/officeDocument/2006/relationships/image" Target="../media/image267.png"/><Relationship Id="rId101" Type="http://schemas.openxmlformats.org/officeDocument/2006/relationships/image" Target="../media/image268.png"/><Relationship Id="rId4" Type="http://schemas.openxmlformats.org/officeDocument/2006/relationships/customXml" Target="../ink/ink1558.xml"/><Relationship Id="rId9" Type="http://schemas.openxmlformats.org/officeDocument/2006/relationships/image" Target="../media/image94.png"/><Relationship Id="rId13" Type="http://schemas.openxmlformats.org/officeDocument/2006/relationships/image" Target="../media/image96.png"/><Relationship Id="rId18" Type="http://schemas.openxmlformats.org/officeDocument/2006/relationships/customXml" Target="../ink/ink1565.xml"/><Relationship Id="rId39" Type="http://schemas.openxmlformats.org/officeDocument/2006/relationships/image" Target="../media/image117.png"/><Relationship Id="rId34" Type="http://schemas.openxmlformats.org/officeDocument/2006/relationships/customXml" Target="../ink/ink1574.xml"/><Relationship Id="rId50" Type="http://schemas.openxmlformats.org/officeDocument/2006/relationships/customXml" Target="../ink/ink1582.xml"/><Relationship Id="rId55" Type="http://schemas.openxmlformats.org/officeDocument/2006/relationships/image" Target="../media/image235.png"/><Relationship Id="rId76" Type="http://schemas.openxmlformats.org/officeDocument/2006/relationships/customXml" Target="../ink/ink1595.xml"/><Relationship Id="rId97" Type="http://schemas.openxmlformats.org/officeDocument/2006/relationships/image" Target="../media/image266.png"/><Relationship Id="rId104" Type="http://schemas.openxmlformats.org/officeDocument/2006/relationships/customXml" Target="../ink/ink1609.xml"/><Relationship Id="rId7" Type="http://schemas.openxmlformats.org/officeDocument/2006/relationships/image" Target="../media/image93.png"/><Relationship Id="rId71" Type="http://schemas.openxmlformats.org/officeDocument/2006/relationships/image" Target="../media/image243.png"/><Relationship Id="rId92" Type="http://schemas.openxmlformats.org/officeDocument/2006/relationships/customXml" Target="../ink/ink1603.xml"/><Relationship Id="rId2" Type="http://schemas.openxmlformats.org/officeDocument/2006/relationships/customXml" Target="../ink/ink1557.xml"/><Relationship Id="rId29" Type="http://schemas.openxmlformats.org/officeDocument/2006/relationships/customXml" Target="../ink/ink1571.xml"/><Relationship Id="rId24" Type="http://schemas.openxmlformats.org/officeDocument/2006/relationships/customXml" Target="../ink/ink1568.xml"/><Relationship Id="rId40" Type="http://schemas.openxmlformats.org/officeDocument/2006/relationships/customXml" Target="../ink/ink1577.xml"/><Relationship Id="rId45" Type="http://schemas.openxmlformats.org/officeDocument/2006/relationships/image" Target="../media/image171.png"/><Relationship Id="rId66" Type="http://schemas.openxmlformats.org/officeDocument/2006/relationships/customXml" Target="../ink/ink1590.xml"/><Relationship Id="rId87" Type="http://schemas.openxmlformats.org/officeDocument/2006/relationships/image" Target="../media/image261.png"/><Relationship Id="rId61" Type="http://schemas.openxmlformats.org/officeDocument/2006/relationships/image" Target="../media/image238.png"/><Relationship Id="rId82" Type="http://schemas.openxmlformats.org/officeDocument/2006/relationships/customXml" Target="../ink/ink1598.xml"/><Relationship Id="rId19" Type="http://schemas.openxmlformats.org/officeDocument/2006/relationships/image" Target="../media/image108.png"/><Relationship Id="rId14" Type="http://schemas.openxmlformats.org/officeDocument/2006/relationships/customXml" Target="../ink/ink1563.xml"/><Relationship Id="rId30" Type="http://schemas.openxmlformats.org/officeDocument/2006/relationships/customXml" Target="../ink/ink1572.xml"/><Relationship Id="rId35" Type="http://schemas.openxmlformats.org/officeDocument/2006/relationships/image" Target="../media/image115.png"/><Relationship Id="rId56" Type="http://schemas.openxmlformats.org/officeDocument/2006/relationships/customXml" Target="../ink/ink1585.xml"/><Relationship Id="rId77" Type="http://schemas.openxmlformats.org/officeDocument/2006/relationships/image" Target="../media/image246.png"/><Relationship Id="rId100" Type="http://schemas.openxmlformats.org/officeDocument/2006/relationships/customXml" Target="../ink/ink1607.xml"/><Relationship Id="rId105" Type="http://schemas.openxmlformats.org/officeDocument/2006/relationships/image" Target="../media/image270.png"/><Relationship Id="rId8" Type="http://schemas.openxmlformats.org/officeDocument/2006/relationships/customXml" Target="../ink/ink1560.xml"/><Relationship Id="rId51" Type="http://schemas.openxmlformats.org/officeDocument/2006/relationships/image" Target="../media/image233.png"/><Relationship Id="rId72" Type="http://schemas.openxmlformats.org/officeDocument/2006/relationships/customXml" Target="../ink/ink1593.xml"/><Relationship Id="rId93" Type="http://schemas.openxmlformats.org/officeDocument/2006/relationships/image" Target="../media/image264.png"/><Relationship Id="rId98" Type="http://schemas.openxmlformats.org/officeDocument/2006/relationships/customXml" Target="../ink/ink1606.xml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1580.xml"/><Relationship Id="rId67" Type="http://schemas.openxmlformats.org/officeDocument/2006/relationships/image" Target="../media/image241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22.xml"/><Relationship Id="rId117" Type="http://schemas.openxmlformats.org/officeDocument/2006/relationships/image" Target="../media/image276.png"/><Relationship Id="rId21" Type="http://schemas.openxmlformats.org/officeDocument/2006/relationships/image" Target="../media/image110.png"/><Relationship Id="rId42" Type="http://schemas.openxmlformats.org/officeDocument/2006/relationships/customXml" Target="../ink/ink1631.xml"/><Relationship Id="rId47" Type="http://schemas.openxmlformats.org/officeDocument/2006/relationships/image" Target="../media/image172.png"/><Relationship Id="rId63" Type="http://schemas.openxmlformats.org/officeDocument/2006/relationships/image" Target="../media/image239.png"/><Relationship Id="rId68" Type="http://schemas.openxmlformats.org/officeDocument/2006/relationships/customXml" Target="../ink/ink1644.xml"/><Relationship Id="rId84" Type="http://schemas.openxmlformats.org/officeDocument/2006/relationships/customXml" Target="../ink/ink1652.xml"/><Relationship Id="rId89" Type="http://schemas.openxmlformats.org/officeDocument/2006/relationships/image" Target="../media/image262.png"/><Relationship Id="rId112" Type="http://schemas.openxmlformats.org/officeDocument/2006/relationships/customXml" Target="../ink/ink1666.xml"/><Relationship Id="rId16" Type="http://schemas.openxmlformats.org/officeDocument/2006/relationships/customXml" Target="../ink/ink1617.xml"/><Relationship Id="rId107" Type="http://schemas.openxmlformats.org/officeDocument/2006/relationships/image" Target="../media/image271.png"/><Relationship Id="rId11" Type="http://schemas.openxmlformats.org/officeDocument/2006/relationships/image" Target="../media/image95.png"/><Relationship Id="rId32" Type="http://schemas.openxmlformats.org/officeDocument/2006/relationships/customXml" Target="../ink/ink1626.xml"/><Relationship Id="rId37" Type="http://schemas.openxmlformats.org/officeDocument/2006/relationships/image" Target="../media/image116.png"/><Relationship Id="rId53" Type="http://schemas.openxmlformats.org/officeDocument/2006/relationships/image" Target="../media/image234.png"/><Relationship Id="rId58" Type="http://schemas.openxmlformats.org/officeDocument/2006/relationships/customXml" Target="../ink/ink1639.xml"/><Relationship Id="rId74" Type="http://schemas.openxmlformats.org/officeDocument/2006/relationships/customXml" Target="../ink/ink1647.xml"/><Relationship Id="rId79" Type="http://schemas.openxmlformats.org/officeDocument/2006/relationships/image" Target="../media/image257.png"/><Relationship Id="rId102" Type="http://schemas.openxmlformats.org/officeDocument/2006/relationships/customXml" Target="../ink/ink1661.xml"/><Relationship Id="rId123" Type="http://schemas.openxmlformats.org/officeDocument/2006/relationships/image" Target="../media/image279.png"/><Relationship Id="rId5" Type="http://schemas.openxmlformats.org/officeDocument/2006/relationships/image" Target="../media/image92.png"/><Relationship Id="rId90" Type="http://schemas.openxmlformats.org/officeDocument/2006/relationships/customXml" Target="../ink/ink1655.xml"/><Relationship Id="rId95" Type="http://schemas.openxmlformats.org/officeDocument/2006/relationships/image" Target="../media/image265.png"/><Relationship Id="rId22" Type="http://schemas.openxmlformats.org/officeDocument/2006/relationships/customXml" Target="../ink/ink1620.xml"/><Relationship Id="rId27" Type="http://schemas.openxmlformats.org/officeDocument/2006/relationships/image" Target="../media/image12.png"/><Relationship Id="rId43" Type="http://schemas.openxmlformats.org/officeDocument/2006/relationships/image" Target="../media/image119.png"/><Relationship Id="rId48" Type="http://schemas.openxmlformats.org/officeDocument/2006/relationships/customXml" Target="../ink/ink1634.xml"/><Relationship Id="rId64" Type="http://schemas.openxmlformats.org/officeDocument/2006/relationships/customXml" Target="../ink/ink1642.xml"/><Relationship Id="rId69" Type="http://schemas.openxmlformats.org/officeDocument/2006/relationships/image" Target="../media/image242.png"/><Relationship Id="rId113" Type="http://schemas.openxmlformats.org/officeDocument/2006/relationships/image" Target="../media/image274.png"/><Relationship Id="rId118" Type="http://schemas.openxmlformats.org/officeDocument/2006/relationships/customXml" Target="../ink/ink1669.xml"/><Relationship Id="rId80" Type="http://schemas.openxmlformats.org/officeDocument/2006/relationships/customXml" Target="../ink/ink1650.xml"/><Relationship Id="rId85" Type="http://schemas.openxmlformats.org/officeDocument/2006/relationships/image" Target="../media/image260.png"/><Relationship Id="rId12" Type="http://schemas.openxmlformats.org/officeDocument/2006/relationships/customXml" Target="../ink/ink1615.xml"/><Relationship Id="rId17" Type="http://schemas.openxmlformats.org/officeDocument/2006/relationships/image" Target="../media/image101.png"/><Relationship Id="rId33" Type="http://schemas.openxmlformats.org/officeDocument/2006/relationships/image" Target="../media/image114.png"/><Relationship Id="rId38" Type="http://schemas.openxmlformats.org/officeDocument/2006/relationships/customXml" Target="../ink/ink1629.xml"/><Relationship Id="rId59" Type="http://schemas.openxmlformats.org/officeDocument/2006/relationships/image" Target="../media/image237.png"/><Relationship Id="rId103" Type="http://schemas.openxmlformats.org/officeDocument/2006/relationships/image" Target="../media/image269.png"/><Relationship Id="rId108" Type="http://schemas.openxmlformats.org/officeDocument/2006/relationships/customXml" Target="../ink/ink1664.xml"/><Relationship Id="rId124" Type="http://schemas.openxmlformats.org/officeDocument/2006/relationships/customXml" Target="../ink/ink1672.xml"/><Relationship Id="rId54" Type="http://schemas.openxmlformats.org/officeDocument/2006/relationships/customXml" Target="../ink/ink1637.xml"/><Relationship Id="rId70" Type="http://schemas.openxmlformats.org/officeDocument/2006/relationships/customXml" Target="../ink/ink1645.xml"/><Relationship Id="rId75" Type="http://schemas.openxmlformats.org/officeDocument/2006/relationships/image" Target="../media/image245.png"/><Relationship Id="rId91" Type="http://schemas.openxmlformats.org/officeDocument/2006/relationships/image" Target="../media/image263.png"/><Relationship Id="rId96" Type="http://schemas.openxmlformats.org/officeDocument/2006/relationships/customXml" Target="../ink/ink16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12.xml"/><Relationship Id="rId23" Type="http://schemas.openxmlformats.org/officeDocument/2006/relationships/image" Target="../media/image111.png"/><Relationship Id="rId28" Type="http://schemas.openxmlformats.org/officeDocument/2006/relationships/customXml" Target="../ink/ink1623.xml"/><Relationship Id="rId49" Type="http://schemas.openxmlformats.org/officeDocument/2006/relationships/image" Target="../media/image173.png"/><Relationship Id="rId114" Type="http://schemas.openxmlformats.org/officeDocument/2006/relationships/customXml" Target="../ink/ink1667.xml"/><Relationship Id="rId119" Type="http://schemas.openxmlformats.org/officeDocument/2006/relationships/image" Target="../media/image277.png"/><Relationship Id="rId44" Type="http://schemas.openxmlformats.org/officeDocument/2006/relationships/customXml" Target="../ink/ink1632.xml"/><Relationship Id="rId60" Type="http://schemas.openxmlformats.org/officeDocument/2006/relationships/customXml" Target="../ink/ink1640.xml"/><Relationship Id="rId65" Type="http://schemas.openxmlformats.org/officeDocument/2006/relationships/image" Target="../media/image240.png"/><Relationship Id="rId81" Type="http://schemas.openxmlformats.org/officeDocument/2006/relationships/image" Target="../media/image258.png"/><Relationship Id="rId86" Type="http://schemas.openxmlformats.org/officeDocument/2006/relationships/customXml" Target="../ink/ink1653.xml"/><Relationship Id="rId13" Type="http://schemas.openxmlformats.org/officeDocument/2006/relationships/image" Target="../media/image96.png"/><Relationship Id="rId18" Type="http://schemas.openxmlformats.org/officeDocument/2006/relationships/customXml" Target="../ink/ink1618.xml"/><Relationship Id="rId39" Type="http://schemas.openxmlformats.org/officeDocument/2006/relationships/image" Target="../media/image117.png"/><Relationship Id="rId109" Type="http://schemas.openxmlformats.org/officeDocument/2006/relationships/image" Target="../media/image272.png"/><Relationship Id="rId34" Type="http://schemas.openxmlformats.org/officeDocument/2006/relationships/customXml" Target="../ink/ink1627.xml"/><Relationship Id="rId50" Type="http://schemas.openxmlformats.org/officeDocument/2006/relationships/customXml" Target="../ink/ink1635.xml"/><Relationship Id="rId55" Type="http://schemas.openxmlformats.org/officeDocument/2006/relationships/image" Target="../media/image235.png"/><Relationship Id="rId76" Type="http://schemas.openxmlformats.org/officeDocument/2006/relationships/customXml" Target="../ink/ink1648.xml"/><Relationship Id="rId97" Type="http://schemas.openxmlformats.org/officeDocument/2006/relationships/image" Target="../media/image266.png"/><Relationship Id="rId104" Type="http://schemas.openxmlformats.org/officeDocument/2006/relationships/customXml" Target="../ink/ink1662.xml"/><Relationship Id="rId120" Type="http://schemas.openxmlformats.org/officeDocument/2006/relationships/customXml" Target="../ink/ink1670.xml"/><Relationship Id="rId125" Type="http://schemas.openxmlformats.org/officeDocument/2006/relationships/image" Target="../media/image280.png"/><Relationship Id="rId7" Type="http://schemas.openxmlformats.org/officeDocument/2006/relationships/image" Target="../media/image93.png"/><Relationship Id="rId71" Type="http://schemas.openxmlformats.org/officeDocument/2006/relationships/image" Target="../media/image243.png"/><Relationship Id="rId92" Type="http://schemas.openxmlformats.org/officeDocument/2006/relationships/customXml" Target="../ink/ink1656.xml"/><Relationship Id="rId2" Type="http://schemas.openxmlformats.org/officeDocument/2006/relationships/customXml" Target="../ink/ink1610.xml"/><Relationship Id="rId29" Type="http://schemas.openxmlformats.org/officeDocument/2006/relationships/customXml" Target="../ink/ink1624.xml"/><Relationship Id="rId24" Type="http://schemas.openxmlformats.org/officeDocument/2006/relationships/customXml" Target="../ink/ink1621.xml"/><Relationship Id="rId40" Type="http://schemas.openxmlformats.org/officeDocument/2006/relationships/customXml" Target="../ink/ink1630.xml"/><Relationship Id="rId45" Type="http://schemas.openxmlformats.org/officeDocument/2006/relationships/image" Target="../media/image171.png"/><Relationship Id="rId66" Type="http://schemas.openxmlformats.org/officeDocument/2006/relationships/customXml" Target="../ink/ink1643.xml"/><Relationship Id="rId87" Type="http://schemas.openxmlformats.org/officeDocument/2006/relationships/image" Target="../media/image261.png"/><Relationship Id="rId110" Type="http://schemas.openxmlformats.org/officeDocument/2006/relationships/customXml" Target="../ink/ink1665.xml"/><Relationship Id="rId115" Type="http://schemas.openxmlformats.org/officeDocument/2006/relationships/image" Target="../media/image275.png"/><Relationship Id="rId61" Type="http://schemas.openxmlformats.org/officeDocument/2006/relationships/image" Target="../media/image238.png"/><Relationship Id="rId82" Type="http://schemas.openxmlformats.org/officeDocument/2006/relationships/customXml" Target="../ink/ink1651.xml"/><Relationship Id="rId19" Type="http://schemas.openxmlformats.org/officeDocument/2006/relationships/image" Target="../media/image108.png"/><Relationship Id="rId14" Type="http://schemas.openxmlformats.org/officeDocument/2006/relationships/customXml" Target="../ink/ink1616.xml"/><Relationship Id="rId30" Type="http://schemas.openxmlformats.org/officeDocument/2006/relationships/customXml" Target="../ink/ink1625.xml"/><Relationship Id="rId35" Type="http://schemas.openxmlformats.org/officeDocument/2006/relationships/image" Target="../media/image115.png"/><Relationship Id="rId56" Type="http://schemas.openxmlformats.org/officeDocument/2006/relationships/customXml" Target="../ink/ink1638.xml"/><Relationship Id="rId77" Type="http://schemas.openxmlformats.org/officeDocument/2006/relationships/image" Target="../media/image246.png"/><Relationship Id="rId100" Type="http://schemas.openxmlformats.org/officeDocument/2006/relationships/customXml" Target="../ink/ink1660.xml"/><Relationship Id="rId105" Type="http://schemas.openxmlformats.org/officeDocument/2006/relationships/image" Target="../media/image270.png"/><Relationship Id="rId126" Type="http://schemas.openxmlformats.org/officeDocument/2006/relationships/customXml" Target="../ink/ink1673.xml"/><Relationship Id="rId8" Type="http://schemas.openxmlformats.org/officeDocument/2006/relationships/customXml" Target="../ink/ink1613.xml"/><Relationship Id="rId51" Type="http://schemas.openxmlformats.org/officeDocument/2006/relationships/image" Target="../media/image233.png"/><Relationship Id="rId72" Type="http://schemas.openxmlformats.org/officeDocument/2006/relationships/customXml" Target="../ink/ink1646.xml"/><Relationship Id="rId93" Type="http://schemas.openxmlformats.org/officeDocument/2006/relationships/image" Target="../media/image264.png"/><Relationship Id="rId98" Type="http://schemas.openxmlformats.org/officeDocument/2006/relationships/customXml" Target="../ink/ink1659.xml"/><Relationship Id="rId121" Type="http://schemas.openxmlformats.org/officeDocument/2006/relationships/image" Target="../media/image278.png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1633.xml"/><Relationship Id="rId67" Type="http://schemas.openxmlformats.org/officeDocument/2006/relationships/image" Target="../media/image241.png"/><Relationship Id="rId116" Type="http://schemas.openxmlformats.org/officeDocument/2006/relationships/customXml" Target="../ink/ink1668.xml"/><Relationship Id="rId20" Type="http://schemas.openxmlformats.org/officeDocument/2006/relationships/customXml" Target="../ink/ink1619.xml"/><Relationship Id="rId41" Type="http://schemas.openxmlformats.org/officeDocument/2006/relationships/image" Target="../media/image118.png"/><Relationship Id="rId62" Type="http://schemas.openxmlformats.org/officeDocument/2006/relationships/customXml" Target="../ink/ink1641.xml"/><Relationship Id="rId83" Type="http://schemas.openxmlformats.org/officeDocument/2006/relationships/image" Target="../media/image259.png"/><Relationship Id="rId88" Type="http://schemas.openxmlformats.org/officeDocument/2006/relationships/customXml" Target="../ink/ink1654.xml"/><Relationship Id="rId111" Type="http://schemas.openxmlformats.org/officeDocument/2006/relationships/image" Target="../media/image273.png"/><Relationship Id="rId15" Type="http://schemas.openxmlformats.org/officeDocument/2006/relationships/image" Target="../media/image97.png"/><Relationship Id="rId36" Type="http://schemas.openxmlformats.org/officeDocument/2006/relationships/customXml" Target="../ink/ink1628.xml"/><Relationship Id="rId57" Type="http://schemas.openxmlformats.org/officeDocument/2006/relationships/image" Target="../media/image236.png"/><Relationship Id="rId106" Type="http://schemas.openxmlformats.org/officeDocument/2006/relationships/customXml" Target="../ink/ink1663.xml"/><Relationship Id="rId127" Type="http://schemas.openxmlformats.org/officeDocument/2006/relationships/image" Target="../media/image281.png"/><Relationship Id="rId10" Type="http://schemas.openxmlformats.org/officeDocument/2006/relationships/customXml" Target="../ink/ink1614.xml"/><Relationship Id="rId31" Type="http://schemas.openxmlformats.org/officeDocument/2006/relationships/image" Target="../media/image113.png"/><Relationship Id="rId52" Type="http://schemas.openxmlformats.org/officeDocument/2006/relationships/customXml" Target="../ink/ink1636.xml"/><Relationship Id="rId73" Type="http://schemas.openxmlformats.org/officeDocument/2006/relationships/image" Target="../media/image244.png"/><Relationship Id="rId78" Type="http://schemas.openxmlformats.org/officeDocument/2006/relationships/customXml" Target="../ink/ink1649.xml"/><Relationship Id="rId94" Type="http://schemas.openxmlformats.org/officeDocument/2006/relationships/customXml" Target="../ink/ink1657.xml"/><Relationship Id="rId99" Type="http://schemas.openxmlformats.org/officeDocument/2006/relationships/image" Target="../media/image267.png"/><Relationship Id="rId101" Type="http://schemas.openxmlformats.org/officeDocument/2006/relationships/image" Target="../media/image268.png"/><Relationship Id="rId122" Type="http://schemas.openxmlformats.org/officeDocument/2006/relationships/customXml" Target="../ink/ink1671.xml"/><Relationship Id="rId4" Type="http://schemas.openxmlformats.org/officeDocument/2006/relationships/customXml" Target="../ink/ink1611.xml"/><Relationship Id="rId9" Type="http://schemas.openxmlformats.org/officeDocument/2006/relationships/image" Target="../media/image94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6.png"/><Relationship Id="rId21" Type="http://schemas.openxmlformats.org/officeDocument/2006/relationships/image" Target="../media/image110.png"/><Relationship Id="rId42" Type="http://schemas.openxmlformats.org/officeDocument/2006/relationships/customXml" Target="../ink/ink1695.xml"/><Relationship Id="rId63" Type="http://schemas.openxmlformats.org/officeDocument/2006/relationships/image" Target="../media/image239.png"/><Relationship Id="rId84" Type="http://schemas.openxmlformats.org/officeDocument/2006/relationships/customXml" Target="../ink/ink1716.xml"/><Relationship Id="rId138" Type="http://schemas.openxmlformats.org/officeDocument/2006/relationships/customXml" Target="../ink/ink1743.xml"/><Relationship Id="rId107" Type="http://schemas.openxmlformats.org/officeDocument/2006/relationships/image" Target="../media/image271.png"/><Relationship Id="rId11" Type="http://schemas.openxmlformats.org/officeDocument/2006/relationships/image" Target="../media/image95.png"/><Relationship Id="rId32" Type="http://schemas.openxmlformats.org/officeDocument/2006/relationships/customXml" Target="../ink/ink1690.xml"/><Relationship Id="rId37" Type="http://schemas.openxmlformats.org/officeDocument/2006/relationships/image" Target="../media/image116.png"/><Relationship Id="rId53" Type="http://schemas.openxmlformats.org/officeDocument/2006/relationships/image" Target="../media/image234.png"/><Relationship Id="rId58" Type="http://schemas.openxmlformats.org/officeDocument/2006/relationships/customXml" Target="../ink/ink1703.xml"/><Relationship Id="rId74" Type="http://schemas.openxmlformats.org/officeDocument/2006/relationships/customXml" Target="../ink/ink1711.xml"/><Relationship Id="rId79" Type="http://schemas.openxmlformats.org/officeDocument/2006/relationships/image" Target="../media/image257.png"/><Relationship Id="rId102" Type="http://schemas.openxmlformats.org/officeDocument/2006/relationships/customXml" Target="../ink/ink1725.xml"/><Relationship Id="rId123" Type="http://schemas.openxmlformats.org/officeDocument/2006/relationships/image" Target="../media/image279.png"/><Relationship Id="rId128" Type="http://schemas.openxmlformats.org/officeDocument/2006/relationships/customXml" Target="../ink/ink1738.xml"/><Relationship Id="rId5" Type="http://schemas.openxmlformats.org/officeDocument/2006/relationships/image" Target="../media/image92.png"/><Relationship Id="rId90" Type="http://schemas.openxmlformats.org/officeDocument/2006/relationships/customXml" Target="../ink/ink1719.xml"/><Relationship Id="rId95" Type="http://schemas.openxmlformats.org/officeDocument/2006/relationships/image" Target="../media/image265.png"/><Relationship Id="rId22" Type="http://schemas.openxmlformats.org/officeDocument/2006/relationships/customXml" Target="../ink/ink1684.xml"/><Relationship Id="rId27" Type="http://schemas.openxmlformats.org/officeDocument/2006/relationships/image" Target="../media/image12.png"/><Relationship Id="rId43" Type="http://schemas.openxmlformats.org/officeDocument/2006/relationships/image" Target="../media/image119.png"/><Relationship Id="rId48" Type="http://schemas.openxmlformats.org/officeDocument/2006/relationships/customXml" Target="../ink/ink1698.xml"/><Relationship Id="rId64" Type="http://schemas.openxmlformats.org/officeDocument/2006/relationships/customXml" Target="../ink/ink1706.xml"/><Relationship Id="rId69" Type="http://schemas.openxmlformats.org/officeDocument/2006/relationships/image" Target="../media/image242.png"/><Relationship Id="rId113" Type="http://schemas.openxmlformats.org/officeDocument/2006/relationships/image" Target="../media/image274.png"/><Relationship Id="rId118" Type="http://schemas.openxmlformats.org/officeDocument/2006/relationships/customXml" Target="../ink/ink1733.xml"/><Relationship Id="rId134" Type="http://schemas.openxmlformats.org/officeDocument/2006/relationships/customXml" Target="../ink/ink1741.xml"/><Relationship Id="rId139" Type="http://schemas.openxmlformats.org/officeDocument/2006/relationships/image" Target="../media/image287.png"/><Relationship Id="rId80" Type="http://schemas.openxmlformats.org/officeDocument/2006/relationships/customXml" Target="../ink/ink1714.xml"/><Relationship Id="rId85" Type="http://schemas.openxmlformats.org/officeDocument/2006/relationships/image" Target="../media/image260.png"/><Relationship Id="rId12" Type="http://schemas.openxmlformats.org/officeDocument/2006/relationships/customXml" Target="../ink/ink1679.xml"/><Relationship Id="rId17" Type="http://schemas.openxmlformats.org/officeDocument/2006/relationships/image" Target="../media/image101.png"/><Relationship Id="rId33" Type="http://schemas.openxmlformats.org/officeDocument/2006/relationships/image" Target="../media/image114.png"/><Relationship Id="rId38" Type="http://schemas.openxmlformats.org/officeDocument/2006/relationships/customXml" Target="../ink/ink1693.xml"/><Relationship Id="rId59" Type="http://schemas.openxmlformats.org/officeDocument/2006/relationships/image" Target="../media/image237.png"/><Relationship Id="rId103" Type="http://schemas.openxmlformats.org/officeDocument/2006/relationships/image" Target="../media/image269.png"/><Relationship Id="rId108" Type="http://schemas.openxmlformats.org/officeDocument/2006/relationships/customXml" Target="../ink/ink1728.xml"/><Relationship Id="rId124" Type="http://schemas.openxmlformats.org/officeDocument/2006/relationships/customXml" Target="../ink/ink1736.xml"/><Relationship Id="rId129" Type="http://schemas.openxmlformats.org/officeDocument/2006/relationships/image" Target="../media/image282.png"/><Relationship Id="rId54" Type="http://schemas.openxmlformats.org/officeDocument/2006/relationships/customXml" Target="../ink/ink1701.xml"/><Relationship Id="rId70" Type="http://schemas.openxmlformats.org/officeDocument/2006/relationships/customXml" Target="../ink/ink1709.xml"/><Relationship Id="rId75" Type="http://schemas.openxmlformats.org/officeDocument/2006/relationships/image" Target="../media/image245.png"/><Relationship Id="rId91" Type="http://schemas.openxmlformats.org/officeDocument/2006/relationships/image" Target="../media/image263.png"/><Relationship Id="rId96" Type="http://schemas.openxmlformats.org/officeDocument/2006/relationships/customXml" Target="../ink/ink1722.xml"/><Relationship Id="rId140" Type="http://schemas.openxmlformats.org/officeDocument/2006/relationships/customXml" Target="../ink/ink17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6.xml"/><Relationship Id="rId23" Type="http://schemas.openxmlformats.org/officeDocument/2006/relationships/image" Target="../media/image111.png"/><Relationship Id="rId28" Type="http://schemas.openxmlformats.org/officeDocument/2006/relationships/customXml" Target="../ink/ink1687.xml"/><Relationship Id="rId49" Type="http://schemas.openxmlformats.org/officeDocument/2006/relationships/image" Target="../media/image173.png"/><Relationship Id="rId114" Type="http://schemas.openxmlformats.org/officeDocument/2006/relationships/customXml" Target="../ink/ink1731.xml"/><Relationship Id="rId119" Type="http://schemas.openxmlformats.org/officeDocument/2006/relationships/image" Target="../media/image277.png"/><Relationship Id="rId44" Type="http://schemas.openxmlformats.org/officeDocument/2006/relationships/customXml" Target="../ink/ink1696.xml"/><Relationship Id="rId60" Type="http://schemas.openxmlformats.org/officeDocument/2006/relationships/customXml" Target="../ink/ink1704.xml"/><Relationship Id="rId65" Type="http://schemas.openxmlformats.org/officeDocument/2006/relationships/image" Target="../media/image240.png"/><Relationship Id="rId81" Type="http://schemas.openxmlformats.org/officeDocument/2006/relationships/image" Target="../media/image258.png"/><Relationship Id="rId86" Type="http://schemas.openxmlformats.org/officeDocument/2006/relationships/customXml" Target="../ink/ink1717.xml"/><Relationship Id="rId130" Type="http://schemas.openxmlformats.org/officeDocument/2006/relationships/customXml" Target="../ink/ink1739.xml"/><Relationship Id="rId135" Type="http://schemas.openxmlformats.org/officeDocument/2006/relationships/image" Target="../media/image285.png"/><Relationship Id="rId13" Type="http://schemas.openxmlformats.org/officeDocument/2006/relationships/image" Target="../media/image96.png"/><Relationship Id="rId18" Type="http://schemas.openxmlformats.org/officeDocument/2006/relationships/customXml" Target="../ink/ink1682.xml"/><Relationship Id="rId39" Type="http://schemas.openxmlformats.org/officeDocument/2006/relationships/image" Target="../media/image117.png"/><Relationship Id="rId109" Type="http://schemas.openxmlformats.org/officeDocument/2006/relationships/image" Target="../media/image272.png"/><Relationship Id="rId34" Type="http://schemas.openxmlformats.org/officeDocument/2006/relationships/customXml" Target="../ink/ink1691.xml"/><Relationship Id="rId50" Type="http://schemas.openxmlformats.org/officeDocument/2006/relationships/customXml" Target="../ink/ink1699.xml"/><Relationship Id="rId55" Type="http://schemas.openxmlformats.org/officeDocument/2006/relationships/image" Target="../media/image235.png"/><Relationship Id="rId76" Type="http://schemas.openxmlformats.org/officeDocument/2006/relationships/customXml" Target="../ink/ink1712.xml"/><Relationship Id="rId97" Type="http://schemas.openxmlformats.org/officeDocument/2006/relationships/image" Target="../media/image266.png"/><Relationship Id="rId104" Type="http://schemas.openxmlformats.org/officeDocument/2006/relationships/customXml" Target="../ink/ink1726.xml"/><Relationship Id="rId120" Type="http://schemas.openxmlformats.org/officeDocument/2006/relationships/customXml" Target="../ink/ink1734.xml"/><Relationship Id="rId125" Type="http://schemas.openxmlformats.org/officeDocument/2006/relationships/image" Target="../media/image280.png"/><Relationship Id="rId141" Type="http://schemas.openxmlformats.org/officeDocument/2006/relationships/image" Target="../media/image288.png"/><Relationship Id="rId7" Type="http://schemas.openxmlformats.org/officeDocument/2006/relationships/image" Target="../media/image93.png"/><Relationship Id="rId71" Type="http://schemas.openxmlformats.org/officeDocument/2006/relationships/image" Target="../media/image243.png"/><Relationship Id="rId92" Type="http://schemas.openxmlformats.org/officeDocument/2006/relationships/customXml" Target="../ink/ink1720.xml"/><Relationship Id="rId2" Type="http://schemas.openxmlformats.org/officeDocument/2006/relationships/customXml" Target="../ink/ink1674.xml"/><Relationship Id="rId29" Type="http://schemas.openxmlformats.org/officeDocument/2006/relationships/customXml" Target="../ink/ink1688.xml"/><Relationship Id="rId24" Type="http://schemas.openxmlformats.org/officeDocument/2006/relationships/customXml" Target="../ink/ink1685.xml"/><Relationship Id="rId40" Type="http://schemas.openxmlformats.org/officeDocument/2006/relationships/customXml" Target="../ink/ink1694.xml"/><Relationship Id="rId45" Type="http://schemas.openxmlformats.org/officeDocument/2006/relationships/image" Target="../media/image171.png"/><Relationship Id="rId66" Type="http://schemas.openxmlformats.org/officeDocument/2006/relationships/customXml" Target="../ink/ink1707.xml"/><Relationship Id="rId87" Type="http://schemas.openxmlformats.org/officeDocument/2006/relationships/image" Target="../media/image261.png"/><Relationship Id="rId110" Type="http://schemas.openxmlformats.org/officeDocument/2006/relationships/customXml" Target="../ink/ink1729.xml"/><Relationship Id="rId115" Type="http://schemas.openxmlformats.org/officeDocument/2006/relationships/image" Target="../media/image275.png"/><Relationship Id="rId131" Type="http://schemas.openxmlformats.org/officeDocument/2006/relationships/image" Target="../media/image283.png"/><Relationship Id="rId136" Type="http://schemas.openxmlformats.org/officeDocument/2006/relationships/customXml" Target="../ink/ink1742.xml"/><Relationship Id="rId61" Type="http://schemas.openxmlformats.org/officeDocument/2006/relationships/image" Target="../media/image238.png"/><Relationship Id="rId82" Type="http://schemas.openxmlformats.org/officeDocument/2006/relationships/customXml" Target="../ink/ink1715.xml"/><Relationship Id="rId19" Type="http://schemas.openxmlformats.org/officeDocument/2006/relationships/image" Target="../media/image108.png"/><Relationship Id="rId14" Type="http://schemas.openxmlformats.org/officeDocument/2006/relationships/customXml" Target="../ink/ink1680.xml"/><Relationship Id="rId30" Type="http://schemas.openxmlformats.org/officeDocument/2006/relationships/customXml" Target="../ink/ink1689.xml"/><Relationship Id="rId35" Type="http://schemas.openxmlformats.org/officeDocument/2006/relationships/image" Target="../media/image115.png"/><Relationship Id="rId56" Type="http://schemas.openxmlformats.org/officeDocument/2006/relationships/customXml" Target="../ink/ink1702.xml"/><Relationship Id="rId77" Type="http://schemas.openxmlformats.org/officeDocument/2006/relationships/image" Target="../media/image246.png"/><Relationship Id="rId100" Type="http://schemas.openxmlformats.org/officeDocument/2006/relationships/customXml" Target="../ink/ink1724.xml"/><Relationship Id="rId105" Type="http://schemas.openxmlformats.org/officeDocument/2006/relationships/image" Target="../media/image270.png"/><Relationship Id="rId126" Type="http://schemas.openxmlformats.org/officeDocument/2006/relationships/customXml" Target="../ink/ink1737.xml"/><Relationship Id="rId8" Type="http://schemas.openxmlformats.org/officeDocument/2006/relationships/customXml" Target="../ink/ink1677.xml"/><Relationship Id="rId51" Type="http://schemas.openxmlformats.org/officeDocument/2006/relationships/image" Target="../media/image233.png"/><Relationship Id="rId72" Type="http://schemas.openxmlformats.org/officeDocument/2006/relationships/customXml" Target="../ink/ink1710.xml"/><Relationship Id="rId93" Type="http://schemas.openxmlformats.org/officeDocument/2006/relationships/image" Target="../media/image264.png"/><Relationship Id="rId98" Type="http://schemas.openxmlformats.org/officeDocument/2006/relationships/customXml" Target="../ink/ink1723.xml"/><Relationship Id="rId121" Type="http://schemas.openxmlformats.org/officeDocument/2006/relationships/image" Target="../media/image278.png"/><Relationship Id="rId142" Type="http://schemas.openxmlformats.org/officeDocument/2006/relationships/customXml" Target="../ink/ink1745.xml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1697.xml"/><Relationship Id="rId67" Type="http://schemas.openxmlformats.org/officeDocument/2006/relationships/image" Target="../media/image241.png"/><Relationship Id="rId116" Type="http://schemas.openxmlformats.org/officeDocument/2006/relationships/customXml" Target="../ink/ink1732.xml"/><Relationship Id="rId137" Type="http://schemas.openxmlformats.org/officeDocument/2006/relationships/image" Target="../media/image286.png"/><Relationship Id="rId20" Type="http://schemas.openxmlformats.org/officeDocument/2006/relationships/customXml" Target="../ink/ink1683.xml"/><Relationship Id="rId41" Type="http://schemas.openxmlformats.org/officeDocument/2006/relationships/image" Target="../media/image118.png"/><Relationship Id="rId62" Type="http://schemas.openxmlformats.org/officeDocument/2006/relationships/customXml" Target="../ink/ink1705.xml"/><Relationship Id="rId83" Type="http://schemas.openxmlformats.org/officeDocument/2006/relationships/image" Target="../media/image259.png"/><Relationship Id="rId88" Type="http://schemas.openxmlformats.org/officeDocument/2006/relationships/customXml" Target="../ink/ink1718.xml"/><Relationship Id="rId111" Type="http://schemas.openxmlformats.org/officeDocument/2006/relationships/image" Target="../media/image273.png"/><Relationship Id="rId132" Type="http://schemas.openxmlformats.org/officeDocument/2006/relationships/customXml" Target="../ink/ink1740.xml"/><Relationship Id="rId15" Type="http://schemas.openxmlformats.org/officeDocument/2006/relationships/image" Target="../media/image97.png"/><Relationship Id="rId36" Type="http://schemas.openxmlformats.org/officeDocument/2006/relationships/customXml" Target="../ink/ink1692.xml"/><Relationship Id="rId57" Type="http://schemas.openxmlformats.org/officeDocument/2006/relationships/image" Target="../media/image236.png"/><Relationship Id="rId106" Type="http://schemas.openxmlformats.org/officeDocument/2006/relationships/customXml" Target="../ink/ink1727.xml"/><Relationship Id="rId127" Type="http://schemas.openxmlformats.org/officeDocument/2006/relationships/image" Target="../media/image281.png"/><Relationship Id="rId10" Type="http://schemas.openxmlformats.org/officeDocument/2006/relationships/customXml" Target="../ink/ink1678.xml"/><Relationship Id="rId31" Type="http://schemas.openxmlformats.org/officeDocument/2006/relationships/image" Target="../media/image113.png"/><Relationship Id="rId52" Type="http://schemas.openxmlformats.org/officeDocument/2006/relationships/customXml" Target="../ink/ink1700.xml"/><Relationship Id="rId73" Type="http://schemas.openxmlformats.org/officeDocument/2006/relationships/image" Target="../media/image244.png"/><Relationship Id="rId78" Type="http://schemas.openxmlformats.org/officeDocument/2006/relationships/customXml" Target="../ink/ink1713.xml"/><Relationship Id="rId94" Type="http://schemas.openxmlformats.org/officeDocument/2006/relationships/customXml" Target="../ink/ink1721.xml"/><Relationship Id="rId99" Type="http://schemas.openxmlformats.org/officeDocument/2006/relationships/image" Target="../media/image267.png"/><Relationship Id="rId101" Type="http://schemas.openxmlformats.org/officeDocument/2006/relationships/image" Target="../media/image268.png"/><Relationship Id="rId122" Type="http://schemas.openxmlformats.org/officeDocument/2006/relationships/customXml" Target="../ink/ink1735.xml"/><Relationship Id="rId143" Type="http://schemas.openxmlformats.org/officeDocument/2006/relationships/image" Target="../media/image289.png"/><Relationship Id="rId4" Type="http://schemas.openxmlformats.org/officeDocument/2006/relationships/customXml" Target="../ink/ink1675.xml"/><Relationship Id="rId9" Type="http://schemas.openxmlformats.org/officeDocument/2006/relationships/image" Target="../media/image94.png"/><Relationship Id="rId26" Type="http://schemas.openxmlformats.org/officeDocument/2006/relationships/customXml" Target="../ink/ink1686.xml"/><Relationship Id="rId47" Type="http://schemas.openxmlformats.org/officeDocument/2006/relationships/image" Target="../media/image172.png"/><Relationship Id="rId68" Type="http://schemas.openxmlformats.org/officeDocument/2006/relationships/customXml" Target="../ink/ink1708.xml"/><Relationship Id="rId89" Type="http://schemas.openxmlformats.org/officeDocument/2006/relationships/image" Target="../media/image262.png"/><Relationship Id="rId112" Type="http://schemas.openxmlformats.org/officeDocument/2006/relationships/customXml" Target="../ink/ink1730.xml"/><Relationship Id="rId133" Type="http://schemas.openxmlformats.org/officeDocument/2006/relationships/image" Target="../media/image284.png"/><Relationship Id="rId16" Type="http://schemas.openxmlformats.org/officeDocument/2006/relationships/customXml" Target="../ink/ink1681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6.png"/><Relationship Id="rId21" Type="http://schemas.openxmlformats.org/officeDocument/2006/relationships/image" Target="../media/image110.png"/><Relationship Id="rId42" Type="http://schemas.openxmlformats.org/officeDocument/2006/relationships/customXml" Target="../ink/ink1767.xml"/><Relationship Id="rId63" Type="http://schemas.openxmlformats.org/officeDocument/2006/relationships/image" Target="../media/image239.png"/><Relationship Id="rId84" Type="http://schemas.openxmlformats.org/officeDocument/2006/relationships/customXml" Target="../ink/ink1788.xml"/><Relationship Id="rId138" Type="http://schemas.openxmlformats.org/officeDocument/2006/relationships/customXml" Target="../ink/ink1815.xml"/><Relationship Id="rId159" Type="http://schemas.openxmlformats.org/officeDocument/2006/relationships/image" Target="../media/image297.png"/><Relationship Id="rId170" Type="http://schemas.openxmlformats.org/officeDocument/2006/relationships/customXml" Target="../ink/ink1831.xml"/><Relationship Id="rId191" Type="http://schemas.openxmlformats.org/officeDocument/2006/relationships/image" Target="../media/image313.png"/><Relationship Id="rId107" Type="http://schemas.openxmlformats.org/officeDocument/2006/relationships/image" Target="../media/image271.png"/><Relationship Id="rId11" Type="http://schemas.openxmlformats.org/officeDocument/2006/relationships/image" Target="../media/image95.png"/><Relationship Id="rId32" Type="http://schemas.openxmlformats.org/officeDocument/2006/relationships/customXml" Target="../ink/ink1762.xml"/><Relationship Id="rId53" Type="http://schemas.openxmlformats.org/officeDocument/2006/relationships/image" Target="../media/image234.png"/><Relationship Id="rId74" Type="http://schemas.openxmlformats.org/officeDocument/2006/relationships/customXml" Target="../ink/ink1783.xml"/><Relationship Id="rId128" Type="http://schemas.openxmlformats.org/officeDocument/2006/relationships/customXml" Target="../ink/ink1810.xml"/><Relationship Id="rId149" Type="http://schemas.openxmlformats.org/officeDocument/2006/relationships/image" Target="../media/image292.png"/><Relationship Id="rId5" Type="http://schemas.openxmlformats.org/officeDocument/2006/relationships/image" Target="../media/image92.png"/><Relationship Id="rId95" Type="http://schemas.openxmlformats.org/officeDocument/2006/relationships/image" Target="../media/image265.png"/><Relationship Id="rId160" Type="http://schemas.openxmlformats.org/officeDocument/2006/relationships/customXml" Target="../ink/ink1826.xml"/><Relationship Id="rId181" Type="http://schemas.openxmlformats.org/officeDocument/2006/relationships/image" Target="../media/image308.png"/><Relationship Id="rId22" Type="http://schemas.openxmlformats.org/officeDocument/2006/relationships/customXml" Target="../ink/ink1756.xml"/><Relationship Id="rId43" Type="http://schemas.openxmlformats.org/officeDocument/2006/relationships/image" Target="../media/image119.png"/><Relationship Id="rId64" Type="http://schemas.openxmlformats.org/officeDocument/2006/relationships/customXml" Target="../ink/ink1778.xml"/><Relationship Id="rId118" Type="http://schemas.openxmlformats.org/officeDocument/2006/relationships/customXml" Target="../ink/ink1805.xml"/><Relationship Id="rId139" Type="http://schemas.openxmlformats.org/officeDocument/2006/relationships/image" Target="../media/image287.png"/><Relationship Id="rId85" Type="http://schemas.openxmlformats.org/officeDocument/2006/relationships/image" Target="../media/image260.png"/><Relationship Id="rId150" Type="http://schemas.openxmlformats.org/officeDocument/2006/relationships/customXml" Target="../ink/ink1821.xml"/><Relationship Id="rId171" Type="http://schemas.openxmlformats.org/officeDocument/2006/relationships/image" Target="../media/image303.png"/><Relationship Id="rId12" Type="http://schemas.openxmlformats.org/officeDocument/2006/relationships/customXml" Target="../ink/ink1751.xml"/><Relationship Id="rId33" Type="http://schemas.openxmlformats.org/officeDocument/2006/relationships/image" Target="../media/image114.png"/><Relationship Id="rId108" Type="http://schemas.openxmlformats.org/officeDocument/2006/relationships/customXml" Target="../ink/ink1800.xml"/><Relationship Id="rId129" Type="http://schemas.openxmlformats.org/officeDocument/2006/relationships/image" Target="../media/image282.png"/><Relationship Id="rId54" Type="http://schemas.openxmlformats.org/officeDocument/2006/relationships/customXml" Target="../ink/ink1773.xml"/><Relationship Id="rId75" Type="http://schemas.openxmlformats.org/officeDocument/2006/relationships/image" Target="../media/image245.png"/><Relationship Id="rId96" Type="http://schemas.openxmlformats.org/officeDocument/2006/relationships/customXml" Target="../ink/ink1794.xml"/><Relationship Id="rId140" Type="http://schemas.openxmlformats.org/officeDocument/2006/relationships/customXml" Target="../ink/ink1816.xml"/><Relationship Id="rId161" Type="http://schemas.openxmlformats.org/officeDocument/2006/relationships/image" Target="../media/image298.png"/><Relationship Id="rId182" Type="http://schemas.openxmlformats.org/officeDocument/2006/relationships/customXml" Target="../ink/ink1837.xml"/><Relationship Id="rId6" Type="http://schemas.openxmlformats.org/officeDocument/2006/relationships/customXml" Target="../ink/ink1748.xml"/><Relationship Id="rId23" Type="http://schemas.openxmlformats.org/officeDocument/2006/relationships/image" Target="../media/image111.png"/><Relationship Id="rId119" Type="http://schemas.openxmlformats.org/officeDocument/2006/relationships/image" Target="../media/image277.png"/><Relationship Id="rId44" Type="http://schemas.openxmlformats.org/officeDocument/2006/relationships/customXml" Target="../ink/ink1768.xml"/><Relationship Id="rId65" Type="http://schemas.openxmlformats.org/officeDocument/2006/relationships/image" Target="../media/image240.png"/><Relationship Id="rId86" Type="http://schemas.openxmlformats.org/officeDocument/2006/relationships/customXml" Target="../ink/ink1789.xml"/><Relationship Id="rId130" Type="http://schemas.openxmlformats.org/officeDocument/2006/relationships/customXml" Target="../ink/ink1811.xml"/><Relationship Id="rId151" Type="http://schemas.openxmlformats.org/officeDocument/2006/relationships/image" Target="../media/image293.png"/><Relationship Id="rId172" Type="http://schemas.openxmlformats.org/officeDocument/2006/relationships/customXml" Target="../ink/ink1832.xml"/><Relationship Id="rId13" Type="http://schemas.openxmlformats.org/officeDocument/2006/relationships/image" Target="../media/image96.png"/><Relationship Id="rId18" Type="http://schemas.openxmlformats.org/officeDocument/2006/relationships/customXml" Target="../ink/ink1754.xml"/><Relationship Id="rId39" Type="http://schemas.openxmlformats.org/officeDocument/2006/relationships/image" Target="../media/image117.png"/><Relationship Id="rId109" Type="http://schemas.openxmlformats.org/officeDocument/2006/relationships/image" Target="../media/image272.png"/><Relationship Id="rId34" Type="http://schemas.openxmlformats.org/officeDocument/2006/relationships/customXml" Target="../ink/ink1763.xml"/><Relationship Id="rId50" Type="http://schemas.openxmlformats.org/officeDocument/2006/relationships/customXml" Target="../ink/ink1771.xml"/><Relationship Id="rId55" Type="http://schemas.openxmlformats.org/officeDocument/2006/relationships/image" Target="../media/image235.png"/><Relationship Id="rId76" Type="http://schemas.openxmlformats.org/officeDocument/2006/relationships/customXml" Target="../ink/ink1784.xml"/><Relationship Id="rId97" Type="http://schemas.openxmlformats.org/officeDocument/2006/relationships/image" Target="../media/image266.png"/><Relationship Id="rId104" Type="http://schemas.openxmlformats.org/officeDocument/2006/relationships/customXml" Target="../ink/ink1798.xml"/><Relationship Id="rId120" Type="http://schemas.openxmlformats.org/officeDocument/2006/relationships/customXml" Target="../ink/ink1806.xml"/><Relationship Id="rId125" Type="http://schemas.openxmlformats.org/officeDocument/2006/relationships/image" Target="../media/image280.png"/><Relationship Id="rId141" Type="http://schemas.openxmlformats.org/officeDocument/2006/relationships/image" Target="../media/image288.png"/><Relationship Id="rId146" Type="http://schemas.openxmlformats.org/officeDocument/2006/relationships/customXml" Target="../ink/ink1819.xml"/><Relationship Id="rId167" Type="http://schemas.openxmlformats.org/officeDocument/2006/relationships/image" Target="../media/image301.png"/><Relationship Id="rId188" Type="http://schemas.openxmlformats.org/officeDocument/2006/relationships/customXml" Target="../ink/ink1840.xml"/><Relationship Id="rId7" Type="http://schemas.openxmlformats.org/officeDocument/2006/relationships/image" Target="../media/image93.png"/><Relationship Id="rId71" Type="http://schemas.openxmlformats.org/officeDocument/2006/relationships/image" Target="../media/image243.png"/><Relationship Id="rId92" Type="http://schemas.openxmlformats.org/officeDocument/2006/relationships/customXml" Target="../ink/ink1792.xml"/><Relationship Id="rId162" Type="http://schemas.openxmlformats.org/officeDocument/2006/relationships/customXml" Target="../ink/ink1827.xml"/><Relationship Id="rId183" Type="http://schemas.openxmlformats.org/officeDocument/2006/relationships/image" Target="../media/image309.png"/><Relationship Id="rId2" Type="http://schemas.openxmlformats.org/officeDocument/2006/relationships/customXml" Target="../ink/ink1746.xml"/><Relationship Id="rId29" Type="http://schemas.openxmlformats.org/officeDocument/2006/relationships/customXml" Target="../ink/ink1760.xml"/><Relationship Id="rId24" Type="http://schemas.openxmlformats.org/officeDocument/2006/relationships/customXml" Target="../ink/ink1757.xml"/><Relationship Id="rId40" Type="http://schemas.openxmlformats.org/officeDocument/2006/relationships/customXml" Target="../ink/ink1766.xml"/><Relationship Id="rId45" Type="http://schemas.openxmlformats.org/officeDocument/2006/relationships/image" Target="../media/image171.png"/><Relationship Id="rId66" Type="http://schemas.openxmlformats.org/officeDocument/2006/relationships/customXml" Target="../ink/ink1779.xml"/><Relationship Id="rId87" Type="http://schemas.openxmlformats.org/officeDocument/2006/relationships/image" Target="../media/image261.png"/><Relationship Id="rId110" Type="http://schemas.openxmlformats.org/officeDocument/2006/relationships/customXml" Target="../ink/ink1801.xml"/><Relationship Id="rId115" Type="http://schemas.openxmlformats.org/officeDocument/2006/relationships/image" Target="../media/image275.png"/><Relationship Id="rId131" Type="http://schemas.openxmlformats.org/officeDocument/2006/relationships/image" Target="../media/image283.png"/><Relationship Id="rId136" Type="http://schemas.openxmlformats.org/officeDocument/2006/relationships/customXml" Target="../ink/ink1814.xml"/><Relationship Id="rId157" Type="http://schemas.openxmlformats.org/officeDocument/2006/relationships/image" Target="../media/image296.png"/><Relationship Id="rId178" Type="http://schemas.openxmlformats.org/officeDocument/2006/relationships/customXml" Target="../ink/ink1835.xml"/><Relationship Id="rId61" Type="http://schemas.openxmlformats.org/officeDocument/2006/relationships/image" Target="../media/image238.png"/><Relationship Id="rId82" Type="http://schemas.openxmlformats.org/officeDocument/2006/relationships/customXml" Target="../ink/ink1787.xml"/><Relationship Id="rId152" Type="http://schemas.openxmlformats.org/officeDocument/2006/relationships/customXml" Target="../ink/ink1822.xml"/><Relationship Id="rId173" Type="http://schemas.openxmlformats.org/officeDocument/2006/relationships/image" Target="../media/image304.png"/><Relationship Id="rId19" Type="http://schemas.openxmlformats.org/officeDocument/2006/relationships/image" Target="../media/image108.png"/><Relationship Id="rId14" Type="http://schemas.openxmlformats.org/officeDocument/2006/relationships/customXml" Target="../ink/ink1752.xml"/><Relationship Id="rId30" Type="http://schemas.openxmlformats.org/officeDocument/2006/relationships/customXml" Target="../ink/ink1761.xml"/><Relationship Id="rId35" Type="http://schemas.openxmlformats.org/officeDocument/2006/relationships/image" Target="../media/image115.png"/><Relationship Id="rId56" Type="http://schemas.openxmlformats.org/officeDocument/2006/relationships/customXml" Target="../ink/ink1774.xml"/><Relationship Id="rId77" Type="http://schemas.openxmlformats.org/officeDocument/2006/relationships/image" Target="../media/image246.png"/><Relationship Id="rId100" Type="http://schemas.openxmlformats.org/officeDocument/2006/relationships/customXml" Target="../ink/ink1796.xml"/><Relationship Id="rId105" Type="http://schemas.openxmlformats.org/officeDocument/2006/relationships/image" Target="../media/image270.png"/><Relationship Id="rId126" Type="http://schemas.openxmlformats.org/officeDocument/2006/relationships/customXml" Target="../ink/ink1809.xml"/><Relationship Id="rId147" Type="http://schemas.openxmlformats.org/officeDocument/2006/relationships/image" Target="../media/image291.png"/><Relationship Id="rId168" Type="http://schemas.openxmlformats.org/officeDocument/2006/relationships/customXml" Target="../ink/ink1830.xml"/><Relationship Id="rId8" Type="http://schemas.openxmlformats.org/officeDocument/2006/relationships/customXml" Target="../ink/ink1749.xml"/><Relationship Id="rId51" Type="http://schemas.openxmlformats.org/officeDocument/2006/relationships/image" Target="../media/image233.png"/><Relationship Id="rId72" Type="http://schemas.openxmlformats.org/officeDocument/2006/relationships/customXml" Target="../ink/ink1782.xml"/><Relationship Id="rId93" Type="http://schemas.openxmlformats.org/officeDocument/2006/relationships/image" Target="../media/image264.png"/><Relationship Id="rId98" Type="http://schemas.openxmlformats.org/officeDocument/2006/relationships/customXml" Target="../ink/ink1795.xml"/><Relationship Id="rId121" Type="http://schemas.openxmlformats.org/officeDocument/2006/relationships/image" Target="../media/image278.png"/><Relationship Id="rId142" Type="http://schemas.openxmlformats.org/officeDocument/2006/relationships/customXml" Target="../ink/ink1817.xml"/><Relationship Id="rId163" Type="http://schemas.openxmlformats.org/officeDocument/2006/relationships/image" Target="../media/image299.png"/><Relationship Id="rId184" Type="http://schemas.openxmlformats.org/officeDocument/2006/relationships/customXml" Target="../ink/ink1838.xml"/><Relationship Id="rId189" Type="http://schemas.openxmlformats.org/officeDocument/2006/relationships/image" Target="../media/image312.png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1769.xml"/><Relationship Id="rId67" Type="http://schemas.openxmlformats.org/officeDocument/2006/relationships/image" Target="../media/image241.png"/><Relationship Id="rId116" Type="http://schemas.openxmlformats.org/officeDocument/2006/relationships/customXml" Target="../ink/ink1804.xml"/><Relationship Id="rId137" Type="http://schemas.openxmlformats.org/officeDocument/2006/relationships/image" Target="../media/image286.png"/><Relationship Id="rId158" Type="http://schemas.openxmlformats.org/officeDocument/2006/relationships/customXml" Target="../ink/ink1825.xml"/><Relationship Id="rId20" Type="http://schemas.openxmlformats.org/officeDocument/2006/relationships/customXml" Target="../ink/ink1755.xml"/><Relationship Id="rId41" Type="http://schemas.openxmlformats.org/officeDocument/2006/relationships/image" Target="../media/image118.png"/><Relationship Id="rId62" Type="http://schemas.openxmlformats.org/officeDocument/2006/relationships/customXml" Target="../ink/ink1777.xml"/><Relationship Id="rId83" Type="http://schemas.openxmlformats.org/officeDocument/2006/relationships/image" Target="../media/image259.png"/><Relationship Id="rId88" Type="http://schemas.openxmlformats.org/officeDocument/2006/relationships/customXml" Target="../ink/ink1790.xml"/><Relationship Id="rId111" Type="http://schemas.openxmlformats.org/officeDocument/2006/relationships/image" Target="../media/image273.png"/><Relationship Id="rId132" Type="http://schemas.openxmlformats.org/officeDocument/2006/relationships/customXml" Target="../ink/ink1812.xml"/><Relationship Id="rId153" Type="http://schemas.openxmlformats.org/officeDocument/2006/relationships/image" Target="../media/image294.png"/><Relationship Id="rId174" Type="http://schemas.openxmlformats.org/officeDocument/2006/relationships/customXml" Target="../ink/ink1833.xml"/><Relationship Id="rId179" Type="http://schemas.openxmlformats.org/officeDocument/2006/relationships/image" Target="../media/image307.png"/><Relationship Id="rId190" Type="http://schemas.openxmlformats.org/officeDocument/2006/relationships/customXml" Target="../ink/ink1841.xml"/><Relationship Id="rId15" Type="http://schemas.openxmlformats.org/officeDocument/2006/relationships/image" Target="../media/image97.png"/><Relationship Id="rId36" Type="http://schemas.openxmlformats.org/officeDocument/2006/relationships/customXml" Target="../ink/ink1764.xml"/><Relationship Id="rId57" Type="http://schemas.openxmlformats.org/officeDocument/2006/relationships/image" Target="../media/image236.png"/><Relationship Id="rId106" Type="http://schemas.openxmlformats.org/officeDocument/2006/relationships/customXml" Target="../ink/ink1799.xml"/><Relationship Id="rId127" Type="http://schemas.openxmlformats.org/officeDocument/2006/relationships/image" Target="../media/image281.png"/><Relationship Id="rId10" Type="http://schemas.openxmlformats.org/officeDocument/2006/relationships/customXml" Target="../ink/ink1750.xml"/><Relationship Id="rId31" Type="http://schemas.openxmlformats.org/officeDocument/2006/relationships/image" Target="../media/image113.png"/><Relationship Id="rId52" Type="http://schemas.openxmlformats.org/officeDocument/2006/relationships/customXml" Target="../ink/ink1772.xml"/><Relationship Id="rId73" Type="http://schemas.openxmlformats.org/officeDocument/2006/relationships/image" Target="../media/image244.png"/><Relationship Id="rId78" Type="http://schemas.openxmlformats.org/officeDocument/2006/relationships/customXml" Target="../ink/ink1785.xml"/><Relationship Id="rId94" Type="http://schemas.openxmlformats.org/officeDocument/2006/relationships/customXml" Target="../ink/ink1793.xml"/><Relationship Id="rId99" Type="http://schemas.openxmlformats.org/officeDocument/2006/relationships/image" Target="../media/image267.png"/><Relationship Id="rId101" Type="http://schemas.openxmlformats.org/officeDocument/2006/relationships/image" Target="../media/image268.png"/><Relationship Id="rId122" Type="http://schemas.openxmlformats.org/officeDocument/2006/relationships/customXml" Target="../ink/ink1807.xml"/><Relationship Id="rId143" Type="http://schemas.openxmlformats.org/officeDocument/2006/relationships/image" Target="../media/image289.png"/><Relationship Id="rId148" Type="http://schemas.openxmlformats.org/officeDocument/2006/relationships/customXml" Target="../ink/ink1820.xml"/><Relationship Id="rId164" Type="http://schemas.openxmlformats.org/officeDocument/2006/relationships/customXml" Target="../ink/ink1828.xml"/><Relationship Id="rId169" Type="http://schemas.openxmlformats.org/officeDocument/2006/relationships/image" Target="../media/image302.png"/><Relationship Id="rId185" Type="http://schemas.openxmlformats.org/officeDocument/2006/relationships/image" Target="../media/image310.png"/><Relationship Id="rId4" Type="http://schemas.openxmlformats.org/officeDocument/2006/relationships/customXml" Target="../ink/ink1747.xml"/><Relationship Id="rId9" Type="http://schemas.openxmlformats.org/officeDocument/2006/relationships/image" Target="../media/image94.png"/><Relationship Id="rId180" Type="http://schemas.openxmlformats.org/officeDocument/2006/relationships/customXml" Target="../ink/ink1836.xml"/><Relationship Id="rId26" Type="http://schemas.openxmlformats.org/officeDocument/2006/relationships/customXml" Target="../ink/ink1758.xml"/><Relationship Id="rId47" Type="http://schemas.openxmlformats.org/officeDocument/2006/relationships/image" Target="../media/image172.png"/><Relationship Id="rId68" Type="http://schemas.openxmlformats.org/officeDocument/2006/relationships/customXml" Target="../ink/ink1780.xml"/><Relationship Id="rId89" Type="http://schemas.openxmlformats.org/officeDocument/2006/relationships/image" Target="../media/image262.png"/><Relationship Id="rId112" Type="http://schemas.openxmlformats.org/officeDocument/2006/relationships/customXml" Target="../ink/ink1802.xml"/><Relationship Id="rId133" Type="http://schemas.openxmlformats.org/officeDocument/2006/relationships/image" Target="../media/image284.png"/><Relationship Id="rId154" Type="http://schemas.openxmlformats.org/officeDocument/2006/relationships/customXml" Target="../ink/ink1823.xml"/><Relationship Id="rId175" Type="http://schemas.openxmlformats.org/officeDocument/2006/relationships/image" Target="../media/image305.png"/><Relationship Id="rId16" Type="http://schemas.openxmlformats.org/officeDocument/2006/relationships/customXml" Target="../ink/ink1753.xml"/><Relationship Id="rId37" Type="http://schemas.openxmlformats.org/officeDocument/2006/relationships/image" Target="../media/image116.png"/><Relationship Id="rId58" Type="http://schemas.openxmlformats.org/officeDocument/2006/relationships/customXml" Target="../ink/ink1775.xml"/><Relationship Id="rId79" Type="http://schemas.openxmlformats.org/officeDocument/2006/relationships/image" Target="../media/image257.png"/><Relationship Id="rId102" Type="http://schemas.openxmlformats.org/officeDocument/2006/relationships/customXml" Target="../ink/ink1797.xml"/><Relationship Id="rId123" Type="http://schemas.openxmlformats.org/officeDocument/2006/relationships/image" Target="../media/image279.png"/><Relationship Id="rId144" Type="http://schemas.openxmlformats.org/officeDocument/2006/relationships/customXml" Target="../ink/ink1818.xml"/><Relationship Id="rId90" Type="http://schemas.openxmlformats.org/officeDocument/2006/relationships/customXml" Target="../ink/ink1791.xml"/><Relationship Id="rId165" Type="http://schemas.openxmlformats.org/officeDocument/2006/relationships/image" Target="../media/image300.png"/><Relationship Id="rId186" Type="http://schemas.openxmlformats.org/officeDocument/2006/relationships/customXml" Target="../ink/ink1839.xml"/><Relationship Id="rId27" Type="http://schemas.openxmlformats.org/officeDocument/2006/relationships/image" Target="../media/image12.png"/><Relationship Id="rId48" Type="http://schemas.openxmlformats.org/officeDocument/2006/relationships/customXml" Target="../ink/ink1770.xml"/><Relationship Id="rId69" Type="http://schemas.openxmlformats.org/officeDocument/2006/relationships/image" Target="../media/image242.png"/><Relationship Id="rId113" Type="http://schemas.openxmlformats.org/officeDocument/2006/relationships/image" Target="../media/image274.png"/><Relationship Id="rId134" Type="http://schemas.openxmlformats.org/officeDocument/2006/relationships/customXml" Target="../ink/ink1813.xml"/><Relationship Id="rId80" Type="http://schemas.openxmlformats.org/officeDocument/2006/relationships/customXml" Target="../ink/ink1786.xml"/><Relationship Id="rId155" Type="http://schemas.openxmlformats.org/officeDocument/2006/relationships/image" Target="../media/image295.png"/><Relationship Id="rId176" Type="http://schemas.openxmlformats.org/officeDocument/2006/relationships/customXml" Target="../ink/ink1834.xml"/><Relationship Id="rId17" Type="http://schemas.openxmlformats.org/officeDocument/2006/relationships/image" Target="../media/image101.png"/><Relationship Id="rId38" Type="http://schemas.openxmlformats.org/officeDocument/2006/relationships/customXml" Target="../ink/ink1765.xml"/><Relationship Id="rId59" Type="http://schemas.openxmlformats.org/officeDocument/2006/relationships/image" Target="../media/image237.png"/><Relationship Id="rId103" Type="http://schemas.openxmlformats.org/officeDocument/2006/relationships/image" Target="../media/image269.png"/><Relationship Id="rId124" Type="http://schemas.openxmlformats.org/officeDocument/2006/relationships/customXml" Target="../ink/ink1808.xml"/><Relationship Id="rId70" Type="http://schemas.openxmlformats.org/officeDocument/2006/relationships/customXml" Target="../ink/ink1781.xml"/><Relationship Id="rId91" Type="http://schemas.openxmlformats.org/officeDocument/2006/relationships/image" Target="../media/image263.png"/><Relationship Id="rId145" Type="http://schemas.openxmlformats.org/officeDocument/2006/relationships/image" Target="../media/image290.png"/><Relationship Id="rId166" Type="http://schemas.openxmlformats.org/officeDocument/2006/relationships/customXml" Target="../ink/ink1829.xml"/><Relationship Id="rId187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759.xml"/><Relationship Id="rId49" Type="http://schemas.openxmlformats.org/officeDocument/2006/relationships/image" Target="../media/image173.png"/><Relationship Id="rId114" Type="http://schemas.openxmlformats.org/officeDocument/2006/relationships/customXml" Target="../ink/ink1803.xml"/><Relationship Id="rId60" Type="http://schemas.openxmlformats.org/officeDocument/2006/relationships/customXml" Target="../ink/ink1776.xml"/><Relationship Id="rId81" Type="http://schemas.openxmlformats.org/officeDocument/2006/relationships/image" Target="../media/image258.png"/><Relationship Id="rId135" Type="http://schemas.openxmlformats.org/officeDocument/2006/relationships/image" Target="../media/image285.png"/><Relationship Id="rId156" Type="http://schemas.openxmlformats.org/officeDocument/2006/relationships/customXml" Target="../ink/ink1824.xml"/><Relationship Id="rId177" Type="http://schemas.openxmlformats.org/officeDocument/2006/relationships/image" Target="../media/image306.png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6.png"/><Relationship Id="rId21" Type="http://schemas.openxmlformats.org/officeDocument/2006/relationships/image" Target="../media/image110.png"/><Relationship Id="rId42" Type="http://schemas.openxmlformats.org/officeDocument/2006/relationships/customXml" Target="../ink/ink1863.xml"/><Relationship Id="rId63" Type="http://schemas.openxmlformats.org/officeDocument/2006/relationships/image" Target="../media/image239.png"/><Relationship Id="rId84" Type="http://schemas.openxmlformats.org/officeDocument/2006/relationships/customXml" Target="../ink/ink1884.xml"/><Relationship Id="rId138" Type="http://schemas.openxmlformats.org/officeDocument/2006/relationships/customXml" Target="../ink/ink1911.xml"/><Relationship Id="rId159" Type="http://schemas.openxmlformats.org/officeDocument/2006/relationships/image" Target="../media/image297.png"/><Relationship Id="rId170" Type="http://schemas.openxmlformats.org/officeDocument/2006/relationships/customXml" Target="../ink/ink1927.xml"/><Relationship Id="rId191" Type="http://schemas.openxmlformats.org/officeDocument/2006/relationships/image" Target="../media/image313.png"/><Relationship Id="rId107" Type="http://schemas.openxmlformats.org/officeDocument/2006/relationships/image" Target="../media/image271.png"/><Relationship Id="rId11" Type="http://schemas.openxmlformats.org/officeDocument/2006/relationships/image" Target="../media/image95.png"/><Relationship Id="rId32" Type="http://schemas.openxmlformats.org/officeDocument/2006/relationships/customXml" Target="../ink/ink1858.xml"/><Relationship Id="rId53" Type="http://schemas.openxmlformats.org/officeDocument/2006/relationships/image" Target="../media/image234.png"/><Relationship Id="rId74" Type="http://schemas.openxmlformats.org/officeDocument/2006/relationships/customXml" Target="../ink/ink1879.xml"/><Relationship Id="rId128" Type="http://schemas.openxmlformats.org/officeDocument/2006/relationships/customXml" Target="../ink/ink1906.xml"/><Relationship Id="rId149" Type="http://schemas.openxmlformats.org/officeDocument/2006/relationships/image" Target="../media/image292.png"/><Relationship Id="rId5" Type="http://schemas.openxmlformats.org/officeDocument/2006/relationships/image" Target="../media/image92.png"/><Relationship Id="rId95" Type="http://schemas.openxmlformats.org/officeDocument/2006/relationships/image" Target="../media/image265.png"/><Relationship Id="rId160" Type="http://schemas.openxmlformats.org/officeDocument/2006/relationships/customXml" Target="../ink/ink1922.xml"/><Relationship Id="rId181" Type="http://schemas.openxmlformats.org/officeDocument/2006/relationships/image" Target="../media/image308.png"/><Relationship Id="rId22" Type="http://schemas.openxmlformats.org/officeDocument/2006/relationships/customXml" Target="../ink/ink1852.xml"/><Relationship Id="rId43" Type="http://schemas.openxmlformats.org/officeDocument/2006/relationships/image" Target="../media/image119.png"/><Relationship Id="rId64" Type="http://schemas.openxmlformats.org/officeDocument/2006/relationships/customXml" Target="../ink/ink1874.xml"/><Relationship Id="rId118" Type="http://schemas.openxmlformats.org/officeDocument/2006/relationships/customXml" Target="../ink/ink1901.xml"/><Relationship Id="rId139" Type="http://schemas.openxmlformats.org/officeDocument/2006/relationships/image" Target="../media/image287.png"/><Relationship Id="rId85" Type="http://schemas.openxmlformats.org/officeDocument/2006/relationships/image" Target="../media/image260.png"/><Relationship Id="rId150" Type="http://schemas.openxmlformats.org/officeDocument/2006/relationships/customXml" Target="../ink/ink1917.xml"/><Relationship Id="rId171" Type="http://schemas.openxmlformats.org/officeDocument/2006/relationships/image" Target="../media/image303.png"/><Relationship Id="rId192" Type="http://schemas.openxmlformats.org/officeDocument/2006/relationships/customXml" Target="../ink/ink1938.xml"/><Relationship Id="rId12" Type="http://schemas.openxmlformats.org/officeDocument/2006/relationships/customXml" Target="../ink/ink1847.xml"/><Relationship Id="rId33" Type="http://schemas.openxmlformats.org/officeDocument/2006/relationships/image" Target="../media/image114.png"/><Relationship Id="rId108" Type="http://schemas.openxmlformats.org/officeDocument/2006/relationships/customXml" Target="../ink/ink1896.xml"/><Relationship Id="rId129" Type="http://schemas.openxmlformats.org/officeDocument/2006/relationships/image" Target="../media/image282.png"/><Relationship Id="rId54" Type="http://schemas.openxmlformats.org/officeDocument/2006/relationships/customXml" Target="../ink/ink1869.xml"/><Relationship Id="rId75" Type="http://schemas.openxmlformats.org/officeDocument/2006/relationships/image" Target="../media/image245.png"/><Relationship Id="rId96" Type="http://schemas.openxmlformats.org/officeDocument/2006/relationships/customXml" Target="../ink/ink1890.xml"/><Relationship Id="rId140" Type="http://schemas.openxmlformats.org/officeDocument/2006/relationships/customXml" Target="../ink/ink1912.xml"/><Relationship Id="rId161" Type="http://schemas.openxmlformats.org/officeDocument/2006/relationships/image" Target="../media/image298.png"/><Relationship Id="rId182" Type="http://schemas.openxmlformats.org/officeDocument/2006/relationships/customXml" Target="../ink/ink1933.xml"/><Relationship Id="rId6" Type="http://schemas.openxmlformats.org/officeDocument/2006/relationships/customXml" Target="../ink/ink1844.xml"/><Relationship Id="rId23" Type="http://schemas.openxmlformats.org/officeDocument/2006/relationships/image" Target="../media/image111.png"/><Relationship Id="rId119" Type="http://schemas.openxmlformats.org/officeDocument/2006/relationships/image" Target="../media/image277.png"/><Relationship Id="rId44" Type="http://schemas.openxmlformats.org/officeDocument/2006/relationships/customXml" Target="../ink/ink1864.xml"/><Relationship Id="rId65" Type="http://schemas.openxmlformats.org/officeDocument/2006/relationships/image" Target="../media/image240.png"/><Relationship Id="rId86" Type="http://schemas.openxmlformats.org/officeDocument/2006/relationships/customXml" Target="../ink/ink1885.xml"/><Relationship Id="rId130" Type="http://schemas.openxmlformats.org/officeDocument/2006/relationships/customXml" Target="../ink/ink1907.xml"/><Relationship Id="rId151" Type="http://schemas.openxmlformats.org/officeDocument/2006/relationships/image" Target="../media/image293.png"/><Relationship Id="rId172" Type="http://schemas.openxmlformats.org/officeDocument/2006/relationships/customXml" Target="../ink/ink1928.xml"/><Relationship Id="rId193" Type="http://schemas.openxmlformats.org/officeDocument/2006/relationships/image" Target="../media/image314.png"/><Relationship Id="rId13" Type="http://schemas.openxmlformats.org/officeDocument/2006/relationships/image" Target="../media/image96.png"/><Relationship Id="rId109" Type="http://schemas.openxmlformats.org/officeDocument/2006/relationships/image" Target="../media/image272.png"/><Relationship Id="rId34" Type="http://schemas.openxmlformats.org/officeDocument/2006/relationships/customXml" Target="../ink/ink1859.xml"/><Relationship Id="rId55" Type="http://schemas.openxmlformats.org/officeDocument/2006/relationships/image" Target="../media/image235.png"/><Relationship Id="rId76" Type="http://schemas.openxmlformats.org/officeDocument/2006/relationships/customXml" Target="../ink/ink1880.xml"/><Relationship Id="rId97" Type="http://schemas.openxmlformats.org/officeDocument/2006/relationships/image" Target="../media/image266.png"/><Relationship Id="rId120" Type="http://schemas.openxmlformats.org/officeDocument/2006/relationships/customXml" Target="../ink/ink1902.xml"/><Relationship Id="rId141" Type="http://schemas.openxmlformats.org/officeDocument/2006/relationships/image" Target="../media/image288.png"/><Relationship Id="rId7" Type="http://schemas.openxmlformats.org/officeDocument/2006/relationships/image" Target="../media/image93.png"/><Relationship Id="rId71" Type="http://schemas.openxmlformats.org/officeDocument/2006/relationships/image" Target="../media/image243.png"/><Relationship Id="rId92" Type="http://schemas.openxmlformats.org/officeDocument/2006/relationships/customXml" Target="../ink/ink1888.xml"/><Relationship Id="rId162" Type="http://schemas.openxmlformats.org/officeDocument/2006/relationships/customXml" Target="../ink/ink1923.xml"/><Relationship Id="rId183" Type="http://schemas.openxmlformats.org/officeDocument/2006/relationships/image" Target="../media/image309.png"/><Relationship Id="rId2" Type="http://schemas.openxmlformats.org/officeDocument/2006/relationships/customXml" Target="../ink/ink1842.xml"/><Relationship Id="rId29" Type="http://schemas.openxmlformats.org/officeDocument/2006/relationships/customXml" Target="../ink/ink1856.xml"/><Relationship Id="rId24" Type="http://schemas.openxmlformats.org/officeDocument/2006/relationships/customXml" Target="../ink/ink1853.xml"/><Relationship Id="rId40" Type="http://schemas.openxmlformats.org/officeDocument/2006/relationships/customXml" Target="../ink/ink1862.xml"/><Relationship Id="rId45" Type="http://schemas.openxmlformats.org/officeDocument/2006/relationships/image" Target="../media/image171.png"/><Relationship Id="rId66" Type="http://schemas.openxmlformats.org/officeDocument/2006/relationships/customXml" Target="../ink/ink1875.xml"/><Relationship Id="rId87" Type="http://schemas.openxmlformats.org/officeDocument/2006/relationships/image" Target="../media/image261.png"/><Relationship Id="rId110" Type="http://schemas.openxmlformats.org/officeDocument/2006/relationships/customXml" Target="../ink/ink1897.xml"/><Relationship Id="rId115" Type="http://schemas.openxmlformats.org/officeDocument/2006/relationships/image" Target="../media/image275.png"/><Relationship Id="rId131" Type="http://schemas.openxmlformats.org/officeDocument/2006/relationships/image" Target="../media/image283.png"/><Relationship Id="rId136" Type="http://schemas.openxmlformats.org/officeDocument/2006/relationships/customXml" Target="../ink/ink1910.xml"/><Relationship Id="rId157" Type="http://schemas.openxmlformats.org/officeDocument/2006/relationships/image" Target="../media/image296.png"/><Relationship Id="rId178" Type="http://schemas.openxmlformats.org/officeDocument/2006/relationships/customXml" Target="../ink/ink1931.xml"/><Relationship Id="rId61" Type="http://schemas.openxmlformats.org/officeDocument/2006/relationships/image" Target="../media/image238.png"/><Relationship Id="rId82" Type="http://schemas.openxmlformats.org/officeDocument/2006/relationships/customXml" Target="../ink/ink1883.xml"/><Relationship Id="rId152" Type="http://schemas.openxmlformats.org/officeDocument/2006/relationships/customXml" Target="../ink/ink1918.xml"/><Relationship Id="rId173" Type="http://schemas.openxmlformats.org/officeDocument/2006/relationships/image" Target="../media/image304.png"/><Relationship Id="rId194" Type="http://schemas.openxmlformats.org/officeDocument/2006/relationships/customXml" Target="../ink/ink1939.xml"/><Relationship Id="rId199" Type="http://schemas.openxmlformats.org/officeDocument/2006/relationships/image" Target="../media/image317.png"/><Relationship Id="rId19" Type="http://schemas.openxmlformats.org/officeDocument/2006/relationships/image" Target="../media/image108.png"/><Relationship Id="rId14" Type="http://schemas.openxmlformats.org/officeDocument/2006/relationships/customXml" Target="../ink/ink1848.xml"/><Relationship Id="rId30" Type="http://schemas.openxmlformats.org/officeDocument/2006/relationships/customXml" Target="../ink/ink1857.xml"/><Relationship Id="rId35" Type="http://schemas.openxmlformats.org/officeDocument/2006/relationships/image" Target="../media/image115.png"/><Relationship Id="rId56" Type="http://schemas.openxmlformats.org/officeDocument/2006/relationships/customXml" Target="../ink/ink1870.xml"/><Relationship Id="rId77" Type="http://schemas.openxmlformats.org/officeDocument/2006/relationships/image" Target="../media/image246.png"/><Relationship Id="rId100" Type="http://schemas.openxmlformats.org/officeDocument/2006/relationships/customXml" Target="../ink/ink1892.xml"/><Relationship Id="rId105" Type="http://schemas.openxmlformats.org/officeDocument/2006/relationships/image" Target="../media/image270.png"/><Relationship Id="rId126" Type="http://schemas.openxmlformats.org/officeDocument/2006/relationships/customXml" Target="../ink/ink1905.xml"/><Relationship Id="rId147" Type="http://schemas.openxmlformats.org/officeDocument/2006/relationships/image" Target="../media/image291.png"/><Relationship Id="rId168" Type="http://schemas.openxmlformats.org/officeDocument/2006/relationships/customXml" Target="../ink/ink1926.xml"/><Relationship Id="rId8" Type="http://schemas.openxmlformats.org/officeDocument/2006/relationships/customXml" Target="../ink/ink1845.xml"/><Relationship Id="rId51" Type="http://schemas.openxmlformats.org/officeDocument/2006/relationships/image" Target="../media/image233.png"/><Relationship Id="rId72" Type="http://schemas.openxmlformats.org/officeDocument/2006/relationships/customXml" Target="../ink/ink1878.xml"/><Relationship Id="rId93" Type="http://schemas.openxmlformats.org/officeDocument/2006/relationships/image" Target="../media/image264.png"/><Relationship Id="rId98" Type="http://schemas.openxmlformats.org/officeDocument/2006/relationships/customXml" Target="../ink/ink1891.xml"/><Relationship Id="rId121" Type="http://schemas.openxmlformats.org/officeDocument/2006/relationships/image" Target="../media/image278.png"/><Relationship Id="rId142" Type="http://schemas.openxmlformats.org/officeDocument/2006/relationships/customXml" Target="../ink/ink1913.xml"/><Relationship Id="rId163" Type="http://schemas.openxmlformats.org/officeDocument/2006/relationships/image" Target="../media/image299.png"/><Relationship Id="rId184" Type="http://schemas.openxmlformats.org/officeDocument/2006/relationships/customXml" Target="../ink/ink1934.xml"/><Relationship Id="rId189" Type="http://schemas.openxmlformats.org/officeDocument/2006/relationships/image" Target="../media/image312.png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1865.xml"/><Relationship Id="rId67" Type="http://schemas.openxmlformats.org/officeDocument/2006/relationships/image" Target="../media/image241.png"/><Relationship Id="rId116" Type="http://schemas.openxmlformats.org/officeDocument/2006/relationships/customXml" Target="../ink/ink1900.xml"/><Relationship Id="rId137" Type="http://schemas.openxmlformats.org/officeDocument/2006/relationships/image" Target="../media/image286.png"/><Relationship Id="rId158" Type="http://schemas.openxmlformats.org/officeDocument/2006/relationships/customXml" Target="../ink/ink1921.xml"/><Relationship Id="rId20" Type="http://schemas.openxmlformats.org/officeDocument/2006/relationships/customXml" Target="../ink/ink1851.xml"/><Relationship Id="rId41" Type="http://schemas.openxmlformats.org/officeDocument/2006/relationships/image" Target="../media/image118.png"/><Relationship Id="rId62" Type="http://schemas.openxmlformats.org/officeDocument/2006/relationships/customXml" Target="../ink/ink1873.xml"/><Relationship Id="rId83" Type="http://schemas.openxmlformats.org/officeDocument/2006/relationships/image" Target="../media/image259.png"/><Relationship Id="rId88" Type="http://schemas.openxmlformats.org/officeDocument/2006/relationships/customXml" Target="../ink/ink1886.xml"/><Relationship Id="rId111" Type="http://schemas.openxmlformats.org/officeDocument/2006/relationships/image" Target="../media/image273.png"/><Relationship Id="rId132" Type="http://schemas.openxmlformats.org/officeDocument/2006/relationships/customXml" Target="../ink/ink1908.xml"/><Relationship Id="rId153" Type="http://schemas.openxmlformats.org/officeDocument/2006/relationships/image" Target="../media/image294.png"/><Relationship Id="rId174" Type="http://schemas.openxmlformats.org/officeDocument/2006/relationships/customXml" Target="../ink/ink1929.xml"/><Relationship Id="rId179" Type="http://schemas.openxmlformats.org/officeDocument/2006/relationships/image" Target="../media/image307.png"/><Relationship Id="rId195" Type="http://schemas.openxmlformats.org/officeDocument/2006/relationships/image" Target="../media/image315.png"/><Relationship Id="rId190" Type="http://schemas.openxmlformats.org/officeDocument/2006/relationships/customXml" Target="../ink/ink1937.xml"/><Relationship Id="rId15" Type="http://schemas.openxmlformats.org/officeDocument/2006/relationships/image" Target="../media/image97.png"/><Relationship Id="rId36" Type="http://schemas.openxmlformats.org/officeDocument/2006/relationships/customXml" Target="../ink/ink1860.xml"/><Relationship Id="rId57" Type="http://schemas.openxmlformats.org/officeDocument/2006/relationships/image" Target="../media/image236.png"/><Relationship Id="rId106" Type="http://schemas.openxmlformats.org/officeDocument/2006/relationships/customXml" Target="../ink/ink1895.xml"/><Relationship Id="rId127" Type="http://schemas.openxmlformats.org/officeDocument/2006/relationships/image" Target="../media/image281.png"/><Relationship Id="rId10" Type="http://schemas.openxmlformats.org/officeDocument/2006/relationships/customXml" Target="../ink/ink1846.xml"/><Relationship Id="rId31" Type="http://schemas.openxmlformats.org/officeDocument/2006/relationships/image" Target="../media/image113.png"/><Relationship Id="rId52" Type="http://schemas.openxmlformats.org/officeDocument/2006/relationships/customXml" Target="../ink/ink1868.xml"/><Relationship Id="rId73" Type="http://schemas.openxmlformats.org/officeDocument/2006/relationships/image" Target="../media/image244.png"/><Relationship Id="rId78" Type="http://schemas.openxmlformats.org/officeDocument/2006/relationships/customXml" Target="../ink/ink1881.xml"/><Relationship Id="rId94" Type="http://schemas.openxmlformats.org/officeDocument/2006/relationships/customXml" Target="../ink/ink1889.xml"/><Relationship Id="rId99" Type="http://schemas.openxmlformats.org/officeDocument/2006/relationships/image" Target="../media/image267.png"/><Relationship Id="rId101" Type="http://schemas.openxmlformats.org/officeDocument/2006/relationships/image" Target="../media/image268.png"/><Relationship Id="rId122" Type="http://schemas.openxmlformats.org/officeDocument/2006/relationships/customXml" Target="../ink/ink1903.xml"/><Relationship Id="rId143" Type="http://schemas.openxmlformats.org/officeDocument/2006/relationships/image" Target="../media/image289.png"/><Relationship Id="rId148" Type="http://schemas.openxmlformats.org/officeDocument/2006/relationships/customXml" Target="../ink/ink1916.xml"/><Relationship Id="rId164" Type="http://schemas.openxmlformats.org/officeDocument/2006/relationships/customXml" Target="../ink/ink1924.xml"/><Relationship Id="rId169" Type="http://schemas.openxmlformats.org/officeDocument/2006/relationships/image" Target="../media/image302.png"/><Relationship Id="rId185" Type="http://schemas.openxmlformats.org/officeDocument/2006/relationships/image" Target="../media/image310.png"/><Relationship Id="rId4" Type="http://schemas.openxmlformats.org/officeDocument/2006/relationships/customXml" Target="../ink/ink1843.xml"/><Relationship Id="rId9" Type="http://schemas.openxmlformats.org/officeDocument/2006/relationships/image" Target="../media/image94.png"/><Relationship Id="rId180" Type="http://schemas.openxmlformats.org/officeDocument/2006/relationships/customXml" Target="../ink/ink1932.xml"/><Relationship Id="rId26" Type="http://schemas.openxmlformats.org/officeDocument/2006/relationships/customXml" Target="../ink/ink1854.xml"/><Relationship Id="rId47" Type="http://schemas.openxmlformats.org/officeDocument/2006/relationships/image" Target="../media/image172.png"/><Relationship Id="rId68" Type="http://schemas.openxmlformats.org/officeDocument/2006/relationships/customXml" Target="../ink/ink1876.xml"/><Relationship Id="rId89" Type="http://schemas.openxmlformats.org/officeDocument/2006/relationships/image" Target="../media/image262.png"/><Relationship Id="rId112" Type="http://schemas.openxmlformats.org/officeDocument/2006/relationships/customXml" Target="../ink/ink1898.xml"/><Relationship Id="rId133" Type="http://schemas.openxmlformats.org/officeDocument/2006/relationships/image" Target="../media/image284.png"/><Relationship Id="rId154" Type="http://schemas.openxmlformats.org/officeDocument/2006/relationships/customXml" Target="../ink/ink1919.xml"/><Relationship Id="rId175" Type="http://schemas.openxmlformats.org/officeDocument/2006/relationships/image" Target="../media/image305.png"/><Relationship Id="rId196" Type="http://schemas.openxmlformats.org/officeDocument/2006/relationships/customXml" Target="../ink/ink1940.xml"/><Relationship Id="rId16" Type="http://schemas.openxmlformats.org/officeDocument/2006/relationships/customXml" Target="../ink/ink1849.xml"/><Relationship Id="rId37" Type="http://schemas.openxmlformats.org/officeDocument/2006/relationships/image" Target="../media/image116.png"/><Relationship Id="rId58" Type="http://schemas.openxmlformats.org/officeDocument/2006/relationships/customXml" Target="../ink/ink1871.xml"/><Relationship Id="rId79" Type="http://schemas.openxmlformats.org/officeDocument/2006/relationships/image" Target="../media/image257.png"/><Relationship Id="rId102" Type="http://schemas.openxmlformats.org/officeDocument/2006/relationships/customXml" Target="../ink/ink1893.xml"/><Relationship Id="rId123" Type="http://schemas.openxmlformats.org/officeDocument/2006/relationships/image" Target="../media/image279.png"/><Relationship Id="rId144" Type="http://schemas.openxmlformats.org/officeDocument/2006/relationships/customXml" Target="../ink/ink1914.xml"/><Relationship Id="rId90" Type="http://schemas.openxmlformats.org/officeDocument/2006/relationships/customXml" Target="../ink/ink1887.xml"/><Relationship Id="rId165" Type="http://schemas.openxmlformats.org/officeDocument/2006/relationships/image" Target="../media/image300.png"/><Relationship Id="rId186" Type="http://schemas.openxmlformats.org/officeDocument/2006/relationships/customXml" Target="../ink/ink1935.xml"/><Relationship Id="rId27" Type="http://schemas.openxmlformats.org/officeDocument/2006/relationships/image" Target="../media/image12.png"/><Relationship Id="rId48" Type="http://schemas.openxmlformats.org/officeDocument/2006/relationships/customXml" Target="../ink/ink1866.xml"/><Relationship Id="rId69" Type="http://schemas.openxmlformats.org/officeDocument/2006/relationships/image" Target="../media/image242.png"/><Relationship Id="rId113" Type="http://schemas.openxmlformats.org/officeDocument/2006/relationships/image" Target="../media/image274.png"/><Relationship Id="rId134" Type="http://schemas.openxmlformats.org/officeDocument/2006/relationships/customXml" Target="../ink/ink1909.xml"/><Relationship Id="rId80" Type="http://schemas.openxmlformats.org/officeDocument/2006/relationships/customXml" Target="../ink/ink1882.xml"/><Relationship Id="rId155" Type="http://schemas.openxmlformats.org/officeDocument/2006/relationships/image" Target="../media/image295.png"/><Relationship Id="rId176" Type="http://schemas.openxmlformats.org/officeDocument/2006/relationships/customXml" Target="../ink/ink1930.xml"/><Relationship Id="rId197" Type="http://schemas.openxmlformats.org/officeDocument/2006/relationships/image" Target="../media/image316.png"/><Relationship Id="rId17" Type="http://schemas.openxmlformats.org/officeDocument/2006/relationships/image" Target="../media/image101.png"/><Relationship Id="rId38" Type="http://schemas.openxmlformats.org/officeDocument/2006/relationships/customXml" Target="../ink/ink1861.xml"/><Relationship Id="rId59" Type="http://schemas.openxmlformats.org/officeDocument/2006/relationships/image" Target="../media/image237.png"/><Relationship Id="rId103" Type="http://schemas.openxmlformats.org/officeDocument/2006/relationships/image" Target="../media/image269.png"/><Relationship Id="rId124" Type="http://schemas.openxmlformats.org/officeDocument/2006/relationships/customXml" Target="../ink/ink1904.xml"/><Relationship Id="rId70" Type="http://schemas.openxmlformats.org/officeDocument/2006/relationships/customXml" Target="../ink/ink1877.xml"/><Relationship Id="rId91" Type="http://schemas.openxmlformats.org/officeDocument/2006/relationships/image" Target="../media/image263.png"/><Relationship Id="rId145" Type="http://schemas.openxmlformats.org/officeDocument/2006/relationships/image" Target="../media/image290.png"/><Relationship Id="rId166" Type="http://schemas.openxmlformats.org/officeDocument/2006/relationships/customXml" Target="../ink/ink1925.xml"/><Relationship Id="rId187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855.xml"/><Relationship Id="rId49" Type="http://schemas.openxmlformats.org/officeDocument/2006/relationships/image" Target="../media/image173.png"/><Relationship Id="rId114" Type="http://schemas.openxmlformats.org/officeDocument/2006/relationships/customXml" Target="../ink/ink1899.xml"/><Relationship Id="rId60" Type="http://schemas.openxmlformats.org/officeDocument/2006/relationships/customXml" Target="../ink/ink1872.xml"/><Relationship Id="rId81" Type="http://schemas.openxmlformats.org/officeDocument/2006/relationships/image" Target="../media/image258.png"/><Relationship Id="rId135" Type="http://schemas.openxmlformats.org/officeDocument/2006/relationships/image" Target="../media/image285.png"/><Relationship Id="rId156" Type="http://schemas.openxmlformats.org/officeDocument/2006/relationships/customXml" Target="../ink/ink1920.xml"/><Relationship Id="rId177" Type="http://schemas.openxmlformats.org/officeDocument/2006/relationships/image" Target="../media/image306.png"/><Relationship Id="rId198" Type="http://schemas.openxmlformats.org/officeDocument/2006/relationships/customXml" Target="../ink/ink1941.xml"/><Relationship Id="rId18" Type="http://schemas.openxmlformats.org/officeDocument/2006/relationships/customXml" Target="../ink/ink1850.xml"/><Relationship Id="rId39" Type="http://schemas.openxmlformats.org/officeDocument/2006/relationships/image" Target="../media/image117.png"/><Relationship Id="rId50" Type="http://schemas.openxmlformats.org/officeDocument/2006/relationships/customXml" Target="../ink/ink1867.xml"/><Relationship Id="rId104" Type="http://schemas.openxmlformats.org/officeDocument/2006/relationships/customXml" Target="../ink/ink1894.xml"/><Relationship Id="rId125" Type="http://schemas.openxmlformats.org/officeDocument/2006/relationships/image" Target="../media/image280.png"/><Relationship Id="rId146" Type="http://schemas.openxmlformats.org/officeDocument/2006/relationships/customXml" Target="../ink/ink1915.xml"/><Relationship Id="rId167" Type="http://schemas.openxmlformats.org/officeDocument/2006/relationships/image" Target="../media/image301.png"/><Relationship Id="rId188" Type="http://schemas.openxmlformats.org/officeDocument/2006/relationships/customXml" Target="../ink/ink1936.xml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6.png"/><Relationship Id="rId21" Type="http://schemas.openxmlformats.org/officeDocument/2006/relationships/image" Target="../media/image110.png"/><Relationship Id="rId42" Type="http://schemas.openxmlformats.org/officeDocument/2006/relationships/customXml" Target="../ink/ink1963.xml"/><Relationship Id="rId63" Type="http://schemas.openxmlformats.org/officeDocument/2006/relationships/image" Target="../media/image239.png"/><Relationship Id="rId84" Type="http://schemas.openxmlformats.org/officeDocument/2006/relationships/customXml" Target="../ink/ink1984.xml"/><Relationship Id="rId138" Type="http://schemas.openxmlformats.org/officeDocument/2006/relationships/customXml" Target="../ink/ink2011.xml"/><Relationship Id="rId159" Type="http://schemas.openxmlformats.org/officeDocument/2006/relationships/image" Target="../media/image297.png"/><Relationship Id="rId170" Type="http://schemas.openxmlformats.org/officeDocument/2006/relationships/customXml" Target="../ink/ink2027.xml"/><Relationship Id="rId191" Type="http://schemas.openxmlformats.org/officeDocument/2006/relationships/image" Target="../media/image313.png"/><Relationship Id="rId107" Type="http://schemas.openxmlformats.org/officeDocument/2006/relationships/image" Target="../media/image271.png"/><Relationship Id="rId11" Type="http://schemas.openxmlformats.org/officeDocument/2006/relationships/image" Target="../media/image95.png"/><Relationship Id="rId32" Type="http://schemas.openxmlformats.org/officeDocument/2006/relationships/customXml" Target="../ink/ink1958.xml"/><Relationship Id="rId53" Type="http://schemas.openxmlformats.org/officeDocument/2006/relationships/image" Target="../media/image234.png"/><Relationship Id="rId74" Type="http://schemas.openxmlformats.org/officeDocument/2006/relationships/customXml" Target="../ink/ink1979.xml"/><Relationship Id="rId128" Type="http://schemas.openxmlformats.org/officeDocument/2006/relationships/customXml" Target="../ink/ink2006.xml"/><Relationship Id="rId149" Type="http://schemas.openxmlformats.org/officeDocument/2006/relationships/image" Target="../media/image292.png"/><Relationship Id="rId5" Type="http://schemas.openxmlformats.org/officeDocument/2006/relationships/image" Target="../media/image92.png"/><Relationship Id="rId95" Type="http://schemas.openxmlformats.org/officeDocument/2006/relationships/image" Target="../media/image265.png"/><Relationship Id="rId160" Type="http://schemas.openxmlformats.org/officeDocument/2006/relationships/customXml" Target="../ink/ink2022.xml"/><Relationship Id="rId181" Type="http://schemas.openxmlformats.org/officeDocument/2006/relationships/image" Target="../media/image308.png"/><Relationship Id="rId22" Type="http://schemas.openxmlformats.org/officeDocument/2006/relationships/customXml" Target="../ink/ink1952.xml"/><Relationship Id="rId43" Type="http://schemas.openxmlformats.org/officeDocument/2006/relationships/image" Target="../media/image119.png"/><Relationship Id="rId64" Type="http://schemas.openxmlformats.org/officeDocument/2006/relationships/customXml" Target="../ink/ink1974.xml"/><Relationship Id="rId118" Type="http://schemas.openxmlformats.org/officeDocument/2006/relationships/customXml" Target="../ink/ink2001.xml"/><Relationship Id="rId139" Type="http://schemas.openxmlformats.org/officeDocument/2006/relationships/image" Target="../media/image287.png"/><Relationship Id="rId85" Type="http://schemas.openxmlformats.org/officeDocument/2006/relationships/image" Target="../media/image260.png"/><Relationship Id="rId150" Type="http://schemas.openxmlformats.org/officeDocument/2006/relationships/customXml" Target="../ink/ink2017.xml"/><Relationship Id="rId171" Type="http://schemas.openxmlformats.org/officeDocument/2006/relationships/image" Target="../media/image303.png"/><Relationship Id="rId192" Type="http://schemas.openxmlformats.org/officeDocument/2006/relationships/customXml" Target="../ink/ink2038.xml"/><Relationship Id="rId12" Type="http://schemas.openxmlformats.org/officeDocument/2006/relationships/customXml" Target="../ink/ink1947.xml"/><Relationship Id="rId33" Type="http://schemas.openxmlformats.org/officeDocument/2006/relationships/image" Target="../media/image114.png"/><Relationship Id="rId108" Type="http://schemas.openxmlformats.org/officeDocument/2006/relationships/customXml" Target="../ink/ink1996.xml"/><Relationship Id="rId129" Type="http://schemas.openxmlformats.org/officeDocument/2006/relationships/image" Target="../media/image282.png"/><Relationship Id="rId54" Type="http://schemas.openxmlformats.org/officeDocument/2006/relationships/customXml" Target="../ink/ink1969.xml"/><Relationship Id="rId75" Type="http://schemas.openxmlformats.org/officeDocument/2006/relationships/image" Target="../media/image245.png"/><Relationship Id="rId96" Type="http://schemas.openxmlformats.org/officeDocument/2006/relationships/customXml" Target="../ink/ink1990.xml"/><Relationship Id="rId140" Type="http://schemas.openxmlformats.org/officeDocument/2006/relationships/customXml" Target="../ink/ink2012.xml"/><Relationship Id="rId161" Type="http://schemas.openxmlformats.org/officeDocument/2006/relationships/image" Target="../media/image298.png"/><Relationship Id="rId182" Type="http://schemas.openxmlformats.org/officeDocument/2006/relationships/customXml" Target="../ink/ink2033.xml"/><Relationship Id="rId6" Type="http://schemas.openxmlformats.org/officeDocument/2006/relationships/customXml" Target="../ink/ink1944.xml"/><Relationship Id="rId23" Type="http://schemas.openxmlformats.org/officeDocument/2006/relationships/image" Target="../media/image111.png"/><Relationship Id="rId119" Type="http://schemas.openxmlformats.org/officeDocument/2006/relationships/image" Target="../media/image277.png"/><Relationship Id="rId44" Type="http://schemas.openxmlformats.org/officeDocument/2006/relationships/customXml" Target="../ink/ink1964.xml"/><Relationship Id="rId65" Type="http://schemas.openxmlformats.org/officeDocument/2006/relationships/image" Target="../media/image240.png"/><Relationship Id="rId86" Type="http://schemas.openxmlformats.org/officeDocument/2006/relationships/customXml" Target="../ink/ink1985.xml"/><Relationship Id="rId130" Type="http://schemas.openxmlformats.org/officeDocument/2006/relationships/customXml" Target="../ink/ink2007.xml"/><Relationship Id="rId151" Type="http://schemas.openxmlformats.org/officeDocument/2006/relationships/image" Target="../media/image293.png"/><Relationship Id="rId172" Type="http://schemas.openxmlformats.org/officeDocument/2006/relationships/customXml" Target="../ink/ink2028.xml"/><Relationship Id="rId193" Type="http://schemas.openxmlformats.org/officeDocument/2006/relationships/image" Target="../media/image314.png"/><Relationship Id="rId13" Type="http://schemas.openxmlformats.org/officeDocument/2006/relationships/image" Target="../media/image96.png"/><Relationship Id="rId109" Type="http://schemas.openxmlformats.org/officeDocument/2006/relationships/image" Target="../media/image272.png"/><Relationship Id="rId34" Type="http://schemas.openxmlformats.org/officeDocument/2006/relationships/customXml" Target="../ink/ink1959.xml"/><Relationship Id="rId55" Type="http://schemas.openxmlformats.org/officeDocument/2006/relationships/image" Target="../media/image235.png"/><Relationship Id="rId76" Type="http://schemas.openxmlformats.org/officeDocument/2006/relationships/customXml" Target="../ink/ink1980.xml"/><Relationship Id="rId97" Type="http://schemas.openxmlformats.org/officeDocument/2006/relationships/image" Target="../media/image266.png"/><Relationship Id="rId120" Type="http://schemas.openxmlformats.org/officeDocument/2006/relationships/customXml" Target="../ink/ink2002.xml"/><Relationship Id="rId141" Type="http://schemas.openxmlformats.org/officeDocument/2006/relationships/image" Target="../media/image288.png"/><Relationship Id="rId7" Type="http://schemas.openxmlformats.org/officeDocument/2006/relationships/image" Target="../media/image93.png"/><Relationship Id="rId162" Type="http://schemas.openxmlformats.org/officeDocument/2006/relationships/customXml" Target="../ink/ink2023.xml"/><Relationship Id="rId183" Type="http://schemas.openxmlformats.org/officeDocument/2006/relationships/image" Target="../media/image309.png"/><Relationship Id="rId2" Type="http://schemas.openxmlformats.org/officeDocument/2006/relationships/customXml" Target="../ink/ink1942.xml"/><Relationship Id="rId29" Type="http://schemas.openxmlformats.org/officeDocument/2006/relationships/customXml" Target="../ink/ink1956.xml"/><Relationship Id="rId24" Type="http://schemas.openxmlformats.org/officeDocument/2006/relationships/customXml" Target="../ink/ink1953.xml"/><Relationship Id="rId40" Type="http://schemas.openxmlformats.org/officeDocument/2006/relationships/customXml" Target="../ink/ink1962.xml"/><Relationship Id="rId45" Type="http://schemas.openxmlformats.org/officeDocument/2006/relationships/image" Target="../media/image171.png"/><Relationship Id="rId66" Type="http://schemas.openxmlformats.org/officeDocument/2006/relationships/customXml" Target="../ink/ink1975.xml"/><Relationship Id="rId87" Type="http://schemas.openxmlformats.org/officeDocument/2006/relationships/image" Target="../media/image261.png"/><Relationship Id="rId110" Type="http://schemas.openxmlformats.org/officeDocument/2006/relationships/customXml" Target="../ink/ink1997.xml"/><Relationship Id="rId115" Type="http://schemas.openxmlformats.org/officeDocument/2006/relationships/image" Target="../media/image275.png"/><Relationship Id="rId131" Type="http://schemas.openxmlformats.org/officeDocument/2006/relationships/image" Target="../media/image283.png"/><Relationship Id="rId136" Type="http://schemas.openxmlformats.org/officeDocument/2006/relationships/customXml" Target="../ink/ink2010.xml"/><Relationship Id="rId157" Type="http://schemas.openxmlformats.org/officeDocument/2006/relationships/image" Target="../media/image296.png"/><Relationship Id="rId178" Type="http://schemas.openxmlformats.org/officeDocument/2006/relationships/customXml" Target="../ink/ink2031.xml"/><Relationship Id="rId61" Type="http://schemas.openxmlformats.org/officeDocument/2006/relationships/image" Target="../media/image238.png"/><Relationship Id="rId82" Type="http://schemas.openxmlformats.org/officeDocument/2006/relationships/customXml" Target="../ink/ink1983.xml"/><Relationship Id="rId152" Type="http://schemas.openxmlformats.org/officeDocument/2006/relationships/customXml" Target="../ink/ink2018.xml"/><Relationship Id="rId173" Type="http://schemas.openxmlformats.org/officeDocument/2006/relationships/image" Target="../media/image304.png"/><Relationship Id="rId194" Type="http://schemas.openxmlformats.org/officeDocument/2006/relationships/customXml" Target="../ink/ink2039.xml"/><Relationship Id="rId199" Type="http://schemas.openxmlformats.org/officeDocument/2006/relationships/image" Target="../media/image317.png"/><Relationship Id="rId203" Type="http://schemas.openxmlformats.org/officeDocument/2006/relationships/image" Target="../media/image319.png"/><Relationship Id="rId19" Type="http://schemas.openxmlformats.org/officeDocument/2006/relationships/image" Target="../media/image108.png"/><Relationship Id="rId14" Type="http://schemas.openxmlformats.org/officeDocument/2006/relationships/customXml" Target="../ink/ink1948.xml"/><Relationship Id="rId30" Type="http://schemas.openxmlformats.org/officeDocument/2006/relationships/customXml" Target="../ink/ink1957.xml"/><Relationship Id="rId35" Type="http://schemas.openxmlformats.org/officeDocument/2006/relationships/image" Target="../media/image115.png"/><Relationship Id="rId56" Type="http://schemas.openxmlformats.org/officeDocument/2006/relationships/customXml" Target="../ink/ink1970.xml"/><Relationship Id="rId77" Type="http://schemas.openxmlformats.org/officeDocument/2006/relationships/image" Target="../media/image246.png"/><Relationship Id="rId100" Type="http://schemas.openxmlformats.org/officeDocument/2006/relationships/customXml" Target="../ink/ink1992.xml"/><Relationship Id="rId105" Type="http://schemas.openxmlformats.org/officeDocument/2006/relationships/image" Target="../media/image270.png"/><Relationship Id="rId126" Type="http://schemas.openxmlformats.org/officeDocument/2006/relationships/customXml" Target="../ink/ink2005.xml"/><Relationship Id="rId147" Type="http://schemas.openxmlformats.org/officeDocument/2006/relationships/image" Target="../media/image291.png"/><Relationship Id="rId168" Type="http://schemas.openxmlformats.org/officeDocument/2006/relationships/customXml" Target="../ink/ink2026.xml"/><Relationship Id="rId8" Type="http://schemas.openxmlformats.org/officeDocument/2006/relationships/customXml" Target="../ink/ink1945.xml"/><Relationship Id="rId51" Type="http://schemas.openxmlformats.org/officeDocument/2006/relationships/image" Target="../media/image233.png"/><Relationship Id="rId72" Type="http://schemas.openxmlformats.org/officeDocument/2006/relationships/customXml" Target="../ink/ink1978.xml"/><Relationship Id="rId93" Type="http://schemas.openxmlformats.org/officeDocument/2006/relationships/image" Target="../media/image264.png"/><Relationship Id="rId98" Type="http://schemas.openxmlformats.org/officeDocument/2006/relationships/customXml" Target="../ink/ink1991.xml"/><Relationship Id="rId121" Type="http://schemas.openxmlformats.org/officeDocument/2006/relationships/image" Target="../media/image278.png"/><Relationship Id="rId142" Type="http://schemas.openxmlformats.org/officeDocument/2006/relationships/customXml" Target="../ink/ink2013.xml"/><Relationship Id="rId163" Type="http://schemas.openxmlformats.org/officeDocument/2006/relationships/image" Target="../media/image299.png"/><Relationship Id="rId184" Type="http://schemas.openxmlformats.org/officeDocument/2006/relationships/customXml" Target="../ink/ink2034.xml"/><Relationship Id="rId189" Type="http://schemas.openxmlformats.org/officeDocument/2006/relationships/image" Target="../media/image312.png"/><Relationship Id="rId3" Type="http://schemas.openxmlformats.org/officeDocument/2006/relationships/image" Target="../media/image91.png"/><Relationship Id="rId25" Type="http://schemas.openxmlformats.org/officeDocument/2006/relationships/image" Target="../media/image112.png"/><Relationship Id="rId46" Type="http://schemas.openxmlformats.org/officeDocument/2006/relationships/customXml" Target="../ink/ink1965.xml"/><Relationship Id="rId67" Type="http://schemas.openxmlformats.org/officeDocument/2006/relationships/image" Target="../media/image241.png"/><Relationship Id="rId116" Type="http://schemas.openxmlformats.org/officeDocument/2006/relationships/customXml" Target="../ink/ink2000.xml"/><Relationship Id="rId137" Type="http://schemas.openxmlformats.org/officeDocument/2006/relationships/image" Target="../media/image286.png"/><Relationship Id="rId158" Type="http://schemas.openxmlformats.org/officeDocument/2006/relationships/customXml" Target="../ink/ink2021.xml"/><Relationship Id="rId20" Type="http://schemas.openxmlformats.org/officeDocument/2006/relationships/customXml" Target="../ink/ink1951.xml"/><Relationship Id="rId41" Type="http://schemas.openxmlformats.org/officeDocument/2006/relationships/image" Target="../media/image118.png"/><Relationship Id="rId62" Type="http://schemas.openxmlformats.org/officeDocument/2006/relationships/customXml" Target="../ink/ink1973.xml"/><Relationship Id="rId83" Type="http://schemas.openxmlformats.org/officeDocument/2006/relationships/image" Target="../media/image259.png"/><Relationship Id="rId88" Type="http://schemas.openxmlformats.org/officeDocument/2006/relationships/customXml" Target="../ink/ink1986.xml"/><Relationship Id="rId111" Type="http://schemas.openxmlformats.org/officeDocument/2006/relationships/image" Target="../media/image273.png"/><Relationship Id="rId132" Type="http://schemas.openxmlformats.org/officeDocument/2006/relationships/customXml" Target="../ink/ink2008.xml"/><Relationship Id="rId153" Type="http://schemas.openxmlformats.org/officeDocument/2006/relationships/image" Target="../media/image294.png"/><Relationship Id="rId174" Type="http://schemas.openxmlformats.org/officeDocument/2006/relationships/customXml" Target="../ink/ink2029.xml"/><Relationship Id="rId179" Type="http://schemas.openxmlformats.org/officeDocument/2006/relationships/image" Target="../media/image307.png"/><Relationship Id="rId195" Type="http://schemas.openxmlformats.org/officeDocument/2006/relationships/image" Target="../media/image315.png"/><Relationship Id="rId190" Type="http://schemas.openxmlformats.org/officeDocument/2006/relationships/customXml" Target="../ink/ink2037.xml"/><Relationship Id="rId15" Type="http://schemas.openxmlformats.org/officeDocument/2006/relationships/image" Target="../media/image97.png"/><Relationship Id="rId36" Type="http://schemas.openxmlformats.org/officeDocument/2006/relationships/customXml" Target="../ink/ink1960.xml"/><Relationship Id="rId57" Type="http://schemas.openxmlformats.org/officeDocument/2006/relationships/image" Target="../media/image236.png"/><Relationship Id="rId106" Type="http://schemas.openxmlformats.org/officeDocument/2006/relationships/customXml" Target="../ink/ink1995.xml"/><Relationship Id="rId127" Type="http://schemas.openxmlformats.org/officeDocument/2006/relationships/image" Target="../media/image281.png"/><Relationship Id="rId10" Type="http://schemas.openxmlformats.org/officeDocument/2006/relationships/customXml" Target="../ink/ink1946.xml"/><Relationship Id="rId31" Type="http://schemas.openxmlformats.org/officeDocument/2006/relationships/image" Target="../media/image113.png"/><Relationship Id="rId52" Type="http://schemas.openxmlformats.org/officeDocument/2006/relationships/customXml" Target="../ink/ink1968.xml"/><Relationship Id="rId73" Type="http://schemas.openxmlformats.org/officeDocument/2006/relationships/image" Target="../media/image244.png"/><Relationship Id="rId78" Type="http://schemas.openxmlformats.org/officeDocument/2006/relationships/customXml" Target="../ink/ink1981.xml"/><Relationship Id="rId94" Type="http://schemas.openxmlformats.org/officeDocument/2006/relationships/customXml" Target="../ink/ink1989.xml"/><Relationship Id="rId99" Type="http://schemas.openxmlformats.org/officeDocument/2006/relationships/image" Target="../media/image267.png"/><Relationship Id="rId101" Type="http://schemas.openxmlformats.org/officeDocument/2006/relationships/image" Target="../media/image268.png"/><Relationship Id="rId122" Type="http://schemas.openxmlformats.org/officeDocument/2006/relationships/customXml" Target="../ink/ink2003.xml"/><Relationship Id="rId143" Type="http://schemas.openxmlformats.org/officeDocument/2006/relationships/image" Target="../media/image289.png"/><Relationship Id="rId148" Type="http://schemas.openxmlformats.org/officeDocument/2006/relationships/customXml" Target="../ink/ink2016.xml"/><Relationship Id="rId164" Type="http://schemas.openxmlformats.org/officeDocument/2006/relationships/customXml" Target="../ink/ink2024.xml"/><Relationship Id="rId169" Type="http://schemas.openxmlformats.org/officeDocument/2006/relationships/image" Target="../media/image302.png"/><Relationship Id="rId185" Type="http://schemas.openxmlformats.org/officeDocument/2006/relationships/image" Target="../media/image310.png"/><Relationship Id="rId4" Type="http://schemas.openxmlformats.org/officeDocument/2006/relationships/customXml" Target="../ink/ink1943.xml"/><Relationship Id="rId9" Type="http://schemas.openxmlformats.org/officeDocument/2006/relationships/image" Target="../media/image94.png"/><Relationship Id="rId180" Type="http://schemas.openxmlformats.org/officeDocument/2006/relationships/customXml" Target="../ink/ink2032.xml"/><Relationship Id="rId26" Type="http://schemas.openxmlformats.org/officeDocument/2006/relationships/customXml" Target="../ink/ink1954.xml"/><Relationship Id="rId47" Type="http://schemas.openxmlformats.org/officeDocument/2006/relationships/image" Target="../media/image172.png"/><Relationship Id="rId68" Type="http://schemas.openxmlformats.org/officeDocument/2006/relationships/customXml" Target="../ink/ink1976.xml"/><Relationship Id="rId89" Type="http://schemas.openxmlformats.org/officeDocument/2006/relationships/image" Target="../media/image262.png"/><Relationship Id="rId112" Type="http://schemas.openxmlformats.org/officeDocument/2006/relationships/customXml" Target="../ink/ink1998.xml"/><Relationship Id="rId133" Type="http://schemas.openxmlformats.org/officeDocument/2006/relationships/image" Target="../media/image284.png"/><Relationship Id="rId154" Type="http://schemas.openxmlformats.org/officeDocument/2006/relationships/customXml" Target="../ink/ink2019.xml"/><Relationship Id="rId175" Type="http://schemas.openxmlformats.org/officeDocument/2006/relationships/image" Target="../media/image305.png"/><Relationship Id="rId196" Type="http://schemas.openxmlformats.org/officeDocument/2006/relationships/customXml" Target="../ink/ink2040.xml"/><Relationship Id="rId200" Type="http://schemas.openxmlformats.org/officeDocument/2006/relationships/customXml" Target="../ink/ink2042.xml"/><Relationship Id="rId16" Type="http://schemas.openxmlformats.org/officeDocument/2006/relationships/customXml" Target="../ink/ink1949.xml"/><Relationship Id="rId37" Type="http://schemas.openxmlformats.org/officeDocument/2006/relationships/image" Target="../media/image116.png"/><Relationship Id="rId58" Type="http://schemas.openxmlformats.org/officeDocument/2006/relationships/customXml" Target="../ink/ink1971.xml"/><Relationship Id="rId79" Type="http://schemas.openxmlformats.org/officeDocument/2006/relationships/image" Target="../media/image257.png"/><Relationship Id="rId102" Type="http://schemas.openxmlformats.org/officeDocument/2006/relationships/customXml" Target="../ink/ink1993.xml"/><Relationship Id="rId123" Type="http://schemas.openxmlformats.org/officeDocument/2006/relationships/image" Target="../media/image279.png"/><Relationship Id="rId144" Type="http://schemas.openxmlformats.org/officeDocument/2006/relationships/customXml" Target="../ink/ink2014.xml"/><Relationship Id="rId90" Type="http://schemas.openxmlformats.org/officeDocument/2006/relationships/customXml" Target="../ink/ink1987.xml"/><Relationship Id="rId165" Type="http://schemas.openxmlformats.org/officeDocument/2006/relationships/image" Target="../media/image300.png"/><Relationship Id="rId186" Type="http://schemas.openxmlformats.org/officeDocument/2006/relationships/customXml" Target="../ink/ink2035.xml"/><Relationship Id="rId27" Type="http://schemas.openxmlformats.org/officeDocument/2006/relationships/image" Target="../media/image12.png"/><Relationship Id="rId48" Type="http://schemas.openxmlformats.org/officeDocument/2006/relationships/customXml" Target="../ink/ink1966.xml"/><Relationship Id="rId69" Type="http://schemas.openxmlformats.org/officeDocument/2006/relationships/image" Target="../media/image242.png"/><Relationship Id="rId113" Type="http://schemas.openxmlformats.org/officeDocument/2006/relationships/image" Target="../media/image274.png"/><Relationship Id="rId134" Type="http://schemas.openxmlformats.org/officeDocument/2006/relationships/customXml" Target="../ink/ink2009.xml"/><Relationship Id="rId80" Type="http://schemas.openxmlformats.org/officeDocument/2006/relationships/customXml" Target="../ink/ink1982.xml"/><Relationship Id="rId155" Type="http://schemas.openxmlformats.org/officeDocument/2006/relationships/image" Target="../media/image295.png"/><Relationship Id="rId176" Type="http://schemas.openxmlformats.org/officeDocument/2006/relationships/customXml" Target="../ink/ink2030.xml"/><Relationship Id="rId197" Type="http://schemas.openxmlformats.org/officeDocument/2006/relationships/image" Target="../media/image316.png"/><Relationship Id="rId201" Type="http://schemas.openxmlformats.org/officeDocument/2006/relationships/image" Target="../media/image318.png"/><Relationship Id="rId17" Type="http://schemas.openxmlformats.org/officeDocument/2006/relationships/image" Target="../media/image101.png"/><Relationship Id="rId38" Type="http://schemas.openxmlformats.org/officeDocument/2006/relationships/customXml" Target="../ink/ink1961.xml"/><Relationship Id="rId59" Type="http://schemas.openxmlformats.org/officeDocument/2006/relationships/image" Target="../media/image237.png"/><Relationship Id="rId103" Type="http://schemas.openxmlformats.org/officeDocument/2006/relationships/image" Target="../media/image269.png"/><Relationship Id="rId124" Type="http://schemas.openxmlformats.org/officeDocument/2006/relationships/customXml" Target="../ink/ink2004.xml"/><Relationship Id="rId70" Type="http://schemas.openxmlformats.org/officeDocument/2006/relationships/customXml" Target="../ink/ink1977.xml"/><Relationship Id="rId91" Type="http://schemas.openxmlformats.org/officeDocument/2006/relationships/image" Target="../media/image263.png"/><Relationship Id="rId145" Type="http://schemas.openxmlformats.org/officeDocument/2006/relationships/image" Target="../media/image290.png"/><Relationship Id="rId166" Type="http://schemas.openxmlformats.org/officeDocument/2006/relationships/customXml" Target="../ink/ink2025.xml"/><Relationship Id="rId187" Type="http://schemas.openxmlformats.org/officeDocument/2006/relationships/image" Target="../media/image31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955.xml"/><Relationship Id="rId49" Type="http://schemas.openxmlformats.org/officeDocument/2006/relationships/image" Target="../media/image173.png"/><Relationship Id="rId114" Type="http://schemas.openxmlformats.org/officeDocument/2006/relationships/customXml" Target="../ink/ink1999.xml"/><Relationship Id="rId60" Type="http://schemas.openxmlformats.org/officeDocument/2006/relationships/customXml" Target="../ink/ink1972.xml"/><Relationship Id="rId81" Type="http://schemas.openxmlformats.org/officeDocument/2006/relationships/image" Target="../media/image258.png"/><Relationship Id="rId135" Type="http://schemas.openxmlformats.org/officeDocument/2006/relationships/image" Target="../media/image285.png"/><Relationship Id="rId156" Type="http://schemas.openxmlformats.org/officeDocument/2006/relationships/customXml" Target="../ink/ink2020.xml"/><Relationship Id="rId177" Type="http://schemas.openxmlformats.org/officeDocument/2006/relationships/image" Target="../media/image306.png"/><Relationship Id="rId198" Type="http://schemas.openxmlformats.org/officeDocument/2006/relationships/customXml" Target="../ink/ink2041.xml"/><Relationship Id="rId202" Type="http://schemas.openxmlformats.org/officeDocument/2006/relationships/customXml" Target="../ink/ink2043.xml"/><Relationship Id="rId18" Type="http://schemas.openxmlformats.org/officeDocument/2006/relationships/customXml" Target="../ink/ink1950.xml"/><Relationship Id="rId39" Type="http://schemas.openxmlformats.org/officeDocument/2006/relationships/image" Target="../media/image117.png"/><Relationship Id="rId50" Type="http://schemas.openxmlformats.org/officeDocument/2006/relationships/customXml" Target="../ink/ink1967.xml"/><Relationship Id="rId104" Type="http://schemas.openxmlformats.org/officeDocument/2006/relationships/customXml" Target="../ink/ink1994.xml"/><Relationship Id="rId125" Type="http://schemas.openxmlformats.org/officeDocument/2006/relationships/image" Target="../media/image280.png"/><Relationship Id="rId146" Type="http://schemas.openxmlformats.org/officeDocument/2006/relationships/customXml" Target="../ink/ink2015.xml"/><Relationship Id="rId167" Type="http://schemas.openxmlformats.org/officeDocument/2006/relationships/image" Target="../media/image301.png"/><Relationship Id="rId188" Type="http://schemas.openxmlformats.org/officeDocument/2006/relationships/customXml" Target="../ink/ink2036.xml"/><Relationship Id="rId71" Type="http://schemas.openxmlformats.org/officeDocument/2006/relationships/image" Target="../media/image243.png"/><Relationship Id="rId92" Type="http://schemas.openxmlformats.org/officeDocument/2006/relationships/customXml" Target="../ink/ink1988.xml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.xml"/><Relationship Id="rId21" Type="http://schemas.openxmlformats.org/officeDocument/2006/relationships/image" Target="../media/image13.png"/><Relationship Id="rId42" Type="http://schemas.openxmlformats.org/officeDocument/2006/relationships/customXml" Target="../ink/ink81.xml"/><Relationship Id="rId47" Type="http://schemas.openxmlformats.org/officeDocument/2006/relationships/image" Target="../media/image26.png"/><Relationship Id="rId63" Type="http://schemas.openxmlformats.org/officeDocument/2006/relationships/image" Target="../media/image34.png"/><Relationship Id="rId68" Type="http://schemas.openxmlformats.org/officeDocument/2006/relationships/customXml" Target="../ink/ink94.xml"/><Relationship Id="rId2" Type="http://schemas.openxmlformats.org/officeDocument/2006/relationships/customXml" Target="../ink/ink61.xml"/><Relationship Id="rId16" Type="http://schemas.openxmlformats.org/officeDocument/2006/relationships/customXml" Target="../ink/ink68.xml"/><Relationship Id="rId29" Type="http://schemas.openxmlformats.org/officeDocument/2006/relationships/image" Target="../media/image17.png"/><Relationship Id="rId11" Type="http://schemas.openxmlformats.org/officeDocument/2006/relationships/image" Target="../media/image8.png"/><Relationship Id="rId24" Type="http://schemas.openxmlformats.org/officeDocument/2006/relationships/customXml" Target="../ink/ink72.xml"/><Relationship Id="rId32" Type="http://schemas.openxmlformats.org/officeDocument/2006/relationships/customXml" Target="../ink/ink76.xml"/><Relationship Id="rId37" Type="http://schemas.openxmlformats.org/officeDocument/2006/relationships/image" Target="../media/image21.png"/><Relationship Id="rId40" Type="http://schemas.openxmlformats.org/officeDocument/2006/relationships/customXml" Target="../ink/ink80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89.xml"/><Relationship Id="rId66" Type="http://schemas.openxmlformats.org/officeDocument/2006/relationships/customXml" Target="../ink/ink93.xml"/><Relationship Id="rId5" Type="http://schemas.openxmlformats.org/officeDocument/2006/relationships/image" Target="../media/image5.png"/><Relationship Id="rId61" Type="http://schemas.openxmlformats.org/officeDocument/2006/relationships/image" Target="../media/image33.png"/><Relationship Id="rId19" Type="http://schemas.openxmlformats.org/officeDocument/2006/relationships/image" Target="../media/image12.png"/><Relationship Id="rId14" Type="http://schemas.openxmlformats.org/officeDocument/2006/relationships/customXml" Target="../ink/ink67.xml"/><Relationship Id="rId22" Type="http://schemas.openxmlformats.org/officeDocument/2006/relationships/customXml" Target="../ink/ink71.xml"/><Relationship Id="rId27" Type="http://schemas.openxmlformats.org/officeDocument/2006/relationships/image" Target="../media/image16.png"/><Relationship Id="rId30" Type="http://schemas.openxmlformats.org/officeDocument/2006/relationships/customXml" Target="../ink/ink75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84.xml"/><Relationship Id="rId56" Type="http://schemas.openxmlformats.org/officeDocument/2006/relationships/customXml" Target="../ink/ink88.xml"/><Relationship Id="rId64" Type="http://schemas.openxmlformats.org/officeDocument/2006/relationships/customXml" Target="../ink/ink92.xml"/><Relationship Id="rId69" Type="http://schemas.openxmlformats.org/officeDocument/2006/relationships/image" Target="../media/image37.png"/><Relationship Id="rId8" Type="http://schemas.openxmlformats.org/officeDocument/2006/relationships/customXml" Target="../ink/ink64.xml"/><Relationship Id="rId51" Type="http://schemas.openxmlformats.org/officeDocument/2006/relationships/image" Target="../media/image28.png"/><Relationship Id="rId72" Type="http://schemas.openxmlformats.org/officeDocument/2006/relationships/customXml" Target="../ink/ink96.xml"/><Relationship Id="rId3" Type="http://schemas.openxmlformats.org/officeDocument/2006/relationships/image" Target="../media/image4.png"/><Relationship Id="rId12" Type="http://schemas.openxmlformats.org/officeDocument/2006/relationships/customXml" Target="../ink/ink66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79.xml"/><Relationship Id="rId46" Type="http://schemas.openxmlformats.org/officeDocument/2006/relationships/customXml" Target="../ink/ink83.xml"/><Relationship Id="rId59" Type="http://schemas.openxmlformats.org/officeDocument/2006/relationships/image" Target="../media/image32.png"/><Relationship Id="rId67" Type="http://schemas.openxmlformats.org/officeDocument/2006/relationships/image" Target="../media/image36.png"/><Relationship Id="rId20" Type="http://schemas.openxmlformats.org/officeDocument/2006/relationships/customXml" Target="../ink/ink70.xml"/><Relationship Id="rId41" Type="http://schemas.openxmlformats.org/officeDocument/2006/relationships/image" Target="../media/image23.png"/><Relationship Id="rId54" Type="http://schemas.openxmlformats.org/officeDocument/2006/relationships/customXml" Target="../ink/ink87.xml"/><Relationship Id="rId62" Type="http://schemas.openxmlformats.org/officeDocument/2006/relationships/customXml" Target="../ink/ink91.xml"/><Relationship Id="rId70" Type="http://schemas.openxmlformats.org/officeDocument/2006/relationships/customXml" Target="../ink/ink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.xml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74.xml"/><Relationship Id="rId36" Type="http://schemas.openxmlformats.org/officeDocument/2006/relationships/customXml" Target="../ink/ink78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65.xml"/><Relationship Id="rId31" Type="http://schemas.openxmlformats.org/officeDocument/2006/relationships/image" Target="../media/image18.png"/><Relationship Id="rId44" Type="http://schemas.openxmlformats.org/officeDocument/2006/relationships/customXml" Target="../ink/ink82.xml"/><Relationship Id="rId52" Type="http://schemas.openxmlformats.org/officeDocument/2006/relationships/customXml" Target="../ink/ink86.xml"/><Relationship Id="rId60" Type="http://schemas.openxmlformats.org/officeDocument/2006/relationships/customXml" Target="../ink/ink90.xml"/><Relationship Id="rId65" Type="http://schemas.openxmlformats.org/officeDocument/2006/relationships/image" Target="../media/image35.png"/><Relationship Id="rId73" Type="http://schemas.openxmlformats.org/officeDocument/2006/relationships/image" Target="../media/image39.png"/><Relationship Id="rId4" Type="http://schemas.openxmlformats.org/officeDocument/2006/relationships/customXml" Target="../ink/ink62.xml"/><Relationship Id="rId9" Type="http://schemas.openxmlformats.org/officeDocument/2006/relationships/image" Target="../media/image7.png"/><Relationship Id="rId13" Type="http://schemas.openxmlformats.org/officeDocument/2006/relationships/image" Target="../media/image9.png"/><Relationship Id="rId18" Type="http://schemas.openxmlformats.org/officeDocument/2006/relationships/customXml" Target="../ink/ink69.xml"/><Relationship Id="rId39" Type="http://schemas.openxmlformats.org/officeDocument/2006/relationships/image" Target="../media/image22.png"/><Relationship Id="rId34" Type="http://schemas.openxmlformats.org/officeDocument/2006/relationships/customXml" Target="../ink/ink77.xml"/><Relationship Id="rId50" Type="http://schemas.openxmlformats.org/officeDocument/2006/relationships/customXml" Target="../ink/ink85.xml"/><Relationship Id="rId55" Type="http://schemas.openxmlformats.org/officeDocument/2006/relationships/image" Target="../media/image30.png"/><Relationship Id="rId7" Type="http://schemas.openxmlformats.org/officeDocument/2006/relationships/image" Target="../media/image6.png"/><Relationship Id="rId71" Type="http://schemas.openxmlformats.org/officeDocument/2006/relationships/image" Target="../media/image38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5.png"/><Relationship Id="rId18" Type="http://schemas.openxmlformats.org/officeDocument/2006/relationships/customXml" Target="../ink/ink2052.xml"/><Relationship Id="rId26" Type="http://schemas.openxmlformats.org/officeDocument/2006/relationships/customXml" Target="../ink/ink2056.xml"/><Relationship Id="rId3" Type="http://schemas.openxmlformats.org/officeDocument/2006/relationships/image" Target="../media/image320.png"/><Relationship Id="rId21" Type="http://schemas.openxmlformats.org/officeDocument/2006/relationships/image" Target="../media/image329.png"/><Relationship Id="rId7" Type="http://schemas.openxmlformats.org/officeDocument/2006/relationships/image" Target="../media/image322.png"/><Relationship Id="rId12" Type="http://schemas.openxmlformats.org/officeDocument/2006/relationships/customXml" Target="../ink/ink2049.xml"/><Relationship Id="rId17" Type="http://schemas.openxmlformats.org/officeDocument/2006/relationships/image" Target="../media/image327.png"/><Relationship Id="rId25" Type="http://schemas.openxmlformats.org/officeDocument/2006/relationships/image" Target="../media/image331.png"/><Relationship Id="rId33" Type="http://schemas.openxmlformats.org/officeDocument/2006/relationships/image" Target="../media/image335.png"/><Relationship Id="rId2" Type="http://schemas.openxmlformats.org/officeDocument/2006/relationships/customXml" Target="../ink/ink2044.xml"/><Relationship Id="rId16" Type="http://schemas.openxmlformats.org/officeDocument/2006/relationships/customXml" Target="../ink/ink2051.xml"/><Relationship Id="rId20" Type="http://schemas.openxmlformats.org/officeDocument/2006/relationships/customXml" Target="../ink/ink2053.xml"/><Relationship Id="rId29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46.xml"/><Relationship Id="rId11" Type="http://schemas.openxmlformats.org/officeDocument/2006/relationships/image" Target="../media/image324.png"/><Relationship Id="rId24" Type="http://schemas.openxmlformats.org/officeDocument/2006/relationships/customXml" Target="../ink/ink2055.xml"/><Relationship Id="rId32" Type="http://schemas.openxmlformats.org/officeDocument/2006/relationships/customXml" Target="../ink/ink2059.xml"/><Relationship Id="rId5" Type="http://schemas.openxmlformats.org/officeDocument/2006/relationships/image" Target="../media/image321.png"/><Relationship Id="rId15" Type="http://schemas.openxmlformats.org/officeDocument/2006/relationships/image" Target="../media/image326.png"/><Relationship Id="rId23" Type="http://schemas.openxmlformats.org/officeDocument/2006/relationships/image" Target="../media/image330.png"/><Relationship Id="rId28" Type="http://schemas.openxmlformats.org/officeDocument/2006/relationships/customXml" Target="../ink/ink2057.xml"/><Relationship Id="rId10" Type="http://schemas.openxmlformats.org/officeDocument/2006/relationships/customXml" Target="../ink/ink2048.xml"/><Relationship Id="rId19" Type="http://schemas.openxmlformats.org/officeDocument/2006/relationships/image" Target="../media/image328.png"/><Relationship Id="rId31" Type="http://schemas.openxmlformats.org/officeDocument/2006/relationships/image" Target="../media/image334.png"/><Relationship Id="rId4" Type="http://schemas.openxmlformats.org/officeDocument/2006/relationships/customXml" Target="../ink/ink2045.xml"/><Relationship Id="rId9" Type="http://schemas.openxmlformats.org/officeDocument/2006/relationships/image" Target="../media/image323.png"/><Relationship Id="rId14" Type="http://schemas.openxmlformats.org/officeDocument/2006/relationships/customXml" Target="../ink/ink2050.xml"/><Relationship Id="rId22" Type="http://schemas.openxmlformats.org/officeDocument/2006/relationships/customXml" Target="../ink/ink2054.xml"/><Relationship Id="rId27" Type="http://schemas.openxmlformats.org/officeDocument/2006/relationships/image" Target="../media/image332.png"/><Relationship Id="rId30" Type="http://schemas.openxmlformats.org/officeDocument/2006/relationships/customXml" Target="../ink/ink2058.xml"/><Relationship Id="rId8" Type="http://schemas.openxmlformats.org/officeDocument/2006/relationships/customXml" Target="../ink/ink2047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5.png"/><Relationship Id="rId18" Type="http://schemas.openxmlformats.org/officeDocument/2006/relationships/customXml" Target="../ink/ink2068.xml"/><Relationship Id="rId26" Type="http://schemas.openxmlformats.org/officeDocument/2006/relationships/customXml" Target="../ink/ink2072.xml"/><Relationship Id="rId39" Type="http://schemas.openxmlformats.org/officeDocument/2006/relationships/image" Target="../media/image338.png"/><Relationship Id="rId21" Type="http://schemas.openxmlformats.org/officeDocument/2006/relationships/image" Target="../media/image329.png"/><Relationship Id="rId34" Type="http://schemas.openxmlformats.org/officeDocument/2006/relationships/customXml" Target="../ink/ink2076.xml"/><Relationship Id="rId42" Type="http://schemas.openxmlformats.org/officeDocument/2006/relationships/customXml" Target="../ink/ink2080.xml"/><Relationship Id="rId7" Type="http://schemas.openxmlformats.org/officeDocument/2006/relationships/image" Target="../media/image322.png"/><Relationship Id="rId2" Type="http://schemas.openxmlformats.org/officeDocument/2006/relationships/customXml" Target="../ink/ink2060.xml"/><Relationship Id="rId16" Type="http://schemas.openxmlformats.org/officeDocument/2006/relationships/customXml" Target="../ink/ink2067.xml"/><Relationship Id="rId29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62.xml"/><Relationship Id="rId11" Type="http://schemas.openxmlformats.org/officeDocument/2006/relationships/image" Target="../media/image324.png"/><Relationship Id="rId24" Type="http://schemas.openxmlformats.org/officeDocument/2006/relationships/customXml" Target="../ink/ink2071.xml"/><Relationship Id="rId32" Type="http://schemas.openxmlformats.org/officeDocument/2006/relationships/customXml" Target="../ink/ink2075.xml"/><Relationship Id="rId37" Type="http://schemas.openxmlformats.org/officeDocument/2006/relationships/image" Target="../media/image337.png"/><Relationship Id="rId40" Type="http://schemas.openxmlformats.org/officeDocument/2006/relationships/customXml" Target="../ink/ink2079.xml"/><Relationship Id="rId45" Type="http://schemas.openxmlformats.org/officeDocument/2006/relationships/image" Target="../media/image341.png"/><Relationship Id="rId5" Type="http://schemas.openxmlformats.org/officeDocument/2006/relationships/image" Target="../media/image321.png"/><Relationship Id="rId15" Type="http://schemas.openxmlformats.org/officeDocument/2006/relationships/image" Target="../media/image326.png"/><Relationship Id="rId23" Type="http://schemas.openxmlformats.org/officeDocument/2006/relationships/image" Target="../media/image330.png"/><Relationship Id="rId28" Type="http://schemas.openxmlformats.org/officeDocument/2006/relationships/customXml" Target="../ink/ink2073.xml"/><Relationship Id="rId36" Type="http://schemas.openxmlformats.org/officeDocument/2006/relationships/customXml" Target="../ink/ink2077.xml"/><Relationship Id="rId10" Type="http://schemas.openxmlformats.org/officeDocument/2006/relationships/customXml" Target="../ink/ink2064.xml"/><Relationship Id="rId19" Type="http://schemas.openxmlformats.org/officeDocument/2006/relationships/image" Target="../media/image328.png"/><Relationship Id="rId31" Type="http://schemas.openxmlformats.org/officeDocument/2006/relationships/image" Target="../media/image334.png"/><Relationship Id="rId44" Type="http://schemas.openxmlformats.org/officeDocument/2006/relationships/customXml" Target="../ink/ink2081.xml"/><Relationship Id="rId4" Type="http://schemas.openxmlformats.org/officeDocument/2006/relationships/customXml" Target="../ink/ink2061.xml"/><Relationship Id="rId9" Type="http://schemas.openxmlformats.org/officeDocument/2006/relationships/image" Target="../media/image323.png"/><Relationship Id="rId14" Type="http://schemas.openxmlformats.org/officeDocument/2006/relationships/customXml" Target="../ink/ink2066.xml"/><Relationship Id="rId22" Type="http://schemas.openxmlformats.org/officeDocument/2006/relationships/customXml" Target="../ink/ink2070.xml"/><Relationship Id="rId27" Type="http://schemas.openxmlformats.org/officeDocument/2006/relationships/image" Target="../media/image332.png"/><Relationship Id="rId30" Type="http://schemas.openxmlformats.org/officeDocument/2006/relationships/customXml" Target="../ink/ink2074.xml"/><Relationship Id="rId35" Type="http://schemas.openxmlformats.org/officeDocument/2006/relationships/image" Target="../media/image336.png"/><Relationship Id="rId43" Type="http://schemas.openxmlformats.org/officeDocument/2006/relationships/image" Target="../media/image340.png"/><Relationship Id="rId8" Type="http://schemas.openxmlformats.org/officeDocument/2006/relationships/customXml" Target="../ink/ink2063.xml"/><Relationship Id="rId3" Type="http://schemas.openxmlformats.org/officeDocument/2006/relationships/image" Target="../media/image320.png"/><Relationship Id="rId12" Type="http://schemas.openxmlformats.org/officeDocument/2006/relationships/customXml" Target="../ink/ink2065.xml"/><Relationship Id="rId17" Type="http://schemas.openxmlformats.org/officeDocument/2006/relationships/image" Target="../media/image327.png"/><Relationship Id="rId25" Type="http://schemas.openxmlformats.org/officeDocument/2006/relationships/image" Target="../media/image331.png"/><Relationship Id="rId33" Type="http://schemas.openxmlformats.org/officeDocument/2006/relationships/image" Target="../media/image335.png"/><Relationship Id="rId38" Type="http://schemas.openxmlformats.org/officeDocument/2006/relationships/customXml" Target="../ink/ink2078.xml"/><Relationship Id="rId20" Type="http://schemas.openxmlformats.org/officeDocument/2006/relationships/customXml" Target="../ink/ink2069.xml"/><Relationship Id="rId41" Type="http://schemas.openxmlformats.org/officeDocument/2006/relationships/image" Target="../media/image339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94.xml"/><Relationship Id="rId21" Type="http://schemas.openxmlformats.org/officeDocument/2006/relationships/image" Target="../media/image329.png"/><Relationship Id="rId42" Type="http://schemas.openxmlformats.org/officeDocument/2006/relationships/customXml" Target="../ink/ink2102.xml"/><Relationship Id="rId47" Type="http://schemas.openxmlformats.org/officeDocument/2006/relationships/image" Target="../media/image342.png"/><Relationship Id="rId63" Type="http://schemas.openxmlformats.org/officeDocument/2006/relationships/image" Target="../media/image350.png"/><Relationship Id="rId68" Type="http://schemas.openxmlformats.org/officeDocument/2006/relationships/customXml" Target="../ink/ink2115.xml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2" Type="http://schemas.openxmlformats.org/officeDocument/2006/relationships/customXml" Target="../ink/ink2082.xml"/><Relationship Id="rId16" Type="http://schemas.openxmlformats.org/officeDocument/2006/relationships/customXml" Target="../ink/ink2089.xml"/><Relationship Id="rId29" Type="http://schemas.openxmlformats.org/officeDocument/2006/relationships/image" Target="../media/image333.png"/><Relationship Id="rId11" Type="http://schemas.openxmlformats.org/officeDocument/2006/relationships/image" Target="../media/image324.png"/><Relationship Id="rId24" Type="http://schemas.openxmlformats.org/officeDocument/2006/relationships/customXml" Target="../ink/ink2093.xml"/><Relationship Id="rId32" Type="http://schemas.openxmlformats.org/officeDocument/2006/relationships/customXml" Target="../ink/ink2097.xml"/><Relationship Id="rId37" Type="http://schemas.openxmlformats.org/officeDocument/2006/relationships/image" Target="../media/image337.png"/><Relationship Id="rId40" Type="http://schemas.openxmlformats.org/officeDocument/2006/relationships/customXml" Target="../ink/ink2101.xml"/><Relationship Id="rId45" Type="http://schemas.openxmlformats.org/officeDocument/2006/relationships/image" Target="../media/image341.png"/><Relationship Id="rId53" Type="http://schemas.openxmlformats.org/officeDocument/2006/relationships/image" Target="../media/image345.png"/><Relationship Id="rId58" Type="http://schemas.openxmlformats.org/officeDocument/2006/relationships/customXml" Target="../ink/ink2110.xml"/><Relationship Id="rId66" Type="http://schemas.openxmlformats.org/officeDocument/2006/relationships/customXml" Target="../ink/ink2114.xml"/><Relationship Id="rId5" Type="http://schemas.openxmlformats.org/officeDocument/2006/relationships/image" Target="../media/image321.png"/><Relationship Id="rId61" Type="http://schemas.openxmlformats.org/officeDocument/2006/relationships/image" Target="../media/image349.png"/><Relationship Id="rId19" Type="http://schemas.openxmlformats.org/officeDocument/2006/relationships/image" Target="../media/image328.png"/><Relationship Id="rId14" Type="http://schemas.openxmlformats.org/officeDocument/2006/relationships/customXml" Target="../ink/ink2088.xml"/><Relationship Id="rId22" Type="http://schemas.openxmlformats.org/officeDocument/2006/relationships/customXml" Target="../ink/ink2092.xml"/><Relationship Id="rId27" Type="http://schemas.openxmlformats.org/officeDocument/2006/relationships/image" Target="../media/image332.png"/><Relationship Id="rId30" Type="http://schemas.openxmlformats.org/officeDocument/2006/relationships/customXml" Target="../ink/ink2096.xml"/><Relationship Id="rId35" Type="http://schemas.openxmlformats.org/officeDocument/2006/relationships/image" Target="../media/image336.png"/><Relationship Id="rId43" Type="http://schemas.openxmlformats.org/officeDocument/2006/relationships/image" Target="../media/image340.png"/><Relationship Id="rId48" Type="http://schemas.openxmlformats.org/officeDocument/2006/relationships/customXml" Target="../ink/ink2105.xml"/><Relationship Id="rId56" Type="http://schemas.openxmlformats.org/officeDocument/2006/relationships/customXml" Target="../ink/ink2109.xml"/><Relationship Id="rId64" Type="http://schemas.openxmlformats.org/officeDocument/2006/relationships/customXml" Target="../ink/ink2113.xml"/><Relationship Id="rId69" Type="http://schemas.openxmlformats.org/officeDocument/2006/relationships/image" Target="../media/image353.png"/><Relationship Id="rId8" Type="http://schemas.openxmlformats.org/officeDocument/2006/relationships/customXml" Target="../ink/ink2085.xml"/><Relationship Id="rId51" Type="http://schemas.openxmlformats.org/officeDocument/2006/relationships/image" Target="../media/image344.png"/><Relationship Id="rId3" Type="http://schemas.openxmlformats.org/officeDocument/2006/relationships/image" Target="../media/image320.png"/><Relationship Id="rId12" Type="http://schemas.openxmlformats.org/officeDocument/2006/relationships/customXml" Target="../ink/ink2087.xml"/><Relationship Id="rId17" Type="http://schemas.openxmlformats.org/officeDocument/2006/relationships/image" Target="../media/image327.png"/><Relationship Id="rId25" Type="http://schemas.openxmlformats.org/officeDocument/2006/relationships/image" Target="../media/image331.png"/><Relationship Id="rId33" Type="http://schemas.openxmlformats.org/officeDocument/2006/relationships/image" Target="../media/image335.png"/><Relationship Id="rId38" Type="http://schemas.openxmlformats.org/officeDocument/2006/relationships/customXml" Target="../ink/ink2100.xml"/><Relationship Id="rId46" Type="http://schemas.openxmlformats.org/officeDocument/2006/relationships/customXml" Target="../ink/ink2104.xml"/><Relationship Id="rId59" Type="http://schemas.openxmlformats.org/officeDocument/2006/relationships/image" Target="../media/image348.png"/><Relationship Id="rId67" Type="http://schemas.openxmlformats.org/officeDocument/2006/relationships/image" Target="../media/image352.png"/><Relationship Id="rId20" Type="http://schemas.openxmlformats.org/officeDocument/2006/relationships/customXml" Target="../ink/ink2091.xml"/><Relationship Id="rId41" Type="http://schemas.openxmlformats.org/officeDocument/2006/relationships/image" Target="../media/image339.png"/><Relationship Id="rId54" Type="http://schemas.openxmlformats.org/officeDocument/2006/relationships/customXml" Target="../ink/ink2108.xml"/><Relationship Id="rId62" Type="http://schemas.openxmlformats.org/officeDocument/2006/relationships/customXml" Target="../ink/ink2112.xml"/><Relationship Id="rId70" Type="http://schemas.openxmlformats.org/officeDocument/2006/relationships/customXml" Target="../ink/ink21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84.xml"/><Relationship Id="rId15" Type="http://schemas.openxmlformats.org/officeDocument/2006/relationships/image" Target="../media/image326.png"/><Relationship Id="rId23" Type="http://schemas.openxmlformats.org/officeDocument/2006/relationships/image" Target="../media/image330.png"/><Relationship Id="rId28" Type="http://schemas.openxmlformats.org/officeDocument/2006/relationships/customXml" Target="../ink/ink2095.xml"/><Relationship Id="rId36" Type="http://schemas.openxmlformats.org/officeDocument/2006/relationships/customXml" Target="../ink/ink2099.xml"/><Relationship Id="rId49" Type="http://schemas.openxmlformats.org/officeDocument/2006/relationships/image" Target="../media/image343.png"/><Relationship Id="rId57" Type="http://schemas.openxmlformats.org/officeDocument/2006/relationships/image" Target="../media/image347.png"/><Relationship Id="rId10" Type="http://schemas.openxmlformats.org/officeDocument/2006/relationships/customXml" Target="../ink/ink2086.xml"/><Relationship Id="rId31" Type="http://schemas.openxmlformats.org/officeDocument/2006/relationships/image" Target="../media/image334.png"/><Relationship Id="rId44" Type="http://schemas.openxmlformats.org/officeDocument/2006/relationships/customXml" Target="../ink/ink2103.xml"/><Relationship Id="rId52" Type="http://schemas.openxmlformats.org/officeDocument/2006/relationships/customXml" Target="../ink/ink2107.xml"/><Relationship Id="rId60" Type="http://schemas.openxmlformats.org/officeDocument/2006/relationships/customXml" Target="../ink/ink2111.xml"/><Relationship Id="rId65" Type="http://schemas.openxmlformats.org/officeDocument/2006/relationships/image" Target="../media/image351.png"/><Relationship Id="rId4" Type="http://schemas.openxmlformats.org/officeDocument/2006/relationships/customXml" Target="../ink/ink2083.xml"/><Relationship Id="rId9" Type="http://schemas.openxmlformats.org/officeDocument/2006/relationships/image" Target="../media/image323.png"/><Relationship Id="rId13" Type="http://schemas.openxmlformats.org/officeDocument/2006/relationships/image" Target="../media/image325.png"/><Relationship Id="rId18" Type="http://schemas.openxmlformats.org/officeDocument/2006/relationships/customXml" Target="../ink/ink2090.xml"/><Relationship Id="rId39" Type="http://schemas.openxmlformats.org/officeDocument/2006/relationships/image" Target="../media/image338.png"/><Relationship Id="rId34" Type="http://schemas.openxmlformats.org/officeDocument/2006/relationships/customXml" Target="../ink/ink2098.xml"/><Relationship Id="rId50" Type="http://schemas.openxmlformats.org/officeDocument/2006/relationships/customXml" Target="../ink/ink2106.xml"/><Relationship Id="rId55" Type="http://schemas.openxmlformats.org/officeDocument/2006/relationships/image" Target="../media/image346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29.xml"/><Relationship Id="rId21" Type="http://schemas.openxmlformats.org/officeDocument/2006/relationships/image" Target="../media/image329.png"/><Relationship Id="rId42" Type="http://schemas.openxmlformats.org/officeDocument/2006/relationships/customXml" Target="../ink/ink2137.xml"/><Relationship Id="rId47" Type="http://schemas.openxmlformats.org/officeDocument/2006/relationships/image" Target="../media/image342.png"/><Relationship Id="rId63" Type="http://schemas.openxmlformats.org/officeDocument/2006/relationships/image" Target="../media/image350.png"/><Relationship Id="rId68" Type="http://schemas.openxmlformats.org/officeDocument/2006/relationships/customXml" Target="../ink/ink2150.xml"/><Relationship Id="rId16" Type="http://schemas.openxmlformats.org/officeDocument/2006/relationships/customXml" Target="../ink/ink2124.xml"/><Relationship Id="rId11" Type="http://schemas.openxmlformats.org/officeDocument/2006/relationships/image" Target="../media/image324.png"/><Relationship Id="rId24" Type="http://schemas.openxmlformats.org/officeDocument/2006/relationships/customXml" Target="../ink/ink2128.xml"/><Relationship Id="rId32" Type="http://schemas.openxmlformats.org/officeDocument/2006/relationships/customXml" Target="../ink/ink2132.xml"/><Relationship Id="rId37" Type="http://schemas.openxmlformats.org/officeDocument/2006/relationships/image" Target="../media/image337.png"/><Relationship Id="rId40" Type="http://schemas.openxmlformats.org/officeDocument/2006/relationships/customXml" Target="../ink/ink2136.xml"/><Relationship Id="rId45" Type="http://schemas.openxmlformats.org/officeDocument/2006/relationships/image" Target="../media/image341.png"/><Relationship Id="rId53" Type="http://schemas.openxmlformats.org/officeDocument/2006/relationships/image" Target="../media/image345.png"/><Relationship Id="rId58" Type="http://schemas.openxmlformats.org/officeDocument/2006/relationships/customXml" Target="../ink/ink2145.xml"/><Relationship Id="rId66" Type="http://schemas.openxmlformats.org/officeDocument/2006/relationships/customXml" Target="../ink/ink2149.xml"/><Relationship Id="rId74" Type="http://schemas.openxmlformats.org/officeDocument/2006/relationships/customXml" Target="../ink/ink2153.xml"/><Relationship Id="rId5" Type="http://schemas.openxmlformats.org/officeDocument/2006/relationships/image" Target="../media/image321.png"/><Relationship Id="rId61" Type="http://schemas.openxmlformats.org/officeDocument/2006/relationships/image" Target="../media/image349.png"/><Relationship Id="rId19" Type="http://schemas.openxmlformats.org/officeDocument/2006/relationships/image" Target="../media/image328.png"/><Relationship Id="rId14" Type="http://schemas.openxmlformats.org/officeDocument/2006/relationships/customXml" Target="../ink/ink2123.xml"/><Relationship Id="rId22" Type="http://schemas.openxmlformats.org/officeDocument/2006/relationships/customXml" Target="../ink/ink2127.xml"/><Relationship Id="rId27" Type="http://schemas.openxmlformats.org/officeDocument/2006/relationships/image" Target="../media/image332.png"/><Relationship Id="rId30" Type="http://schemas.openxmlformats.org/officeDocument/2006/relationships/customXml" Target="../ink/ink2131.xml"/><Relationship Id="rId35" Type="http://schemas.openxmlformats.org/officeDocument/2006/relationships/image" Target="../media/image336.png"/><Relationship Id="rId43" Type="http://schemas.openxmlformats.org/officeDocument/2006/relationships/image" Target="../media/image340.png"/><Relationship Id="rId48" Type="http://schemas.openxmlformats.org/officeDocument/2006/relationships/customXml" Target="../ink/ink2140.xml"/><Relationship Id="rId56" Type="http://schemas.openxmlformats.org/officeDocument/2006/relationships/customXml" Target="../ink/ink2144.xml"/><Relationship Id="rId64" Type="http://schemas.openxmlformats.org/officeDocument/2006/relationships/customXml" Target="../ink/ink2148.xml"/><Relationship Id="rId69" Type="http://schemas.openxmlformats.org/officeDocument/2006/relationships/image" Target="../media/image353.png"/><Relationship Id="rId77" Type="http://schemas.openxmlformats.org/officeDocument/2006/relationships/image" Target="../media/image357.png"/><Relationship Id="rId8" Type="http://schemas.openxmlformats.org/officeDocument/2006/relationships/customXml" Target="../ink/ink2120.xml"/><Relationship Id="rId51" Type="http://schemas.openxmlformats.org/officeDocument/2006/relationships/image" Target="../media/image344.png"/><Relationship Id="rId72" Type="http://schemas.openxmlformats.org/officeDocument/2006/relationships/customXml" Target="../ink/ink2152.xml"/><Relationship Id="rId3" Type="http://schemas.openxmlformats.org/officeDocument/2006/relationships/image" Target="../media/image320.png"/><Relationship Id="rId12" Type="http://schemas.openxmlformats.org/officeDocument/2006/relationships/customXml" Target="../ink/ink2122.xml"/><Relationship Id="rId17" Type="http://schemas.openxmlformats.org/officeDocument/2006/relationships/image" Target="../media/image327.png"/><Relationship Id="rId25" Type="http://schemas.openxmlformats.org/officeDocument/2006/relationships/image" Target="../media/image331.png"/><Relationship Id="rId33" Type="http://schemas.openxmlformats.org/officeDocument/2006/relationships/image" Target="../media/image335.png"/><Relationship Id="rId38" Type="http://schemas.openxmlformats.org/officeDocument/2006/relationships/customXml" Target="../ink/ink2135.xml"/><Relationship Id="rId46" Type="http://schemas.openxmlformats.org/officeDocument/2006/relationships/customXml" Target="../ink/ink2139.xml"/><Relationship Id="rId59" Type="http://schemas.openxmlformats.org/officeDocument/2006/relationships/image" Target="../media/image348.png"/><Relationship Id="rId67" Type="http://schemas.openxmlformats.org/officeDocument/2006/relationships/image" Target="../media/image352.png"/><Relationship Id="rId20" Type="http://schemas.openxmlformats.org/officeDocument/2006/relationships/customXml" Target="../ink/ink2126.xml"/><Relationship Id="rId41" Type="http://schemas.openxmlformats.org/officeDocument/2006/relationships/image" Target="../media/image339.png"/><Relationship Id="rId54" Type="http://schemas.openxmlformats.org/officeDocument/2006/relationships/customXml" Target="../ink/ink2143.xml"/><Relationship Id="rId62" Type="http://schemas.openxmlformats.org/officeDocument/2006/relationships/customXml" Target="../ink/ink2147.xml"/><Relationship Id="rId70" Type="http://schemas.openxmlformats.org/officeDocument/2006/relationships/customXml" Target="../ink/ink2151.xml"/><Relationship Id="rId75" Type="http://schemas.openxmlformats.org/officeDocument/2006/relationships/image" Target="../media/image3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19.xml"/><Relationship Id="rId15" Type="http://schemas.openxmlformats.org/officeDocument/2006/relationships/image" Target="../media/image326.png"/><Relationship Id="rId23" Type="http://schemas.openxmlformats.org/officeDocument/2006/relationships/image" Target="../media/image330.png"/><Relationship Id="rId28" Type="http://schemas.openxmlformats.org/officeDocument/2006/relationships/customXml" Target="../ink/ink2130.xml"/><Relationship Id="rId36" Type="http://schemas.openxmlformats.org/officeDocument/2006/relationships/customXml" Target="../ink/ink2134.xml"/><Relationship Id="rId49" Type="http://schemas.openxmlformats.org/officeDocument/2006/relationships/image" Target="../media/image343.png"/><Relationship Id="rId57" Type="http://schemas.openxmlformats.org/officeDocument/2006/relationships/image" Target="../media/image347.png"/><Relationship Id="rId10" Type="http://schemas.openxmlformats.org/officeDocument/2006/relationships/customXml" Target="../ink/ink2121.xml"/><Relationship Id="rId31" Type="http://schemas.openxmlformats.org/officeDocument/2006/relationships/image" Target="../media/image334.png"/><Relationship Id="rId44" Type="http://schemas.openxmlformats.org/officeDocument/2006/relationships/customXml" Target="../ink/ink2138.xml"/><Relationship Id="rId52" Type="http://schemas.openxmlformats.org/officeDocument/2006/relationships/customXml" Target="../ink/ink2142.xml"/><Relationship Id="rId60" Type="http://schemas.openxmlformats.org/officeDocument/2006/relationships/customXml" Target="../ink/ink2146.xml"/><Relationship Id="rId65" Type="http://schemas.openxmlformats.org/officeDocument/2006/relationships/image" Target="../media/image351.png"/><Relationship Id="rId73" Type="http://schemas.openxmlformats.org/officeDocument/2006/relationships/image" Target="../media/image355.png"/><Relationship Id="rId4" Type="http://schemas.openxmlformats.org/officeDocument/2006/relationships/customXml" Target="../ink/ink2118.xml"/><Relationship Id="rId9" Type="http://schemas.openxmlformats.org/officeDocument/2006/relationships/image" Target="../media/image323.png"/><Relationship Id="rId13" Type="http://schemas.openxmlformats.org/officeDocument/2006/relationships/image" Target="../media/image325.png"/><Relationship Id="rId18" Type="http://schemas.openxmlformats.org/officeDocument/2006/relationships/customXml" Target="../ink/ink2125.xml"/><Relationship Id="rId39" Type="http://schemas.openxmlformats.org/officeDocument/2006/relationships/image" Target="../media/image338.png"/><Relationship Id="rId34" Type="http://schemas.openxmlformats.org/officeDocument/2006/relationships/customXml" Target="../ink/ink2133.xml"/><Relationship Id="rId50" Type="http://schemas.openxmlformats.org/officeDocument/2006/relationships/customXml" Target="../ink/ink2141.xml"/><Relationship Id="rId55" Type="http://schemas.openxmlformats.org/officeDocument/2006/relationships/image" Target="../media/image346.png"/><Relationship Id="rId76" Type="http://schemas.openxmlformats.org/officeDocument/2006/relationships/customXml" Target="../ink/ink2154.xml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2" Type="http://schemas.openxmlformats.org/officeDocument/2006/relationships/customXml" Target="../ink/ink2117.xml"/><Relationship Id="rId29" Type="http://schemas.openxmlformats.org/officeDocument/2006/relationships/image" Target="../media/image333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67.xml"/><Relationship Id="rId21" Type="http://schemas.openxmlformats.org/officeDocument/2006/relationships/image" Target="../media/image329.png"/><Relationship Id="rId42" Type="http://schemas.openxmlformats.org/officeDocument/2006/relationships/customXml" Target="../ink/ink2175.xml"/><Relationship Id="rId47" Type="http://schemas.openxmlformats.org/officeDocument/2006/relationships/image" Target="../media/image342.png"/><Relationship Id="rId63" Type="http://schemas.openxmlformats.org/officeDocument/2006/relationships/image" Target="../media/image350.png"/><Relationship Id="rId68" Type="http://schemas.openxmlformats.org/officeDocument/2006/relationships/customXml" Target="../ink/ink2188.xml"/><Relationship Id="rId84" Type="http://schemas.openxmlformats.org/officeDocument/2006/relationships/customXml" Target="../ink/ink2196.xml"/><Relationship Id="rId89" Type="http://schemas.openxmlformats.org/officeDocument/2006/relationships/image" Target="../media/image363.png"/><Relationship Id="rId16" Type="http://schemas.openxmlformats.org/officeDocument/2006/relationships/customXml" Target="../ink/ink2162.xml"/><Relationship Id="rId11" Type="http://schemas.openxmlformats.org/officeDocument/2006/relationships/image" Target="../media/image324.png"/><Relationship Id="rId32" Type="http://schemas.openxmlformats.org/officeDocument/2006/relationships/customXml" Target="../ink/ink2170.xml"/><Relationship Id="rId37" Type="http://schemas.openxmlformats.org/officeDocument/2006/relationships/image" Target="../media/image337.png"/><Relationship Id="rId53" Type="http://schemas.openxmlformats.org/officeDocument/2006/relationships/image" Target="../media/image345.png"/><Relationship Id="rId58" Type="http://schemas.openxmlformats.org/officeDocument/2006/relationships/customXml" Target="../ink/ink2183.xml"/><Relationship Id="rId74" Type="http://schemas.openxmlformats.org/officeDocument/2006/relationships/customXml" Target="../ink/ink2191.xml"/><Relationship Id="rId79" Type="http://schemas.openxmlformats.org/officeDocument/2006/relationships/image" Target="../media/image358.png"/><Relationship Id="rId5" Type="http://schemas.openxmlformats.org/officeDocument/2006/relationships/image" Target="../media/image321.png"/><Relationship Id="rId90" Type="http://schemas.openxmlformats.org/officeDocument/2006/relationships/customXml" Target="../ink/ink2199.xml"/><Relationship Id="rId95" Type="http://schemas.openxmlformats.org/officeDocument/2006/relationships/image" Target="../media/image366.png"/><Relationship Id="rId22" Type="http://schemas.openxmlformats.org/officeDocument/2006/relationships/customXml" Target="../ink/ink2165.xml"/><Relationship Id="rId27" Type="http://schemas.openxmlformats.org/officeDocument/2006/relationships/image" Target="../media/image332.png"/><Relationship Id="rId43" Type="http://schemas.openxmlformats.org/officeDocument/2006/relationships/image" Target="../media/image340.png"/><Relationship Id="rId48" Type="http://schemas.openxmlformats.org/officeDocument/2006/relationships/customXml" Target="../ink/ink2178.xml"/><Relationship Id="rId64" Type="http://schemas.openxmlformats.org/officeDocument/2006/relationships/customXml" Target="../ink/ink2186.xml"/><Relationship Id="rId69" Type="http://schemas.openxmlformats.org/officeDocument/2006/relationships/image" Target="../media/image353.png"/><Relationship Id="rId80" Type="http://schemas.openxmlformats.org/officeDocument/2006/relationships/customXml" Target="../ink/ink2194.xml"/><Relationship Id="rId85" Type="http://schemas.openxmlformats.org/officeDocument/2006/relationships/image" Target="../media/image361.png"/><Relationship Id="rId3" Type="http://schemas.openxmlformats.org/officeDocument/2006/relationships/image" Target="../media/image320.png"/><Relationship Id="rId12" Type="http://schemas.openxmlformats.org/officeDocument/2006/relationships/customXml" Target="../ink/ink2160.xml"/><Relationship Id="rId17" Type="http://schemas.openxmlformats.org/officeDocument/2006/relationships/image" Target="../media/image327.png"/><Relationship Id="rId25" Type="http://schemas.openxmlformats.org/officeDocument/2006/relationships/image" Target="../media/image331.png"/><Relationship Id="rId33" Type="http://schemas.openxmlformats.org/officeDocument/2006/relationships/image" Target="../media/image335.png"/><Relationship Id="rId38" Type="http://schemas.openxmlformats.org/officeDocument/2006/relationships/customXml" Target="../ink/ink2173.xml"/><Relationship Id="rId46" Type="http://schemas.openxmlformats.org/officeDocument/2006/relationships/customXml" Target="../ink/ink2177.xml"/><Relationship Id="rId59" Type="http://schemas.openxmlformats.org/officeDocument/2006/relationships/image" Target="../media/image348.png"/><Relationship Id="rId67" Type="http://schemas.openxmlformats.org/officeDocument/2006/relationships/image" Target="../media/image352.png"/><Relationship Id="rId20" Type="http://schemas.openxmlformats.org/officeDocument/2006/relationships/customXml" Target="../ink/ink2164.xml"/><Relationship Id="rId41" Type="http://schemas.openxmlformats.org/officeDocument/2006/relationships/image" Target="../media/image339.png"/><Relationship Id="rId54" Type="http://schemas.openxmlformats.org/officeDocument/2006/relationships/customXml" Target="../ink/ink2181.xml"/><Relationship Id="rId62" Type="http://schemas.openxmlformats.org/officeDocument/2006/relationships/customXml" Target="../ink/ink2185.xml"/><Relationship Id="rId70" Type="http://schemas.openxmlformats.org/officeDocument/2006/relationships/customXml" Target="../ink/ink2189.xml"/><Relationship Id="rId75" Type="http://schemas.openxmlformats.org/officeDocument/2006/relationships/image" Target="../media/image356.png"/><Relationship Id="rId83" Type="http://schemas.openxmlformats.org/officeDocument/2006/relationships/image" Target="../media/image360.png"/><Relationship Id="rId88" Type="http://schemas.openxmlformats.org/officeDocument/2006/relationships/customXml" Target="../ink/ink2198.xml"/><Relationship Id="rId91" Type="http://schemas.openxmlformats.org/officeDocument/2006/relationships/image" Target="../media/image364.png"/><Relationship Id="rId96" Type="http://schemas.openxmlformats.org/officeDocument/2006/relationships/customXml" Target="../ink/ink22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7.xml"/><Relationship Id="rId15" Type="http://schemas.openxmlformats.org/officeDocument/2006/relationships/image" Target="../media/image326.png"/><Relationship Id="rId23" Type="http://schemas.openxmlformats.org/officeDocument/2006/relationships/image" Target="../media/image330.png"/><Relationship Id="rId28" Type="http://schemas.openxmlformats.org/officeDocument/2006/relationships/customXml" Target="../ink/ink2168.xml"/><Relationship Id="rId36" Type="http://schemas.openxmlformats.org/officeDocument/2006/relationships/customXml" Target="../ink/ink2172.xml"/><Relationship Id="rId49" Type="http://schemas.openxmlformats.org/officeDocument/2006/relationships/image" Target="../media/image343.png"/><Relationship Id="rId57" Type="http://schemas.openxmlformats.org/officeDocument/2006/relationships/image" Target="../media/image347.png"/><Relationship Id="rId10" Type="http://schemas.openxmlformats.org/officeDocument/2006/relationships/customXml" Target="../ink/ink2159.xml"/><Relationship Id="rId31" Type="http://schemas.openxmlformats.org/officeDocument/2006/relationships/image" Target="../media/image334.png"/><Relationship Id="rId44" Type="http://schemas.openxmlformats.org/officeDocument/2006/relationships/customXml" Target="../ink/ink2176.xml"/><Relationship Id="rId52" Type="http://schemas.openxmlformats.org/officeDocument/2006/relationships/customXml" Target="../ink/ink2180.xml"/><Relationship Id="rId60" Type="http://schemas.openxmlformats.org/officeDocument/2006/relationships/customXml" Target="../ink/ink2184.xml"/><Relationship Id="rId65" Type="http://schemas.openxmlformats.org/officeDocument/2006/relationships/image" Target="../media/image351.png"/><Relationship Id="rId73" Type="http://schemas.openxmlformats.org/officeDocument/2006/relationships/image" Target="../media/image355.png"/><Relationship Id="rId78" Type="http://schemas.openxmlformats.org/officeDocument/2006/relationships/customXml" Target="../ink/ink2193.xml"/><Relationship Id="rId81" Type="http://schemas.openxmlformats.org/officeDocument/2006/relationships/image" Target="../media/image359.png"/><Relationship Id="rId86" Type="http://schemas.openxmlformats.org/officeDocument/2006/relationships/customXml" Target="../ink/ink2197.xml"/><Relationship Id="rId94" Type="http://schemas.openxmlformats.org/officeDocument/2006/relationships/customXml" Target="../ink/ink2201.xml"/><Relationship Id="rId4" Type="http://schemas.openxmlformats.org/officeDocument/2006/relationships/customXml" Target="../ink/ink2156.xml"/><Relationship Id="rId9" Type="http://schemas.openxmlformats.org/officeDocument/2006/relationships/image" Target="../media/image323.png"/><Relationship Id="rId13" Type="http://schemas.openxmlformats.org/officeDocument/2006/relationships/image" Target="../media/image325.png"/><Relationship Id="rId18" Type="http://schemas.openxmlformats.org/officeDocument/2006/relationships/customXml" Target="../ink/ink2163.xml"/><Relationship Id="rId39" Type="http://schemas.openxmlformats.org/officeDocument/2006/relationships/image" Target="../media/image338.png"/><Relationship Id="rId34" Type="http://schemas.openxmlformats.org/officeDocument/2006/relationships/customXml" Target="../ink/ink2171.xml"/><Relationship Id="rId50" Type="http://schemas.openxmlformats.org/officeDocument/2006/relationships/customXml" Target="../ink/ink2179.xml"/><Relationship Id="rId55" Type="http://schemas.openxmlformats.org/officeDocument/2006/relationships/image" Target="../media/image346.png"/><Relationship Id="rId76" Type="http://schemas.openxmlformats.org/officeDocument/2006/relationships/customXml" Target="../ink/ink2192.xml"/><Relationship Id="rId97" Type="http://schemas.openxmlformats.org/officeDocument/2006/relationships/image" Target="../media/image367.png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92" Type="http://schemas.openxmlformats.org/officeDocument/2006/relationships/customXml" Target="../ink/ink2200.xml"/><Relationship Id="rId2" Type="http://schemas.openxmlformats.org/officeDocument/2006/relationships/customXml" Target="../ink/ink2155.xml"/><Relationship Id="rId29" Type="http://schemas.openxmlformats.org/officeDocument/2006/relationships/image" Target="../media/image333.png"/><Relationship Id="rId24" Type="http://schemas.openxmlformats.org/officeDocument/2006/relationships/customXml" Target="../ink/ink2166.xml"/><Relationship Id="rId40" Type="http://schemas.openxmlformats.org/officeDocument/2006/relationships/customXml" Target="../ink/ink2174.xml"/><Relationship Id="rId45" Type="http://schemas.openxmlformats.org/officeDocument/2006/relationships/image" Target="../media/image341.png"/><Relationship Id="rId66" Type="http://schemas.openxmlformats.org/officeDocument/2006/relationships/customXml" Target="../ink/ink2187.xml"/><Relationship Id="rId87" Type="http://schemas.openxmlformats.org/officeDocument/2006/relationships/image" Target="../media/image362.png"/><Relationship Id="rId61" Type="http://schemas.openxmlformats.org/officeDocument/2006/relationships/image" Target="../media/image349.png"/><Relationship Id="rId82" Type="http://schemas.openxmlformats.org/officeDocument/2006/relationships/customXml" Target="../ink/ink2195.xml"/><Relationship Id="rId19" Type="http://schemas.openxmlformats.org/officeDocument/2006/relationships/image" Target="../media/image328.png"/><Relationship Id="rId14" Type="http://schemas.openxmlformats.org/officeDocument/2006/relationships/customXml" Target="../ink/ink2161.xml"/><Relationship Id="rId30" Type="http://schemas.openxmlformats.org/officeDocument/2006/relationships/customXml" Target="../ink/ink2169.xml"/><Relationship Id="rId35" Type="http://schemas.openxmlformats.org/officeDocument/2006/relationships/image" Target="../media/image336.png"/><Relationship Id="rId56" Type="http://schemas.openxmlformats.org/officeDocument/2006/relationships/customXml" Target="../ink/ink2182.xml"/><Relationship Id="rId77" Type="http://schemas.openxmlformats.org/officeDocument/2006/relationships/image" Target="../media/image357.png"/><Relationship Id="rId8" Type="http://schemas.openxmlformats.org/officeDocument/2006/relationships/customXml" Target="../ink/ink2158.xml"/><Relationship Id="rId51" Type="http://schemas.openxmlformats.org/officeDocument/2006/relationships/image" Target="../media/image344.png"/><Relationship Id="rId72" Type="http://schemas.openxmlformats.org/officeDocument/2006/relationships/customXml" Target="../ink/ink2190.xml"/><Relationship Id="rId93" Type="http://schemas.openxmlformats.org/officeDocument/2006/relationships/image" Target="../media/image365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15.xml"/><Relationship Id="rId21" Type="http://schemas.openxmlformats.org/officeDocument/2006/relationships/image" Target="../media/image329.png"/><Relationship Id="rId42" Type="http://schemas.openxmlformats.org/officeDocument/2006/relationships/customXml" Target="../ink/ink2223.xml"/><Relationship Id="rId47" Type="http://schemas.openxmlformats.org/officeDocument/2006/relationships/image" Target="../media/image342.png"/><Relationship Id="rId63" Type="http://schemas.openxmlformats.org/officeDocument/2006/relationships/image" Target="../media/image350.png"/><Relationship Id="rId68" Type="http://schemas.openxmlformats.org/officeDocument/2006/relationships/customXml" Target="../ink/ink2236.xml"/><Relationship Id="rId84" Type="http://schemas.openxmlformats.org/officeDocument/2006/relationships/customXml" Target="../ink/ink2244.xml"/><Relationship Id="rId89" Type="http://schemas.openxmlformats.org/officeDocument/2006/relationships/image" Target="../media/image363.png"/><Relationship Id="rId112" Type="http://schemas.openxmlformats.org/officeDocument/2006/relationships/customXml" Target="../ink/ink2258.xml"/><Relationship Id="rId16" Type="http://schemas.openxmlformats.org/officeDocument/2006/relationships/customXml" Target="../ink/ink2210.xml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2218.xml"/><Relationship Id="rId37" Type="http://schemas.openxmlformats.org/officeDocument/2006/relationships/image" Target="../media/image337.png"/><Relationship Id="rId53" Type="http://schemas.openxmlformats.org/officeDocument/2006/relationships/image" Target="../media/image345.png"/><Relationship Id="rId58" Type="http://schemas.openxmlformats.org/officeDocument/2006/relationships/customXml" Target="../ink/ink2231.xml"/><Relationship Id="rId74" Type="http://schemas.openxmlformats.org/officeDocument/2006/relationships/customXml" Target="../ink/ink2239.xml"/><Relationship Id="rId79" Type="http://schemas.openxmlformats.org/officeDocument/2006/relationships/image" Target="../media/image358.png"/><Relationship Id="rId102" Type="http://schemas.openxmlformats.org/officeDocument/2006/relationships/customXml" Target="../ink/ink2253.xml"/><Relationship Id="rId5" Type="http://schemas.openxmlformats.org/officeDocument/2006/relationships/image" Target="../media/image321.png"/><Relationship Id="rId90" Type="http://schemas.openxmlformats.org/officeDocument/2006/relationships/customXml" Target="../ink/ink2247.xml"/><Relationship Id="rId95" Type="http://schemas.openxmlformats.org/officeDocument/2006/relationships/image" Target="../media/image366.png"/><Relationship Id="rId22" Type="http://schemas.openxmlformats.org/officeDocument/2006/relationships/customXml" Target="../ink/ink2213.xml"/><Relationship Id="rId27" Type="http://schemas.openxmlformats.org/officeDocument/2006/relationships/image" Target="../media/image332.png"/><Relationship Id="rId43" Type="http://schemas.openxmlformats.org/officeDocument/2006/relationships/image" Target="../media/image340.png"/><Relationship Id="rId48" Type="http://schemas.openxmlformats.org/officeDocument/2006/relationships/customXml" Target="../ink/ink2226.xml"/><Relationship Id="rId64" Type="http://schemas.openxmlformats.org/officeDocument/2006/relationships/customXml" Target="../ink/ink2234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80" Type="http://schemas.openxmlformats.org/officeDocument/2006/relationships/customXml" Target="../ink/ink2242.xml"/><Relationship Id="rId85" Type="http://schemas.openxmlformats.org/officeDocument/2006/relationships/image" Target="../media/image361.png"/><Relationship Id="rId12" Type="http://schemas.openxmlformats.org/officeDocument/2006/relationships/customXml" Target="../ink/ink2208.xml"/><Relationship Id="rId17" Type="http://schemas.openxmlformats.org/officeDocument/2006/relationships/image" Target="../media/image327.png"/><Relationship Id="rId33" Type="http://schemas.openxmlformats.org/officeDocument/2006/relationships/image" Target="../media/image335.png"/><Relationship Id="rId38" Type="http://schemas.openxmlformats.org/officeDocument/2006/relationships/customXml" Target="../ink/ink2221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08" Type="http://schemas.openxmlformats.org/officeDocument/2006/relationships/customXml" Target="../ink/ink2256.xml"/><Relationship Id="rId54" Type="http://schemas.openxmlformats.org/officeDocument/2006/relationships/customXml" Target="../ink/ink2229.xml"/><Relationship Id="rId70" Type="http://schemas.openxmlformats.org/officeDocument/2006/relationships/customXml" Target="../ink/ink2237.xml"/><Relationship Id="rId75" Type="http://schemas.openxmlformats.org/officeDocument/2006/relationships/image" Target="../media/image356.png"/><Relationship Id="rId91" Type="http://schemas.openxmlformats.org/officeDocument/2006/relationships/image" Target="../media/image364.png"/><Relationship Id="rId96" Type="http://schemas.openxmlformats.org/officeDocument/2006/relationships/customXml" Target="../ink/ink22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05.xml"/><Relationship Id="rId15" Type="http://schemas.openxmlformats.org/officeDocument/2006/relationships/image" Target="../media/image326.png"/><Relationship Id="rId23" Type="http://schemas.openxmlformats.org/officeDocument/2006/relationships/image" Target="../media/image330.png"/><Relationship Id="rId28" Type="http://schemas.openxmlformats.org/officeDocument/2006/relationships/customXml" Target="../ink/ink2216.xml"/><Relationship Id="rId36" Type="http://schemas.openxmlformats.org/officeDocument/2006/relationships/customXml" Target="../ink/ink2220.xml"/><Relationship Id="rId49" Type="http://schemas.openxmlformats.org/officeDocument/2006/relationships/image" Target="../media/image343.png"/><Relationship Id="rId57" Type="http://schemas.openxmlformats.org/officeDocument/2006/relationships/image" Target="../media/image347.png"/><Relationship Id="rId106" Type="http://schemas.openxmlformats.org/officeDocument/2006/relationships/customXml" Target="../ink/ink2255.xml"/><Relationship Id="rId114" Type="http://schemas.openxmlformats.org/officeDocument/2006/relationships/customXml" Target="../ink/ink2259.xml"/><Relationship Id="rId10" Type="http://schemas.openxmlformats.org/officeDocument/2006/relationships/customXml" Target="../ink/ink2207.xml"/><Relationship Id="rId31" Type="http://schemas.openxmlformats.org/officeDocument/2006/relationships/image" Target="../media/image334.png"/><Relationship Id="rId44" Type="http://schemas.openxmlformats.org/officeDocument/2006/relationships/customXml" Target="../ink/ink2224.xml"/><Relationship Id="rId52" Type="http://schemas.openxmlformats.org/officeDocument/2006/relationships/customXml" Target="../ink/ink2228.xml"/><Relationship Id="rId60" Type="http://schemas.openxmlformats.org/officeDocument/2006/relationships/customXml" Target="../ink/ink2232.xml"/><Relationship Id="rId65" Type="http://schemas.openxmlformats.org/officeDocument/2006/relationships/image" Target="../media/image351.png"/><Relationship Id="rId73" Type="http://schemas.openxmlformats.org/officeDocument/2006/relationships/image" Target="../media/image355.png"/><Relationship Id="rId78" Type="http://schemas.openxmlformats.org/officeDocument/2006/relationships/customXml" Target="../ink/ink2241.xml"/><Relationship Id="rId81" Type="http://schemas.openxmlformats.org/officeDocument/2006/relationships/image" Target="../media/image359.png"/><Relationship Id="rId86" Type="http://schemas.openxmlformats.org/officeDocument/2006/relationships/customXml" Target="../ink/ink2245.xml"/><Relationship Id="rId94" Type="http://schemas.openxmlformats.org/officeDocument/2006/relationships/customXml" Target="../ink/ink2249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4" Type="http://schemas.openxmlformats.org/officeDocument/2006/relationships/customXml" Target="../ink/ink2204.xml"/><Relationship Id="rId9" Type="http://schemas.openxmlformats.org/officeDocument/2006/relationships/image" Target="../media/image323.png"/><Relationship Id="rId13" Type="http://schemas.openxmlformats.org/officeDocument/2006/relationships/image" Target="../media/image325.png"/><Relationship Id="rId18" Type="http://schemas.openxmlformats.org/officeDocument/2006/relationships/customXml" Target="../ink/ink2211.xml"/><Relationship Id="rId39" Type="http://schemas.openxmlformats.org/officeDocument/2006/relationships/image" Target="../media/image338.png"/><Relationship Id="rId109" Type="http://schemas.openxmlformats.org/officeDocument/2006/relationships/image" Target="../media/image373.png"/><Relationship Id="rId34" Type="http://schemas.openxmlformats.org/officeDocument/2006/relationships/customXml" Target="../ink/ink2219.xml"/><Relationship Id="rId50" Type="http://schemas.openxmlformats.org/officeDocument/2006/relationships/customXml" Target="../ink/ink2227.xml"/><Relationship Id="rId55" Type="http://schemas.openxmlformats.org/officeDocument/2006/relationships/image" Target="../media/image346.png"/><Relationship Id="rId76" Type="http://schemas.openxmlformats.org/officeDocument/2006/relationships/customXml" Target="../ink/ink2240.xml"/><Relationship Id="rId97" Type="http://schemas.openxmlformats.org/officeDocument/2006/relationships/image" Target="../media/image367.png"/><Relationship Id="rId104" Type="http://schemas.openxmlformats.org/officeDocument/2006/relationships/customXml" Target="../ink/ink2254.xml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92" Type="http://schemas.openxmlformats.org/officeDocument/2006/relationships/customXml" Target="../ink/ink2248.xml"/><Relationship Id="rId2" Type="http://schemas.openxmlformats.org/officeDocument/2006/relationships/customXml" Target="../ink/ink2203.xml"/><Relationship Id="rId29" Type="http://schemas.openxmlformats.org/officeDocument/2006/relationships/image" Target="../media/image333.png"/><Relationship Id="rId24" Type="http://schemas.openxmlformats.org/officeDocument/2006/relationships/customXml" Target="../ink/ink2214.xml"/><Relationship Id="rId40" Type="http://schemas.openxmlformats.org/officeDocument/2006/relationships/customXml" Target="../ink/ink2222.xml"/><Relationship Id="rId45" Type="http://schemas.openxmlformats.org/officeDocument/2006/relationships/image" Target="../media/image341.png"/><Relationship Id="rId66" Type="http://schemas.openxmlformats.org/officeDocument/2006/relationships/customXml" Target="../ink/ink2235.xml"/><Relationship Id="rId87" Type="http://schemas.openxmlformats.org/officeDocument/2006/relationships/image" Target="../media/image362.png"/><Relationship Id="rId110" Type="http://schemas.openxmlformats.org/officeDocument/2006/relationships/customXml" Target="../ink/ink2257.xml"/><Relationship Id="rId115" Type="http://schemas.openxmlformats.org/officeDocument/2006/relationships/image" Target="../media/image376.png"/><Relationship Id="rId61" Type="http://schemas.openxmlformats.org/officeDocument/2006/relationships/image" Target="../media/image349.png"/><Relationship Id="rId82" Type="http://schemas.openxmlformats.org/officeDocument/2006/relationships/customXml" Target="../ink/ink2243.xml"/><Relationship Id="rId19" Type="http://schemas.openxmlformats.org/officeDocument/2006/relationships/image" Target="../media/image328.png"/><Relationship Id="rId14" Type="http://schemas.openxmlformats.org/officeDocument/2006/relationships/customXml" Target="../ink/ink2209.xml"/><Relationship Id="rId30" Type="http://schemas.openxmlformats.org/officeDocument/2006/relationships/customXml" Target="../ink/ink2217.xml"/><Relationship Id="rId35" Type="http://schemas.openxmlformats.org/officeDocument/2006/relationships/image" Target="../media/image336.png"/><Relationship Id="rId56" Type="http://schemas.openxmlformats.org/officeDocument/2006/relationships/customXml" Target="../ink/ink2230.xml"/><Relationship Id="rId77" Type="http://schemas.openxmlformats.org/officeDocument/2006/relationships/image" Target="../media/image357.png"/><Relationship Id="rId100" Type="http://schemas.openxmlformats.org/officeDocument/2006/relationships/customXml" Target="../ink/ink2252.xml"/><Relationship Id="rId105" Type="http://schemas.openxmlformats.org/officeDocument/2006/relationships/image" Target="../media/image371.png"/><Relationship Id="rId8" Type="http://schemas.openxmlformats.org/officeDocument/2006/relationships/customXml" Target="../ink/ink2206.xml"/><Relationship Id="rId51" Type="http://schemas.openxmlformats.org/officeDocument/2006/relationships/image" Target="../media/image344.png"/><Relationship Id="rId72" Type="http://schemas.openxmlformats.org/officeDocument/2006/relationships/customXml" Target="../ink/ink2238.xml"/><Relationship Id="rId93" Type="http://schemas.openxmlformats.org/officeDocument/2006/relationships/image" Target="../media/image365.png"/><Relationship Id="rId98" Type="http://schemas.openxmlformats.org/officeDocument/2006/relationships/customXml" Target="../ink/ink2251.xml"/><Relationship Id="rId3" Type="http://schemas.openxmlformats.org/officeDocument/2006/relationships/image" Target="../media/image320.png"/><Relationship Id="rId25" Type="http://schemas.openxmlformats.org/officeDocument/2006/relationships/image" Target="../media/image331.png"/><Relationship Id="rId46" Type="http://schemas.openxmlformats.org/officeDocument/2006/relationships/customXml" Target="../ink/ink2225.xml"/><Relationship Id="rId67" Type="http://schemas.openxmlformats.org/officeDocument/2006/relationships/image" Target="../media/image352.png"/><Relationship Id="rId20" Type="http://schemas.openxmlformats.org/officeDocument/2006/relationships/customXml" Target="../ink/ink2212.xml"/><Relationship Id="rId41" Type="http://schemas.openxmlformats.org/officeDocument/2006/relationships/image" Target="../media/image339.png"/><Relationship Id="rId62" Type="http://schemas.openxmlformats.org/officeDocument/2006/relationships/customXml" Target="../ink/ink2233.xml"/><Relationship Id="rId83" Type="http://schemas.openxmlformats.org/officeDocument/2006/relationships/image" Target="../media/image360.png"/><Relationship Id="rId88" Type="http://schemas.openxmlformats.org/officeDocument/2006/relationships/customXml" Target="../ink/ink2246.xml"/><Relationship Id="rId111" Type="http://schemas.openxmlformats.org/officeDocument/2006/relationships/image" Target="../media/image374.png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42" Type="http://schemas.openxmlformats.org/officeDocument/2006/relationships/customXml" Target="../ink/ink2280.xml"/><Relationship Id="rId63" Type="http://schemas.openxmlformats.org/officeDocument/2006/relationships/image" Target="../media/image350.png"/><Relationship Id="rId84" Type="http://schemas.openxmlformats.org/officeDocument/2006/relationships/customXml" Target="../ink/ink2301.xml"/><Relationship Id="rId16" Type="http://schemas.openxmlformats.org/officeDocument/2006/relationships/customXml" Target="../ink/ink2267.xml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2275.xml"/><Relationship Id="rId37" Type="http://schemas.openxmlformats.org/officeDocument/2006/relationships/image" Target="../media/image337.png"/><Relationship Id="rId53" Type="http://schemas.openxmlformats.org/officeDocument/2006/relationships/image" Target="../media/image345.png"/><Relationship Id="rId58" Type="http://schemas.openxmlformats.org/officeDocument/2006/relationships/customXml" Target="../ink/ink2288.xml"/><Relationship Id="rId74" Type="http://schemas.openxmlformats.org/officeDocument/2006/relationships/customXml" Target="../ink/ink2296.xml"/><Relationship Id="rId79" Type="http://schemas.openxmlformats.org/officeDocument/2006/relationships/image" Target="../media/image358.png"/><Relationship Id="rId102" Type="http://schemas.openxmlformats.org/officeDocument/2006/relationships/customXml" Target="../ink/ink2310.xml"/><Relationship Id="rId123" Type="http://schemas.openxmlformats.org/officeDocument/2006/relationships/image" Target="../media/image380.png"/><Relationship Id="rId128" Type="http://schemas.openxmlformats.org/officeDocument/2006/relationships/customXml" Target="../ink/ink2323.xml"/><Relationship Id="rId5" Type="http://schemas.openxmlformats.org/officeDocument/2006/relationships/image" Target="../media/image321.png"/><Relationship Id="rId90" Type="http://schemas.openxmlformats.org/officeDocument/2006/relationships/customXml" Target="../ink/ink2304.xml"/><Relationship Id="rId95" Type="http://schemas.openxmlformats.org/officeDocument/2006/relationships/image" Target="../media/image366.png"/><Relationship Id="rId22" Type="http://schemas.openxmlformats.org/officeDocument/2006/relationships/customXml" Target="../ink/ink2270.xml"/><Relationship Id="rId27" Type="http://schemas.openxmlformats.org/officeDocument/2006/relationships/image" Target="../media/image332.png"/><Relationship Id="rId43" Type="http://schemas.openxmlformats.org/officeDocument/2006/relationships/image" Target="../media/image340.png"/><Relationship Id="rId48" Type="http://schemas.openxmlformats.org/officeDocument/2006/relationships/customXml" Target="../ink/ink2283.xml"/><Relationship Id="rId64" Type="http://schemas.openxmlformats.org/officeDocument/2006/relationships/customXml" Target="../ink/ink2291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18" Type="http://schemas.openxmlformats.org/officeDocument/2006/relationships/customXml" Target="../ink/ink2318.xml"/><Relationship Id="rId134" Type="http://schemas.openxmlformats.org/officeDocument/2006/relationships/customXml" Target="../ink/ink2326.xml"/><Relationship Id="rId80" Type="http://schemas.openxmlformats.org/officeDocument/2006/relationships/customXml" Target="../ink/ink2299.xml"/><Relationship Id="rId85" Type="http://schemas.openxmlformats.org/officeDocument/2006/relationships/image" Target="../media/image361.png"/><Relationship Id="rId12" Type="http://schemas.openxmlformats.org/officeDocument/2006/relationships/customXml" Target="../ink/ink2265.xml"/><Relationship Id="rId17" Type="http://schemas.openxmlformats.org/officeDocument/2006/relationships/image" Target="../media/image327.png"/><Relationship Id="rId33" Type="http://schemas.openxmlformats.org/officeDocument/2006/relationships/image" Target="../media/image335.png"/><Relationship Id="rId38" Type="http://schemas.openxmlformats.org/officeDocument/2006/relationships/customXml" Target="../ink/ink2278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08" Type="http://schemas.openxmlformats.org/officeDocument/2006/relationships/customXml" Target="../ink/ink2313.xml"/><Relationship Id="rId124" Type="http://schemas.openxmlformats.org/officeDocument/2006/relationships/customXml" Target="../ink/ink2321.xml"/><Relationship Id="rId129" Type="http://schemas.openxmlformats.org/officeDocument/2006/relationships/image" Target="../media/image383.png"/><Relationship Id="rId54" Type="http://schemas.openxmlformats.org/officeDocument/2006/relationships/customXml" Target="../ink/ink2286.xml"/><Relationship Id="rId70" Type="http://schemas.openxmlformats.org/officeDocument/2006/relationships/customXml" Target="../ink/ink2294.xml"/><Relationship Id="rId75" Type="http://schemas.openxmlformats.org/officeDocument/2006/relationships/image" Target="../media/image356.png"/><Relationship Id="rId91" Type="http://schemas.openxmlformats.org/officeDocument/2006/relationships/image" Target="../media/image364.png"/><Relationship Id="rId96" Type="http://schemas.openxmlformats.org/officeDocument/2006/relationships/customXml" Target="../ink/ink23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2.xml"/><Relationship Id="rId23" Type="http://schemas.openxmlformats.org/officeDocument/2006/relationships/image" Target="../media/image330.png"/><Relationship Id="rId28" Type="http://schemas.openxmlformats.org/officeDocument/2006/relationships/customXml" Target="../ink/ink2273.xml"/><Relationship Id="rId49" Type="http://schemas.openxmlformats.org/officeDocument/2006/relationships/image" Target="../media/image343.png"/><Relationship Id="rId114" Type="http://schemas.openxmlformats.org/officeDocument/2006/relationships/customXml" Target="../ink/ink2316.xml"/><Relationship Id="rId119" Type="http://schemas.openxmlformats.org/officeDocument/2006/relationships/image" Target="../media/image378.png"/><Relationship Id="rId44" Type="http://schemas.openxmlformats.org/officeDocument/2006/relationships/customXml" Target="../ink/ink2281.xml"/><Relationship Id="rId60" Type="http://schemas.openxmlformats.org/officeDocument/2006/relationships/customXml" Target="../ink/ink2289.xml"/><Relationship Id="rId65" Type="http://schemas.openxmlformats.org/officeDocument/2006/relationships/image" Target="../media/image351.png"/><Relationship Id="rId81" Type="http://schemas.openxmlformats.org/officeDocument/2006/relationships/image" Target="../media/image359.png"/><Relationship Id="rId86" Type="http://schemas.openxmlformats.org/officeDocument/2006/relationships/customXml" Target="../ink/ink2302.xml"/><Relationship Id="rId130" Type="http://schemas.openxmlformats.org/officeDocument/2006/relationships/customXml" Target="../ink/ink2324.xml"/><Relationship Id="rId135" Type="http://schemas.openxmlformats.org/officeDocument/2006/relationships/image" Target="../media/image386.png"/><Relationship Id="rId13" Type="http://schemas.openxmlformats.org/officeDocument/2006/relationships/image" Target="../media/image325.png"/><Relationship Id="rId18" Type="http://schemas.openxmlformats.org/officeDocument/2006/relationships/customXml" Target="../ink/ink2268.xml"/><Relationship Id="rId39" Type="http://schemas.openxmlformats.org/officeDocument/2006/relationships/image" Target="../media/image338.png"/><Relationship Id="rId109" Type="http://schemas.openxmlformats.org/officeDocument/2006/relationships/image" Target="../media/image373.png"/><Relationship Id="rId34" Type="http://schemas.openxmlformats.org/officeDocument/2006/relationships/customXml" Target="../ink/ink2276.xml"/><Relationship Id="rId50" Type="http://schemas.openxmlformats.org/officeDocument/2006/relationships/customXml" Target="../ink/ink2284.xml"/><Relationship Id="rId55" Type="http://schemas.openxmlformats.org/officeDocument/2006/relationships/image" Target="../media/image346.png"/><Relationship Id="rId76" Type="http://schemas.openxmlformats.org/officeDocument/2006/relationships/customXml" Target="../ink/ink2297.xml"/><Relationship Id="rId97" Type="http://schemas.openxmlformats.org/officeDocument/2006/relationships/image" Target="../media/image367.png"/><Relationship Id="rId104" Type="http://schemas.openxmlformats.org/officeDocument/2006/relationships/customXml" Target="../ink/ink2311.xml"/><Relationship Id="rId120" Type="http://schemas.openxmlformats.org/officeDocument/2006/relationships/customXml" Target="../ink/ink2319.xml"/><Relationship Id="rId125" Type="http://schemas.openxmlformats.org/officeDocument/2006/relationships/image" Target="../media/image381.png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92" Type="http://schemas.openxmlformats.org/officeDocument/2006/relationships/customXml" Target="../ink/ink2305.xml"/><Relationship Id="rId2" Type="http://schemas.openxmlformats.org/officeDocument/2006/relationships/customXml" Target="../ink/ink2260.xml"/><Relationship Id="rId29" Type="http://schemas.openxmlformats.org/officeDocument/2006/relationships/image" Target="../media/image333.png"/><Relationship Id="rId24" Type="http://schemas.openxmlformats.org/officeDocument/2006/relationships/customXml" Target="../ink/ink2271.xml"/><Relationship Id="rId40" Type="http://schemas.openxmlformats.org/officeDocument/2006/relationships/customXml" Target="../ink/ink2279.xml"/><Relationship Id="rId45" Type="http://schemas.openxmlformats.org/officeDocument/2006/relationships/image" Target="../media/image341.png"/><Relationship Id="rId66" Type="http://schemas.openxmlformats.org/officeDocument/2006/relationships/customXml" Target="../ink/ink2292.xml"/><Relationship Id="rId87" Type="http://schemas.openxmlformats.org/officeDocument/2006/relationships/image" Target="../media/image362.png"/><Relationship Id="rId110" Type="http://schemas.openxmlformats.org/officeDocument/2006/relationships/customXml" Target="../ink/ink2314.xml"/><Relationship Id="rId115" Type="http://schemas.openxmlformats.org/officeDocument/2006/relationships/image" Target="../media/image376.png"/><Relationship Id="rId131" Type="http://schemas.openxmlformats.org/officeDocument/2006/relationships/image" Target="../media/image384.png"/><Relationship Id="rId136" Type="http://schemas.openxmlformats.org/officeDocument/2006/relationships/customXml" Target="../ink/ink2327.xml"/><Relationship Id="rId61" Type="http://schemas.openxmlformats.org/officeDocument/2006/relationships/image" Target="../media/image349.png"/><Relationship Id="rId82" Type="http://schemas.openxmlformats.org/officeDocument/2006/relationships/customXml" Target="../ink/ink2300.xml"/><Relationship Id="rId19" Type="http://schemas.openxmlformats.org/officeDocument/2006/relationships/image" Target="../media/image328.png"/><Relationship Id="rId14" Type="http://schemas.openxmlformats.org/officeDocument/2006/relationships/customXml" Target="../ink/ink2266.xml"/><Relationship Id="rId30" Type="http://schemas.openxmlformats.org/officeDocument/2006/relationships/customXml" Target="../ink/ink2274.xml"/><Relationship Id="rId35" Type="http://schemas.openxmlformats.org/officeDocument/2006/relationships/image" Target="../media/image336.png"/><Relationship Id="rId56" Type="http://schemas.openxmlformats.org/officeDocument/2006/relationships/customXml" Target="../ink/ink2287.xml"/><Relationship Id="rId77" Type="http://schemas.openxmlformats.org/officeDocument/2006/relationships/image" Target="../media/image357.png"/><Relationship Id="rId100" Type="http://schemas.openxmlformats.org/officeDocument/2006/relationships/customXml" Target="../ink/ink2309.xml"/><Relationship Id="rId105" Type="http://schemas.openxmlformats.org/officeDocument/2006/relationships/image" Target="../media/image371.png"/><Relationship Id="rId126" Type="http://schemas.openxmlformats.org/officeDocument/2006/relationships/customXml" Target="../ink/ink2322.xml"/><Relationship Id="rId8" Type="http://schemas.openxmlformats.org/officeDocument/2006/relationships/customXml" Target="../ink/ink2263.xml"/><Relationship Id="rId51" Type="http://schemas.openxmlformats.org/officeDocument/2006/relationships/image" Target="../media/image344.png"/><Relationship Id="rId72" Type="http://schemas.openxmlformats.org/officeDocument/2006/relationships/customXml" Target="../ink/ink2295.xml"/><Relationship Id="rId93" Type="http://schemas.openxmlformats.org/officeDocument/2006/relationships/image" Target="../media/image365.png"/><Relationship Id="rId98" Type="http://schemas.openxmlformats.org/officeDocument/2006/relationships/customXml" Target="../ink/ink2308.xml"/><Relationship Id="rId121" Type="http://schemas.openxmlformats.org/officeDocument/2006/relationships/image" Target="../media/image379.png"/><Relationship Id="rId3" Type="http://schemas.openxmlformats.org/officeDocument/2006/relationships/image" Target="../media/image320.png"/><Relationship Id="rId25" Type="http://schemas.openxmlformats.org/officeDocument/2006/relationships/image" Target="../media/image331.png"/><Relationship Id="rId46" Type="http://schemas.openxmlformats.org/officeDocument/2006/relationships/customXml" Target="../ink/ink2282.xml"/><Relationship Id="rId67" Type="http://schemas.openxmlformats.org/officeDocument/2006/relationships/image" Target="../media/image352.png"/><Relationship Id="rId116" Type="http://schemas.openxmlformats.org/officeDocument/2006/relationships/customXml" Target="../ink/ink2317.xml"/><Relationship Id="rId137" Type="http://schemas.openxmlformats.org/officeDocument/2006/relationships/image" Target="../media/image387.png"/><Relationship Id="rId20" Type="http://schemas.openxmlformats.org/officeDocument/2006/relationships/customXml" Target="../ink/ink2269.xml"/><Relationship Id="rId41" Type="http://schemas.openxmlformats.org/officeDocument/2006/relationships/image" Target="../media/image339.png"/><Relationship Id="rId62" Type="http://schemas.openxmlformats.org/officeDocument/2006/relationships/customXml" Target="../ink/ink2290.xml"/><Relationship Id="rId83" Type="http://schemas.openxmlformats.org/officeDocument/2006/relationships/image" Target="../media/image360.png"/><Relationship Id="rId88" Type="http://schemas.openxmlformats.org/officeDocument/2006/relationships/customXml" Target="../ink/ink2303.xml"/><Relationship Id="rId111" Type="http://schemas.openxmlformats.org/officeDocument/2006/relationships/image" Target="../media/image374.png"/><Relationship Id="rId132" Type="http://schemas.openxmlformats.org/officeDocument/2006/relationships/customXml" Target="../ink/ink2325.xml"/><Relationship Id="rId15" Type="http://schemas.openxmlformats.org/officeDocument/2006/relationships/image" Target="../media/image326.png"/><Relationship Id="rId36" Type="http://schemas.openxmlformats.org/officeDocument/2006/relationships/customXml" Target="../ink/ink2277.xml"/><Relationship Id="rId57" Type="http://schemas.openxmlformats.org/officeDocument/2006/relationships/image" Target="../media/image347.png"/><Relationship Id="rId106" Type="http://schemas.openxmlformats.org/officeDocument/2006/relationships/customXml" Target="../ink/ink2312.xml"/><Relationship Id="rId127" Type="http://schemas.openxmlformats.org/officeDocument/2006/relationships/image" Target="../media/image382.png"/><Relationship Id="rId10" Type="http://schemas.openxmlformats.org/officeDocument/2006/relationships/customXml" Target="../ink/ink2264.xml"/><Relationship Id="rId31" Type="http://schemas.openxmlformats.org/officeDocument/2006/relationships/image" Target="../media/image334.png"/><Relationship Id="rId52" Type="http://schemas.openxmlformats.org/officeDocument/2006/relationships/customXml" Target="../ink/ink2285.xml"/><Relationship Id="rId73" Type="http://schemas.openxmlformats.org/officeDocument/2006/relationships/image" Target="../media/image355.png"/><Relationship Id="rId78" Type="http://schemas.openxmlformats.org/officeDocument/2006/relationships/customXml" Target="../ink/ink2298.xml"/><Relationship Id="rId94" Type="http://schemas.openxmlformats.org/officeDocument/2006/relationships/customXml" Target="../ink/ink2306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2320.xml"/><Relationship Id="rId4" Type="http://schemas.openxmlformats.org/officeDocument/2006/relationships/customXml" Target="../ink/ink2261.xml"/><Relationship Id="rId9" Type="http://schemas.openxmlformats.org/officeDocument/2006/relationships/image" Target="../media/image323.png"/><Relationship Id="rId26" Type="http://schemas.openxmlformats.org/officeDocument/2006/relationships/customXml" Target="../ink/ink2272.xml"/><Relationship Id="rId47" Type="http://schemas.openxmlformats.org/officeDocument/2006/relationships/image" Target="../media/image342.png"/><Relationship Id="rId68" Type="http://schemas.openxmlformats.org/officeDocument/2006/relationships/customXml" Target="../ink/ink2293.xml"/><Relationship Id="rId89" Type="http://schemas.openxmlformats.org/officeDocument/2006/relationships/image" Target="../media/image363.png"/><Relationship Id="rId112" Type="http://schemas.openxmlformats.org/officeDocument/2006/relationships/customXml" Target="../ink/ink2315.xml"/><Relationship Id="rId133" Type="http://schemas.openxmlformats.org/officeDocument/2006/relationships/image" Target="../media/image385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42" Type="http://schemas.openxmlformats.org/officeDocument/2006/relationships/customXml" Target="../ink/ink2348.xml"/><Relationship Id="rId63" Type="http://schemas.openxmlformats.org/officeDocument/2006/relationships/image" Target="../media/image350.png"/><Relationship Id="rId84" Type="http://schemas.openxmlformats.org/officeDocument/2006/relationships/customXml" Target="../ink/ink2369.xml"/><Relationship Id="rId138" Type="http://schemas.openxmlformats.org/officeDocument/2006/relationships/customXml" Target="../ink/ink2396.xml"/><Relationship Id="rId159" Type="http://schemas.openxmlformats.org/officeDocument/2006/relationships/image" Target="../media/image398.png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2343.xml"/><Relationship Id="rId53" Type="http://schemas.openxmlformats.org/officeDocument/2006/relationships/image" Target="../media/image345.png"/><Relationship Id="rId74" Type="http://schemas.openxmlformats.org/officeDocument/2006/relationships/customXml" Target="../ink/ink2364.xml"/><Relationship Id="rId128" Type="http://schemas.openxmlformats.org/officeDocument/2006/relationships/customXml" Target="../ink/ink2391.xml"/><Relationship Id="rId149" Type="http://schemas.openxmlformats.org/officeDocument/2006/relationships/image" Target="../media/image393.png"/><Relationship Id="rId5" Type="http://schemas.openxmlformats.org/officeDocument/2006/relationships/image" Target="../media/image321.png"/><Relationship Id="rId95" Type="http://schemas.openxmlformats.org/officeDocument/2006/relationships/image" Target="../media/image366.png"/><Relationship Id="rId160" Type="http://schemas.openxmlformats.org/officeDocument/2006/relationships/customXml" Target="../ink/ink2407.xml"/><Relationship Id="rId22" Type="http://schemas.openxmlformats.org/officeDocument/2006/relationships/customXml" Target="../ink/ink2338.xml"/><Relationship Id="rId43" Type="http://schemas.openxmlformats.org/officeDocument/2006/relationships/image" Target="../media/image340.png"/><Relationship Id="rId64" Type="http://schemas.openxmlformats.org/officeDocument/2006/relationships/customXml" Target="../ink/ink2359.xml"/><Relationship Id="rId118" Type="http://schemas.openxmlformats.org/officeDocument/2006/relationships/customXml" Target="../ink/ink2386.xml"/><Relationship Id="rId139" Type="http://schemas.openxmlformats.org/officeDocument/2006/relationships/image" Target="../media/image388.png"/><Relationship Id="rId85" Type="http://schemas.openxmlformats.org/officeDocument/2006/relationships/image" Target="../media/image361.png"/><Relationship Id="rId150" Type="http://schemas.openxmlformats.org/officeDocument/2006/relationships/customXml" Target="../ink/ink2402.xml"/><Relationship Id="rId12" Type="http://schemas.openxmlformats.org/officeDocument/2006/relationships/customXml" Target="../ink/ink2333.xml"/><Relationship Id="rId17" Type="http://schemas.openxmlformats.org/officeDocument/2006/relationships/image" Target="../media/image327.png"/><Relationship Id="rId33" Type="http://schemas.openxmlformats.org/officeDocument/2006/relationships/image" Target="../media/image335.png"/><Relationship Id="rId38" Type="http://schemas.openxmlformats.org/officeDocument/2006/relationships/customXml" Target="../ink/ink2346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08" Type="http://schemas.openxmlformats.org/officeDocument/2006/relationships/customXml" Target="../ink/ink2381.xml"/><Relationship Id="rId124" Type="http://schemas.openxmlformats.org/officeDocument/2006/relationships/customXml" Target="../ink/ink2389.xml"/><Relationship Id="rId129" Type="http://schemas.openxmlformats.org/officeDocument/2006/relationships/image" Target="../media/image383.png"/><Relationship Id="rId54" Type="http://schemas.openxmlformats.org/officeDocument/2006/relationships/customXml" Target="../ink/ink2354.xml"/><Relationship Id="rId70" Type="http://schemas.openxmlformats.org/officeDocument/2006/relationships/customXml" Target="../ink/ink2362.xml"/><Relationship Id="rId75" Type="http://schemas.openxmlformats.org/officeDocument/2006/relationships/image" Target="../media/image356.png"/><Relationship Id="rId91" Type="http://schemas.openxmlformats.org/officeDocument/2006/relationships/image" Target="../media/image364.png"/><Relationship Id="rId96" Type="http://schemas.openxmlformats.org/officeDocument/2006/relationships/customXml" Target="../ink/ink2375.xml"/><Relationship Id="rId140" Type="http://schemas.openxmlformats.org/officeDocument/2006/relationships/customXml" Target="../ink/ink2397.xml"/><Relationship Id="rId145" Type="http://schemas.openxmlformats.org/officeDocument/2006/relationships/image" Target="../media/image391.png"/><Relationship Id="rId161" Type="http://schemas.openxmlformats.org/officeDocument/2006/relationships/image" Target="../media/image399.png"/><Relationship Id="rId166" Type="http://schemas.openxmlformats.org/officeDocument/2006/relationships/customXml" Target="../ink/ink24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0.xml"/><Relationship Id="rId23" Type="http://schemas.openxmlformats.org/officeDocument/2006/relationships/image" Target="../media/image330.png"/><Relationship Id="rId28" Type="http://schemas.openxmlformats.org/officeDocument/2006/relationships/customXml" Target="../ink/ink2341.xml"/><Relationship Id="rId49" Type="http://schemas.openxmlformats.org/officeDocument/2006/relationships/image" Target="../media/image343.png"/><Relationship Id="rId114" Type="http://schemas.openxmlformats.org/officeDocument/2006/relationships/customXml" Target="../ink/ink2384.xml"/><Relationship Id="rId119" Type="http://schemas.openxmlformats.org/officeDocument/2006/relationships/image" Target="../media/image378.png"/><Relationship Id="rId44" Type="http://schemas.openxmlformats.org/officeDocument/2006/relationships/customXml" Target="../ink/ink2349.xml"/><Relationship Id="rId60" Type="http://schemas.openxmlformats.org/officeDocument/2006/relationships/customXml" Target="../ink/ink2357.xml"/><Relationship Id="rId65" Type="http://schemas.openxmlformats.org/officeDocument/2006/relationships/image" Target="../media/image351.png"/><Relationship Id="rId81" Type="http://schemas.openxmlformats.org/officeDocument/2006/relationships/image" Target="../media/image359.png"/><Relationship Id="rId86" Type="http://schemas.openxmlformats.org/officeDocument/2006/relationships/customXml" Target="../ink/ink2370.xml"/><Relationship Id="rId130" Type="http://schemas.openxmlformats.org/officeDocument/2006/relationships/customXml" Target="../ink/ink2392.xml"/><Relationship Id="rId135" Type="http://schemas.openxmlformats.org/officeDocument/2006/relationships/image" Target="../media/image386.png"/><Relationship Id="rId151" Type="http://schemas.openxmlformats.org/officeDocument/2006/relationships/image" Target="../media/image394.png"/><Relationship Id="rId156" Type="http://schemas.openxmlformats.org/officeDocument/2006/relationships/customXml" Target="../ink/ink2405.xml"/><Relationship Id="rId13" Type="http://schemas.openxmlformats.org/officeDocument/2006/relationships/image" Target="../media/image325.png"/><Relationship Id="rId18" Type="http://schemas.openxmlformats.org/officeDocument/2006/relationships/customXml" Target="../ink/ink2336.xml"/><Relationship Id="rId39" Type="http://schemas.openxmlformats.org/officeDocument/2006/relationships/image" Target="../media/image338.png"/><Relationship Id="rId109" Type="http://schemas.openxmlformats.org/officeDocument/2006/relationships/image" Target="../media/image373.png"/><Relationship Id="rId34" Type="http://schemas.openxmlformats.org/officeDocument/2006/relationships/customXml" Target="../ink/ink2344.xml"/><Relationship Id="rId50" Type="http://schemas.openxmlformats.org/officeDocument/2006/relationships/customXml" Target="../ink/ink2352.xml"/><Relationship Id="rId55" Type="http://schemas.openxmlformats.org/officeDocument/2006/relationships/image" Target="../media/image346.png"/><Relationship Id="rId76" Type="http://schemas.openxmlformats.org/officeDocument/2006/relationships/customXml" Target="../ink/ink2365.xml"/><Relationship Id="rId97" Type="http://schemas.openxmlformats.org/officeDocument/2006/relationships/image" Target="../media/image367.png"/><Relationship Id="rId104" Type="http://schemas.openxmlformats.org/officeDocument/2006/relationships/customXml" Target="../ink/ink2379.xml"/><Relationship Id="rId120" Type="http://schemas.openxmlformats.org/officeDocument/2006/relationships/customXml" Target="../ink/ink2387.xml"/><Relationship Id="rId125" Type="http://schemas.openxmlformats.org/officeDocument/2006/relationships/image" Target="../media/image381.png"/><Relationship Id="rId141" Type="http://schemas.openxmlformats.org/officeDocument/2006/relationships/image" Target="../media/image389.png"/><Relationship Id="rId146" Type="http://schemas.openxmlformats.org/officeDocument/2006/relationships/customXml" Target="../ink/ink2400.xml"/><Relationship Id="rId167" Type="http://schemas.openxmlformats.org/officeDocument/2006/relationships/image" Target="../media/image402.png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92" Type="http://schemas.openxmlformats.org/officeDocument/2006/relationships/customXml" Target="../ink/ink2373.xml"/><Relationship Id="rId162" Type="http://schemas.openxmlformats.org/officeDocument/2006/relationships/customXml" Target="../ink/ink2408.xml"/><Relationship Id="rId2" Type="http://schemas.openxmlformats.org/officeDocument/2006/relationships/customXml" Target="../ink/ink2328.xml"/><Relationship Id="rId29" Type="http://schemas.openxmlformats.org/officeDocument/2006/relationships/image" Target="../media/image333.png"/><Relationship Id="rId24" Type="http://schemas.openxmlformats.org/officeDocument/2006/relationships/customXml" Target="../ink/ink2339.xml"/><Relationship Id="rId40" Type="http://schemas.openxmlformats.org/officeDocument/2006/relationships/customXml" Target="../ink/ink2347.xml"/><Relationship Id="rId45" Type="http://schemas.openxmlformats.org/officeDocument/2006/relationships/image" Target="../media/image341.png"/><Relationship Id="rId66" Type="http://schemas.openxmlformats.org/officeDocument/2006/relationships/customXml" Target="../ink/ink2360.xml"/><Relationship Id="rId87" Type="http://schemas.openxmlformats.org/officeDocument/2006/relationships/image" Target="../media/image362.png"/><Relationship Id="rId110" Type="http://schemas.openxmlformats.org/officeDocument/2006/relationships/customXml" Target="../ink/ink2382.xml"/><Relationship Id="rId115" Type="http://schemas.openxmlformats.org/officeDocument/2006/relationships/image" Target="../media/image376.png"/><Relationship Id="rId131" Type="http://schemas.openxmlformats.org/officeDocument/2006/relationships/image" Target="../media/image384.png"/><Relationship Id="rId136" Type="http://schemas.openxmlformats.org/officeDocument/2006/relationships/customXml" Target="../ink/ink2395.xml"/><Relationship Id="rId157" Type="http://schemas.openxmlformats.org/officeDocument/2006/relationships/image" Target="../media/image397.png"/><Relationship Id="rId61" Type="http://schemas.openxmlformats.org/officeDocument/2006/relationships/image" Target="../media/image349.png"/><Relationship Id="rId82" Type="http://schemas.openxmlformats.org/officeDocument/2006/relationships/customXml" Target="../ink/ink2368.xml"/><Relationship Id="rId152" Type="http://schemas.openxmlformats.org/officeDocument/2006/relationships/customXml" Target="../ink/ink2403.xml"/><Relationship Id="rId19" Type="http://schemas.openxmlformats.org/officeDocument/2006/relationships/image" Target="../media/image328.png"/><Relationship Id="rId14" Type="http://schemas.openxmlformats.org/officeDocument/2006/relationships/customXml" Target="../ink/ink2334.xml"/><Relationship Id="rId30" Type="http://schemas.openxmlformats.org/officeDocument/2006/relationships/customXml" Target="../ink/ink2342.xml"/><Relationship Id="rId35" Type="http://schemas.openxmlformats.org/officeDocument/2006/relationships/image" Target="../media/image336.png"/><Relationship Id="rId56" Type="http://schemas.openxmlformats.org/officeDocument/2006/relationships/customXml" Target="../ink/ink2355.xml"/><Relationship Id="rId77" Type="http://schemas.openxmlformats.org/officeDocument/2006/relationships/image" Target="../media/image357.png"/><Relationship Id="rId100" Type="http://schemas.openxmlformats.org/officeDocument/2006/relationships/customXml" Target="../ink/ink2377.xml"/><Relationship Id="rId105" Type="http://schemas.openxmlformats.org/officeDocument/2006/relationships/image" Target="../media/image371.png"/><Relationship Id="rId126" Type="http://schemas.openxmlformats.org/officeDocument/2006/relationships/customXml" Target="../ink/ink2390.xml"/><Relationship Id="rId147" Type="http://schemas.openxmlformats.org/officeDocument/2006/relationships/image" Target="../media/image392.png"/><Relationship Id="rId8" Type="http://schemas.openxmlformats.org/officeDocument/2006/relationships/customXml" Target="../ink/ink2331.xml"/><Relationship Id="rId51" Type="http://schemas.openxmlformats.org/officeDocument/2006/relationships/image" Target="../media/image344.png"/><Relationship Id="rId72" Type="http://schemas.openxmlformats.org/officeDocument/2006/relationships/customXml" Target="../ink/ink2363.xml"/><Relationship Id="rId93" Type="http://schemas.openxmlformats.org/officeDocument/2006/relationships/image" Target="../media/image365.png"/><Relationship Id="rId98" Type="http://schemas.openxmlformats.org/officeDocument/2006/relationships/customXml" Target="../ink/ink2376.xml"/><Relationship Id="rId121" Type="http://schemas.openxmlformats.org/officeDocument/2006/relationships/image" Target="../media/image379.png"/><Relationship Id="rId142" Type="http://schemas.openxmlformats.org/officeDocument/2006/relationships/customXml" Target="../ink/ink2398.xml"/><Relationship Id="rId163" Type="http://schemas.openxmlformats.org/officeDocument/2006/relationships/image" Target="../media/image400.png"/><Relationship Id="rId3" Type="http://schemas.openxmlformats.org/officeDocument/2006/relationships/image" Target="../media/image320.png"/><Relationship Id="rId25" Type="http://schemas.openxmlformats.org/officeDocument/2006/relationships/image" Target="../media/image331.png"/><Relationship Id="rId46" Type="http://schemas.openxmlformats.org/officeDocument/2006/relationships/customXml" Target="../ink/ink2350.xml"/><Relationship Id="rId67" Type="http://schemas.openxmlformats.org/officeDocument/2006/relationships/image" Target="../media/image352.png"/><Relationship Id="rId116" Type="http://schemas.openxmlformats.org/officeDocument/2006/relationships/customXml" Target="../ink/ink2385.xml"/><Relationship Id="rId137" Type="http://schemas.openxmlformats.org/officeDocument/2006/relationships/image" Target="../media/image387.png"/><Relationship Id="rId158" Type="http://schemas.openxmlformats.org/officeDocument/2006/relationships/customXml" Target="../ink/ink2406.xml"/><Relationship Id="rId20" Type="http://schemas.openxmlformats.org/officeDocument/2006/relationships/customXml" Target="../ink/ink2337.xml"/><Relationship Id="rId41" Type="http://schemas.openxmlformats.org/officeDocument/2006/relationships/image" Target="../media/image339.png"/><Relationship Id="rId62" Type="http://schemas.openxmlformats.org/officeDocument/2006/relationships/customXml" Target="../ink/ink2358.xml"/><Relationship Id="rId83" Type="http://schemas.openxmlformats.org/officeDocument/2006/relationships/image" Target="../media/image360.png"/><Relationship Id="rId88" Type="http://schemas.openxmlformats.org/officeDocument/2006/relationships/customXml" Target="../ink/ink2371.xml"/><Relationship Id="rId111" Type="http://schemas.openxmlformats.org/officeDocument/2006/relationships/image" Target="../media/image374.png"/><Relationship Id="rId132" Type="http://schemas.openxmlformats.org/officeDocument/2006/relationships/customXml" Target="../ink/ink2393.xml"/><Relationship Id="rId153" Type="http://schemas.openxmlformats.org/officeDocument/2006/relationships/image" Target="../media/image395.png"/><Relationship Id="rId15" Type="http://schemas.openxmlformats.org/officeDocument/2006/relationships/image" Target="../media/image326.png"/><Relationship Id="rId36" Type="http://schemas.openxmlformats.org/officeDocument/2006/relationships/customXml" Target="../ink/ink2345.xml"/><Relationship Id="rId57" Type="http://schemas.openxmlformats.org/officeDocument/2006/relationships/image" Target="../media/image347.png"/><Relationship Id="rId106" Type="http://schemas.openxmlformats.org/officeDocument/2006/relationships/customXml" Target="../ink/ink2380.xml"/><Relationship Id="rId127" Type="http://schemas.openxmlformats.org/officeDocument/2006/relationships/image" Target="../media/image382.png"/><Relationship Id="rId10" Type="http://schemas.openxmlformats.org/officeDocument/2006/relationships/customXml" Target="../ink/ink2332.xml"/><Relationship Id="rId31" Type="http://schemas.openxmlformats.org/officeDocument/2006/relationships/image" Target="../media/image334.png"/><Relationship Id="rId52" Type="http://schemas.openxmlformats.org/officeDocument/2006/relationships/customXml" Target="../ink/ink2353.xml"/><Relationship Id="rId73" Type="http://schemas.openxmlformats.org/officeDocument/2006/relationships/image" Target="../media/image355.png"/><Relationship Id="rId78" Type="http://schemas.openxmlformats.org/officeDocument/2006/relationships/customXml" Target="../ink/ink2366.xml"/><Relationship Id="rId94" Type="http://schemas.openxmlformats.org/officeDocument/2006/relationships/customXml" Target="../ink/ink2374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2388.xml"/><Relationship Id="rId143" Type="http://schemas.openxmlformats.org/officeDocument/2006/relationships/image" Target="../media/image390.png"/><Relationship Id="rId148" Type="http://schemas.openxmlformats.org/officeDocument/2006/relationships/customXml" Target="../ink/ink2401.xml"/><Relationship Id="rId164" Type="http://schemas.openxmlformats.org/officeDocument/2006/relationships/customXml" Target="../ink/ink2409.xml"/><Relationship Id="rId4" Type="http://schemas.openxmlformats.org/officeDocument/2006/relationships/customXml" Target="../ink/ink2329.xml"/><Relationship Id="rId9" Type="http://schemas.openxmlformats.org/officeDocument/2006/relationships/image" Target="../media/image323.png"/><Relationship Id="rId26" Type="http://schemas.openxmlformats.org/officeDocument/2006/relationships/customXml" Target="../ink/ink2340.xml"/><Relationship Id="rId47" Type="http://schemas.openxmlformats.org/officeDocument/2006/relationships/image" Target="../media/image342.png"/><Relationship Id="rId68" Type="http://schemas.openxmlformats.org/officeDocument/2006/relationships/customXml" Target="../ink/ink2361.xml"/><Relationship Id="rId89" Type="http://schemas.openxmlformats.org/officeDocument/2006/relationships/image" Target="../media/image363.png"/><Relationship Id="rId112" Type="http://schemas.openxmlformats.org/officeDocument/2006/relationships/customXml" Target="../ink/ink2383.xml"/><Relationship Id="rId133" Type="http://schemas.openxmlformats.org/officeDocument/2006/relationships/image" Target="../media/image385.png"/><Relationship Id="rId154" Type="http://schemas.openxmlformats.org/officeDocument/2006/relationships/customXml" Target="../ink/ink2404.xml"/><Relationship Id="rId16" Type="http://schemas.openxmlformats.org/officeDocument/2006/relationships/customXml" Target="../ink/ink2335.xml"/><Relationship Id="rId37" Type="http://schemas.openxmlformats.org/officeDocument/2006/relationships/image" Target="../media/image337.png"/><Relationship Id="rId58" Type="http://schemas.openxmlformats.org/officeDocument/2006/relationships/customXml" Target="../ink/ink2356.xml"/><Relationship Id="rId79" Type="http://schemas.openxmlformats.org/officeDocument/2006/relationships/image" Target="../media/image358.png"/><Relationship Id="rId102" Type="http://schemas.openxmlformats.org/officeDocument/2006/relationships/customXml" Target="../ink/ink2378.xml"/><Relationship Id="rId123" Type="http://schemas.openxmlformats.org/officeDocument/2006/relationships/image" Target="../media/image380.png"/><Relationship Id="rId144" Type="http://schemas.openxmlformats.org/officeDocument/2006/relationships/customXml" Target="../ink/ink2399.xml"/><Relationship Id="rId90" Type="http://schemas.openxmlformats.org/officeDocument/2006/relationships/customXml" Target="../ink/ink2372.xml"/><Relationship Id="rId165" Type="http://schemas.openxmlformats.org/officeDocument/2006/relationships/image" Target="../media/image401.png"/><Relationship Id="rId27" Type="http://schemas.openxmlformats.org/officeDocument/2006/relationships/image" Target="../media/image332.png"/><Relationship Id="rId48" Type="http://schemas.openxmlformats.org/officeDocument/2006/relationships/customXml" Target="../ink/ink2351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2394.xml"/><Relationship Id="rId80" Type="http://schemas.openxmlformats.org/officeDocument/2006/relationships/customXml" Target="../ink/ink2367.xml"/><Relationship Id="rId155" Type="http://schemas.openxmlformats.org/officeDocument/2006/relationships/image" Target="../media/image396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42" Type="http://schemas.openxmlformats.org/officeDocument/2006/relationships/customXml" Target="../ink/ink2431.xml"/><Relationship Id="rId63" Type="http://schemas.openxmlformats.org/officeDocument/2006/relationships/image" Target="../media/image350.png"/><Relationship Id="rId84" Type="http://schemas.openxmlformats.org/officeDocument/2006/relationships/customXml" Target="../ink/ink2452.xml"/><Relationship Id="rId138" Type="http://schemas.openxmlformats.org/officeDocument/2006/relationships/customXml" Target="../ink/ink2479.xml"/><Relationship Id="rId159" Type="http://schemas.openxmlformats.org/officeDocument/2006/relationships/image" Target="../media/image398.png"/><Relationship Id="rId170" Type="http://schemas.openxmlformats.org/officeDocument/2006/relationships/customXml" Target="../ink/ink2495.xml"/><Relationship Id="rId191" Type="http://schemas.openxmlformats.org/officeDocument/2006/relationships/image" Target="../media/image413.png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2426.xml"/><Relationship Id="rId53" Type="http://schemas.openxmlformats.org/officeDocument/2006/relationships/image" Target="../media/image345.png"/><Relationship Id="rId74" Type="http://schemas.openxmlformats.org/officeDocument/2006/relationships/customXml" Target="../ink/ink2447.xml"/><Relationship Id="rId128" Type="http://schemas.openxmlformats.org/officeDocument/2006/relationships/customXml" Target="../ink/ink2474.xml"/><Relationship Id="rId149" Type="http://schemas.openxmlformats.org/officeDocument/2006/relationships/image" Target="../media/image393.png"/><Relationship Id="rId5" Type="http://schemas.openxmlformats.org/officeDocument/2006/relationships/image" Target="../media/image321.png"/><Relationship Id="rId95" Type="http://schemas.openxmlformats.org/officeDocument/2006/relationships/image" Target="../media/image366.png"/><Relationship Id="rId160" Type="http://schemas.openxmlformats.org/officeDocument/2006/relationships/customXml" Target="../ink/ink2490.xml"/><Relationship Id="rId181" Type="http://schemas.openxmlformats.org/officeDocument/2006/relationships/image" Target="../media/image408.png"/><Relationship Id="rId22" Type="http://schemas.openxmlformats.org/officeDocument/2006/relationships/customXml" Target="../ink/ink2421.xml"/><Relationship Id="rId43" Type="http://schemas.openxmlformats.org/officeDocument/2006/relationships/image" Target="../media/image340.png"/><Relationship Id="rId64" Type="http://schemas.openxmlformats.org/officeDocument/2006/relationships/customXml" Target="../ink/ink2442.xml"/><Relationship Id="rId118" Type="http://schemas.openxmlformats.org/officeDocument/2006/relationships/customXml" Target="../ink/ink2469.xml"/><Relationship Id="rId139" Type="http://schemas.openxmlformats.org/officeDocument/2006/relationships/image" Target="../media/image388.png"/><Relationship Id="rId85" Type="http://schemas.openxmlformats.org/officeDocument/2006/relationships/image" Target="../media/image361.png"/><Relationship Id="rId150" Type="http://schemas.openxmlformats.org/officeDocument/2006/relationships/customXml" Target="../ink/ink2485.xml"/><Relationship Id="rId171" Type="http://schemas.openxmlformats.org/officeDocument/2006/relationships/image" Target="../media/image404.png"/><Relationship Id="rId192" Type="http://schemas.openxmlformats.org/officeDocument/2006/relationships/customXml" Target="../ink/ink2506.xml"/><Relationship Id="rId12" Type="http://schemas.openxmlformats.org/officeDocument/2006/relationships/customXml" Target="../ink/ink2416.xml"/><Relationship Id="rId33" Type="http://schemas.openxmlformats.org/officeDocument/2006/relationships/image" Target="../media/image335.png"/><Relationship Id="rId108" Type="http://schemas.openxmlformats.org/officeDocument/2006/relationships/customXml" Target="../ink/ink2464.xml"/><Relationship Id="rId129" Type="http://schemas.openxmlformats.org/officeDocument/2006/relationships/image" Target="../media/image383.png"/><Relationship Id="rId54" Type="http://schemas.openxmlformats.org/officeDocument/2006/relationships/customXml" Target="../ink/ink2437.xml"/><Relationship Id="rId75" Type="http://schemas.openxmlformats.org/officeDocument/2006/relationships/image" Target="../media/image356.png"/><Relationship Id="rId96" Type="http://schemas.openxmlformats.org/officeDocument/2006/relationships/customXml" Target="../ink/ink2458.xml"/><Relationship Id="rId140" Type="http://schemas.openxmlformats.org/officeDocument/2006/relationships/customXml" Target="../ink/ink2480.xml"/><Relationship Id="rId161" Type="http://schemas.openxmlformats.org/officeDocument/2006/relationships/image" Target="../media/image399.png"/><Relationship Id="rId182" Type="http://schemas.openxmlformats.org/officeDocument/2006/relationships/customXml" Target="../ink/ink2501.xml"/><Relationship Id="rId6" Type="http://schemas.openxmlformats.org/officeDocument/2006/relationships/customXml" Target="../ink/ink2413.xml"/><Relationship Id="rId23" Type="http://schemas.openxmlformats.org/officeDocument/2006/relationships/image" Target="../media/image330.png"/><Relationship Id="rId119" Type="http://schemas.openxmlformats.org/officeDocument/2006/relationships/image" Target="../media/image378.png"/><Relationship Id="rId44" Type="http://schemas.openxmlformats.org/officeDocument/2006/relationships/customXml" Target="../ink/ink2432.xml"/><Relationship Id="rId65" Type="http://schemas.openxmlformats.org/officeDocument/2006/relationships/image" Target="../media/image351.png"/><Relationship Id="rId86" Type="http://schemas.openxmlformats.org/officeDocument/2006/relationships/customXml" Target="../ink/ink2453.xml"/><Relationship Id="rId130" Type="http://schemas.openxmlformats.org/officeDocument/2006/relationships/customXml" Target="../ink/ink2475.xml"/><Relationship Id="rId151" Type="http://schemas.openxmlformats.org/officeDocument/2006/relationships/image" Target="../media/image394.png"/><Relationship Id="rId172" Type="http://schemas.openxmlformats.org/officeDocument/2006/relationships/customXml" Target="../ink/ink2496.xml"/><Relationship Id="rId193" Type="http://schemas.openxmlformats.org/officeDocument/2006/relationships/image" Target="../media/image414.png"/><Relationship Id="rId13" Type="http://schemas.openxmlformats.org/officeDocument/2006/relationships/image" Target="../media/image325.png"/><Relationship Id="rId109" Type="http://schemas.openxmlformats.org/officeDocument/2006/relationships/image" Target="../media/image373.png"/><Relationship Id="rId34" Type="http://schemas.openxmlformats.org/officeDocument/2006/relationships/customXml" Target="../ink/ink2427.xml"/><Relationship Id="rId50" Type="http://schemas.openxmlformats.org/officeDocument/2006/relationships/customXml" Target="../ink/ink2435.xml"/><Relationship Id="rId55" Type="http://schemas.openxmlformats.org/officeDocument/2006/relationships/image" Target="../media/image346.png"/><Relationship Id="rId76" Type="http://schemas.openxmlformats.org/officeDocument/2006/relationships/customXml" Target="../ink/ink2448.xml"/><Relationship Id="rId97" Type="http://schemas.openxmlformats.org/officeDocument/2006/relationships/image" Target="../media/image367.png"/><Relationship Id="rId104" Type="http://schemas.openxmlformats.org/officeDocument/2006/relationships/customXml" Target="../ink/ink2462.xml"/><Relationship Id="rId120" Type="http://schemas.openxmlformats.org/officeDocument/2006/relationships/customXml" Target="../ink/ink2470.xml"/><Relationship Id="rId125" Type="http://schemas.openxmlformats.org/officeDocument/2006/relationships/image" Target="../media/image381.png"/><Relationship Id="rId141" Type="http://schemas.openxmlformats.org/officeDocument/2006/relationships/image" Target="../media/image389.png"/><Relationship Id="rId146" Type="http://schemas.openxmlformats.org/officeDocument/2006/relationships/customXml" Target="../ink/ink2483.xml"/><Relationship Id="rId167" Type="http://schemas.openxmlformats.org/officeDocument/2006/relationships/image" Target="../media/image402.png"/><Relationship Id="rId188" Type="http://schemas.openxmlformats.org/officeDocument/2006/relationships/customXml" Target="../ink/ink2504.xml"/><Relationship Id="rId7" Type="http://schemas.openxmlformats.org/officeDocument/2006/relationships/image" Target="../media/image322.png"/><Relationship Id="rId71" Type="http://schemas.openxmlformats.org/officeDocument/2006/relationships/image" Target="../media/image354.png"/><Relationship Id="rId92" Type="http://schemas.openxmlformats.org/officeDocument/2006/relationships/customXml" Target="../ink/ink2456.xml"/><Relationship Id="rId162" Type="http://schemas.openxmlformats.org/officeDocument/2006/relationships/customXml" Target="../ink/ink2491.xml"/><Relationship Id="rId183" Type="http://schemas.openxmlformats.org/officeDocument/2006/relationships/image" Target="../media/image409.png"/><Relationship Id="rId2" Type="http://schemas.openxmlformats.org/officeDocument/2006/relationships/customXml" Target="../ink/ink2411.xml"/><Relationship Id="rId29" Type="http://schemas.openxmlformats.org/officeDocument/2006/relationships/image" Target="../media/image333.png"/><Relationship Id="rId24" Type="http://schemas.openxmlformats.org/officeDocument/2006/relationships/customXml" Target="../ink/ink2422.xml"/><Relationship Id="rId40" Type="http://schemas.openxmlformats.org/officeDocument/2006/relationships/customXml" Target="../ink/ink2430.xml"/><Relationship Id="rId45" Type="http://schemas.openxmlformats.org/officeDocument/2006/relationships/image" Target="../media/image341.png"/><Relationship Id="rId66" Type="http://schemas.openxmlformats.org/officeDocument/2006/relationships/customXml" Target="../ink/ink2443.xml"/><Relationship Id="rId87" Type="http://schemas.openxmlformats.org/officeDocument/2006/relationships/image" Target="../media/image362.png"/><Relationship Id="rId110" Type="http://schemas.openxmlformats.org/officeDocument/2006/relationships/customXml" Target="../ink/ink2465.xml"/><Relationship Id="rId115" Type="http://schemas.openxmlformats.org/officeDocument/2006/relationships/image" Target="../media/image376.png"/><Relationship Id="rId131" Type="http://schemas.openxmlformats.org/officeDocument/2006/relationships/image" Target="../media/image384.png"/><Relationship Id="rId136" Type="http://schemas.openxmlformats.org/officeDocument/2006/relationships/customXml" Target="../ink/ink2478.xml"/><Relationship Id="rId157" Type="http://schemas.openxmlformats.org/officeDocument/2006/relationships/image" Target="../media/image397.png"/><Relationship Id="rId178" Type="http://schemas.openxmlformats.org/officeDocument/2006/relationships/customXml" Target="../ink/ink2499.xml"/><Relationship Id="rId61" Type="http://schemas.openxmlformats.org/officeDocument/2006/relationships/image" Target="../media/image349.png"/><Relationship Id="rId82" Type="http://schemas.openxmlformats.org/officeDocument/2006/relationships/customXml" Target="../ink/ink2451.xml"/><Relationship Id="rId152" Type="http://schemas.openxmlformats.org/officeDocument/2006/relationships/customXml" Target="../ink/ink2486.xml"/><Relationship Id="rId173" Type="http://schemas.openxmlformats.org/officeDocument/2006/relationships/image" Target="../media/image12.png"/><Relationship Id="rId194" Type="http://schemas.openxmlformats.org/officeDocument/2006/relationships/customXml" Target="../ink/ink2507.xml"/><Relationship Id="rId19" Type="http://schemas.openxmlformats.org/officeDocument/2006/relationships/image" Target="../media/image328.png"/><Relationship Id="rId14" Type="http://schemas.openxmlformats.org/officeDocument/2006/relationships/customXml" Target="../ink/ink2417.xml"/><Relationship Id="rId30" Type="http://schemas.openxmlformats.org/officeDocument/2006/relationships/customXml" Target="../ink/ink2425.xml"/><Relationship Id="rId35" Type="http://schemas.openxmlformats.org/officeDocument/2006/relationships/image" Target="../media/image336.png"/><Relationship Id="rId56" Type="http://schemas.openxmlformats.org/officeDocument/2006/relationships/customXml" Target="../ink/ink2438.xml"/><Relationship Id="rId77" Type="http://schemas.openxmlformats.org/officeDocument/2006/relationships/image" Target="../media/image357.png"/><Relationship Id="rId100" Type="http://schemas.openxmlformats.org/officeDocument/2006/relationships/customXml" Target="../ink/ink2460.xml"/><Relationship Id="rId105" Type="http://schemas.openxmlformats.org/officeDocument/2006/relationships/image" Target="../media/image371.png"/><Relationship Id="rId126" Type="http://schemas.openxmlformats.org/officeDocument/2006/relationships/customXml" Target="../ink/ink2473.xml"/><Relationship Id="rId147" Type="http://schemas.openxmlformats.org/officeDocument/2006/relationships/image" Target="../media/image392.png"/><Relationship Id="rId168" Type="http://schemas.openxmlformats.org/officeDocument/2006/relationships/customXml" Target="../ink/ink2494.xml"/><Relationship Id="rId8" Type="http://schemas.openxmlformats.org/officeDocument/2006/relationships/customXml" Target="../ink/ink2414.xml"/><Relationship Id="rId51" Type="http://schemas.openxmlformats.org/officeDocument/2006/relationships/image" Target="../media/image344.png"/><Relationship Id="rId72" Type="http://schemas.openxmlformats.org/officeDocument/2006/relationships/customXml" Target="../ink/ink2446.xml"/><Relationship Id="rId93" Type="http://schemas.openxmlformats.org/officeDocument/2006/relationships/image" Target="../media/image365.png"/><Relationship Id="rId98" Type="http://schemas.openxmlformats.org/officeDocument/2006/relationships/customXml" Target="../ink/ink2459.xml"/><Relationship Id="rId121" Type="http://schemas.openxmlformats.org/officeDocument/2006/relationships/image" Target="../media/image379.png"/><Relationship Id="rId142" Type="http://schemas.openxmlformats.org/officeDocument/2006/relationships/customXml" Target="../ink/ink2481.xml"/><Relationship Id="rId163" Type="http://schemas.openxmlformats.org/officeDocument/2006/relationships/image" Target="../media/image400.png"/><Relationship Id="rId184" Type="http://schemas.openxmlformats.org/officeDocument/2006/relationships/customXml" Target="../ink/ink2502.xml"/><Relationship Id="rId189" Type="http://schemas.openxmlformats.org/officeDocument/2006/relationships/image" Target="../media/image412.png"/><Relationship Id="rId3" Type="http://schemas.openxmlformats.org/officeDocument/2006/relationships/image" Target="../media/image320.png"/><Relationship Id="rId25" Type="http://schemas.openxmlformats.org/officeDocument/2006/relationships/image" Target="../media/image331.png"/><Relationship Id="rId46" Type="http://schemas.openxmlformats.org/officeDocument/2006/relationships/customXml" Target="../ink/ink2433.xml"/><Relationship Id="rId67" Type="http://schemas.openxmlformats.org/officeDocument/2006/relationships/image" Target="../media/image352.png"/><Relationship Id="rId116" Type="http://schemas.openxmlformats.org/officeDocument/2006/relationships/customXml" Target="../ink/ink2468.xml"/><Relationship Id="rId137" Type="http://schemas.openxmlformats.org/officeDocument/2006/relationships/image" Target="../media/image387.png"/><Relationship Id="rId158" Type="http://schemas.openxmlformats.org/officeDocument/2006/relationships/customXml" Target="../ink/ink2489.xml"/><Relationship Id="rId20" Type="http://schemas.openxmlformats.org/officeDocument/2006/relationships/customXml" Target="../ink/ink2420.xml"/><Relationship Id="rId41" Type="http://schemas.openxmlformats.org/officeDocument/2006/relationships/image" Target="../media/image339.png"/><Relationship Id="rId62" Type="http://schemas.openxmlformats.org/officeDocument/2006/relationships/customXml" Target="../ink/ink2441.xml"/><Relationship Id="rId83" Type="http://schemas.openxmlformats.org/officeDocument/2006/relationships/image" Target="../media/image360.png"/><Relationship Id="rId88" Type="http://schemas.openxmlformats.org/officeDocument/2006/relationships/customXml" Target="../ink/ink2454.xml"/><Relationship Id="rId111" Type="http://schemas.openxmlformats.org/officeDocument/2006/relationships/image" Target="../media/image374.png"/><Relationship Id="rId132" Type="http://schemas.openxmlformats.org/officeDocument/2006/relationships/customXml" Target="../ink/ink2476.xml"/><Relationship Id="rId153" Type="http://schemas.openxmlformats.org/officeDocument/2006/relationships/image" Target="../media/image395.png"/><Relationship Id="rId174" Type="http://schemas.openxmlformats.org/officeDocument/2006/relationships/customXml" Target="../ink/ink2497.xml"/><Relationship Id="rId179" Type="http://schemas.openxmlformats.org/officeDocument/2006/relationships/image" Target="../media/image407.png"/><Relationship Id="rId195" Type="http://schemas.openxmlformats.org/officeDocument/2006/relationships/image" Target="../media/image415.png"/><Relationship Id="rId190" Type="http://schemas.openxmlformats.org/officeDocument/2006/relationships/customXml" Target="../ink/ink2505.xml"/><Relationship Id="rId15" Type="http://schemas.openxmlformats.org/officeDocument/2006/relationships/image" Target="../media/image326.png"/><Relationship Id="rId36" Type="http://schemas.openxmlformats.org/officeDocument/2006/relationships/customXml" Target="../ink/ink2428.xml"/><Relationship Id="rId57" Type="http://schemas.openxmlformats.org/officeDocument/2006/relationships/image" Target="../media/image347.png"/><Relationship Id="rId106" Type="http://schemas.openxmlformats.org/officeDocument/2006/relationships/customXml" Target="../ink/ink2463.xml"/><Relationship Id="rId127" Type="http://schemas.openxmlformats.org/officeDocument/2006/relationships/image" Target="../media/image382.png"/><Relationship Id="rId10" Type="http://schemas.openxmlformats.org/officeDocument/2006/relationships/customXml" Target="../ink/ink2415.xml"/><Relationship Id="rId31" Type="http://schemas.openxmlformats.org/officeDocument/2006/relationships/image" Target="../media/image334.png"/><Relationship Id="rId52" Type="http://schemas.openxmlformats.org/officeDocument/2006/relationships/customXml" Target="../ink/ink2436.xml"/><Relationship Id="rId73" Type="http://schemas.openxmlformats.org/officeDocument/2006/relationships/image" Target="../media/image355.png"/><Relationship Id="rId78" Type="http://schemas.openxmlformats.org/officeDocument/2006/relationships/customXml" Target="../ink/ink2449.xml"/><Relationship Id="rId94" Type="http://schemas.openxmlformats.org/officeDocument/2006/relationships/customXml" Target="../ink/ink2457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2471.xml"/><Relationship Id="rId143" Type="http://schemas.openxmlformats.org/officeDocument/2006/relationships/image" Target="../media/image390.png"/><Relationship Id="rId148" Type="http://schemas.openxmlformats.org/officeDocument/2006/relationships/customXml" Target="../ink/ink2484.xml"/><Relationship Id="rId164" Type="http://schemas.openxmlformats.org/officeDocument/2006/relationships/customXml" Target="../ink/ink2492.xml"/><Relationship Id="rId169" Type="http://schemas.openxmlformats.org/officeDocument/2006/relationships/image" Target="../media/image403.png"/><Relationship Id="rId185" Type="http://schemas.openxmlformats.org/officeDocument/2006/relationships/image" Target="../media/image410.png"/><Relationship Id="rId4" Type="http://schemas.openxmlformats.org/officeDocument/2006/relationships/customXml" Target="../ink/ink2412.xml"/><Relationship Id="rId9" Type="http://schemas.openxmlformats.org/officeDocument/2006/relationships/image" Target="../media/image323.png"/><Relationship Id="rId180" Type="http://schemas.openxmlformats.org/officeDocument/2006/relationships/customXml" Target="../ink/ink2500.xml"/><Relationship Id="rId26" Type="http://schemas.openxmlformats.org/officeDocument/2006/relationships/customXml" Target="../ink/ink2423.xml"/><Relationship Id="rId47" Type="http://schemas.openxmlformats.org/officeDocument/2006/relationships/image" Target="../media/image342.png"/><Relationship Id="rId68" Type="http://schemas.openxmlformats.org/officeDocument/2006/relationships/customXml" Target="../ink/ink2444.xml"/><Relationship Id="rId89" Type="http://schemas.openxmlformats.org/officeDocument/2006/relationships/image" Target="../media/image363.png"/><Relationship Id="rId112" Type="http://schemas.openxmlformats.org/officeDocument/2006/relationships/customXml" Target="../ink/ink2466.xml"/><Relationship Id="rId133" Type="http://schemas.openxmlformats.org/officeDocument/2006/relationships/image" Target="../media/image385.png"/><Relationship Id="rId154" Type="http://schemas.openxmlformats.org/officeDocument/2006/relationships/customXml" Target="../ink/ink2487.xml"/><Relationship Id="rId175" Type="http://schemas.openxmlformats.org/officeDocument/2006/relationships/image" Target="../media/image405.png"/><Relationship Id="rId16" Type="http://schemas.openxmlformats.org/officeDocument/2006/relationships/customXml" Target="../ink/ink2418.xml"/><Relationship Id="rId37" Type="http://schemas.openxmlformats.org/officeDocument/2006/relationships/image" Target="../media/image337.png"/><Relationship Id="rId58" Type="http://schemas.openxmlformats.org/officeDocument/2006/relationships/customXml" Target="../ink/ink2439.xml"/><Relationship Id="rId79" Type="http://schemas.openxmlformats.org/officeDocument/2006/relationships/image" Target="../media/image358.png"/><Relationship Id="rId102" Type="http://schemas.openxmlformats.org/officeDocument/2006/relationships/customXml" Target="../ink/ink2461.xml"/><Relationship Id="rId123" Type="http://schemas.openxmlformats.org/officeDocument/2006/relationships/image" Target="../media/image380.png"/><Relationship Id="rId144" Type="http://schemas.openxmlformats.org/officeDocument/2006/relationships/customXml" Target="../ink/ink2482.xml"/><Relationship Id="rId90" Type="http://schemas.openxmlformats.org/officeDocument/2006/relationships/customXml" Target="../ink/ink2455.xml"/><Relationship Id="rId165" Type="http://schemas.openxmlformats.org/officeDocument/2006/relationships/image" Target="../media/image401.png"/><Relationship Id="rId186" Type="http://schemas.openxmlformats.org/officeDocument/2006/relationships/customXml" Target="../ink/ink2503.xml"/><Relationship Id="rId27" Type="http://schemas.openxmlformats.org/officeDocument/2006/relationships/image" Target="../media/image332.png"/><Relationship Id="rId48" Type="http://schemas.openxmlformats.org/officeDocument/2006/relationships/customXml" Target="../ink/ink2434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2477.xml"/><Relationship Id="rId80" Type="http://schemas.openxmlformats.org/officeDocument/2006/relationships/customXml" Target="../ink/ink2450.xml"/><Relationship Id="rId155" Type="http://schemas.openxmlformats.org/officeDocument/2006/relationships/image" Target="../media/image396.png"/><Relationship Id="rId176" Type="http://schemas.openxmlformats.org/officeDocument/2006/relationships/customXml" Target="../ink/ink2498.xml"/><Relationship Id="rId17" Type="http://schemas.openxmlformats.org/officeDocument/2006/relationships/image" Target="../media/image327.png"/><Relationship Id="rId38" Type="http://schemas.openxmlformats.org/officeDocument/2006/relationships/customXml" Target="../ink/ink2429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24" Type="http://schemas.openxmlformats.org/officeDocument/2006/relationships/customXml" Target="../ink/ink2472.xml"/><Relationship Id="rId70" Type="http://schemas.openxmlformats.org/officeDocument/2006/relationships/customXml" Target="../ink/ink2445.xml"/><Relationship Id="rId91" Type="http://schemas.openxmlformats.org/officeDocument/2006/relationships/image" Target="../media/image364.png"/><Relationship Id="rId145" Type="http://schemas.openxmlformats.org/officeDocument/2006/relationships/image" Target="../media/image391.png"/><Relationship Id="rId166" Type="http://schemas.openxmlformats.org/officeDocument/2006/relationships/customXml" Target="../ink/ink2493.xml"/><Relationship Id="rId187" Type="http://schemas.openxmlformats.org/officeDocument/2006/relationships/image" Target="../media/image41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424.xml"/><Relationship Id="rId49" Type="http://schemas.openxmlformats.org/officeDocument/2006/relationships/image" Target="../media/image343.png"/><Relationship Id="rId114" Type="http://schemas.openxmlformats.org/officeDocument/2006/relationships/customXml" Target="../ink/ink2467.xml"/><Relationship Id="rId60" Type="http://schemas.openxmlformats.org/officeDocument/2006/relationships/customXml" Target="../ink/ink2440.xml"/><Relationship Id="rId81" Type="http://schemas.openxmlformats.org/officeDocument/2006/relationships/image" Target="../media/image359.png"/><Relationship Id="rId135" Type="http://schemas.openxmlformats.org/officeDocument/2006/relationships/image" Target="../media/image386.png"/><Relationship Id="rId156" Type="http://schemas.openxmlformats.org/officeDocument/2006/relationships/customXml" Target="../ink/ink2488.xml"/><Relationship Id="rId177" Type="http://schemas.openxmlformats.org/officeDocument/2006/relationships/image" Target="../media/image406.png"/><Relationship Id="rId18" Type="http://schemas.openxmlformats.org/officeDocument/2006/relationships/customXml" Target="../ink/ink2419.xml"/><Relationship Id="rId39" Type="http://schemas.openxmlformats.org/officeDocument/2006/relationships/image" Target="../media/image338.png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42" Type="http://schemas.openxmlformats.org/officeDocument/2006/relationships/customXml" Target="../ink/ink2528.xml"/><Relationship Id="rId63" Type="http://schemas.openxmlformats.org/officeDocument/2006/relationships/image" Target="../media/image350.png"/><Relationship Id="rId84" Type="http://schemas.openxmlformats.org/officeDocument/2006/relationships/customXml" Target="../ink/ink2549.xml"/><Relationship Id="rId138" Type="http://schemas.openxmlformats.org/officeDocument/2006/relationships/customXml" Target="../ink/ink2576.xml"/><Relationship Id="rId159" Type="http://schemas.openxmlformats.org/officeDocument/2006/relationships/image" Target="../media/image398.png"/><Relationship Id="rId170" Type="http://schemas.openxmlformats.org/officeDocument/2006/relationships/customXml" Target="../ink/ink2592.xml"/><Relationship Id="rId191" Type="http://schemas.openxmlformats.org/officeDocument/2006/relationships/image" Target="../media/image413.png"/><Relationship Id="rId205" Type="http://schemas.openxmlformats.org/officeDocument/2006/relationships/image" Target="../media/image420.png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2523.xml"/><Relationship Id="rId53" Type="http://schemas.openxmlformats.org/officeDocument/2006/relationships/image" Target="../media/image345.png"/><Relationship Id="rId74" Type="http://schemas.openxmlformats.org/officeDocument/2006/relationships/customXml" Target="../ink/ink2544.xml"/><Relationship Id="rId128" Type="http://schemas.openxmlformats.org/officeDocument/2006/relationships/customXml" Target="../ink/ink2571.xml"/><Relationship Id="rId149" Type="http://schemas.openxmlformats.org/officeDocument/2006/relationships/image" Target="../media/image393.png"/><Relationship Id="rId5" Type="http://schemas.openxmlformats.org/officeDocument/2006/relationships/image" Target="../media/image321.png"/><Relationship Id="rId95" Type="http://schemas.openxmlformats.org/officeDocument/2006/relationships/image" Target="../media/image366.png"/><Relationship Id="rId160" Type="http://schemas.openxmlformats.org/officeDocument/2006/relationships/customXml" Target="../ink/ink2587.xml"/><Relationship Id="rId181" Type="http://schemas.openxmlformats.org/officeDocument/2006/relationships/image" Target="../media/image408.png"/><Relationship Id="rId216" Type="http://schemas.openxmlformats.org/officeDocument/2006/relationships/customXml" Target="../ink/ink2615.xml"/><Relationship Id="rId22" Type="http://schemas.openxmlformats.org/officeDocument/2006/relationships/customXml" Target="../ink/ink2518.xml"/><Relationship Id="rId43" Type="http://schemas.openxmlformats.org/officeDocument/2006/relationships/image" Target="../media/image340.png"/><Relationship Id="rId64" Type="http://schemas.openxmlformats.org/officeDocument/2006/relationships/customXml" Target="../ink/ink2539.xml"/><Relationship Id="rId118" Type="http://schemas.openxmlformats.org/officeDocument/2006/relationships/customXml" Target="../ink/ink2566.xml"/><Relationship Id="rId139" Type="http://schemas.openxmlformats.org/officeDocument/2006/relationships/image" Target="../media/image388.png"/><Relationship Id="rId85" Type="http://schemas.openxmlformats.org/officeDocument/2006/relationships/image" Target="../media/image361.png"/><Relationship Id="rId150" Type="http://schemas.openxmlformats.org/officeDocument/2006/relationships/customXml" Target="../ink/ink2582.xml"/><Relationship Id="rId171" Type="http://schemas.openxmlformats.org/officeDocument/2006/relationships/image" Target="../media/image404.png"/><Relationship Id="rId192" Type="http://schemas.openxmlformats.org/officeDocument/2006/relationships/customXml" Target="../ink/ink2603.xml"/><Relationship Id="rId206" Type="http://schemas.openxmlformats.org/officeDocument/2006/relationships/customXml" Target="../ink/ink2610.xml"/><Relationship Id="rId12" Type="http://schemas.openxmlformats.org/officeDocument/2006/relationships/customXml" Target="../ink/ink2513.xml"/><Relationship Id="rId33" Type="http://schemas.openxmlformats.org/officeDocument/2006/relationships/image" Target="../media/image335.png"/><Relationship Id="rId108" Type="http://schemas.openxmlformats.org/officeDocument/2006/relationships/customXml" Target="../ink/ink2561.xml"/><Relationship Id="rId129" Type="http://schemas.openxmlformats.org/officeDocument/2006/relationships/image" Target="../media/image383.png"/><Relationship Id="rId54" Type="http://schemas.openxmlformats.org/officeDocument/2006/relationships/customXml" Target="../ink/ink2534.xml"/><Relationship Id="rId75" Type="http://schemas.openxmlformats.org/officeDocument/2006/relationships/image" Target="../media/image356.png"/><Relationship Id="rId96" Type="http://schemas.openxmlformats.org/officeDocument/2006/relationships/customXml" Target="../ink/ink2555.xml"/><Relationship Id="rId140" Type="http://schemas.openxmlformats.org/officeDocument/2006/relationships/customXml" Target="../ink/ink2577.xml"/><Relationship Id="rId161" Type="http://schemas.openxmlformats.org/officeDocument/2006/relationships/image" Target="../media/image399.png"/><Relationship Id="rId182" Type="http://schemas.openxmlformats.org/officeDocument/2006/relationships/customXml" Target="../ink/ink2598.xml"/><Relationship Id="rId217" Type="http://schemas.openxmlformats.org/officeDocument/2006/relationships/image" Target="../media/image426.png"/><Relationship Id="rId6" Type="http://schemas.openxmlformats.org/officeDocument/2006/relationships/customXml" Target="../ink/ink2510.xml"/><Relationship Id="rId23" Type="http://schemas.openxmlformats.org/officeDocument/2006/relationships/image" Target="../media/image330.png"/><Relationship Id="rId119" Type="http://schemas.openxmlformats.org/officeDocument/2006/relationships/image" Target="../media/image378.png"/><Relationship Id="rId44" Type="http://schemas.openxmlformats.org/officeDocument/2006/relationships/customXml" Target="../ink/ink2529.xml"/><Relationship Id="rId65" Type="http://schemas.openxmlformats.org/officeDocument/2006/relationships/image" Target="../media/image351.png"/><Relationship Id="rId86" Type="http://schemas.openxmlformats.org/officeDocument/2006/relationships/customXml" Target="../ink/ink2550.xml"/><Relationship Id="rId130" Type="http://schemas.openxmlformats.org/officeDocument/2006/relationships/customXml" Target="../ink/ink2572.xml"/><Relationship Id="rId151" Type="http://schemas.openxmlformats.org/officeDocument/2006/relationships/image" Target="../media/image394.png"/><Relationship Id="rId172" Type="http://schemas.openxmlformats.org/officeDocument/2006/relationships/customXml" Target="../ink/ink2593.xml"/><Relationship Id="rId193" Type="http://schemas.openxmlformats.org/officeDocument/2006/relationships/image" Target="../media/image414.png"/><Relationship Id="rId207" Type="http://schemas.openxmlformats.org/officeDocument/2006/relationships/image" Target="../media/image421.png"/><Relationship Id="rId13" Type="http://schemas.openxmlformats.org/officeDocument/2006/relationships/image" Target="../media/image325.png"/><Relationship Id="rId109" Type="http://schemas.openxmlformats.org/officeDocument/2006/relationships/image" Target="../media/image373.png"/><Relationship Id="rId34" Type="http://schemas.openxmlformats.org/officeDocument/2006/relationships/customXml" Target="../ink/ink2524.xml"/><Relationship Id="rId55" Type="http://schemas.openxmlformats.org/officeDocument/2006/relationships/image" Target="../media/image346.png"/><Relationship Id="rId76" Type="http://schemas.openxmlformats.org/officeDocument/2006/relationships/customXml" Target="../ink/ink2545.xml"/><Relationship Id="rId97" Type="http://schemas.openxmlformats.org/officeDocument/2006/relationships/image" Target="../media/image367.png"/><Relationship Id="rId120" Type="http://schemas.openxmlformats.org/officeDocument/2006/relationships/customXml" Target="../ink/ink2567.xml"/><Relationship Id="rId141" Type="http://schemas.openxmlformats.org/officeDocument/2006/relationships/image" Target="../media/image389.png"/><Relationship Id="rId7" Type="http://schemas.openxmlformats.org/officeDocument/2006/relationships/image" Target="../media/image322.png"/><Relationship Id="rId162" Type="http://schemas.openxmlformats.org/officeDocument/2006/relationships/customXml" Target="../ink/ink2588.xml"/><Relationship Id="rId183" Type="http://schemas.openxmlformats.org/officeDocument/2006/relationships/image" Target="../media/image409.png"/><Relationship Id="rId24" Type="http://schemas.openxmlformats.org/officeDocument/2006/relationships/customXml" Target="../ink/ink2519.xml"/><Relationship Id="rId45" Type="http://schemas.openxmlformats.org/officeDocument/2006/relationships/image" Target="../media/image341.png"/><Relationship Id="rId66" Type="http://schemas.openxmlformats.org/officeDocument/2006/relationships/customXml" Target="../ink/ink2540.xml"/><Relationship Id="rId87" Type="http://schemas.openxmlformats.org/officeDocument/2006/relationships/image" Target="../media/image362.png"/><Relationship Id="rId110" Type="http://schemas.openxmlformats.org/officeDocument/2006/relationships/customXml" Target="../ink/ink2562.xml"/><Relationship Id="rId131" Type="http://schemas.openxmlformats.org/officeDocument/2006/relationships/image" Target="../media/image384.png"/><Relationship Id="rId152" Type="http://schemas.openxmlformats.org/officeDocument/2006/relationships/customXml" Target="../ink/ink2583.xml"/><Relationship Id="rId173" Type="http://schemas.openxmlformats.org/officeDocument/2006/relationships/image" Target="../media/image12.png"/><Relationship Id="rId194" Type="http://schemas.openxmlformats.org/officeDocument/2006/relationships/customXml" Target="../ink/ink2604.xml"/><Relationship Id="rId208" Type="http://schemas.openxmlformats.org/officeDocument/2006/relationships/customXml" Target="../ink/ink2611.xml"/><Relationship Id="rId14" Type="http://schemas.openxmlformats.org/officeDocument/2006/relationships/customXml" Target="../ink/ink2514.xml"/><Relationship Id="rId30" Type="http://schemas.openxmlformats.org/officeDocument/2006/relationships/customXml" Target="../ink/ink2522.xml"/><Relationship Id="rId35" Type="http://schemas.openxmlformats.org/officeDocument/2006/relationships/image" Target="../media/image336.png"/><Relationship Id="rId56" Type="http://schemas.openxmlformats.org/officeDocument/2006/relationships/customXml" Target="../ink/ink2535.xml"/><Relationship Id="rId77" Type="http://schemas.openxmlformats.org/officeDocument/2006/relationships/image" Target="../media/image357.png"/><Relationship Id="rId100" Type="http://schemas.openxmlformats.org/officeDocument/2006/relationships/customXml" Target="../ink/ink2557.xml"/><Relationship Id="rId105" Type="http://schemas.openxmlformats.org/officeDocument/2006/relationships/image" Target="../media/image371.png"/><Relationship Id="rId126" Type="http://schemas.openxmlformats.org/officeDocument/2006/relationships/customXml" Target="../ink/ink2570.xml"/><Relationship Id="rId147" Type="http://schemas.openxmlformats.org/officeDocument/2006/relationships/image" Target="../media/image392.png"/><Relationship Id="rId168" Type="http://schemas.openxmlformats.org/officeDocument/2006/relationships/customXml" Target="../ink/ink2591.xml"/><Relationship Id="rId8" Type="http://schemas.openxmlformats.org/officeDocument/2006/relationships/customXml" Target="../ink/ink2511.xml"/><Relationship Id="rId51" Type="http://schemas.openxmlformats.org/officeDocument/2006/relationships/image" Target="../media/image344.png"/><Relationship Id="rId72" Type="http://schemas.openxmlformats.org/officeDocument/2006/relationships/customXml" Target="../ink/ink2543.xml"/><Relationship Id="rId93" Type="http://schemas.openxmlformats.org/officeDocument/2006/relationships/image" Target="../media/image365.png"/><Relationship Id="rId98" Type="http://schemas.openxmlformats.org/officeDocument/2006/relationships/customXml" Target="../ink/ink2556.xml"/><Relationship Id="rId121" Type="http://schemas.openxmlformats.org/officeDocument/2006/relationships/image" Target="../media/image379.png"/><Relationship Id="rId142" Type="http://schemas.openxmlformats.org/officeDocument/2006/relationships/customXml" Target="../ink/ink2578.xml"/><Relationship Id="rId163" Type="http://schemas.openxmlformats.org/officeDocument/2006/relationships/image" Target="../media/image400.png"/><Relationship Id="rId184" Type="http://schemas.openxmlformats.org/officeDocument/2006/relationships/customXml" Target="../ink/ink2599.xml"/><Relationship Id="rId189" Type="http://schemas.openxmlformats.org/officeDocument/2006/relationships/image" Target="../media/image412.png"/><Relationship Id="rId3" Type="http://schemas.openxmlformats.org/officeDocument/2006/relationships/image" Target="../media/image320.png"/><Relationship Id="rId214" Type="http://schemas.openxmlformats.org/officeDocument/2006/relationships/customXml" Target="../ink/ink2614.xml"/><Relationship Id="rId25" Type="http://schemas.openxmlformats.org/officeDocument/2006/relationships/image" Target="../media/image331.png"/><Relationship Id="rId46" Type="http://schemas.openxmlformats.org/officeDocument/2006/relationships/customXml" Target="../ink/ink2530.xml"/><Relationship Id="rId67" Type="http://schemas.openxmlformats.org/officeDocument/2006/relationships/image" Target="../media/image352.png"/><Relationship Id="rId116" Type="http://schemas.openxmlformats.org/officeDocument/2006/relationships/customXml" Target="../ink/ink2565.xml"/><Relationship Id="rId137" Type="http://schemas.openxmlformats.org/officeDocument/2006/relationships/image" Target="../media/image387.png"/><Relationship Id="rId158" Type="http://schemas.openxmlformats.org/officeDocument/2006/relationships/customXml" Target="../ink/ink2586.xml"/><Relationship Id="rId20" Type="http://schemas.openxmlformats.org/officeDocument/2006/relationships/customXml" Target="../ink/ink2517.xml"/><Relationship Id="rId41" Type="http://schemas.openxmlformats.org/officeDocument/2006/relationships/image" Target="../media/image339.png"/><Relationship Id="rId62" Type="http://schemas.openxmlformats.org/officeDocument/2006/relationships/customXml" Target="../ink/ink2538.xml"/><Relationship Id="rId83" Type="http://schemas.openxmlformats.org/officeDocument/2006/relationships/image" Target="../media/image360.png"/><Relationship Id="rId88" Type="http://schemas.openxmlformats.org/officeDocument/2006/relationships/customXml" Target="../ink/ink2551.xml"/><Relationship Id="rId111" Type="http://schemas.openxmlformats.org/officeDocument/2006/relationships/image" Target="../media/image374.png"/><Relationship Id="rId132" Type="http://schemas.openxmlformats.org/officeDocument/2006/relationships/customXml" Target="../ink/ink2573.xml"/><Relationship Id="rId153" Type="http://schemas.openxmlformats.org/officeDocument/2006/relationships/image" Target="../media/image395.png"/><Relationship Id="rId174" Type="http://schemas.openxmlformats.org/officeDocument/2006/relationships/customXml" Target="../ink/ink2594.xml"/><Relationship Id="rId179" Type="http://schemas.openxmlformats.org/officeDocument/2006/relationships/image" Target="../media/image407.png"/><Relationship Id="rId195" Type="http://schemas.openxmlformats.org/officeDocument/2006/relationships/image" Target="../media/image415.png"/><Relationship Id="rId209" Type="http://schemas.openxmlformats.org/officeDocument/2006/relationships/image" Target="../media/image422.png"/><Relationship Id="rId190" Type="http://schemas.openxmlformats.org/officeDocument/2006/relationships/customXml" Target="../ink/ink2602.xml"/><Relationship Id="rId204" Type="http://schemas.openxmlformats.org/officeDocument/2006/relationships/customXml" Target="../ink/ink2609.xml"/><Relationship Id="rId15" Type="http://schemas.openxmlformats.org/officeDocument/2006/relationships/image" Target="../media/image326.png"/><Relationship Id="rId36" Type="http://schemas.openxmlformats.org/officeDocument/2006/relationships/customXml" Target="../ink/ink2525.xml"/><Relationship Id="rId57" Type="http://schemas.openxmlformats.org/officeDocument/2006/relationships/image" Target="../media/image347.png"/><Relationship Id="rId106" Type="http://schemas.openxmlformats.org/officeDocument/2006/relationships/customXml" Target="../ink/ink2560.xml"/><Relationship Id="rId127" Type="http://schemas.openxmlformats.org/officeDocument/2006/relationships/image" Target="../media/image382.png"/><Relationship Id="rId10" Type="http://schemas.openxmlformats.org/officeDocument/2006/relationships/customXml" Target="../ink/ink2512.xml"/><Relationship Id="rId31" Type="http://schemas.openxmlformats.org/officeDocument/2006/relationships/image" Target="../media/image334.png"/><Relationship Id="rId52" Type="http://schemas.openxmlformats.org/officeDocument/2006/relationships/customXml" Target="../ink/ink2533.xml"/><Relationship Id="rId73" Type="http://schemas.openxmlformats.org/officeDocument/2006/relationships/image" Target="../media/image355.png"/><Relationship Id="rId78" Type="http://schemas.openxmlformats.org/officeDocument/2006/relationships/customXml" Target="../ink/ink2546.xml"/><Relationship Id="rId94" Type="http://schemas.openxmlformats.org/officeDocument/2006/relationships/customXml" Target="../ink/ink2554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2568.xml"/><Relationship Id="rId143" Type="http://schemas.openxmlformats.org/officeDocument/2006/relationships/image" Target="../media/image390.png"/><Relationship Id="rId148" Type="http://schemas.openxmlformats.org/officeDocument/2006/relationships/customXml" Target="../ink/ink2581.xml"/><Relationship Id="rId164" Type="http://schemas.openxmlformats.org/officeDocument/2006/relationships/customXml" Target="../ink/ink2589.xml"/><Relationship Id="rId169" Type="http://schemas.openxmlformats.org/officeDocument/2006/relationships/image" Target="../media/image403.png"/><Relationship Id="rId185" Type="http://schemas.openxmlformats.org/officeDocument/2006/relationships/image" Target="../media/image410.png"/><Relationship Id="rId4" Type="http://schemas.openxmlformats.org/officeDocument/2006/relationships/customXml" Target="../ink/ink2509.xml"/><Relationship Id="rId9" Type="http://schemas.openxmlformats.org/officeDocument/2006/relationships/image" Target="../media/image323.png"/><Relationship Id="rId180" Type="http://schemas.openxmlformats.org/officeDocument/2006/relationships/customXml" Target="../ink/ink2597.xml"/><Relationship Id="rId210" Type="http://schemas.openxmlformats.org/officeDocument/2006/relationships/customXml" Target="../ink/ink2612.xml"/><Relationship Id="rId215" Type="http://schemas.openxmlformats.org/officeDocument/2006/relationships/image" Target="../media/image425.png"/><Relationship Id="rId26" Type="http://schemas.openxmlformats.org/officeDocument/2006/relationships/customXml" Target="../ink/ink2520.xml"/><Relationship Id="rId47" Type="http://schemas.openxmlformats.org/officeDocument/2006/relationships/image" Target="../media/image342.png"/><Relationship Id="rId68" Type="http://schemas.openxmlformats.org/officeDocument/2006/relationships/customXml" Target="../ink/ink2541.xml"/><Relationship Id="rId89" Type="http://schemas.openxmlformats.org/officeDocument/2006/relationships/image" Target="../media/image363.png"/><Relationship Id="rId112" Type="http://schemas.openxmlformats.org/officeDocument/2006/relationships/customXml" Target="../ink/ink2563.xml"/><Relationship Id="rId133" Type="http://schemas.openxmlformats.org/officeDocument/2006/relationships/image" Target="../media/image385.png"/><Relationship Id="rId154" Type="http://schemas.openxmlformats.org/officeDocument/2006/relationships/customXml" Target="../ink/ink2584.xml"/><Relationship Id="rId175" Type="http://schemas.openxmlformats.org/officeDocument/2006/relationships/image" Target="../media/image405.png"/><Relationship Id="rId196" Type="http://schemas.openxmlformats.org/officeDocument/2006/relationships/customXml" Target="../ink/ink2605.xml"/><Relationship Id="rId200" Type="http://schemas.openxmlformats.org/officeDocument/2006/relationships/customXml" Target="../ink/ink2607.xml"/><Relationship Id="rId16" Type="http://schemas.openxmlformats.org/officeDocument/2006/relationships/customXml" Target="../ink/ink2515.xml"/><Relationship Id="rId37" Type="http://schemas.openxmlformats.org/officeDocument/2006/relationships/image" Target="../media/image337.png"/><Relationship Id="rId58" Type="http://schemas.openxmlformats.org/officeDocument/2006/relationships/customXml" Target="../ink/ink2536.xml"/><Relationship Id="rId79" Type="http://schemas.openxmlformats.org/officeDocument/2006/relationships/image" Target="../media/image358.png"/><Relationship Id="rId102" Type="http://schemas.openxmlformats.org/officeDocument/2006/relationships/customXml" Target="../ink/ink2558.xml"/><Relationship Id="rId123" Type="http://schemas.openxmlformats.org/officeDocument/2006/relationships/image" Target="../media/image380.png"/><Relationship Id="rId144" Type="http://schemas.openxmlformats.org/officeDocument/2006/relationships/customXml" Target="../ink/ink2579.xml"/><Relationship Id="rId90" Type="http://schemas.openxmlformats.org/officeDocument/2006/relationships/customXml" Target="../ink/ink2552.xml"/><Relationship Id="rId165" Type="http://schemas.openxmlformats.org/officeDocument/2006/relationships/image" Target="../media/image401.png"/><Relationship Id="rId186" Type="http://schemas.openxmlformats.org/officeDocument/2006/relationships/customXml" Target="../ink/ink2600.xml"/><Relationship Id="rId211" Type="http://schemas.openxmlformats.org/officeDocument/2006/relationships/image" Target="../media/image423.png"/><Relationship Id="rId27" Type="http://schemas.openxmlformats.org/officeDocument/2006/relationships/image" Target="../media/image332.png"/><Relationship Id="rId48" Type="http://schemas.openxmlformats.org/officeDocument/2006/relationships/customXml" Target="../ink/ink2531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2574.xml"/><Relationship Id="rId80" Type="http://schemas.openxmlformats.org/officeDocument/2006/relationships/customXml" Target="../ink/ink2547.xml"/><Relationship Id="rId155" Type="http://schemas.openxmlformats.org/officeDocument/2006/relationships/image" Target="../media/image396.png"/><Relationship Id="rId176" Type="http://schemas.openxmlformats.org/officeDocument/2006/relationships/customXml" Target="../ink/ink2595.xml"/><Relationship Id="rId197" Type="http://schemas.openxmlformats.org/officeDocument/2006/relationships/image" Target="../media/image416.png"/><Relationship Id="rId201" Type="http://schemas.openxmlformats.org/officeDocument/2006/relationships/image" Target="../media/image418.png"/><Relationship Id="rId17" Type="http://schemas.openxmlformats.org/officeDocument/2006/relationships/image" Target="../media/image327.png"/><Relationship Id="rId38" Type="http://schemas.openxmlformats.org/officeDocument/2006/relationships/customXml" Target="../ink/ink2526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24" Type="http://schemas.openxmlformats.org/officeDocument/2006/relationships/customXml" Target="../ink/ink2569.xml"/><Relationship Id="rId70" Type="http://schemas.openxmlformats.org/officeDocument/2006/relationships/customXml" Target="../ink/ink2542.xml"/><Relationship Id="rId91" Type="http://schemas.openxmlformats.org/officeDocument/2006/relationships/image" Target="../media/image364.png"/><Relationship Id="rId145" Type="http://schemas.openxmlformats.org/officeDocument/2006/relationships/image" Target="../media/image391.png"/><Relationship Id="rId166" Type="http://schemas.openxmlformats.org/officeDocument/2006/relationships/customXml" Target="../ink/ink2590.xml"/><Relationship Id="rId187" Type="http://schemas.openxmlformats.org/officeDocument/2006/relationships/image" Target="../media/image41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613.xml"/><Relationship Id="rId28" Type="http://schemas.openxmlformats.org/officeDocument/2006/relationships/customXml" Target="../ink/ink2521.xml"/><Relationship Id="rId49" Type="http://schemas.openxmlformats.org/officeDocument/2006/relationships/image" Target="../media/image343.png"/><Relationship Id="rId114" Type="http://schemas.openxmlformats.org/officeDocument/2006/relationships/customXml" Target="../ink/ink2564.xml"/><Relationship Id="rId60" Type="http://schemas.openxmlformats.org/officeDocument/2006/relationships/customXml" Target="../ink/ink2537.xml"/><Relationship Id="rId81" Type="http://schemas.openxmlformats.org/officeDocument/2006/relationships/image" Target="../media/image359.png"/><Relationship Id="rId135" Type="http://schemas.openxmlformats.org/officeDocument/2006/relationships/image" Target="../media/image386.png"/><Relationship Id="rId156" Type="http://schemas.openxmlformats.org/officeDocument/2006/relationships/customXml" Target="../ink/ink2585.xml"/><Relationship Id="rId177" Type="http://schemas.openxmlformats.org/officeDocument/2006/relationships/image" Target="../media/image406.png"/><Relationship Id="rId198" Type="http://schemas.openxmlformats.org/officeDocument/2006/relationships/customXml" Target="../ink/ink2606.xml"/><Relationship Id="rId202" Type="http://schemas.openxmlformats.org/officeDocument/2006/relationships/customXml" Target="../ink/ink2608.xml"/><Relationship Id="rId18" Type="http://schemas.openxmlformats.org/officeDocument/2006/relationships/customXml" Target="../ink/ink2516.xml"/><Relationship Id="rId39" Type="http://schemas.openxmlformats.org/officeDocument/2006/relationships/image" Target="../media/image338.png"/><Relationship Id="rId50" Type="http://schemas.openxmlformats.org/officeDocument/2006/relationships/customXml" Target="../ink/ink2532.xml"/><Relationship Id="rId104" Type="http://schemas.openxmlformats.org/officeDocument/2006/relationships/customXml" Target="../ink/ink2559.xml"/><Relationship Id="rId125" Type="http://schemas.openxmlformats.org/officeDocument/2006/relationships/image" Target="../media/image381.png"/><Relationship Id="rId146" Type="http://schemas.openxmlformats.org/officeDocument/2006/relationships/customXml" Target="../ink/ink2580.xml"/><Relationship Id="rId167" Type="http://schemas.openxmlformats.org/officeDocument/2006/relationships/image" Target="../media/image402.png"/><Relationship Id="rId188" Type="http://schemas.openxmlformats.org/officeDocument/2006/relationships/customXml" Target="../ink/ink2601.xml"/><Relationship Id="rId71" Type="http://schemas.openxmlformats.org/officeDocument/2006/relationships/image" Target="../media/image354.png"/><Relationship Id="rId92" Type="http://schemas.openxmlformats.org/officeDocument/2006/relationships/customXml" Target="../ink/ink2553.xml"/><Relationship Id="rId213" Type="http://schemas.openxmlformats.org/officeDocument/2006/relationships/image" Target="../media/image424.png"/><Relationship Id="rId2" Type="http://schemas.openxmlformats.org/officeDocument/2006/relationships/customXml" Target="../ink/ink2508.xml"/><Relationship Id="rId29" Type="http://schemas.openxmlformats.org/officeDocument/2006/relationships/image" Target="../media/image333.png"/><Relationship Id="rId40" Type="http://schemas.openxmlformats.org/officeDocument/2006/relationships/customXml" Target="../ink/ink2527.xml"/><Relationship Id="rId115" Type="http://schemas.openxmlformats.org/officeDocument/2006/relationships/image" Target="../media/image376.png"/><Relationship Id="rId136" Type="http://schemas.openxmlformats.org/officeDocument/2006/relationships/customXml" Target="../ink/ink2575.xml"/><Relationship Id="rId157" Type="http://schemas.openxmlformats.org/officeDocument/2006/relationships/image" Target="../media/image397.png"/><Relationship Id="rId178" Type="http://schemas.openxmlformats.org/officeDocument/2006/relationships/customXml" Target="../ink/ink2596.xml"/><Relationship Id="rId61" Type="http://schemas.openxmlformats.org/officeDocument/2006/relationships/image" Target="../media/image349.png"/><Relationship Id="rId82" Type="http://schemas.openxmlformats.org/officeDocument/2006/relationships/customXml" Target="../ink/ink2548.xml"/><Relationship Id="rId199" Type="http://schemas.openxmlformats.org/officeDocument/2006/relationships/image" Target="../media/image417.png"/><Relationship Id="rId203" Type="http://schemas.openxmlformats.org/officeDocument/2006/relationships/image" Target="../media/image419.png"/><Relationship Id="rId19" Type="http://schemas.openxmlformats.org/officeDocument/2006/relationships/image" Target="../media/image328.png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.xml"/><Relationship Id="rId21" Type="http://schemas.openxmlformats.org/officeDocument/2006/relationships/image" Target="../media/image13.png"/><Relationship Id="rId42" Type="http://schemas.openxmlformats.org/officeDocument/2006/relationships/customXml" Target="../ink/ink117.xml"/><Relationship Id="rId47" Type="http://schemas.openxmlformats.org/officeDocument/2006/relationships/image" Target="../media/image26.png"/><Relationship Id="rId63" Type="http://schemas.openxmlformats.org/officeDocument/2006/relationships/image" Target="../media/image34.png"/><Relationship Id="rId68" Type="http://schemas.openxmlformats.org/officeDocument/2006/relationships/customXml" Target="../ink/ink130.xml"/><Relationship Id="rId2" Type="http://schemas.openxmlformats.org/officeDocument/2006/relationships/customXml" Target="../ink/ink97.xml"/><Relationship Id="rId16" Type="http://schemas.openxmlformats.org/officeDocument/2006/relationships/customXml" Target="../ink/ink104.xml"/><Relationship Id="rId29" Type="http://schemas.openxmlformats.org/officeDocument/2006/relationships/image" Target="../media/image17.png"/><Relationship Id="rId11" Type="http://schemas.openxmlformats.org/officeDocument/2006/relationships/image" Target="../media/image8.png"/><Relationship Id="rId24" Type="http://schemas.openxmlformats.org/officeDocument/2006/relationships/customXml" Target="../ink/ink108.xml"/><Relationship Id="rId32" Type="http://schemas.openxmlformats.org/officeDocument/2006/relationships/customXml" Target="../ink/ink112.xml"/><Relationship Id="rId37" Type="http://schemas.openxmlformats.org/officeDocument/2006/relationships/image" Target="../media/image21.png"/><Relationship Id="rId40" Type="http://schemas.openxmlformats.org/officeDocument/2006/relationships/customXml" Target="../ink/ink116.xml"/><Relationship Id="rId45" Type="http://schemas.openxmlformats.org/officeDocument/2006/relationships/image" Target="../media/image25.png"/><Relationship Id="rId53" Type="http://schemas.openxmlformats.org/officeDocument/2006/relationships/image" Target="../media/image29.png"/><Relationship Id="rId58" Type="http://schemas.openxmlformats.org/officeDocument/2006/relationships/customXml" Target="../ink/ink125.xml"/><Relationship Id="rId66" Type="http://schemas.openxmlformats.org/officeDocument/2006/relationships/customXml" Target="../ink/ink129.xml"/><Relationship Id="rId74" Type="http://schemas.openxmlformats.org/officeDocument/2006/relationships/customXml" Target="../ink/ink133.xml"/><Relationship Id="rId5" Type="http://schemas.openxmlformats.org/officeDocument/2006/relationships/image" Target="../media/image5.png"/><Relationship Id="rId61" Type="http://schemas.openxmlformats.org/officeDocument/2006/relationships/image" Target="../media/image33.png"/><Relationship Id="rId19" Type="http://schemas.openxmlformats.org/officeDocument/2006/relationships/image" Target="../media/image12.png"/><Relationship Id="rId14" Type="http://schemas.openxmlformats.org/officeDocument/2006/relationships/customXml" Target="../ink/ink103.xml"/><Relationship Id="rId22" Type="http://schemas.openxmlformats.org/officeDocument/2006/relationships/customXml" Target="../ink/ink107.xml"/><Relationship Id="rId27" Type="http://schemas.openxmlformats.org/officeDocument/2006/relationships/image" Target="../media/image16.png"/><Relationship Id="rId30" Type="http://schemas.openxmlformats.org/officeDocument/2006/relationships/customXml" Target="../ink/ink111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120.xml"/><Relationship Id="rId56" Type="http://schemas.openxmlformats.org/officeDocument/2006/relationships/customXml" Target="../ink/ink124.xml"/><Relationship Id="rId64" Type="http://schemas.openxmlformats.org/officeDocument/2006/relationships/customXml" Target="../ink/ink128.xml"/><Relationship Id="rId69" Type="http://schemas.openxmlformats.org/officeDocument/2006/relationships/image" Target="../media/image37.png"/><Relationship Id="rId8" Type="http://schemas.openxmlformats.org/officeDocument/2006/relationships/customXml" Target="../ink/ink100.xml"/><Relationship Id="rId51" Type="http://schemas.openxmlformats.org/officeDocument/2006/relationships/image" Target="../media/image28.png"/><Relationship Id="rId72" Type="http://schemas.openxmlformats.org/officeDocument/2006/relationships/customXml" Target="../ink/ink132.xml"/><Relationship Id="rId3" Type="http://schemas.openxmlformats.org/officeDocument/2006/relationships/image" Target="../media/image4.png"/><Relationship Id="rId12" Type="http://schemas.openxmlformats.org/officeDocument/2006/relationships/customXml" Target="../ink/ink102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38" Type="http://schemas.openxmlformats.org/officeDocument/2006/relationships/customXml" Target="../ink/ink115.xml"/><Relationship Id="rId46" Type="http://schemas.openxmlformats.org/officeDocument/2006/relationships/customXml" Target="../ink/ink119.xml"/><Relationship Id="rId59" Type="http://schemas.openxmlformats.org/officeDocument/2006/relationships/image" Target="../media/image32.png"/><Relationship Id="rId67" Type="http://schemas.openxmlformats.org/officeDocument/2006/relationships/image" Target="../media/image36.png"/><Relationship Id="rId20" Type="http://schemas.openxmlformats.org/officeDocument/2006/relationships/customXml" Target="../ink/ink106.xml"/><Relationship Id="rId41" Type="http://schemas.openxmlformats.org/officeDocument/2006/relationships/image" Target="../media/image23.png"/><Relationship Id="rId54" Type="http://schemas.openxmlformats.org/officeDocument/2006/relationships/customXml" Target="../ink/ink123.xml"/><Relationship Id="rId62" Type="http://schemas.openxmlformats.org/officeDocument/2006/relationships/customXml" Target="../ink/ink127.xml"/><Relationship Id="rId70" Type="http://schemas.openxmlformats.org/officeDocument/2006/relationships/customXml" Target="../ink/ink131.xml"/><Relationship Id="rId75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.xml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110.xml"/><Relationship Id="rId36" Type="http://schemas.openxmlformats.org/officeDocument/2006/relationships/customXml" Target="../ink/ink114.xml"/><Relationship Id="rId49" Type="http://schemas.openxmlformats.org/officeDocument/2006/relationships/image" Target="../media/image27.png"/><Relationship Id="rId57" Type="http://schemas.openxmlformats.org/officeDocument/2006/relationships/image" Target="../media/image31.png"/><Relationship Id="rId10" Type="http://schemas.openxmlformats.org/officeDocument/2006/relationships/customXml" Target="../ink/ink101.xml"/><Relationship Id="rId31" Type="http://schemas.openxmlformats.org/officeDocument/2006/relationships/image" Target="../media/image18.png"/><Relationship Id="rId44" Type="http://schemas.openxmlformats.org/officeDocument/2006/relationships/customXml" Target="../ink/ink118.xml"/><Relationship Id="rId52" Type="http://schemas.openxmlformats.org/officeDocument/2006/relationships/customXml" Target="../ink/ink122.xml"/><Relationship Id="rId60" Type="http://schemas.openxmlformats.org/officeDocument/2006/relationships/customXml" Target="../ink/ink126.xml"/><Relationship Id="rId65" Type="http://schemas.openxmlformats.org/officeDocument/2006/relationships/image" Target="../media/image35.png"/><Relationship Id="rId73" Type="http://schemas.openxmlformats.org/officeDocument/2006/relationships/image" Target="../media/image39.png"/><Relationship Id="rId4" Type="http://schemas.openxmlformats.org/officeDocument/2006/relationships/customXml" Target="../ink/ink98.xml"/><Relationship Id="rId9" Type="http://schemas.openxmlformats.org/officeDocument/2006/relationships/image" Target="../media/image7.png"/><Relationship Id="rId13" Type="http://schemas.openxmlformats.org/officeDocument/2006/relationships/image" Target="../media/image9.png"/><Relationship Id="rId18" Type="http://schemas.openxmlformats.org/officeDocument/2006/relationships/customXml" Target="../ink/ink105.xml"/><Relationship Id="rId39" Type="http://schemas.openxmlformats.org/officeDocument/2006/relationships/image" Target="../media/image22.png"/><Relationship Id="rId34" Type="http://schemas.openxmlformats.org/officeDocument/2006/relationships/customXml" Target="../ink/ink113.xml"/><Relationship Id="rId50" Type="http://schemas.openxmlformats.org/officeDocument/2006/relationships/customXml" Target="../ink/ink121.xml"/><Relationship Id="rId55" Type="http://schemas.openxmlformats.org/officeDocument/2006/relationships/image" Target="../media/image30.png"/><Relationship Id="rId7" Type="http://schemas.openxmlformats.org/officeDocument/2006/relationships/image" Target="../media/image6.png"/><Relationship Id="rId71" Type="http://schemas.openxmlformats.org/officeDocument/2006/relationships/image" Target="../media/image38.png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7.png"/><Relationship Id="rId21" Type="http://schemas.openxmlformats.org/officeDocument/2006/relationships/image" Target="../media/image329.png"/><Relationship Id="rId42" Type="http://schemas.openxmlformats.org/officeDocument/2006/relationships/customXml" Target="../ink/ink2636.xml"/><Relationship Id="rId63" Type="http://schemas.openxmlformats.org/officeDocument/2006/relationships/image" Target="../media/image350.png"/><Relationship Id="rId84" Type="http://schemas.openxmlformats.org/officeDocument/2006/relationships/customXml" Target="../ink/ink2657.xml"/><Relationship Id="rId138" Type="http://schemas.openxmlformats.org/officeDocument/2006/relationships/customXml" Target="../ink/ink2684.xml"/><Relationship Id="rId159" Type="http://schemas.openxmlformats.org/officeDocument/2006/relationships/image" Target="../media/image398.png"/><Relationship Id="rId170" Type="http://schemas.openxmlformats.org/officeDocument/2006/relationships/customXml" Target="../ink/ink2700.xml"/><Relationship Id="rId191" Type="http://schemas.openxmlformats.org/officeDocument/2006/relationships/image" Target="../media/image413.png"/><Relationship Id="rId205" Type="http://schemas.openxmlformats.org/officeDocument/2006/relationships/image" Target="../media/image420.png"/><Relationship Id="rId107" Type="http://schemas.openxmlformats.org/officeDocument/2006/relationships/image" Target="../media/image372.png"/><Relationship Id="rId11" Type="http://schemas.openxmlformats.org/officeDocument/2006/relationships/image" Target="../media/image324.png"/><Relationship Id="rId32" Type="http://schemas.openxmlformats.org/officeDocument/2006/relationships/customXml" Target="../ink/ink2631.xml"/><Relationship Id="rId53" Type="http://schemas.openxmlformats.org/officeDocument/2006/relationships/image" Target="../media/image345.png"/><Relationship Id="rId74" Type="http://schemas.openxmlformats.org/officeDocument/2006/relationships/customXml" Target="../ink/ink2652.xml"/><Relationship Id="rId128" Type="http://schemas.openxmlformats.org/officeDocument/2006/relationships/customXml" Target="../ink/ink2679.xml"/><Relationship Id="rId149" Type="http://schemas.openxmlformats.org/officeDocument/2006/relationships/image" Target="../media/image393.png"/><Relationship Id="rId5" Type="http://schemas.openxmlformats.org/officeDocument/2006/relationships/image" Target="../media/image321.png"/><Relationship Id="rId95" Type="http://schemas.openxmlformats.org/officeDocument/2006/relationships/image" Target="../media/image366.png"/><Relationship Id="rId160" Type="http://schemas.openxmlformats.org/officeDocument/2006/relationships/customXml" Target="../ink/ink2695.xml"/><Relationship Id="rId181" Type="http://schemas.openxmlformats.org/officeDocument/2006/relationships/image" Target="../media/image408.png"/><Relationship Id="rId216" Type="http://schemas.openxmlformats.org/officeDocument/2006/relationships/customXml" Target="../ink/ink2723.xml"/><Relationship Id="rId22" Type="http://schemas.openxmlformats.org/officeDocument/2006/relationships/customXml" Target="../ink/ink2626.xml"/><Relationship Id="rId43" Type="http://schemas.openxmlformats.org/officeDocument/2006/relationships/image" Target="../media/image340.png"/><Relationship Id="rId64" Type="http://schemas.openxmlformats.org/officeDocument/2006/relationships/customXml" Target="../ink/ink2647.xml"/><Relationship Id="rId118" Type="http://schemas.openxmlformats.org/officeDocument/2006/relationships/customXml" Target="../ink/ink2674.xml"/><Relationship Id="rId139" Type="http://schemas.openxmlformats.org/officeDocument/2006/relationships/image" Target="../media/image388.png"/><Relationship Id="rId85" Type="http://schemas.openxmlformats.org/officeDocument/2006/relationships/image" Target="../media/image361.png"/><Relationship Id="rId150" Type="http://schemas.openxmlformats.org/officeDocument/2006/relationships/customXml" Target="../ink/ink2690.xml"/><Relationship Id="rId171" Type="http://schemas.openxmlformats.org/officeDocument/2006/relationships/image" Target="../media/image404.png"/><Relationship Id="rId192" Type="http://schemas.openxmlformats.org/officeDocument/2006/relationships/customXml" Target="../ink/ink2711.xml"/><Relationship Id="rId206" Type="http://schemas.openxmlformats.org/officeDocument/2006/relationships/customXml" Target="../ink/ink2718.xml"/><Relationship Id="rId12" Type="http://schemas.openxmlformats.org/officeDocument/2006/relationships/customXml" Target="../ink/ink2621.xml"/><Relationship Id="rId33" Type="http://schemas.openxmlformats.org/officeDocument/2006/relationships/image" Target="../media/image335.png"/><Relationship Id="rId108" Type="http://schemas.openxmlformats.org/officeDocument/2006/relationships/customXml" Target="../ink/ink2669.xml"/><Relationship Id="rId129" Type="http://schemas.openxmlformats.org/officeDocument/2006/relationships/image" Target="../media/image383.png"/><Relationship Id="rId54" Type="http://schemas.openxmlformats.org/officeDocument/2006/relationships/customXml" Target="../ink/ink2642.xml"/><Relationship Id="rId75" Type="http://schemas.openxmlformats.org/officeDocument/2006/relationships/image" Target="../media/image356.png"/><Relationship Id="rId96" Type="http://schemas.openxmlformats.org/officeDocument/2006/relationships/customXml" Target="../ink/ink2663.xml"/><Relationship Id="rId140" Type="http://schemas.openxmlformats.org/officeDocument/2006/relationships/customXml" Target="../ink/ink2685.xml"/><Relationship Id="rId161" Type="http://schemas.openxmlformats.org/officeDocument/2006/relationships/image" Target="../media/image399.png"/><Relationship Id="rId182" Type="http://schemas.openxmlformats.org/officeDocument/2006/relationships/customXml" Target="../ink/ink2706.xml"/><Relationship Id="rId217" Type="http://schemas.openxmlformats.org/officeDocument/2006/relationships/image" Target="../media/image425.png"/><Relationship Id="rId6" Type="http://schemas.openxmlformats.org/officeDocument/2006/relationships/customXml" Target="../ink/ink2618.xml"/><Relationship Id="rId23" Type="http://schemas.openxmlformats.org/officeDocument/2006/relationships/image" Target="../media/image330.png"/><Relationship Id="rId119" Type="http://schemas.openxmlformats.org/officeDocument/2006/relationships/image" Target="../media/image378.png"/><Relationship Id="rId44" Type="http://schemas.openxmlformats.org/officeDocument/2006/relationships/customXml" Target="../ink/ink2637.xml"/><Relationship Id="rId65" Type="http://schemas.openxmlformats.org/officeDocument/2006/relationships/image" Target="../media/image351.png"/><Relationship Id="rId86" Type="http://schemas.openxmlformats.org/officeDocument/2006/relationships/customXml" Target="../ink/ink2658.xml"/><Relationship Id="rId130" Type="http://schemas.openxmlformats.org/officeDocument/2006/relationships/customXml" Target="../ink/ink2680.xml"/><Relationship Id="rId151" Type="http://schemas.openxmlformats.org/officeDocument/2006/relationships/image" Target="../media/image394.png"/><Relationship Id="rId172" Type="http://schemas.openxmlformats.org/officeDocument/2006/relationships/customXml" Target="../ink/ink2701.xml"/><Relationship Id="rId193" Type="http://schemas.openxmlformats.org/officeDocument/2006/relationships/image" Target="../media/image414.png"/><Relationship Id="rId207" Type="http://schemas.openxmlformats.org/officeDocument/2006/relationships/image" Target="../media/image421.png"/><Relationship Id="rId13" Type="http://schemas.openxmlformats.org/officeDocument/2006/relationships/image" Target="../media/image325.png"/><Relationship Id="rId109" Type="http://schemas.openxmlformats.org/officeDocument/2006/relationships/image" Target="../media/image373.png"/><Relationship Id="rId34" Type="http://schemas.openxmlformats.org/officeDocument/2006/relationships/customXml" Target="../ink/ink2632.xml"/><Relationship Id="rId55" Type="http://schemas.openxmlformats.org/officeDocument/2006/relationships/image" Target="../media/image346.png"/><Relationship Id="rId76" Type="http://schemas.openxmlformats.org/officeDocument/2006/relationships/customXml" Target="../ink/ink2653.xml"/><Relationship Id="rId97" Type="http://schemas.openxmlformats.org/officeDocument/2006/relationships/image" Target="../media/image367.png"/><Relationship Id="rId120" Type="http://schemas.openxmlformats.org/officeDocument/2006/relationships/customXml" Target="../ink/ink2675.xml"/><Relationship Id="rId141" Type="http://schemas.openxmlformats.org/officeDocument/2006/relationships/image" Target="../media/image389.png"/><Relationship Id="rId7" Type="http://schemas.openxmlformats.org/officeDocument/2006/relationships/image" Target="../media/image322.png"/><Relationship Id="rId162" Type="http://schemas.openxmlformats.org/officeDocument/2006/relationships/customXml" Target="../ink/ink2696.xml"/><Relationship Id="rId183" Type="http://schemas.openxmlformats.org/officeDocument/2006/relationships/image" Target="../media/image409.png"/><Relationship Id="rId218" Type="http://schemas.openxmlformats.org/officeDocument/2006/relationships/customXml" Target="../ink/ink2724.xml"/><Relationship Id="rId24" Type="http://schemas.openxmlformats.org/officeDocument/2006/relationships/customXml" Target="../ink/ink2627.xml"/><Relationship Id="rId45" Type="http://schemas.openxmlformats.org/officeDocument/2006/relationships/image" Target="../media/image341.png"/><Relationship Id="rId66" Type="http://schemas.openxmlformats.org/officeDocument/2006/relationships/customXml" Target="../ink/ink2648.xml"/><Relationship Id="rId87" Type="http://schemas.openxmlformats.org/officeDocument/2006/relationships/image" Target="../media/image362.png"/><Relationship Id="rId110" Type="http://schemas.openxmlformats.org/officeDocument/2006/relationships/customXml" Target="../ink/ink2670.xml"/><Relationship Id="rId131" Type="http://schemas.openxmlformats.org/officeDocument/2006/relationships/image" Target="../media/image384.png"/><Relationship Id="rId152" Type="http://schemas.openxmlformats.org/officeDocument/2006/relationships/customXml" Target="../ink/ink2691.xml"/><Relationship Id="rId173" Type="http://schemas.openxmlformats.org/officeDocument/2006/relationships/image" Target="../media/image12.png"/><Relationship Id="rId194" Type="http://schemas.openxmlformats.org/officeDocument/2006/relationships/customXml" Target="../ink/ink2712.xml"/><Relationship Id="rId208" Type="http://schemas.openxmlformats.org/officeDocument/2006/relationships/customXml" Target="../ink/ink2719.xml"/><Relationship Id="rId14" Type="http://schemas.openxmlformats.org/officeDocument/2006/relationships/customXml" Target="../ink/ink2622.xml"/><Relationship Id="rId35" Type="http://schemas.openxmlformats.org/officeDocument/2006/relationships/image" Target="../media/image336.png"/><Relationship Id="rId56" Type="http://schemas.openxmlformats.org/officeDocument/2006/relationships/customXml" Target="../ink/ink2643.xml"/><Relationship Id="rId77" Type="http://schemas.openxmlformats.org/officeDocument/2006/relationships/image" Target="../media/image357.png"/><Relationship Id="rId100" Type="http://schemas.openxmlformats.org/officeDocument/2006/relationships/customXml" Target="../ink/ink2665.xml"/><Relationship Id="rId8" Type="http://schemas.openxmlformats.org/officeDocument/2006/relationships/customXml" Target="../ink/ink2619.xml"/><Relationship Id="rId51" Type="http://schemas.openxmlformats.org/officeDocument/2006/relationships/image" Target="../media/image344.png"/><Relationship Id="rId72" Type="http://schemas.openxmlformats.org/officeDocument/2006/relationships/customXml" Target="../ink/ink2651.xml"/><Relationship Id="rId93" Type="http://schemas.openxmlformats.org/officeDocument/2006/relationships/image" Target="../media/image365.png"/><Relationship Id="rId98" Type="http://schemas.openxmlformats.org/officeDocument/2006/relationships/customXml" Target="../ink/ink2664.xml"/><Relationship Id="rId121" Type="http://schemas.openxmlformats.org/officeDocument/2006/relationships/image" Target="../media/image379.png"/><Relationship Id="rId142" Type="http://schemas.openxmlformats.org/officeDocument/2006/relationships/customXml" Target="../ink/ink2686.xml"/><Relationship Id="rId163" Type="http://schemas.openxmlformats.org/officeDocument/2006/relationships/image" Target="../media/image400.png"/><Relationship Id="rId184" Type="http://schemas.openxmlformats.org/officeDocument/2006/relationships/customXml" Target="../ink/ink2707.xml"/><Relationship Id="rId189" Type="http://schemas.openxmlformats.org/officeDocument/2006/relationships/image" Target="../media/image412.png"/><Relationship Id="rId219" Type="http://schemas.openxmlformats.org/officeDocument/2006/relationships/image" Target="../media/image428.png"/><Relationship Id="rId3" Type="http://schemas.openxmlformats.org/officeDocument/2006/relationships/image" Target="../media/image320.png"/><Relationship Id="rId214" Type="http://schemas.openxmlformats.org/officeDocument/2006/relationships/customXml" Target="../ink/ink2722.xml"/><Relationship Id="rId25" Type="http://schemas.openxmlformats.org/officeDocument/2006/relationships/image" Target="../media/image331.png"/><Relationship Id="rId46" Type="http://schemas.openxmlformats.org/officeDocument/2006/relationships/customXml" Target="../ink/ink2638.xml"/><Relationship Id="rId67" Type="http://schemas.openxmlformats.org/officeDocument/2006/relationships/image" Target="../media/image352.png"/><Relationship Id="rId116" Type="http://schemas.openxmlformats.org/officeDocument/2006/relationships/customXml" Target="../ink/ink2673.xml"/><Relationship Id="rId137" Type="http://schemas.openxmlformats.org/officeDocument/2006/relationships/image" Target="../media/image387.png"/><Relationship Id="rId158" Type="http://schemas.openxmlformats.org/officeDocument/2006/relationships/customXml" Target="../ink/ink2694.xml"/><Relationship Id="rId20" Type="http://schemas.openxmlformats.org/officeDocument/2006/relationships/customXml" Target="../ink/ink2625.xml"/><Relationship Id="rId41" Type="http://schemas.openxmlformats.org/officeDocument/2006/relationships/image" Target="../media/image339.png"/><Relationship Id="rId62" Type="http://schemas.openxmlformats.org/officeDocument/2006/relationships/customXml" Target="../ink/ink2646.xml"/><Relationship Id="rId83" Type="http://schemas.openxmlformats.org/officeDocument/2006/relationships/image" Target="../media/image360.png"/><Relationship Id="rId88" Type="http://schemas.openxmlformats.org/officeDocument/2006/relationships/customXml" Target="../ink/ink2659.xml"/><Relationship Id="rId111" Type="http://schemas.openxmlformats.org/officeDocument/2006/relationships/image" Target="../media/image374.png"/><Relationship Id="rId132" Type="http://schemas.openxmlformats.org/officeDocument/2006/relationships/customXml" Target="../ink/ink2681.xml"/><Relationship Id="rId153" Type="http://schemas.openxmlformats.org/officeDocument/2006/relationships/image" Target="../media/image395.png"/><Relationship Id="rId174" Type="http://schemas.openxmlformats.org/officeDocument/2006/relationships/customXml" Target="../ink/ink2702.xml"/><Relationship Id="rId179" Type="http://schemas.openxmlformats.org/officeDocument/2006/relationships/image" Target="../media/image407.png"/><Relationship Id="rId195" Type="http://schemas.openxmlformats.org/officeDocument/2006/relationships/image" Target="../media/image415.png"/><Relationship Id="rId209" Type="http://schemas.openxmlformats.org/officeDocument/2006/relationships/image" Target="../media/image422.png"/><Relationship Id="rId190" Type="http://schemas.openxmlformats.org/officeDocument/2006/relationships/customXml" Target="../ink/ink2710.xml"/><Relationship Id="rId204" Type="http://schemas.openxmlformats.org/officeDocument/2006/relationships/customXml" Target="../ink/ink2717.xml"/><Relationship Id="rId220" Type="http://schemas.openxmlformats.org/officeDocument/2006/relationships/customXml" Target="../ink/ink2725.xml"/><Relationship Id="rId15" Type="http://schemas.openxmlformats.org/officeDocument/2006/relationships/image" Target="../media/image326.png"/><Relationship Id="rId36" Type="http://schemas.openxmlformats.org/officeDocument/2006/relationships/customXml" Target="../ink/ink2633.xml"/><Relationship Id="rId57" Type="http://schemas.openxmlformats.org/officeDocument/2006/relationships/image" Target="../media/image347.png"/><Relationship Id="rId106" Type="http://schemas.openxmlformats.org/officeDocument/2006/relationships/customXml" Target="../ink/ink2668.xml"/><Relationship Id="rId127" Type="http://schemas.openxmlformats.org/officeDocument/2006/relationships/image" Target="../media/image382.png"/><Relationship Id="rId10" Type="http://schemas.openxmlformats.org/officeDocument/2006/relationships/customXml" Target="../ink/ink2620.xml"/><Relationship Id="rId31" Type="http://schemas.openxmlformats.org/officeDocument/2006/relationships/image" Target="../media/image334.png"/><Relationship Id="rId52" Type="http://schemas.openxmlformats.org/officeDocument/2006/relationships/customXml" Target="../ink/ink2641.xml"/><Relationship Id="rId73" Type="http://schemas.openxmlformats.org/officeDocument/2006/relationships/image" Target="../media/image355.png"/><Relationship Id="rId78" Type="http://schemas.openxmlformats.org/officeDocument/2006/relationships/customXml" Target="../ink/ink2654.xml"/><Relationship Id="rId94" Type="http://schemas.openxmlformats.org/officeDocument/2006/relationships/customXml" Target="../ink/ink2662.xml"/><Relationship Id="rId99" Type="http://schemas.openxmlformats.org/officeDocument/2006/relationships/image" Target="../media/image368.png"/><Relationship Id="rId101" Type="http://schemas.openxmlformats.org/officeDocument/2006/relationships/image" Target="../media/image369.png"/><Relationship Id="rId122" Type="http://schemas.openxmlformats.org/officeDocument/2006/relationships/customXml" Target="../ink/ink2676.xml"/><Relationship Id="rId143" Type="http://schemas.openxmlformats.org/officeDocument/2006/relationships/image" Target="../media/image390.png"/><Relationship Id="rId148" Type="http://schemas.openxmlformats.org/officeDocument/2006/relationships/customXml" Target="../ink/ink2689.xml"/><Relationship Id="rId164" Type="http://schemas.openxmlformats.org/officeDocument/2006/relationships/customXml" Target="../ink/ink2697.xml"/><Relationship Id="rId169" Type="http://schemas.openxmlformats.org/officeDocument/2006/relationships/image" Target="../media/image403.png"/><Relationship Id="rId185" Type="http://schemas.openxmlformats.org/officeDocument/2006/relationships/image" Target="../media/image410.png"/><Relationship Id="rId4" Type="http://schemas.openxmlformats.org/officeDocument/2006/relationships/customXml" Target="../ink/ink2617.xml"/><Relationship Id="rId9" Type="http://schemas.openxmlformats.org/officeDocument/2006/relationships/image" Target="../media/image323.png"/><Relationship Id="rId180" Type="http://schemas.openxmlformats.org/officeDocument/2006/relationships/customXml" Target="../ink/ink2705.xml"/><Relationship Id="rId210" Type="http://schemas.openxmlformats.org/officeDocument/2006/relationships/customXml" Target="../ink/ink2720.xml"/><Relationship Id="rId215" Type="http://schemas.openxmlformats.org/officeDocument/2006/relationships/image" Target="../media/image427.png"/><Relationship Id="rId26" Type="http://schemas.openxmlformats.org/officeDocument/2006/relationships/customXml" Target="../ink/ink2628.xml"/><Relationship Id="rId47" Type="http://schemas.openxmlformats.org/officeDocument/2006/relationships/image" Target="../media/image342.png"/><Relationship Id="rId68" Type="http://schemas.openxmlformats.org/officeDocument/2006/relationships/customXml" Target="../ink/ink2649.xml"/><Relationship Id="rId89" Type="http://schemas.openxmlformats.org/officeDocument/2006/relationships/image" Target="../media/image363.png"/><Relationship Id="rId112" Type="http://schemas.openxmlformats.org/officeDocument/2006/relationships/customXml" Target="../ink/ink2671.xml"/><Relationship Id="rId133" Type="http://schemas.openxmlformats.org/officeDocument/2006/relationships/image" Target="../media/image385.png"/><Relationship Id="rId154" Type="http://schemas.openxmlformats.org/officeDocument/2006/relationships/customXml" Target="../ink/ink2692.xml"/><Relationship Id="rId175" Type="http://schemas.openxmlformats.org/officeDocument/2006/relationships/image" Target="../media/image405.png"/><Relationship Id="rId196" Type="http://schemas.openxmlformats.org/officeDocument/2006/relationships/customXml" Target="../ink/ink2713.xml"/><Relationship Id="rId200" Type="http://schemas.openxmlformats.org/officeDocument/2006/relationships/customXml" Target="../ink/ink2715.xml"/><Relationship Id="rId16" Type="http://schemas.openxmlformats.org/officeDocument/2006/relationships/customXml" Target="../ink/ink2623.xml"/><Relationship Id="rId221" Type="http://schemas.openxmlformats.org/officeDocument/2006/relationships/image" Target="../media/image429.png"/><Relationship Id="rId37" Type="http://schemas.openxmlformats.org/officeDocument/2006/relationships/image" Target="../media/image337.png"/><Relationship Id="rId58" Type="http://schemas.openxmlformats.org/officeDocument/2006/relationships/customXml" Target="../ink/ink2644.xml"/><Relationship Id="rId79" Type="http://schemas.openxmlformats.org/officeDocument/2006/relationships/image" Target="../media/image358.png"/><Relationship Id="rId102" Type="http://schemas.openxmlformats.org/officeDocument/2006/relationships/customXml" Target="../ink/ink2666.xml"/><Relationship Id="rId123" Type="http://schemas.openxmlformats.org/officeDocument/2006/relationships/image" Target="../media/image380.png"/><Relationship Id="rId144" Type="http://schemas.openxmlformats.org/officeDocument/2006/relationships/customXml" Target="../ink/ink2687.xml"/><Relationship Id="rId90" Type="http://schemas.openxmlformats.org/officeDocument/2006/relationships/customXml" Target="../ink/ink2660.xml"/><Relationship Id="rId165" Type="http://schemas.openxmlformats.org/officeDocument/2006/relationships/image" Target="../media/image401.png"/><Relationship Id="rId186" Type="http://schemas.openxmlformats.org/officeDocument/2006/relationships/customXml" Target="../ink/ink2708.xml"/><Relationship Id="rId211" Type="http://schemas.openxmlformats.org/officeDocument/2006/relationships/image" Target="../media/image423.png"/><Relationship Id="rId27" Type="http://schemas.openxmlformats.org/officeDocument/2006/relationships/image" Target="../media/image332.png"/><Relationship Id="rId48" Type="http://schemas.openxmlformats.org/officeDocument/2006/relationships/customXml" Target="../ink/ink2639.xml"/><Relationship Id="rId69" Type="http://schemas.openxmlformats.org/officeDocument/2006/relationships/image" Target="../media/image353.png"/><Relationship Id="rId113" Type="http://schemas.openxmlformats.org/officeDocument/2006/relationships/image" Target="../media/image375.png"/><Relationship Id="rId134" Type="http://schemas.openxmlformats.org/officeDocument/2006/relationships/customXml" Target="../ink/ink2682.xml"/><Relationship Id="rId80" Type="http://schemas.openxmlformats.org/officeDocument/2006/relationships/customXml" Target="../ink/ink2655.xml"/><Relationship Id="rId155" Type="http://schemas.openxmlformats.org/officeDocument/2006/relationships/image" Target="../media/image396.png"/><Relationship Id="rId176" Type="http://schemas.openxmlformats.org/officeDocument/2006/relationships/customXml" Target="../ink/ink2703.xml"/><Relationship Id="rId197" Type="http://schemas.openxmlformats.org/officeDocument/2006/relationships/image" Target="../media/image416.png"/><Relationship Id="rId201" Type="http://schemas.openxmlformats.org/officeDocument/2006/relationships/image" Target="../media/image418.png"/><Relationship Id="rId222" Type="http://schemas.openxmlformats.org/officeDocument/2006/relationships/customXml" Target="../ink/ink2726.xml"/><Relationship Id="rId17" Type="http://schemas.openxmlformats.org/officeDocument/2006/relationships/image" Target="../media/image327.png"/><Relationship Id="rId38" Type="http://schemas.openxmlformats.org/officeDocument/2006/relationships/customXml" Target="../ink/ink2634.xml"/><Relationship Id="rId59" Type="http://schemas.openxmlformats.org/officeDocument/2006/relationships/image" Target="../media/image348.png"/><Relationship Id="rId103" Type="http://schemas.openxmlformats.org/officeDocument/2006/relationships/image" Target="../media/image370.png"/><Relationship Id="rId124" Type="http://schemas.openxmlformats.org/officeDocument/2006/relationships/customXml" Target="../ink/ink2677.xml"/><Relationship Id="rId70" Type="http://schemas.openxmlformats.org/officeDocument/2006/relationships/customXml" Target="../ink/ink2650.xml"/><Relationship Id="rId91" Type="http://schemas.openxmlformats.org/officeDocument/2006/relationships/image" Target="../media/image364.png"/><Relationship Id="rId145" Type="http://schemas.openxmlformats.org/officeDocument/2006/relationships/image" Target="../media/image391.png"/><Relationship Id="rId166" Type="http://schemas.openxmlformats.org/officeDocument/2006/relationships/customXml" Target="../ink/ink2698.xml"/><Relationship Id="rId187" Type="http://schemas.openxmlformats.org/officeDocument/2006/relationships/image" Target="../media/image41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721.xml"/><Relationship Id="rId28" Type="http://schemas.openxmlformats.org/officeDocument/2006/relationships/customXml" Target="../ink/ink2629.xml"/><Relationship Id="rId49" Type="http://schemas.openxmlformats.org/officeDocument/2006/relationships/image" Target="../media/image343.png"/><Relationship Id="rId114" Type="http://schemas.openxmlformats.org/officeDocument/2006/relationships/customXml" Target="../ink/ink2672.xml"/><Relationship Id="rId60" Type="http://schemas.openxmlformats.org/officeDocument/2006/relationships/customXml" Target="../ink/ink2645.xml"/><Relationship Id="rId81" Type="http://schemas.openxmlformats.org/officeDocument/2006/relationships/image" Target="../media/image359.png"/><Relationship Id="rId135" Type="http://schemas.openxmlformats.org/officeDocument/2006/relationships/image" Target="../media/image386.png"/><Relationship Id="rId156" Type="http://schemas.openxmlformats.org/officeDocument/2006/relationships/customXml" Target="../ink/ink2693.xml"/><Relationship Id="rId177" Type="http://schemas.openxmlformats.org/officeDocument/2006/relationships/image" Target="../media/image406.png"/><Relationship Id="rId198" Type="http://schemas.openxmlformats.org/officeDocument/2006/relationships/customXml" Target="../ink/ink2714.xml"/><Relationship Id="rId202" Type="http://schemas.openxmlformats.org/officeDocument/2006/relationships/customXml" Target="../ink/ink2716.xml"/><Relationship Id="rId223" Type="http://schemas.openxmlformats.org/officeDocument/2006/relationships/image" Target="../media/image430.png"/><Relationship Id="rId18" Type="http://schemas.openxmlformats.org/officeDocument/2006/relationships/customXml" Target="../ink/ink2624.xml"/><Relationship Id="rId39" Type="http://schemas.openxmlformats.org/officeDocument/2006/relationships/image" Target="../media/image338.png"/><Relationship Id="rId50" Type="http://schemas.openxmlformats.org/officeDocument/2006/relationships/customXml" Target="../ink/ink2640.xml"/><Relationship Id="rId104" Type="http://schemas.openxmlformats.org/officeDocument/2006/relationships/customXml" Target="../ink/ink2667.xml"/><Relationship Id="rId125" Type="http://schemas.openxmlformats.org/officeDocument/2006/relationships/image" Target="../media/image381.png"/><Relationship Id="rId146" Type="http://schemas.openxmlformats.org/officeDocument/2006/relationships/customXml" Target="../ink/ink2688.xml"/><Relationship Id="rId167" Type="http://schemas.openxmlformats.org/officeDocument/2006/relationships/image" Target="../media/image402.png"/><Relationship Id="rId188" Type="http://schemas.openxmlformats.org/officeDocument/2006/relationships/customXml" Target="../ink/ink2709.xml"/><Relationship Id="rId71" Type="http://schemas.openxmlformats.org/officeDocument/2006/relationships/image" Target="../media/image354.png"/><Relationship Id="rId92" Type="http://schemas.openxmlformats.org/officeDocument/2006/relationships/customXml" Target="../ink/ink2661.xml"/><Relationship Id="rId213" Type="http://schemas.openxmlformats.org/officeDocument/2006/relationships/image" Target="../media/image424.png"/><Relationship Id="rId2" Type="http://schemas.openxmlformats.org/officeDocument/2006/relationships/customXml" Target="../ink/ink2616.xml"/><Relationship Id="rId29" Type="http://schemas.openxmlformats.org/officeDocument/2006/relationships/image" Target="../media/image333.png"/><Relationship Id="rId40" Type="http://schemas.openxmlformats.org/officeDocument/2006/relationships/customXml" Target="../ink/ink2635.xml"/><Relationship Id="rId115" Type="http://schemas.openxmlformats.org/officeDocument/2006/relationships/image" Target="../media/image376.png"/><Relationship Id="rId136" Type="http://schemas.openxmlformats.org/officeDocument/2006/relationships/customXml" Target="../ink/ink2683.xml"/><Relationship Id="rId157" Type="http://schemas.openxmlformats.org/officeDocument/2006/relationships/image" Target="../media/image397.png"/><Relationship Id="rId178" Type="http://schemas.openxmlformats.org/officeDocument/2006/relationships/customXml" Target="../ink/ink2704.xml"/><Relationship Id="rId61" Type="http://schemas.openxmlformats.org/officeDocument/2006/relationships/image" Target="../media/image349.png"/><Relationship Id="rId82" Type="http://schemas.openxmlformats.org/officeDocument/2006/relationships/customXml" Target="../ink/ink2656.xml"/><Relationship Id="rId199" Type="http://schemas.openxmlformats.org/officeDocument/2006/relationships/image" Target="../media/image417.png"/><Relationship Id="rId203" Type="http://schemas.openxmlformats.org/officeDocument/2006/relationships/image" Target="../media/image419.png"/><Relationship Id="rId19" Type="http://schemas.openxmlformats.org/officeDocument/2006/relationships/image" Target="../media/image328.png"/><Relationship Id="rId30" Type="http://schemas.openxmlformats.org/officeDocument/2006/relationships/customXml" Target="../ink/ink2630.xml"/><Relationship Id="rId105" Type="http://schemas.openxmlformats.org/officeDocument/2006/relationships/image" Target="../media/image371.png"/><Relationship Id="rId126" Type="http://schemas.openxmlformats.org/officeDocument/2006/relationships/customXml" Target="../ink/ink2678.xml"/><Relationship Id="rId147" Type="http://schemas.openxmlformats.org/officeDocument/2006/relationships/image" Target="../media/image392.png"/><Relationship Id="rId168" Type="http://schemas.openxmlformats.org/officeDocument/2006/relationships/customXml" Target="../ink/ink2699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30.xml"/><Relationship Id="rId13" Type="http://schemas.openxmlformats.org/officeDocument/2006/relationships/customXml" Target="../ink/ink2733.xml"/><Relationship Id="rId18" Type="http://schemas.openxmlformats.org/officeDocument/2006/relationships/image" Target="../media/image437.png"/><Relationship Id="rId26" Type="http://schemas.openxmlformats.org/officeDocument/2006/relationships/image" Target="../media/image441.png"/><Relationship Id="rId3" Type="http://schemas.openxmlformats.org/officeDocument/2006/relationships/image" Target="../media/image431.png"/><Relationship Id="rId21" Type="http://schemas.openxmlformats.org/officeDocument/2006/relationships/customXml" Target="../ink/ink2737.xml"/><Relationship Id="rId7" Type="http://schemas.openxmlformats.org/officeDocument/2006/relationships/image" Target="../media/image432.png"/><Relationship Id="rId12" Type="http://schemas.openxmlformats.org/officeDocument/2006/relationships/image" Target="../media/image434.png"/><Relationship Id="rId17" Type="http://schemas.openxmlformats.org/officeDocument/2006/relationships/customXml" Target="../ink/ink2735.xml"/><Relationship Id="rId25" Type="http://schemas.openxmlformats.org/officeDocument/2006/relationships/customXml" Target="../ink/ink2739.xml"/><Relationship Id="rId2" Type="http://schemas.openxmlformats.org/officeDocument/2006/relationships/customXml" Target="../ink/ink2727.xml"/><Relationship Id="rId16" Type="http://schemas.openxmlformats.org/officeDocument/2006/relationships/image" Target="../media/image436.png"/><Relationship Id="rId20" Type="http://schemas.openxmlformats.org/officeDocument/2006/relationships/image" Target="../media/image4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29.xml"/><Relationship Id="rId11" Type="http://schemas.openxmlformats.org/officeDocument/2006/relationships/customXml" Target="../ink/ink2732.xml"/><Relationship Id="rId24" Type="http://schemas.openxmlformats.org/officeDocument/2006/relationships/image" Target="../media/image440.png"/><Relationship Id="rId5" Type="http://schemas.openxmlformats.org/officeDocument/2006/relationships/image" Target="../media/image12.png"/><Relationship Id="rId15" Type="http://schemas.openxmlformats.org/officeDocument/2006/relationships/customXml" Target="../ink/ink2734.xml"/><Relationship Id="rId23" Type="http://schemas.openxmlformats.org/officeDocument/2006/relationships/customXml" Target="../ink/ink2738.xml"/><Relationship Id="rId28" Type="http://schemas.openxmlformats.org/officeDocument/2006/relationships/image" Target="../media/image442.png"/><Relationship Id="rId10" Type="http://schemas.openxmlformats.org/officeDocument/2006/relationships/customXml" Target="../ink/ink2731.xml"/><Relationship Id="rId19" Type="http://schemas.openxmlformats.org/officeDocument/2006/relationships/customXml" Target="../ink/ink2736.xml"/><Relationship Id="rId4" Type="http://schemas.openxmlformats.org/officeDocument/2006/relationships/customXml" Target="../ink/ink2728.xml"/><Relationship Id="rId9" Type="http://schemas.openxmlformats.org/officeDocument/2006/relationships/image" Target="../media/image433.png"/><Relationship Id="rId14" Type="http://schemas.openxmlformats.org/officeDocument/2006/relationships/image" Target="../media/image435.png"/><Relationship Id="rId22" Type="http://schemas.openxmlformats.org/officeDocument/2006/relationships/image" Target="../media/image439.png"/><Relationship Id="rId27" Type="http://schemas.openxmlformats.org/officeDocument/2006/relationships/customXml" Target="../ink/ink2740.xml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41.png"/><Relationship Id="rId21" Type="http://schemas.openxmlformats.org/officeDocument/2006/relationships/customXml" Target="../ink/ink2751.xml"/><Relationship Id="rId42" Type="http://schemas.openxmlformats.org/officeDocument/2006/relationships/customXml" Target="../ink/ink2762.xml"/><Relationship Id="rId47" Type="http://schemas.openxmlformats.org/officeDocument/2006/relationships/image" Target="../media/image451.png"/><Relationship Id="rId63" Type="http://schemas.openxmlformats.org/officeDocument/2006/relationships/customXml" Target="../ink/ink2773.xml"/><Relationship Id="rId68" Type="http://schemas.openxmlformats.org/officeDocument/2006/relationships/image" Target="../media/image461.png"/><Relationship Id="rId7" Type="http://schemas.openxmlformats.org/officeDocument/2006/relationships/image" Target="../media/image432.png"/><Relationship Id="rId71" Type="http://schemas.openxmlformats.org/officeDocument/2006/relationships/customXml" Target="../ink/ink2777.xml"/><Relationship Id="rId2" Type="http://schemas.openxmlformats.org/officeDocument/2006/relationships/customXml" Target="../ink/ink2741.xml"/><Relationship Id="rId16" Type="http://schemas.openxmlformats.org/officeDocument/2006/relationships/image" Target="../media/image436.png"/><Relationship Id="rId29" Type="http://schemas.openxmlformats.org/officeDocument/2006/relationships/customXml" Target="../ink/ink2755.xml"/><Relationship Id="rId11" Type="http://schemas.openxmlformats.org/officeDocument/2006/relationships/customXml" Target="../ink/ink2746.xml"/><Relationship Id="rId24" Type="http://schemas.openxmlformats.org/officeDocument/2006/relationships/image" Target="../media/image440.png"/><Relationship Id="rId32" Type="http://schemas.openxmlformats.org/officeDocument/2006/relationships/image" Target="../media/image444.png"/><Relationship Id="rId37" Type="http://schemas.openxmlformats.org/officeDocument/2006/relationships/customXml" Target="../ink/ink2759.xml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53" Type="http://schemas.openxmlformats.org/officeDocument/2006/relationships/image" Target="../media/image454.png"/><Relationship Id="rId58" Type="http://schemas.openxmlformats.org/officeDocument/2006/relationships/customXml" Target="../ink/ink2770.xml"/><Relationship Id="rId66" Type="http://schemas.openxmlformats.org/officeDocument/2006/relationships/image" Target="../media/image460.png"/><Relationship Id="rId5" Type="http://schemas.openxmlformats.org/officeDocument/2006/relationships/image" Target="../media/image12.png"/><Relationship Id="rId61" Type="http://schemas.openxmlformats.org/officeDocument/2006/relationships/customXml" Target="../ink/ink2772.xml"/><Relationship Id="rId19" Type="http://schemas.openxmlformats.org/officeDocument/2006/relationships/customXml" Target="../ink/ink2750.xml"/><Relationship Id="rId14" Type="http://schemas.openxmlformats.org/officeDocument/2006/relationships/image" Target="../media/image435.png"/><Relationship Id="rId22" Type="http://schemas.openxmlformats.org/officeDocument/2006/relationships/image" Target="../media/image439.png"/><Relationship Id="rId27" Type="http://schemas.openxmlformats.org/officeDocument/2006/relationships/customXml" Target="../ink/ink2754.xml"/><Relationship Id="rId30" Type="http://schemas.openxmlformats.org/officeDocument/2006/relationships/image" Target="../media/image443.png"/><Relationship Id="rId35" Type="http://schemas.openxmlformats.org/officeDocument/2006/relationships/customXml" Target="../ink/ink2758.xml"/><Relationship Id="rId43" Type="http://schemas.openxmlformats.org/officeDocument/2006/relationships/image" Target="../media/image449.png"/><Relationship Id="rId48" Type="http://schemas.openxmlformats.org/officeDocument/2006/relationships/customXml" Target="../ink/ink2765.xml"/><Relationship Id="rId56" Type="http://schemas.openxmlformats.org/officeDocument/2006/relationships/customXml" Target="../ink/ink2769.xml"/><Relationship Id="rId64" Type="http://schemas.openxmlformats.org/officeDocument/2006/relationships/image" Target="../media/image459.png"/><Relationship Id="rId69" Type="http://schemas.openxmlformats.org/officeDocument/2006/relationships/customXml" Target="../ink/ink2776.xml"/><Relationship Id="rId8" Type="http://schemas.openxmlformats.org/officeDocument/2006/relationships/customXml" Target="../ink/ink2744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3" Type="http://schemas.openxmlformats.org/officeDocument/2006/relationships/image" Target="../media/image431.png"/><Relationship Id="rId12" Type="http://schemas.openxmlformats.org/officeDocument/2006/relationships/image" Target="../media/image434.png"/><Relationship Id="rId17" Type="http://schemas.openxmlformats.org/officeDocument/2006/relationships/customXml" Target="../ink/ink2749.xml"/><Relationship Id="rId25" Type="http://schemas.openxmlformats.org/officeDocument/2006/relationships/customXml" Target="../ink/ink2753.xml"/><Relationship Id="rId33" Type="http://schemas.openxmlformats.org/officeDocument/2006/relationships/customXml" Target="../ink/ink2757.xml"/><Relationship Id="rId38" Type="http://schemas.openxmlformats.org/officeDocument/2006/relationships/image" Target="../media/image447.png"/><Relationship Id="rId46" Type="http://schemas.openxmlformats.org/officeDocument/2006/relationships/customXml" Target="../ink/ink2764.xml"/><Relationship Id="rId59" Type="http://schemas.openxmlformats.org/officeDocument/2006/relationships/image" Target="../media/image457.png"/><Relationship Id="rId67" Type="http://schemas.openxmlformats.org/officeDocument/2006/relationships/customXml" Target="../ink/ink2775.xml"/><Relationship Id="rId20" Type="http://schemas.openxmlformats.org/officeDocument/2006/relationships/image" Target="../media/image438.png"/><Relationship Id="rId41" Type="http://schemas.openxmlformats.org/officeDocument/2006/relationships/customXml" Target="../ink/ink2761.xml"/><Relationship Id="rId54" Type="http://schemas.openxmlformats.org/officeDocument/2006/relationships/customXml" Target="../ink/ink2768.xml"/><Relationship Id="rId62" Type="http://schemas.openxmlformats.org/officeDocument/2006/relationships/image" Target="../media/image458.png"/><Relationship Id="rId70" Type="http://schemas.openxmlformats.org/officeDocument/2006/relationships/image" Target="../media/image4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43.xml"/><Relationship Id="rId15" Type="http://schemas.openxmlformats.org/officeDocument/2006/relationships/customXml" Target="../ink/ink2748.xml"/><Relationship Id="rId23" Type="http://schemas.openxmlformats.org/officeDocument/2006/relationships/customXml" Target="../ink/ink2752.xml"/><Relationship Id="rId28" Type="http://schemas.openxmlformats.org/officeDocument/2006/relationships/image" Target="../media/image442.png"/><Relationship Id="rId36" Type="http://schemas.openxmlformats.org/officeDocument/2006/relationships/image" Target="../media/image446.png"/><Relationship Id="rId49" Type="http://schemas.openxmlformats.org/officeDocument/2006/relationships/image" Target="../media/image452.png"/><Relationship Id="rId57" Type="http://schemas.openxmlformats.org/officeDocument/2006/relationships/image" Target="../media/image456.png"/><Relationship Id="rId10" Type="http://schemas.openxmlformats.org/officeDocument/2006/relationships/customXml" Target="../ink/ink2745.xml"/><Relationship Id="rId31" Type="http://schemas.openxmlformats.org/officeDocument/2006/relationships/customXml" Target="../ink/ink2756.xml"/><Relationship Id="rId44" Type="http://schemas.openxmlformats.org/officeDocument/2006/relationships/customXml" Target="../ink/ink2763.xml"/><Relationship Id="rId52" Type="http://schemas.openxmlformats.org/officeDocument/2006/relationships/customXml" Target="../ink/ink2767.xml"/><Relationship Id="rId60" Type="http://schemas.openxmlformats.org/officeDocument/2006/relationships/customXml" Target="../ink/ink2771.xml"/><Relationship Id="rId65" Type="http://schemas.openxmlformats.org/officeDocument/2006/relationships/customXml" Target="../ink/ink2774.xml"/><Relationship Id="rId4" Type="http://schemas.openxmlformats.org/officeDocument/2006/relationships/customXml" Target="../ink/ink2742.xml"/><Relationship Id="rId9" Type="http://schemas.openxmlformats.org/officeDocument/2006/relationships/image" Target="../media/image433.png"/><Relationship Id="rId13" Type="http://schemas.openxmlformats.org/officeDocument/2006/relationships/customXml" Target="../ink/ink2747.xml"/><Relationship Id="rId18" Type="http://schemas.openxmlformats.org/officeDocument/2006/relationships/image" Target="../media/image437.png"/><Relationship Id="rId39" Type="http://schemas.openxmlformats.org/officeDocument/2006/relationships/customXml" Target="../ink/ink2760.xml"/><Relationship Id="rId34" Type="http://schemas.openxmlformats.org/officeDocument/2006/relationships/image" Target="../media/image445.png"/><Relationship Id="rId50" Type="http://schemas.openxmlformats.org/officeDocument/2006/relationships/customXml" Target="../ink/ink2766.xml"/><Relationship Id="rId55" Type="http://schemas.openxmlformats.org/officeDocument/2006/relationships/image" Target="../media/image455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41.png"/><Relationship Id="rId117" Type="http://schemas.openxmlformats.org/officeDocument/2006/relationships/customXml" Target="../ink/ink2839.xml"/><Relationship Id="rId21" Type="http://schemas.openxmlformats.org/officeDocument/2006/relationships/customXml" Target="../ink/ink2788.xml"/><Relationship Id="rId42" Type="http://schemas.openxmlformats.org/officeDocument/2006/relationships/customXml" Target="../ink/ink2799.xml"/><Relationship Id="rId47" Type="http://schemas.openxmlformats.org/officeDocument/2006/relationships/image" Target="../media/image451.png"/><Relationship Id="rId63" Type="http://schemas.openxmlformats.org/officeDocument/2006/relationships/customXml" Target="../ink/ink2810.xml"/><Relationship Id="rId68" Type="http://schemas.openxmlformats.org/officeDocument/2006/relationships/image" Target="../media/image461.png"/><Relationship Id="rId84" Type="http://schemas.openxmlformats.org/officeDocument/2006/relationships/image" Target="../media/image468.png"/><Relationship Id="rId89" Type="http://schemas.openxmlformats.org/officeDocument/2006/relationships/customXml" Target="../ink/ink2824.xml"/><Relationship Id="rId112" Type="http://schemas.openxmlformats.org/officeDocument/2006/relationships/image" Target="../media/image481.png"/><Relationship Id="rId16" Type="http://schemas.openxmlformats.org/officeDocument/2006/relationships/image" Target="../media/image436.png"/><Relationship Id="rId107" Type="http://schemas.openxmlformats.org/officeDocument/2006/relationships/image" Target="../media/image479.png"/><Relationship Id="rId11" Type="http://schemas.openxmlformats.org/officeDocument/2006/relationships/customXml" Target="../ink/ink2783.xml"/><Relationship Id="rId32" Type="http://schemas.openxmlformats.org/officeDocument/2006/relationships/image" Target="../media/image444.png"/><Relationship Id="rId37" Type="http://schemas.openxmlformats.org/officeDocument/2006/relationships/customXml" Target="../ink/ink2796.xml"/><Relationship Id="rId53" Type="http://schemas.openxmlformats.org/officeDocument/2006/relationships/image" Target="../media/image454.png"/><Relationship Id="rId58" Type="http://schemas.openxmlformats.org/officeDocument/2006/relationships/customXml" Target="../ink/ink2807.xml"/><Relationship Id="rId74" Type="http://schemas.openxmlformats.org/officeDocument/2006/relationships/image" Target="../media/image464.png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5" Type="http://schemas.openxmlformats.org/officeDocument/2006/relationships/image" Target="../media/image12.png"/><Relationship Id="rId90" Type="http://schemas.openxmlformats.org/officeDocument/2006/relationships/image" Target="../media/image471.png"/><Relationship Id="rId95" Type="http://schemas.openxmlformats.org/officeDocument/2006/relationships/customXml" Target="../ink/ink2827.xml"/><Relationship Id="rId22" Type="http://schemas.openxmlformats.org/officeDocument/2006/relationships/image" Target="../media/image439.png"/><Relationship Id="rId27" Type="http://schemas.openxmlformats.org/officeDocument/2006/relationships/customXml" Target="../ink/ink2791.xml"/><Relationship Id="rId43" Type="http://schemas.openxmlformats.org/officeDocument/2006/relationships/image" Target="../media/image449.png"/><Relationship Id="rId48" Type="http://schemas.openxmlformats.org/officeDocument/2006/relationships/customXml" Target="../ink/ink2802.xml"/><Relationship Id="rId64" Type="http://schemas.openxmlformats.org/officeDocument/2006/relationships/image" Target="../media/image459.png"/><Relationship Id="rId69" Type="http://schemas.openxmlformats.org/officeDocument/2006/relationships/customXml" Target="../ink/ink2813.xml"/><Relationship Id="rId113" Type="http://schemas.openxmlformats.org/officeDocument/2006/relationships/customXml" Target="../ink/ink2837.xml"/><Relationship Id="rId118" Type="http://schemas.openxmlformats.org/officeDocument/2006/relationships/image" Target="../media/image484.png"/><Relationship Id="rId80" Type="http://schemas.openxmlformats.org/officeDocument/2006/relationships/customXml" Target="../ink/ink2819.xml"/><Relationship Id="rId85" Type="http://schemas.openxmlformats.org/officeDocument/2006/relationships/customXml" Target="../ink/ink2822.xml"/><Relationship Id="rId12" Type="http://schemas.openxmlformats.org/officeDocument/2006/relationships/image" Target="../media/image434.png"/><Relationship Id="rId17" Type="http://schemas.openxmlformats.org/officeDocument/2006/relationships/customXml" Target="../ink/ink2786.xml"/><Relationship Id="rId33" Type="http://schemas.openxmlformats.org/officeDocument/2006/relationships/customXml" Target="../ink/ink2794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2831.xml"/><Relationship Id="rId108" Type="http://schemas.openxmlformats.org/officeDocument/2006/relationships/customXml" Target="../ink/ink2834.xml"/><Relationship Id="rId54" Type="http://schemas.openxmlformats.org/officeDocument/2006/relationships/customXml" Target="../ink/ink2805.xml"/><Relationship Id="rId70" Type="http://schemas.openxmlformats.org/officeDocument/2006/relationships/image" Target="../media/image462.png"/><Relationship Id="rId75" Type="http://schemas.openxmlformats.org/officeDocument/2006/relationships/customXml" Target="../ink/ink2816.xml"/><Relationship Id="rId91" Type="http://schemas.openxmlformats.org/officeDocument/2006/relationships/customXml" Target="../ink/ink2825.xml"/><Relationship Id="rId96" Type="http://schemas.openxmlformats.org/officeDocument/2006/relationships/image" Target="../media/image4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80.xml"/><Relationship Id="rId23" Type="http://schemas.openxmlformats.org/officeDocument/2006/relationships/customXml" Target="../ink/ink2789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10" Type="http://schemas.openxmlformats.org/officeDocument/2006/relationships/customXml" Target="../ink/ink2782.xml"/><Relationship Id="rId31" Type="http://schemas.openxmlformats.org/officeDocument/2006/relationships/customXml" Target="../ink/ink2793.xml"/><Relationship Id="rId44" Type="http://schemas.openxmlformats.org/officeDocument/2006/relationships/customXml" Target="../ink/ink2800.xml"/><Relationship Id="rId52" Type="http://schemas.openxmlformats.org/officeDocument/2006/relationships/customXml" Target="../ink/ink2804.xml"/><Relationship Id="rId60" Type="http://schemas.openxmlformats.org/officeDocument/2006/relationships/customXml" Target="../ink/ink2808.xml"/><Relationship Id="rId65" Type="http://schemas.openxmlformats.org/officeDocument/2006/relationships/customXml" Target="../ink/ink2811.xml"/><Relationship Id="rId73" Type="http://schemas.openxmlformats.org/officeDocument/2006/relationships/customXml" Target="../ink/ink2815.xml"/><Relationship Id="rId78" Type="http://schemas.openxmlformats.org/officeDocument/2006/relationships/customXml" Target="../ink/ink2818.xml"/><Relationship Id="rId81" Type="http://schemas.openxmlformats.org/officeDocument/2006/relationships/image" Target="../media/image467.png"/><Relationship Id="rId86" Type="http://schemas.openxmlformats.org/officeDocument/2006/relationships/image" Target="../media/image469.png"/><Relationship Id="rId94" Type="http://schemas.openxmlformats.org/officeDocument/2006/relationships/image" Target="../media/image473.png"/><Relationship Id="rId99" Type="http://schemas.openxmlformats.org/officeDocument/2006/relationships/customXml" Target="../ink/ink2829.xml"/><Relationship Id="rId101" Type="http://schemas.openxmlformats.org/officeDocument/2006/relationships/customXml" Target="../ink/ink2830.xml"/><Relationship Id="rId4" Type="http://schemas.openxmlformats.org/officeDocument/2006/relationships/customXml" Target="../ink/ink2779.xml"/><Relationship Id="rId9" Type="http://schemas.openxmlformats.org/officeDocument/2006/relationships/image" Target="../media/image433.png"/><Relationship Id="rId13" Type="http://schemas.openxmlformats.org/officeDocument/2006/relationships/customXml" Target="../ink/ink2784.xml"/><Relationship Id="rId18" Type="http://schemas.openxmlformats.org/officeDocument/2006/relationships/image" Target="../media/image437.png"/><Relationship Id="rId39" Type="http://schemas.openxmlformats.org/officeDocument/2006/relationships/customXml" Target="../ink/ink2797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0" Type="http://schemas.openxmlformats.org/officeDocument/2006/relationships/customXml" Target="../ink/ink2803.xml"/><Relationship Id="rId55" Type="http://schemas.openxmlformats.org/officeDocument/2006/relationships/image" Target="../media/image455.png"/><Relationship Id="rId76" Type="http://schemas.openxmlformats.org/officeDocument/2006/relationships/customXml" Target="../ink/ink2817.xml"/><Relationship Id="rId97" Type="http://schemas.openxmlformats.org/officeDocument/2006/relationships/customXml" Target="../ink/ink2828.xml"/><Relationship Id="rId104" Type="http://schemas.openxmlformats.org/officeDocument/2006/relationships/customXml" Target="../ink/ink2832.xml"/><Relationship Id="rId7" Type="http://schemas.openxmlformats.org/officeDocument/2006/relationships/image" Target="../media/image432.png"/><Relationship Id="rId71" Type="http://schemas.openxmlformats.org/officeDocument/2006/relationships/customXml" Target="../ink/ink2814.xml"/><Relationship Id="rId92" Type="http://schemas.openxmlformats.org/officeDocument/2006/relationships/image" Target="../media/image472.png"/><Relationship Id="rId2" Type="http://schemas.openxmlformats.org/officeDocument/2006/relationships/customXml" Target="../ink/ink2778.xml"/><Relationship Id="rId29" Type="http://schemas.openxmlformats.org/officeDocument/2006/relationships/customXml" Target="../ink/ink2792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2823.xml"/><Relationship Id="rId110" Type="http://schemas.openxmlformats.org/officeDocument/2006/relationships/customXml" Target="../ink/ink2835.xml"/><Relationship Id="rId115" Type="http://schemas.openxmlformats.org/officeDocument/2006/relationships/customXml" Target="../ink/ink2838.xml"/><Relationship Id="rId61" Type="http://schemas.openxmlformats.org/officeDocument/2006/relationships/customXml" Target="../ink/ink2809.xml"/><Relationship Id="rId82" Type="http://schemas.openxmlformats.org/officeDocument/2006/relationships/customXml" Target="../ink/ink2820.xml"/><Relationship Id="rId19" Type="http://schemas.openxmlformats.org/officeDocument/2006/relationships/customXml" Target="../ink/ink2787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2795.xml"/><Relationship Id="rId56" Type="http://schemas.openxmlformats.org/officeDocument/2006/relationships/customXml" Target="../ink/ink2806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105" Type="http://schemas.openxmlformats.org/officeDocument/2006/relationships/image" Target="../media/image478.png"/><Relationship Id="rId8" Type="http://schemas.openxmlformats.org/officeDocument/2006/relationships/customXml" Target="../ink/ink2781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2826.xml"/><Relationship Id="rId98" Type="http://schemas.openxmlformats.org/officeDocument/2006/relationships/image" Target="../media/image475.png"/><Relationship Id="rId3" Type="http://schemas.openxmlformats.org/officeDocument/2006/relationships/image" Target="../media/image431.png"/><Relationship Id="rId25" Type="http://schemas.openxmlformats.org/officeDocument/2006/relationships/customXml" Target="../ink/ink2790.xml"/><Relationship Id="rId46" Type="http://schemas.openxmlformats.org/officeDocument/2006/relationships/customXml" Target="../ink/ink2801.xml"/><Relationship Id="rId67" Type="http://schemas.openxmlformats.org/officeDocument/2006/relationships/customXml" Target="../ink/ink2812.xml"/><Relationship Id="rId116" Type="http://schemas.openxmlformats.org/officeDocument/2006/relationships/image" Target="../media/image483.png"/><Relationship Id="rId20" Type="http://schemas.openxmlformats.org/officeDocument/2006/relationships/image" Target="../media/image438.png"/><Relationship Id="rId41" Type="http://schemas.openxmlformats.org/officeDocument/2006/relationships/customXml" Target="../ink/ink2798.xml"/><Relationship Id="rId62" Type="http://schemas.openxmlformats.org/officeDocument/2006/relationships/image" Target="../media/image458.png"/><Relationship Id="rId83" Type="http://schemas.openxmlformats.org/officeDocument/2006/relationships/customXml" Target="../ink/ink2821.xml"/><Relationship Id="rId88" Type="http://schemas.openxmlformats.org/officeDocument/2006/relationships/image" Target="../media/image470.png"/><Relationship Id="rId111" Type="http://schemas.openxmlformats.org/officeDocument/2006/relationships/customXml" Target="../ink/ink2836.xml"/><Relationship Id="rId15" Type="http://schemas.openxmlformats.org/officeDocument/2006/relationships/customXml" Target="../ink/ink2785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customXml" Target="../ink/ink2833.xm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01.xml"/><Relationship Id="rId21" Type="http://schemas.openxmlformats.org/officeDocument/2006/relationships/customXml" Target="../ink/ink2850.xml"/><Relationship Id="rId42" Type="http://schemas.openxmlformats.org/officeDocument/2006/relationships/customXml" Target="../ink/ink2861.xml"/><Relationship Id="rId63" Type="http://schemas.openxmlformats.org/officeDocument/2006/relationships/customXml" Target="../ink/ink2872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07" Type="http://schemas.openxmlformats.org/officeDocument/2006/relationships/image" Target="../media/image479.png"/><Relationship Id="rId11" Type="http://schemas.openxmlformats.org/officeDocument/2006/relationships/customXml" Target="../ink/ink2845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2917.xml"/><Relationship Id="rId5" Type="http://schemas.openxmlformats.org/officeDocument/2006/relationships/image" Target="../media/image12.png"/><Relationship Id="rId95" Type="http://schemas.openxmlformats.org/officeDocument/2006/relationships/customXml" Target="../ink/ink2889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2912.xml"/><Relationship Id="rId80" Type="http://schemas.openxmlformats.org/officeDocument/2006/relationships/customXml" Target="../ink/ink2881.xml"/><Relationship Id="rId85" Type="http://schemas.openxmlformats.org/officeDocument/2006/relationships/customXml" Target="../ink/ink2884.xml"/><Relationship Id="rId150" Type="http://schemas.openxmlformats.org/officeDocument/2006/relationships/image" Target="../media/image499.png"/><Relationship Id="rId155" Type="http://schemas.openxmlformats.org/officeDocument/2006/relationships/customXml" Target="../ink/ink2920.xml"/><Relationship Id="rId12" Type="http://schemas.openxmlformats.org/officeDocument/2006/relationships/image" Target="../media/image434.png"/><Relationship Id="rId17" Type="http://schemas.openxmlformats.org/officeDocument/2006/relationships/customXml" Target="../ink/ink2848.xml"/><Relationship Id="rId33" Type="http://schemas.openxmlformats.org/officeDocument/2006/relationships/customXml" Target="../ink/ink2856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2893.xml"/><Relationship Id="rId108" Type="http://schemas.openxmlformats.org/officeDocument/2006/relationships/customXml" Target="../ink/ink2896.xml"/><Relationship Id="rId124" Type="http://schemas.openxmlformats.org/officeDocument/2006/relationships/image" Target="../media/image487.png"/><Relationship Id="rId129" Type="http://schemas.openxmlformats.org/officeDocument/2006/relationships/customXml" Target="../ink/ink2907.xml"/><Relationship Id="rId54" Type="http://schemas.openxmlformats.org/officeDocument/2006/relationships/customXml" Target="../ink/ink2867.xml"/><Relationship Id="rId70" Type="http://schemas.openxmlformats.org/officeDocument/2006/relationships/image" Target="../media/image462.png"/><Relationship Id="rId75" Type="http://schemas.openxmlformats.org/officeDocument/2006/relationships/customXml" Target="../ink/ink2878.xml"/><Relationship Id="rId91" Type="http://schemas.openxmlformats.org/officeDocument/2006/relationships/customXml" Target="../ink/ink2887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45" Type="http://schemas.openxmlformats.org/officeDocument/2006/relationships/customXml" Target="../ink/ink29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42.xml"/><Relationship Id="rId23" Type="http://schemas.openxmlformats.org/officeDocument/2006/relationships/customXml" Target="../ink/ink2851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119" Type="http://schemas.openxmlformats.org/officeDocument/2006/relationships/customXml" Target="../ink/ink2902.xml"/><Relationship Id="rId44" Type="http://schemas.openxmlformats.org/officeDocument/2006/relationships/customXml" Target="../ink/ink2862.xml"/><Relationship Id="rId60" Type="http://schemas.openxmlformats.org/officeDocument/2006/relationships/customXml" Target="../ink/ink2870.xml"/><Relationship Id="rId65" Type="http://schemas.openxmlformats.org/officeDocument/2006/relationships/customXml" Target="../ink/ink2873.xml"/><Relationship Id="rId81" Type="http://schemas.openxmlformats.org/officeDocument/2006/relationships/image" Target="../media/image467.png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35" Type="http://schemas.openxmlformats.org/officeDocument/2006/relationships/customXml" Target="../ink/ink2910.xml"/><Relationship Id="rId151" Type="http://schemas.openxmlformats.org/officeDocument/2006/relationships/customXml" Target="../ink/ink2918.xml"/><Relationship Id="rId156" Type="http://schemas.openxmlformats.org/officeDocument/2006/relationships/image" Target="../media/image502.png"/><Relationship Id="rId13" Type="http://schemas.openxmlformats.org/officeDocument/2006/relationships/customXml" Target="../ink/ink2846.xml"/><Relationship Id="rId18" Type="http://schemas.openxmlformats.org/officeDocument/2006/relationships/image" Target="../media/image437.png"/><Relationship Id="rId39" Type="http://schemas.openxmlformats.org/officeDocument/2006/relationships/customXml" Target="../ink/ink2859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0" Type="http://schemas.openxmlformats.org/officeDocument/2006/relationships/customXml" Target="../ink/ink2865.xml"/><Relationship Id="rId55" Type="http://schemas.openxmlformats.org/officeDocument/2006/relationships/image" Target="../media/image455.png"/><Relationship Id="rId76" Type="http://schemas.openxmlformats.org/officeDocument/2006/relationships/customXml" Target="../ink/ink2879.xml"/><Relationship Id="rId97" Type="http://schemas.openxmlformats.org/officeDocument/2006/relationships/customXml" Target="../ink/ink2890.xml"/><Relationship Id="rId104" Type="http://schemas.openxmlformats.org/officeDocument/2006/relationships/customXml" Target="../ink/ink2894.xml"/><Relationship Id="rId120" Type="http://schemas.openxmlformats.org/officeDocument/2006/relationships/image" Target="../media/image485.png"/><Relationship Id="rId125" Type="http://schemas.openxmlformats.org/officeDocument/2006/relationships/customXml" Target="../ink/ink2905.xml"/><Relationship Id="rId141" Type="http://schemas.openxmlformats.org/officeDocument/2006/relationships/customXml" Target="../ink/ink2913.xml"/><Relationship Id="rId146" Type="http://schemas.openxmlformats.org/officeDocument/2006/relationships/image" Target="../media/image498.png"/><Relationship Id="rId7" Type="http://schemas.openxmlformats.org/officeDocument/2006/relationships/image" Target="../media/image432.png"/><Relationship Id="rId71" Type="http://schemas.openxmlformats.org/officeDocument/2006/relationships/customXml" Target="../ink/ink2876.xml"/><Relationship Id="rId92" Type="http://schemas.openxmlformats.org/officeDocument/2006/relationships/image" Target="../media/image472.png"/><Relationship Id="rId2" Type="http://schemas.openxmlformats.org/officeDocument/2006/relationships/customXml" Target="../ink/ink2840.xml"/><Relationship Id="rId29" Type="http://schemas.openxmlformats.org/officeDocument/2006/relationships/customXml" Target="../ink/ink2854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2885.xml"/><Relationship Id="rId110" Type="http://schemas.openxmlformats.org/officeDocument/2006/relationships/customXml" Target="../ink/ink2897.xml"/><Relationship Id="rId115" Type="http://schemas.openxmlformats.org/officeDocument/2006/relationships/customXml" Target="../ink/ink2900.xml"/><Relationship Id="rId131" Type="http://schemas.openxmlformats.org/officeDocument/2006/relationships/customXml" Target="../ink/ink2908.xml"/><Relationship Id="rId136" Type="http://schemas.openxmlformats.org/officeDocument/2006/relationships/image" Target="../media/image493.png"/><Relationship Id="rId157" Type="http://schemas.openxmlformats.org/officeDocument/2006/relationships/customXml" Target="../ink/ink2921.xml"/><Relationship Id="rId61" Type="http://schemas.openxmlformats.org/officeDocument/2006/relationships/customXml" Target="../ink/ink2871.xml"/><Relationship Id="rId82" Type="http://schemas.openxmlformats.org/officeDocument/2006/relationships/customXml" Target="../ink/ink2882.xml"/><Relationship Id="rId152" Type="http://schemas.openxmlformats.org/officeDocument/2006/relationships/image" Target="../media/image500.png"/><Relationship Id="rId19" Type="http://schemas.openxmlformats.org/officeDocument/2006/relationships/customXml" Target="../ink/ink2849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2857.xml"/><Relationship Id="rId56" Type="http://schemas.openxmlformats.org/officeDocument/2006/relationships/customXml" Target="../ink/ink2868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2916.xml"/><Relationship Id="rId8" Type="http://schemas.openxmlformats.org/officeDocument/2006/relationships/customXml" Target="../ink/ink2843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2888.xml"/><Relationship Id="rId98" Type="http://schemas.openxmlformats.org/officeDocument/2006/relationships/image" Target="../media/image475.png"/><Relationship Id="rId121" Type="http://schemas.openxmlformats.org/officeDocument/2006/relationships/customXml" Target="../ink/ink2903.xml"/><Relationship Id="rId142" Type="http://schemas.openxmlformats.org/officeDocument/2006/relationships/image" Target="../media/image496.png"/><Relationship Id="rId3" Type="http://schemas.openxmlformats.org/officeDocument/2006/relationships/image" Target="../media/image431.png"/><Relationship Id="rId25" Type="http://schemas.openxmlformats.org/officeDocument/2006/relationships/customXml" Target="../ink/ink2852.xml"/><Relationship Id="rId46" Type="http://schemas.openxmlformats.org/officeDocument/2006/relationships/customXml" Target="../ink/ink2863.xml"/><Relationship Id="rId67" Type="http://schemas.openxmlformats.org/officeDocument/2006/relationships/customXml" Target="../ink/ink2874.xml"/><Relationship Id="rId116" Type="http://schemas.openxmlformats.org/officeDocument/2006/relationships/image" Target="../media/image483.png"/><Relationship Id="rId137" Type="http://schemas.openxmlformats.org/officeDocument/2006/relationships/customXml" Target="../ink/ink2911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2860.xml"/><Relationship Id="rId62" Type="http://schemas.openxmlformats.org/officeDocument/2006/relationships/image" Target="../media/image458.png"/><Relationship Id="rId83" Type="http://schemas.openxmlformats.org/officeDocument/2006/relationships/customXml" Target="../ink/ink2883.xml"/><Relationship Id="rId88" Type="http://schemas.openxmlformats.org/officeDocument/2006/relationships/image" Target="../media/image470.png"/><Relationship Id="rId111" Type="http://schemas.openxmlformats.org/officeDocument/2006/relationships/customXml" Target="../ink/ink2898.xml"/><Relationship Id="rId132" Type="http://schemas.openxmlformats.org/officeDocument/2006/relationships/image" Target="../media/image491.png"/><Relationship Id="rId153" Type="http://schemas.openxmlformats.org/officeDocument/2006/relationships/customXml" Target="../ink/ink2919.xml"/><Relationship Id="rId15" Type="http://schemas.openxmlformats.org/officeDocument/2006/relationships/customXml" Target="../ink/ink2847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customXml" Target="../ink/ink2895.xml"/><Relationship Id="rId127" Type="http://schemas.openxmlformats.org/officeDocument/2006/relationships/customXml" Target="../ink/ink2906.xml"/><Relationship Id="rId10" Type="http://schemas.openxmlformats.org/officeDocument/2006/relationships/customXml" Target="../ink/ink2844.xml"/><Relationship Id="rId31" Type="http://schemas.openxmlformats.org/officeDocument/2006/relationships/customXml" Target="../ink/ink2855.xml"/><Relationship Id="rId52" Type="http://schemas.openxmlformats.org/officeDocument/2006/relationships/customXml" Target="../ink/ink2866.xml"/><Relationship Id="rId73" Type="http://schemas.openxmlformats.org/officeDocument/2006/relationships/customXml" Target="../ink/ink2877.xml"/><Relationship Id="rId78" Type="http://schemas.openxmlformats.org/officeDocument/2006/relationships/customXml" Target="../ink/ink2880.xml"/><Relationship Id="rId94" Type="http://schemas.openxmlformats.org/officeDocument/2006/relationships/image" Target="../media/image473.png"/><Relationship Id="rId99" Type="http://schemas.openxmlformats.org/officeDocument/2006/relationships/customXml" Target="../ink/ink2891.xml"/><Relationship Id="rId101" Type="http://schemas.openxmlformats.org/officeDocument/2006/relationships/customXml" Target="../ink/ink2892.xml"/><Relationship Id="rId122" Type="http://schemas.openxmlformats.org/officeDocument/2006/relationships/image" Target="../media/image486.png"/><Relationship Id="rId143" Type="http://schemas.openxmlformats.org/officeDocument/2006/relationships/customXml" Target="../ink/ink2914.xml"/><Relationship Id="rId148" Type="http://schemas.openxmlformats.org/officeDocument/2006/relationships/image" Target="../media/image243.png"/><Relationship Id="rId4" Type="http://schemas.openxmlformats.org/officeDocument/2006/relationships/customXml" Target="../ink/ink2841.xml"/><Relationship Id="rId9" Type="http://schemas.openxmlformats.org/officeDocument/2006/relationships/image" Target="../media/image433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2886.xml"/><Relationship Id="rId112" Type="http://schemas.openxmlformats.org/officeDocument/2006/relationships/image" Target="../media/image481.png"/><Relationship Id="rId133" Type="http://schemas.openxmlformats.org/officeDocument/2006/relationships/customXml" Target="../ink/ink2909.xml"/><Relationship Id="rId154" Type="http://schemas.openxmlformats.org/officeDocument/2006/relationships/image" Target="../media/image501.png"/><Relationship Id="rId16" Type="http://schemas.openxmlformats.org/officeDocument/2006/relationships/image" Target="../media/image436.png"/><Relationship Id="rId37" Type="http://schemas.openxmlformats.org/officeDocument/2006/relationships/customXml" Target="../ink/ink2858.xml"/><Relationship Id="rId58" Type="http://schemas.openxmlformats.org/officeDocument/2006/relationships/customXml" Target="../ink/ink2869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2904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27" Type="http://schemas.openxmlformats.org/officeDocument/2006/relationships/customXml" Target="../ink/ink2853.xml"/><Relationship Id="rId48" Type="http://schemas.openxmlformats.org/officeDocument/2006/relationships/customXml" Target="../ink/ink2864.xml"/><Relationship Id="rId69" Type="http://schemas.openxmlformats.org/officeDocument/2006/relationships/customXml" Target="../ink/ink2875.xml"/><Relationship Id="rId113" Type="http://schemas.openxmlformats.org/officeDocument/2006/relationships/customXml" Target="../ink/ink2899.xml"/><Relationship Id="rId134" Type="http://schemas.openxmlformats.org/officeDocument/2006/relationships/image" Target="../media/image492.png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83.xml"/><Relationship Id="rId21" Type="http://schemas.openxmlformats.org/officeDocument/2006/relationships/customXml" Target="../ink/ink2932.xml"/><Relationship Id="rId42" Type="http://schemas.openxmlformats.org/officeDocument/2006/relationships/customXml" Target="../ink/ink2943.xml"/><Relationship Id="rId63" Type="http://schemas.openxmlformats.org/officeDocument/2006/relationships/customXml" Target="../ink/ink2954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59" Type="http://schemas.openxmlformats.org/officeDocument/2006/relationships/customXml" Target="../ink/ink3004.xml"/><Relationship Id="rId170" Type="http://schemas.openxmlformats.org/officeDocument/2006/relationships/image" Target="../media/image509.png"/><Relationship Id="rId107" Type="http://schemas.openxmlformats.org/officeDocument/2006/relationships/image" Target="../media/image479.png"/><Relationship Id="rId11" Type="http://schemas.openxmlformats.org/officeDocument/2006/relationships/customXml" Target="../ink/ink2927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2999.xml"/><Relationship Id="rId5" Type="http://schemas.openxmlformats.org/officeDocument/2006/relationships/image" Target="../media/image12.png"/><Relationship Id="rId95" Type="http://schemas.openxmlformats.org/officeDocument/2006/relationships/customXml" Target="../ink/ink2971.xml"/><Relationship Id="rId160" Type="http://schemas.openxmlformats.org/officeDocument/2006/relationships/image" Target="../media/image504.png"/><Relationship Id="rId181" Type="http://schemas.openxmlformats.org/officeDocument/2006/relationships/customXml" Target="../ink/ink3015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2994.xml"/><Relationship Id="rId85" Type="http://schemas.openxmlformats.org/officeDocument/2006/relationships/customXml" Target="../ink/ink2966.xml"/><Relationship Id="rId150" Type="http://schemas.openxmlformats.org/officeDocument/2006/relationships/image" Target="../media/image499.png"/><Relationship Id="rId171" Type="http://schemas.openxmlformats.org/officeDocument/2006/relationships/customXml" Target="../ink/ink3010.xml"/><Relationship Id="rId12" Type="http://schemas.openxmlformats.org/officeDocument/2006/relationships/image" Target="../media/image434.png"/><Relationship Id="rId33" Type="http://schemas.openxmlformats.org/officeDocument/2006/relationships/customXml" Target="../ink/ink2938.xml"/><Relationship Id="rId108" Type="http://schemas.openxmlformats.org/officeDocument/2006/relationships/customXml" Target="../ink/ink2978.xml"/><Relationship Id="rId129" Type="http://schemas.openxmlformats.org/officeDocument/2006/relationships/customXml" Target="../ink/ink2989.xml"/><Relationship Id="rId54" Type="http://schemas.openxmlformats.org/officeDocument/2006/relationships/customXml" Target="../ink/ink2949.xml"/><Relationship Id="rId75" Type="http://schemas.openxmlformats.org/officeDocument/2006/relationships/customXml" Target="../ink/ink2960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005.xml"/><Relationship Id="rId182" Type="http://schemas.openxmlformats.org/officeDocument/2006/relationships/image" Target="../media/image515.png"/><Relationship Id="rId6" Type="http://schemas.openxmlformats.org/officeDocument/2006/relationships/customXml" Target="../ink/ink2924.xml"/><Relationship Id="rId23" Type="http://schemas.openxmlformats.org/officeDocument/2006/relationships/customXml" Target="../ink/ink2933.xml"/><Relationship Id="rId119" Type="http://schemas.openxmlformats.org/officeDocument/2006/relationships/customXml" Target="../ink/ink2984.xml"/><Relationship Id="rId44" Type="http://schemas.openxmlformats.org/officeDocument/2006/relationships/customXml" Target="../ink/ink2944.xml"/><Relationship Id="rId60" Type="http://schemas.openxmlformats.org/officeDocument/2006/relationships/customXml" Target="../ink/ink2952.xml"/><Relationship Id="rId65" Type="http://schemas.openxmlformats.org/officeDocument/2006/relationships/customXml" Target="../ink/ink2955.xml"/><Relationship Id="rId81" Type="http://schemas.openxmlformats.org/officeDocument/2006/relationships/image" Target="../media/image467.png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35" Type="http://schemas.openxmlformats.org/officeDocument/2006/relationships/customXml" Target="../ink/ink2992.xml"/><Relationship Id="rId151" Type="http://schemas.openxmlformats.org/officeDocument/2006/relationships/customXml" Target="../ink/ink3000.xml"/><Relationship Id="rId156" Type="http://schemas.openxmlformats.org/officeDocument/2006/relationships/image" Target="../media/image502.png"/><Relationship Id="rId177" Type="http://schemas.openxmlformats.org/officeDocument/2006/relationships/customXml" Target="../ink/ink3013.xml"/><Relationship Id="rId172" Type="http://schemas.openxmlformats.org/officeDocument/2006/relationships/image" Target="../media/image510.png"/><Relationship Id="rId13" Type="http://schemas.openxmlformats.org/officeDocument/2006/relationships/customXml" Target="../ink/ink2928.xml"/><Relationship Id="rId18" Type="http://schemas.openxmlformats.org/officeDocument/2006/relationships/image" Target="../media/image437.png"/><Relationship Id="rId39" Type="http://schemas.openxmlformats.org/officeDocument/2006/relationships/customXml" Target="../ink/ink2941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0" Type="http://schemas.openxmlformats.org/officeDocument/2006/relationships/customXml" Target="../ink/ink2947.xml"/><Relationship Id="rId55" Type="http://schemas.openxmlformats.org/officeDocument/2006/relationships/image" Target="../media/image455.png"/><Relationship Id="rId76" Type="http://schemas.openxmlformats.org/officeDocument/2006/relationships/customXml" Target="../ink/ink2961.xml"/><Relationship Id="rId97" Type="http://schemas.openxmlformats.org/officeDocument/2006/relationships/customXml" Target="../ink/ink2972.xml"/><Relationship Id="rId104" Type="http://schemas.openxmlformats.org/officeDocument/2006/relationships/customXml" Target="../ink/ink2976.xml"/><Relationship Id="rId120" Type="http://schemas.openxmlformats.org/officeDocument/2006/relationships/image" Target="../media/image485.png"/><Relationship Id="rId125" Type="http://schemas.openxmlformats.org/officeDocument/2006/relationships/customXml" Target="../ink/ink2987.xml"/><Relationship Id="rId141" Type="http://schemas.openxmlformats.org/officeDocument/2006/relationships/customXml" Target="../ink/ink2995.xml"/><Relationship Id="rId146" Type="http://schemas.openxmlformats.org/officeDocument/2006/relationships/image" Target="../media/image498.png"/><Relationship Id="rId167" Type="http://schemas.openxmlformats.org/officeDocument/2006/relationships/customXml" Target="../ink/ink3008.xml"/><Relationship Id="rId7" Type="http://schemas.openxmlformats.org/officeDocument/2006/relationships/image" Target="../media/image432.png"/><Relationship Id="rId71" Type="http://schemas.openxmlformats.org/officeDocument/2006/relationships/customXml" Target="../ink/ink2958.xml"/><Relationship Id="rId92" Type="http://schemas.openxmlformats.org/officeDocument/2006/relationships/image" Target="../media/image472.png"/><Relationship Id="rId162" Type="http://schemas.openxmlformats.org/officeDocument/2006/relationships/image" Target="../media/image505.png"/><Relationship Id="rId183" Type="http://schemas.openxmlformats.org/officeDocument/2006/relationships/customXml" Target="../ink/ink3016.xml"/><Relationship Id="rId2" Type="http://schemas.openxmlformats.org/officeDocument/2006/relationships/customXml" Target="../ink/ink2922.xml"/><Relationship Id="rId29" Type="http://schemas.openxmlformats.org/officeDocument/2006/relationships/customXml" Target="../ink/ink2936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2967.xml"/><Relationship Id="rId110" Type="http://schemas.openxmlformats.org/officeDocument/2006/relationships/customXml" Target="../ink/ink2979.xml"/><Relationship Id="rId115" Type="http://schemas.openxmlformats.org/officeDocument/2006/relationships/customXml" Target="../ink/ink2982.xml"/><Relationship Id="rId131" Type="http://schemas.openxmlformats.org/officeDocument/2006/relationships/customXml" Target="../ink/ink2990.xml"/><Relationship Id="rId136" Type="http://schemas.openxmlformats.org/officeDocument/2006/relationships/image" Target="../media/image493.png"/><Relationship Id="rId157" Type="http://schemas.openxmlformats.org/officeDocument/2006/relationships/customXml" Target="../ink/ink3003.xml"/><Relationship Id="rId178" Type="http://schemas.openxmlformats.org/officeDocument/2006/relationships/image" Target="../media/image513.png"/><Relationship Id="rId61" Type="http://schemas.openxmlformats.org/officeDocument/2006/relationships/customXml" Target="../ink/ink2953.xml"/><Relationship Id="rId82" Type="http://schemas.openxmlformats.org/officeDocument/2006/relationships/customXml" Target="../ink/ink2964.xml"/><Relationship Id="rId152" Type="http://schemas.openxmlformats.org/officeDocument/2006/relationships/image" Target="../media/image500.png"/><Relationship Id="rId173" Type="http://schemas.openxmlformats.org/officeDocument/2006/relationships/customXml" Target="../ink/ink3011.xml"/><Relationship Id="rId19" Type="http://schemas.openxmlformats.org/officeDocument/2006/relationships/customXml" Target="../ink/ink2931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2939.xml"/><Relationship Id="rId56" Type="http://schemas.openxmlformats.org/officeDocument/2006/relationships/customXml" Target="../ink/ink2950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2998.xml"/><Relationship Id="rId168" Type="http://schemas.openxmlformats.org/officeDocument/2006/relationships/image" Target="../media/image508.png"/><Relationship Id="rId8" Type="http://schemas.openxmlformats.org/officeDocument/2006/relationships/customXml" Target="../ink/ink2925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2970.xml"/><Relationship Id="rId98" Type="http://schemas.openxmlformats.org/officeDocument/2006/relationships/image" Target="../media/image475.png"/><Relationship Id="rId121" Type="http://schemas.openxmlformats.org/officeDocument/2006/relationships/customXml" Target="../ink/ink2985.xml"/><Relationship Id="rId142" Type="http://schemas.openxmlformats.org/officeDocument/2006/relationships/image" Target="../media/image496.png"/><Relationship Id="rId163" Type="http://schemas.openxmlformats.org/officeDocument/2006/relationships/customXml" Target="../ink/ink3006.xml"/><Relationship Id="rId184" Type="http://schemas.openxmlformats.org/officeDocument/2006/relationships/image" Target="../media/image516.png"/><Relationship Id="rId3" Type="http://schemas.openxmlformats.org/officeDocument/2006/relationships/image" Target="../media/image431.png"/><Relationship Id="rId25" Type="http://schemas.openxmlformats.org/officeDocument/2006/relationships/customXml" Target="../ink/ink2934.xml"/><Relationship Id="rId46" Type="http://schemas.openxmlformats.org/officeDocument/2006/relationships/customXml" Target="../ink/ink2945.xml"/><Relationship Id="rId67" Type="http://schemas.openxmlformats.org/officeDocument/2006/relationships/customXml" Target="../ink/ink2956.xml"/><Relationship Id="rId116" Type="http://schemas.openxmlformats.org/officeDocument/2006/relationships/image" Target="../media/image483.png"/><Relationship Id="rId137" Type="http://schemas.openxmlformats.org/officeDocument/2006/relationships/customXml" Target="../ink/ink2993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2942.xml"/><Relationship Id="rId62" Type="http://schemas.openxmlformats.org/officeDocument/2006/relationships/image" Target="../media/image458.png"/><Relationship Id="rId83" Type="http://schemas.openxmlformats.org/officeDocument/2006/relationships/customXml" Target="../ink/ink2965.xml"/><Relationship Id="rId88" Type="http://schemas.openxmlformats.org/officeDocument/2006/relationships/image" Target="../media/image470.png"/><Relationship Id="rId111" Type="http://schemas.openxmlformats.org/officeDocument/2006/relationships/customXml" Target="../ink/ink2980.xml"/><Relationship Id="rId132" Type="http://schemas.openxmlformats.org/officeDocument/2006/relationships/image" Target="../media/image491.png"/><Relationship Id="rId153" Type="http://schemas.openxmlformats.org/officeDocument/2006/relationships/customXml" Target="../ink/ink3001.xml"/><Relationship Id="rId174" Type="http://schemas.openxmlformats.org/officeDocument/2006/relationships/image" Target="../media/image511.png"/><Relationship Id="rId179" Type="http://schemas.openxmlformats.org/officeDocument/2006/relationships/customXml" Target="../ink/ink3014.xml"/><Relationship Id="rId15" Type="http://schemas.openxmlformats.org/officeDocument/2006/relationships/customXml" Target="../ink/ink2929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customXml" Target="../ink/ink2977.xml"/><Relationship Id="rId127" Type="http://schemas.openxmlformats.org/officeDocument/2006/relationships/customXml" Target="../ink/ink2988.xml"/><Relationship Id="rId10" Type="http://schemas.openxmlformats.org/officeDocument/2006/relationships/customXml" Target="../ink/ink2926.xml"/><Relationship Id="rId31" Type="http://schemas.openxmlformats.org/officeDocument/2006/relationships/customXml" Target="../ink/ink2937.xml"/><Relationship Id="rId52" Type="http://schemas.openxmlformats.org/officeDocument/2006/relationships/customXml" Target="../ink/ink2948.xml"/><Relationship Id="rId73" Type="http://schemas.openxmlformats.org/officeDocument/2006/relationships/customXml" Target="../ink/ink2959.xml"/><Relationship Id="rId78" Type="http://schemas.openxmlformats.org/officeDocument/2006/relationships/customXml" Target="../ink/ink2962.xml"/><Relationship Id="rId94" Type="http://schemas.openxmlformats.org/officeDocument/2006/relationships/image" Target="../media/image473.png"/><Relationship Id="rId99" Type="http://schemas.openxmlformats.org/officeDocument/2006/relationships/customXml" Target="../ink/ink2973.xml"/><Relationship Id="rId101" Type="http://schemas.openxmlformats.org/officeDocument/2006/relationships/customXml" Target="../ink/ink2974.xml"/><Relationship Id="rId122" Type="http://schemas.openxmlformats.org/officeDocument/2006/relationships/image" Target="../media/image486.png"/><Relationship Id="rId143" Type="http://schemas.openxmlformats.org/officeDocument/2006/relationships/customXml" Target="../ink/ink2996.xml"/><Relationship Id="rId148" Type="http://schemas.openxmlformats.org/officeDocument/2006/relationships/image" Target="../media/image243.png"/><Relationship Id="rId164" Type="http://schemas.openxmlformats.org/officeDocument/2006/relationships/image" Target="../media/image506.png"/><Relationship Id="rId169" Type="http://schemas.openxmlformats.org/officeDocument/2006/relationships/customXml" Target="../ink/ink3009.xml"/><Relationship Id="rId4" Type="http://schemas.openxmlformats.org/officeDocument/2006/relationships/customXml" Target="../ink/ink2923.xml"/><Relationship Id="rId9" Type="http://schemas.openxmlformats.org/officeDocument/2006/relationships/image" Target="../media/image433.png"/><Relationship Id="rId180" Type="http://schemas.openxmlformats.org/officeDocument/2006/relationships/image" Target="../media/image514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2968.xml"/><Relationship Id="rId112" Type="http://schemas.openxmlformats.org/officeDocument/2006/relationships/image" Target="../media/image481.png"/><Relationship Id="rId133" Type="http://schemas.openxmlformats.org/officeDocument/2006/relationships/customXml" Target="../ink/ink2991.xml"/><Relationship Id="rId154" Type="http://schemas.openxmlformats.org/officeDocument/2006/relationships/image" Target="../media/image501.png"/><Relationship Id="rId175" Type="http://schemas.openxmlformats.org/officeDocument/2006/relationships/customXml" Target="../ink/ink3012.xml"/><Relationship Id="rId16" Type="http://schemas.openxmlformats.org/officeDocument/2006/relationships/image" Target="../media/image436.png"/><Relationship Id="rId37" Type="http://schemas.openxmlformats.org/officeDocument/2006/relationships/customXml" Target="../ink/ink2940.xml"/><Relationship Id="rId58" Type="http://schemas.openxmlformats.org/officeDocument/2006/relationships/customXml" Target="../ink/ink2951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2986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007.xml"/><Relationship Id="rId27" Type="http://schemas.openxmlformats.org/officeDocument/2006/relationships/customXml" Target="../ink/ink2935.xml"/><Relationship Id="rId48" Type="http://schemas.openxmlformats.org/officeDocument/2006/relationships/customXml" Target="../ink/ink2946.xml"/><Relationship Id="rId69" Type="http://schemas.openxmlformats.org/officeDocument/2006/relationships/customXml" Target="../ink/ink2957.xml"/><Relationship Id="rId113" Type="http://schemas.openxmlformats.org/officeDocument/2006/relationships/customXml" Target="../ink/ink2981.xml"/><Relationship Id="rId134" Type="http://schemas.openxmlformats.org/officeDocument/2006/relationships/image" Target="../media/image492.png"/><Relationship Id="rId80" Type="http://schemas.openxmlformats.org/officeDocument/2006/relationships/customXml" Target="../ink/ink2963.xml"/><Relationship Id="rId155" Type="http://schemas.openxmlformats.org/officeDocument/2006/relationships/customXml" Target="../ink/ink3002.xml"/><Relationship Id="rId176" Type="http://schemas.openxmlformats.org/officeDocument/2006/relationships/image" Target="../media/image512.png"/><Relationship Id="rId17" Type="http://schemas.openxmlformats.org/officeDocument/2006/relationships/customXml" Target="../ink/ink2930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2975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2969.xml"/><Relationship Id="rId145" Type="http://schemas.openxmlformats.org/officeDocument/2006/relationships/customXml" Target="../ink/ink2997.xml"/><Relationship Id="rId166" Type="http://schemas.openxmlformats.org/officeDocument/2006/relationships/image" Target="../media/image507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78.xml"/><Relationship Id="rId21" Type="http://schemas.openxmlformats.org/officeDocument/2006/relationships/customXml" Target="../ink/ink3027.xml"/><Relationship Id="rId42" Type="http://schemas.openxmlformats.org/officeDocument/2006/relationships/customXml" Target="../ink/ink3038.xml"/><Relationship Id="rId63" Type="http://schemas.openxmlformats.org/officeDocument/2006/relationships/customXml" Target="../ink/ink3049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59" Type="http://schemas.openxmlformats.org/officeDocument/2006/relationships/customXml" Target="../ink/ink3099.xml"/><Relationship Id="rId170" Type="http://schemas.openxmlformats.org/officeDocument/2006/relationships/image" Target="../media/image509.png"/><Relationship Id="rId191" Type="http://schemas.openxmlformats.org/officeDocument/2006/relationships/customXml" Target="../ink/ink3115.xml"/><Relationship Id="rId107" Type="http://schemas.openxmlformats.org/officeDocument/2006/relationships/image" Target="../media/image479.png"/><Relationship Id="rId11" Type="http://schemas.openxmlformats.org/officeDocument/2006/relationships/customXml" Target="../ink/ink3022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3094.xml"/><Relationship Id="rId5" Type="http://schemas.openxmlformats.org/officeDocument/2006/relationships/image" Target="../media/image12.png"/><Relationship Id="rId95" Type="http://schemas.openxmlformats.org/officeDocument/2006/relationships/customXml" Target="../ink/ink3066.xml"/><Relationship Id="rId160" Type="http://schemas.openxmlformats.org/officeDocument/2006/relationships/image" Target="../media/image504.png"/><Relationship Id="rId181" Type="http://schemas.openxmlformats.org/officeDocument/2006/relationships/customXml" Target="../ink/ink3110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3089.xml"/><Relationship Id="rId85" Type="http://schemas.openxmlformats.org/officeDocument/2006/relationships/customXml" Target="../ink/ink3061.xml"/><Relationship Id="rId150" Type="http://schemas.openxmlformats.org/officeDocument/2006/relationships/image" Target="../media/image499.png"/><Relationship Id="rId171" Type="http://schemas.openxmlformats.org/officeDocument/2006/relationships/customXml" Target="../ink/ink3105.xml"/><Relationship Id="rId192" Type="http://schemas.openxmlformats.org/officeDocument/2006/relationships/image" Target="../media/image520.png"/><Relationship Id="rId12" Type="http://schemas.openxmlformats.org/officeDocument/2006/relationships/image" Target="../media/image434.png"/><Relationship Id="rId33" Type="http://schemas.openxmlformats.org/officeDocument/2006/relationships/customXml" Target="../ink/ink3033.xml"/><Relationship Id="rId108" Type="http://schemas.openxmlformats.org/officeDocument/2006/relationships/customXml" Target="../ink/ink3073.xml"/><Relationship Id="rId129" Type="http://schemas.openxmlformats.org/officeDocument/2006/relationships/customXml" Target="../ink/ink3084.xml"/><Relationship Id="rId54" Type="http://schemas.openxmlformats.org/officeDocument/2006/relationships/customXml" Target="../ink/ink3044.xml"/><Relationship Id="rId75" Type="http://schemas.openxmlformats.org/officeDocument/2006/relationships/customXml" Target="../ink/ink3055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100.xml"/><Relationship Id="rId182" Type="http://schemas.openxmlformats.org/officeDocument/2006/relationships/image" Target="../media/image515.png"/><Relationship Id="rId6" Type="http://schemas.openxmlformats.org/officeDocument/2006/relationships/customXml" Target="../ink/ink3019.xml"/><Relationship Id="rId23" Type="http://schemas.openxmlformats.org/officeDocument/2006/relationships/customXml" Target="../ink/ink3028.xml"/><Relationship Id="rId119" Type="http://schemas.openxmlformats.org/officeDocument/2006/relationships/customXml" Target="../ink/ink3079.xml"/><Relationship Id="rId44" Type="http://schemas.openxmlformats.org/officeDocument/2006/relationships/customXml" Target="../ink/ink3039.xml"/><Relationship Id="rId65" Type="http://schemas.openxmlformats.org/officeDocument/2006/relationships/customXml" Target="../ink/ink3050.xml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51" Type="http://schemas.openxmlformats.org/officeDocument/2006/relationships/customXml" Target="../ink/ink3095.xml"/><Relationship Id="rId172" Type="http://schemas.openxmlformats.org/officeDocument/2006/relationships/image" Target="../media/image510.png"/><Relationship Id="rId193" Type="http://schemas.openxmlformats.org/officeDocument/2006/relationships/customXml" Target="../ink/ink3116.xml"/><Relationship Id="rId13" Type="http://schemas.openxmlformats.org/officeDocument/2006/relationships/customXml" Target="../ink/ink3023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3056.xml"/><Relationship Id="rId97" Type="http://schemas.openxmlformats.org/officeDocument/2006/relationships/customXml" Target="../ink/ink3067.xml"/><Relationship Id="rId120" Type="http://schemas.openxmlformats.org/officeDocument/2006/relationships/image" Target="../media/image485.png"/><Relationship Id="rId141" Type="http://schemas.openxmlformats.org/officeDocument/2006/relationships/customXml" Target="../ink/ink3090.xml"/><Relationship Id="rId7" Type="http://schemas.openxmlformats.org/officeDocument/2006/relationships/image" Target="../media/image432.png"/><Relationship Id="rId162" Type="http://schemas.openxmlformats.org/officeDocument/2006/relationships/image" Target="../media/image505.png"/><Relationship Id="rId183" Type="http://schemas.openxmlformats.org/officeDocument/2006/relationships/customXml" Target="../ink/ink3111.xml"/><Relationship Id="rId2" Type="http://schemas.openxmlformats.org/officeDocument/2006/relationships/customXml" Target="../ink/ink3017.xml"/><Relationship Id="rId29" Type="http://schemas.openxmlformats.org/officeDocument/2006/relationships/customXml" Target="../ink/ink3031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3062.xml"/><Relationship Id="rId110" Type="http://schemas.openxmlformats.org/officeDocument/2006/relationships/customXml" Target="../ink/ink3074.xml"/><Relationship Id="rId115" Type="http://schemas.openxmlformats.org/officeDocument/2006/relationships/customXml" Target="../ink/ink3077.xml"/><Relationship Id="rId131" Type="http://schemas.openxmlformats.org/officeDocument/2006/relationships/customXml" Target="../ink/ink3085.xml"/><Relationship Id="rId136" Type="http://schemas.openxmlformats.org/officeDocument/2006/relationships/image" Target="../media/image493.png"/><Relationship Id="rId157" Type="http://schemas.openxmlformats.org/officeDocument/2006/relationships/customXml" Target="../ink/ink3098.xml"/><Relationship Id="rId178" Type="http://schemas.openxmlformats.org/officeDocument/2006/relationships/image" Target="../media/image513.png"/><Relationship Id="rId61" Type="http://schemas.openxmlformats.org/officeDocument/2006/relationships/customXml" Target="../ink/ink3048.xml"/><Relationship Id="rId82" Type="http://schemas.openxmlformats.org/officeDocument/2006/relationships/customXml" Target="../ink/ink3059.xml"/><Relationship Id="rId152" Type="http://schemas.openxmlformats.org/officeDocument/2006/relationships/image" Target="../media/image500.png"/><Relationship Id="rId173" Type="http://schemas.openxmlformats.org/officeDocument/2006/relationships/customXml" Target="../ink/ink3106.xml"/><Relationship Id="rId194" Type="http://schemas.openxmlformats.org/officeDocument/2006/relationships/image" Target="../media/image521.png"/><Relationship Id="rId199" Type="http://schemas.openxmlformats.org/officeDocument/2006/relationships/customXml" Target="../ink/ink3119.xml"/><Relationship Id="rId19" Type="http://schemas.openxmlformats.org/officeDocument/2006/relationships/customXml" Target="../ink/ink3026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3034.xml"/><Relationship Id="rId56" Type="http://schemas.openxmlformats.org/officeDocument/2006/relationships/customXml" Target="../ink/ink3045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3093.xml"/><Relationship Id="rId168" Type="http://schemas.openxmlformats.org/officeDocument/2006/relationships/image" Target="../media/image508.png"/><Relationship Id="rId8" Type="http://schemas.openxmlformats.org/officeDocument/2006/relationships/customXml" Target="../ink/ink3020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3065.xml"/><Relationship Id="rId98" Type="http://schemas.openxmlformats.org/officeDocument/2006/relationships/image" Target="../media/image475.png"/><Relationship Id="rId121" Type="http://schemas.openxmlformats.org/officeDocument/2006/relationships/customXml" Target="../ink/ink3080.xml"/><Relationship Id="rId142" Type="http://schemas.openxmlformats.org/officeDocument/2006/relationships/image" Target="../media/image496.png"/><Relationship Id="rId163" Type="http://schemas.openxmlformats.org/officeDocument/2006/relationships/customXml" Target="../ink/ink3101.xml"/><Relationship Id="rId184" Type="http://schemas.openxmlformats.org/officeDocument/2006/relationships/image" Target="../media/image516.png"/><Relationship Id="rId189" Type="http://schemas.openxmlformats.org/officeDocument/2006/relationships/customXml" Target="../ink/ink3114.xml"/><Relationship Id="rId3" Type="http://schemas.openxmlformats.org/officeDocument/2006/relationships/image" Target="../media/image431.png"/><Relationship Id="rId25" Type="http://schemas.openxmlformats.org/officeDocument/2006/relationships/customXml" Target="../ink/ink3029.xml"/><Relationship Id="rId46" Type="http://schemas.openxmlformats.org/officeDocument/2006/relationships/customXml" Target="../ink/ink3040.xml"/><Relationship Id="rId67" Type="http://schemas.openxmlformats.org/officeDocument/2006/relationships/customXml" Target="../ink/ink3051.xml"/><Relationship Id="rId116" Type="http://schemas.openxmlformats.org/officeDocument/2006/relationships/image" Target="../media/image483.png"/><Relationship Id="rId137" Type="http://schemas.openxmlformats.org/officeDocument/2006/relationships/customXml" Target="../ink/ink3088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3037.xml"/><Relationship Id="rId62" Type="http://schemas.openxmlformats.org/officeDocument/2006/relationships/image" Target="../media/image458.png"/><Relationship Id="rId83" Type="http://schemas.openxmlformats.org/officeDocument/2006/relationships/customXml" Target="../ink/ink3060.xml"/><Relationship Id="rId88" Type="http://schemas.openxmlformats.org/officeDocument/2006/relationships/image" Target="../media/image470.png"/><Relationship Id="rId111" Type="http://schemas.openxmlformats.org/officeDocument/2006/relationships/customXml" Target="../ink/ink3075.xml"/><Relationship Id="rId132" Type="http://schemas.openxmlformats.org/officeDocument/2006/relationships/image" Target="../media/image491.png"/><Relationship Id="rId153" Type="http://schemas.openxmlformats.org/officeDocument/2006/relationships/customXml" Target="../ink/ink3096.xml"/><Relationship Id="rId174" Type="http://schemas.openxmlformats.org/officeDocument/2006/relationships/image" Target="../media/image511.png"/><Relationship Id="rId179" Type="http://schemas.openxmlformats.org/officeDocument/2006/relationships/customXml" Target="../ink/ink3109.xml"/><Relationship Id="rId195" Type="http://schemas.openxmlformats.org/officeDocument/2006/relationships/customXml" Target="../ink/ink3117.xml"/><Relationship Id="rId190" Type="http://schemas.openxmlformats.org/officeDocument/2006/relationships/image" Target="../media/image519.png"/><Relationship Id="rId15" Type="http://schemas.openxmlformats.org/officeDocument/2006/relationships/customXml" Target="../ink/ink3024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customXml" Target="../ink/ink3072.xml"/><Relationship Id="rId127" Type="http://schemas.openxmlformats.org/officeDocument/2006/relationships/customXml" Target="../ink/ink3083.xml"/><Relationship Id="rId10" Type="http://schemas.openxmlformats.org/officeDocument/2006/relationships/customXml" Target="../ink/ink3021.xml"/><Relationship Id="rId31" Type="http://schemas.openxmlformats.org/officeDocument/2006/relationships/customXml" Target="../ink/ink3032.xml"/><Relationship Id="rId52" Type="http://schemas.openxmlformats.org/officeDocument/2006/relationships/customXml" Target="../ink/ink3043.xml"/><Relationship Id="rId73" Type="http://schemas.openxmlformats.org/officeDocument/2006/relationships/customXml" Target="../ink/ink3054.xml"/><Relationship Id="rId78" Type="http://schemas.openxmlformats.org/officeDocument/2006/relationships/customXml" Target="../ink/ink3057.xml"/><Relationship Id="rId94" Type="http://schemas.openxmlformats.org/officeDocument/2006/relationships/image" Target="../media/image473.png"/><Relationship Id="rId99" Type="http://schemas.openxmlformats.org/officeDocument/2006/relationships/customXml" Target="../ink/ink3068.xml"/><Relationship Id="rId101" Type="http://schemas.openxmlformats.org/officeDocument/2006/relationships/customXml" Target="../ink/ink3069.xml"/><Relationship Id="rId122" Type="http://schemas.openxmlformats.org/officeDocument/2006/relationships/image" Target="../media/image486.png"/><Relationship Id="rId143" Type="http://schemas.openxmlformats.org/officeDocument/2006/relationships/customXml" Target="../ink/ink3091.xml"/><Relationship Id="rId148" Type="http://schemas.openxmlformats.org/officeDocument/2006/relationships/image" Target="../media/image243.png"/><Relationship Id="rId164" Type="http://schemas.openxmlformats.org/officeDocument/2006/relationships/image" Target="../media/image506.png"/><Relationship Id="rId169" Type="http://schemas.openxmlformats.org/officeDocument/2006/relationships/customXml" Target="../ink/ink3104.xml"/><Relationship Id="rId185" Type="http://schemas.openxmlformats.org/officeDocument/2006/relationships/customXml" Target="../ink/ink3112.xml"/><Relationship Id="rId4" Type="http://schemas.openxmlformats.org/officeDocument/2006/relationships/customXml" Target="../ink/ink3018.xml"/><Relationship Id="rId9" Type="http://schemas.openxmlformats.org/officeDocument/2006/relationships/image" Target="../media/image433.png"/><Relationship Id="rId180" Type="http://schemas.openxmlformats.org/officeDocument/2006/relationships/image" Target="../media/image514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3063.xml"/><Relationship Id="rId112" Type="http://schemas.openxmlformats.org/officeDocument/2006/relationships/image" Target="../media/image481.png"/><Relationship Id="rId133" Type="http://schemas.openxmlformats.org/officeDocument/2006/relationships/customXml" Target="../ink/ink3086.xml"/><Relationship Id="rId154" Type="http://schemas.openxmlformats.org/officeDocument/2006/relationships/image" Target="../media/image501.png"/><Relationship Id="rId175" Type="http://schemas.openxmlformats.org/officeDocument/2006/relationships/customXml" Target="../ink/ink3107.xml"/><Relationship Id="rId196" Type="http://schemas.openxmlformats.org/officeDocument/2006/relationships/image" Target="../media/image522.png"/><Relationship Id="rId200" Type="http://schemas.openxmlformats.org/officeDocument/2006/relationships/image" Target="../media/image524.png"/><Relationship Id="rId16" Type="http://schemas.openxmlformats.org/officeDocument/2006/relationships/image" Target="../media/image436.png"/><Relationship Id="rId37" Type="http://schemas.openxmlformats.org/officeDocument/2006/relationships/customXml" Target="../ink/ink3035.xml"/><Relationship Id="rId58" Type="http://schemas.openxmlformats.org/officeDocument/2006/relationships/customXml" Target="../ink/ink3046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3081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102.xml"/><Relationship Id="rId186" Type="http://schemas.openxmlformats.org/officeDocument/2006/relationships/image" Target="../media/image517.png"/><Relationship Id="rId27" Type="http://schemas.openxmlformats.org/officeDocument/2006/relationships/customXml" Target="../ink/ink3030.xml"/><Relationship Id="rId48" Type="http://schemas.openxmlformats.org/officeDocument/2006/relationships/customXml" Target="../ink/ink3041.xml"/><Relationship Id="rId69" Type="http://schemas.openxmlformats.org/officeDocument/2006/relationships/customXml" Target="../ink/ink3052.xml"/><Relationship Id="rId113" Type="http://schemas.openxmlformats.org/officeDocument/2006/relationships/customXml" Target="../ink/ink3076.xml"/><Relationship Id="rId134" Type="http://schemas.openxmlformats.org/officeDocument/2006/relationships/image" Target="../media/image492.png"/><Relationship Id="rId80" Type="http://schemas.openxmlformats.org/officeDocument/2006/relationships/customXml" Target="../ink/ink3058.xml"/><Relationship Id="rId155" Type="http://schemas.openxmlformats.org/officeDocument/2006/relationships/customXml" Target="../ink/ink3097.xml"/><Relationship Id="rId176" Type="http://schemas.openxmlformats.org/officeDocument/2006/relationships/image" Target="../media/image512.png"/><Relationship Id="rId197" Type="http://schemas.openxmlformats.org/officeDocument/2006/relationships/customXml" Target="../ink/ink3118.xml"/><Relationship Id="rId201" Type="http://schemas.openxmlformats.org/officeDocument/2006/relationships/customXml" Target="../ink/ink3120.xml"/><Relationship Id="rId17" Type="http://schemas.openxmlformats.org/officeDocument/2006/relationships/customXml" Target="../ink/ink3025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3070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3064.xml"/><Relationship Id="rId145" Type="http://schemas.openxmlformats.org/officeDocument/2006/relationships/customXml" Target="../ink/ink3092.xml"/><Relationship Id="rId166" Type="http://schemas.openxmlformats.org/officeDocument/2006/relationships/image" Target="../media/image507.png"/><Relationship Id="rId187" Type="http://schemas.openxmlformats.org/officeDocument/2006/relationships/customXml" Target="../ink/ink3113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60" Type="http://schemas.openxmlformats.org/officeDocument/2006/relationships/customXml" Target="../ink/ink3047.xml"/><Relationship Id="rId81" Type="http://schemas.openxmlformats.org/officeDocument/2006/relationships/image" Target="../media/image467.png"/><Relationship Id="rId135" Type="http://schemas.openxmlformats.org/officeDocument/2006/relationships/customXml" Target="../ink/ink3087.xml"/><Relationship Id="rId156" Type="http://schemas.openxmlformats.org/officeDocument/2006/relationships/image" Target="../media/image502.png"/><Relationship Id="rId177" Type="http://schemas.openxmlformats.org/officeDocument/2006/relationships/customXml" Target="../ink/ink3108.xml"/><Relationship Id="rId198" Type="http://schemas.openxmlformats.org/officeDocument/2006/relationships/image" Target="../media/image523.png"/><Relationship Id="rId202" Type="http://schemas.openxmlformats.org/officeDocument/2006/relationships/image" Target="../media/image525.png"/><Relationship Id="rId18" Type="http://schemas.openxmlformats.org/officeDocument/2006/relationships/image" Target="../media/image437.png"/><Relationship Id="rId39" Type="http://schemas.openxmlformats.org/officeDocument/2006/relationships/customXml" Target="../ink/ink3036.xml"/><Relationship Id="rId50" Type="http://schemas.openxmlformats.org/officeDocument/2006/relationships/customXml" Target="../ink/ink3042.xml"/><Relationship Id="rId104" Type="http://schemas.openxmlformats.org/officeDocument/2006/relationships/customXml" Target="../ink/ink3071.xml"/><Relationship Id="rId125" Type="http://schemas.openxmlformats.org/officeDocument/2006/relationships/customXml" Target="../ink/ink3082.xml"/><Relationship Id="rId146" Type="http://schemas.openxmlformats.org/officeDocument/2006/relationships/image" Target="../media/image498.png"/><Relationship Id="rId167" Type="http://schemas.openxmlformats.org/officeDocument/2006/relationships/customXml" Target="../ink/ink3103.xml"/><Relationship Id="rId188" Type="http://schemas.openxmlformats.org/officeDocument/2006/relationships/image" Target="../media/image518.png"/><Relationship Id="rId71" Type="http://schemas.openxmlformats.org/officeDocument/2006/relationships/customXml" Target="../ink/ink3053.xml"/><Relationship Id="rId92" Type="http://schemas.openxmlformats.org/officeDocument/2006/relationships/image" Target="../media/image472.png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82.xml"/><Relationship Id="rId21" Type="http://schemas.openxmlformats.org/officeDocument/2006/relationships/customXml" Target="../ink/ink3131.xml"/><Relationship Id="rId42" Type="http://schemas.openxmlformats.org/officeDocument/2006/relationships/customXml" Target="../ink/ink3142.xml"/><Relationship Id="rId63" Type="http://schemas.openxmlformats.org/officeDocument/2006/relationships/customXml" Target="../ink/ink3153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59" Type="http://schemas.openxmlformats.org/officeDocument/2006/relationships/customXml" Target="../ink/ink3203.xml"/><Relationship Id="rId170" Type="http://schemas.openxmlformats.org/officeDocument/2006/relationships/image" Target="../media/image509.png"/><Relationship Id="rId191" Type="http://schemas.openxmlformats.org/officeDocument/2006/relationships/customXml" Target="../ink/ink3219.xml"/><Relationship Id="rId205" Type="http://schemas.openxmlformats.org/officeDocument/2006/relationships/customXml" Target="../ink/ink3226.xml"/><Relationship Id="rId107" Type="http://schemas.openxmlformats.org/officeDocument/2006/relationships/image" Target="../media/image479.png"/><Relationship Id="rId11" Type="http://schemas.openxmlformats.org/officeDocument/2006/relationships/customXml" Target="../ink/ink3126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3198.xml"/><Relationship Id="rId5" Type="http://schemas.openxmlformats.org/officeDocument/2006/relationships/image" Target="../media/image12.png"/><Relationship Id="rId95" Type="http://schemas.openxmlformats.org/officeDocument/2006/relationships/customXml" Target="../ink/ink3170.xml"/><Relationship Id="rId160" Type="http://schemas.openxmlformats.org/officeDocument/2006/relationships/image" Target="../media/image504.png"/><Relationship Id="rId181" Type="http://schemas.openxmlformats.org/officeDocument/2006/relationships/customXml" Target="../ink/ink3214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3193.xml"/><Relationship Id="rId85" Type="http://schemas.openxmlformats.org/officeDocument/2006/relationships/customXml" Target="../ink/ink3165.xml"/><Relationship Id="rId150" Type="http://schemas.openxmlformats.org/officeDocument/2006/relationships/image" Target="../media/image499.png"/><Relationship Id="rId171" Type="http://schemas.openxmlformats.org/officeDocument/2006/relationships/customXml" Target="../ink/ink3209.xml"/><Relationship Id="rId192" Type="http://schemas.openxmlformats.org/officeDocument/2006/relationships/image" Target="../media/image520.png"/><Relationship Id="rId206" Type="http://schemas.openxmlformats.org/officeDocument/2006/relationships/image" Target="../media/image527.png"/><Relationship Id="rId12" Type="http://schemas.openxmlformats.org/officeDocument/2006/relationships/image" Target="../media/image434.png"/><Relationship Id="rId33" Type="http://schemas.openxmlformats.org/officeDocument/2006/relationships/customXml" Target="../ink/ink3137.xml"/><Relationship Id="rId108" Type="http://schemas.openxmlformats.org/officeDocument/2006/relationships/customXml" Target="../ink/ink3177.xml"/><Relationship Id="rId129" Type="http://schemas.openxmlformats.org/officeDocument/2006/relationships/customXml" Target="../ink/ink3188.xml"/><Relationship Id="rId54" Type="http://schemas.openxmlformats.org/officeDocument/2006/relationships/customXml" Target="../ink/ink3148.xml"/><Relationship Id="rId75" Type="http://schemas.openxmlformats.org/officeDocument/2006/relationships/customXml" Target="../ink/ink3159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204.xml"/><Relationship Id="rId182" Type="http://schemas.openxmlformats.org/officeDocument/2006/relationships/image" Target="../media/image515.png"/><Relationship Id="rId6" Type="http://schemas.openxmlformats.org/officeDocument/2006/relationships/customXml" Target="../ink/ink3123.xml"/><Relationship Id="rId23" Type="http://schemas.openxmlformats.org/officeDocument/2006/relationships/customXml" Target="../ink/ink3132.xml"/><Relationship Id="rId119" Type="http://schemas.openxmlformats.org/officeDocument/2006/relationships/customXml" Target="../ink/ink3183.xml"/><Relationship Id="rId44" Type="http://schemas.openxmlformats.org/officeDocument/2006/relationships/customXml" Target="../ink/ink3143.xml"/><Relationship Id="rId65" Type="http://schemas.openxmlformats.org/officeDocument/2006/relationships/customXml" Target="../ink/ink3154.xml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51" Type="http://schemas.openxmlformats.org/officeDocument/2006/relationships/customXml" Target="../ink/ink3199.xml"/><Relationship Id="rId172" Type="http://schemas.openxmlformats.org/officeDocument/2006/relationships/image" Target="../media/image510.png"/><Relationship Id="rId193" Type="http://schemas.openxmlformats.org/officeDocument/2006/relationships/customXml" Target="../ink/ink3220.xml"/><Relationship Id="rId207" Type="http://schemas.openxmlformats.org/officeDocument/2006/relationships/customXml" Target="../ink/ink3227.xml"/><Relationship Id="rId13" Type="http://schemas.openxmlformats.org/officeDocument/2006/relationships/customXml" Target="../ink/ink3127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3160.xml"/><Relationship Id="rId97" Type="http://schemas.openxmlformats.org/officeDocument/2006/relationships/customXml" Target="../ink/ink3171.xml"/><Relationship Id="rId120" Type="http://schemas.openxmlformats.org/officeDocument/2006/relationships/image" Target="../media/image485.png"/><Relationship Id="rId141" Type="http://schemas.openxmlformats.org/officeDocument/2006/relationships/customXml" Target="../ink/ink3194.xml"/><Relationship Id="rId7" Type="http://schemas.openxmlformats.org/officeDocument/2006/relationships/image" Target="../media/image432.png"/><Relationship Id="rId162" Type="http://schemas.openxmlformats.org/officeDocument/2006/relationships/image" Target="../media/image505.png"/><Relationship Id="rId183" Type="http://schemas.openxmlformats.org/officeDocument/2006/relationships/customXml" Target="../ink/ink3215.xml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3166.xml"/><Relationship Id="rId110" Type="http://schemas.openxmlformats.org/officeDocument/2006/relationships/customXml" Target="../ink/ink3178.xml"/><Relationship Id="rId131" Type="http://schemas.openxmlformats.org/officeDocument/2006/relationships/customXml" Target="../ink/ink3189.xml"/><Relationship Id="rId152" Type="http://schemas.openxmlformats.org/officeDocument/2006/relationships/image" Target="../media/image500.png"/><Relationship Id="rId173" Type="http://schemas.openxmlformats.org/officeDocument/2006/relationships/customXml" Target="../ink/ink3210.xml"/><Relationship Id="rId194" Type="http://schemas.openxmlformats.org/officeDocument/2006/relationships/image" Target="../media/image521.png"/><Relationship Id="rId208" Type="http://schemas.openxmlformats.org/officeDocument/2006/relationships/image" Target="../media/image528.png"/><Relationship Id="rId19" Type="http://schemas.openxmlformats.org/officeDocument/2006/relationships/customXml" Target="../ink/ink3130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3138.xml"/><Relationship Id="rId56" Type="http://schemas.openxmlformats.org/officeDocument/2006/relationships/customXml" Target="../ink/ink3149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3197.xml"/><Relationship Id="rId168" Type="http://schemas.openxmlformats.org/officeDocument/2006/relationships/image" Target="../media/image508.png"/><Relationship Id="rId8" Type="http://schemas.openxmlformats.org/officeDocument/2006/relationships/customXml" Target="../ink/ink3124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3169.xml"/><Relationship Id="rId98" Type="http://schemas.openxmlformats.org/officeDocument/2006/relationships/image" Target="../media/image475.png"/><Relationship Id="rId121" Type="http://schemas.openxmlformats.org/officeDocument/2006/relationships/customXml" Target="../ink/ink3184.xml"/><Relationship Id="rId142" Type="http://schemas.openxmlformats.org/officeDocument/2006/relationships/image" Target="../media/image496.png"/><Relationship Id="rId163" Type="http://schemas.openxmlformats.org/officeDocument/2006/relationships/customXml" Target="../ink/ink3205.xml"/><Relationship Id="rId184" Type="http://schemas.openxmlformats.org/officeDocument/2006/relationships/image" Target="../media/image516.png"/><Relationship Id="rId189" Type="http://schemas.openxmlformats.org/officeDocument/2006/relationships/customXml" Target="../ink/ink3218.xml"/><Relationship Id="rId3" Type="http://schemas.openxmlformats.org/officeDocument/2006/relationships/image" Target="../media/image431.png"/><Relationship Id="rId214" Type="http://schemas.openxmlformats.org/officeDocument/2006/relationships/image" Target="../media/image531.png"/><Relationship Id="rId25" Type="http://schemas.openxmlformats.org/officeDocument/2006/relationships/customXml" Target="../ink/ink3133.xml"/><Relationship Id="rId46" Type="http://schemas.openxmlformats.org/officeDocument/2006/relationships/customXml" Target="../ink/ink3144.xml"/><Relationship Id="rId67" Type="http://schemas.openxmlformats.org/officeDocument/2006/relationships/customXml" Target="../ink/ink3155.xml"/><Relationship Id="rId116" Type="http://schemas.openxmlformats.org/officeDocument/2006/relationships/image" Target="../media/image483.png"/><Relationship Id="rId137" Type="http://schemas.openxmlformats.org/officeDocument/2006/relationships/customXml" Target="../ink/ink3192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3141.xml"/><Relationship Id="rId62" Type="http://schemas.openxmlformats.org/officeDocument/2006/relationships/image" Target="../media/image458.png"/><Relationship Id="rId83" Type="http://schemas.openxmlformats.org/officeDocument/2006/relationships/customXml" Target="../ink/ink3164.xml"/><Relationship Id="rId88" Type="http://schemas.openxmlformats.org/officeDocument/2006/relationships/image" Target="../media/image470.png"/><Relationship Id="rId111" Type="http://schemas.openxmlformats.org/officeDocument/2006/relationships/customXml" Target="../ink/ink3179.xml"/><Relationship Id="rId132" Type="http://schemas.openxmlformats.org/officeDocument/2006/relationships/image" Target="../media/image491.png"/><Relationship Id="rId153" Type="http://schemas.openxmlformats.org/officeDocument/2006/relationships/customXml" Target="../ink/ink3200.xml"/><Relationship Id="rId174" Type="http://schemas.openxmlformats.org/officeDocument/2006/relationships/image" Target="../media/image511.png"/><Relationship Id="rId179" Type="http://schemas.openxmlformats.org/officeDocument/2006/relationships/customXml" Target="../ink/ink3213.xml"/><Relationship Id="rId195" Type="http://schemas.openxmlformats.org/officeDocument/2006/relationships/customXml" Target="../ink/ink3221.xml"/><Relationship Id="rId209" Type="http://schemas.openxmlformats.org/officeDocument/2006/relationships/customXml" Target="../ink/ink3228.xml"/><Relationship Id="rId190" Type="http://schemas.openxmlformats.org/officeDocument/2006/relationships/image" Target="../media/image519.png"/><Relationship Id="rId204" Type="http://schemas.openxmlformats.org/officeDocument/2006/relationships/image" Target="../media/image526.png"/><Relationship Id="rId15" Type="http://schemas.openxmlformats.org/officeDocument/2006/relationships/customXml" Target="../ink/ink3128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customXml" Target="../ink/ink3176.xml"/><Relationship Id="rId127" Type="http://schemas.openxmlformats.org/officeDocument/2006/relationships/customXml" Target="../ink/ink3187.xml"/><Relationship Id="rId10" Type="http://schemas.openxmlformats.org/officeDocument/2006/relationships/customXml" Target="../ink/ink3125.xml"/><Relationship Id="rId31" Type="http://schemas.openxmlformats.org/officeDocument/2006/relationships/customXml" Target="../ink/ink3136.xml"/><Relationship Id="rId52" Type="http://schemas.openxmlformats.org/officeDocument/2006/relationships/customXml" Target="../ink/ink3147.xml"/><Relationship Id="rId73" Type="http://schemas.openxmlformats.org/officeDocument/2006/relationships/customXml" Target="../ink/ink3158.xml"/><Relationship Id="rId78" Type="http://schemas.openxmlformats.org/officeDocument/2006/relationships/customXml" Target="../ink/ink3161.xml"/><Relationship Id="rId94" Type="http://schemas.openxmlformats.org/officeDocument/2006/relationships/image" Target="../media/image473.png"/><Relationship Id="rId99" Type="http://schemas.openxmlformats.org/officeDocument/2006/relationships/customXml" Target="../ink/ink3172.xml"/><Relationship Id="rId101" Type="http://schemas.openxmlformats.org/officeDocument/2006/relationships/customXml" Target="../ink/ink3173.xml"/><Relationship Id="rId122" Type="http://schemas.openxmlformats.org/officeDocument/2006/relationships/image" Target="../media/image486.png"/><Relationship Id="rId143" Type="http://schemas.openxmlformats.org/officeDocument/2006/relationships/customXml" Target="../ink/ink3195.xml"/><Relationship Id="rId148" Type="http://schemas.openxmlformats.org/officeDocument/2006/relationships/image" Target="../media/image243.png"/><Relationship Id="rId164" Type="http://schemas.openxmlformats.org/officeDocument/2006/relationships/image" Target="../media/image506.png"/><Relationship Id="rId169" Type="http://schemas.openxmlformats.org/officeDocument/2006/relationships/customXml" Target="../ink/ink3208.xml"/><Relationship Id="rId185" Type="http://schemas.openxmlformats.org/officeDocument/2006/relationships/customXml" Target="../ink/ink3216.xml"/><Relationship Id="rId4" Type="http://schemas.openxmlformats.org/officeDocument/2006/relationships/customXml" Target="../ink/ink3122.xml"/><Relationship Id="rId9" Type="http://schemas.openxmlformats.org/officeDocument/2006/relationships/image" Target="../media/image433.png"/><Relationship Id="rId180" Type="http://schemas.openxmlformats.org/officeDocument/2006/relationships/image" Target="../media/image514.png"/><Relationship Id="rId210" Type="http://schemas.openxmlformats.org/officeDocument/2006/relationships/image" Target="../media/image529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3167.xml"/><Relationship Id="rId112" Type="http://schemas.openxmlformats.org/officeDocument/2006/relationships/image" Target="../media/image481.png"/><Relationship Id="rId133" Type="http://schemas.openxmlformats.org/officeDocument/2006/relationships/customXml" Target="../ink/ink3190.xml"/><Relationship Id="rId154" Type="http://schemas.openxmlformats.org/officeDocument/2006/relationships/image" Target="../media/image501.png"/><Relationship Id="rId175" Type="http://schemas.openxmlformats.org/officeDocument/2006/relationships/customXml" Target="../ink/ink3211.xml"/><Relationship Id="rId196" Type="http://schemas.openxmlformats.org/officeDocument/2006/relationships/image" Target="../media/image522.png"/><Relationship Id="rId200" Type="http://schemas.openxmlformats.org/officeDocument/2006/relationships/image" Target="../media/image524.png"/><Relationship Id="rId16" Type="http://schemas.openxmlformats.org/officeDocument/2006/relationships/image" Target="../media/image436.png"/><Relationship Id="rId37" Type="http://schemas.openxmlformats.org/officeDocument/2006/relationships/customXml" Target="../ink/ink3139.xml"/><Relationship Id="rId58" Type="http://schemas.openxmlformats.org/officeDocument/2006/relationships/customXml" Target="../ink/ink3150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3185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206.xml"/><Relationship Id="rId186" Type="http://schemas.openxmlformats.org/officeDocument/2006/relationships/image" Target="../media/image517.png"/><Relationship Id="rId211" Type="http://schemas.openxmlformats.org/officeDocument/2006/relationships/customXml" Target="../ink/ink3229.xml"/><Relationship Id="rId27" Type="http://schemas.openxmlformats.org/officeDocument/2006/relationships/customXml" Target="../ink/ink3134.xml"/><Relationship Id="rId48" Type="http://schemas.openxmlformats.org/officeDocument/2006/relationships/customXml" Target="../ink/ink3145.xml"/><Relationship Id="rId69" Type="http://schemas.openxmlformats.org/officeDocument/2006/relationships/customXml" Target="../ink/ink3156.xml"/><Relationship Id="rId113" Type="http://schemas.openxmlformats.org/officeDocument/2006/relationships/customXml" Target="../ink/ink3180.xml"/><Relationship Id="rId134" Type="http://schemas.openxmlformats.org/officeDocument/2006/relationships/image" Target="../media/image492.png"/><Relationship Id="rId80" Type="http://schemas.openxmlformats.org/officeDocument/2006/relationships/customXml" Target="../ink/ink3162.xml"/><Relationship Id="rId155" Type="http://schemas.openxmlformats.org/officeDocument/2006/relationships/customXml" Target="../ink/ink3201.xml"/><Relationship Id="rId176" Type="http://schemas.openxmlformats.org/officeDocument/2006/relationships/image" Target="../media/image512.png"/><Relationship Id="rId197" Type="http://schemas.openxmlformats.org/officeDocument/2006/relationships/customXml" Target="../ink/ink3222.xml"/><Relationship Id="rId201" Type="http://schemas.openxmlformats.org/officeDocument/2006/relationships/customXml" Target="../ink/ink3224.xml"/><Relationship Id="rId17" Type="http://schemas.openxmlformats.org/officeDocument/2006/relationships/customXml" Target="../ink/ink3129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3174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3168.xml"/><Relationship Id="rId145" Type="http://schemas.openxmlformats.org/officeDocument/2006/relationships/customXml" Target="../ink/ink3196.xml"/><Relationship Id="rId166" Type="http://schemas.openxmlformats.org/officeDocument/2006/relationships/image" Target="../media/image507.png"/><Relationship Id="rId187" Type="http://schemas.openxmlformats.org/officeDocument/2006/relationships/customXml" Target="../ink/ink321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0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60" Type="http://schemas.openxmlformats.org/officeDocument/2006/relationships/customXml" Target="../ink/ink3151.xml"/><Relationship Id="rId81" Type="http://schemas.openxmlformats.org/officeDocument/2006/relationships/image" Target="../media/image467.png"/><Relationship Id="rId135" Type="http://schemas.openxmlformats.org/officeDocument/2006/relationships/customXml" Target="../ink/ink3191.xml"/><Relationship Id="rId156" Type="http://schemas.openxmlformats.org/officeDocument/2006/relationships/image" Target="../media/image502.png"/><Relationship Id="rId177" Type="http://schemas.openxmlformats.org/officeDocument/2006/relationships/customXml" Target="../ink/ink3212.xml"/><Relationship Id="rId198" Type="http://schemas.openxmlformats.org/officeDocument/2006/relationships/image" Target="../media/image523.png"/><Relationship Id="rId202" Type="http://schemas.openxmlformats.org/officeDocument/2006/relationships/image" Target="../media/image525.png"/><Relationship Id="rId18" Type="http://schemas.openxmlformats.org/officeDocument/2006/relationships/image" Target="../media/image437.png"/><Relationship Id="rId39" Type="http://schemas.openxmlformats.org/officeDocument/2006/relationships/customXml" Target="../ink/ink3140.xml"/><Relationship Id="rId50" Type="http://schemas.openxmlformats.org/officeDocument/2006/relationships/customXml" Target="../ink/ink3146.xml"/><Relationship Id="rId104" Type="http://schemas.openxmlformats.org/officeDocument/2006/relationships/customXml" Target="../ink/ink3175.xml"/><Relationship Id="rId125" Type="http://schemas.openxmlformats.org/officeDocument/2006/relationships/customXml" Target="../ink/ink3186.xml"/><Relationship Id="rId146" Type="http://schemas.openxmlformats.org/officeDocument/2006/relationships/image" Target="../media/image498.png"/><Relationship Id="rId167" Type="http://schemas.openxmlformats.org/officeDocument/2006/relationships/customXml" Target="../ink/ink3207.xml"/><Relationship Id="rId188" Type="http://schemas.openxmlformats.org/officeDocument/2006/relationships/image" Target="../media/image518.png"/><Relationship Id="rId71" Type="http://schemas.openxmlformats.org/officeDocument/2006/relationships/customXml" Target="../ink/ink3157.xml"/><Relationship Id="rId92" Type="http://schemas.openxmlformats.org/officeDocument/2006/relationships/image" Target="../media/image472.png"/><Relationship Id="rId213" Type="http://schemas.openxmlformats.org/officeDocument/2006/relationships/customXml" Target="../ink/ink3230.xml"/><Relationship Id="rId2" Type="http://schemas.openxmlformats.org/officeDocument/2006/relationships/customXml" Target="../ink/ink3121.xml"/><Relationship Id="rId29" Type="http://schemas.openxmlformats.org/officeDocument/2006/relationships/customXml" Target="../ink/ink3135.xml"/><Relationship Id="rId40" Type="http://schemas.openxmlformats.org/officeDocument/2006/relationships/image" Target="../media/image448.png"/><Relationship Id="rId115" Type="http://schemas.openxmlformats.org/officeDocument/2006/relationships/customXml" Target="../ink/ink3181.xml"/><Relationship Id="rId136" Type="http://schemas.openxmlformats.org/officeDocument/2006/relationships/image" Target="../media/image493.png"/><Relationship Id="rId157" Type="http://schemas.openxmlformats.org/officeDocument/2006/relationships/customXml" Target="../ink/ink3202.xml"/><Relationship Id="rId178" Type="http://schemas.openxmlformats.org/officeDocument/2006/relationships/image" Target="../media/image513.png"/><Relationship Id="rId61" Type="http://schemas.openxmlformats.org/officeDocument/2006/relationships/customXml" Target="../ink/ink3152.xml"/><Relationship Id="rId82" Type="http://schemas.openxmlformats.org/officeDocument/2006/relationships/customXml" Target="../ink/ink3163.xml"/><Relationship Id="rId199" Type="http://schemas.openxmlformats.org/officeDocument/2006/relationships/customXml" Target="../ink/ink3223.xml"/><Relationship Id="rId203" Type="http://schemas.openxmlformats.org/officeDocument/2006/relationships/customXml" Target="../ink/ink3225.xml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92.xml"/><Relationship Id="rId21" Type="http://schemas.openxmlformats.org/officeDocument/2006/relationships/customXml" Target="../ink/ink3241.xml"/><Relationship Id="rId42" Type="http://schemas.openxmlformats.org/officeDocument/2006/relationships/customXml" Target="../ink/ink3252.xml"/><Relationship Id="rId63" Type="http://schemas.openxmlformats.org/officeDocument/2006/relationships/customXml" Target="../ink/ink3263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59" Type="http://schemas.openxmlformats.org/officeDocument/2006/relationships/customXml" Target="../ink/ink3313.xml"/><Relationship Id="rId170" Type="http://schemas.openxmlformats.org/officeDocument/2006/relationships/image" Target="../media/image509.png"/><Relationship Id="rId191" Type="http://schemas.openxmlformats.org/officeDocument/2006/relationships/customXml" Target="../ink/ink3329.xml"/><Relationship Id="rId205" Type="http://schemas.openxmlformats.org/officeDocument/2006/relationships/customXml" Target="../ink/ink3336.xml"/><Relationship Id="rId226" Type="http://schemas.openxmlformats.org/officeDocument/2006/relationships/image" Target="../media/image537.png"/><Relationship Id="rId107" Type="http://schemas.openxmlformats.org/officeDocument/2006/relationships/image" Target="../media/image479.png"/><Relationship Id="rId11" Type="http://schemas.openxmlformats.org/officeDocument/2006/relationships/customXml" Target="../ink/ink3236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3308.xml"/><Relationship Id="rId5" Type="http://schemas.openxmlformats.org/officeDocument/2006/relationships/image" Target="../media/image12.png"/><Relationship Id="rId95" Type="http://schemas.openxmlformats.org/officeDocument/2006/relationships/customXml" Target="../ink/ink3280.xml"/><Relationship Id="rId160" Type="http://schemas.openxmlformats.org/officeDocument/2006/relationships/image" Target="../media/image504.png"/><Relationship Id="rId181" Type="http://schemas.openxmlformats.org/officeDocument/2006/relationships/customXml" Target="../ink/ink3324.xml"/><Relationship Id="rId216" Type="http://schemas.openxmlformats.org/officeDocument/2006/relationships/image" Target="../media/image532.png"/><Relationship Id="rId237" Type="http://schemas.openxmlformats.org/officeDocument/2006/relationships/customXml" Target="../ink/ink3352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3303.xml"/><Relationship Id="rId85" Type="http://schemas.openxmlformats.org/officeDocument/2006/relationships/customXml" Target="../ink/ink3275.xml"/><Relationship Id="rId150" Type="http://schemas.openxmlformats.org/officeDocument/2006/relationships/image" Target="../media/image499.png"/><Relationship Id="rId171" Type="http://schemas.openxmlformats.org/officeDocument/2006/relationships/customXml" Target="../ink/ink3319.xml"/><Relationship Id="rId192" Type="http://schemas.openxmlformats.org/officeDocument/2006/relationships/image" Target="../media/image520.png"/><Relationship Id="rId206" Type="http://schemas.openxmlformats.org/officeDocument/2006/relationships/image" Target="../media/image527.png"/><Relationship Id="rId227" Type="http://schemas.openxmlformats.org/officeDocument/2006/relationships/customXml" Target="../ink/ink3347.xml"/><Relationship Id="rId12" Type="http://schemas.openxmlformats.org/officeDocument/2006/relationships/image" Target="../media/image434.png"/><Relationship Id="rId33" Type="http://schemas.openxmlformats.org/officeDocument/2006/relationships/customXml" Target="../ink/ink3247.xml"/><Relationship Id="rId108" Type="http://schemas.openxmlformats.org/officeDocument/2006/relationships/customXml" Target="../ink/ink3287.xml"/><Relationship Id="rId129" Type="http://schemas.openxmlformats.org/officeDocument/2006/relationships/customXml" Target="../ink/ink3298.xml"/><Relationship Id="rId54" Type="http://schemas.openxmlformats.org/officeDocument/2006/relationships/customXml" Target="../ink/ink3258.xml"/><Relationship Id="rId75" Type="http://schemas.openxmlformats.org/officeDocument/2006/relationships/customXml" Target="../ink/ink3269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314.xml"/><Relationship Id="rId182" Type="http://schemas.openxmlformats.org/officeDocument/2006/relationships/image" Target="../media/image515.png"/><Relationship Id="rId217" Type="http://schemas.openxmlformats.org/officeDocument/2006/relationships/customXml" Target="../ink/ink3342.xml"/><Relationship Id="rId6" Type="http://schemas.openxmlformats.org/officeDocument/2006/relationships/customXml" Target="../ink/ink3233.xml"/><Relationship Id="rId238" Type="http://schemas.openxmlformats.org/officeDocument/2006/relationships/image" Target="../media/image543.png"/><Relationship Id="rId23" Type="http://schemas.openxmlformats.org/officeDocument/2006/relationships/customXml" Target="../ink/ink3242.xml"/><Relationship Id="rId119" Type="http://schemas.openxmlformats.org/officeDocument/2006/relationships/customXml" Target="../ink/ink3293.xml"/><Relationship Id="rId44" Type="http://schemas.openxmlformats.org/officeDocument/2006/relationships/customXml" Target="../ink/ink3253.xml"/><Relationship Id="rId65" Type="http://schemas.openxmlformats.org/officeDocument/2006/relationships/customXml" Target="../ink/ink3264.xml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51" Type="http://schemas.openxmlformats.org/officeDocument/2006/relationships/customXml" Target="../ink/ink3309.xml"/><Relationship Id="rId172" Type="http://schemas.openxmlformats.org/officeDocument/2006/relationships/image" Target="../media/image510.png"/><Relationship Id="rId193" Type="http://schemas.openxmlformats.org/officeDocument/2006/relationships/customXml" Target="../ink/ink3330.xml"/><Relationship Id="rId207" Type="http://schemas.openxmlformats.org/officeDocument/2006/relationships/customXml" Target="../ink/ink3337.xml"/><Relationship Id="rId228" Type="http://schemas.openxmlformats.org/officeDocument/2006/relationships/image" Target="../media/image538.png"/><Relationship Id="rId13" Type="http://schemas.openxmlformats.org/officeDocument/2006/relationships/customXml" Target="../ink/ink3237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3270.xml"/><Relationship Id="rId97" Type="http://schemas.openxmlformats.org/officeDocument/2006/relationships/customXml" Target="../ink/ink3281.xml"/><Relationship Id="rId120" Type="http://schemas.openxmlformats.org/officeDocument/2006/relationships/image" Target="../media/image485.png"/><Relationship Id="rId141" Type="http://schemas.openxmlformats.org/officeDocument/2006/relationships/customXml" Target="../ink/ink3304.xml"/><Relationship Id="rId7" Type="http://schemas.openxmlformats.org/officeDocument/2006/relationships/image" Target="../media/image432.png"/><Relationship Id="rId162" Type="http://schemas.openxmlformats.org/officeDocument/2006/relationships/image" Target="../media/image505.png"/><Relationship Id="rId183" Type="http://schemas.openxmlformats.org/officeDocument/2006/relationships/customXml" Target="../ink/ink3325.xml"/><Relationship Id="rId218" Type="http://schemas.openxmlformats.org/officeDocument/2006/relationships/image" Target="../media/image533.png"/><Relationship Id="rId239" Type="http://schemas.openxmlformats.org/officeDocument/2006/relationships/customXml" Target="../ink/ink3353.xml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3276.xml"/><Relationship Id="rId110" Type="http://schemas.openxmlformats.org/officeDocument/2006/relationships/customXml" Target="../ink/ink3288.xml"/><Relationship Id="rId131" Type="http://schemas.openxmlformats.org/officeDocument/2006/relationships/customXml" Target="../ink/ink3299.xml"/><Relationship Id="rId152" Type="http://schemas.openxmlformats.org/officeDocument/2006/relationships/image" Target="../media/image500.png"/><Relationship Id="rId173" Type="http://schemas.openxmlformats.org/officeDocument/2006/relationships/customXml" Target="../ink/ink3320.xml"/><Relationship Id="rId194" Type="http://schemas.openxmlformats.org/officeDocument/2006/relationships/image" Target="../media/image521.png"/><Relationship Id="rId208" Type="http://schemas.openxmlformats.org/officeDocument/2006/relationships/image" Target="../media/image528.png"/><Relationship Id="rId229" Type="http://schemas.openxmlformats.org/officeDocument/2006/relationships/customXml" Target="../ink/ink3348.xml"/><Relationship Id="rId240" Type="http://schemas.openxmlformats.org/officeDocument/2006/relationships/image" Target="../media/image544.png"/><Relationship Id="rId14" Type="http://schemas.openxmlformats.org/officeDocument/2006/relationships/image" Target="../media/image435.png"/><Relationship Id="rId35" Type="http://schemas.openxmlformats.org/officeDocument/2006/relationships/customXml" Target="../ink/ink3248.xml"/><Relationship Id="rId56" Type="http://schemas.openxmlformats.org/officeDocument/2006/relationships/customXml" Target="../ink/ink3259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8" Type="http://schemas.openxmlformats.org/officeDocument/2006/relationships/customXml" Target="../ink/ink3234.xml"/><Relationship Id="rId98" Type="http://schemas.openxmlformats.org/officeDocument/2006/relationships/image" Target="../media/image475.png"/><Relationship Id="rId121" Type="http://schemas.openxmlformats.org/officeDocument/2006/relationships/customXml" Target="../ink/ink3294.xml"/><Relationship Id="rId142" Type="http://schemas.openxmlformats.org/officeDocument/2006/relationships/image" Target="../media/image496.png"/><Relationship Id="rId163" Type="http://schemas.openxmlformats.org/officeDocument/2006/relationships/customXml" Target="../ink/ink3315.xml"/><Relationship Id="rId184" Type="http://schemas.openxmlformats.org/officeDocument/2006/relationships/image" Target="../media/image516.png"/><Relationship Id="rId219" Type="http://schemas.openxmlformats.org/officeDocument/2006/relationships/customXml" Target="../ink/ink3343.xml"/><Relationship Id="rId230" Type="http://schemas.openxmlformats.org/officeDocument/2006/relationships/image" Target="../media/image539.png"/><Relationship Id="rId25" Type="http://schemas.openxmlformats.org/officeDocument/2006/relationships/customXml" Target="../ink/ink3243.xml"/><Relationship Id="rId46" Type="http://schemas.openxmlformats.org/officeDocument/2006/relationships/customXml" Target="../ink/ink3254.xml"/><Relationship Id="rId67" Type="http://schemas.openxmlformats.org/officeDocument/2006/relationships/customXml" Target="../ink/ink3265.xml"/><Relationship Id="rId88" Type="http://schemas.openxmlformats.org/officeDocument/2006/relationships/image" Target="../media/image470.png"/><Relationship Id="rId111" Type="http://schemas.openxmlformats.org/officeDocument/2006/relationships/customXml" Target="../ink/ink3289.xml"/><Relationship Id="rId132" Type="http://schemas.openxmlformats.org/officeDocument/2006/relationships/image" Target="../media/image491.png"/><Relationship Id="rId153" Type="http://schemas.openxmlformats.org/officeDocument/2006/relationships/customXml" Target="../ink/ink3310.xml"/><Relationship Id="rId174" Type="http://schemas.openxmlformats.org/officeDocument/2006/relationships/image" Target="../media/image511.png"/><Relationship Id="rId195" Type="http://schemas.openxmlformats.org/officeDocument/2006/relationships/customXml" Target="../ink/ink3331.xml"/><Relationship Id="rId209" Type="http://schemas.openxmlformats.org/officeDocument/2006/relationships/customXml" Target="../ink/ink3338.xml"/><Relationship Id="rId220" Type="http://schemas.openxmlformats.org/officeDocument/2006/relationships/image" Target="../media/image534.png"/><Relationship Id="rId241" Type="http://schemas.openxmlformats.org/officeDocument/2006/relationships/customXml" Target="../ink/ink3354.xml"/><Relationship Id="rId15" Type="http://schemas.openxmlformats.org/officeDocument/2006/relationships/customXml" Target="../ink/ink3238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" Type="http://schemas.openxmlformats.org/officeDocument/2006/relationships/customXml" Target="../ink/ink3235.xml"/><Relationship Id="rId31" Type="http://schemas.openxmlformats.org/officeDocument/2006/relationships/customXml" Target="../ink/ink3246.xml"/><Relationship Id="rId52" Type="http://schemas.openxmlformats.org/officeDocument/2006/relationships/customXml" Target="../ink/ink3257.xml"/><Relationship Id="rId73" Type="http://schemas.openxmlformats.org/officeDocument/2006/relationships/customXml" Target="../ink/ink3268.xml"/><Relationship Id="rId78" Type="http://schemas.openxmlformats.org/officeDocument/2006/relationships/customXml" Target="../ink/ink3271.xml"/><Relationship Id="rId94" Type="http://schemas.openxmlformats.org/officeDocument/2006/relationships/image" Target="../media/image473.png"/><Relationship Id="rId99" Type="http://schemas.openxmlformats.org/officeDocument/2006/relationships/customXml" Target="../ink/ink3282.xml"/><Relationship Id="rId101" Type="http://schemas.openxmlformats.org/officeDocument/2006/relationships/customXml" Target="../ink/ink3283.xml"/><Relationship Id="rId122" Type="http://schemas.openxmlformats.org/officeDocument/2006/relationships/image" Target="../media/image486.png"/><Relationship Id="rId143" Type="http://schemas.openxmlformats.org/officeDocument/2006/relationships/customXml" Target="../ink/ink3305.xml"/><Relationship Id="rId148" Type="http://schemas.openxmlformats.org/officeDocument/2006/relationships/image" Target="../media/image243.png"/><Relationship Id="rId164" Type="http://schemas.openxmlformats.org/officeDocument/2006/relationships/image" Target="../media/image506.png"/><Relationship Id="rId169" Type="http://schemas.openxmlformats.org/officeDocument/2006/relationships/customXml" Target="../ink/ink3318.xml"/><Relationship Id="rId185" Type="http://schemas.openxmlformats.org/officeDocument/2006/relationships/customXml" Target="../ink/ink3326.xml"/><Relationship Id="rId4" Type="http://schemas.openxmlformats.org/officeDocument/2006/relationships/customXml" Target="../ink/ink3232.xml"/><Relationship Id="rId9" Type="http://schemas.openxmlformats.org/officeDocument/2006/relationships/image" Target="../media/image433.png"/><Relationship Id="rId180" Type="http://schemas.openxmlformats.org/officeDocument/2006/relationships/image" Target="../media/image514.png"/><Relationship Id="rId210" Type="http://schemas.openxmlformats.org/officeDocument/2006/relationships/image" Target="../media/image529.png"/><Relationship Id="rId215" Type="http://schemas.openxmlformats.org/officeDocument/2006/relationships/customXml" Target="../ink/ink3341.xml"/><Relationship Id="rId236" Type="http://schemas.openxmlformats.org/officeDocument/2006/relationships/image" Target="../media/image542.png"/><Relationship Id="rId26" Type="http://schemas.openxmlformats.org/officeDocument/2006/relationships/image" Target="../media/image441.png"/><Relationship Id="rId231" Type="http://schemas.openxmlformats.org/officeDocument/2006/relationships/customXml" Target="../ink/ink3349.xml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3277.xml"/><Relationship Id="rId112" Type="http://schemas.openxmlformats.org/officeDocument/2006/relationships/image" Target="../media/image481.png"/><Relationship Id="rId133" Type="http://schemas.openxmlformats.org/officeDocument/2006/relationships/customXml" Target="../ink/ink3300.xml"/><Relationship Id="rId154" Type="http://schemas.openxmlformats.org/officeDocument/2006/relationships/image" Target="../media/image501.png"/><Relationship Id="rId175" Type="http://schemas.openxmlformats.org/officeDocument/2006/relationships/customXml" Target="../ink/ink3321.xml"/><Relationship Id="rId196" Type="http://schemas.openxmlformats.org/officeDocument/2006/relationships/image" Target="../media/image522.png"/><Relationship Id="rId200" Type="http://schemas.openxmlformats.org/officeDocument/2006/relationships/image" Target="../media/image524.png"/><Relationship Id="rId16" Type="http://schemas.openxmlformats.org/officeDocument/2006/relationships/image" Target="../media/image436.png"/><Relationship Id="rId221" Type="http://schemas.openxmlformats.org/officeDocument/2006/relationships/customXml" Target="../ink/ink3344.xml"/><Relationship Id="rId242" Type="http://schemas.openxmlformats.org/officeDocument/2006/relationships/image" Target="../media/image545.png"/><Relationship Id="rId37" Type="http://schemas.openxmlformats.org/officeDocument/2006/relationships/customXml" Target="../ink/ink3249.xml"/><Relationship Id="rId58" Type="http://schemas.openxmlformats.org/officeDocument/2006/relationships/customXml" Target="../ink/ink3260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3295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316.xml"/><Relationship Id="rId186" Type="http://schemas.openxmlformats.org/officeDocument/2006/relationships/image" Target="../media/image517.png"/><Relationship Id="rId211" Type="http://schemas.openxmlformats.org/officeDocument/2006/relationships/customXml" Target="../ink/ink3339.xml"/><Relationship Id="rId232" Type="http://schemas.openxmlformats.org/officeDocument/2006/relationships/image" Target="../media/image540.png"/><Relationship Id="rId27" Type="http://schemas.openxmlformats.org/officeDocument/2006/relationships/customXml" Target="../ink/ink3244.xml"/><Relationship Id="rId48" Type="http://schemas.openxmlformats.org/officeDocument/2006/relationships/customXml" Target="../ink/ink3255.xml"/><Relationship Id="rId69" Type="http://schemas.openxmlformats.org/officeDocument/2006/relationships/customXml" Target="../ink/ink3266.xml"/><Relationship Id="rId113" Type="http://schemas.openxmlformats.org/officeDocument/2006/relationships/customXml" Target="../ink/ink3290.xml"/><Relationship Id="rId134" Type="http://schemas.openxmlformats.org/officeDocument/2006/relationships/image" Target="../media/image492.png"/><Relationship Id="rId80" Type="http://schemas.openxmlformats.org/officeDocument/2006/relationships/customXml" Target="../ink/ink3272.xml"/><Relationship Id="rId155" Type="http://schemas.openxmlformats.org/officeDocument/2006/relationships/customXml" Target="../ink/ink3311.xml"/><Relationship Id="rId176" Type="http://schemas.openxmlformats.org/officeDocument/2006/relationships/image" Target="../media/image512.png"/><Relationship Id="rId197" Type="http://schemas.openxmlformats.org/officeDocument/2006/relationships/customXml" Target="../ink/ink3332.xml"/><Relationship Id="rId201" Type="http://schemas.openxmlformats.org/officeDocument/2006/relationships/customXml" Target="../ink/ink3334.xml"/><Relationship Id="rId222" Type="http://schemas.openxmlformats.org/officeDocument/2006/relationships/image" Target="../media/image535.png"/><Relationship Id="rId243" Type="http://schemas.openxmlformats.org/officeDocument/2006/relationships/customXml" Target="../ink/ink3355.xml"/><Relationship Id="rId17" Type="http://schemas.openxmlformats.org/officeDocument/2006/relationships/customXml" Target="../ink/ink3239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3284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3278.xml"/><Relationship Id="rId145" Type="http://schemas.openxmlformats.org/officeDocument/2006/relationships/customXml" Target="../ink/ink3306.xml"/><Relationship Id="rId166" Type="http://schemas.openxmlformats.org/officeDocument/2006/relationships/image" Target="../media/image507.png"/><Relationship Id="rId187" Type="http://schemas.openxmlformats.org/officeDocument/2006/relationships/customXml" Target="../ink/ink332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0.png"/><Relationship Id="rId233" Type="http://schemas.openxmlformats.org/officeDocument/2006/relationships/customXml" Target="../ink/ink3350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60" Type="http://schemas.openxmlformats.org/officeDocument/2006/relationships/customXml" Target="../ink/ink3261.xml"/><Relationship Id="rId81" Type="http://schemas.openxmlformats.org/officeDocument/2006/relationships/image" Target="../media/image467.png"/><Relationship Id="rId135" Type="http://schemas.openxmlformats.org/officeDocument/2006/relationships/customXml" Target="../ink/ink3301.xml"/><Relationship Id="rId156" Type="http://schemas.openxmlformats.org/officeDocument/2006/relationships/image" Target="../media/image502.png"/><Relationship Id="rId177" Type="http://schemas.openxmlformats.org/officeDocument/2006/relationships/customXml" Target="../ink/ink3322.xml"/><Relationship Id="rId198" Type="http://schemas.openxmlformats.org/officeDocument/2006/relationships/image" Target="../media/image523.png"/><Relationship Id="rId202" Type="http://schemas.openxmlformats.org/officeDocument/2006/relationships/image" Target="../media/image525.png"/><Relationship Id="rId223" Type="http://schemas.openxmlformats.org/officeDocument/2006/relationships/customXml" Target="../ink/ink3345.xml"/><Relationship Id="rId244" Type="http://schemas.openxmlformats.org/officeDocument/2006/relationships/image" Target="../media/image546.png"/><Relationship Id="rId18" Type="http://schemas.openxmlformats.org/officeDocument/2006/relationships/image" Target="../media/image437.png"/><Relationship Id="rId39" Type="http://schemas.openxmlformats.org/officeDocument/2006/relationships/customXml" Target="../ink/ink3250.xml"/><Relationship Id="rId50" Type="http://schemas.openxmlformats.org/officeDocument/2006/relationships/customXml" Target="../ink/ink3256.xml"/><Relationship Id="rId104" Type="http://schemas.openxmlformats.org/officeDocument/2006/relationships/customXml" Target="../ink/ink3285.xml"/><Relationship Id="rId125" Type="http://schemas.openxmlformats.org/officeDocument/2006/relationships/customXml" Target="../ink/ink3296.xml"/><Relationship Id="rId146" Type="http://schemas.openxmlformats.org/officeDocument/2006/relationships/image" Target="../media/image498.png"/><Relationship Id="rId167" Type="http://schemas.openxmlformats.org/officeDocument/2006/relationships/customXml" Target="../ink/ink3317.xml"/><Relationship Id="rId188" Type="http://schemas.openxmlformats.org/officeDocument/2006/relationships/image" Target="../media/image518.png"/><Relationship Id="rId71" Type="http://schemas.openxmlformats.org/officeDocument/2006/relationships/customXml" Target="../ink/ink3267.xml"/><Relationship Id="rId92" Type="http://schemas.openxmlformats.org/officeDocument/2006/relationships/image" Target="../media/image472.png"/><Relationship Id="rId213" Type="http://schemas.openxmlformats.org/officeDocument/2006/relationships/customXml" Target="../ink/ink3340.xml"/><Relationship Id="rId234" Type="http://schemas.openxmlformats.org/officeDocument/2006/relationships/image" Target="../media/image541.png"/><Relationship Id="rId2" Type="http://schemas.openxmlformats.org/officeDocument/2006/relationships/customXml" Target="../ink/ink3231.xml"/><Relationship Id="rId29" Type="http://schemas.openxmlformats.org/officeDocument/2006/relationships/customXml" Target="../ink/ink3245.xml"/><Relationship Id="rId40" Type="http://schemas.openxmlformats.org/officeDocument/2006/relationships/image" Target="../media/image448.png"/><Relationship Id="rId115" Type="http://schemas.openxmlformats.org/officeDocument/2006/relationships/customXml" Target="../ink/ink3291.xml"/><Relationship Id="rId136" Type="http://schemas.openxmlformats.org/officeDocument/2006/relationships/image" Target="../media/image493.png"/><Relationship Id="rId157" Type="http://schemas.openxmlformats.org/officeDocument/2006/relationships/customXml" Target="../ink/ink3312.xml"/><Relationship Id="rId178" Type="http://schemas.openxmlformats.org/officeDocument/2006/relationships/image" Target="../media/image513.png"/><Relationship Id="rId61" Type="http://schemas.openxmlformats.org/officeDocument/2006/relationships/customXml" Target="../ink/ink3262.xml"/><Relationship Id="rId82" Type="http://schemas.openxmlformats.org/officeDocument/2006/relationships/customXml" Target="../ink/ink3273.xml"/><Relationship Id="rId199" Type="http://schemas.openxmlformats.org/officeDocument/2006/relationships/customXml" Target="../ink/ink3333.xml"/><Relationship Id="rId203" Type="http://schemas.openxmlformats.org/officeDocument/2006/relationships/customXml" Target="../ink/ink3335.xml"/><Relationship Id="rId19" Type="http://schemas.openxmlformats.org/officeDocument/2006/relationships/customXml" Target="../ink/ink3240.xml"/><Relationship Id="rId224" Type="http://schemas.openxmlformats.org/officeDocument/2006/relationships/image" Target="../media/image536.png"/><Relationship Id="rId245" Type="http://schemas.openxmlformats.org/officeDocument/2006/relationships/customXml" Target="../ink/ink3356.xml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3307.xml"/><Relationship Id="rId168" Type="http://schemas.openxmlformats.org/officeDocument/2006/relationships/image" Target="../media/image508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3279.xml"/><Relationship Id="rId189" Type="http://schemas.openxmlformats.org/officeDocument/2006/relationships/customXml" Target="../ink/ink3328.xml"/><Relationship Id="rId3" Type="http://schemas.openxmlformats.org/officeDocument/2006/relationships/image" Target="../media/image431.png"/><Relationship Id="rId214" Type="http://schemas.openxmlformats.org/officeDocument/2006/relationships/image" Target="../media/image531.png"/><Relationship Id="rId235" Type="http://schemas.openxmlformats.org/officeDocument/2006/relationships/customXml" Target="../ink/ink3351.xml"/><Relationship Id="rId116" Type="http://schemas.openxmlformats.org/officeDocument/2006/relationships/image" Target="../media/image483.png"/><Relationship Id="rId137" Type="http://schemas.openxmlformats.org/officeDocument/2006/relationships/customXml" Target="../ink/ink3302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3251.xml"/><Relationship Id="rId62" Type="http://schemas.openxmlformats.org/officeDocument/2006/relationships/image" Target="../media/image458.png"/><Relationship Id="rId83" Type="http://schemas.openxmlformats.org/officeDocument/2006/relationships/customXml" Target="../ink/ink3274.xml"/><Relationship Id="rId179" Type="http://schemas.openxmlformats.org/officeDocument/2006/relationships/customXml" Target="../ink/ink3323.xml"/><Relationship Id="rId190" Type="http://schemas.openxmlformats.org/officeDocument/2006/relationships/image" Target="../media/image519.png"/><Relationship Id="rId204" Type="http://schemas.openxmlformats.org/officeDocument/2006/relationships/image" Target="../media/image526.png"/><Relationship Id="rId225" Type="http://schemas.openxmlformats.org/officeDocument/2006/relationships/customXml" Target="../ink/ink3346.xml"/><Relationship Id="rId246" Type="http://schemas.openxmlformats.org/officeDocument/2006/relationships/image" Target="../media/image547.png"/><Relationship Id="rId106" Type="http://schemas.openxmlformats.org/officeDocument/2006/relationships/customXml" Target="../ink/ink3286.xml"/><Relationship Id="rId127" Type="http://schemas.openxmlformats.org/officeDocument/2006/relationships/customXml" Target="../ink/ink3297.xml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18.xml"/><Relationship Id="rId21" Type="http://schemas.openxmlformats.org/officeDocument/2006/relationships/customXml" Target="../ink/ink3367.xml"/><Relationship Id="rId42" Type="http://schemas.openxmlformats.org/officeDocument/2006/relationships/customXml" Target="../ink/ink3378.xml"/><Relationship Id="rId63" Type="http://schemas.openxmlformats.org/officeDocument/2006/relationships/customXml" Target="../ink/ink3389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59" Type="http://schemas.openxmlformats.org/officeDocument/2006/relationships/customXml" Target="../ink/ink3439.xml"/><Relationship Id="rId170" Type="http://schemas.openxmlformats.org/officeDocument/2006/relationships/image" Target="../media/image553.png"/><Relationship Id="rId107" Type="http://schemas.openxmlformats.org/officeDocument/2006/relationships/image" Target="../media/image479.png"/><Relationship Id="rId11" Type="http://schemas.openxmlformats.org/officeDocument/2006/relationships/customXml" Target="../ink/ink3362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3434.xml"/><Relationship Id="rId5" Type="http://schemas.openxmlformats.org/officeDocument/2006/relationships/image" Target="../media/image12.png"/><Relationship Id="rId95" Type="http://schemas.openxmlformats.org/officeDocument/2006/relationships/customXml" Target="../ink/ink3406.xml"/><Relationship Id="rId160" Type="http://schemas.openxmlformats.org/officeDocument/2006/relationships/image" Target="../media/image548.png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3429.xml"/><Relationship Id="rId85" Type="http://schemas.openxmlformats.org/officeDocument/2006/relationships/customXml" Target="../ink/ink3401.xml"/><Relationship Id="rId150" Type="http://schemas.openxmlformats.org/officeDocument/2006/relationships/image" Target="../media/image499.png"/><Relationship Id="rId171" Type="http://schemas.openxmlformats.org/officeDocument/2006/relationships/customXml" Target="../ink/ink3445.xml"/><Relationship Id="rId12" Type="http://schemas.openxmlformats.org/officeDocument/2006/relationships/image" Target="../media/image434.png"/><Relationship Id="rId33" Type="http://schemas.openxmlformats.org/officeDocument/2006/relationships/customXml" Target="../ink/ink3373.xml"/><Relationship Id="rId108" Type="http://schemas.openxmlformats.org/officeDocument/2006/relationships/customXml" Target="../ink/ink3413.xml"/><Relationship Id="rId129" Type="http://schemas.openxmlformats.org/officeDocument/2006/relationships/customXml" Target="../ink/ink3424.xml"/><Relationship Id="rId54" Type="http://schemas.openxmlformats.org/officeDocument/2006/relationships/customXml" Target="../ink/ink3384.xml"/><Relationship Id="rId75" Type="http://schemas.openxmlformats.org/officeDocument/2006/relationships/customXml" Target="../ink/ink3395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4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9.xml"/><Relationship Id="rId23" Type="http://schemas.openxmlformats.org/officeDocument/2006/relationships/customXml" Target="../ink/ink3368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119" Type="http://schemas.openxmlformats.org/officeDocument/2006/relationships/customXml" Target="../ink/ink3419.xml"/><Relationship Id="rId44" Type="http://schemas.openxmlformats.org/officeDocument/2006/relationships/customXml" Target="../ink/ink3379.xml"/><Relationship Id="rId60" Type="http://schemas.openxmlformats.org/officeDocument/2006/relationships/customXml" Target="../ink/ink3387.xml"/><Relationship Id="rId65" Type="http://schemas.openxmlformats.org/officeDocument/2006/relationships/customXml" Target="../ink/ink3390.xml"/><Relationship Id="rId81" Type="http://schemas.openxmlformats.org/officeDocument/2006/relationships/image" Target="../media/image467.png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35" Type="http://schemas.openxmlformats.org/officeDocument/2006/relationships/customXml" Target="../ink/ink3427.xml"/><Relationship Id="rId151" Type="http://schemas.openxmlformats.org/officeDocument/2006/relationships/customXml" Target="../ink/ink3435.xml"/><Relationship Id="rId156" Type="http://schemas.openxmlformats.org/officeDocument/2006/relationships/image" Target="../media/image502.png"/><Relationship Id="rId172" Type="http://schemas.openxmlformats.org/officeDocument/2006/relationships/image" Target="../media/image554.png"/><Relationship Id="rId13" Type="http://schemas.openxmlformats.org/officeDocument/2006/relationships/customXml" Target="../ink/ink3363.xml"/><Relationship Id="rId18" Type="http://schemas.openxmlformats.org/officeDocument/2006/relationships/image" Target="../media/image437.png"/><Relationship Id="rId39" Type="http://schemas.openxmlformats.org/officeDocument/2006/relationships/customXml" Target="../ink/ink3376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0" Type="http://schemas.openxmlformats.org/officeDocument/2006/relationships/customXml" Target="../ink/ink3382.xml"/><Relationship Id="rId55" Type="http://schemas.openxmlformats.org/officeDocument/2006/relationships/image" Target="../media/image455.png"/><Relationship Id="rId76" Type="http://schemas.openxmlformats.org/officeDocument/2006/relationships/customXml" Target="../ink/ink3396.xml"/><Relationship Id="rId97" Type="http://schemas.openxmlformats.org/officeDocument/2006/relationships/customXml" Target="../ink/ink3407.xml"/><Relationship Id="rId104" Type="http://schemas.openxmlformats.org/officeDocument/2006/relationships/customXml" Target="../ink/ink3411.xml"/><Relationship Id="rId120" Type="http://schemas.openxmlformats.org/officeDocument/2006/relationships/image" Target="../media/image485.png"/><Relationship Id="rId125" Type="http://schemas.openxmlformats.org/officeDocument/2006/relationships/customXml" Target="../ink/ink3422.xml"/><Relationship Id="rId141" Type="http://schemas.openxmlformats.org/officeDocument/2006/relationships/customXml" Target="../ink/ink3430.xml"/><Relationship Id="rId146" Type="http://schemas.openxmlformats.org/officeDocument/2006/relationships/image" Target="../media/image498.png"/><Relationship Id="rId167" Type="http://schemas.openxmlformats.org/officeDocument/2006/relationships/customXml" Target="../ink/ink3443.xml"/><Relationship Id="rId7" Type="http://schemas.openxmlformats.org/officeDocument/2006/relationships/image" Target="../media/image432.png"/><Relationship Id="rId71" Type="http://schemas.openxmlformats.org/officeDocument/2006/relationships/customXml" Target="../ink/ink3393.xml"/><Relationship Id="rId92" Type="http://schemas.openxmlformats.org/officeDocument/2006/relationships/image" Target="../media/image472.png"/><Relationship Id="rId162" Type="http://schemas.openxmlformats.org/officeDocument/2006/relationships/image" Target="../media/image549.png"/><Relationship Id="rId2" Type="http://schemas.openxmlformats.org/officeDocument/2006/relationships/customXml" Target="../ink/ink3357.xml"/><Relationship Id="rId29" Type="http://schemas.openxmlformats.org/officeDocument/2006/relationships/customXml" Target="../ink/ink3371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3402.xml"/><Relationship Id="rId110" Type="http://schemas.openxmlformats.org/officeDocument/2006/relationships/customXml" Target="../ink/ink3414.xml"/><Relationship Id="rId115" Type="http://schemas.openxmlformats.org/officeDocument/2006/relationships/customXml" Target="../ink/ink3417.xml"/><Relationship Id="rId131" Type="http://schemas.openxmlformats.org/officeDocument/2006/relationships/customXml" Target="../ink/ink3425.xml"/><Relationship Id="rId136" Type="http://schemas.openxmlformats.org/officeDocument/2006/relationships/image" Target="../media/image493.png"/><Relationship Id="rId157" Type="http://schemas.openxmlformats.org/officeDocument/2006/relationships/customXml" Target="../ink/ink3438.xml"/><Relationship Id="rId61" Type="http://schemas.openxmlformats.org/officeDocument/2006/relationships/customXml" Target="../ink/ink3388.xml"/><Relationship Id="rId82" Type="http://schemas.openxmlformats.org/officeDocument/2006/relationships/customXml" Target="../ink/ink3399.xml"/><Relationship Id="rId152" Type="http://schemas.openxmlformats.org/officeDocument/2006/relationships/image" Target="../media/image500.png"/><Relationship Id="rId173" Type="http://schemas.openxmlformats.org/officeDocument/2006/relationships/customXml" Target="../ink/ink3446.xml"/><Relationship Id="rId19" Type="http://schemas.openxmlformats.org/officeDocument/2006/relationships/customXml" Target="../ink/ink3366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3374.xml"/><Relationship Id="rId56" Type="http://schemas.openxmlformats.org/officeDocument/2006/relationships/customXml" Target="../ink/ink3385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3433.xml"/><Relationship Id="rId168" Type="http://schemas.openxmlformats.org/officeDocument/2006/relationships/image" Target="../media/image552.png"/><Relationship Id="rId8" Type="http://schemas.openxmlformats.org/officeDocument/2006/relationships/customXml" Target="../ink/ink3360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3405.xml"/><Relationship Id="rId98" Type="http://schemas.openxmlformats.org/officeDocument/2006/relationships/image" Target="../media/image475.png"/><Relationship Id="rId121" Type="http://schemas.openxmlformats.org/officeDocument/2006/relationships/customXml" Target="../ink/ink3420.xml"/><Relationship Id="rId142" Type="http://schemas.openxmlformats.org/officeDocument/2006/relationships/image" Target="../media/image496.png"/><Relationship Id="rId163" Type="http://schemas.openxmlformats.org/officeDocument/2006/relationships/customXml" Target="../ink/ink3441.xml"/><Relationship Id="rId3" Type="http://schemas.openxmlformats.org/officeDocument/2006/relationships/image" Target="../media/image431.png"/><Relationship Id="rId25" Type="http://schemas.openxmlformats.org/officeDocument/2006/relationships/customXml" Target="../ink/ink3369.xml"/><Relationship Id="rId46" Type="http://schemas.openxmlformats.org/officeDocument/2006/relationships/customXml" Target="../ink/ink3380.xml"/><Relationship Id="rId67" Type="http://schemas.openxmlformats.org/officeDocument/2006/relationships/customXml" Target="../ink/ink3391.xml"/><Relationship Id="rId116" Type="http://schemas.openxmlformats.org/officeDocument/2006/relationships/image" Target="../media/image483.png"/><Relationship Id="rId137" Type="http://schemas.openxmlformats.org/officeDocument/2006/relationships/customXml" Target="../ink/ink3428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3377.xml"/><Relationship Id="rId62" Type="http://schemas.openxmlformats.org/officeDocument/2006/relationships/image" Target="../media/image458.png"/><Relationship Id="rId83" Type="http://schemas.openxmlformats.org/officeDocument/2006/relationships/customXml" Target="../ink/ink3400.xml"/><Relationship Id="rId88" Type="http://schemas.openxmlformats.org/officeDocument/2006/relationships/image" Target="../media/image470.png"/><Relationship Id="rId111" Type="http://schemas.openxmlformats.org/officeDocument/2006/relationships/customXml" Target="../ink/ink3415.xml"/><Relationship Id="rId132" Type="http://schemas.openxmlformats.org/officeDocument/2006/relationships/image" Target="../media/image491.png"/><Relationship Id="rId153" Type="http://schemas.openxmlformats.org/officeDocument/2006/relationships/customXml" Target="../ink/ink3436.xml"/><Relationship Id="rId174" Type="http://schemas.openxmlformats.org/officeDocument/2006/relationships/image" Target="../media/image555.png"/><Relationship Id="rId15" Type="http://schemas.openxmlformats.org/officeDocument/2006/relationships/customXml" Target="../ink/ink3364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customXml" Target="../ink/ink3412.xml"/><Relationship Id="rId127" Type="http://schemas.openxmlformats.org/officeDocument/2006/relationships/customXml" Target="../ink/ink3423.xml"/><Relationship Id="rId10" Type="http://schemas.openxmlformats.org/officeDocument/2006/relationships/customXml" Target="../ink/ink3361.xml"/><Relationship Id="rId31" Type="http://schemas.openxmlformats.org/officeDocument/2006/relationships/customXml" Target="../ink/ink3372.xml"/><Relationship Id="rId52" Type="http://schemas.openxmlformats.org/officeDocument/2006/relationships/customXml" Target="../ink/ink3383.xml"/><Relationship Id="rId73" Type="http://schemas.openxmlformats.org/officeDocument/2006/relationships/customXml" Target="../ink/ink3394.xml"/><Relationship Id="rId78" Type="http://schemas.openxmlformats.org/officeDocument/2006/relationships/customXml" Target="../ink/ink3397.xml"/><Relationship Id="rId94" Type="http://schemas.openxmlformats.org/officeDocument/2006/relationships/image" Target="../media/image473.png"/><Relationship Id="rId99" Type="http://schemas.openxmlformats.org/officeDocument/2006/relationships/customXml" Target="../ink/ink3408.xml"/><Relationship Id="rId101" Type="http://schemas.openxmlformats.org/officeDocument/2006/relationships/customXml" Target="../ink/ink3409.xml"/><Relationship Id="rId122" Type="http://schemas.openxmlformats.org/officeDocument/2006/relationships/image" Target="../media/image486.png"/><Relationship Id="rId143" Type="http://schemas.openxmlformats.org/officeDocument/2006/relationships/customXml" Target="../ink/ink3431.xml"/><Relationship Id="rId148" Type="http://schemas.openxmlformats.org/officeDocument/2006/relationships/image" Target="../media/image243.png"/><Relationship Id="rId164" Type="http://schemas.openxmlformats.org/officeDocument/2006/relationships/image" Target="../media/image550.png"/><Relationship Id="rId169" Type="http://schemas.openxmlformats.org/officeDocument/2006/relationships/customXml" Target="../ink/ink3444.xml"/><Relationship Id="rId4" Type="http://schemas.openxmlformats.org/officeDocument/2006/relationships/customXml" Target="../ink/ink3358.xml"/><Relationship Id="rId9" Type="http://schemas.openxmlformats.org/officeDocument/2006/relationships/image" Target="../media/image433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3403.xml"/><Relationship Id="rId112" Type="http://schemas.openxmlformats.org/officeDocument/2006/relationships/image" Target="../media/image481.png"/><Relationship Id="rId133" Type="http://schemas.openxmlformats.org/officeDocument/2006/relationships/customXml" Target="../ink/ink3426.xml"/><Relationship Id="rId154" Type="http://schemas.openxmlformats.org/officeDocument/2006/relationships/image" Target="../media/image501.png"/><Relationship Id="rId16" Type="http://schemas.openxmlformats.org/officeDocument/2006/relationships/image" Target="../media/image436.png"/><Relationship Id="rId37" Type="http://schemas.openxmlformats.org/officeDocument/2006/relationships/customXml" Target="../ink/ink3375.xml"/><Relationship Id="rId58" Type="http://schemas.openxmlformats.org/officeDocument/2006/relationships/customXml" Target="../ink/ink3386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3421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442.xml"/><Relationship Id="rId27" Type="http://schemas.openxmlformats.org/officeDocument/2006/relationships/customXml" Target="../ink/ink3370.xml"/><Relationship Id="rId48" Type="http://schemas.openxmlformats.org/officeDocument/2006/relationships/customXml" Target="../ink/ink3381.xml"/><Relationship Id="rId69" Type="http://schemas.openxmlformats.org/officeDocument/2006/relationships/customXml" Target="../ink/ink3392.xml"/><Relationship Id="rId113" Type="http://schemas.openxmlformats.org/officeDocument/2006/relationships/customXml" Target="../ink/ink3416.xml"/><Relationship Id="rId134" Type="http://schemas.openxmlformats.org/officeDocument/2006/relationships/image" Target="../media/image492.png"/><Relationship Id="rId80" Type="http://schemas.openxmlformats.org/officeDocument/2006/relationships/customXml" Target="../ink/ink3398.xml"/><Relationship Id="rId155" Type="http://schemas.openxmlformats.org/officeDocument/2006/relationships/customXml" Target="../ink/ink3437.xml"/><Relationship Id="rId17" Type="http://schemas.openxmlformats.org/officeDocument/2006/relationships/customXml" Target="../ink/ink3365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3410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3404.xml"/><Relationship Id="rId145" Type="http://schemas.openxmlformats.org/officeDocument/2006/relationships/customXml" Target="../ink/ink3432.xml"/><Relationship Id="rId166" Type="http://schemas.openxmlformats.org/officeDocument/2006/relationships/image" Target="../media/image551.png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6.xml"/><Relationship Id="rId117" Type="http://schemas.openxmlformats.org/officeDocument/2006/relationships/customXml" Target="../ink/ink192.xml"/><Relationship Id="rId21" Type="http://schemas.openxmlformats.org/officeDocument/2006/relationships/image" Target="../media/image13.png"/><Relationship Id="rId42" Type="http://schemas.openxmlformats.org/officeDocument/2006/relationships/customXml" Target="../ink/ink154.xml"/><Relationship Id="rId47" Type="http://schemas.openxmlformats.org/officeDocument/2006/relationships/image" Target="../media/image26.png"/><Relationship Id="rId63" Type="http://schemas.openxmlformats.org/officeDocument/2006/relationships/image" Target="../media/image34.png"/><Relationship Id="rId68" Type="http://schemas.openxmlformats.org/officeDocument/2006/relationships/customXml" Target="../ink/ink167.xml"/><Relationship Id="rId84" Type="http://schemas.openxmlformats.org/officeDocument/2006/relationships/customXml" Target="../ink/ink175.xml"/><Relationship Id="rId89" Type="http://schemas.openxmlformats.org/officeDocument/2006/relationships/customXml" Target="../ink/ink178.xml"/><Relationship Id="rId112" Type="http://schemas.openxmlformats.org/officeDocument/2006/relationships/image" Target="../media/image58.png"/><Relationship Id="rId16" Type="http://schemas.openxmlformats.org/officeDocument/2006/relationships/customXml" Target="../ink/ink141.xml"/><Relationship Id="rId107" Type="http://schemas.openxmlformats.org/officeDocument/2006/relationships/customXml" Target="../ink/ink187.xml"/><Relationship Id="rId11" Type="http://schemas.openxmlformats.org/officeDocument/2006/relationships/image" Target="../media/image8.png"/><Relationship Id="rId32" Type="http://schemas.openxmlformats.org/officeDocument/2006/relationships/customXml" Target="../ink/ink149.xml"/><Relationship Id="rId37" Type="http://schemas.openxmlformats.org/officeDocument/2006/relationships/image" Target="../media/image21.png"/><Relationship Id="rId53" Type="http://schemas.openxmlformats.org/officeDocument/2006/relationships/image" Target="../media/image29.png"/><Relationship Id="rId58" Type="http://schemas.openxmlformats.org/officeDocument/2006/relationships/customXml" Target="../ink/ink162.xml"/><Relationship Id="rId74" Type="http://schemas.openxmlformats.org/officeDocument/2006/relationships/customXml" Target="../ink/ink170.xml"/><Relationship Id="rId79" Type="http://schemas.openxmlformats.org/officeDocument/2006/relationships/image" Target="../media/image42.png"/><Relationship Id="rId102" Type="http://schemas.openxmlformats.org/officeDocument/2006/relationships/image" Target="../media/image53.png"/><Relationship Id="rId5" Type="http://schemas.openxmlformats.org/officeDocument/2006/relationships/image" Target="../media/image5.png"/><Relationship Id="rId90" Type="http://schemas.openxmlformats.org/officeDocument/2006/relationships/image" Target="../media/image47.png"/><Relationship Id="rId95" Type="http://schemas.openxmlformats.org/officeDocument/2006/relationships/customXml" Target="../ink/ink181.xml"/><Relationship Id="rId22" Type="http://schemas.openxmlformats.org/officeDocument/2006/relationships/customXml" Target="../ink/ink144.xml"/><Relationship Id="rId27" Type="http://schemas.openxmlformats.org/officeDocument/2006/relationships/image" Target="../media/image16.png"/><Relationship Id="rId43" Type="http://schemas.openxmlformats.org/officeDocument/2006/relationships/image" Target="../media/image24.png"/><Relationship Id="rId48" Type="http://schemas.openxmlformats.org/officeDocument/2006/relationships/customXml" Target="../ink/ink157.xml"/><Relationship Id="rId64" Type="http://schemas.openxmlformats.org/officeDocument/2006/relationships/customXml" Target="../ink/ink165.xml"/><Relationship Id="rId69" Type="http://schemas.openxmlformats.org/officeDocument/2006/relationships/image" Target="../media/image37.png"/><Relationship Id="rId113" Type="http://schemas.openxmlformats.org/officeDocument/2006/relationships/customXml" Target="../ink/ink190.xml"/><Relationship Id="rId118" Type="http://schemas.openxmlformats.org/officeDocument/2006/relationships/image" Target="../media/image61.png"/><Relationship Id="rId80" Type="http://schemas.openxmlformats.org/officeDocument/2006/relationships/customXml" Target="../ink/ink173.xml"/><Relationship Id="rId85" Type="http://schemas.openxmlformats.org/officeDocument/2006/relationships/image" Target="../media/image45.png"/><Relationship Id="rId12" Type="http://schemas.openxmlformats.org/officeDocument/2006/relationships/customXml" Target="../ink/ink139.xml"/><Relationship Id="rId17" Type="http://schemas.openxmlformats.org/officeDocument/2006/relationships/image" Target="../media/image11.png"/><Relationship Id="rId33" Type="http://schemas.openxmlformats.org/officeDocument/2006/relationships/image" Target="../media/image19.png"/><Relationship Id="rId38" Type="http://schemas.openxmlformats.org/officeDocument/2006/relationships/customXml" Target="../ink/ink152.xml"/><Relationship Id="rId59" Type="http://schemas.openxmlformats.org/officeDocument/2006/relationships/image" Target="../media/image32.png"/><Relationship Id="rId103" Type="http://schemas.openxmlformats.org/officeDocument/2006/relationships/customXml" Target="../ink/ink185.xml"/><Relationship Id="rId108" Type="http://schemas.openxmlformats.org/officeDocument/2006/relationships/image" Target="../media/image56.png"/><Relationship Id="rId54" Type="http://schemas.openxmlformats.org/officeDocument/2006/relationships/customXml" Target="../ink/ink160.xml"/><Relationship Id="rId70" Type="http://schemas.openxmlformats.org/officeDocument/2006/relationships/customXml" Target="../ink/ink168.xml"/><Relationship Id="rId75" Type="http://schemas.openxmlformats.org/officeDocument/2006/relationships/image" Target="../media/image40.png"/><Relationship Id="rId91" Type="http://schemas.openxmlformats.org/officeDocument/2006/relationships/customXml" Target="../ink/ink179.xml"/><Relationship Id="rId96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6.xml"/><Relationship Id="rId23" Type="http://schemas.openxmlformats.org/officeDocument/2006/relationships/image" Target="../media/image14.png"/><Relationship Id="rId28" Type="http://schemas.openxmlformats.org/officeDocument/2006/relationships/customXml" Target="../ink/ink147.xml"/><Relationship Id="rId49" Type="http://schemas.openxmlformats.org/officeDocument/2006/relationships/image" Target="../media/image27.png"/><Relationship Id="rId114" Type="http://schemas.openxmlformats.org/officeDocument/2006/relationships/image" Target="../media/image59.png"/><Relationship Id="rId10" Type="http://schemas.openxmlformats.org/officeDocument/2006/relationships/customXml" Target="../ink/ink138.xml"/><Relationship Id="rId31" Type="http://schemas.openxmlformats.org/officeDocument/2006/relationships/image" Target="../media/image18.png"/><Relationship Id="rId44" Type="http://schemas.openxmlformats.org/officeDocument/2006/relationships/customXml" Target="../ink/ink155.xml"/><Relationship Id="rId52" Type="http://schemas.openxmlformats.org/officeDocument/2006/relationships/customXml" Target="../ink/ink159.xml"/><Relationship Id="rId60" Type="http://schemas.openxmlformats.org/officeDocument/2006/relationships/customXml" Target="../ink/ink163.xml"/><Relationship Id="rId65" Type="http://schemas.openxmlformats.org/officeDocument/2006/relationships/image" Target="../media/image35.png"/><Relationship Id="rId73" Type="http://schemas.openxmlformats.org/officeDocument/2006/relationships/image" Target="../media/image39.png"/><Relationship Id="rId78" Type="http://schemas.openxmlformats.org/officeDocument/2006/relationships/customXml" Target="../ink/ink172.xml"/><Relationship Id="rId81" Type="http://schemas.openxmlformats.org/officeDocument/2006/relationships/image" Target="../media/image43.png"/><Relationship Id="rId86" Type="http://schemas.openxmlformats.org/officeDocument/2006/relationships/customXml" Target="../ink/ink176.xml"/><Relationship Id="rId94" Type="http://schemas.openxmlformats.org/officeDocument/2006/relationships/image" Target="../media/image49.png"/><Relationship Id="rId99" Type="http://schemas.openxmlformats.org/officeDocument/2006/relationships/customXml" Target="../ink/ink183.xml"/><Relationship Id="rId101" Type="http://schemas.openxmlformats.org/officeDocument/2006/relationships/customXml" Target="../ink/ink184.xml"/><Relationship Id="rId4" Type="http://schemas.openxmlformats.org/officeDocument/2006/relationships/customXml" Target="../ink/ink135.xml"/><Relationship Id="rId9" Type="http://schemas.openxmlformats.org/officeDocument/2006/relationships/image" Target="../media/image7.png"/><Relationship Id="rId13" Type="http://schemas.openxmlformats.org/officeDocument/2006/relationships/image" Target="../media/image9.png"/><Relationship Id="rId18" Type="http://schemas.openxmlformats.org/officeDocument/2006/relationships/customXml" Target="../ink/ink142.xml"/><Relationship Id="rId39" Type="http://schemas.openxmlformats.org/officeDocument/2006/relationships/image" Target="../media/image22.png"/><Relationship Id="rId109" Type="http://schemas.openxmlformats.org/officeDocument/2006/relationships/customXml" Target="../ink/ink188.xml"/><Relationship Id="rId34" Type="http://schemas.openxmlformats.org/officeDocument/2006/relationships/customXml" Target="../ink/ink150.xml"/><Relationship Id="rId50" Type="http://schemas.openxmlformats.org/officeDocument/2006/relationships/customXml" Target="../ink/ink158.xml"/><Relationship Id="rId55" Type="http://schemas.openxmlformats.org/officeDocument/2006/relationships/image" Target="../media/image30.png"/><Relationship Id="rId76" Type="http://schemas.openxmlformats.org/officeDocument/2006/relationships/customXml" Target="../ink/ink171.xml"/><Relationship Id="rId97" Type="http://schemas.openxmlformats.org/officeDocument/2006/relationships/customXml" Target="../ink/ink182.xml"/><Relationship Id="rId104" Type="http://schemas.openxmlformats.org/officeDocument/2006/relationships/image" Target="../media/image54.png"/><Relationship Id="rId7" Type="http://schemas.openxmlformats.org/officeDocument/2006/relationships/image" Target="../media/image6.png"/><Relationship Id="rId71" Type="http://schemas.openxmlformats.org/officeDocument/2006/relationships/image" Target="../media/image38.png"/><Relationship Id="rId92" Type="http://schemas.openxmlformats.org/officeDocument/2006/relationships/image" Target="../media/image48.png"/><Relationship Id="rId2" Type="http://schemas.openxmlformats.org/officeDocument/2006/relationships/customXml" Target="../ink/ink134.xml"/><Relationship Id="rId29" Type="http://schemas.openxmlformats.org/officeDocument/2006/relationships/image" Target="../media/image17.png"/><Relationship Id="rId24" Type="http://schemas.openxmlformats.org/officeDocument/2006/relationships/customXml" Target="../ink/ink145.xml"/><Relationship Id="rId40" Type="http://schemas.openxmlformats.org/officeDocument/2006/relationships/customXml" Target="../ink/ink153.xml"/><Relationship Id="rId45" Type="http://schemas.openxmlformats.org/officeDocument/2006/relationships/image" Target="../media/image25.png"/><Relationship Id="rId66" Type="http://schemas.openxmlformats.org/officeDocument/2006/relationships/customXml" Target="../ink/ink166.xml"/><Relationship Id="rId87" Type="http://schemas.openxmlformats.org/officeDocument/2006/relationships/customXml" Target="../ink/ink177.xml"/><Relationship Id="rId110" Type="http://schemas.openxmlformats.org/officeDocument/2006/relationships/image" Target="../media/image57.png"/><Relationship Id="rId115" Type="http://schemas.openxmlformats.org/officeDocument/2006/relationships/customXml" Target="../ink/ink191.xml"/><Relationship Id="rId61" Type="http://schemas.openxmlformats.org/officeDocument/2006/relationships/image" Target="../media/image33.png"/><Relationship Id="rId82" Type="http://schemas.openxmlformats.org/officeDocument/2006/relationships/customXml" Target="../ink/ink174.xml"/><Relationship Id="rId19" Type="http://schemas.openxmlformats.org/officeDocument/2006/relationships/image" Target="../media/image12.png"/><Relationship Id="rId14" Type="http://schemas.openxmlformats.org/officeDocument/2006/relationships/customXml" Target="../ink/ink140.xml"/><Relationship Id="rId30" Type="http://schemas.openxmlformats.org/officeDocument/2006/relationships/customXml" Target="../ink/ink148.xml"/><Relationship Id="rId35" Type="http://schemas.openxmlformats.org/officeDocument/2006/relationships/image" Target="../media/image20.png"/><Relationship Id="rId56" Type="http://schemas.openxmlformats.org/officeDocument/2006/relationships/customXml" Target="../ink/ink161.xml"/><Relationship Id="rId77" Type="http://schemas.openxmlformats.org/officeDocument/2006/relationships/image" Target="../media/image41.png"/><Relationship Id="rId100" Type="http://schemas.openxmlformats.org/officeDocument/2006/relationships/image" Target="../media/image52.png"/><Relationship Id="rId105" Type="http://schemas.openxmlformats.org/officeDocument/2006/relationships/customXml" Target="../ink/ink186.xml"/><Relationship Id="rId8" Type="http://schemas.openxmlformats.org/officeDocument/2006/relationships/customXml" Target="../ink/ink137.xml"/><Relationship Id="rId51" Type="http://schemas.openxmlformats.org/officeDocument/2006/relationships/image" Target="../media/image28.png"/><Relationship Id="rId72" Type="http://schemas.openxmlformats.org/officeDocument/2006/relationships/customXml" Target="../ink/ink169.xml"/><Relationship Id="rId93" Type="http://schemas.openxmlformats.org/officeDocument/2006/relationships/customXml" Target="../ink/ink180.xml"/><Relationship Id="rId98" Type="http://schemas.openxmlformats.org/officeDocument/2006/relationships/image" Target="../media/image51.png"/><Relationship Id="rId3" Type="http://schemas.openxmlformats.org/officeDocument/2006/relationships/image" Target="../media/image4.png"/><Relationship Id="rId25" Type="http://schemas.openxmlformats.org/officeDocument/2006/relationships/image" Target="../media/image15.png"/><Relationship Id="rId46" Type="http://schemas.openxmlformats.org/officeDocument/2006/relationships/customXml" Target="../ink/ink156.xml"/><Relationship Id="rId67" Type="http://schemas.openxmlformats.org/officeDocument/2006/relationships/image" Target="../media/image36.png"/><Relationship Id="rId116" Type="http://schemas.openxmlformats.org/officeDocument/2006/relationships/image" Target="../media/image60.png"/><Relationship Id="rId20" Type="http://schemas.openxmlformats.org/officeDocument/2006/relationships/customXml" Target="../ink/ink143.xml"/><Relationship Id="rId41" Type="http://schemas.openxmlformats.org/officeDocument/2006/relationships/image" Target="../media/image23.png"/><Relationship Id="rId62" Type="http://schemas.openxmlformats.org/officeDocument/2006/relationships/customXml" Target="../ink/ink164.xml"/><Relationship Id="rId83" Type="http://schemas.openxmlformats.org/officeDocument/2006/relationships/image" Target="../media/image44.png"/><Relationship Id="rId88" Type="http://schemas.openxmlformats.org/officeDocument/2006/relationships/image" Target="../media/image46.png"/><Relationship Id="rId111" Type="http://schemas.openxmlformats.org/officeDocument/2006/relationships/customXml" Target="../ink/ink189.xml"/><Relationship Id="rId15" Type="http://schemas.openxmlformats.org/officeDocument/2006/relationships/image" Target="../media/image10.png"/><Relationship Id="rId36" Type="http://schemas.openxmlformats.org/officeDocument/2006/relationships/customXml" Target="../ink/ink151.xml"/><Relationship Id="rId57" Type="http://schemas.openxmlformats.org/officeDocument/2006/relationships/image" Target="../media/image31.png"/><Relationship Id="rId106" Type="http://schemas.openxmlformats.org/officeDocument/2006/relationships/image" Target="../media/image55.png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508.xml"/><Relationship Id="rId21" Type="http://schemas.openxmlformats.org/officeDocument/2006/relationships/customXml" Target="../ink/ink3457.xml"/><Relationship Id="rId42" Type="http://schemas.openxmlformats.org/officeDocument/2006/relationships/customXml" Target="../ink/ink3468.xml"/><Relationship Id="rId63" Type="http://schemas.openxmlformats.org/officeDocument/2006/relationships/customXml" Target="../ink/ink3479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59" Type="http://schemas.openxmlformats.org/officeDocument/2006/relationships/customXml" Target="../ink/ink3529.xml"/><Relationship Id="rId170" Type="http://schemas.openxmlformats.org/officeDocument/2006/relationships/image" Target="../media/image553.png"/><Relationship Id="rId107" Type="http://schemas.openxmlformats.org/officeDocument/2006/relationships/image" Target="../media/image479.png"/><Relationship Id="rId11" Type="http://schemas.openxmlformats.org/officeDocument/2006/relationships/customXml" Target="../ink/ink3452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3524.xml"/><Relationship Id="rId5" Type="http://schemas.openxmlformats.org/officeDocument/2006/relationships/image" Target="../media/image12.png"/><Relationship Id="rId95" Type="http://schemas.openxmlformats.org/officeDocument/2006/relationships/customXml" Target="../ink/ink3496.xml"/><Relationship Id="rId160" Type="http://schemas.openxmlformats.org/officeDocument/2006/relationships/image" Target="../media/image548.png"/><Relationship Id="rId181" Type="http://schemas.openxmlformats.org/officeDocument/2006/relationships/customXml" Target="../ink/ink3540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3519.xml"/><Relationship Id="rId85" Type="http://schemas.openxmlformats.org/officeDocument/2006/relationships/customXml" Target="../ink/ink3491.xml"/><Relationship Id="rId150" Type="http://schemas.openxmlformats.org/officeDocument/2006/relationships/image" Target="../media/image499.png"/><Relationship Id="rId171" Type="http://schemas.openxmlformats.org/officeDocument/2006/relationships/customXml" Target="../ink/ink3535.xml"/><Relationship Id="rId12" Type="http://schemas.openxmlformats.org/officeDocument/2006/relationships/image" Target="../media/image434.png"/><Relationship Id="rId33" Type="http://schemas.openxmlformats.org/officeDocument/2006/relationships/customXml" Target="../ink/ink3463.xml"/><Relationship Id="rId108" Type="http://schemas.openxmlformats.org/officeDocument/2006/relationships/customXml" Target="../ink/ink3503.xml"/><Relationship Id="rId129" Type="http://schemas.openxmlformats.org/officeDocument/2006/relationships/customXml" Target="../ink/ink3514.xml"/><Relationship Id="rId54" Type="http://schemas.openxmlformats.org/officeDocument/2006/relationships/customXml" Target="../ink/ink3474.xml"/><Relationship Id="rId75" Type="http://schemas.openxmlformats.org/officeDocument/2006/relationships/customXml" Target="../ink/ink3485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530.xml"/><Relationship Id="rId182" Type="http://schemas.openxmlformats.org/officeDocument/2006/relationships/image" Target="../media/image559.png"/><Relationship Id="rId6" Type="http://schemas.openxmlformats.org/officeDocument/2006/relationships/customXml" Target="../ink/ink3449.xml"/><Relationship Id="rId23" Type="http://schemas.openxmlformats.org/officeDocument/2006/relationships/customXml" Target="../ink/ink3458.xml"/><Relationship Id="rId119" Type="http://schemas.openxmlformats.org/officeDocument/2006/relationships/customXml" Target="../ink/ink3509.xml"/><Relationship Id="rId44" Type="http://schemas.openxmlformats.org/officeDocument/2006/relationships/customXml" Target="../ink/ink3469.xml"/><Relationship Id="rId65" Type="http://schemas.openxmlformats.org/officeDocument/2006/relationships/customXml" Target="../ink/ink3480.xml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51" Type="http://schemas.openxmlformats.org/officeDocument/2006/relationships/customXml" Target="../ink/ink3525.xml"/><Relationship Id="rId172" Type="http://schemas.openxmlformats.org/officeDocument/2006/relationships/image" Target="../media/image554.png"/><Relationship Id="rId13" Type="http://schemas.openxmlformats.org/officeDocument/2006/relationships/customXml" Target="../ink/ink3453.xml"/><Relationship Id="rId18" Type="http://schemas.openxmlformats.org/officeDocument/2006/relationships/image" Target="../media/image437.png"/><Relationship Id="rId39" Type="http://schemas.openxmlformats.org/officeDocument/2006/relationships/customXml" Target="../ink/ink3466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0" Type="http://schemas.openxmlformats.org/officeDocument/2006/relationships/customXml" Target="../ink/ink3472.xml"/><Relationship Id="rId55" Type="http://schemas.openxmlformats.org/officeDocument/2006/relationships/image" Target="../media/image455.png"/><Relationship Id="rId76" Type="http://schemas.openxmlformats.org/officeDocument/2006/relationships/customXml" Target="../ink/ink3486.xml"/><Relationship Id="rId97" Type="http://schemas.openxmlformats.org/officeDocument/2006/relationships/customXml" Target="../ink/ink3497.xml"/><Relationship Id="rId104" Type="http://schemas.openxmlformats.org/officeDocument/2006/relationships/customXml" Target="../ink/ink3501.xml"/><Relationship Id="rId120" Type="http://schemas.openxmlformats.org/officeDocument/2006/relationships/image" Target="../media/image485.png"/><Relationship Id="rId125" Type="http://schemas.openxmlformats.org/officeDocument/2006/relationships/customXml" Target="../ink/ink3512.xml"/><Relationship Id="rId141" Type="http://schemas.openxmlformats.org/officeDocument/2006/relationships/customXml" Target="../ink/ink3520.xml"/><Relationship Id="rId146" Type="http://schemas.openxmlformats.org/officeDocument/2006/relationships/image" Target="../media/image498.png"/><Relationship Id="rId167" Type="http://schemas.openxmlformats.org/officeDocument/2006/relationships/customXml" Target="../ink/ink3533.xml"/><Relationship Id="rId188" Type="http://schemas.openxmlformats.org/officeDocument/2006/relationships/image" Target="../media/image562.png"/><Relationship Id="rId7" Type="http://schemas.openxmlformats.org/officeDocument/2006/relationships/image" Target="../media/image432.png"/><Relationship Id="rId71" Type="http://schemas.openxmlformats.org/officeDocument/2006/relationships/customXml" Target="../ink/ink3483.xml"/><Relationship Id="rId92" Type="http://schemas.openxmlformats.org/officeDocument/2006/relationships/image" Target="../media/image472.png"/><Relationship Id="rId162" Type="http://schemas.openxmlformats.org/officeDocument/2006/relationships/image" Target="../media/image549.png"/><Relationship Id="rId183" Type="http://schemas.openxmlformats.org/officeDocument/2006/relationships/customXml" Target="../ink/ink3541.xml"/><Relationship Id="rId2" Type="http://schemas.openxmlformats.org/officeDocument/2006/relationships/customXml" Target="../ink/ink3447.xml"/><Relationship Id="rId29" Type="http://schemas.openxmlformats.org/officeDocument/2006/relationships/customXml" Target="../ink/ink3461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3492.xml"/><Relationship Id="rId110" Type="http://schemas.openxmlformats.org/officeDocument/2006/relationships/customXml" Target="../ink/ink3504.xml"/><Relationship Id="rId115" Type="http://schemas.openxmlformats.org/officeDocument/2006/relationships/customXml" Target="../ink/ink3507.xml"/><Relationship Id="rId131" Type="http://schemas.openxmlformats.org/officeDocument/2006/relationships/customXml" Target="../ink/ink3515.xml"/><Relationship Id="rId136" Type="http://schemas.openxmlformats.org/officeDocument/2006/relationships/image" Target="../media/image493.png"/><Relationship Id="rId157" Type="http://schemas.openxmlformats.org/officeDocument/2006/relationships/customXml" Target="../ink/ink3528.xml"/><Relationship Id="rId178" Type="http://schemas.openxmlformats.org/officeDocument/2006/relationships/image" Target="../media/image557.png"/><Relationship Id="rId61" Type="http://schemas.openxmlformats.org/officeDocument/2006/relationships/customXml" Target="../ink/ink3478.xml"/><Relationship Id="rId82" Type="http://schemas.openxmlformats.org/officeDocument/2006/relationships/customXml" Target="../ink/ink3489.xml"/><Relationship Id="rId152" Type="http://schemas.openxmlformats.org/officeDocument/2006/relationships/image" Target="../media/image500.png"/><Relationship Id="rId173" Type="http://schemas.openxmlformats.org/officeDocument/2006/relationships/customXml" Target="../ink/ink3536.xml"/><Relationship Id="rId19" Type="http://schemas.openxmlformats.org/officeDocument/2006/relationships/customXml" Target="../ink/ink3456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3464.xml"/><Relationship Id="rId56" Type="http://schemas.openxmlformats.org/officeDocument/2006/relationships/customXml" Target="../ink/ink3475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3523.xml"/><Relationship Id="rId168" Type="http://schemas.openxmlformats.org/officeDocument/2006/relationships/image" Target="../media/image552.png"/><Relationship Id="rId8" Type="http://schemas.openxmlformats.org/officeDocument/2006/relationships/customXml" Target="../ink/ink3450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3495.xml"/><Relationship Id="rId98" Type="http://schemas.openxmlformats.org/officeDocument/2006/relationships/image" Target="../media/image475.png"/><Relationship Id="rId121" Type="http://schemas.openxmlformats.org/officeDocument/2006/relationships/customXml" Target="../ink/ink3510.xml"/><Relationship Id="rId142" Type="http://schemas.openxmlformats.org/officeDocument/2006/relationships/image" Target="../media/image496.png"/><Relationship Id="rId163" Type="http://schemas.openxmlformats.org/officeDocument/2006/relationships/customXml" Target="../ink/ink3531.xml"/><Relationship Id="rId184" Type="http://schemas.openxmlformats.org/officeDocument/2006/relationships/image" Target="../media/image560.png"/><Relationship Id="rId3" Type="http://schemas.openxmlformats.org/officeDocument/2006/relationships/image" Target="../media/image431.png"/><Relationship Id="rId25" Type="http://schemas.openxmlformats.org/officeDocument/2006/relationships/customXml" Target="../ink/ink3459.xml"/><Relationship Id="rId46" Type="http://schemas.openxmlformats.org/officeDocument/2006/relationships/customXml" Target="../ink/ink3470.xml"/><Relationship Id="rId67" Type="http://schemas.openxmlformats.org/officeDocument/2006/relationships/customXml" Target="../ink/ink3481.xml"/><Relationship Id="rId116" Type="http://schemas.openxmlformats.org/officeDocument/2006/relationships/image" Target="../media/image483.png"/><Relationship Id="rId137" Type="http://schemas.openxmlformats.org/officeDocument/2006/relationships/customXml" Target="../ink/ink3518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3467.xml"/><Relationship Id="rId62" Type="http://schemas.openxmlformats.org/officeDocument/2006/relationships/image" Target="../media/image458.png"/><Relationship Id="rId83" Type="http://schemas.openxmlformats.org/officeDocument/2006/relationships/customXml" Target="../ink/ink3490.xml"/><Relationship Id="rId88" Type="http://schemas.openxmlformats.org/officeDocument/2006/relationships/image" Target="../media/image470.png"/><Relationship Id="rId111" Type="http://schemas.openxmlformats.org/officeDocument/2006/relationships/customXml" Target="../ink/ink3505.xml"/><Relationship Id="rId132" Type="http://schemas.openxmlformats.org/officeDocument/2006/relationships/image" Target="../media/image491.png"/><Relationship Id="rId153" Type="http://schemas.openxmlformats.org/officeDocument/2006/relationships/customXml" Target="../ink/ink3526.xml"/><Relationship Id="rId174" Type="http://schemas.openxmlformats.org/officeDocument/2006/relationships/image" Target="../media/image555.png"/><Relationship Id="rId179" Type="http://schemas.openxmlformats.org/officeDocument/2006/relationships/customXml" Target="../ink/ink3539.xml"/><Relationship Id="rId15" Type="http://schemas.openxmlformats.org/officeDocument/2006/relationships/customXml" Target="../ink/ink3454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customXml" Target="../ink/ink3502.xml"/><Relationship Id="rId127" Type="http://schemas.openxmlformats.org/officeDocument/2006/relationships/customXml" Target="../ink/ink3513.xml"/><Relationship Id="rId10" Type="http://schemas.openxmlformats.org/officeDocument/2006/relationships/customXml" Target="../ink/ink3451.xml"/><Relationship Id="rId31" Type="http://schemas.openxmlformats.org/officeDocument/2006/relationships/customXml" Target="../ink/ink3462.xml"/><Relationship Id="rId52" Type="http://schemas.openxmlformats.org/officeDocument/2006/relationships/customXml" Target="../ink/ink3473.xml"/><Relationship Id="rId73" Type="http://schemas.openxmlformats.org/officeDocument/2006/relationships/customXml" Target="../ink/ink3484.xml"/><Relationship Id="rId78" Type="http://schemas.openxmlformats.org/officeDocument/2006/relationships/customXml" Target="../ink/ink3487.xml"/><Relationship Id="rId94" Type="http://schemas.openxmlformats.org/officeDocument/2006/relationships/image" Target="../media/image473.png"/><Relationship Id="rId99" Type="http://schemas.openxmlformats.org/officeDocument/2006/relationships/customXml" Target="../ink/ink3498.xml"/><Relationship Id="rId101" Type="http://schemas.openxmlformats.org/officeDocument/2006/relationships/customXml" Target="../ink/ink3499.xml"/><Relationship Id="rId122" Type="http://schemas.openxmlformats.org/officeDocument/2006/relationships/image" Target="../media/image486.png"/><Relationship Id="rId143" Type="http://schemas.openxmlformats.org/officeDocument/2006/relationships/customXml" Target="../ink/ink3521.xml"/><Relationship Id="rId148" Type="http://schemas.openxmlformats.org/officeDocument/2006/relationships/image" Target="../media/image243.png"/><Relationship Id="rId164" Type="http://schemas.openxmlformats.org/officeDocument/2006/relationships/image" Target="../media/image550.png"/><Relationship Id="rId169" Type="http://schemas.openxmlformats.org/officeDocument/2006/relationships/customXml" Target="../ink/ink3534.xml"/><Relationship Id="rId185" Type="http://schemas.openxmlformats.org/officeDocument/2006/relationships/customXml" Target="../ink/ink3542.xml"/><Relationship Id="rId4" Type="http://schemas.openxmlformats.org/officeDocument/2006/relationships/customXml" Target="../ink/ink3448.xml"/><Relationship Id="rId9" Type="http://schemas.openxmlformats.org/officeDocument/2006/relationships/image" Target="../media/image433.png"/><Relationship Id="rId180" Type="http://schemas.openxmlformats.org/officeDocument/2006/relationships/image" Target="../media/image558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3493.xml"/><Relationship Id="rId112" Type="http://schemas.openxmlformats.org/officeDocument/2006/relationships/image" Target="../media/image481.png"/><Relationship Id="rId133" Type="http://schemas.openxmlformats.org/officeDocument/2006/relationships/customXml" Target="../ink/ink3516.xml"/><Relationship Id="rId154" Type="http://schemas.openxmlformats.org/officeDocument/2006/relationships/image" Target="../media/image501.png"/><Relationship Id="rId175" Type="http://schemas.openxmlformats.org/officeDocument/2006/relationships/customXml" Target="../ink/ink3537.xml"/><Relationship Id="rId16" Type="http://schemas.openxmlformats.org/officeDocument/2006/relationships/image" Target="../media/image436.png"/><Relationship Id="rId37" Type="http://schemas.openxmlformats.org/officeDocument/2006/relationships/customXml" Target="../ink/ink3465.xml"/><Relationship Id="rId58" Type="http://schemas.openxmlformats.org/officeDocument/2006/relationships/customXml" Target="../ink/ink3476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3511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532.xml"/><Relationship Id="rId186" Type="http://schemas.openxmlformats.org/officeDocument/2006/relationships/image" Target="../media/image561.png"/><Relationship Id="rId27" Type="http://schemas.openxmlformats.org/officeDocument/2006/relationships/customXml" Target="../ink/ink3460.xml"/><Relationship Id="rId48" Type="http://schemas.openxmlformats.org/officeDocument/2006/relationships/customXml" Target="../ink/ink3471.xml"/><Relationship Id="rId69" Type="http://schemas.openxmlformats.org/officeDocument/2006/relationships/customXml" Target="../ink/ink3482.xml"/><Relationship Id="rId113" Type="http://schemas.openxmlformats.org/officeDocument/2006/relationships/customXml" Target="../ink/ink3506.xml"/><Relationship Id="rId134" Type="http://schemas.openxmlformats.org/officeDocument/2006/relationships/image" Target="../media/image492.png"/><Relationship Id="rId80" Type="http://schemas.openxmlformats.org/officeDocument/2006/relationships/customXml" Target="../ink/ink3488.xml"/><Relationship Id="rId155" Type="http://schemas.openxmlformats.org/officeDocument/2006/relationships/customXml" Target="../ink/ink3527.xml"/><Relationship Id="rId176" Type="http://schemas.openxmlformats.org/officeDocument/2006/relationships/image" Target="../media/image556.png"/><Relationship Id="rId17" Type="http://schemas.openxmlformats.org/officeDocument/2006/relationships/customXml" Target="../ink/ink3455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3500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3494.xml"/><Relationship Id="rId145" Type="http://schemas.openxmlformats.org/officeDocument/2006/relationships/customXml" Target="../ink/ink3522.xml"/><Relationship Id="rId166" Type="http://schemas.openxmlformats.org/officeDocument/2006/relationships/image" Target="../media/image551.png"/><Relationship Id="rId187" Type="http://schemas.openxmlformats.org/officeDocument/2006/relationships/customXml" Target="../ink/ink3543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60" Type="http://schemas.openxmlformats.org/officeDocument/2006/relationships/customXml" Target="../ink/ink3477.xml"/><Relationship Id="rId81" Type="http://schemas.openxmlformats.org/officeDocument/2006/relationships/image" Target="../media/image467.png"/><Relationship Id="rId135" Type="http://schemas.openxmlformats.org/officeDocument/2006/relationships/customXml" Target="../ink/ink3517.xml"/><Relationship Id="rId156" Type="http://schemas.openxmlformats.org/officeDocument/2006/relationships/image" Target="../media/image502.png"/><Relationship Id="rId177" Type="http://schemas.openxmlformats.org/officeDocument/2006/relationships/customXml" Target="../ink/ink3538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605.xml"/><Relationship Id="rId21" Type="http://schemas.openxmlformats.org/officeDocument/2006/relationships/customXml" Target="../ink/ink3554.xml"/><Relationship Id="rId42" Type="http://schemas.openxmlformats.org/officeDocument/2006/relationships/customXml" Target="../ink/ink3565.xml"/><Relationship Id="rId63" Type="http://schemas.openxmlformats.org/officeDocument/2006/relationships/customXml" Target="../ink/ink3576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59" Type="http://schemas.openxmlformats.org/officeDocument/2006/relationships/customXml" Target="../ink/ink3626.xml"/><Relationship Id="rId170" Type="http://schemas.openxmlformats.org/officeDocument/2006/relationships/image" Target="../media/image553.png"/><Relationship Id="rId191" Type="http://schemas.openxmlformats.org/officeDocument/2006/relationships/customXml" Target="../ink/ink3642.xml"/><Relationship Id="rId205" Type="http://schemas.openxmlformats.org/officeDocument/2006/relationships/customXml" Target="../ink/ink3649.xml"/><Relationship Id="rId107" Type="http://schemas.openxmlformats.org/officeDocument/2006/relationships/image" Target="../media/image479.png"/><Relationship Id="rId11" Type="http://schemas.openxmlformats.org/officeDocument/2006/relationships/customXml" Target="../ink/ink3549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3621.xml"/><Relationship Id="rId5" Type="http://schemas.openxmlformats.org/officeDocument/2006/relationships/image" Target="../media/image12.png"/><Relationship Id="rId95" Type="http://schemas.openxmlformats.org/officeDocument/2006/relationships/customXml" Target="../ink/ink3593.xml"/><Relationship Id="rId160" Type="http://schemas.openxmlformats.org/officeDocument/2006/relationships/image" Target="../media/image548.png"/><Relationship Id="rId181" Type="http://schemas.openxmlformats.org/officeDocument/2006/relationships/customXml" Target="../ink/ink3637.xml"/><Relationship Id="rId216" Type="http://schemas.openxmlformats.org/officeDocument/2006/relationships/image" Target="../media/image575.png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3616.xml"/><Relationship Id="rId85" Type="http://schemas.openxmlformats.org/officeDocument/2006/relationships/customXml" Target="../ink/ink3588.xml"/><Relationship Id="rId150" Type="http://schemas.openxmlformats.org/officeDocument/2006/relationships/image" Target="../media/image499.png"/><Relationship Id="rId171" Type="http://schemas.openxmlformats.org/officeDocument/2006/relationships/customXml" Target="../ink/ink3632.xml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12" Type="http://schemas.openxmlformats.org/officeDocument/2006/relationships/image" Target="../media/image434.png"/><Relationship Id="rId33" Type="http://schemas.openxmlformats.org/officeDocument/2006/relationships/customXml" Target="../ink/ink3560.xml"/><Relationship Id="rId108" Type="http://schemas.openxmlformats.org/officeDocument/2006/relationships/customXml" Target="../ink/ink3600.xml"/><Relationship Id="rId129" Type="http://schemas.openxmlformats.org/officeDocument/2006/relationships/customXml" Target="../ink/ink3611.xml"/><Relationship Id="rId54" Type="http://schemas.openxmlformats.org/officeDocument/2006/relationships/customXml" Target="../ink/ink3571.xml"/><Relationship Id="rId75" Type="http://schemas.openxmlformats.org/officeDocument/2006/relationships/customXml" Target="../ink/ink3582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627.xml"/><Relationship Id="rId182" Type="http://schemas.openxmlformats.org/officeDocument/2006/relationships/image" Target="../media/image559.png"/><Relationship Id="rId6" Type="http://schemas.openxmlformats.org/officeDocument/2006/relationships/customXml" Target="../ink/ink3546.xml"/><Relationship Id="rId23" Type="http://schemas.openxmlformats.org/officeDocument/2006/relationships/customXml" Target="../ink/ink3555.xml"/><Relationship Id="rId119" Type="http://schemas.openxmlformats.org/officeDocument/2006/relationships/customXml" Target="../ink/ink3606.xml"/><Relationship Id="rId44" Type="http://schemas.openxmlformats.org/officeDocument/2006/relationships/customXml" Target="../ink/ink3566.xml"/><Relationship Id="rId65" Type="http://schemas.openxmlformats.org/officeDocument/2006/relationships/customXml" Target="../ink/ink3577.xml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51" Type="http://schemas.openxmlformats.org/officeDocument/2006/relationships/customXml" Target="../ink/ink3622.xml"/><Relationship Id="rId172" Type="http://schemas.openxmlformats.org/officeDocument/2006/relationships/image" Target="../media/image554.png"/><Relationship Id="rId193" Type="http://schemas.openxmlformats.org/officeDocument/2006/relationships/customXml" Target="../ink/ink3643.xml"/><Relationship Id="rId207" Type="http://schemas.openxmlformats.org/officeDocument/2006/relationships/customXml" Target="../ink/ink3650.xml"/><Relationship Id="rId13" Type="http://schemas.openxmlformats.org/officeDocument/2006/relationships/customXml" Target="../ink/ink3550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3583.xml"/><Relationship Id="rId97" Type="http://schemas.openxmlformats.org/officeDocument/2006/relationships/customXml" Target="../ink/ink3594.xml"/><Relationship Id="rId120" Type="http://schemas.openxmlformats.org/officeDocument/2006/relationships/image" Target="../media/image485.png"/><Relationship Id="rId141" Type="http://schemas.openxmlformats.org/officeDocument/2006/relationships/customXml" Target="../ink/ink3617.xml"/><Relationship Id="rId7" Type="http://schemas.openxmlformats.org/officeDocument/2006/relationships/image" Target="../media/image432.png"/><Relationship Id="rId162" Type="http://schemas.openxmlformats.org/officeDocument/2006/relationships/image" Target="../media/image549.png"/><Relationship Id="rId183" Type="http://schemas.openxmlformats.org/officeDocument/2006/relationships/customXml" Target="../ink/ink3638.xml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3589.xml"/><Relationship Id="rId110" Type="http://schemas.openxmlformats.org/officeDocument/2006/relationships/customXml" Target="../ink/ink3601.xml"/><Relationship Id="rId131" Type="http://schemas.openxmlformats.org/officeDocument/2006/relationships/customXml" Target="../ink/ink3612.xml"/><Relationship Id="rId152" Type="http://schemas.openxmlformats.org/officeDocument/2006/relationships/image" Target="../media/image500.png"/><Relationship Id="rId173" Type="http://schemas.openxmlformats.org/officeDocument/2006/relationships/customXml" Target="../ink/ink3633.xml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19" Type="http://schemas.openxmlformats.org/officeDocument/2006/relationships/customXml" Target="../ink/ink3553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3561.xml"/><Relationship Id="rId56" Type="http://schemas.openxmlformats.org/officeDocument/2006/relationships/customXml" Target="../ink/ink3572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3620.xml"/><Relationship Id="rId168" Type="http://schemas.openxmlformats.org/officeDocument/2006/relationships/image" Target="../media/image552.png"/><Relationship Id="rId8" Type="http://schemas.openxmlformats.org/officeDocument/2006/relationships/customXml" Target="../ink/ink3547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3592.xml"/><Relationship Id="rId98" Type="http://schemas.openxmlformats.org/officeDocument/2006/relationships/image" Target="../media/image475.png"/><Relationship Id="rId121" Type="http://schemas.openxmlformats.org/officeDocument/2006/relationships/customXml" Target="../ink/ink3607.xml"/><Relationship Id="rId142" Type="http://schemas.openxmlformats.org/officeDocument/2006/relationships/image" Target="../media/image496.png"/><Relationship Id="rId163" Type="http://schemas.openxmlformats.org/officeDocument/2006/relationships/customXml" Target="../ink/ink3628.xml"/><Relationship Id="rId184" Type="http://schemas.openxmlformats.org/officeDocument/2006/relationships/image" Target="../media/image560.png"/><Relationship Id="rId189" Type="http://schemas.openxmlformats.org/officeDocument/2006/relationships/customXml" Target="../ink/ink3641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5" Type="http://schemas.openxmlformats.org/officeDocument/2006/relationships/customXml" Target="../ink/ink3556.xml"/><Relationship Id="rId46" Type="http://schemas.openxmlformats.org/officeDocument/2006/relationships/customXml" Target="../ink/ink3567.xml"/><Relationship Id="rId67" Type="http://schemas.openxmlformats.org/officeDocument/2006/relationships/customXml" Target="../ink/ink3578.xml"/><Relationship Id="rId116" Type="http://schemas.openxmlformats.org/officeDocument/2006/relationships/image" Target="../media/image483.png"/><Relationship Id="rId137" Type="http://schemas.openxmlformats.org/officeDocument/2006/relationships/customXml" Target="../ink/ink3615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3564.xml"/><Relationship Id="rId62" Type="http://schemas.openxmlformats.org/officeDocument/2006/relationships/image" Target="../media/image458.png"/><Relationship Id="rId83" Type="http://schemas.openxmlformats.org/officeDocument/2006/relationships/customXml" Target="../ink/ink3587.xml"/><Relationship Id="rId88" Type="http://schemas.openxmlformats.org/officeDocument/2006/relationships/image" Target="../media/image470.png"/><Relationship Id="rId111" Type="http://schemas.openxmlformats.org/officeDocument/2006/relationships/customXml" Target="../ink/ink3602.xml"/><Relationship Id="rId132" Type="http://schemas.openxmlformats.org/officeDocument/2006/relationships/image" Target="../media/image491.png"/><Relationship Id="rId153" Type="http://schemas.openxmlformats.org/officeDocument/2006/relationships/customXml" Target="../ink/ink3623.xml"/><Relationship Id="rId174" Type="http://schemas.openxmlformats.org/officeDocument/2006/relationships/image" Target="../media/image555.png"/><Relationship Id="rId179" Type="http://schemas.openxmlformats.org/officeDocument/2006/relationships/customXml" Target="../ink/ink3636.xml"/><Relationship Id="rId195" Type="http://schemas.openxmlformats.org/officeDocument/2006/relationships/customXml" Target="../ink/ink3644.xml"/><Relationship Id="rId209" Type="http://schemas.openxmlformats.org/officeDocument/2006/relationships/customXml" Target="../ink/ink3651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15" Type="http://schemas.openxmlformats.org/officeDocument/2006/relationships/customXml" Target="../ink/ink3551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customXml" Target="../ink/ink3599.xml"/><Relationship Id="rId127" Type="http://schemas.openxmlformats.org/officeDocument/2006/relationships/customXml" Target="../ink/ink3610.xml"/><Relationship Id="rId10" Type="http://schemas.openxmlformats.org/officeDocument/2006/relationships/customXml" Target="../ink/ink3548.xml"/><Relationship Id="rId31" Type="http://schemas.openxmlformats.org/officeDocument/2006/relationships/customXml" Target="../ink/ink3559.xml"/><Relationship Id="rId52" Type="http://schemas.openxmlformats.org/officeDocument/2006/relationships/customXml" Target="../ink/ink3570.xml"/><Relationship Id="rId73" Type="http://schemas.openxmlformats.org/officeDocument/2006/relationships/customXml" Target="../ink/ink3581.xml"/><Relationship Id="rId78" Type="http://schemas.openxmlformats.org/officeDocument/2006/relationships/customXml" Target="../ink/ink3584.xml"/><Relationship Id="rId94" Type="http://schemas.openxmlformats.org/officeDocument/2006/relationships/image" Target="../media/image473.png"/><Relationship Id="rId99" Type="http://schemas.openxmlformats.org/officeDocument/2006/relationships/customXml" Target="../ink/ink3595.xml"/><Relationship Id="rId101" Type="http://schemas.openxmlformats.org/officeDocument/2006/relationships/customXml" Target="../ink/ink3596.xml"/><Relationship Id="rId122" Type="http://schemas.openxmlformats.org/officeDocument/2006/relationships/image" Target="../media/image486.png"/><Relationship Id="rId143" Type="http://schemas.openxmlformats.org/officeDocument/2006/relationships/customXml" Target="../ink/ink3618.xml"/><Relationship Id="rId148" Type="http://schemas.openxmlformats.org/officeDocument/2006/relationships/image" Target="../media/image243.png"/><Relationship Id="rId164" Type="http://schemas.openxmlformats.org/officeDocument/2006/relationships/image" Target="../media/image550.png"/><Relationship Id="rId169" Type="http://schemas.openxmlformats.org/officeDocument/2006/relationships/customXml" Target="../ink/ink3631.xml"/><Relationship Id="rId185" Type="http://schemas.openxmlformats.org/officeDocument/2006/relationships/customXml" Target="../ink/ink3639.xml"/><Relationship Id="rId4" Type="http://schemas.openxmlformats.org/officeDocument/2006/relationships/customXml" Target="../ink/ink3545.xml"/><Relationship Id="rId9" Type="http://schemas.openxmlformats.org/officeDocument/2006/relationships/image" Target="../media/image433.png"/><Relationship Id="rId180" Type="http://schemas.openxmlformats.org/officeDocument/2006/relationships/image" Target="../media/image558.png"/><Relationship Id="rId210" Type="http://schemas.openxmlformats.org/officeDocument/2006/relationships/image" Target="../media/image572.png"/><Relationship Id="rId215" Type="http://schemas.openxmlformats.org/officeDocument/2006/relationships/customXml" Target="../ink/ink3654.xml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3590.xml"/><Relationship Id="rId112" Type="http://schemas.openxmlformats.org/officeDocument/2006/relationships/image" Target="../media/image481.png"/><Relationship Id="rId133" Type="http://schemas.openxmlformats.org/officeDocument/2006/relationships/customXml" Target="../ink/ink3613.xml"/><Relationship Id="rId154" Type="http://schemas.openxmlformats.org/officeDocument/2006/relationships/image" Target="../media/image501.png"/><Relationship Id="rId175" Type="http://schemas.openxmlformats.org/officeDocument/2006/relationships/customXml" Target="../ink/ink3634.xml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37" Type="http://schemas.openxmlformats.org/officeDocument/2006/relationships/customXml" Target="../ink/ink3562.xml"/><Relationship Id="rId58" Type="http://schemas.openxmlformats.org/officeDocument/2006/relationships/customXml" Target="../ink/ink3573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3608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629.xml"/><Relationship Id="rId186" Type="http://schemas.openxmlformats.org/officeDocument/2006/relationships/image" Target="../media/image561.png"/><Relationship Id="rId211" Type="http://schemas.openxmlformats.org/officeDocument/2006/relationships/customXml" Target="../ink/ink3652.xml"/><Relationship Id="rId27" Type="http://schemas.openxmlformats.org/officeDocument/2006/relationships/customXml" Target="../ink/ink3557.xml"/><Relationship Id="rId48" Type="http://schemas.openxmlformats.org/officeDocument/2006/relationships/customXml" Target="../ink/ink3568.xml"/><Relationship Id="rId69" Type="http://schemas.openxmlformats.org/officeDocument/2006/relationships/customXml" Target="../ink/ink3579.xml"/><Relationship Id="rId113" Type="http://schemas.openxmlformats.org/officeDocument/2006/relationships/customXml" Target="../ink/ink3603.xml"/><Relationship Id="rId134" Type="http://schemas.openxmlformats.org/officeDocument/2006/relationships/image" Target="../media/image492.png"/><Relationship Id="rId80" Type="http://schemas.openxmlformats.org/officeDocument/2006/relationships/customXml" Target="../ink/ink3585.xml"/><Relationship Id="rId155" Type="http://schemas.openxmlformats.org/officeDocument/2006/relationships/customXml" Target="../ink/ink3624.xml"/><Relationship Id="rId176" Type="http://schemas.openxmlformats.org/officeDocument/2006/relationships/image" Target="../media/image556.png"/><Relationship Id="rId197" Type="http://schemas.openxmlformats.org/officeDocument/2006/relationships/customXml" Target="../ink/ink3645.xml"/><Relationship Id="rId201" Type="http://schemas.openxmlformats.org/officeDocument/2006/relationships/customXml" Target="../ink/ink3647.xml"/><Relationship Id="rId17" Type="http://schemas.openxmlformats.org/officeDocument/2006/relationships/customXml" Target="../ink/ink3552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3597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3591.xml"/><Relationship Id="rId145" Type="http://schemas.openxmlformats.org/officeDocument/2006/relationships/customXml" Target="../ink/ink3619.xml"/><Relationship Id="rId166" Type="http://schemas.openxmlformats.org/officeDocument/2006/relationships/image" Target="../media/image551.png"/><Relationship Id="rId187" Type="http://schemas.openxmlformats.org/officeDocument/2006/relationships/customXml" Target="../ink/ink364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60" Type="http://schemas.openxmlformats.org/officeDocument/2006/relationships/customXml" Target="../ink/ink3574.xml"/><Relationship Id="rId81" Type="http://schemas.openxmlformats.org/officeDocument/2006/relationships/image" Target="../media/image467.png"/><Relationship Id="rId135" Type="http://schemas.openxmlformats.org/officeDocument/2006/relationships/customXml" Target="../ink/ink3614.xml"/><Relationship Id="rId156" Type="http://schemas.openxmlformats.org/officeDocument/2006/relationships/image" Target="../media/image502.png"/><Relationship Id="rId177" Type="http://schemas.openxmlformats.org/officeDocument/2006/relationships/customXml" Target="../ink/ink3635.xml"/><Relationship Id="rId198" Type="http://schemas.openxmlformats.org/officeDocument/2006/relationships/image" Target="../media/image566.png"/><Relationship Id="rId202" Type="http://schemas.openxmlformats.org/officeDocument/2006/relationships/image" Target="../media/image568.png"/><Relationship Id="rId18" Type="http://schemas.openxmlformats.org/officeDocument/2006/relationships/image" Target="../media/image437.png"/><Relationship Id="rId39" Type="http://schemas.openxmlformats.org/officeDocument/2006/relationships/customXml" Target="../ink/ink3563.xml"/><Relationship Id="rId50" Type="http://schemas.openxmlformats.org/officeDocument/2006/relationships/customXml" Target="../ink/ink3569.xml"/><Relationship Id="rId104" Type="http://schemas.openxmlformats.org/officeDocument/2006/relationships/customXml" Target="../ink/ink3598.xml"/><Relationship Id="rId125" Type="http://schemas.openxmlformats.org/officeDocument/2006/relationships/customXml" Target="../ink/ink3609.xml"/><Relationship Id="rId146" Type="http://schemas.openxmlformats.org/officeDocument/2006/relationships/image" Target="../media/image498.png"/><Relationship Id="rId167" Type="http://schemas.openxmlformats.org/officeDocument/2006/relationships/customXml" Target="../ink/ink3630.xml"/><Relationship Id="rId188" Type="http://schemas.openxmlformats.org/officeDocument/2006/relationships/image" Target="../media/image562.png"/><Relationship Id="rId71" Type="http://schemas.openxmlformats.org/officeDocument/2006/relationships/customXml" Target="../ink/ink3580.xml"/><Relationship Id="rId92" Type="http://schemas.openxmlformats.org/officeDocument/2006/relationships/image" Target="../media/image472.png"/><Relationship Id="rId213" Type="http://schemas.openxmlformats.org/officeDocument/2006/relationships/customXml" Target="../ink/ink3653.xml"/><Relationship Id="rId2" Type="http://schemas.openxmlformats.org/officeDocument/2006/relationships/customXml" Target="../ink/ink3544.xml"/><Relationship Id="rId29" Type="http://schemas.openxmlformats.org/officeDocument/2006/relationships/customXml" Target="../ink/ink3558.xml"/><Relationship Id="rId40" Type="http://schemas.openxmlformats.org/officeDocument/2006/relationships/image" Target="../media/image448.png"/><Relationship Id="rId115" Type="http://schemas.openxmlformats.org/officeDocument/2006/relationships/customXml" Target="../ink/ink3604.xml"/><Relationship Id="rId136" Type="http://schemas.openxmlformats.org/officeDocument/2006/relationships/image" Target="../media/image493.png"/><Relationship Id="rId157" Type="http://schemas.openxmlformats.org/officeDocument/2006/relationships/customXml" Target="../ink/ink3625.xml"/><Relationship Id="rId178" Type="http://schemas.openxmlformats.org/officeDocument/2006/relationships/image" Target="../media/image557.png"/><Relationship Id="rId61" Type="http://schemas.openxmlformats.org/officeDocument/2006/relationships/customXml" Target="../ink/ink3575.xml"/><Relationship Id="rId82" Type="http://schemas.openxmlformats.org/officeDocument/2006/relationships/customXml" Target="../ink/ink3586.xml"/><Relationship Id="rId199" Type="http://schemas.openxmlformats.org/officeDocument/2006/relationships/customXml" Target="../ink/ink3646.xml"/><Relationship Id="rId203" Type="http://schemas.openxmlformats.org/officeDocument/2006/relationships/customXml" Target="../ink/ink3648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716.xml"/><Relationship Id="rId21" Type="http://schemas.openxmlformats.org/officeDocument/2006/relationships/customXml" Target="../ink/ink3665.xml"/><Relationship Id="rId42" Type="http://schemas.openxmlformats.org/officeDocument/2006/relationships/customXml" Target="../ink/ink3676.xml"/><Relationship Id="rId63" Type="http://schemas.openxmlformats.org/officeDocument/2006/relationships/customXml" Target="../ink/ink3687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59" Type="http://schemas.openxmlformats.org/officeDocument/2006/relationships/customXml" Target="../ink/ink3737.xml"/><Relationship Id="rId170" Type="http://schemas.openxmlformats.org/officeDocument/2006/relationships/image" Target="../media/image553.png"/><Relationship Id="rId191" Type="http://schemas.openxmlformats.org/officeDocument/2006/relationships/customXml" Target="../ink/ink3753.xml"/><Relationship Id="rId205" Type="http://schemas.openxmlformats.org/officeDocument/2006/relationships/customXml" Target="../ink/ink3760.xml"/><Relationship Id="rId226" Type="http://schemas.openxmlformats.org/officeDocument/2006/relationships/image" Target="../media/image580.png"/><Relationship Id="rId107" Type="http://schemas.openxmlformats.org/officeDocument/2006/relationships/image" Target="../media/image479.png"/><Relationship Id="rId11" Type="http://schemas.openxmlformats.org/officeDocument/2006/relationships/customXml" Target="../ink/ink3660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3732.xml"/><Relationship Id="rId5" Type="http://schemas.openxmlformats.org/officeDocument/2006/relationships/image" Target="../media/image12.png"/><Relationship Id="rId95" Type="http://schemas.openxmlformats.org/officeDocument/2006/relationships/customXml" Target="../ink/ink3704.xml"/><Relationship Id="rId160" Type="http://schemas.openxmlformats.org/officeDocument/2006/relationships/image" Target="../media/image548.png"/><Relationship Id="rId181" Type="http://schemas.openxmlformats.org/officeDocument/2006/relationships/customXml" Target="../ink/ink3748.xml"/><Relationship Id="rId216" Type="http://schemas.openxmlformats.org/officeDocument/2006/relationships/image" Target="../media/image575.png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3727.xml"/><Relationship Id="rId85" Type="http://schemas.openxmlformats.org/officeDocument/2006/relationships/customXml" Target="../ink/ink3699.xml"/><Relationship Id="rId150" Type="http://schemas.openxmlformats.org/officeDocument/2006/relationships/image" Target="../media/image499.png"/><Relationship Id="rId171" Type="http://schemas.openxmlformats.org/officeDocument/2006/relationships/customXml" Target="../ink/ink3743.xml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27" Type="http://schemas.openxmlformats.org/officeDocument/2006/relationships/customXml" Target="../ink/ink3771.xml"/><Relationship Id="rId12" Type="http://schemas.openxmlformats.org/officeDocument/2006/relationships/image" Target="../media/image434.png"/><Relationship Id="rId33" Type="http://schemas.openxmlformats.org/officeDocument/2006/relationships/customXml" Target="../ink/ink3671.xml"/><Relationship Id="rId108" Type="http://schemas.openxmlformats.org/officeDocument/2006/relationships/customXml" Target="../ink/ink3711.xml"/><Relationship Id="rId129" Type="http://schemas.openxmlformats.org/officeDocument/2006/relationships/customXml" Target="../ink/ink3722.xml"/><Relationship Id="rId54" Type="http://schemas.openxmlformats.org/officeDocument/2006/relationships/customXml" Target="../ink/ink3682.xml"/><Relationship Id="rId75" Type="http://schemas.openxmlformats.org/officeDocument/2006/relationships/customXml" Target="../ink/ink3693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738.xml"/><Relationship Id="rId182" Type="http://schemas.openxmlformats.org/officeDocument/2006/relationships/image" Target="../media/image559.png"/><Relationship Id="rId217" Type="http://schemas.openxmlformats.org/officeDocument/2006/relationships/customXml" Target="../ink/ink3766.xml"/><Relationship Id="rId6" Type="http://schemas.openxmlformats.org/officeDocument/2006/relationships/customXml" Target="../ink/ink3657.xml"/><Relationship Id="rId23" Type="http://schemas.openxmlformats.org/officeDocument/2006/relationships/customXml" Target="../ink/ink3666.xml"/><Relationship Id="rId119" Type="http://schemas.openxmlformats.org/officeDocument/2006/relationships/customXml" Target="../ink/ink3717.xml"/><Relationship Id="rId44" Type="http://schemas.openxmlformats.org/officeDocument/2006/relationships/customXml" Target="../ink/ink3677.xml"/><Relationship Id="rId65" Type="http://schemas.openxmlformats.org/officeDocument/2006/relationships/customXml" Target="../ink/ink3688.xml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51" Type="http://schemas.openxmlformats.org/officeDocument/2006/relationships/customXml" Target="../ink/ink3733.xml"/><Relationship Id="rId172" Type="http://schemas.openxmlformats.org/officeDocument/2006/relationships/image" Target="../media/image554.png"/><Relationship Id="rId193" Type="http://schemas.openxmlformats.org/officeDocument/2006/relationships/customXml" Target="../ink/ink3754.xml"/><Relationship Id="rId207" Type="http://schemas.openxmlformats.org/officeDocument/2006/relationships/customXml" Target="../ink/ink3761.xml"/><Relationship Id="rId228" Type="http://schemas.openxmlformats.org/officeDocument/2006/relationships/image" Target="../media/image581.png"/><Relationship Id="rId13" Type="http://schemas.openxmlformats.org/officeDocument/2006/relationships/customXml" Target="../ink/ink3661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3694.xml"/><Relationship Id="rId97" Type="http://schemas.openxmlformats.org/officeDocument/2006/relationships/customXml" Target="../ink/ink3705.xml"/><Relationship Id="rId120" Type="http://schemas.openxmlformats.org/officeDocument/2006/relationships/image" Target="../media/image485.png"/><Relationship Id="rId141" Type="http://schemas.openxmlformats.org/officeDocument/2006/relationships/customXml" Target="../ink/ink3728.xml"/><Relationship Id="rId7" Type="http://schemas.openxmlformats.org/officeDocument/2006/relationships/image" Target="../media/image432.png"/><Relationship Id="rId162" Type="http://schemas.openxmlformats.org/officeDocument/2006/relationships/image" Target="../media/image549.png"/><Relationship Id="rId183" Type="http://schemas.openxmlformats.org/officeDocument/2006/relationships/customXml" Target="../ink/ink3749.xml"/><Relationship Id="rId218" Type="http://schemas.openxmlformats.org/officeDocument/2006/relationships/image" Target="../media/image576.png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3700.xml"/><Relationship Id="rId110" Type="http://schemas.openxmlformats.org/officeDocument/2006/relationships/customXml" Target="../ink/ink3712.xml"/><Relationship Id="rId131" Type="http://schemas.openxmlformats.org/officeDocument/2006/relationships/customXml" Target="../ink/ink3723.xml"/><Relationship Id="rId152" Type="http://schemas.openxmlformats.org/officeDocument/2006/relationships/image" Target="../media/image500.png"/><Relationship Id="rId173" Type="http://schemas.openxmlformats.org/officeDocument/2006/relationships/customXml" Target="../ink/ink3744.xml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29" Type="http://schemas.openxmlformats.org/officeDocument/2006/relationships/customXml" Target="../ink/ink3772.xml"/><Relationship Id="rId14" Type="http://schemas.openxmlformats.org/officeDocument/2006/relationships/image" Target="../media/image435.png"/><Relationship Id="rId35" Type="http://schemas.openxmlformats.org/officeDocument/2006/relationships/customXml" Target="../ink/ink3672.xml"/><Relationship Id="rId56" Type="http://schemas.openxmlformats.org/officeDocument/2006/relationships/customXml" Target="../ink/ink3683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8" Type="http://schemas.openxmlformats.org/officeDocument/2006/relationships/customXml" Target="../ink/ink3658.xml"/><Relationship Id="rId98" Type="http://schemas.openxmlformats.org/officeDocument/2006/relationships/image" Target="../media/image475.png"/><Relationship Id="rId121" Type="http://schemas.openxmlformats.org/officeDocument/2006/relationships/customXml" Target="../ink/ink3718.xml"/><Relationship Id="rId142" Type="http://schemas.openxmlformats.org/officeDocument/2006/relationships/image" Target="../media/image496.png"/><Relationship Id="rId163" Type="http://schemas.openxmlformats.org/officeDocument/2006/relationships/customXml" Target="../ink/ink3739.xml"/><Relationship Id="rId184" Type="http://schemas.openxmlformats.org/officeDocument/2006/relationships/image" Target="../media/image560.png"/><Relationship Id="rId219" Type="http://schemas.openxmlformats.org/officeDocument/2006/relationships/customXml" Target="../ink/ink3767.xml"/><Relationship Id="rId230" Type="http://schemas.openxmlformats.org/officeDocument/2006/relationships/image" Target="../media/image582.png"/><Relationship Id="rId25" Type="http://schemas.openxmlformats.org/officeDocument/2006/relationships/customXml" Target="../ink/ink3667.xml"/><Relationship Id="rId46" Type="http://schemas.openxmlformats.org/officeDocument/2006/relationships/customXml" Target="../ink/ink3678.xml"/><Relationship Id="rId67" Type="http://schemas.openxmlformats.org/officeDocument/2006/relationships/customXml" Target="../ink/ink3689.xml"/><Relationship Id="rId20" Type="http://schemas.openxmlformats.org/officeDocument/2006/relationships/image" Target="../media/image438.png"/><Relationship Id="rId41" Type="http://schemas.openxmlformats.org/officeDocument/2006/relationships/customXml" Target="../ink/ink3675.xml"/><Relationship Id="rId62" Type="http://schemas.openxmlformats.org/officeDocument/2006/relationships/image" Target="../media/image458.png"/><Relationship Id="rId83" Type="http://schemas.openxmlformats.org/officeDocument/2006/relationships/customXml" Target="../ink/ink3698.xml"/><Relationship Id="rId88" Type="http://schemas.openxmlformats.org/officeDocument/2006/relationships/image" Target="../media/image470.png"/><Relationship Id="rId111" Type="http://schemas.openxmlformats.org/officeDocument/2006/relationships/customXml" Target="../ink/ink3713.xml"/><Relationship Id="rId132" Type="http://schemas.openxmlformats.org/officeDocument/2006/relationships/image" Target="../media/image491.png"/><Relationship Id="rId153" Type="http://schemas.openxmlformats.org/officeDocument/2006/relationships/customXml" Target="../ink/ink3734.xml"/><Relationship Id="rId174" Type="http://schemas.openxmlformats.org/officeDocument/2006/relationships/image" Target="../media/image555.png"/><Relationship Id="rId179" Type="http://schemas.openxmlformats.org/officeDocument/2006/relationships/customXml" Target="../ink/ink3747.xml"/><Relationship Id="rId195" Type="http://schemas.openxmlformats.org/officeDocument/2006/relationships/customXml" Target="../ink/ink3755.xml"/><Relationship Id="rId209" Type="http://schemas.openxmlformats.org/officeDocument/2006/relationships/customXml" Target="../ink/ink3762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0" Type="http://schemas.openxmlformats.org/officeDocument/2006/relationships/image" Target="../media/image577.png"/><Relationship Id="rId225" Type="http://schemas.openxmlformats.org/officeDocument/2006/relationships/customXml" Target="../ink/ink3770.xml"/><Relationship Id="rId15" Type="http://schemas.openxmlformats.org/officeDocument/2006/relationships/customXml" Target="../ink/ink3662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customXml" Target="../ink/ink3710.xml"/><Relationship Id="rId127" Type="http://schemas.openxmlformats.org/officeDocument/2006/relationships/customXml" Target="../ink/ink3721.xml"/><Relationship Id="rId10" Type="http://schemas.openxmlformats.org/officeDocument/2006/relationships/customXml" Target="../ink/ink3659.xml"/><Relationship Id="rId31" Type="http://schemas.openxmlformats.org/officeDocument/2006/relationships/customXml" Target="../ink/ink3670.xml"/><Relationship Id="rId52" Type="http://schemas.openxmlformats.org/officeDocument/2006/relationships/customXml" Target="../ink/ink3681.xml"/><Relationship Id="rId73" Type="http://schemas.openxmlformats.org/officeDocument/2006/relationships/customXml" Target="../ink/ink3692.xml"/><Relationship Id="rId78" Type="http://schemas.openxmlformats.org/officeDocument/2006/relationships/customXml" Target="../ink/ink3695.xml"/><Relationship Id="rId94" Type="http://schemas.openxmlformats.org/officeDocument/2006/relationships/image" Target="../media/image473.png"/><Relationship Id="rId99" Type="http://schemas.openxmlformats.org/officeDocument/2006/relationships/customXml" Target="../ink/ink3706.xml"/><Relationship Id="rId101" Type="http://schemas.openxmlformats.org/officeDocument/2006/relationships/customXml" Target="../ink/ink3707.xml"/><Relationship Id="rId122" Type="http://schemas.openxmlformats.org/officeDocument/2006/relationships/image" Target="../media/image486.png"/><Relationship Id="rId143" Type="http://schemas.openxmlformats.org/officeDocument/2006/relationships/customXml" Target="../ink/ink3729.xml"/><Relationship Id="rId148" Type="http://schemas.openxmlformats.org/officeDocument/2006/relationships/image" Target="../media/image243.png"/><Relationship Id="rId164" Type="http://schemas.openxmlformats.org/officeDocument/2006/relationships/image" Target="../media/image550.png"/><Relationship Id="rId169" Type="http://schemas.openxmlformats.org/officeDocument/2006/relationships/customXml" Target="../ink/ink3742.xml"/><Relationship Id="rId185" Type="http://schemas.openxmlformats.org/officeDocument/2006/relationships/customXml" Target="../ink/ink3750.xml"/><Relationship Id="rId4" Type="http://schemas.openxmlformats.org/officeDocument/2006/relationships/customXml" Target="../ink/ink3656.xml"/><Relationship Id="rId9" Type="http://schemas.openxmlformats.org/officeDocument/2006/relationships/image" Target="../media/image433.png"/><Relationship Id="rId180" Type="http://schemas.openxmlformats.org/officeDocument/2006/relationships/image" Target="../media/image558.png"/><Relationship Id="rId210" Type="http://schemas.openxmlformats.org/officeDocument/2006/relationships/image" Target="../media/image572.png"/><Relationship Id="rId215" Type="http://schemas.openxmlformats.org/officeDocument/2006/relationships/customXml" Target="../ink/ink3765.xml"/><Relationship Id="rId236" Type="http://schemas.openxmlformats.org/officeDocument/2006/relationships/image" Target="../media/image585.png"/><Relationship Id="rId26" Type="http://schemas.openxmlformats.org/officeDocument/2006/relationships/image" Target="../media/image441.png"/><Relationship Id="rId231" Type="http://schemas.openxmlformats.org/officeDocument/2006/relationships/customXml" Target="../ink/ink3773.xml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3701.xml"/><Relationship Id="rId112" Type="http://schemas.openxmlformats.org/officeDocument/2006/relationships/image" Target="../media/image481.png"/><Relationship Id="rId133" Type="http://schemas.openxmlformats.org/officeDocument/2006/relationships/customXml" Target="../ink/ink3724.xml"/><Relationship Id="rId154" Type="http://schemas.openxmlformats.org/officeDocument/2006/relationships/image" Target="../media/image501.png"/><Relationship Id="rId175" Type="http://schemas.openxmlformats.org/officeDocument/2006/relationships/customXml" Target="../ink/ink3745.xml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3768.xml"/><Relationship Id="rId37" Type="http://schemas.openxmlformats.org/officeDocument/2006/relationships/customXml" Target="../ink/ink3673.xml"/><Relationship Id="rId58" Type="http://schemas.openxmlformats.org/officeDocument/2006/relationships/customXml" Target="../ink/ink3684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3719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740.xml"/><Relationship Id="rId186" Type="http://schemas.openxmlformats.org/officeDocument/2006/relationships/image" Target="../media/image561.png"/><Relationship Id="rId211" Type="http://schemas.openxmlformats.org/officeDocument/2006/relationships/customXml" Target="../ink/ink3763.xml"/><Relationship Id="rId232" Type="http://schemas.openxmlformats.org/officeDocument/2006/relationships/image" Target="../media/image583.png"/><Relationship Id="rId27" Type="http://schemas.openxmlformats.org/officeDocument/2006/relationships/customXml" Target="../ink/ink3668.xml"/><Relationship Id="rId48" Type="http://schemas.openxmlformats.org/officeDocument/2006/relationships/customXml" Target="../ink/ink3679.xml"/><Relationship Id="rId69" Type="http://schemas.openxmlformats.org/officeDocument/2006/relationships/customXml" Target="../ink/ink3690.xml"/><Relationship Id="rId113" Type="http://schemas.openxmlformats.org/officeDocument/2006/relationships/customXml" Target="../ink/ink3714.xml"/><Relationship Id="rId134" Type="http://schemas.openxmlformats.org/officeDocument/2006/relationships/image" Target="../media/image492.png"/><Relationship Id="rId80" Type="http://schemas.openxmlformats.org/officeDocument/2006/relationships/customXml" Target="../ink/ink3696.xml"/><Relationship Id="rId155" Type="http://schemas.openxmlformats.org/officeDocument/2006/relationships/customXml" Target="../ink/ink3735.xml"/><Relationship Id="rId176" Type="http://schemas.openxmlformats.org/officeDocument/2006/relationships/image" Target="../media/image556.png"/><Relationship Id="rId197" Type="http://schemas.openxmlformats.org/officeDocument/2006/relationships/customXml" Target="../ink/ink3756.xml"/><Relationship Id="rId201" Type="http://schemas.openxmlformats.org/officeDocument/2006/relationships/customXml" Target="../ink/ink3758.xml"/><Relationship Id="rId222" Type="http://schemas.openxmlformats.org/officeDocument/2006/relationships/image" Target="../media/image578.png"/><Relationship Id="rId17" Type="http://schemas.openxmlformats.org/officeDocument/2006/relationships/customXml" Target="../ink/ink3663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3708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3702.xml"/><Relationship Id="rId145" Type="http://schemas.openxmlformats.org/officeDocument/2006/relationships/customXml" Target="../ink/ink3730.xml"/><Relationship Id="rId166" Type="http://schemas.openxmlformats.org/officeDocument/2006/relationships/image" Target="../media/image551.png"/><Relationship Id="rId187" Type="http://schemas.openxmlformats.org/officeDocument/2006/relationships/customXml" Target="../ink/ink375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3774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60" Type="http://schemas.openxmlformats.org/officeDocument/2006/relationships/customXml" Target="../ink/ink3685.xml"/><Relationship Id="rId81" Type="http://schemas.openxmlformats.org/officeDocument/2006/relationships/image" Target="../media/image467.png"/><Relationship Id="rId135" Type="http://schemas.openxmlformats.org/officeDocument/2006/relationships/customXml" Target="../ink/ink3725.xml"/><Relationship Id="rId156" Type="http://schemas.openxmlformats.org/officeDocument/2006/relationships/image" Target="../media/image502.png"/><Relationship Id="rId177" Type="http://schemas.openxmlformats.org/officeDocument/2006/relationships/customXml" Target="../ink/ink3746.xml"/><Relationship Id="rId198" Type="http://schemas.openxmlformats.org/officeDocument/2006/relationships/image" Target="../media/image566.png"/><Relationship Id="rId202" Type="http://schemas.openxmlformats.org/officeDocument/2006/relationships/image" Target="../media/image568.png"/><Relationship Id="rId223" Type="http://schemas.openxmlformats.org/officeDocument/2006/relationships/customXml" Target="../ink/ink3769.xml"/><Relationship Id="rId18" Type="http://schemas.openxmlformats.org/officeDocument/2006/relationships/image" Target="../media/image437.png"/><Relationship Id="rId39" Type="http://schemas.openxmlformats.org/officeDocument/2006/relationships/customXml" Target="../ink/ink3674.xml"/><Relationship Id="rId50" Type="http://schemas.openxmlformats.org/officeDocument/2006/relationships/customXml" Target="../ink/ink3680.xml"/><Relationship Id="rId104" Type="http://schemas.openxmlformats.org/officeDocument/2006/relationships/customXml" Target="../ink/ink3709.xml"/><Relationship Id="rId125" Type="http://schemas.openxmlformats.org/officeDocument/2006/relationships/customXml" Target="../ink/ink3720.xml"/><Relationship Id="rId146" Type="http://schemas.openxmlformats.org/officeDocument/2006/relationships/image" Target="../media/image498.png"/><Relationship Id="rId167" Type="http://schemas.openxmlformats.org/officeDocument/2006/relationships/customXml" Target="../ink/ink3741.xml"/><Relationship Id="rId188" Type="http://schemas.openxmlformats.org/officeDocument/2006/relationships/image" Target="../media/image562.png"/><Relationship Id="rId71" Type="http://schemas.openxmlformats.org/officeDocument/2006/relationships/customXml" Target="../ink/ink3691.xml"/><Relationship Id="rId92" Type="http://schemas.openxmlformats.org/officeDocument/2006/relationships/image" Target="../media/image472.png"/><Relationship Id="rId213" Type="http://schemas.openxmlformats.org/officeDocument/2006/relationships/customXml" Target="../ink/ink3764.xml"/><Relationship Id="rId234" Type="http://schemas.openxmlformats.org/officeDocument/2006/relationships/image" Target="../media/image584.png"/><Relationship Id="rId2" Type="http://schemas.openxmlformats.org/officeDocument/2006/relationships/customXml" Target="../ink/ink3655.xml"/><Relationship Id="rId29" Type="http://schemas.openxmlformats.org/officeDocument/2006/relationships/customXml" Target="../ink/ink3669.xml"/><Relationship Id="rId40" Type="http://schemas.openxmlformats.org/officeDocument/2006/relationships/image" Target="../media/image448.png"/><Relationship Id="rId115" Type="http://schemas.openxmlformats.org/officeDocument/2006/relationships/customXml" Target="../ink/ink3715.xml"/><Relationship Id="rId136" Type="http://schemas.openxmlformats.org/officeDocument/2006/relationships/image" Target="../media/image493.png"/><Relationship Id="rId157" Type="http://schemas.openxmlformats.org/officeDocument/2006/relationships/customXml" Target="../ink/ink3736.xml"/><Relationship Id="rId178" Type="http://schemas.openxmlformats.org/officeDocument/2006/relationships/image" Target="../media/image557.png"/><Relationship Id="rId61" Type="http://schemas.openxmlformats.org/officeDocument/2006/relationships/customXml" Target="../ink/ink3686.xml"/><Relationship Id="rId82" Type="http://schemas.openxmlformats.org/officeDocument/2006/relationships/customXml" Target="../ink/ink3697.xml"/><Relationship Id="rId199" Type="http://schemas.openxmlformats.org/officeDocument/2006/relationships/customXml" Target="../ink/ink3757.xml"/><Relationship Id="rId203" Type="http://schemas.openxmlformats.org/officeDocument/2006/relationships/customXml" Target="../ink/ink3759.xml"/><Relationship Id="rId19" Type="http://schemas.openxmlformats.org/officeDocument/2006/relationships/customXml" Target="../ink/ink3664.xml"/><Relationship Id="rId224" Type="http://schemas.openxmlformats.org/officeDocument/2006/relationships/image" Target="../media/image579.png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3731.xml"/><Relationship Id="rId168" Type="http://schemas.openxmlformats.org/officeDocument/2006/relationships/image" Target="../media/image552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3703.xml"/><Relationship Id="rId189" Type="http://schemas.openxmlformats.org/officeDocument/2006/relationships/customXml" Target="../ink/ink3752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3775.xml"/><Relationship Id="rId116" Type="http://schemas.openxmlformats.org/officeDocument/2006/relationships/image" Target="../media/image483.png"/><Relationship Id="rId137" Type="http://schemas.openxmlformats.org/officeDocument/2006/relationships/customXml" Target="../ink/ink3726.xml"/><Relationship Id="rId158" Type="http://schemas.openxmlformats.org/officeDocument/2006/relationships/image" Target="../media/image503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837.xml"/><Relationship Id="rId21" Type="http://schemas.openxmlformats.org/officeDocument/2006/relationships/customXml" Target="../ink/ink3786.xml"/><Relationship Id="rId42" Type="http://schemas.openxmlformats.org/officeDocument/2006/relationships/customXml" Target="../ink/ink3797.xml"/><Relationship Id="rId63" Type="http://schemas.openxmlformats.org/officeDocument/2006/relationships/customXml" Target="../ink/ink3808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59" Type="http://schemas.openxmlformats.org/officeDocument/2006/relationships/customXml" Target="../ink/ink3858.xml"/><Relationship Id="rId170" Type="http://schemas.openxmlformats.org/officeDocument/2006/relationships/image" Target="../media/image553.png"/><Relationship Id="rId191" Type="http://schemas.openxmlformats.org/officeDocument/2006/relationships/customXml" Target="../ink/ink3874.xml"/><Relationship Id="rId205" Type="http://schemas.openxmlformats.org/officeDocument/2006/relationships/customXml" Target="../ink/ink3881.xml"/><Relationship Id="rId226" Type="http://schemas.openxmlformats.org/officeDocument/2006/relationships/image" Target="../media/image580.png"/><Relationship Id="rId247" Type="http://schemas.openxmlformats.org/officeDocument/2006/relationships/customXml" Target="../ink/ink3902.xml"/><Relationship Id="rId107" Type="http://schemas.openxmlformats.org/officeDocument/2006/relationships/image" Target="../media/image479.png"/><Relationship Id="rId11" Type="http://schemas.openxmlformats.org/officeDocument/2006/relationships/customXml" Target="../ink/ink3781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149" Type="http://schemas.openxmlformats.org/officeDocument/2006/relationships/customXml" Target="../ink/ink3853.xml"/><Relationship Id="rId5" Type="http://schemas.openxmlformats.org/officeDocument/2006/relationships/image" Target="../media/image12.png"/><Relationship Id="rId95" Type="http://schemas.openxmlformats.org/officeDocument/2006/relationships/customXml" Target="../ink/ink3825.xml"/><Relationship Id="rId160" Type="http://schemas.openxmlformats.org/officeDocument/2006/relationships/image" Target="../media/image548.png"/><Relationship Id="rId181" Type="http://schemas.openxmlformats.org/officeDocument/2006/relationships/customXml" Target="../ink/ink3869.xml"/><Relationship Id="rId216" Type="http://schemas.openxmlformats.org/officeDocument/2006/relationships/image" Target="../media/image575.png"/><Relationship Id="rId237" Type="http://schemas.openxmlformats.org/officeDocument/2006/relationships/customXml" Target="../ink/ink3897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39" Type="http://schemas.openxmlformats.org/officeDocument/2006/relationships/customXml" Target="../ink/ink3848.xml"/><Relationship Id="rId85" Type="http://schemas.openxmlformats.org/officeDocument/2006/relationships/customXml" Target="../ink/ink3820.xml"/><Relationship Id="rId150" Type="http://schemas.openxmlformats.org/officeDocument/2006/relationships/image" Target="../media/image499.png"/><Relationship Id="rId171" Type="http://schemas.openxmlformats.org/officeDocument/2006/relationships/customXml" Target="../ink/ink3864.xml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27" Type="http://schemas.openxmlformats.org/officeDocument/2006/relationships/customXml" Target="../ink/ink3892.xml"/><Relationship Id="rId248" Type="http://schemas.openxmlformats.org/officeDocument/2006/relationships/image" Target="../media/image591.png"/><Relationship Id="rId12" Type="http://schemas.openxmlformats.org/officeDocument/2006/relationships/image" Target="../media/image434.png"/><Relationship Id="rId33" Type="http://schemas.openxmlformats.org/officeDocument/2006/relationships/customXml" Target="../ink/ink3792.xml"/><Relationship Id="rId108" Type="http://schemas.openxmlformats.org/officeDocument/2006/relationships/customXml" Target="../ink/ink3832.xml"/><Relationship Id="rId129" Type="http://schemas.openxmlformats.org/officeDocument/2006/relationships/customXml" Target="../ink/ink3843.xml"/><Relationship Id="rId54" Type="http://schemas.openxmlformats.org/officeDocument/2006/relationships/customXml" Target="../ink/ink3803.xml"/><Relationship Id="rId75" Type="http://schemas.openxmlformats.org/officeDocument/2006/relationships/customXml" Target="../ink/ink3814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859.xml"/><Relationship Id="rId182" Type="http://schemas.openxmlformats.org/officeDocument/2006/relationships/image" Target="../media/image559.png"/><Relationship Id="rId217" Type="http://schemas.openxmlformats.org/officeDocument/2006/relationships/customXml" Target="../ink/ink3887.xml"/><Relationship Id="rId6" Type="http://schemas.openxmlformats.org/officeDocument/2006/relationships/customXml" Target="../ink/ink3778.xml"/><Relationship Id="rId238" Type="http://schemas.openxmlformats.org/officeDocument/2006/relationships/image" Target="../media/image586.png"/><Relationship Id="rId23" Type="http://schemas.openxmlformats.org/officeDocument/2006/relationships/customXml" Target="../ink/ink3787.xml"/><Relationship Id="rId119" Type="http://schemas.openxmlformats.org/officeDocument/2006/relationships/customXml" Target="../ink/ink3838.xml"/><Relationship Id="rId44" Type="http://schemas.openxmlformats.org/officeDocument/2006/relationships/customXml" Target="../ink/ink3798.xml"/><Relationship Id="rId65" Type="http://schemas.openxmlformats.org/officeDocument/2006/relationships/customXml" Target="../ink/ink3809.xml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51" Type="http://schemas.openxmlformats.org/officeDocument/2006/relationships/customXml" Target="../ink/ink3854.xml"/><Relationship Id="rId172" Type="http://schemas.openxmlformats.org/officeDocument/2006/relationships/image" Target="../media/image554.png"/><Relationship Id="rId193" Type="http://schemas.openxmlformats.org/officeDocument/2006/relationships/customXml" Target="../ink/ink3875.xml"/><Relationship Id="rId207" Type="http://schemas.openxmlformats.org/officeDocument/2006/relationships/customXml" Target="../ink/ink3882.xml"/><Relationship Id="rId228" Type="http://schemas.openxmlformats.org/officeDocument/2006/relationships/image" Target="../media/image581.png"/><Relationship Id="rId249" Type="http://schemas.openxmlformats.org/officeDocument/2006/relationships/customXml" Target="../ink/ink3903.xml"/><Relationship Id="rId13" Type="http://schemas.openxmlformats.org/officeDocument/2006/relationships/customXml" Target="../ink/ink3782.xml"/><Relationship Id="rId109" Type="http://schemas.openxmlformats.org/officeDocument/2006/relationships/image" Target="../media/image480.png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3815.xml"/><Relationship Id="rId97" Type="http://schemas.openxmlformats.org/officeDocument/2006/relationships/customXml" Target="../ink/ink3826.xml"/><Relationship Id="rId120" Type="http://schemas.openxmlformats.org/officeDocument/2006/relationships/image" Target="../media/image485.png"/><Relationship Id="rId141" Type="http://schemas.openxmlformats.org/officeDocument/2006/relationships/customXml" Target="../ink/ink3849.xml"/><Relationship Id="rId7" Type="http://schemas.openxmlformats.org/officeDocument/2006/relationships/image" Target="../media/image432.png"/><Relationship Id="rId162" Type="http://schemas.openxmlformats.org/officeDocument/2006/relationships/image" Target="../media/image549.png"/><Relationship Id="rId183" Type="http://schemas.openxmlformats.org/officeDocument/2006/relationships/customXml" Target="../ink/ink3870.xml"/><Relationship Id="rId218" Type="http://schemas.openxmlformats.org/officeDocument/2006/relationships/image" Target="../media/image576.png"/><Relationship Id="rId239" Type="http://schemas.openxmlformats.org/officeDocument/2006/relationships/customXml" Target="../ink/ink3898.xml"/><Relationship Id="rId250" Type="http://schemas.openxmlformats.org/officeDocument/2006/relationships/image" Target="../media/image592.png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3821.xml"/><Relationship Id="rId110" Type="http://schemas.openxmlformats.org/officeDocument/2006/relationships/customXml" Target="../ink/ink3833.xml"/><Relationship Id="rId131" Type="http://schemas.openxmlformats.org/officeDocument/2006/relationships/customXml" Target="../ink/ink3844.xml"/><Relationship Id="rId152" Type="http://schemas.openxmlformats.org/officeDocument/2006/relationships/image" Target="../media/image500.png"/><Relationship Id="rId173" Type="http://schemas.openxmlformats.org/officeDocument/2006/relationships/customXml" Target="../ink/ink3865.xml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29" Type="http://schemas.openxmlformats.org/officeDocument/2006/relationships/customXml" Target="../ink/ink3893.xml"/><Relationship Id="rId240" Type="http://schemas.openxmlformats.org/officeDocument/2006/relationships/image" Target="../media/image587.png"/><Relationship Id="rId14" Type="http://schemas.openxmlformats.org/officeDocument/2006/relationships/image" Target="../media/image435.png"/><Relationship Id="rId35" Type="http://schemas.openxmlformats.org/officeDocument/2006/relationships/customXml" Target="../ink/ink3793.xml"/><Relationship Id="rId56" Type="http://schemas.openxmlformats.org/officeDocument/2006/relationships/customXml" Target="../ink/ink3804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8" Type="http://schemas.openxmlformats.org/officeDocument/2006/relationships/customXml" Target="../ink/ink3779.xml"/><Relationship Id="rId98" Type="http://schemas.openxmlformats.org/officeDocument/2006/relationships/image" Target="../media/image475.png"/><Relationship Id="rId121" Type="http://schemas.openxmlformats.org/officeDocument/2006/relationships/customXml" Target="../ink/ink3839.xml"/><Relationship Id="rId142" Type="http://schemas.openxmlformats.org/officeDocument/2006/relationships/image" Target="../media/image496.png"/><Relationship Id="rId163" Type="http://schemas.openxmlformats.org/officeDocument/2006/relationships/customXml" Target="../ink/ink3860.xml"/><Relationship Id="rId184" Type="http://schemas.openxmlformats.org/officeDocument/2006/relationships/image" Target="../media/image560.png"/><Relationship Id="rId219" Type="http://schemas.openxmlformats.org/officeDocument/2006/relationships/customXml" Target="../ink/ink3888.xml"/><Relationship Id="rId230" Type="http://schemas.openxmlformats.org/officeDocument/2006/relationships/image" Target="../media/image582.png"/><Relationship Id="rId251" Type="http://schemas.openxmlformats.org/officeDocument/2006/relationships/customXml" Target="../ink/ink3904.xml"/><Relationship Id="rId25" Type="http://schemas.openxmlformats.org/officeDocument/2006/relationships/customXml" Target="../ink/ink3788.xml"/><Relationship Id="rId46" Type="http://schemas.openxmlformats.org/officeDocument/2006/relationships/customXml" Target="../ink/ink3799.xml"/><Relationship Id="rId67" Type="http://schemas.openxmlformats.org/officeDocument/2006/relationships/customXml" Target="../ink/ink3810.xml"/><Relationship Id="rId88" Type="http://schemas.openxmlformats.org/officeDocument/2006/relationships/image" Target="../media/image470.png"/><Relationship Id="rId111" Type="http://schemas.openxmlformats.org/officeDocument/2006/relationships/customXml" Target="../ink/ink3834.xml"/><Relationship Id="rId132" Type="http://schemas.openxmlformats.org/officeDocument/2006/relationships/image" Target="../media/image491.png"/><Relationship Id="rId153" Type="http://schemas.openxmlformats.org/officeDocument/2006/relationships/customXml" Target="../ink/ink3855.xml"/><Relationship Id="rId174" Type="http://schemas.openxmlformats.org/officeDocument/2006/relationships/image" Target="../media/image555.png"/><Relationship Id="rId195" Type="http://schemas.openxmlformats.org/officeDocument/2006/relationships/customXml" Target="../ink/ink3876.xml"/><Relationship Id="rId209" Type="http://schemas.openxmlformats.org/officeDocument/2006/relationships/customXml" Target="../ink/ink3883.xml"/><Relationship Id="rId220" Type="http://schemas.openxmlformats.org/officeDocument/2006/relationships/image" Target="../media/image577.png"/><Relationship Id="rId241" Type="http://schemas.openxmlformats.org/officeDocument/2006/relationships/customXml" Target="../ink/ink3899.xml"/><Relationship Id="rId15" Type="http://schemas.openxmlformats.org/officeDocument/2006/relationships/customXml" Target="../ink/ink3783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78" Type="http://schemas.openxmlformats.org/officeDocument/2006/relationships/customXml" Target="../ink/ink3816.xml"/><Relationship Id="rId99" Type="http://schemas.openxmlformats.org/officeDocument/2006/relationships/customXml" Target="../ink/ink3827.xml"/><Relationship Id="rId101" Type="http://schemas.openxmlformats.org/officeDocument/2006/relationships/customXml" Target="../ink/ink3828.xml"/><Relationship Id="rId122" Type="http://schemas.openxmlformats.org/officeDocument/2006/relationships/image" Target="../media/image486.png"/><Relationship Id="rId143" Type="http://schemas.openxmlformats.org/officeDocument/2006/relationships/customXml" Target="../ink/ink3850.xml"/><Relationship Id="rId164" Type="http://schemas.openxmlformats.org/officeDocument/2006/relationships/image" Target="../media/image550.png"/><Relationship Id="rId185" Type="http://schemas.openxmlformats.org/officeDocument/2006/relationships/customXml" Target="../ink/ink3871.xml"/><Relationship Id="rId4" Type="http://schemas.openxmlformats.org/officeDocument/2006/relationships/customXml" Target="../ink/ink3777.xml"/><Relationship Id="rId9" Type="http://schemas.openxmlformats.org/officeDocument/2006/relationships/image" Target="../media/image433.png"/><Relationship Id="rId180" Type="http://schemas.openxmlformats.org/officeDocument/2006/relationships/image" Target="../media/image558.png"/><Relationship Id="rId210" Type="http://schemas.openxmlformats.org/officeDocument/2006/relationships/image" Target="../media/image572.png"/><Relationship Id="rId215" Type="http://schemas.openxmlformats.org/officeDocument/2006/relationships/customXml" Target="../ink/ink3886.xml"/><Relationship Id="rId236" Type="http://schemas.openxmlformats.org/officeDocument/2006/relationships/image" Target="../media/image585.png"/><Relationship Id="rId26" Type="http://schemas.openxmlformats.org/officeDocument/2006/relationships/image" Target="../media/image441.png"/><Relationship Id="rId231" Type="http://schemas.openxmlformats.org/officeDocument/2006/relationships/customXml" Target="../ink/ink3894.xml"/><Relationship Id="rId252" Type="http://schemas.openxmlformats.org/officeDocument/2006/relationships/image" Target="../media/image593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3822.xml"/><Relationship Id="rId112" Type="http://schemas.openxmlformats.org/officeDocument/2006/relationships/image" Target="../media/image481.png"/><Relationship Id="rId133" Type="http://schemas.openxmlformats.org/officeDocument/2006/relationships/customXml" Target="../ink/ink3845.xml"/><Relationship Id="rId154" Type="http://schemas.openxmlformats.org/officeDocument/2006/relationships/image" Target="../media/image501.png"/><Relationship Id="rId175" Type="http://schemas.openxmlformats.org/officeDocument/2006/relationships/customXml" Target="../ink/ink3866.xml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3889.xml"/><Relationship Id="rId242" Type="http://schemas.openxmlformats.org/officeDocument/2006/relationships/image" Target="../media/image588.png"/><Relationship Id="rId37" Type="http://schemas.openxmlformats.org/officeDocument/2006/relationships/customXml" Target="../ink/ink3794.xml"/><Relationship Id="rId58" Type="http://schemas.openxmlformats.org/officeDocument/2006/relationships/customXml" Target="../ink/ink3805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3840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861.xml"/><Relationship Id="rId186" Type="http://schemas.openxmlformats.org/officeDocument/2006/relationships/image" Target="../media/image561.png"/><Relationship Id="rId211" Type="http://schemas.openxmlformats.org/officeDocument/2006/relationships/customXml" Target="../ink/ink3884.xml"/><Relationship Id="rId232" Type="http://schemas.openxmlformats.org/officeDocument/2006/relationships/image" Target="../media/image583.png"/><Relationship Id="rId27" Type="http://schemas.openxmlformats.org/officeDocument/2006/relationships/customXml" Target="../ink/ink3789.xml"/><Relationship Id="rId48" Type="http://schemas.openxmlformats.org/officeDocument/2006/relationships/customXml" Target="../ink/ink3800.xml"/><Relationship Id="rId69" Type="http://schemas.openxmlformats.org/officeDocument/2006/relationships/customXml" Target="../ink/ink3811.xml"/><Relationship Id="rId113" Type="http://schemas.openxmlformats.org/officeDocument/2006/relationships/customXml" Target="../ink/ink3835.xml"/><Relationship Id="rId134" Type="http://schemas.openxmlformats.org/officeDocument/2006/relationships/image" Target="../media/image492.png"/><Relationship Id="rId80" Type="http://schemas.openxmlformats.org/officeDocument/2006/relationships/customXml" Target="../ink/ink3817.xml"/><Relationship Id="rId155" Type="http://schemas.openxmlformats.org/officeDocument/2006/relationships/customXml" Target="../ink/ink3856.xml"/><Relationship Id="rId176" Type="http://schemas.openxmlformats.org/officeDocument/2006/relationships/image" Target="../media/image556.png"/><Relationship Id="rId197" Type="http://schemas.openxmlformats.org/officeDocument/2006/relationships/customXml" Target="../ink/ink3877.xml"/><Relationship Id="rId201" Type="http://schemas.openxmlformats.org/officeDocument/2006/relationships/customXml" Target="../ink/ink3879.xml"/><Relationship Id="rId222" Type="http://schemas.openxmlformats.org/officeDocument/2006/relationships/image" Target="../media/image578.png"/><Relationship Id="rId243" Type="http://schemas.openxmlformats.org/officeDocument/2006/relationships/customXml" Target="../ink/ink3900.xml"/><Relationship Id="rId17" Type="http://schemas.openxmlformats.org/officeDocument/2006/relationships/customXml" Target="../ink/ink3784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3829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3823.xml"/><Relationship Id="rId145" Type="http://schemas.openxmlformats.org/officeDocument/2006/relationships/customXml" Target="../ink/ink3851.xml"/><Relationship Id="rId166" Type="http://schemas.openxmlformats.org/officeDocument/2006/relationships/image" Target="../media/image551.png"/><Relationship Id="rId187" Type="http://schemas.openxmlformats.org/officeDocument/2006/relationships/customXml" Target="../ink/ink387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3895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60" Type="http://schemas.openxmlformats.org/officeDocument/2006/relationships/customXml" Target="../ink/ink3806.xml"/><Relationship Id="rId81" Type="http://schemas.openxmlformats.org/officeDocument/2006/relationships/image" Target="../media/image467.png"/><Relationship Id="rId135" Type="http://schemas.openxmlformats.org/officeDocument/2006/relationships/customXml" Target="../ink/ink3846.xml"/><Relationship Id="rId156" Type="http://schemas.openxmlformats.org/officeDocument/2006/relationships/image" Target="../media/image502.png"/><Relationship Id="rId177" Type="http://schemas.openxmlformats.org/officeDocument/2006/relationships/customXml" Target="../ink/ink3867.xml"/><Relationship Id="rId198" Type="http://schemas.openxmlformats.org/officeDocument/2006/relationships/image" Target="../media/image566.png"/><Relationship Id="rId202" Type="http://schemas.openxmlformats.org/officeDocument/2006/relationships/image" Target="../media/image568.png"/><Relationship Id="rId223" Type="http://schemas.openxmlformats.org/officeDocument/2006/relationships/customXml" Target="../ink/ink3890.xml"/><Relationship Id="rId244" Type="http://schemas.openxmlformats.org/officeDocument/2006/relationships/image" Target="../media/image589.png"/><Relationship Id="rId18" Type="http://schemas.openxmlformats.org/officeDocument/2006/relationships/image" Target="../media/image437.png"/><Relationship Id="rId39" Type="http://schemas.openxmlformats.org/officeDocument/2006/relationships/customXml" Target="../ink/ink3795.xml"/><Relationship Id="rId50" Type="http://schemas.openxmlformats.org/officeDocument/2006/relationships/customXml" Target="../ink/ink3801.xml"/><Relationship Id="rId104" Type="http://schemas.openxmlformats.org/officeDocument/2006/relationships/customXml" Target="../ink/ink3830.xml"/><Relationship Id="rId125" Type="http://schemas.openxmlformats.org/officeDocument/2006/relationships/customXml" Target="../ink/ink3841.xml"/><Relationship Id="rId146" Type="http://schemas.openxmlformats.org/officeDocument/2006/relationships/image" Target="../media/image498.png"/><Relationship Id="rId167" Type="http://schemas.openxmlformats.org/officeDocument/2006/relationships/customXml" Target="../ink/ink3862.xml"/><Relationship Id="rId188" Type="http://schemas.openxmlformats.org/officeDocument/2006/relationships/image" Target="../media/image562.png"/><Relationship Id="rId71" Type="http://schemas.openxmlformats.org/officeDocument/2006/relationships/customXml" Target="../ink/ink3812.xml"/><Relationship Id="rId92" Type="http://schemas.openxmlformats.org/officeDocument/2006/relationships/image" Target="../media/image472.png"/><Relationship Id="rId213" Type="http://schemas.openxmlformats.org/officeDocument/2006/relationships/customXml" Target="../ink/ink3885.xml"/><Relationship Id="rId234" Type="http://schemas.openxmlformats.org/officeDocument/2006/relationships/image" Target="../media/image584.png"/><Relationship Id="rId2" Type="http://schemas.openxmlformats.org/officeDocument/2006/relationships/customXml" Target="../ink/ink3776.xml"/><Relationship Id="rId29" Type="http://schemas.openxmlformats.org/officeDocument/2006/relationships/customXml" Target="../ink/ink3790.xml"/><Relationship Id="rId40" Type="http://schemas.openxmlformats.org/officeDocument/2006/relationships/image" Target="../media/image448.png"/><Relationship Id="rId115" Type="http://schemas.openxmlformats.org/officeDocument/2006/relationships/customXml" Target="../ink/ink3836.xml"/><Relationship Id="rId136" Type="http://schemas.openxmlformats.org/officeDocument/2006/relationships/image" Target="../media/image493.png"/><Relationship Id="rId157" Type="http://schemas.openxmlformats.org/officeDocument/2006/relationships/customXml" Target="../ink/ink3857.xml"/><Relationship Id="rId178" Type="http://schemas.openxmlformats.org/officeDocument/2006/relationships/image" Target="../media/image557.png"/><Relationship Id="rId61" Type="http://schemas.openxmlformats.org/officeDocument/2006/relationships/customXml" Target="../ink/ink3807.xml"/><Relationship Id="rId82" Type="http://schemas.openxmlformats.org/officeDocument/2006/relationships/customXml" Target="../ink/ink3818.xml"/><Relationship Id="rId199" Type="http://schemas.openxmlformats.org/officeDocument/2006/relationships/customXml" Target="../ink/ink3878.xml"/><Relationship Id="rId203" Type="http://schemas.openxmlformats.org/officeDocument/2006/relationships/customXml" Target="../ink/ink3880.xml"/><Relationship Id="rId19" Type="http://schemas.openxmlformats.org/officeDocument/2006/relationships/customXml" Target="../ink/ink3785.xml"/><Relationship Id="rId224" Type="http://schemas.openxmlformats.org/officeDocument/2006/relationships/image" Target="../media/image579.png"/><Relationship Id="rId245" Type="http://schemas.openxmlformats.org/officeDocument/2006/relationships/customXml" Target="../ink/ink3901.xml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3852.xml"/><Relationship Id="rId168" Type="http://schemas.openxmlformats.org/officeDocument/2006/relationships/image" Target="../media/image552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3824.xml"/><Relationship Id="rId189" Type="http://schemas.openxmlformats.org/officeDocument/2006/relationships/customXml" Target="../ink/ink3873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3896.xml"/><Relationship Id="rId116" Type="http://schemas.openxmlformats.org/officeDocument/2006/relationships/image" Target="../media/image483.png"/><Relationship Id="rId137" Type="http://schemas.openxmlformats.org/officeDocument/2006/relationships/customXml" Target="../ink/ink3847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3796.xml"/><Relationship Id="rId62" Type="http://schemas.openxmlformats.org/officeDocument/2006/relationships/image" Target="../media/image458.png"/><Relationship Id="rId83" Type="http://schemas.openxmlformats.org/officeDocument/2006/relationships/customXml" Target="../ink/ink3819.xml"/><Relationship Id="rId179" Type="http://schemas.openxmlformats.org/officeDocument/2006/relationships/customXml" Target="../ink/ink3868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5" Type="http://schemas.openxmlformats.org/officeDocument/2006/relationships/customXml" Target="../ink/ink3891.xml"/><Relationship Id="rId246" Type="http://schemas.openxmlformats.org/officeDocument/2006/relationships/image" Target="../media/image590.png"/><Relationship Id="rId106" Type="http://schemas.openxmlformats.org/officeDocument/2006/relationships/customXml" Target="../ink/ink3831.xml"/><Relationship Id="rId127" Type="http://schemas.openxmlformats.org/officeDocument/2006/relationships/customXml" Target="../ink/ink3842.xml"/><Relationship Id="rId10" Type="http://schemas.openxmlformats.org/officeDocument/2006/relationships/customXml" Target="../ink/ink3780.xml"/><Relationship Id="rId31" Type="http://schemas.openxmlformats.org/officeDocument/2006/relationships/customXml" Target="../ink/ink3791.xml"/><Relationship Id="rId52" Type="http://schemas.openxmlformats.org/officeDocument/2006/relationships/customXml" Target="../ink/ink3802.xml"/><Relationship Id="rId73" Type="http://schemas.openxmlformats.org/officeDocument/2006/relationships/customXml" Target="../ink/ink3813.xml"/><Relationship Id="rId94" Type="http://schemas.openxmlformats.org/officeDocument/2006/relationships/image" Target="../media/image473.png"/><Relationship Id="rId148" Type="http://schemas.openxmlformats.org/officeDocument/2006/relationships/image" Target="../media/image243.png"/><Relationship Id="rId169" Type="http://schemas.openxmlformats.org/officeDocument/2006/relationships/customXml" Target="../ink/ink3863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966.xml"/><Relationship Id="rId21" Type="http://schemas.openxmlformats.org/officeDocument/2006/relationships/customXml" Target="../ink/ink3915.xml"/><Relationship Id="rId63" Type="http://schemas.openxmlformats.org/officeDocument/2006/relationships/customXml" Target="../ink/ink3937.xml"/><Relationship Id="rId159" Type="http://schemas.openxmlformats.org/officeDocument/2006/relationships/customXml" Target="../ink/ink3987.xml"/><Relationship Id="rId170" Type="http://schemas.openxmlformats.org/officeDocument/2006/relationships/image" Target="../media/image553.png"/><Relationship Id="rId226" Type="http://schemas.openxmlformats.org/officeDocument/2006/relationships/image" Target="../media/image580.png"/><Relationship Id="rId268" Type="http://schemas.openxmlformats.org/officeDocument/2006/relationships/image" Target="../media/image601.png"/><Relationship Id="rId32" Type="http://schemas.openxmlformats.org/officeDocument/2006/relationships/image" Target="../media/image44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5" Type="http://schemas.openxmlformats.org/officeDocument/2006/relationships/image" Target="../media/image12.png"/><Relationship Id="rId181" Type="http://schemas.openxmlformats.org/officeDocument/2006/relationships/customXml" Target="../ink/ink3998.xml"/><Relationship Id="rId237" Type="http://schemas.openxmlformats.org/officeDocument/2006/relationships/customXml" Target="../ink/ink4026.xml"/><Relationship Id="rId279" Type="http://schemas.openxmlformats.org/officeDocument/2006/relationships/customXml" Target="../ink/ink4047.xml"/><Relationship Id="rId43" Type="http://schemas.openxmlformats.org/officeDocument/2006/relationships/image" Target="../media/image449.png"/><Relationship Id="rId139" Type="http://schemas.openxmlformats.org/officeDocument/2006/relationships/customXml" Target="../ink/ink3977.xml"/><Relationship Id="rId85" Type="http://schemas.openxmlformats.org/officeDocument/2006/relationships/customXml" Target="../ink/ink3949.xml"/><Relationship Id="rId150" Type="http://schemas.openxmlformats.org/officeDocument/2006/relationships/image" Target="../media/image499.png"/><Relationship Id="rId171" Type="http://schemas.openxmlformats.org/officeDocument/2006/relationships/customXml" Target="../ink/ink3993.xml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27" Type="http://schemas.openxmlformats.org/officeDocument/2006/relationships/customXml" Target="../ink/ink4021.xml"/><Relationship Id="rId248" Type="http://schemas.openxmlformats.org/officeDocument/2006/relationships/image" Target="../media/image591.png"/><Relationship Id="rId269" Type="http://schemas.openxmlformats.org/officeDocument/2006/relationships/customXml" Target="../ink/ink4042.xml"/><Relationship Id="rId12" Type="http://schemas.openxmlformats.org/officeDocument/2006/relationships/image" Target="../media/image434.png"/><Relationship Id="rId33" Type="http://schemas.openxmlformats.org/officeDocument/2006/relationships/customXml" Target="../ink/ink3921.xml"/><Relationship Id="rId108" Type="http://schemas.openxmlformats.org/officeDocument/2006/relationships/customXml" Target="../ink/ink3961.xml"/><Relationship Id="rId129" Type="http://schemas.openxmlformats.org/officeDocument/2006/relationships/customXml" Target="../ink/ink3972.xml"/><Relationship Id="rId280" Type="http://schemas.openxmlformats.org/officeDocument/2006/relationships/image" Target="../media/image607.png"/><Relationship Id="rId54" Type="http://schemas.openxmlformats.org/officeDocument/2006/relationships/customXml" Target="../ink/ink3932.xml"/><Relationship Id="rId75" Type="http://schemas.openxmlformats.org/officeDocument/2006/relationships/customXml" Target="../ink/ink3943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3988.xml"/><Relationship Id="rId182" Type="http://schemas.openxmlformats.org/officeDocument/2006/relationships/image" Target="../media/image559.png"/><Relationship Id="rId217" Type="http://schemas.openxmlformats.org/officeDocument/2006/relationships/customXml" Target="../ink/ink4016.xml"/><Relationship Id="rId6" Type="http://schemas.openxmlformats.org/officeDocument/2006/relationships/customXml" Target="../ink/ink3907.xml"/><Relationship Id="rId238" Type="http://schemas.openxmlformats.org/officeDocument/2006/relationships/image" Target="../media/image586.png"/><Relationship Id="rId259" Type="http://schemas.openxmlformats.org/officeDocument/2006/relationships/customXml" Target="../ink/ink4037.xml"/><Relationship Id="rId23" Type="http://schemas.openxmlformats.org/officeDocument/2006/relationships/customXml" Target="../ink/ink3916.xml"/><Relationship Id="rId119" Type="http://schemas.openxmlformats.org/officeDocument/2006/relationships/customXml" Target="../ink/ink3967.xml"/><Relationship Id="rId270" Type="http://schemas.openxmlformats.org/officeDocument/2006/relationships/image" Target="../media/image602.png"/><Relationship Id="rId44" Type="http://schemas.openxmlformats.org/officeDocument/2006/relationships/customXml" Target="../ink/ink3927.xml"/><Relationship Id="rId65" Type="http://schemas.openxmlformats.org/officeDocument/2006/relationships/customXml" Target="../ink/ink3938.xml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51" Type="http://schemas.openxmlformats.org/officeDocument/2006/relationships/customXml" Target="../ink/ink3983.xml"/><Relationship Id="rId172" Type="http://schemas.openxmlformats.org/officeDocument/2006/relationships/image" Target="../media/image554.png"/><Relationship Id="rId193" Type="http://schemas.openxmlformats.org/officeDocument/2006/relationships/customXml" Target="../ink/ink4004.xml"/><Relationship Id="rId207" Type="http://schemas.openxmlformats.org/officeDocument/2006/relationships/customXml" Target="../ink/ink4011.xml"/><Relationship Id="rId228" Type="http://schemas.openxmlformats.org/officeDocument/2006/relationships/image" Target="../media/image581.png"/><Relationship Id="rId249" Type="http://schemas.openxmlformats.org/officeDocument/2006/relationships/customXml" Target="../ink/ink4032.xml"/><Relationship Id="rId13" Type="http://schemas.openxmlformats.org/officeDocument/2006/relationships/customXml" Target="../ink/ink3911.xml"/><Relationship Id="rId109" Type="http://schemas.openxmlformats.org/officeDocument/2006/relationships/image" Target="../media/image480.png"/><Relationship Id="rId260" Type="http://schemas.openxmlformats.org/officeDocument/2006/relationships/image" Target="../media/image597.png"/><Relationship Id="rId281" Type="http://schemas.openxmlformats.org/officeDocument/2006/relationships/customXml" Target="../ink/ink4048.xml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3944.xml"/><Relationship Id="rId97" Type="http://schemas.openxmlformats.org/officeDocument/2006/relationships/customXml" Target="../ink/ink3955.xml"/><Relationship Id="rId120" Type="http://schemas.openxmlformats.org/officeDocument/2006/relationships/image" Target="../media/image485.png"/><Relationship Id="rId141" Type="http://schemas.openxmlformats.org/officeDocument/2006/relationships/customXml" Target="../ink/ink3978.xml"/><Relationship Id="rId7" Type="http://schemas.openxmlformats.org/officeDocument/2006/relationships/image" Target="../media/image432.png"/><Relationship Id="rId162" Type="http://schemas.openxmlformats.org/officeDocument/2006/relationships/image" Target="../media/image549.png"/><Relationship Id="rId183" Type="http://schemas.openxmlformats.org/officeDocument/2006/relationships/customXml" Target="../ink/ink3999.xml"/><Relationship Id="rId218" Type="http://schemas.openxmlformats.org/officeDocument/2006/relationships/image" Target="../media/image576.png"/><Relationship Id="rId239" Type="http://schemas.openxmlformats.org/officeDocument/2006/relationships/customXml" Target="../ink/ink4027.xml"/><Relationship Id="rId250" Type="http://schemas.openxmlformats.org/officeDocument/2006/relationships/image" Target="../media/image592.png"/><Relationship Id="rId271" Type="http://schemas.openxmlformats.org/officeDocument/2006/relationships/customXml" Target="../ink/ink4043.xml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3950.xml"/><Relationship Id="rId110" Type="http://schemas.openxmlformats.org/officeDocument/2006/relationships/customXml" Target="../ink/ink3962.xml"/><Relationship Id="rId131" Type="http://schemas.openxmlformats.org/officeDocument/2006/relationships/customXml" Target="../ink/ink3973.xml"/><Relationship Id="rId152" Type="http://schemas.openxmlformats.org/officeDocument/2006/relationships/image" Target="../media/image500.png"/><Relationship Id="rId173" Type="http://schemas.openxmlformats.org/officeDocument/2006/relationships/customXml" Target="../ink/ink3994.xml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29" Type="http://schemas.openxmlformats.org/officeDocument/2006/relationships/customXml" Target="../ink/ink4022.xml"/><Relationship Id="rId240" Type="http://schemas.openxmlformats.org/officeDocument/2006/relationships/image" Target="../media/image587.png"/><Relationship Id="rId261" Type="http://schemas.openxmlformats.org/officeDocument/2006/relationships/customXml" Target="../ink/ink4038.xml"/><Relationship Id="rId14" Type="http://schemas.openxmlformats.org/officeDocument/2006/relationships/image" Target="../media/image435.png"/><Relationship Id="rId35" Type="http://schemas.openxmlformats.org/officeDocument/2006/relationships/customXml" Target="../ink/ink3922.xml"/><Relationship Id="rId56" Type="http://schemas.openxmlformats.org/officeDocument/2006/relationships/customXml" Target="../ink/ink3933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282" Type="http://schemas.openxmlformats.org/officeDocument/2006/relationships/image" Target="../media/image608.png"/><Relationship Id="rId8" Type="http://schemas.openxmlformats.org/officeDocument/2006/relationships/customXml" Target="../ink/ink3908.xml"/><Relationship Id="rId98" Type="http://schemas.openxmlformats.org/officeDocument/2006/relationships/image" Target="../media/image475.png"/><Relationship Id="rId121" Type="http://schemas.openxmlformats.org/officeDocument/2006/relationships/customXml" Target="../ink/ink3968.xml"/><Relationship Id="rId142" Type="http://schemas.openxmlformats.org/officeDocument/2006/relationships/image" Target="../media/image496.png"/><Relationship Id="rId163" Type="http://schemas.openxmlformats.org/officeDocument/2006/relationships/customXml" Target="../ink/ink3989.xml"/><Relationship Id="rId184" Type="http://schemas.openxmlformats.org/officeDocument/2006/relationships/image" Target="../media/image560.png"/><Relationship Id="rId219" Type="http://schemas.openxmlformats.org/officeDocument/2006/relationships/customXml" Target="../ink/ink4017.xml"/><Relationship Id="rId230" Type="http://schemas.openxmlformats.org/officeDocument/2006/relationships/image" Target="../media/image582.png"/><Relationship Id="rId251" Type="http://schemas.openxmlformats.org/officeDocument/2006/relationships/customXml" Target="../ink/ink4033.xml"/><Relationship Id="rId25" Type="http://schemas.openxmlformats.org/officeDocument/2006/relationships/customXml" Target="../ink/ink3917.xml"/><Relationship Id="rId46" Type="http://schemas.openxmlformats.org/officeDocument/2006/relationships/customXml" Target="../ink/ink3928.xml"/><Relationship Id="rId67" Type="http://schemas.openxmlformats.org/officeDocument/2006/relationships/customXml" Target="../ink/ink3939.xml"/><Relationship Id="rId272" Type="http://schemas.openxmlformats.org/officeDocument/2006/relationships/image" Target="../media/image603.png"/><Relationship Id="rId88" Type="http://schemas.openxmlformats.org/officeDocument/2006/relationships/image" Target="../media/image470.png"/><Relationship Id="rId111" Type="http://schemas.openxmlformats.org/officeDocument/2006/relationships/customXml" Target="../ink/ink3963.xml"/><Relationship Id="rId132" Type="http://schemas.openxmlformats.org/officeDocument/2006/relationships/image" Target="../media/image491.png"/><Relationship Id="rId153" Type="http://schemas.openxmlformats.org/officeDocument/2006/relationships/customXml" Target="../ink/ink3984.xml"/><Relationship Id="rId174" Type="http://schemas.openxmlformats.org/officeDocument/2006/relationships/image" Target="../media/image555.png"/><Relationship Id="rId195" Type="http://schemas.openxmlformats.org/officeDocument/2006/relationships/customXml" Target="../ink/ink4005.xml"/><Relationship Id="rId209" Type="http://schemas.openxmlformats.org/officeDocument/2006/relationships/customXml" Target="../ink/ink4012.xml"/><Relationship Id="rId220" Type="http://schemas.openxmlformats.org/officeDocument/2006/relationships/image" Target="../media/image577.png"/><Relationship Id="rId241" Type="http://schemas.openxmlformats.org/officeDocument/2006/relationships/customXml" Target="../ink/ink4028.xml"/><Relationship Id="rId15" Type="http://schemas.openxmlformats.org/officeDocument/2006/relationships/customXml" Target="../ink/ink3912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262" Type="http://schemas.openxmlformats.org/officeDocument/2006/relationships/image" Target="../media/image598.png"/><Relationship Id="rId283" Type="http://schemas.openxmlformats.org/officeDocument/2006/relationships/customXml" Target="../ink/ink4049.xml"/><Relationship Id="rId78" Type="http://schemas.openxmlformats.org/officeDocument/2006/relationships/customXml" Target="../ink/ink3945.xml"/><Relationship Id="rId99" Type="http://schemas.openxmlformats.org/officeDocument/2006/relationships/customXml" Target="../ink/ink3956.xml"/><Relationship Id="rId101" Type="http://schemas.openxmlformats.org/officeDocument/2006/relationships/customXml" Target="../ink/ink3957.xml"/><Relationship Id="rId122" Type="http://schemas.openxmlformats.org/officeDocument/2006/relationships/image" Target="../media/image486.png"/><Relationship Id="rId143" Type="http://schemas.openxmlformats.org/officeDocument/2006/relationships/customXml" Target="../ink/ink3979.xml"/><Relationship Id="rId164" Type="http://schemas.openxmlformats.org/officeDocument/2006/relationships/image" Target="../media/image550.png"/><Relationship Id="rId185" Type="http://schemas.openxmlformats.org/officeDocument/2006/relationships/customXml" Target="../ink/ink4000.xml"/><Relationship Id="rId9" Type="http://schemas.openxmlformats.org/officeDocument/2006/relationships/image" Target="../media/image433.png"/><Relationship Id="rId210" Type="http://schemas.openxmlformats.org/officeDocument/2006/relationships/image" Target="../media/image572.png"/><Relationship Id="rId26" Type="http://schemas.openxmlformats.org/officeDocument/2006/relationships/image" Target="../media/image441.png"/><Relationship Id="rId231" Type="http://schemas.openxmlformats.org/officeDocument/2006/relationships/customXml" Target="../ink/ink4023.xml"/><Relationship Id="rId252" Type="http://schemas.openxmlformats.org/officeDocument/2006/relationships/image" Target="../media/image593.png"/><Relationship Id="rId273" Type="http://schemas.openxmlformats.org/officeDocument/2006/relationships/customXml" Target="../ink/ink4044.xml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3951.xml"/><Relationship Id="rId112" Type="http://schemas.openxmlformats.org/officeDocument/2006/relationships/image" Target="../media/image481.png"/><Relationship Id="rId133" Type="http://schemas.openxmlformats.org/officeDocument/2006/relationships/customXml" Target="../ink/ink3974.xml"/><Relationship Id="rId154" Type="http://schemas.openxmlformats.org/officeDocument/2006/relationships/image" Target="../media/image501.png"/><Relationship Id="rId175" Type="http://schemas.openxmlformats.org/officeDocument/2006/relationships/customXml" Target="../ink/ink3995.xml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4018.xml"/><Relationship Id="rId242" Type="http://schemas.openxmlformats.org/officeDocument/2006/relationships/image" Target="../media/image588.png"/><Relationship Id="rId263" Type="http://schemas.openxmlformats.org/officeDocument/2006/relationships/customXml" Target="../ink/ink4039.xml"/><Relationship Id="rId284" Type="http://schemas.openxmlformats.org/officeDocument/2006/relationships/image" Target="../media/image609.png"/><Relationship Id="rId37" Type="http://schemas.openxmlformats.org/officeDocument/2006/relationships/customXml" Target="../ink/ink3923.xml"/><Relationship Id="rId58" Type="http://schemas.openxmlformats.org/officeDocument/2006/relationships/customXml" Target="../ink/ink3934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3969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3990.xml"/><Relationship Id="rId186" Type="http://schemas.openxmlformats.org/officeDocument/2006/relationships/image" Target="../media/image561.png"/><Relationship Id="rId211" Type="http://schemas.openxmlformats.org/officeDocument/2006/relationships/customXml" Target="../ink/ink4013.xml"/><Relationship Id="rId232" Type="http://schemas.openxmlformats.org/officeDocument/2006/relationships/image" Target="../media/image583.png"/><Relationship Id="rId253" Type="http://schemas.openxmlformats.org/officeDocument/2006/relationships/customXml" Target="../ink/ink4034.xml"/><Relationship Id="rId274" Type="http://schemas.openxmlformats.org/officeDocument/2006/relationships/image" Target="../media/image604.png"/><Relationship Id="rId27" Type="http://schemas.openxmlformats.org/officeDocument/2006/relationships/customXml" Target="../ink/ink3918.xml"/><Relationship Id="rId48" Type="http://schemas.openxmlformats.org/officeDocument/2006/relationships/customXml" Target="../ink/ink3929.xml"/><Relationship Id="rId69" Type="http://schemas.openxmlformats.org/officeDocument/2006/relationships/customXml" Target="../ink/ink3940.xml"/><Relationship Id="rId113" Type="http://schemas.openxmlformats.org/officeDocument/2006/relationships/customXml" Target="../ink/ink3964.xml"/><Relationship Id="rId134" Type="http://schemas.openxmlformats.org/officeDocument/2006/relationships/image" Target="../media/image492.png"/><Relationship Id="rId80" Type="http://schemas.openxmlformats.org/officeDocument/2006/relationships/customXml" Target="../ink/ink3946.xml"/><Relationship Id="rId155" Type="http://schemas.openxmlformats.org/officeDocument/2006/relationships/customXml" Target="../ink/ink3985.xml"/><Relationship Id="rId176" Type="http://schemas.openxmlformats.org/officeDocument/2006/relationships/image" Target="../media/image556.png"/><Relationship Id="rId197" Type="http://schemas.openxmlformats.org/officeDocument/2006/relationships/customXml" Target="../ink/ink4006.xml"/><Relationship Id="rId201" Type="http://schemas.openxmlformats.org/officeDocument/2006/relationships/customXml" Target="../ink/ink4008.xml"/><Relationship Id="rId222" Type="http://schemas.openxmlformats.org/officeDocument/2006/relationships/image" Target="../media/image578.png"/><Relationship Id="rId243" Type="http://schemas.openxmlformats.org/officeDocument/2006/relationships/customXml" Target="../ink/ink4029.xml"/><Relationship Id="rId264" Type="http://schemas.openxmlformats.org/officeDocument/2006/relationships/image" Target="../media/image599.png"/><Relationship Id="rId285" Type="http://schemas.openxmlformats.org/officeDocument/2006/relationships/customXml" Target="../ink/ink4050.xml"/><Relationship Id="rId17" Type="http://schemas.openxmlformats.org/officeDocument/2006/relationships/customXml" Target="../ink/ink3913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3958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3952.xml"/><Relationship Id="rId145" Type="http://schemas.openxmlformats.org/officeDocument/2006/relationships/customXml" Target="../ink/ink3980.xml"/><Relationship Id="rId166" Type="http://schemas.openxmlformats.org/officeDocument/2006/relationships/image" Target="../media/image551.png"/><Relationship Id="rId187" Type="http://schemas.openxmlformats.org/officeDocument/2006/relationships/customXml" Target="../ink/ink400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4024.xml"/><Relationship Id="rId254" Type="http://schemas.openxmlformats.org/officeDocument/2006/relationships/image" Target="../media/image594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275" Type="http://schemas.openxmlformats.org/officeDocument/2006/relationships/customXml" Target="../ink/ink4045.xml"/><Relationship Id="rId60" Type="http://schemas.openxmlformats.org/officeDocument/2006/relationships/customXml" Target="../ink/ink3935.xml"/><Relationship Id="rId81" Type="http://schemas.openxmlformats.org/officeDocument/2006/relationships/image" Target="../media/image467.png"/><Relationship Id="rId135" Type="http://schemas.openxmlformats.org/officeDocument/2006/relationships/customXml" Target="../ink/ink3975.xml"/><Relationship Id="rId156" Type="http://schemas.openxmlformats.org/officeDocument/2006/relationships/image" Target="../media/image502.png"/><Relationship Id="rId177" Type="http://schemas.openxmlformats.org/officeDocument/2006/relationships/customXml" Target="../ink/ink3996.xml"/><Relationship Id="rId198" Type="http://schemas.openxmlformats.org/officeDocument/2006/relationships/image" Target="../media/image566.png"/><Relationship Id="rId202" Type="http://schemas.openxmlformats.org/officeDocument/2006/relationships/image" Target="../media/image568.png"/><Relationship Id="rId223" Type="http://schemas.openxmlformats.org/officeDocument/2006/relationships/customXml" Target="../ink/ink4019.xml"/><Relationship Id="rId244" Type="http://schemas.openxmlformats.org/officeDocument/2006/relationships/image" Target="../media/image589.png"/><Relationship Id="rId18" Type="http://schemas.openxmlformats.org/officeDocument/2006/relationships/image" Target="../media/image437.png"/><Relationship Id="rId39" Type="http://schemas.openxmlformats.org/officeDocument/2006/relationships/customXml" Target="../ink/ink3924.xml"/><Relationship Id="rId265" Type="http://schemas.openxmlformats.org/officeDocument/2006/relationships/customXml" Target="../ink/ink4040.xml"/><Relationship Id="rId286" Type="http://schemas.openxmlformats.org/officeDocument/2006/relationships/image" Target="../media/image610.png"/><Relationship Id="rId50" Type="http://schemas.openxmlformats.org/officeDocument/2006/relationships/customXml" Target="../ink/ink3930.xml"/><Relationship Id="rId104" Type="http://schemas.openxmlformats.org/officeDocument/2006/relationships/customXml" Target="../ink/ink3959.xml"/><Relationship Id="rId125" Type="http://schemas.openxmlformats.org/officeDocument/2006/relationships/customXml" Target="../ink/ink3970.xml"/><Relationship Id="rId146" Type="http://schemas.openxmlformats.org/officeDocument/2006/relationships/image" Target="../media/image498.png"/><Relationship Id="rId167" Type="http://schemas.openxmlformats.org/officeDocument/2006/relationships/customXml" Target="../ink/ink3991.xml"/><Relationship Id="rId188" Type="http://schemas.openxmlformats.org/officeDocument/2006/relationships/image" Target="../media/image562.png"/><Relationship Id="rId71" Type="http://schemas.openxmlformats.org/officeDocument/2006/relationships/customXml" Target="../ink/ink3941.xml"/><Relationship Id="rId92" Type="http://schemas.openxmlformats.org/officeDocument/2006/relationships/image" Target="../media/image472.png"/><Relationship Id="rId213" Type="http://schemas.openxmlformats.org/officeDocument/2006/relationships/customXml" Target="../ink/ink4014.xml"/><Relationship Id="rId234" Type="http://schemas.openxmlformats.org/officeDocument/2006/relationships/image" Target="../media/image584.png"/><Relationship Id="rId2" Type="http://schemas.openxmlformats.org/officeDocument/2006/relationships/customXml" Target="../ink/ink3905.xml"/><Relationship Id="rId29" Type="http://schemas.openxmlformats.org/officeDocument/2006/relationships/customXml" Target="../ink/ink3919.xml"/><Relationship Id="rId255" Type="http://schemas.openxmlformats.org/officeDocument/2006/relationships/customXml" Target="../ink/ink4035.xml"/><Relationship Id="rId276" Type="http://schemas.openxmlformats.org/officeDocument/2006/relationships/image" Target="../media/image605.png"/><Relationship Id="rId40" Type="http://schemas.openxmlformats.org/officeDocument/2006/relationships/image" Target="../media/image448.png"/><Relationship Id="rId115" Type="http://schemas.openxmlformats.org/officeDocument/2006/relationships/customXml" Target="../ink/ink3965.xml"/><Relationship Id="rId136" Type="http://schemas.openxmlformats.org/officeDocument/2006/relationships/image" Target="../media/image493.png"/><Relationship Id="rId157" Type="http://schemas.openxmlformats.org/officeDocument/2006/relationships/customXml" Target="../ink/ink3986.xml"/><Relationship Id="rId178" Type="http://schemas.openxmlformats.org/officeDocument/2006/relationships/image" Target="../media/image557.png"/><Relationship Id="rId61" Type="http://schemas.openxmlformats.org/officeDocument/2006/relationships/customXml" Target="../ink/ink3936.xml"/><Relationship Id="rId82" Type="http://schemas.openxmlformats.org/officeDocument/2006/relationships/customXml" Target="../ink/ink3947.xml"/><Relationship Id="rId199" Type="http://schemas.openxmlformats.org/officeDocument/2006/relationships/customXml" Target="../ink/ink4007.xml"/><Relationship Id="rId203" Type="http://schemas.openxmlformats.org/officeDocument/2006/relationships/customXml" Target="../ink/ink4009.xml"/><Relationship Id="rId19" Type="http://schemas.openxmlformats.org/officeDocument/2006/relationships/customXml" Target="../ink/ink3914.xml"/><Relationship Id="rId224" Type="http://schemas.openxmlformats.org/officeDocument/2006/relationships/image" Target="../media/image579.png"/><Relationship Id="rId245" Type="http://schemas.openxmlformats.org/officeDocument/2006/relationships/customXml" Target="../ink/ink4030.xml"/><Relationship Id="rId266" Type="http://schemas.openxmlformats.org/officeDocument/2006/relationships/image" Target="../media/image600.png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3981.xml"/><Relationship Id="rId168" Type="http://schemas.openxmlformats.org/officeDocument/2006/relationships/image" Target="../media/image552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3953.xml"/><Relationship Id="rId189" Type="http://schemas.openxmlformats.org/officeDocument/2006/relationships/customXml" Target="../ink/ink4002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4025.xml"/><Relationship Id="rId256" Type="http://schemas.openxmlformats.org/officeDocument/2006/relationships/image" Target="../media/image595.png"/><Relationship Id="rId277" Type="http://schemas.openxmlformats.org/officeDocument/2006/relationships/customXml" Target="../ink/ink4046.xml"/><Relationship Id="rId116" Type="http://schemas.openxmlformats.org/officeDocument/2006/relationships/image" Target="../media/image483.png"/><Relationship Id="rId137" Type="http://schemas.openxmlformats.org/officeDocument/2006/relationships/customXml" Target="../ink/ink3976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3925.xml"/><Relationship Id="rId62" Type="http://schemas.openxmlformats.org/officeDocument/2006/relationships/image" Target="../media/image458.png"/><Relationship Id="rId83" Type="http://schemas.openxmlformats.org/officeDocument/2006/relationships/customXml" Target="../ink/ink3948.xml"/><Relationship Id="rId179" Type="http://schemas.openxmlformats.org/officeDocument/2006/relationships/customXml" Target="../ink/ink3997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5" Type="http://schemas.openxmlformats.org/officeDocument/2006/relationships/customXml" Target="../ink/ink4020.xml"/><Relationship Id="rId246" Type="http://schemas.openxmlformats.org/officeDocument/2006/relationships/image" Target="../media/image590.png"/><Relationship Id="rId267" Type="http://schemas.openxmlformats.org/officeDocument/2006/relationships/customXml" Target="../ink/ink4041.xml"/><Relationship Id="rId106" Type="http://schemas.openxmlformats.org/officeDocument/2006/relationships/customXml" Target="../ink/ink3960.xml"/><Relationship Id="rId127" Type="http://schemas.openxmlformats.org/officeDocument/2006/relationships/customXml" Target="../ink/ink3971.xml"/><Relationship Id="rId10" Type="http://schemas.openxmlformats.org/officeDocument/2006/relationships/customXml" Target="../ink/ink3909.xml"/><Relationship Id="rId31" Type="http://schemas.openxmlformats.org/officeDocument/2006/relationships/customXml" Target="../ink/ink3920.xml"/><Relationship Id="rId52" Type="http://schemas.openxmlformats.org/officeDocument/2006/relationships/customXml" Target="../ink/ink3931.xml"/><Relationship Id="rId73" Type="http://schemas.openxmlformats.org/officeDocument/2006/relationships/customXml" Target="../ink/ink3942.xml"/><Relationship Id="rId94" Type="http://schemas.openxmlformats.org/officeDocument/2006/relationships/image" Target="../media/image473.png"/><Relationship Id="rId148" Type="http://schemas.openxmlformats.org/officeDocument/2006/relationships/image" Target="../media/image243.png"/><Relationship Id="rId169" Type="http://schemas.openxmlformats.org/officeDocument/2006/relationships/customXml" Target="../ink/ink3992.xml"/><Relationship Id="rId4" Type="http://schemas.openxmlformats.org/officeDocument/2006/relationships/customXml" Target="../ink/ink3906.xml"/><Relationship Id="rId180" Type="http://schemas.openxmlformats.org/officeDocument/2006/relationships/image" Target="../media/image558.png"/><Relationship Id="rId215" Type="http://schemas.openxmlformats.org/officeDocument/2006/relationships/customXml" Target="../ink/ink4015.xml"/><Relationship Id="rId236" Type="http://schemas.openxmlformats.org/officeDocument/2006/relationships/image" Target="../media/image585.png"/><Relationship Id="rId257" Type="http://schemas.openxmlformats.org/officeDocument/2006/relationships/customXml" Target="../ink/ink4036.xml"/><Relationship Id="rId278" Type="http://schemas.openxmlformats.org/officeDocument/2006/relationships/image" Target="../media/image606.png"/><Relationship Id="rId42" Type="http://schemas.openxmlformats.org/officeDocument/2006/relationships/customXml" Target="../ink/ink3926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91" Type="http://schemas.openxmlformats.org/officeDocument/2006/relationships/customXml" Target="../ink/ink4003.xml"/><Relationship Id="rId205" Type="http://schemas.openxmlformats.org/officeDocument/2006/relationships/customXml" Target="../ink/ink4010.xml"/><Relationship Id="rId247" Type="http://schemas.openxmlformats.org/officeDocument/2006/relationships/customXml" Target="../ink/ink4031.xml"/><Relationship Id="rId107" Type="http://schemas.openxmlformats.org/officeDocument/2006/relationships/image" Target="../media/image479.png"/><Relationship Id="rId11" Type="http://schemas.openxmlformats.org/officeDocument/2006/relationships/customXml" Target="../ink/ink3910.xml"/><Relationship Id="rId53" Type="http://schemas.openxmlformats.org/officeDocument/2006/relationships/image" Target="../media/image454.png"/><Relationship Id="rId149" Type="http://schemas.openxmlformats.org/officeDocument/2006/relationships/customXml" Target="../ink/ink3982.xml"/><Relationship Id="rId95" Type="http://schemas.openxmlformats.org/officeDocument/2006/relationships/customXml" Target="../ink/ink3954.xml"/><Relationship Id="rId160" Type="http://schemas.openxmlformats.org/officeDocument/2006/relationships/image" Target="../media/image548.png"/><Relationship Id="rId216" Type="http://schemas.openxmlformats.org/officeDocument/2006/relationships/image" Target="../media/image575.png"/><Relationship Id="rId258" Type="http://schemas.openxmlformats.org/officeDocument/2006/relationships/image" Target="../media/image596.png"/><Relationship Id="rId22" Type="http://schemas.openxmlformats.org/officeDocument/2006/relationships/image" Target="../media/image43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112.xml"/><Relationship Id="rId21" Type="http://schemas.openxmlformats.org/officeDocument/2006/relationships/customXml" Target="../ink/ink4061.xml"/><Relationship Id="rId63" Type="http://schemas.openxmlformats.org/officeDocument/2006/relationships/customXml" Target="../ink/ink4083.xml"/><Relationship Id="rId159" Type="http://schemas.openxmlformats.org/officeDocument/2006/relationships/customXml" Target="../ink/ink4133.xml"/><Relationship Id="rId170" Type="http://schemas.openxmlformats.org/officeDocument/2006/relationships/image" Target="../media/image553.png"/><Relationship Id="rId226" Type="http://schemas.openxmlformats.org/officeDocument/2006/relationships/image" Target="../media/image580.png"/><Relationship Id="rId268" Type="http://schemas.openxmlformats.org/officeDocument/2006/relationships/image" Target="../media/image601.png"/><Relationship Id="rId32" Type="http://schemas.openxmlformats.org/officeDocument/2006/relationships/image" Target="../media/image44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5" Type="http://schemas.openxmlformats.org/officeDocument/2006/relationships/image" Target="../media/image12.png"/><Relationship Id="rId181" Type="http://schemas.openxmlformats.org/officeDocument/2006/relationships/customXml" Target="../ink/ink4144.xml"/><Relationship Id="rId237" Type="http://schemas.openxmlformats.org/officeDocument/2006/relationships/customXml" Target="../ink/ink4172.xml"/><Relationship Id="rId279" Type="http://schemas.openxmlformats.org/officeDocument/2006/relationships/customXml" Target="../ink/ink4193.xml"/><Relationship Id="rId43" Type="http://schemas.openxmlformats.org/officeDocument/2006/relationships/image" Target="../media/image449.png"/><Relationship Id="rId139" Type="http://schemas.openxmlformats.org/officeDocument/2006/relationships/customXml" Target="../ink/ink4123.xml"/><Relationship Id="rId290" Type="http://schemas.openxmlformats.org/officeDocument/2006/relationships/image" Target="../media/image612.png"/><Relationship Id="rId85" Type="http://schemas.openxmlformats.org/officeDocument/2006/relationships/customXml" Target="../ink/ink4095.xml"/><Relationship Id="rId150" Type="http://schemas.openxmlformats.org/officeDocument/2006/relationships/image" Target="../media/image499.png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48" Type="http://schemas.openxmlformats.org/officeDocument/2006/relationships/image" Target="../media/image591.png"/><Relationship Id="rId12" Type="http://schemas.openxmlformats.org/officeDocument/2006/relationships/image" Target="../media/image434.png"/><Relationship Id="rId108" Type="http://schemas.openxmlformats.org/officeDocument/2006/relationships/customXml" Target="../ink/ink4107.xml"/><Relationship Id="rId54" Type="http://schemas.openxmlformats.org/officeDocument/2006/relationships/customXml" Target="../ink/ink4078.xml"/><Relationship Id="rId75" Type="http://schemas.openxmlformats.org/officeDocument/2006/relationships/customXml" Target="../ink/ink4089.xml"/><Relationship Id="rId96" Type="http://schemas.openxmlformats.org/officeDocument/2006/relationships/image" Target="../media/image474.png"/><Relationship Id="rId140" Type="http://schemas.openxmlformats.org/officeDocument/2006/relationships/image" Target="../media/image495.png"/><Relationship Id="rId161" Type="http://schemas.openxmlformats.org/officeDocument/2006/relationships/customXml" Target="../ink/ink4134.xml"/><Relationship Id="rId182" Type="http://schemas.openxmlformats.org/officeDocument/2006/relationships/image" Target="../media/image559.png"/><Relationship Id="rId217" Type="http://schemas.openxmlformats.org/officeDocument/2006/relationships/customXml" Target="../ink/ink4162.xml"/><Relationship Id="rId6" Type="http://schemas.openxmlformats.org/officeDocument/2006/relationships/customXml" Target="../ink/ink4053.xml"/><Relationship Id="rId238" Type="http://schemas.openxmlformats.org/officeDocument/2006/relationships/image" Target="../media/image586.png"/><Relationship Id="rId259" Type="http://schemas.openxmlformats.org/officeDocument/2006/relationships/customXml" Target="../ink/ink4183.xml"/><Relationship Id="rId23" Type="http://schemas.openxmlformats.org/officeDocument/2006/relationships/customXml" Target="../ink/ink4062.xml"/><Relationship Id="rId119" Type="http://schemas.openxmlformats.org/officeDocument/2006/relationships/customXml" Target="../ink/ink4113.xml"/><Relationship Id="rId270" Type="http://schemas.openxmlformats.org/officeDocument/2006/relationships/image" Target="../media/image602.png"/><Relationship Id="rId291" Type="http://schemas.openxmlformats.org/officeDocument/2006/relationships/customXml" Target="../ink/ink4199.xml"/><Relationship Id="rId44" Type="http://schemas.openxmlformats.org/officeDocument/2006/relationships/customXml" Target="../ink/ink4073.xml"/><Relationship Id="rId65" Type="http://schemas.openxmlformats.org/officeDocument/2006/relationships/customXml" Target="../ink/ink4084.xml"/><Relationship Id="rId86" Type="http://schemas.openxmlformats.org/officeDocument/2006/relationships/image" Target="../media/image469.png"/><Relationship Id="rId130" Type="http://schemas.openxmlformats.org/officeDocument/2006/relationships/image" Target="../media/image490.png"/><Relationship Id="rId151" Type="http://schemas.openxmlformats.org/officeDocument/2006/relationships/customXml" Target="../ink/ink4129.xml"/><Relationship Id="rId172" Type="http://schemas.openxmlformats.org/officeDocument/2006/relationships/image" Target="../media/image554.png"/><Relationship Id="rId193" Type="http://schemas.openxmlformats.org/officeDocument/2006/relationships/customXml" Target="../ink/ink4150.xml"/><Relationship Id="rId207" Type="http://schemas.openxmlformats.org/officeDocument/2006/relationships/customXml" Target="../ink/ink4157.xml"/><Relationship Id="rId228" Type="http://schemas.openxmlformats.org/officeDocument/2006/relationships/image" Target="../media/image581.png"/><Relationship Id="rId249" Type="http://schemas.openxmlformats.org/officeDocument/2006/relationships/customXml" Target="../ink/ink4178.xml"/><Relationship Id="rId13" Type="http://schemas.openxmlformats.org/officeDocument/2006/relationships/customXml" Target="../ink/ink4057.xml"/><Relationship Id="rId109" Type="http://schemas.openxmlformats.org/officeDocument/2006/relationships/image" Target="../media/image480.png"/><Relationship Id="rId260" Type="http://schemas.openxmlformats.org/officeDocument/2006/relationships/image" Target="../media/image597.png"/><Relationship Id="rId281" Type="http://schemas.openxmlformats.org/officeDocument/2006/relationships/customXml" Target="../ink/ink4194.xml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4090.xml"/><Relationship Id="rId97" Type="http://schemas.openxmlformats.org/officeDocument/2006/relationships/customXml" Target="../ink/ink4101.xml"/><Relationship Id="rId120" Type="http://schemas.openxmlformats.org/officeDocument/2006/relationships/image" Target="../media/image485.png"/><Relationship Id="rId141" Type="http://schemas.openxmlformats.org/officeDocument/2006/relationships/customXml" Target="../ink/ink4124.xml"/><Relationship Id="rId7" Type="http://schemas.openxmlformats.org/officeDocument/2006/relationships/image" Target="../media/image432.png"/><Relationship Id="rId162" Type="http://schemas.openxmlformats.org/officeDocument/2006/relationships/image" Target="../media/image549.png"/><Relationship Id="rId183" Type="http://schemas.openxmlformats.org/officeDocument/2006/relationships/customXml" Target="../ink/ink4145.xml"/><Relationship Id="rId218" Type="http://schemas.openxmlformats.org/officeDocument/2006/relationships/image" Target="../media/image576.png"/><Relationship Id="rId239" Type="http://schemas.openxmlformats.org/officeDocument/2006/relationships/customXml" Target="../ink/ink4173.xml"/><Relationship Id="rId250" Type="http://schemas.openxmlformats.org/officeDocument/2006/relationships/image" Target="../media/image592.png"/><Relationship Id="rId271" Type="http://schemas.openxmlformats.org/officeDocument/2006/relationships/customXml" Target="../ink/ink4189.xml"/><Relationship Id="rId292" Type="http://schemas.openxmlformats.org/officeDocument/2006/relationships/image" Target="../media/image613.png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4096.xml"/><Relationship Id="rId110" Type="http://schemas.openxmlformats.org/officeDocument/2006/relationships/customXml" Target="../ink/ink4108.xml"/><Relationship Id="rId131" Type="http://schemas.openxmlformats.org/officeDocument/2006/relationships/customXml" Target="../ink/ink4119.xml"/><Relationship Id="rId152" Type="http://schemas.openxmlformats.org/officeDocument/2006/relationships/image" Target="../media/image500.png"/><Relationship Id="rId173" Type="http://schemas.openxmlformats.org/officeDocument/2006/relationships/customXml" Target="../ink/ink4140.xml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29" Type="http://schemas.openxmlformats.org/officeDocument/2006/relationships/customXml" Target="../ink/ink4168.xml"/><Relationship Id="rId240" Type="http://schemas.openxmlformats.org/officeDocument/2006/relationships/image" Target="../media/image587.png"/><Relationship Id="rId261" Type="http://schemas.openxmlformats.org/officeDocument/2006/relationships/customXml" Target="../ink/ink4184.xml"/><Relationship Id="rId14" Type="http://schemas.openxmlformats.org/officeDocument/2006/relationships/image" Target="../media/image435.png"/><Relationship Id="rId35" Type="http://schemas.openxmlformats.org/officeDocument/2006/relationships/customXml" Target="../ink/ink4068.xml"/><Relationship Id="rId56" Type="http://schemas.openxmlformats.org/officeDocument/2006/relationships/customXml" Target="../ink/ink4079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282" Type="http://schemas.openxmlformats.org/officeDocument/2006/relationships/image" Target="../media/image608.png"/><Relationship Id="rId8" Type="http://schemas.openxmlformats.org/officeDocument/2006/relationships/customXml" Target="../ink/ink4054.xml"/><Relationship Id="rId98" Type="http://schemas.openxmlformats.org/officeDocument/2006/relationships/image" Target="../media/image475.png"/><Relationship Id="rId121" Type="http://schemas.openxmlformats.org/officeDocument/2006/relationships/customXml" Target="../ink/ink4114.xml"/><Relationship Id="rId142" Type="http://schemas.openxmlformats.org/officeDocument/2006/relationships/image" Target="../media/image496.png"/><Relationship Id="rId163" Type="http://schemas.openxmlformats.org/officeDocument/2006/relationships/customXml" Target="../ink/ink4135.xml"/><Relationship Id="rId184" Type="http://schemas.openxmlformats.org/officeDocument/2006/relationships/image" Target="../media/image560.png"/><Relationship Id="rId219" Type="http://schemas.openxmlformats.org/officeDocument/2006/relationships/customXml" Target="../ink/ink4163.xml"/><Relationship Id="rId230" Type="http://schemas.openxmlformats.org/officeDocument/2006/relationships/image" Target="../media/image582.png"/><Relationship Id="rId251" Type="http://schemas.openxmlformats.org/officeDocument/2006/relationships/customXml" Target="../ink/ink4179.xml"/><Relationship Id="rId25" Type="http://schemas.openxmlformats.org/officeDocument/2006/relationships/customXml" Target="../ink/ink4063.xml"/><Relationship Id="rId46" Type="http://schemas.openxmlformats.org/officeDocument/2006/relationships/customXml" Target="../ink/ink4074.xml"/><Relationship Id="rId67" Type="http://schemas.openxmlformats.org/officeDocument/2006/relationships/customXml" Target="../ink/ink4085.xml"/><Relationship Id="rId272" Type="http://schemas.openxmlformats.org/officeDocument/2006/relationships/image" Target="../media/image603.png"/><Relationship Id="rId293" Type="http://schemas.openxmlformats.org/officeDocument/2006/relationships/customXml" Target="../ink/ink4200.xml"/><Relationship Id="rId88" Type="http://schemas.openxmlformats.org/officeDocument/2006/relationships/image" Target="../media/image470.png"/><Relationship Id="rId111" Type="http://schemas.openxmlformats.org/officeDocument/2006/relationships/customXml" Target="../ink/ink4109.xml"/><Relationship Id="rId132" Type="http://schemas.openxmlformats.org/officeDocument/2006/relationships/image" Target="../media/image491.png"/><Relationship Id="rId153" Type="http://schemas.openxmlformats.org/officeDocument/2006/relationships/customXml" Target="../ink/ink4130.xml"/><Relationship Id="rId174" Type="http://schemas.openxmlformats.org/officeDocument/2006/relationships/image" Target="../media/image555.png"/><Relationship Id="rId195" Type="http://schemas.openxmlformats.org/officeDocument/2006/relationships/customXml" Target="../ink/ink4151.xml"/><Relationship Id="rId209" Type="http://schemas.openxmlformats.org/officeDocument/2006/relationships/customXml" Target="../ink/ink4158.xml"/><Relationship Id="rId220" Type="http://schemas.openxmlformats.org/officeDocument/2006/relationships/image" Target="../media/image577.png"/><Relationship Id="rId241" Type="http://schemas.openxmlformats.org/officeDocument/2006/relationships/customXml" Target="../ink/ink4174.xml"/><Relationship Id="rId15" Type="http://schemas.openxmlformats.org/officeDocument/2006/relationships/customXml" Target="../ink/ink4058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262" Type="http://schemas.openxmlformats.org/officeDocument/2006/relationships/image" Target="../media/image598.png"/><Relationship Id="rId283" Type="http://schemas.openxmlformats.org/officeDocument/2006/relationships/customXml" Target="../ink/ink4195.xml"/><Relationship Id="rId78" Type="http://schemas.openxmlformats.org/officeDocument/2006/relationships/customXml" Target="../ink/ink4091.xml"/><Relationship Id="rId99" Type="http://schemas.openxmlformats.org/officeDocument/2006/relationships/customXml" Target="../ink/ink4102.xml"/><Relationship Id="rId101" Type="http://schemas.openxmlformats.org/officeDocument/2006/relationships/customXml" Target="../ink/ink4103.xml"/><Relationship Id="rId122" Type="http://schemas.openxmlformats.org/officeDocument/2006/relationships/image" Target="../media/image486.png"/><Relationship Id="rId143" Type="http://schemas.openxmlformats.org/officeDocument/2006/relationships/customXml" Target="../ink/ink4125.xml"/><Relationship Id="rId164" Type="http://schemas.openxmlformats.org/officeDocument/2006/relationships/image" Target="../media/image550.png"/><Relationship Id="rId185" Type="http://schemas.openxmlformats.org/officeDocument/2006/relationships/customXml" Target="../ink/ink4146.xml"/><Relationship Id="rId9" Type="http://schemas.openxmlformats.org/officeDocument/2006/relationships/image" Target="../media/image433.png"/><Relationship Id="rId210" Type="http://schemas.openxmlformats.org/officeDocument/2006/relationships/image" Target="../media/image572.png"/><Relationship Id="rId26" Type="http://schemas.openxmlformats.org/officeDocument/2006/relationships/image" Target="../media/image441.png"/><Relationship Id="rId231" Type="http://schemas.openxmlformats.org/officeDocument/2006/relationships/customXml" Target="../ink/ink4169.xml"/><Relationship Id="rId252" Type="http://schemas.openxmlformats.org/officeDocument/2006/relationships/image" Target="../media/image593.png"/><Relationship Id="rId273" Type="http://schemas.openxmlformats.org/officeDocument/2006/relationships/customXml" Target="../ink/ink4190.xml"/><Relationship Id="rId294" Type="http://schemas.openxmlformats.org/officeDocument/2006/relationships/image" Target="../media/image614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4097.xml"/><Relationship Id="rId112" Type="http://schemas.openxmlformats.org/officeDocument/2006/relationships/image" Target="../media/image481.png"/><Relationship Id="rId133" Type="http://schemas.openxmlformats.org/officeDocument/2006/relationships/customXml" Target="../ink/ink4120.xml"/><Relationship Id="rId154" Type="http://schemas.openxmlformats.org/officeDocument/2006/relationships/image" Target="../media/image501.png"/><Relationship Id="rId175" Type="http://schemas.openxmlformats.org/officeDocument/2006/relationships/customXml" Target="../ink/ink4141.xml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4164.xml"/><Relationship Id="rId242" Type="http://schemas.openxmlformats.org/officeDocument/2006/relationships/image" Target="../media/image588.png"/><Relationship Id="rId263" Type="http://schemas.openxmlformats.org/officeDocument/2006/relationships/customXml" Target="../ink/ink4185.xml"/><Relationship Id="rId284" Type="http://schemas.openxmlformats.org/officeDocument/2006/relationships/image" Target="../media/image609.png"/><Relationship Id="rId37" Type="http://schemas.openxmlformats.org/officeDocument/2006/relationships/customXml" Target="../ink/ink4069.xml"/><Relationship Id="rId58" Type="http://schemas.openxmlformats.org/officeDocument/2006/relationships/customXml" Target="../ink/ink4080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4115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4136.xml"/><Relationship Id="rId186" Type="http://schemas.openxmlformats.org/officeDocument/2006/relationships/image" Target="../media/image561.png"/><Relationship Id="rId211" Type="http://schemas.openxmlformats.org/officeDocument/2006/relationships/customXml" Target="../ink/ink4159.xml"/><Relationship Id="rId232" Type="http://schemas.openxmlformats.org/officeDocument/2006/relationships/image" Target="../media/image583.png"/><Relationship Id="rId253" Type="http://schemas.openxmlformats.org/officeDocument/2006/relationships/customXml" Target="../ink/ink4180.xml"/><Relationship Id="rId274" Type="http://schemas.openxmlformats.org/officeDocument/2006/relationships/image" Target="../media/image604.png"/><Relationship Id="rId295" Type="http://schemas.openxmlformats.org/officeDocument/2006/relationships/customXml" Target="../ink/ink4201.xml"/><Relationship Id="rId27" Type="http://schemas.openxmlformats.org/officeDocument/2006/relationships/customXml" Target="../ink/ink4064.xml"/><Relationship Id="rId48" Type="http://schemas.openxmlformats.org/officeDocument/2006/relationships/customXml" Target="../ink/ink4075.xml"/><Relationship Id="rId69" Type="http://schemas.openxmlformats.org/officeDocument/2006/relationships/customXml" Target="../ink/ink4086.xml"/><Relationship Id="rId113" Type="http://schemas.openxmlformats.org/officeDocument/2006/relationships/customXml" Target="../ink/ink4110.xml"/><Relationship Id="rId134" Type="http://schemas.openxmlformats.org/officeDocument/2006/relationships/image" Target="../media/image492.png"/><Relationship Id="rId80" Type="http://schemas.openxmlformats.org/officeDocument/2006/relationships/customXml" Target="../ink/ink4092.xml"/><Relationship Id="rId155" Type="http://schemas.openxmlformats.org/officeDocument/2006/relationships/customXml" Target="../ink/ink4131.xml"/><Relationship Id="rId176" Type="http://schemas.openxmlformats.org/officeDocument/2006/relationships/image" Target="../media/image556.png"/><Relationship Id="rId197" Type="http://schemas.openxmlformats.org/officeDocument/2006/relationships/customXml" Target="../ink/ink4152.xml"/><Relationship Id="rId201" Type="http://schemas.openxmlformats.org/officeDocument/2006/relationships/customXml" Target="../ink/ink4154.xml"/><Relationship Id="rId222" Type="http://schemas.openxmlformats.org/officeDocument/2006/relationships/image" Target="../media/image578.png"/><Relationship Id="rId243" Type="http://schemas.openxmlformats.org/officeDocument/2006/relationships/customXml" Target="../ink/ink4175.xml"/><Relationship Id="rId264" Type="http://schemas.openxmlformats.org/officeDocument/2006/relationships/image" Target="../media/image599.png"/><Relationship Id="rId285" Type="http://schemas.openxmlformats.org/officeDocument/2006/relationships/customXml" Target="../ink/ink4196.xml"/><Relationship Id="rId17" Type="http://schemas.openxmlformats.org/officeDocument/2006/relationships/customXml" Target="../ink/ink4059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4104.xml"/><Relationship Id="rId124" Type="http://schemas.openxmlformats.org/officeDocument/2006/relationships/image" Target="../media/image487.png"/><Relationship Id="rId70" Type="http://schemas.openxmlformats.org/officeDocument/2006/relationships/image" Target="../media/image462.png"/><Relationship Id="rId91" Type="http://schemas.openxmlformats.org/officeDocument/2006/relationships/customXml" Target="../ink/ink4098.xml"/><Relationship Id="rId145" Type="http://schemas.openxmlformats.org/officeDocument/2006/relationships/customXml" Target="../ink/ink4126.xml"/><Relationship Id="rId166" Type="http://schemas.openxmlformats.org/officeDocument/2006/relationships/image" Target="../media/image551.png"/><Relationship Id="rId187" Type="http://schemas.openxmlformats.org/officeDocument/2006/relationships/customXml" Target="../ink/ink414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4170.xml"/><Relationship Id="rId254" Type="http://schemas.openxmlformats.org/officeDocument/2006/relationships/image" Target="../media/image594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275" Type="http://schemas.openxmlformats.org/officeDocument/2006/relationships/customXml" Target="../ink/ink4191.xml"/><Relationship Id="rId296" Type="http://schemas.openxmlformats.org/officeDocument/2006/relationships/image" Target="../media/image615.png"/><Relationship Id="rId60" Type="http://schemas.openxmlformats.org/officeDocument/2006/relationships/customXml" Target="../ink/ink4081.xml"/><Relationship Id="rId81" Type="http://schemas.openxmlformats.org/officeDocument/2006/relationships/image" Target="../media/image467.png"/><Relationship Id="rId135" Type="http://schemas.openxmlformats.org/officeDocument/2006/relationships/customXml" Target="../ink/ink4121.xml"/><Relationship Id="rId156" Type="http://schemas.openxmlformats.org/officeDocument/2006/relationships/image" Target="../media/image502.png"/><Relationship Id="rId177" Type="http://schemas.openxmlformats.org/officeDocument/2006/relationships/customXml" Target="../ink/ink4142.xml"/><Relationship Id="rId198" Type="http://schemas.openxmlformats.org/officeDocument/2006/relationships/image" Target="../media/image566.png"/><Relationship Id="rId202" Type="http://schemas.openxmlformats.org/officeDocument/2006/relationships/image" Target="../media/image568.png"/><Relationship Id="rId223" Type="http://schemas.openxmlformats.org/officeDocument/2006/relationships/customXml" Target="../ink/ink4165.xml"/><Relationship Id="rId244" Type="http://schemas.openxmlformats.org/officeDocument/2006/relationships/image" Target="../media/image589.png"/><Relationship Id="rId18" Type="http://schemas.openxmlformats.org/officeDocument/2006/relationships/image" Target="../media/image437.png"/><Relationship Id="rId39" Type="http://schemas.openxmlformats.org/officeDocument/2006/relationships/customXml" Target="../ink/ink4070.xml"/><Relationship Id="rId265" Type="http://schemas.openxmlformats.org/officeDocument/2006/relationships/customXml" Target="../ink/ink4186.xml"/><Relationship Id="rId286" Type="http://schemas.openxmlformats.org/officeDocument/2006/relationships/image" Target="../media/image610.png"/><Relationship Id="rId50" Type="http://schemas.openxmlformats.org/officeDocument/2006/relationships/customXml" Target="../ink/ink4076.xml"/><Relationship Id="rId104" Type="http://schemas.openxmlformats.org/officeDocument/2006/relationships/customXml" Target="../ink/ink4105.xml"/><Relationship Id="rId125" Type="http://schemas.openxmlformats.org/officeDocument/2006/relationships/customXml" Target="../ink/ink4116.xml"/><Relationship Id="rId146" Type="http://schemas.openxmlformats.org/officeDocument/2006/relationships/image" Target="../media/image498.png"/><Relationship Id="rId167" Type="http://schemas.openxmlformats.org/officeDocument/2006/relationships/customXml" Target="../ink/ink4137.xml"/><Relationship Id="rId188" Type="http://schemas.openxmlformats.org/officeDocument/2006/relationships/image" Target="../media/image562.png"/><Relationship Id="rId71" Type="http://schemas.openxmlformats.org/officeDocument/2006/relationships/customXml" Target="../ink/ink4087.xml"/><Relationship Id="rId92" Type="http://schemas.openxmlformats.org/officeDocument/2006/relationships/image" Target="../media/image472.png"/><Relationship Id="rId213" Type="http://schemas.openxmlformats.org/officeDocument/2006/relationships/customXml" Target="../ink/ink4160.xml"/><Relationship Id="rId234" Type="http://schemas.openxmlformats.org/officeDocument/2006/relationships/image" Target="../media/image584.png"/><Relationship Id="rId2" Type="http://schemas.openxmlformats.org/officeDocument/2006/relationships/customXml" Target="../ink/ink4051.xml"/><Relationship Id="rId29" Type="http://schemas.openxmlformats.org/officeDocument/2006/relationships/customXml" Target="../ink/ink4065.xml"/><Relationship Id="rId255" Type="http://schemas.openxmlformats.org/officeDocument/2006/relationships/customXml" Target="../ink/ink4181.xml"/><Relationship Id="rId276" Type="http://schemas.openxmlformats.org/officeDocument/2006/relationships/image" Target="../media/image605.png"/><Relationship Id="rId297" Type="http://schemas.openxmlformats.org/officeDocument/2006/relationships/customXml" Target="../ink/ink4202.xml"/><Relationship Id="rId40" Type="http://schemas.openxmlformats.org/officeDocument/2006/relationships/image" Target="../media/image448.png"/><Relationship Id="rId115" Type="http://schemas.openxmlformats.org/officeDocument/2006/relationships/customXml" Target="../ink/ink4111.xml"/><Relationship Id="rId136" Type="http://schemas.openxmlformats.org/officeDocument/2006/relationships/image" Target="../media/image493.png"/><Relationship Id="rId157" Type="http://schemas.openxmlformats.org/officeDocument/2006/relationships/customXml" Target="../ink/ink4132.xml"/><Relationship Id="rId178" Type="http://schemas.openxmlformats.org/officeDocument/2006/relationships/image" Target="../media/image557.png"/><Relationship Id="rId61" Type="http://schemas.openxmlformats.org/officeDocument/2006/relationships/customXml" Target="../ink/ink4082.xml"/><Relationship Id="rId82" Type="http://schemas.openxmlformats.org/officeDocument/2006/relationships/customXml" Target="../ink/ink4093.xml"/><Relationship Id="rId199" Type="http://schemas.openxmlformats.org/officeDocument/2006/relationships/customXml" Target="../ink/ink4153.xml"/><Relationship Id="rId203" Type="http://schemas.openxmlformats.org/officeDocument/2006/relationships/customXml" Target="../ink/ink4155.xml"/><Relationship Id="rId19" Type="http://schemas.openxmlformats.org/officeDocument/2006/relationships/customXml" Target="../ink/ink4060.xml"/><Relationship Id="rId224" Type="http://schemas.openxmlformats.org/officeDocument/2006/relationships/image" Target="../media/image579.png"/><Relationship Id="rId245" Type="http://schemas.openxmlformats.org/officeDocument/2006/relationships/customXml" Target="../ink/ink4176.xml"/><Relationship Id="rId266" Type="http://schemas.openxmlformats.org/officeDocument/2006/relationships/image" Target="../media/image600.png"/><Relationship Id="rId287" Type="http://schemas.openxmlformats.org/officeDocument/2006/relationships/customXml" Target="../ink/ink4197.xml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4127.xml"/><Relationship Id="rId168" Type="http://schemas.openxmlformats.org/officeDocument/2006/relationships/image" Target="../media/image552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4099.xml"/><Relationship Id="rId189" Type="http://schemas.openxmlformats.org/officeDocument/2006/relationships/customXml" Target="../ink/ink4148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4171.xml"/><Relationship Id="rId256" Type="http://schemas.openxmlformats.org/officeDocument/2006/relationships/image" Target="../media/image595.png"/><Relationship Id="rId277" Type="http://schemas.openxmlformats.org/officeDocument/2006/relationships/customXml" Target="../ink/ink4192.xml"/><Relationship Id="rId298" Type="http://schemas.openxmlformats.org/officeDocument/2006/relationships/image" Target="../media/image616.png"/><Relationship Id="rId116" Type="http://schemas.openxmlformats.org/officeDocument/2006/relationships/image" Target="../media/image483.png"/><Relationship Id="rId137" Type="http://schemas.openxmlformats.org/officeDocument/2006/relationships/customXml" Target="../ink/ink4122.xml"/><Relationship Id="rId158" Type="http://schemas.openxmlformats.org/officeDocument/2006/relationships/image" Target="../media/image503.png"/><Relationship Id="rId20" Type="http://schemas.openxmlformats.org/officeDocument/2006/relationships/image" Target="../media/image438.png"/><Relationship Id="rId41" Type="http://schemas.openxmlformats.org/officeDocument/2006/relationships/customXml" Target="../ink/ink4071.xml"/><Relationship Id="rId62" Type="http://schemas.openxmlformats.org/officeDocument/2006/relationships/image" Target="../media/image458.png"/><Relationship Id="rId83" Type="http://schemas.openxmlformats.org/officeDocument/2006/relationships/customXml" Target="../ink/ink4094.xml"/><Relationship Id="rId179" Type="http://schemas.openxmlformats.org/officeDocument/2006/relationships/customXml" Target="../ink/ink4143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5" Type="http://schemas.openxmlformats.org/officeDocument/2006/relationships/customXml" Target="../ink/ink4166.xml"/><Relationship Id="rId246" Type="http://schemas.openxmlformats.org/officeDocument/2006/relationships/image" Target="../media/image590.png"/><Relationship Id="rId267" Type="http://schemas.openxmlformats.org/officeDocument/2006/relationships/customXml" Target="../ink/ink4187.xml"/><Relationship Id="rId288" Type="http://schemas.openxmlformats.org/officeDocument/2006/relationships/image" Target="../media/image611.png"/><Relationship Id="rId106" Type="http://schemas.openxmlformats.org/officeDocument/2006/relationships/customXml" Target="../ink/ink4106.xml"/><Relationship Id="rId127" Type="http://schemas.openxmlformats.org/officeDocument/2006/relationships/customXml" Target="../ink/ink4117.xml"/><Relationship Id="rId10" Type="http://schemas.openxmlformats.org/officeDocument/2006/relationships/customXml" Target="../ink/ink4055.xml"/><Relationship Id="rId31" Type="http://schemas.openxmlformats.org/officeDocument/2006/relationships/customXml" Target="../ink/ink4066.xml"/><Relationship Id="rId52" Type="http://schemas.openxmlformats.org/officeDocument/2006/relationships/customXml" Target="../ink/ink4077.xml"/><Relationship Id="rId73" Type="http://schemas.openxmlformats.org/officeDocument/2006/relationships/customXml" Target="../ink/ink4088.xml"/><Relationship Id="rId94" Type="http://schemas.openxmlformats.org/officeDocument/2006/relationships/image" Target="../media/image473.png"/><Relationship Id="rId148" Type="http://schemas.openxmlformats.org/officeDocument/2006/relationships/image" Target="../media/image243.png"/><Relationship Id="rId169" Type="http://schemas.openxmlformats.org/officeDocument/2006/relationships/customXml" Target="../ink/ink4138.xml"/><Relationship Id="rId4" Type="http://schemas.openxmlformats.org/officeDocument/2006/relationships/customXml" Target="../ink/ink4052.xml"/><Relationship Id="rId180" Type="http://schemas.openxmlformats.org/officeDocument/2006/relationships/image" Target="../media/image558.png"/><Relationship Id="rId215" Type="http://schemas.openxmlformats.org/officeDocument/2006/relationships/customXml" Target="../ink/ink4161.xml"/><Relationship Id="rId236" Type="http://schemas.openxmlformats.org/officeDocument/2006/relationships/image" Target="../media/image585.png"/><Relationship Id="rId257" Type="http://schemas.openxmlformats.org/officeDocument/2006/relationships/customXml" Target="../ink/ink4182.xml"/><Relationship Id="rId278" Type="http://schemas.openxmlformats.org/officeDocument/2006/relationships/image" Target="../media/image606.png"/><Relationship Id="rId42" Type="http://schemas.openxmlformats.org/officeDocument/2006/relationships/customXml" Target="../ink/ink4072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91" Type="http://schemas.openxmlformats.org/officeDocument/2006/relationships/customXml" Target="../ink/ink4149.xml"/><Relationship Id="rId205" Type="http://schemas.openxmlformats.org/officeDocument/2006/relationships/customXml" Target="../ink/ink4156.xml"/><Relationship Id="rId247" Type="http://schemas.openxmlformats.org/officeDocument/2006/relationships/customXml" Target="../ink/ink4177.xml"/><Relationship Id="rId107" Type="http://schemas.openxmlformats.org/officeDocument/2006/relationships/image" Target="../media/image479.png"/><Relationship Id="rId289" Type="http://schemas.openxmlformats.org/officeDocument/2006/relationships/customXml" Target="../ink/ink4198.xml"/><Relationship Id="rId11" Type="http://schemas.openxmlformats.org/officeDocument/2006/relationships/customXml" Target="../ink/ink4056.xml"/><Relationship Id="rId53" Type="http://schemas.openxmlformats.org/officeDocument/2006/relationships/image" Target="../media/image454.png"/><Relationship Id="rId149" Type="http://schemas.openxmlformats.org/officeDocument/2006/relationships/customXml" Target="../ink/ink4128.xml"/><Relationship Id="rId95" Type="http://schemas.openxmlformats.org/officeDocument/2006/relationships/customXml" Target="../ink/ink4100.xml"/><Relationship Id="rId160" Type="http://schemas.openxmlformats.org/officeDocument/2006/relationships/image" Target="../media/image548.png"/><Relationship Id="rId216" Type="http://schemas.openxmlformats.org/officeDocument/2006/relationships/image" Target="../media/image575.png"/><Relationship Id="rId258" Type="http://schemas.openxmlformats.org/officeDocument/2006/relationships/image" Target="../media/image596.png"/><Relationship Id="rId22" Type="http://schemas.openxmlformats.org/officeDocument/2006/relationships/image" Target="../media/image43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71" Type="http://schemas.openxmlformats.org/officeDocument/2006/relationships/customXml" Target="../ink/ink4139.xml"/><Relationship Id="rId227" Type="http://schemas.openxmlformats.org/officeDocument/2006/relationships/customXml" Target="../ink/ink4167.xml"/><Relationship Id="rId269" Type="http://schemas.openxmlformats.org/officeDocument/2006/relationships/customXml" Target="../ink/ink4188.xml"/><Relationship Id="rId33" Type="http://schemas.openxmlformats.org/officeDocument/2006/relationships/customXml" Target="../ink/ink4067.xml"/><Relationship Id="rId129" Type="http://schemas.openxmlformats.org/officeDocument/2006/relationships/customXml" Target="../ink/ink4118.xml"/><Relationship Id="rId280" Type="http://schemas.openxmlformats.org/officeDocument/2006/relationships/image" Target="../media/image607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64.xml"/><Relationship Id="rId299" Type="http://schemas.openxmlformats.org/officeDocument/2006/relationships/customXml" Target="../ink/ink4355.xml"/><Relationship Id="rId21" Type="http://schemas.openxmlformats.org/officeDocument/2006/relationships/customXml" Target="../ink/ink4213.xml"/><Relationship Id="rId63" Type="http://schemas.openxmlformats.org/officeDocument/2006/relationships/customXml" Target="../ink/ink4235.xml"/><Relationship Id="rId159" Type="http://schemas.openxmlformats.org/officeDocument/2006/relationships/customXml" Target="../ink/ink4285.xml"/><Relationship Id="rId170" Type="http://schemas.openxmlformats.org/officeDocument/2006/relationships/image" Target="../media/image553.png"/><Relationship Id="rId226" Type="http://schemas.openxmlformats.org/officeDocument/2006/relationships/image" Target="../media/image580.png"/><Relationship Id="rId268" Type="http://schemas.openxmlformats.org/officeDocument/2006/relationships/image" Target="../media/image601.png"/><Relationship Id="rId32" Type="http://schemas.openxmlformats.org/officeDocument/2006/relationships/image" Target="../media/image44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5" Type="http://schemas.openxmlformats.org/officeDocument/2006/relationships/image" Target="../media/image12.png"/><Relationship Id="rId181" Type="http://schemas.openxmlformats.org/officeDocument/2006/relationships/customXml" Target="../ink/ink4296.xml"/><Relationship Id="rId237" Type="http://schemas.openxmlformats.org/officeDocument/2006/relationships/customXml" Target="../ink/ink4324.xml"/><Relationship Id="rId279" Type="http://schemas.openxmlformats.org/officeDocument/2006/relationships/customXml" Target="../ink/ink4345.xml"/><Relationship Id="rId43" Type="http://schemas.openxmlformats.org/officeDocument/2006/relationships/image" Target="../media/image449.png"/><Relationship Id="rId139" Type="http://schemas.openxmlformats.org/officeDocument/2006/relationships/customXml" Target="../ink/ink4275.xml"/><Relationship Id="rId290" Type="http://schemas.openxmlformats.org/officeDocument/2006/relationships/image" Target="../media/image612.png"/><Relationship Id="rId304" Type="http://schemas.openxmlformats.org/officeDocument/2006/relationships/image" Target="../media/image619.png"/><Relationship Id="rId85" Type="http://schemas.openxmlformats.org/officeDocument/2006/relationships/customXml" Target="../ink/ink4247.xml"/><Relationship Id="rId150" Type="http://schemas.openxmlformats.org/officeDocument/2006/relationships/image" Target="../media/image499.png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48" Type="http://schemas.openxmlformats.org/officeDocument/2006/relationships/image" Target="../media/image591.png"/><Relationship Id="rId12" Type="http://schemas.openxmlformats.org/officeDocument/2006/relationships/image" Target="../media/image434.png"/><Relationship Id="rId108" Type="http://schemas.openxmlformats.org/officeDocument/2006/relationships/customXml" Target="../ink/ink4259.xml"/><Relationship Id="rId54" Type="http://schemas.openxmlformats.org/officeDocument/2006/relationships/customXml" Target="../ink/ink4230.xml"/><Relationship Id="rId96" Type="http://schemas.openxmlformats.org/officeDocument/2006/relationships/image" Target="../media/image474.png"/><Relationship Id="rId161" Type="http://schemas.openxmlformats.org/officeDocument/2006/relationships/customXml" Target="../ink/ink4286.xml"/><Relationship Id="rId217" Type="http://schemas.openxmlformats.org/officeDocument/2006/relationships/customXml" Target="../ink/ink4314.xml"/><Relationship Id="rId259" Type="http://schemas.openxmlformats.org/officeDocument/2006/relationships/customXml" Target="../ink/ink4335.xml"/><Relationship Id="rId23" Type="http://schemas.openxmlformats.org/officeDocument/2006/relationships/customXml" Target="../ink/ink4214.xml"/><Relationship Id="rId119" Type="http://schemas.openxmlformats.org/officeDocument/2006/relationships/customXml" Target="../ink/ink4265.xml"/><Relationship Id="rId270" Type="http://schemas.openxmlformats.org/officeDocument/2006/relationships/image" Target="../media/image602.png"/><Relationship Id="rId65" Type="http://schemas.openxmlformats.org/officeDocument/2006/relationships/customXml" Target="../ink/ink4236.xml"/><Relationship Id="rId130" Type="http://schemas.openxmlformats.org/officeDocument/2006/relationships/image" Target="../media/image490.png"/><Relationship Id="rId172" Type="http://schemas.openxmlformats.org/officeDocument/2006/relationships/image" Target="../media/image554.png"/><Relationship Id="rId193" Type="http://schemas.openxmlformats.org/officeDocument/2006/relationships/customXml" Target="../ink/ink4302.xml"/><Relationship Id="rId207" Type="http://schemas.openxmlformats.org/officeDocument/2006/relationships/customXml" Target="../ink/ink4309.xml"/><Relationship Id="rId228" Type="http://schemas.openxmlformats.org/officeDocument/2006/relationships/image" Target="../media/image581.png"/><Relationship Id="rId249" Type="http://schemas.openxmlformats.org/officeDocument/2006/relationships/customXml" Target="../ink/ink4330.xml"/><Relationship Id="rId13" Type="http://schemas.openxmlformats.org/officeDocument/2006/relationships/customXml" Target="../ink/ink4209.xml"/><Relationship Id="rId109" Type="http://schemas.openxmlformats.org/officeDocument/2006/relationships/image" Target="../media/image480.png"/><Relationship Id="rId260" Type="http://schemas.openxmlformats.org/officeDocument/2006/relationships/image" Target="../media/image597.png"/><Relationship Id="rId281" Type="http://schemas.openxmlformats.org/officeDocument/2006/relationships/customXml" Target="../ink/ink4346.xml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4242.xml"/><Relationship Id="rId97" Type="http://schemas.openxmlformats.org/officeDocument/2006/relationships/customXml" Target="../ink/ink4253.xml"/><Relationship Id="rId120" Type="http://schemas.openxmlformats.org/officeDocument/2006/relationships/image" Target="../media/image485.png"/><Relationship Id="rId141" Type="http://schemas.openxmlformats.org/officeDocument/2006/relationships/customXml" Target="../ink/ink4276.xml"/><Relationship Id="rId7" Type="http://schemas.openxmlformats.org/officeDocument/2006/relationships/image" Target="../media/image432.png"/><Relationship Id="rId162" Type="http://schemas.openxmlformats.org/officeDocument/2006/relationships/image" Target="../media/image549.png"/><Relationship Id="rId183" Type="http://schemas.openxmlformats.org/officeDocument/2006/relationships/customXml" Target="../ink/ink4297.xml"/><Relationship Id="rId218" Type="http://schemas.openxmlformats.org/officeDocument/2006/relationships/image" Target="../media/image576.png"/><Relationship Id="rId239" Type="http://schemas.openxmlformats.org/officeDocument/2006/relationships/customXml" Target="../ink/ink4325.xml"/><Relationship Id="rId250" Type="http://schemas.openxmlformats.org/officeDocument/2006/relationships/image" Target="../media/image592.png"/><Relationship Id="rId271" Type="http://schemas.openxmlformats.org/officeDocument/2006/relationships/customXml" Target="../ink/ink4341.xml"/><Relationship Id="rId292" Type="http://schemas.openxmlformats.org/officeDocument/2006/relationships/image" Target="../media/image613.png"/><Relationship Id="rId306" Type="http://schemas.openxmlformats.org/officeDocument/2006/relationships/image" Target="../media/image620.png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4248.xml"/><Relationship Id="rId110" Type="http://schemas.openxmlformats.org/officeDocument/2006/relationships/customXml" Target="../ink/ink4260.xml"/><Relationship Id="rId131" Type="http://schemas.openxmlformats.org/officeDocument/2006/relationships/customXml" Target="../ink/ink4271.xml"/><Relationship Id="rId152" Type="http://schemas.openxmlformats.org/officeDocument/2006/relationships/image" Target="../media/image500.png"/><Relationship Id="rId173" Type="http://schemas.openxmlformats.org/officeDocument/2006/relationships/customXml" Target="../ink/ink4292.xml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29" Type="http://schemas.openxmlformats.org/officeDocument/2006/relationships/customXml" Target="../ink/ink4320.xml"/><Relationship Id="rId240" Type="http://schemas.openxmlformats.org/officeDocument/2006/relationships/image" Target="../media/image587.png"/><Relationship Id="rId261" Type="http://schemas.openxmlformats.org/officeDocument/2006/relationships/customXml" Target="../ink/ink4336.xml"/><Relationship Id="rId14" Type="http://schemas.openxmlformats.org/officeDocument/2006/relationships/image" Target="../media/image435.png"/><Relationship Id="rId35" Type="http://schemas.openxmlformats.org/officeDocument/2006/relationships/customXml" Target="../ink/ink4220.xml"/><Relationship Id="rId56" Type="http://schemas.openxmlformats.org/officeDocument/2006/relationships/customXml" Target="../ink/ink4231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282" Type="http://schemas.openxmlformats.org/officeDocument/2006/relationships/image" Target="../media/image608.png"/><Relationship Id="rId8" Type="http://schemas.openxmlformats.org/officeDocument/2006/relationships/customXml" Target="../ink/ink4206.xml"/><Relationship Id="rId98" Type="http://schemas.openxmlformats.org/officeDocument/2006/relationships/image" Target="../media/image475.png"/><Relationship Id="rId121" Type="http://schemas.openxmlformats.org/officeDocument/2006/relationships/customXml" Target="../ink/ink4266.xml"/><Relationship Id="rId142" Type="http://schemas.openxmlformats.org/officeDocument/2006/relationships/image" Target="../media/image496.png"/><Relationship Id="rId163" Type="http://schemas.openxmlformats.org/officeDocument/2006/relationships/customXml" Target="../ink/ink4287.xml"/><Relationship Id="rId184" Type="http://schemas.openxmlformats.org/officeDocument/2006/relationships/image" Target="../media/image560.png"/><Relationship Id="rId219" Type="http://schemas.openxmlformats.org/officeDocument/2006/relationships/customXml" Target="../ink/ink4315.xml"/><Relationship Id="rId230" Type="http://schemas.openxmlformats.org/officeDocument/2006/relationships/image" Target="../media/image582.png"/><Relationship Id="rId251" Type="http://schemas.openxmlformats.org/officeDocument/2006/relationships/customXml" Target="../ink/ink4331.xml"/><Relationship Id="rId25" Type="http://schemas.openxmlformats.org/officeDocument/2006/relationships/customXml" Target="../ink/ink4215.xml"/><Relationship Id="rId46" Type="http://schemas.openxmlformats.org/officeDocument/2006/relationships/customXml" Target="../ink/ink4226.xml"/><Relationship Id="rId67" Type="http://schemas.openxmlformats.org/officeDocument/2006/relationships/customXml" Target="../ink/ink4237.xml"/><Relationship Id="rId272" Type="http://schemas.openxmlformats.org/officeDocument/2006/relationships/image" Target="../media/image603.png"/><Relationship Id="rId293" Type="http://schemas.openxmlformats.org/officeDocument/2006/relationships/customXml" Target="../ink/ink4352.xml"/><Relationship Id="rId307" Type="http://schemas.openxmlformats.org/officeDocument/2006/relationships/customXml" Target="../ink/ink4359.xml"/><Relationship Id="rId88" Type="http://schemas.openxmlformats.org/officeDocument/2006/relationships/image" Target="../media/image470.png"/><Relationship Id="rId111" Type="http://schemas.openxmlformats.org/officeDocument/2006/relationships/customXml" Target="../ink/ink4261.xml"/><Relationship Id="rId132" Type="http://schemas.openxmlformats.org/officeDocument/2006/relationships/image" Target="../media/image491.png"/><Relationship Id="rId153" Type="http://schemas.openxmlformats.org/officeDocument/2006/relationships/customXml" Target="../ink/ink4282.xml"/><Relationship Id="rId174" Type="http://schemas.openxmlformats.org/officeDocument/2006/relationships/image" Target="../media/image555.png"/><Relationship Id="rId195" Type="http://schemas.openxmlformats.org/officeDocument/2006/relationships/customXml" Target="../ink/ink4303.xml"/><Relationship Id="rId209" Type="http://schemas.openxmlformats.org/officeDocument/2006/relationships/customXml" Target="../ink/ink4310.xml"/><Relationship Id="rId220" Type="http://schemas.openxmlformats.org/officeDocument/2006/relationships/image" Target="../media/image577.png"/><Relationship Id="rId241" Type="http://schemas.openxmlformats.org/officeDocument/2006/relationships/customXml" Target="../ink/ink4326.xml"/><Relationship Id="rId15" Type="http://schemas.openxmlformats.org/officeDocument/2006/relationships/customXml" Target="../ink/ink4210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262" Type="http://schemas.openxmlformats.org/officeDocument/2006/relationships/image" Target="../media/image598.png"/><Relationship Id="rId283" Type="http://schemas.openxmlformats.org/officeDocument/2006/relationships/customXml" Target="../ink/ink4347.xml"/><Relationship Id="rId78" Type="http://schemas.openxmlformats.org/officeDocument/2006/relationships/customXml" Target="../ink/ink4243.xml"/><Relationship Id="rId99" Type="http://schemas.openxmlformats.org/officeDocument/2006/relationships/customXml" Target="../ink/ink4254.xml"/><Relationship Id="rId101" Type="http://schemas.openxmlformats.org/officeDocument/2006/relationships/customXml" Target="../ink/ink4255.xml"/><Relationship Id="rId122" Type="http://schemas.openxmlformats.org/officeDocument/2006/relationships/image" Target="../media/image486.png"/><Relationship Id="rId143" Type="http://schemas.openxmlformats.org/officeDocument/2006/relationships/customXml" Target="../ink/ink4277.xml"/><Relationship Id="rId164" Type="http://schemas.openxmlformats.org/officeDocument/2006/relationships/image" Target="../media/image550.png"/><Relationship Id="rId185" Type="http://schemas.openxmlformats.org/officeDocument/2006/relationships/customXml" Target="../ink/ink4298.xml"/><Relationship Id="rId9" Type="http://schemas.openxmlformats.org/officeDocument/2006/relationships/image" Target="../media/image433.png"/><Relationship Id="rId210" Type="http://schemas.openxmlformats.org/officeDocument/2006/relationships/image" Target="../media/image572.png"/><Relationship Id="rId26" Type="http://schemas.openxmlformats.org/officeDocument/2006/relationships/image" Target="../media/image441.png"/><Relationship Id="rId231" Type="http://schemas.openxmlformats.org/officeDocument/2006/relationships/customXml" Target="../ink/ink4321.xml"/><Relationship Id="rId252" Type="http://schemas.openxmlformats.org/officeDocument/2006/relationships/image" Target="../media/image593.png"/><Relationship Id="rId273" Type="http://schemas.openxmlformats.org/officeDocument/2006/relationships/customXml" Target="../ink/ink4342.xml"/><Relationship Id="rId294" Type="http://schemas.openxmlformats.org/officeDocument/2006/relationships/image" Target="../media/image614.png"/><Relationship Id="rId308" Type="http://schemas.openxmlformats.org/officeDocument/2006/relationships/image" Target="../media/image62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4249.xml"/><Relationship Id="rId112" Type="http://schemas.openxmlformats.org/officeDocument/2006/relationships/image" Target="../media/image481.png"/><Relationship Id="rId133" Type="http://schemas.openxmlformats.org/officeDocument/2006/relationships/customXml" Target="../ink/ink4272.xml"/><Relationship Id="rId154" Type="http://schemas.openxmlformats.org/officeDocument/2006/relationships/image" Target="../media/image501.png"/><Relationship Id="rId175" Type="http://schemas.openxmlformats.org/officeDocument/2006/relationships/customXml" Target="../ink/ink4293.xml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4316.xml"/><Relationship Id="rId242" Type="http://schemas.openxmlformats.org/officeDocument/2006/relationships/image" Target="../media/image588.png"/><Relationship Id="rId263" Type="http://schemas.openxmlformats.org/officeDocument/2006/relationships/customXml" Target="../ink/ink4337.xml"/><Relationship Id="rId284" Type="http://schemas.openxmlformats.org/officeDocument/2006/relationships/image" Target="../media/image609.png"/><Relationship Id="rId37" Type="http://schemas.openxmlformats.org/officeDocument/2006/relationships/customXml" Target="../ink/ink4221.xml"/><Relationship Id="rId58" Type="http://schemas.openxmlformats.org/officeDocument/2006/relationships/customXml" Target="../ink/ink4232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4267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4288.xml"/><Relationship Id="rId186" Type="http://schemas.openxmlformats.org/officeDocument/2006/relationships/image" Target="../media/image561.png"/><Relationship Id="rId211" Type="http://schemas.openxmlformats.org/officeDocument/2006/relationships/customXml" Target="../ink/ink4311.xml"/><Relationship Id="rId232" Type="http://schemas.openxmlformats.org/officeDocument/2006/relationships/image" Target="../media/image583.png"/><Relationship Id="rId253" Type="http://schemas.openxmlformats.org/officeDocument/2006/relationships/customXml" Target="../ink/ink4332.xml"/><Relationship Id="rId274" Type="http://schemas.openxmlformats.org/officeDocument/2006/relationships/image" Target="../media/image604.png"/><Relationship Id="rId295" Type="http://schemas.openxmlformats.org/officeDocument/2006/relationships/customXml" Target="../ink/ink4353.xml"/><Relationship Id="rId309" Type="http://schemas.openxmlformats.org/officeDocument/2006/relationships/customXml" Target="../ink/ink4360.xml"/><Relationship Id="rId27" Type="http://schemas.openxmlformats.org/officeDocument/2006/relationships/customXml" Target="../ink/ink4216.xml"/><Relationship Id="rId48" Type="http://schemas.openxmlformats.org/officeDocument/2006/relationships/customXml" Target="../ink/ink4227.xml"/><Relationship Id="rId69" Type="http://schemas.openxmlformats.org/officeDocument/2006/relationships/customXml" Target="../ink/ink4238.xml"/><Relationship Id="rId113" Type="http://schemas.openxmlformats.org/officeDocument/2006/relationships/customXml" Target="../ink/ink4262.xml"/><Relationship Id="rId134" Type="http://schemas.openxmlformats.org/officeDocument/2006/relationships/image" Target="../media/image492.png"/><Relationship Id="rId80" Type="http://schemas.openxmlformats.org/officeDocument/2006/relationships/customXml" Target="../ink/ink4244.xml"/><Relationship Id="rId155" Type="http://schemas.openxmlformats.org/officeDocument/2006/relationships/customXml" Target="../ink/ink4283.xml"/><Relationship Id="rId176" Type="http://schemas.openxmlformats.org/officeDocument/2006/relationships/image" Target="../media/image556.png"/><Relationship Id="rId197" Type="http://schemas.openxmlformats.org/officeDocument/2006/relationships/customXml" Target="../ink/ink4304.xml"/><Relationship Id="rId201" Type="http://schemas.openxmlformats.org/officeDocument/2006/relationships/customXml" Target="../ink/ink4306.xml"/><Relationship Id="rId222" Type="http://schemas.openxmlformats.org/officeDocument/2006/relationships/image" Target="../media/image578.png"/><Relationship Id="rId243" Type="http://schemas.openxmlformats.org/officeDocument/2006/relationships/customXml" Target="../ink/ink4327.xml"/><Relationship Id="rId264" Type="http://schemas.openxmlformats.org/officeDocument/2006/relationships/image" Target="../media/image599.png"/><Relationship Id="rId285" Type="http://schemas.openxmlformats.org/officeDocument/2006/relationships/customXml" Target="../ink/ink4348.xml"/><Relationship Id="rId17" Type="http://schemas.openxmlformats.org/officeDocument/2006/relationships/customXml" Target="../ink/ink4211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4256.xml"/><Relationship Id="rId124" Type="http://schemas.openxmlformats.org/officeDocument/2006/relationships/image" Target="../media/image487.png"/><Relationship Id="rId310" Type="http://schemas.openxmlformats.org/officeDocument/2006/relationships/image" Target="../media/image622.png"/><Relationship Id="rId70" Type="http://schemas.openxmlformats.org/officeDocument/2006/relationships/image" Target="../media/image462.png"/><Relationship Id="rId91" Type="http://schemas.openxmlformats.org/officeDocument/2006/relationships/customXml" Target="../ink/ink4250.xml"/><Relationship Id="rId145" Type="http://schemas.openxmlformats.org/officeDocument/2006/relationships/customXml" Target="../ink/ink4278.xml"/><Relationship Id="rId166" Type="http://schemas.openxmlformats.org/officeDocument/2006/relationships/image" Target="../media/image551.png"/><Relationship Id="rId187" Type="http://schemas.openxmlformats.org/officeDocument/2006/relationships/customXml" Target="../ink/ink429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4322.xml"/><Relationship Id="rId254" Type="http://schemas.openxmlformats.org/officeDocument/2006/relationships/image" Target="../media/image594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275" Type="http://schemas.openxmlformats.org/officeDocument/2006/relationships/customXml" Target="../ink/ink4343.xml"/><Relationship Id="rId296" Type="http://schemas.openxmlformats.org/officeDocument/2006/relationships/image" Target="../media/image615.png"/><Relationship Id="rId300" Type="http://schemas.openxmlformats.org/officeDocument/2006/relationships/image" Target="../media/image617.png"/><Relationship Id="rId60" Type="http://schemas.openxmlformats.org/officeDocument/2006/relationships/customXml" Target="../ink/ink4233.xml"/><Relationship Id="rId81" Type="http://schemas.openxmlformats.org/officeDocument/2006/relationships/image" Target="../media/image467.png"/><Relationship Id="rId135" Type="http://schemas.openxmlformats.org/officeDocument/2006/relationships/customXml" Target="../ink/ink4273.xml"/><Relationship Id="rId156" Type="http://schemas.openxmlformats.org/officeDocument/2006/relationships/image" Target="../media/image502.png"/><Relationship Id="rId177" Type="http://schemas.openxmlformats.org/officeDocument/2006/relationships/customXml" Target="../ink/ink4294.xml"/><Relationship Id="rId198" Type="http://schemas.openxmlformats.org/officeDocument/2006/relationships/image" Target="../media/image566.png"/><Relationship Id="rId202" Type="http://schemas.openxmlformats.org/officeDocument/2006/relationships/image" Target="../media/image568.png"/><Relationship Id="rId223" Type="http://schemas.openxmlformats.org/officeDocument/2006/relationships/customXml" Target="../ink/ink4317.xml"/><Relationship Id="rId244" Type="http://schemas.openxmlformats.org/officeDocument/2006/relationships/image" Target="../media/image589.png"/><Relationship Id="rId18" Type="http://schemas.openxmlformats.org/officeDocument/2006/relationships/image" Target="../media/image437.png"/><Relationship Id="rId39" Type="http://schemas.openxmlformats.org/officeDocument/2006/relationships/customXml" Target="../ink/ink4222.xml"/><Relationship Id="rId265" Type="http://schemas.openxmlformats.org/officeDocument/2006/relationships/customXml" Target="../ink/ink4338.xml"/><Relationship Id="rId286" Type="http://schemas.openxmlformats.org/officeDocument/2006/relationships/image" Target="../media/image610.png"/><Relationship Id="rId50" Type="http://schemas.openxmlformats.org/officeDocument/2006/relationships/customXml" Target="../ink/ink4228.xml"/><Relationship Id="rId104" Type="http://schemas.openxmlformats.org/officeDocument/2006/relationships/customXml" Target="../ink/ink4257.xml"/><Relationship Id="rId125" Type="http://schemas.openxmlformats.org/officeDocument/2006/relationships/customXml" Target="../ink/ink4268.xml"/><Relationship Id="rId146" Type="http://schemas.openxmlformats.org/officeDocument/2006/relationships/image" Target="../media/image498.png"/><Relationship Id="rId167" Type="http://schemas.openxmlformats.org/officeDocument/2006/relationships/customXml" Target="../ink/ink4289.xml"/><Relationship Id="rId188" Type="http://schemas.openxmlformats.org/officeDocument/2006/relationships/image" Target="../media/image562.png"/><Relationship Id="rId311" Type="http://schemas.openxmlformats.org/officeDocument/2006/relationships/customXml" Target="../ink/ink4361.xml"/><Relationship Id="rId71" Type="http://schemas.openxmlformats.org/officeDocument/2006/relationships/customXml" Target="../ink/ink4239.xml"/><Relationship Id="rId92" Type="http://schemas.openxmlformats.org/officeDocument/2006/relationships/image" Target="../media/image472.png"/><Relationship Id="rId213" Type="http://schemas.openxmlformats.org/officeDocument/2006/relationships/customXml" Target="../ink/ink4312.xml"/><Relationship Id="rId234" Type="http://schemas.openxmlformats.org/officeDocument/2006/relationships/image" Target="../media/image584.png"/><Relationship Id="rId2" Type="http://schemas.openxmlformats.org/officeDocument/2006/relationships/customXml" Target="../ink/ink4203.xml"/><Relationship Id="rId29" Type="http://schemas.openxmlformats.org/officeDocument/2006/relationships/customXml" Target="../ink/ink4217.xml"/><Relationship Id="rId255" Type="http://schemas.openxmlformats.org/officeDocument/2006/relationships/customXml" Target="../ink/ink4333.xml"/><Relationship Id="rId276" Type="http://schemas.openxmlformats.org/officeDocument/2006/relationships/image" Target="../media/image605.png"/><Relationship Id="rId297" Type="http://schemas.openxmlformats.org/officeDocument/2006/relationships/customXml" Target="../ink/ink4354.xml"/><Relationship Id="rId40" Type="http://schemas.openxmlformats.org/officeDocument/2006/relationships/image" Target="../media/image448.png"/><Relationship Id="rId115" Type="http://schemas.openxmlformats.org/officeDocument/2006/relationships/customXml" Target="../ink/ink4263.xml"/><Relationship Id="rId136" Type="http://schemas.openxmlformats.org/officeDocument/2006/relationships/image" Target="../media/image493.png"/><Relationship Id="rId157" Type="http://schemas.openxmlformats.org/officeDocument/2006/relationships/customXml" Target="../ink/ink4284.xml"/><Relationship Id="rId178" Type="http://schemas.openxmlformats.org/officeDocument/2006/relationships/image" Target="../media/image557.png"/><Relationship Id="rId301" Type="http://schemas.openxmlformats.org/officeDocument/2006/relationships/customXml" Target="../ink/ink4356.xml"/><Relationship Id="rId61" Type="http://schemas.openxmlformats.org/officeDocument/2006/relationships/customXml" Target="../ink/ink4234.xml"/><Relationship Id="rId82" Type="http://schemas.openxmlformats.org/officeDocument/2006/relationships/customXml" Target="../ink/ink4245.xml"/><Relationship Id="rId199" Type="http://schemas.openxmlformats.org/officeDocument/2006/relationships/customXml" Target="../ink/ink4305.xml"/><Relationship Id="rId203" Type="http://schemas.openxmlformats.org/officeDocument/2006/relationships/customXml" Target="../ink/ink4307.xml"/><Relationship Id="rId19" Type="http://schemas.openxmlformats.org/officeDocument/2006/relationships/customXml" Target="../ink/ink4212.xml"/><Relationship Id="rId224" Type="http://schemas.openxmlformats.org/officeDocument/2006/relationships/image" Target="../media/image579.png"/><Relationship Id="rId245" Type="http://schemas.openxmlformats.org/officeDocument/2006/relationships/customXml" Target="../ink/ink4328.xml"/><Relationship Id="rId266" Type="http://schemas.openxmlformats.org/officeDocument/2006/relationships/image" Target="../media/image600.png"/><Relationship Id="rId287" Type="http://schemas.openxmlformats.org/officeDocument/2006/relationships/customXml" Target="../ink/ink4349.xml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4279.xml"/><Relationship Id="rId168" Type="http://schemas.openxmlformats.org/officeDocument/2006/relationships/image" Target="../media/image552.png"/><Relationship Id="rId312" Type="http://schemas.openxmlformats.org/officeDocument/2006/relationships/image" Target="../media/image623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4251.xml"/><Relationship Id="rId189" Type="http://schemas.openxmlformats.org/officeDocument/2006/relationships/customXml" Target="../ink/ink4300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4323.xml"/><Relationship Id="rId256" Type="http://schemas.openxmlformats.org/officeDocument/2006/relationships/image" Target="../media/image595.png"/><Relationship Id="rId277" Type="http://schemas.openxmlformats.org/officeDocument/2006/relationships/customXml" Target="../ink/ink4344.xml"/><Relationship Id="rId298" Type="http://schemas.openxmlformats.org/officeDocument/2006/relationships/image" Target="../media/image616.png"/><Relationship Id="rId116" Type="http://schemas.openxmlformats.org/officeDocument/2006/relationships/image" Target="../media/image483.png"/><Relationship Id="rId137" Type="http://schemas.openxmlformats.org/officeDocument/2006/relationships/customXml" Target="../ink/ink4274.xml"/><Relationship Id="rId158" Type="http://schemas.openxmlformats.org/officeDocument/2006/relationships/image" Target="../media/image503.png"/><Relationship Id="rId302" Type="http://schemas.openxmlformats.org/officeDocument/2006/relationships/image" Target="../media/image618.png"/><Relationship Id="rId20" Type="http://schemas.openxmlformats.org/officeDocument/2006/relationships/image" Target="../media/image438.png"/><Relationship Id="rId41" Type="http://schemas.openxmlformats.org/officeDocument/2006/relationships/customXml" Target="../ink/ink4223.xml"/><Relationship Id="rId62" Type="http://schemas.openxmlformats.org/officeDocument/2006/relationships/image" Target="../media/image458.png"/><Relationship Id="rId83" Type="http://schemas.openxmlformats.org/officeDocument/2006/relationships/customXml" Target="../ink/ink4246.xml"/><Relationship Id="rId179" Type="http://schemas.openxmlformats.org/officeDocument/2006/relationships/customXml" Target="../ink/ink4295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5" Type="http://schemas.openxmlformats.org/officeDocument/2006/relationships/customXml" Target="../ink/ink4318.xml"/><Relationship Id="rId246" Type="http://schemas.openxmlformats.org/officeDocument/2006/relationships/image" Target="../media/image590.png"/><Relationship Id="rId267" Type="http://schemas.openxmlformats.org/officeDocument/2006/relationships/customXml" Target="../ink/ink4339.xml"/><Relationship Id="rId288" Type="http://schemas.openxmlformats.org/officeDocument/2006/relationships/image" Target="../media/image611.png"/><Relationship Id="rId106" Type="http://schemas.openxmlformats.org/officeDocument/2006/relationships/customXml" Target="../ink/ink4258.xml"/><Relationship Id="rId127" Type="http://schemas.openxmlformats.org/officeDocument/2006/relationships/customXml" Target="../ink/ink4269.xml"/><Relationship Id="rId313" Type="http://schemas.openxmlformats.org/officeDocument/2006/relationships/customXml" Target="../ink/ink4362.xml"/><Relationship Id="rId10" Type="http://schemas.openxmlformats.org/officeDocument/2006/relationships/customXml" Target="../ink/ink4207.xml"/><Relationship Id="rId31" Type="http://schemas.openxmlformats.org/officeDocument/2006/relationships/customXml" Target="../ink/ink4218.xml"/><Relationship Id="rId52" Type="http://schemas.openxmlformats.org/officeDocument/2006/relationships/customXml" Target="../ink/ink4229.xml"/><Relationship Id="rId73" Type="http://schemas.openxmlformats.org/officeDocument/2006/relationships/customXml" Target="../ink/ink4240.xml"/><Relationship Id="rId94" Type="http://schemas.openxmlformats.org/officeDocument/2006/relationships/image" Target="../media/image473.png"/><Relationship Id="rId148" Type="http://schemas.openxmlformats.org/officeDocument/2006/relationships/image" Target="../media/image243.png"/><Relationship Id="rId169" Type="http://schemas.openxmlformats.org/officeDocument/2006/relationships/customXml" Target="../ink/ink4290.xml"/><Relationship Id="rId4" Type="http://schemas.openxmlformats.org/officeDocument/2006/relationships/customXml" Target="../ink/ink4204.xml"/><Relationship Id="rId180" Type="http://schemas.openxmlformats.org/officeDocument/2006/relationships/image" Target="../media/image558.png"/><Relationship Id="rId215" Type="http://schemas.openxmlformats.org/officeDocument/2006/relationships/customXml" Target="../ink/ink4313.xml"/><Relationship Id="rId236" Type="http://schemas.openxmlformats.org/officeDocument/2006/relationships/image" Target="../media/image585.png"/><Relationship Id="rId257" Type="http://schemas.openxmlformats.org/officeDocument/2006/relationships/customXml" Target="../ink/ink4334.xml"/><Relationship Id="rId278" Type="http://schemas.openxmlformats.org/officeDocument/2006/relationships/image" Target="../media/image606.png"/><Relationship Id="rId303" Type="http://schemas.openxmlformats.org/officeDocument/2006/relationships/customXml" Target="../ink/ink4357.xml"/><Relationship Id="rId42" Type="http://schemas.openxmlformats.org/officeDocument/2006/relationships/customXml" Target="../ink/ink4224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91" Type="http://schemas.openxmlformats.org/officeDocument/2006/relationships/customXml" Target="../ink/ink4301.xml"/><Relationship Id="rId205" Type="http://schemas.openxmlformats.org/officeDocument/2006/relationships/customXml" Target="../ink/ink4308.xml"/><Relationship Id="rId247" Type="http://schemas.openxmlformats.org/officeDocument/2006/relationships/customXml" Target="../ink/ink4329.xml"/><Relationship Id="rId107" Type="http://schemas.openxmlformats.org/officeDocument/2006/relationships/image" Target="../media/image479.png"/><Relationship Id="rId289" Type="http://schemas.openxmlformats.org/officeDocument/2006/relationships/customXml" Target="../ink/ink4350.xml"/><Relationship Id="rId11" Type="http://schemas.openxmlformats.org/officeDocument/2006/relationships/customXml" Target="../ink/ink4208.xml"/><Relationship Id="rId53" Type="http://schemas.openxmlformats.org/officeDocument/2006/relationships/image" Target="../media/image454.png"/><Relationship Id="rId149" Type="http://schemas.openxmlformats.org/officeDocument/2006/relationships/customXml" Target="../ink/ink4280.xml"/><Relationship Id="rId314" Type="http://schemas.openxmlformats.org/officeDocument/2006/relationships/image" Target="../media/image624.png"/><Relationship Id="rId95" Type="http://schemas.openxmlformats.org/officeDocument/2006/relationships/customXml" Target="../ink/ink4252.xml"/><Relationship Id="rId160" Type="http://schemas.openxmlformats.org/officeDocument/2006/relationships/image" Target="../media/image548.png"/><Relationship Id="rId216" Type="http://schemas.openxmlformats.org/officeDocument/2006/relationships/image" Target="../media/image575.png"/><Relationship Id="rId258" Type="http://schemas.openxmlformats.org/officeDocument/2006/relationships/image" Target="../media/image596.png"/><Relationship Id="rId22" Type="http://schemas.openxmlformats.org/officeDocument/2006/relationships/image" Target="../media/image43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71" Type="http://schemas.openxmlformats.org/officeDocument/2006/relationships/customXml" Target="../ink/ink4291.xml"/><Relationship Id="rId227" Type="http://schemas.openxmlformats.org/officeDocument/2006/relationships/customXml" Target="../ink/ink4319.xml"/><Relationship Id="rId269" Type="http://schemas.openxmlformats.org/officeDocument/2006/relationships/customXml" Target="../ink/ink4340.xml"/><Relationship Id="rId33" Type="http://schemas.openxmlformats.org/officeDocument/2006/relationships/customXml" Target="../ink/ink4219.xml"/><Relationship Id="rId129" Type="http://schemas.openxmlformats.org/officeDocument/2006/relationships/customXml" Target="../ink/ink4270.xml"/><Relationship Id="rId280" Type="http://schemas.openxmlformats.org/officeDocument/2006/relationships/image" Target="../media/image607.png"/><Relationship Id="rId75" Type="http://schemas.openxmlformats.org/officeDocument/2006/relationships/customXml" Target="../ink/ink4241.xml"/><Relationship Id="rId140" Type="http://schemas.openxmlformats.org/officeDocument/2006/relationships/image" Target="../media/image495.png"/><Relationship Id="rId182" Type="http://schemas.openxmlformats.org/officeDocument/2006/relationships/image" Target="../media/image559.png"/><Relationship Id="rId6" Type="http://schemas.openxmlformats.org/officeDocument/2006/relationships/customXml" Target="../ink/ink4205.xml"/><Relationship Id="rId238" Type="http://schemas.openxmlformats.org/officeDocument/2006/relationships/image" Target="../media/image586.png"/><Relationship Id="rId291" Type="http://schemas.openxmlformats.org/officeDocument/2006/relationships/customXml" Target="../ink/ink4351.xml"/><Relationship Id="rId305" Type="http://schemas.openxmlformats.org/officeDocument/2006/relationships/customXml" Target="../ink/ink4358.xml"/><Relationship Id="rId44" Type="http://schemas.openxmlformats.org/officeDocument/2006/relationships/customXml" Target="../ink/ink4225.xml"/><Relationship Id="rId86" Type="http://schemas.openxmlformats.org/officeDocument/2006/relationships/image" Target="../media/image469.png"/><Relationship Id="rId151" Type="http://schemas.openxmlformats.org/officeDocument/2006/relationships/customXml" Target="../ink/ink4281.xml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24.xml"/><Relationship Id="rId299" Type="http://schemas.openxmlformats.org/officeDocument/2006/relationships/customXml" Target="../ink/ink4515.xml"/><Relationship Id="rId21" Type="http://schemas.openxmlformats.org/officeDocument/2006/relationships/customXml" Target="../ink/ink4373.xml"/><Relationship Id="rId63" Type="http://schemas.openxmlformats.org/officeDocument/2006/relationships/customXml" Target="../ink/ink4395.xml"/><Relationship Id="rId159" Type="http://schemas.openxmlformats.org/officeDocument/2006/relationships/customXml" Target="../ink/ink4445.xml"/><Relationship Id="rId170" Type="http://schemas.openxmlformats.org/officeDocument/2006/relationships/image" Target="../media/image553.png"/><Relationship Id="rId226" Type="http://schemas.openxmlformats.org/officeDocument/2006/relationships/image" Target="../media/image580.png"/><Relationship Id="rId268" Type="http://schemas.openxmlformats.org/officeDocument/2006/relationships/image" Target="../media/image601.png"/><Relationship Id="rId32" Type="http://schemas.openxmlformats.org/officeDocument/2006/relationships/image" Target="../media/image44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5" Type="http://schemas.openxmlformats.org/officeDocument/2006/relationships/image" Target="../media/image12.png"/><Relationship Id="rId181" Type="http://schemas.openxmlformats.org/officeDocument/2006/relationships/customXml" Target="../ink/ink4456.xml"/><Relationship Id="rId237" Type="http://schemas.openxmlformats.org/officeDocument/2006/relationships/customXml" Target="../ink/ink4484.xml"/><Relationship Id="rId279" Type="http://schemas.openxmlformats.org/officeDocument/2006/relationships/customXml" Target="../ink/ink4505.xml"/><Relationship Id="rId43" Type="http://schemas.openxmlformats.org/officeDocument/2006/relationships/image" Target="../media/image449.png"/><Relationship Id="rId139" Type="http://schemas.openxmlformats.org/officeDocument/2006/relationships/customXml" Target="../ink/ink4435.xml"/><Relationship Id="rId290" Type="http://schemas.openxmlformats.org/officeDocument/2006/relationships/image" Target="../media/image612.png"/><Relationship Id="rId304" Type="http://schemas.openxmlformats.org/officeDocument/2006/relationships/image" Target="../media/image619.png"/><Relationship Id="rId85" Type="http://schemas.openxmlformats.org/officeDocument/2006/relationships/customXml" Target="../ink/ink4407.xml"/><Relationship Id="rId150" Type="http://schemas.openxmlformats.org/officeDocument/2006/relationships/image" Target="../media/image499.png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48" Type="http://schemas.openxmlformats.org/officeDocument/2006/relationships/image" Target="../media/image591.png"/><Relationship Id="rId12" Type="http://schemas.openxmlformats.org/officeDocument/2006/relationships/image" Target="../media/image434.png"/><Relationship Id="rId108" Type="http://schemas.openxmlformats.org/officeDocument/2006/relationships/customXml" Target="../ink/ink4419.xml"/><Relationship Id="rId315" Type="http://schemas.openxmlformats.org/officeDocument/2006/relationships/customXml" Target="../ink/ink4523.xml"/><Relationship Id="rId54" Type="http://schemas.openxmlformats.org/officeDocument/2006/relationships/customXml" Target="../ink/ink4390.xml"/><Relationship Id="rId96" Type="http://schemas.openxmlformats.org/officeDocument/2006/relationships/image" Target="../media/image474.png"/><Relationship Id="rId161" Type="http://schemas.openxmlformats.org/officeDocument/2006/relationships/customXml" Target="../ink/ink4446.xml"/><Relationship Id="rId217" Type="http://schemas.openxmlformats.org/officeDocument/2006/relationships/customXml" Target="../ink/ink4474.xml"/><Relationship Id="rId259" Type="http://schemas.openxmlformats.org/officeDocument/2006/relationships/customXml" Target="../ink/ink4495.xml"/><Relationship Id="rId23" Type="http://schemas.openxmlformats.org/officeDocument/2006/relationships/customXml" Target="../ink/ink4374.xml"/><Relationship Id="rId119" Type="http://schemas.openxmlformats.org/officeDocument/2006/relationships/customXml" Target="../ink/ink4425.xml"/><Relationship Id="rId270" Type="http://schemas.openxmlformats.org/officeDocument/2006/relationships/image" Target="../media/image602.png"/><Relationship Id="rId65" Type="http://schemas.openxmlformats.org/officeDocument/2006/relationships/customXml" Target="../ink/ink4396.xml"/><Relationship Id="rId130" Type="http://schemas.openxmlformats.org/officeDocument/2006/relationships/image" Target="../media/image490.png"/><Relationship Id="rId172" Type="http://schemas.openxmlformats.org/officeDocument/2006/relationships/image" Target="../media/image554.png"/><Relationship Id="rId228" Type="http://schemas.openxmlformats.org/officeDocument/2006/relationships/image" Target="../media/image581.png"/><Relationship Id="rId281" Type="http://schemas.openxmlformats.org/officeDocument/2006/relationships/customXml" Target="../ink/ink4506.xml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customXml" Target="../ink/ink4402.xml"/><Relationship Id="rId97" Type="http://schemas.openxmlformats.org/officeDocument/2006/relationships/customXml" Target="../ink/ink4413.xml"/><Relationship Id="rId120" Type="http://schemas.openxmlformats.org/officeDocument/2006/relationships/image" Target="../media/image485.png"/><Relationship Id="rId141" Type="http://schemas.openxmlformats.org/officeDocument/2006/relationships/customXml" Target="../ink/ink4436.xml"/><Relationship Id="rId7" Type="http://schemas.openxmlformats.org/officeDocument/2006/relationships/image" Target="../media/image432.png"/><Relationship Id="rId162" Type="http://schemas.openxmlformats.org/officeDocument/2006/relationships/image" Target="../media/image549.png"/><Relationship Id="rId183" Type="http://schemas.openxmlformats.org/officeDocument/2006/relationships/customXml" Target="../ink/ink4457.xml"/><Relationship Id="rId218" Type="http://schemas.openxmlformats.org/officeDocument/2006/relationships/image" Target="../media/image576.png"/><Relationship Id="rId239" Type="http://schemas.openxmlformats.org/officeDocument/2006/relationships/customXml" Target="../ink/ink4485.xml"/><Relationship Id="rId250" Type="http://schemas.openxmlformats.org/officeDocument/2006/relationships/image" Target="../media/image592.png"/><Relationship Id="rId271" Type="http://schemas.openxmlformats.org/officeDocument/2006/relationships/customXml" Target="../ink/ink4501.xml"/><Relationship Id="rId292" Type="http://schemas.openxmlformats.org/officeDocument/2006/relationships/image" Target="../media/image613.png"/><Relationship Id="rId306" Type="http://schemas.openxmlformats.org/officeDocument/2006/relationships/image" Target="../media/image620.png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4408.xml"/><Relationship Id="rId110" Type="http://schemas.openxmlformats.org/officeDocument/2006/relationships/customXml" Target="../ink/ink4420.xml"/><Relationship Id="rId131" Type="http://schemas.openxmlformats.org/officeDocument/2006/relationships/customXml" Target="../ink/ink4431.xml"/><Relationship Id="rId152" Type="http://schemas.openxmlformats.org/officeDocument/2006/relationships/image" Target="../media/image500.png"/><Relationship Id="rId173" Type="http://schemas.openxmlformats.org/officeDocument/2006/relationships/customXml" Target="../ink/ink4452.xml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29" Type="http://schemas.openxmlformats.org/officeDocument/2006/relationships/customXml" Target="../ink/ink4480.xml"/><Relationship Id="rId240" Type="http://schemas.openxmlformats.org/officeDocument/2006/relationships/image" Target="../media/image587.png"/><Relationship Id="rId261" Type="http://schemas.openxmlformats.org/officeDocument/2006/relationships/customXml" Target="../ink/ink4496.xml"/><Relationship Id="rId14" Type="http://schemas.openxmlformats.org/officeDocument/2006/relationships/image" Target="../media/image435.png"/><Relationship Id="rId35" Type="http://schemas.openxmlformats.org/officeDocument/2006/relationships/customXml" Target="../ink/ink4380.xml"/><Relationship Id="rId56" Type="http://schemas.openxmlformats.org/officeDocument/2006/relationships/customXml" Target="../ink/ink4391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282" Type="http://schemas.openxmlformats.org/officeDocument/2006/relationships/image" Target="../media/image608.png"/><Relationship Id="rId317" Type="http://schemas.openxmlformats.org/officeDocument/2006/relationships/customXml" Target="../ink/ink4524.xml"/><Relationship Id="rId8" Type="http://schemas.openxmlformats.org/officeDocument/2006/relationships/customXml" Target="../ink/ink4366.xml"/><Relationship Id="rId98" Type="http://schemas.openxmlformats.org/officeDocument/2006/relationships/image" Target="../media/image475.png"/><Relationship Id="rId121" Type="http://schemas.openxmlformats.org/officeDocument/2006/relationships/customXml" Target="../ink/ink4426.xml"/><Relationship Id="rId142" Type="http://schemas.openxmlformats.org/officeDocument/2006/relationships/image" Target="../media/image496.png"/><Relationship Id="rId163" Type="http://schemas.openxmlformats.org/officeDocument/2006/relationships/customXml" Target="../ink/ink4447.xml"/><Relationship Id="rId184" Type="http://schemas.openxmlformats.org/officeDocument/2006/relationships/image" Target="../media/image560.png"/><Relationship Id="rId219" Type="http://schemas.openxmlformats.org/officeDocument/2006/relationships/customXml" Target="../ink/ink4475.xml"/><Relationship Id="rId230" Type="http://schemas.openxmlformats.org/officeDocument/2006/relationships/image" Target="../media/image582.png"/><Relationship Id="rId251" Type="http://schemas.openxmlformats.org/officeDocument/2006/relationships/customXml" Target="../ink/ink4491.xml"/><Relationship Id="rId25" Type="http://schemas.openxmlformats.org/officeDocument/2006/relationships/customXml" Target="../ink/ink4375.xml"/><Relationship Id="rId46" Type="http://schemas.openxmlformats.org/officeDocument/2006/relationships/customXml" Target="../ink/ink4386.xml"/><Relationship Id="rId67" Type="http://schemas.openxmlformats.org/officeDocument/2006/relationships/customXml" Target="../ink/ink4397.xml"/><Relationship Id="rId272" Type="http://schemas.openxmlformats.org/officeDocument/2006/relationships/image" Target="../media/image603.png"/><Relationship Id="rId293" Type="http://schemas.openxmlformats.org/officeDocument/2006/relationships/customXml" Target="../ink/ink4512.xml"/><Relationship Id="rId307" Type="http://schemas.openxmlformats.org/officeDocument/2006/relationships/customXml" Target="../ink/ink4519.xml"/><Relationship Id="rId88" Type="http://schemas.openxmlformats.org/officeDocument/2006/relationships/image" Target="../media/image470.png"/><Relationship Id="rId111" Type="http://schemas.openxmlformats.org/officeDocument/2006/relationships/customXml" Target="../ink/ink4421.xml"/><Relationship Id="rId132" Type="http://schemas.openxmlformats.org/officeDocument/2006/relationships/image" Target="../media/image491.png"/><Relationship Id="rId153" Type="http://schemas.openxmlformats.org/officeDocument/2006/relationships/customXml" Target="../ink/ink4442.xml"/><Relationship Id="rId174" Type="http://schemas.openxmlformats.org/officeDocument/2006/relationships/image" Target="../media/image555.png"/><Relationship Id="rId195" Type="http://schemas.openxmlformats.org/officeDocument/2006/relationships/customXml" Target="../ink/ink4463.xml"/><Relationship Id="rId209" Type="http://schemas.openxmlformats.org/officeDocument/2006/relationships/customXml" Target="../ink/ink4470.xml"/><Relationship Id="rId220" Type="http://schemas.openxmlformats.org/officeDocument/2006/relationships/image" Target="../media/image577.png"/><Relationship Id="rId241" Type="http://schemas.openxmlformats.org/officeDocument/2006/relationships/customXml" Target="../ink/ink4486.xml"/><Relationship Id="rId15" Type="http://schemas.openxmlformats.org/officeDocument/2006/relationships/customXml" Target="../ink/ink4370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262" Type="http://schemas.openxmlformats.org/officeDocument/2006/relationships/image" Target="../media/image598.png"/><Relationship Id="rId283" Type="http://schemas.openxmlformats.org/officeDocument/2006/relationships/customXml" Target="../ink/ink4507.xml"/><Relationship Id="rId318" Type="http://schemas.openxmlformats.org/officeDocument/2006/relationships/image" Target="../media/image626.png"/><Relationship Id="rId78" Type="http://schemas.openxmlformats.org/officeDocument/2006/relationships/customXml" Target="../ink/ink4403.xml"/><Relationship Id="rId99" Type="http://schemas.openxmlformats.org/officeDocument/2006/relationships/customXml" Target="../ink/ink4414.xml"/><Relationship Id="rId101" Type="http://schemas.openxmlformats.org/officeDocument/2006/relationships/customXml" Target="../ink/ink4415.xml"/><Relationship Id="rId122" Type="http://schemas.openxmlformats.org/officeDocument/2006/relationships/image" Target="../media/image486.png"/><Relationship Id="rId143" Type="http://schemas.openxmlformats.org/officeDocument/2006/relationships/customXml" Target="../ink/ink4437.xml"/><Relationship Id="rId164" Type="http://schemas.openxmlformats.org/officeDocument/2006/relationships/image" Target="../media/image550.png"/><Relationship Id="rId185" Type="http://schemas.openxmlformats.org/officeDocument/2006/relationships/customXml" Target="../ink/ink4458.xml"/><Relationship Id="rId9" Type="http://schemas.openxmlformats.org/officeDocument/2006/relationships/image" Target="../media/image433.png"/><Relationship Id="rId210" Type="http://schemas.openxmlformats.org/officeDocument/2006/relationships/image" Target="../media/image572.png"/><Relationship Id="rId26" Type="http://schemas.openxmlformats.org/officeDocument/2006/relationships/image" Target="../media/image441.png"/><Relationship Id="rId231" Type="http://schemas.openxmlformats.org/officeDocument/2006/relationships/customXml" Target="../ink/ink4481.xml"/><Relationship Id="rId252" Type="http://schemas.openxmlformats.org/officeDocument/2006/relationships/image" Target="../media/image593.png"/><Relationship Id="rId273" Type="http://schemas.openxmlformats.org/officeDocument/2006/relationships/customXml" Target="../ink/ink4502.xml"/><Relationship Id="rId294" Type="http://schemas.openxmlformats.org/officeDocument/2006/relationships/image" Target="../media/image614.png"/><Relationship Id="rId308" Type="http://schemas.openxmlformats.org/officeDocument/2006/relationships/image" Target="../media/image62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4409.xml"/><Relationship Id="rId112" Type="http://schemas.openxmlformats.org/officeDocument/2006/relationships/image" Target="../media/image481.png"/><Relationship Id="rId133" Type="http://schemas.openxmlformats.org/officeDocument/2006/relationships/customXml" Target="../ink/ink4432.xml"/><Relationship Id="rId154" Type="http://schemas.openxmlformats.org/officeDocument/2006/relationships/image" Target="../media/image501.png"/><Relationship Id="rId175" Type="http://schemas.openxmlformats.org/officeDocument/2006/relationships/customXml" Target="../ink/ink4453.xml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4476.xml"/><Relationship Id="rId242" Type="http://schemas.openxmlformats.org/officeDocument/2006/relationships/image" Target="../media/image588.png"/><Relationship Id="rId263" Type="http://schemas.openxmlformats.org/officeDocument/2006/relationships/customXml" Target="../ink/ink4497.xml"/><Relationship Id="rId284" Type="http://schemas.openxmlformats.org/officeDocument/2006/relationships/image" Target="../media/image609.png"/><Relationship Id="rId319" Type="http://schemas.openxmlformats.org/officeDocument/2006/relationships/customXml" Target="../ink/ink4525.xml"/><Relationship Id="rId37" Type="http://schemas.openxmlformats.org/officeDocument/2006/relationships/customXml" Target="../ink/ink4381.xml"/><Relationship Id="rId58" Type="http://schemas.openxmlformats.org/officeDocument/2006/relationships/customXml" Target="../ink/ink4392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4427.xml"/><Relationship Id="rId144" Type="http://schemas.openxmlformats.org/officeDocument/2006/relationships/image" Target="../media/image497.png"/><Relationship Id="rId90" Type="http://schemas.openxmlformats.org/officeDocument/2006/relationships/image" Target="../media/image471.png"/><Relationship Id="rId165" Type="http://schemas.openxmlformats.org/officeDocument/2006/relationships/customXml" Target="../ink/ink4448.xml"/><Relationship Id="rId186" Type="http://schemas.openxmlformats.org/officeDocument/2006/relationships/image" Target="../media/image561.png"/><Relationship Id="rId211" Type="http://schemas.openxmlformats.org/officeDocument/2006/relationships/customXml" Target="../ink/ink4471.xml"/><Relationship Id="rId232" Type="http://schemas.openxmlformats.org/officeDocument/2006/relationships/image" Target="../media/image583.png"/><Relationship Id="rId253" Type="http://schemas.openxmlformats.org/officeDocument/2006/relationships/customXml" Target="../ink/ink4492.xml"/><Relationship Id="rId274" Type="http://schemas.openxmlformats.org/officeDocument/2006/relationships/image" Target="../media/image604.png"/><Relationship Id="rId295" Type="http://schemas.openxmlformats.org/officeDocument/2006/relationships/customXml" Target="../ink/ink4513.xml"/><Relationship Id="rId309" Type="http://schemas.openxmlformats.org/officeDocument/2006/relationships/customXml" Target="../ink/ink4520.xml"/><Relationship Id="rId27" Type="http://schemas.openxmlformats.org/officeDocument/2006/relationships/customXml" Target="../ink/ink4376.xml"/><Relationship Id="rId48" Type="http://schemas.openxmlformats.org/officeDocument/2006/relationships/customXml" Target="../ink/ink4387.xml"/><Relationship Id="rId69" Type="http://schemas.openxmlformats.org/officeDocument/2006/relationships/customXml" Target="../ink/ink4398.xml"/><Relationship Id="rId113" Type="http://schemas.openxmlformats.org/officeDocument/2006/relationships/customXml" Target="../ink/ink4422.xml"/><Relationship Id="rId134" Type="http://schemas.openxmlformats.org/officeDocument/2006/relationships/image" Target="../media/image492.png"/><Relationship Id="rId320" Type="http://schemas.openxmlformats.org/officeDocument/2006/relationships/image" Target="../media/image627.png"/><Relationship Id="rId80" Type="http://schemas.openxmlformats.org/officeDocument/2006/relationships/customXml" Target="../ink/ink4404.xml"/><Relationship Id="rId155" Type="http://schemas.openxmlformats.org/officeDocument/2006/relationships/customXml" Target="../ink/ink4443.xml"/><Relationship Id="rId176" Type="http://schemas.openxmlformats.org/officeDocument/2006/relationships/image" Target="../media/image556.png"/><Relationship Id="rId197" Type="http://schemas.openxmlformats.org/officeDocument/2006/relationships/customXml" Target="../ink/ink4464.xml"/><Relationship Id="rId201" Type="http://schemas.openxmlformats.org/officeDocument/2006/relationships/customXml" Target="../ink/ink4466.xml"/><Relationship Id="rId222" Type="http://schemas.openxmlformats.org/officeDocument/2006/relationships/image" Target="../media/image578.png"/><Relationship Id="rId243" Type="http://schemas.openxmlformats.org/officeDocument/2006/relationships/customXml" Target="../ink/ink4487.xml"/><Relationship Id="rId264" Type="http://schemas.openxmlformats.org/officeDocument/2006/relationships/image" Target="../media/image599.png"/><Relationship Id="rId285" Type="http://schemas.openxmlformats.org/officeDocument/2006/relationships/customXml" Target="../ink/ink4508.xml"/><Relationship Id="rId17" Type="http://schemas.openxmlformats.org/officeDocument/2006/relationships/customXml" Target="../ink/ink4371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4416.xml"/><Relationship Id="rId124" Type="http://schemas.openxmlformats.org/officeDocument/2006/relationships/image" Target="../media/image487.png"/><Relationship Id="rId310" Type="http://schemas.openxmlformats.org/officeDocument/2006/relationships/image" Target="../media/image622.png"/><Relationship Id="rId70" Type="http://schemas.openxmlformats.org/officeDocument/2006/relationships/image" Target="../media/image462.png"/><Relationship Id="rId91" Type="http://schemas.openxmlformats.org/officeDocument/2006/relationships/customXml" Target="../ink/ink4410.xml"/><Relationship Id="rId145" Type="http://schemas.openxmlformats.org/officeDocument/2006/relationships/customXml" Target="../ink/ink4438.xml"/><Relationship Id="rId166" Type="http://schemas.openxmlformats.org/officeDocument/2006/relationships/image" Target="../media/image551.png"/><Relationship Id="rId187" Type="http://schemas.openxmlformats.org/officeDocument/2006/relationships/customXml" Target="../ink/ink445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4482.xml"/><Relationship Id="rId254" Type="http://schemas.openxmlformats.org/officeDocument/2006/relationships/image" Target="../media/image594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275" Type="http://schemas.openxmlformats.org/officeDocument/2006/relationships/customXml" Target="../ink/ink4503.xml"/><Relationship Id="rId296" Type="http://schemas.openxmlformats.org/officeDocument/2006/relationships/image" Target="../media/image615.png"/><Relationship Id="rId300" Type="http://schemas.openxmlformats.org/officeDocument/2006/relationships/image" Target="../media/image617.png"/><Relationship Id="rId60" Type="http://schemas.openxmlformats.org/officeDocument/2006/relationships/customXml" Target="../ink/ink4393.xml"/><Relationship Id="rId81" Type="http://schemas.openxmlformats.org/officeDocument/2006/relationships/image" Target="../media/image467.png"/><Relationship Id="rId135" Type="http://schemas.openxmlformats.org/officeDocument/2006/relationships/customXml" Target="../ink/ink4433.xml"/><Relationship Id="rId156" Type="http://schemas.openxmlformats.org/officeDocument/2006/relationships/image" Target="../media/image502.png"/><Relationship Id="rId177" Type="http://schemas.openxmlformats.org/officeDocument/2006/relationships/customXml" Target="../ink/ink4454.xml"/><Relationship Id="rId198" Type="http://schemas.openxmlformats.org/officeDocument/2006/relationships/image" Target="../media/image566.png"/><Relationship Id="rId321" Type="http://schemas.openxmlformats.org/officeDocument/2006/relationships/customXml" Target="../ink/ink4526.xml"/><Relationship Id="rId202" Type="http://schemas.openxmlformats.org/officeDocument/2006/relationships/image" Target="../media/image568.png"/><Relationship Id="rId223" Type="http://schemas.openxmlformats.org/officeDocument/2006/relationships/customXml" Target="../ink/ink4477.xml"/><Relationship Id="rId244" Type="http://schemas.openxmlformats.org/officeDocument/2006/relationships/image" Target="../media/image589.png"/><Relationship Id="rId18" Type="http://schemas.openxmlformats.org/officeDocument/2006/relationships/image" Target="../media/image437.png"/><Relationship Id="rId39" Type="http://schemas.openxmlformats.org/officeDocument/2006/relationships/customXml" Target="../ink/ink4382.xml"/><Relationship Id="rId265" Type="http://schemas.openxmlformats.org/officeDocument/2006/relationships/customXml" Target="../ink/ink4498.xml"/><Relationship Id="rId286" Type="http://schemas.openxmlformats.org/officeDocument/2006/relationships/image" Target="../media/image610.png"/><Relationship Id="rId50" Type="http://schemas.openxmlformats.org/officeDocument/2006/relationships/customXml" Target="../ink/ink4388.xml"/><Relationship Id="rId104" Type="http://schemas.openxmlformats.org/officeDocument/2006/relationships/customXml" Target="../ink/ink4417.xml"/><Relationship Id="rId125" Type="http://schemas.openxmlformats.org/officeDocument/2006/relationships/customXml" Target="../ink/ink4428.xml"/><Relationship Id="rId146" Type="http://schemas.openxmlformats.org/officeDocument/2006/relationships/image" Target="../media/image498.png"/><Relationship Id="rId167" Type="http://schemas.openxmlformats.org/officeDocument/2006/relationships/customXml" Target="../ink/ink4449.xml"/><Relationship Id="rId188" Type="http://schemas.openxmlformats.org/officeDocument/2006/relationships/image" Target="../media/image562.png"/><Relationship Id="rId311" Type="http://schemas.openxmlformats.org/officeDocument/2006/relationships/customXml" Target="../ink/ink4521.xml"/><Relationship Id="rId71" Type="http://schemas.openxmlformats.org/officeDocument/2006/relationships/customXml" Target="../ink/ink4399.xml"/><Relationship Id="rId92" Type="http://schemas.openxmlformats.org/officeDocument/2006/relationships/image" Target="../media/image472.png"/><Relationship Id="rId213" Type="http://schemas.openxmlformats.org/officeDocument/2006/relationships/customXml" Target="../ink/ink4472.xml"/><Relationship Id="rId234" Type="http://schemas.openxmlformats.org/officeDocument/2006/relationships/image" Target="../media/image584.png"/><Relationship Id="rId2" Type="http://schemas.openxmlformats.org/officeDocument/2006/relationships/customXml" Target="../ink/ink4363.xml"/><Relationship Id="rId29" Type="http://schemas.openxmlformats.org/officeDocument/2006/relationships/customXml" Target="../ink/ink4377.xml"/><Relationship Id="rId255" Type="http://schemas.openxmlformats.org/officeDocument/2006/relationships/customXml" Target="../ink/ink4493.xml"/><Relationship Id="rId276" Type="http://schemas.openxmlformats.org/officeDocument/2006/relationships/image" Target="../media/image605.png"/><Relationship Id="rId297" Type="http://schemas.openxmlformats.org/officeDocument/2006/relationships/customXml" Target="../ink/ink4514.xml"/><Relationship Id="rId40" Type="http://schemas.openxmlformats.org/officeDocument/2006/relationships/image" Target="../media/image448.png"/><Relationship Id="rId115" Type="http://schemas.openxmlformats.org/officeDocument/2006/relationships/customXml" Target="../ink/ink4423.xml"/><Relationship Id="rId136" Type="http://schemas.openxmlformats.org/officeDocument/2006/relationships/image" Target="../media/image493.png"/><Relationship Id="rId157" Type="http://schemas.openxmlformats.org/officeDocument/2006/relationships/customXml" Target="../ink/ink4444.xml"/><Relationship Id="rId178" Type="http://schemas.openxmlformats.org/officeDocument/2006/relationships/image" Target="../media/image557.png"/><Relationship Id="rId301" Type="http://schemas.openxmlformats.org/officeDocument/2006/relationships/customXml" Target="../ink/ink4516.xml"/><Relationship Id="rId322" Type="http://schemas.openxmlformats.org/officeDocument/2006/relationships/image" Target="../media/image628.png"/><Relationship Id="rId61" Type="http://schemas.openxmlformats.org/officeDocument/2006/relationships/customXml" Target="../ink/ink4394.xml"/><Relationship Id="rId82" Type="http://schemas.openxmlformats.org/officeDocument/2006/relationships/customXml" Target="../ink/ink4405.xml"/><Relationship Id="rId199" Type="http://schemas.openxmlformats.org/officeDocument/2006/relationships/customXml" Target="../ink/ink4465.xml"/><Relationship Id="rId203" Type="http://schemas.openxmlformats.org/officeDocument/2006/relationships/customXml" Target="../ink/ink4467.xml"/><Relationship Id="rId19" Type="http://schemas.openxmlformats.org/officeDocument/2006/relationships/customXml" Target="../ink/ink4372.xml"/><Relationship Id="rId224" Type="http://schemas.openxmlformats.org/officeDocument/2006/relationships/image" Target="../media/image579.png"/><Relationship Id="rId245" Type="http://schemas.openxmlformats.org/officeDocument/2006/relationships/customXml" Target="../ink/ink4488.xml"/><Relationship Id="rId266" Type="http://schemas.openxmlformats.org/officeDocument/2006/relationships/image" Target="../media/image600.png"/><Relationship Id="rId287" Type="http://schemas.openxmlformats.org/officeDocument/2006/relationships/customXml" Target="../ink/ink4509.xml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4439.xml"/><Relationship Id="rId168" Type="http://schemas.openxmlformats.org/officeDocument/2006/relationships/image" Target="../media/image552.png"/><Relationship Id="rId312" Type="http://schemas.openxmlformats.org/officeDocument/2006/relationships/image" Target="../media/image623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4411.xml"/><Relationship Id="rId189" Type="http://schemas.openxmlformats.org/officeDocument/2006/relationships/customXml" Target="../ink/ink4460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4483.xml"/><Relationship Id="rId256" Type="http://schemas.openxmlformats.org/officeDocument/2006/relationships/image" Target="../media/image595.png"/><Relationship Id="rId277" Type="http://schemas.openxmlformats.org/officeDocument/2006/relationships/customXml" Target="../ink/ink4504.xml"/><Relationship Id="rId298" Type="http://schemas.openxmlformats.org/officeDocument/2006/relationships/image" Target="../media/image616.png"/><Relationship Id="rId116" Type="http://schemas.openxmlformats.org/officeDocument/2006/relationships/image" Target="../media/image483.png"/><Relationship Id="rId137" Type="http://schemas.openxmlformats.org/officeDocument/2006/relationships/customXml" Target="../ink/ink4434.xml"/><Relationship Id="rId158" Type="http://schemas.openxmlformats.org/officeDocument/2006/relationships/image" Target="../media/image503.png"/><Relationship Id="rId302" Type="http://schemas.openxmlformats.org/officeDocument/2006/relationships/image" Target="../media/image618.png"/><Relationship Id="rId20" Type="http://schemas.openxmlformats.org/officeDocument/2006/relationships/image" Target="../media/image438.png"/><Relationship Id="rId41" Type="http://schemas.openxmlformats.org/officeDocument/2006/relationships/customXml" Target="../ink/ink4383.xml"/><Relationship Id="rId62" Type="http://schemas.openxmlformats.org/officeDocument/2006/relationships/image" Target="../media/image458.png"/><Relationship Id="rId83" Type="http://schemas.openxmlformats.org/officeDocument/2006/relationships/customXml" Target="../ink/ink4406.xml"/><Relationship Id="rId179" Type="http://schemas.openxmlformats.org/officeDocument/2006/relationships/customXml" Target="../ink/ink4455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5" Type="http://schemas.openxmlformats.org/officeDocument/2006/relationships/customXml" Target="../ink/ink4478.xml"/><Relationship Id="rId246" Type="http://schemas.openxmlformats.org/officeDocument/2006/relationships/image" Target="../media/image590.png"/><Relationship Id="rId267" Type="http://schemas.openxmlformats.org/officeDocument/2006/relationships/customXml" Target="../ink/ink4499.xml"/><Relationship Id="rId288" Type="http://schemas.openxmlformats.org/officeDocument/2006/relationships/image" Target="../media/image611.png"/><Relationship Id="rId106" Type="http://schemas.openxmlformats.org/officeDocument/2006/relationships/customXml" Target="../ink/ink4418.xml"/><Relationship Id="rId127" Type="http://schemas.openxmlformats.org/officeDocument/2006/relationships/customXml" Target="../ink/ink4429.xml"/><Relationship Id="rId313" Type="http://schemas.openxmlformats.org/officeDocument/2006/relationships/customXml" Target="../ink/ink4522.xml"/><Relationship Id="rId10" Type="http://schemas.openxmlformats.org/officeDocument/2006/relationships/customXml" Target="../ink/ink4367.xml"/><Relationship Id="rId31" Type="http://schemas.openxmlformats.org/officeDocument/2006/relationships/customXml" Target="../ink/ink4378.xml"/><Relationship Id="rId52" Type="http://schemas.openxmlformats.org/officeDocument/2006/relationships/customXml" Target="../ink/ink4389.xml"/><Relationship Id="rId73" Type="http://schemas.openxmlformats.org/officeDocument/2006/relationships/customXml" Target="../ink/ink4400.xml"/><Relationship Id="rId94" Type="http://schemas.openxmlformats.org/officeDocument/2006/relationships/image" Target="../media/image473.png"/><Relationship Id="rId148" Type="http://schemas.openxmlformats.org/officeDocument/2006/relationships/image" Target="../media/image243.png"/><Relationship Id="rId169" Type="http://schemas.openxmlformats.org/officeDocument/2006/relationships/customXml" Target="../ink/ink4450.xml"/><Relationship Id="rId4" Type="http://schemas.openxmlformats.org/officeDocument/2006/relationships/customXml" Target="../ink/ink4364.xml"/><Relationship Id="rId180" Type="http://schemas.openxmlformats.org/officeDocument/2006/relationships/image" Target="../media/image558.png"/><Relationship Id="rId215" Type="http://schemas.openxmlformats.org/officeDocument/2006/relationships/customXml" Target="../ink/ink4473.xml"/><Relationship Id="rId236" Type="http://schemas.openxmlformats.org/officeDocument/2006/relationships/image" Target="../media/image585.png"/><Relationship Id="rId257" Type="http://schemas.openxmlformats.org/officeDocument/2006/relationships/customXml" Target="../ink/ink4494.xml"/><Relationship Id="rId278" Type="http://schemas.openxmlformats.org/officeDocument/2006/relationships/image" Target="../media/image606.png"/><Relationship Id="rId303" Type="http://schemas.openxmlformats.org/officeDocument/2006/relationships/customXml" Target="../ink/ink4517.xml"/><Relationship Id="rId42" Type="http://schemas.openxmlformats.org/officeDocument/2006/relationships/customXml" Target="../ink/ink4384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91" Type="http://schemas.openxmlformats.org/officeDocument/2006/relationships/customXml" Target="../ink/ink4461.xml"/><Relationship Id="rId205" Type="http://schemas.openxmlformats.org/officeDocument/2006/relationships/customXml" Target="../ink/ink4468.xml"/><Relationship Id="rId247" Type="http://schemas.openxmlformats.org/officeDocument/2006/relationships/customXml" Target="../ink/ink4489.xml"/><Relationship Id="rId107" Type="http://schemas.openxmlformats.org/officeDocument/2006/relationships/image" Target="../media/image479.png"/><Relationship Id="rId289" Type="http://schemas.openxmlformats.org/officeDocument/2006/relationships/customXml" Target="../ink/ink4510.xml"/><Relationship Id="rId11" Type="http://schemas.openxmlformats.org/officeDocument/2006/relationships/customXml" Target="../ink/ink4368.xml"/><Relationship Id="rId53" Type="http://schemas.openxmlformats.org/officeDocument/2006/relationships/image" Target="../media/image454.png"/><Relationship Id="rId149" Type="http://schemas.openxmlformats.org/officeDocument/2006/relationships/customXml" Target="../ink/ink4440.xml"/><Relationship Id="rId314" Type="http://schemas.openxmlformats.org/officeDocument/2006/relationships/image" Target="../media/image624.png"/><Relationship Id="rId95" Type="http://schemas.openxmlformats.org/officeDocument/2006/relationships/customXml" Target="../ink/ink4412.xml"/><Relationship Id="rId160" Type="http://schemas.openxmlformats.org/officeDocument/2006/relationships/image" Target="../media/image548.png"/><Relationship Id="rId216" Type="http://schemas.openxmlformats.org/officeDocument/2006/relationships/image" Target="../media/image575.png"/><Relationship Id="rId258" Type="http://schemas.openxmlformats.org/officeDocument/2006/relationships/image" Target="../media/image596.png"/><Relationship Id="rId22" Type="http://schemas.openxmlformats.org/officeDocument/2006/relationships/image" Target="../media/image43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171" Type="http://schemas.openxmlformats.org/officeDocument/2006/relationships/customXml" Target="../ink/ink4451.xml"/><Relationship Id="rId227" Type="http://schemas.openxmlformats.org/officeDocument/2006/relationships/customXml" Target="../ink/ink4479.xml"/><Relationship Id="rId269" Type="http://schemas.openxmlformats.org/officeDocument/2006/relationships/customXml" Target="../ink/ink4500.xml"/><Relationship Id="rId33" Type="http://schemas.openxmlformats.org/officeDocument/2006/relationships/customXml" Target="../ink/ink4379.xml"/><Relationship Id="rId129" Type="http://schemas.openxmlformats.org/officeDocument/2006/relationships/customXml" Target="../ink/ink4430.xml"/><Relationship Id="rId280" Type="http://schemas.openxmlformats.org/officeDocument/2006/relationships/image" Target="../media/image607.png"/><Relationship Id="rId75" Type="http://schemas.openxmlformats.org/officeDocument/2006/relationships/customXml" Target="../ink/ink4401.xml"/><Relationship Id="rId140" Type="http://schemas.openxmlformats.org/officeDocument/2006/relationships/image" Target="../media/image495.png"/><Relationship Id="rId182" Type="http://schemas.openxmlformats.org/officeDocument/2006/relationships/image" Target="../media/image559.png"/><Relationship Id="rId6" Type="http://schemas.openxmlformats.org/officeDocument/2006/relationships/customXml" Target="../ink/ink4365.xml"/><Relationship Id="rId238" Type="http://schemas.openxmlformats.org/officeDocument/2006/relationships/image" Target="../media/image586.png"/><Relationship Id="rId291" Type="http://schemas.openxmlformats.org/officeDocument/2006/relationships/customXml" Target="../ink/ink4511.xml"/><Relationship Id="rId305" Type="http://schemas.openxmlformats.org/officeDocument/2006/relationships/customXml" Target="../ink/ink4518.xml"/><Relationship Id="rId44" Type="http://schemas.openxmlformats.org/officeDocument/2006/relationships/customXml" Target="../ink/ink4385.xml"/><Relationship Id="rId86" Type="http://schemas.openxmlformats.org/officeDocument/2006/relationships/image" Target="../media/image469.png"/><Relationship Id="rId151" Type="http://schemas.openxmlformats.org/officeDocument/2006/relationships/customXml" Target="../ink/ink4441.xml"/><Relationship Id="rId193" Type="http://schemas.openxmlformats.org/officeDocument/2006/relationships/customXml" Target="../ink/ink4462.xml"/><Relationship Id="rId207" Type="http://schemas.openxmlformats.org/officeDocument/2006/relationships/customXml" Target="../ink/ink4469.xml"/><Relationship Id="rId249" Type="http://schemas.openxmlformats.org/officeDocument/2006/relationships/customXml" Target="../ink/ink4490.xml"/><Relationship Id="rId13" Type="http://schemas.openxmlformats.org/officeDocument/2006/relationships/customXml" Target="../ink/ink4369.xml"/><Relationship Id="rId109" Type="http://schemas.openxmlformats.org/officeDocument/2006/relationships/image" Target="../media/image480.png"/><Relationship Id="rId260" Type="http://schemas.openxmlformats.org/officeDocument/2006/relationships/image" Target="../media/image597.png"/><Relationship Id="rId316" Type="http://schemas.openxmlformats.org/officeDocument/2006/relationships/image" Target="../media/image625.png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88.xml"/><Relationship Id="rId299" Type="http://schemas.openxmlformats.org/officeDocument/2006/relationships/customXml" Target="../ink/ink4679.xml"/><Relationship Id="rId21" Type="http://schemas.openxmlformats.org/officeDocument/2006/relationships/customXml" Target="../ink/ink4537.xml"/><Relationship Id="rId63" Type="http://schemas.openxmlformats.org/officeDocument/2006/relationships/customXml" Target="../ink/ink4559.xml"/><Relationship Id="rId159" Type="http://schemas.openxmlformats.org/officeDocument/2006/relationships/customXml" Target="../ink/ink4609.xml"/><Relationship Id="rId324" Type="http://schemas.openxmlformats.org/officeDocument/2006/relationships/image" Target="../media/image630.png"/><Relationship Id="rId170" Type="http://schemas.openxmlformats.org/officeDocument/2006/relationships/image" Target="../media/image553.png"/><Relationship Id="rId226" Type="http://schemas.openxmlformats.org/officeDocument/2006/relationships/image" Target="../media/image580.png"/><Relationship Id="rId268" Type="http://schemas.openxmlformats.org/officeDocument/2006/relationships/image" Target="../media/image601.png"/><Relationship Id="rId32" Type="http://schemas.openxmlformats.org/officeDocument/2006/relationships/image" Target="../media/image44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335" Type="http://schemas.openxmlformats.org/officeDocument/2006/relationships/customXml" Target="../ink/ink4697.xml"/><Relationship Id="rId5" Type="http://schemas.openxmlformats.org/officeDocument/2006/relationships/image" Target="../media/image12.png"/><Relationship Id="rId181" Type="http://schemas.openxmlformats.org/officeDocument/2006/relationships/customXml" Target="../ink/ink4620.xml"/><Relationship Id="rId237" Type="http://schemas.openxmlformats.org/officeDocument/2006/relationships/customXml" Target="../ink/ink4648.xml"/><Relationship Id="rId279" Type="http://schemas.openxmlformats.org/officeDocument/2006/relationships/customXml" Target="../ink/ink4669.xml"/><Relationship Id="rId43" Type="http://schemas.openxmlformats.org/officeDocument/2006/relationships/image" Target="../media/image449.png"/><Relationship Id="rId139" Type="http://schemas.openxmlformats.org/officeDocument/2006/relationships/customXml" Target="../ink/ink4599.xml"/><Relationship Id="rId290" Type="http://schemas.openxmlformats.org/officeDocument/2006/relationships/image" Target="../media/image612.png"/><Relationship Id="rId304" Type="http://schemas.openxmlformats.org/officeDocument/2006/relationships/image" Target="../media/image619.png"/><Relationship Id="rId85" Type="http://schemas.openxmlformats.org/officeDocument/2006/relationships/customXml" Target="../ink/ink4571.xml"/><Relationship Id="rId150" Type="http://schemas.openxmlformats.org/officeDocument/2006/relationships/image" Target="../media/image499.png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48" Type="http://schemas.openxmlformats.org/officeDocument/2006/relationships/image" Target="../media/image591.png"/><Relationship Id="rId12" Type="http://schemas.openxmlformats.org/officeDocument/2006/relationships/image" Target="../media/image434.png"/><Relationship Id="rId108" Type="http://schemas.openxmlformats.org/officeDocument/2006/relationships/customXml" Target="../ink/ink4583.xml"/><Relationship Id="rId315" Type="http://schemas.openxmlformats.org/officeDocument/2006/relationships/customXml" Target="../ink/ink4687.xml"/><Relationship Id="rId54" Type="http://schemas.openxmlformats.org/officeDocument/2006/relationships/customXml" Target="../ink/ink4554.xml"/><Relationship Id="rId96" Type="http://schemas.openxmlformats.org/officeDocument/2006/relationships/image" Target="../media/image474.png"/><Relationship Id="rId161" Type="http://schemas.openxmlformats.org/officeDocument/2006/relationships/customXml" Target="../ink/ink4610.xml"/><Relationship Id="rId217" Type="http://schemas.openxmlformats.org/officeDocument/2006/relationships/customXml" Target="../ink/ink4638.xml"/><Relationship Id="rId259" Type="http://schemas.openxmlformats.org/officeDocument/2006/relationships/customXml" Target="../ink/ink4659.xml"/><Relationship Id="rId23" Type="http://schemas.openxmlformats.org/officeDocument/2006/relationships/customXml" Target="../ink/ink4538.xml"/><Relationship Id="rId119" Type="http://schemas.openxmlformats.org/officeDocument/2006/relationships/customXml" Target="../ink/ink4589.xml"/><Relationship Id="rId270" Type="http://schemas.openxmlformats.org/officeDocument/2006/relationships/image" Target="../media/image602.png"/><Relationship Id="rId326" Type="http://schemas.openxmlformats.org/officeDocument/2006/relationships/image" Target="../media/image628.png"/><Relationship Id="rId65" Type="http://schemas.openxmlformats.org/officeDocument/2006/relationships/customXml" Target="../ink/ink4560.xml"/><Relationship Id="rId130" Type="http://schemas.openxmlformats.org/officeDocument/2006/relationships/image" Target="../media/image490.png"/><Relationship Id="rId172" Type="http://schemas.openxmlformats.org/officeDocument/2006/relationships/image" Target="../media/image554.png"/><Relationship Id="rId228" Type="http://schemas.openxmlformats.org/officeDocument/2006/relationships/image" Target="../media/image581.png"/><Relationship Id="rId281" Type="http://schemas.openxmlformats.org/officeDocument/2006/relationships/customXml" Target="../ink/ink4670.xml"/><Relationship Id="rId337" Type="http://schemas.openxmlformats.org/officeDocument/2006/relationships/customXml" Target="../ink/ink4698.xml"/><Relationship Id="rId34" Type="http://schemas.openxmlformats.org/officeDocument/2006/relationships/image" Target="../media/image445.png"/><Relationship Id="rId76" Type="http://schemas.openxmlformats.org/officeDocument/2006/relationships/customXml" Target="../ink/ink4566.xml"/><Relationship Id="rId141" Type="http://schemas.openxmlformats.org/officeDocument/2006/relationships/customXml" Target="../ink/ink4600.xml"/><Relationship Id="rId7" Type="http://schemas.openxmlformats.org/officeDocument/2006/relationships/image" Target="../media/image432.png"/><Relationship Id="rId183" Type="http://schemas.openxmlformats.org/officeDocument/2006/relationships/customXml" Target="../ink/ink4621.xml"/><Relationship Id="rId239" Type="http://schemas.openxmlformats.org/officeDocument/2006/relationships/customXml" Target="../ink/ink4649.xml"/><Relationship Id="rId250" Type="http://schemas.openxmlformats.org/officeDocument/2006/relationships/image" Target="../media/image592.png"/><Relationship Id="rId292" Type="http://schemas.openxmlformats.org/officeDocument/2006/relationships/image" Target="../media/image613.png"/><Relationship Id="rId306" Type="http://schemas.openxmlformats.org/officeDocument/2006/relationships/image" Target="../media/image620.png"/><Relationship Id="rId45" Type="http://schemas.openxmlformats.org/officeDocument/2006/relationships/image" Target="../media/image450.png"/><Relationship Id="rId87" Type="http://schemas.openxmlformats.org/officeDocument/2006/relationships/customXml" Target="../ink/ink4572.xml"/><Relationship Id="rId110" Type="http://schemas.openxmlformats.org/officeDocument/2006/relationships/customXml" Target="../ink/ink4584.xml"/><Relationship Id="rId152" Type="http://schemas.openxmlformats.org/officeDocument/2006/relationships/image" Target="../media/image500.png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40" Type="http://schemas.openxmlformats.org/officeDocument/2006/relationships/image" Target="../media/image587.png"/><Relationship Id="rId261" Type="http://schemas.openxmlformats.org/officeDocument/2006/relationships/customXml" Target="../ink/ink4660.xml"/><Relationship Id="rId14" Type="http://schemas.openxmlformats.org/officeDocument/2006/relationships/image" Target="../media/image435.png"/><Relationship Id="rId35" Type="http://schemas.openxmlformats.org/officeDocument/2006/relationships/customXml" Target="../ink/ink4544.xml"/><Relationship Id="rId56" Type="http://schemas.openxmlformats.org/officeDocument/2006/relationships/customXml" Target="../ink/ink4555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282" Type="http://schemas.openxmlformats.org/officeDocument/2006/relationships/image" Target="../media/image608.png"/><Relationship Id="rId317" Type="http://schemas.openxmlformats.org/officeDocument/2006/relationships/customXml" Target="../ink/ink4688.xml"/><Relationship Id="rId338" Type="http://schemas.openxmlformats.org/officeDocument/2006/relationships/image" Target="../media/image636.png"/><Relationship Id="rId8" Type="http://schemas.openxmlformats.org/officeDocument/2006/relationships/customXml" Target="../ink/ink4530.xml"/><Relationship Id="rId98" Type="http://schemas.openxmlformats.org/officeDocument/2006/relationships/image" Target="../media/image475.png"/><Relationship Id="rId121" Type="http://schemas.openxmlformats.org/officeDocument/2006/relationships/customXml" Target="../ink/ink4590.xml"/><Relationship Id="rId142" Type="http://schemas.openxmlformats.org/officeDocument/2006/relationships/image" Target="../media/image496.png"/><Relationship Id="rId163" Type="http://schemas.openxmlformats.org/officeDocument/2006/relationships/customXml" Target="../ink/ink4611.xml"/><Relationship Id="rId184" Type="http://schemas.openxmlformats.org/officeDocument/2006/relationships/image" Target="../media/image560.png"/><Relationship Id="rId219" Type="http://schemas.openxmlformats.org/officeDocument/2006/relationships/customXml" Target="../ink/ink4639.xml"/><Relationship Id="rId230" Type="http://schemas.openxmlformats.org/officeDocument/2006/relationships/image" Target="../media/image582.png"/><Relationship Id="rId251" Type="http://schemas.openxmlformats.org/officeDocument/2006/relationships/customXml" Target="../ink/ink4655.xml"/><Relationship Id="rId25" Type="http://schemas.openxmlformats.org/officeDocument/2006/relationships/customXml" Target="../ink/ink4539.xml"/><Relationship Id="rId46" Type="http://schemas.openxmlformats.org/officeDocument/2006/relationships/customXml" Target="../ink/ink4550.xml"/><Relationship Id="rId67" Type="http://schemas.openxmlformats.org/officeDocument/2006/relationships/customXml" Target="../ink/ink4561.xml"/><Relationship Id="rId272" Type="http://schemas.openxmlformats.org/officeDocument/2006/relationships/image" Target="../media/image603.png"/><Relationship Id="rId293" Type="http://schemas.openxmlformats.org/officeDocument/2006/relationships/customXml" Target="../ink/ink4676.xml"/><Relationship Id="rId307" Type="http://schemas.openxmlformats.org/officeDocument/2006/relationships/customXml" Target="../ink/ink4683.xml"/><Relationship Id="rId328" Type="http://schemas.openxmlformats.org/officeDocument/2006/relationships/image" Target="../media/image631.png"/><Relationship Id="rId88" Type="http://schemas.openxmlformats.org/officeDocument/2006/relationships/image" Target="../media/image470.png"/><Relationship Id="rId111" Type="http://schemas.openxmlformats.org/officeDocument/2006/relationships/customXml" Target="../ink/ink4585.xml"/><Relationship Id="rId132" Type="http://schemas.openxmlformats.org/officeDocument/2006/relationships/image" Target="../media/image491.png"/><Relationship Id="rId153" Type="http://schemas.openxmlformats.org/officeDocument/2006/relationships/customXml" Target="../ink/ink4606.xml"/><Relationship Id="rId174" Type="http://schemas.openxmlformats.org/officeDocument/2006/relationships/image" Target="../media/image555.png"/><Relationship Id="rId195" Type="http://schemas.openxmlformats.org/officeDocument/2006/relationships/customXml" Target="../ink/ink4627.xml"/><Relationship Id="rId209" Type="http://schemas.openxmlformats.org/officeDocument/2006/relationships/customXml" Target="../ink/ink4634.xml"/><Relationship Id="rId220" Type="http://schemas.openxmlformats.org/officeDocument/2006/relationships/image" Target="../media/image577.png"/><Relationship Id="rId241" Type="http://schemas.openxmlformats.org/officeDocument/2006/relationships/customXml" Target="../ink/ink4650.xml"/><Relationship Id="rId15" Type="http://schemas.openxmlformats.org/officeDocument/2006/relationships/customXml" Target="../ink/ink4534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262" Type="http://schemas.openxmlformats.org/officeDocument/2006/relationships/image" Target="../media/image598.png"/><Relationship Id="rId283" Type="http://schemas.openxmlformats.org/officeDocument/2006/relationships/customXml" Target="../ink/ink4671.xml"/><Relationship Id="rId318" Type="http://schemas.openxmlformats.org/officeDocument/2006/relationships/image" Target="../media/image626.png"/><Relationship Id="rId339" Type="http://schemas.openxmlformats.org/officeDocument/2006/relationships/customXml" Target="../ink/ink4699.xml"/><Relationship Id="rId78" Type="http://schemas.openxmlformats.org/officeDocument/2006/relationships/customXml" Target="../ink/ink4567.xml"/><Relationship Id="rId99" Type="http://schemas.openxmlformats.org/officeDocument/2006/relationships/customXml" Target="../ink/ink4578.xml"/><Relationship Id="rId101" Type="http://schemas.openxmlformats.org/officeDocument/2006/relationships/customXml" Target="../ink/ink4579.xml"/><Relationship Id="rId122" Type="http://schemas.openxmlformats.org/officeDocument/2006/relationships/image" Target="../media/image486.png"/><Relationship Id="rId143" Type="http://schemas.openxmlformats.org/officeDocument/2006/relationships/customXml" Target="../ink/ink4601.xml"/><Relationship Id="rId164" Type="http://schemas.openxmlformats.org/officeDocument/2006/relationships/image" Target="../media/image550.png"/><Relationship Id="rId185" Type="http://schemas.openxmlformats.org/officeDocument/2006/relationships/customXml" Target="../ink/ink4622.xml"/><Relationship Id="rId9" Type="http://schemas.openxmlformats.org/officeDocument/2006/relationships/image" Target="../media/image433.png"/><Relationship Id="rId210" Type="http://schemas.openxmlformats.org/officeDocument/2006/relationships/image" Target="../media/image572.png"/><Relationship Id="rId26" Type="http://schemas.openxmlformats.org/officeDocument/2006/relationships/image" Target="../media/image441.png"/><Relationship Id="rId231" Type="http://schemas.openxmlformats.org/officeDocument/2006/relationships/customXml" Target="../ink/ink4645.xml"/><Relationship Id="rId252" Type="http://schemas.openxmlformats.org/officeDocument/2006/relationships/image" Target="../media/image593.png"/><Relationship Id="rId273" Type="http://schemas.openxmlformats.org/officeDocument/2006/relationships/customXml" Target="../ink/ink4666.xml"/><Relationship Id="rId294" Type="http://schemas.openxmlformats.org/officeDocument/2006/relationships/image" Target="../media/image614.png"/><Relationship Id="rId308" Type="http://schemas.openxmlformats.org/officeDocument/2006/relationships/image" Target="../media/image621.png"/><Relationship Id="rId329" Type="http://schemas.openxmlformats.org/officeDocument/2006/relationships/customXml" Target="../ink/ink4694.xml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4573.xml"/><Relationship Id="rId112" Type="http://schemas.openxmlformats.org/officeDocument/2006/relationships/image" Target="../media/image481.png"/><Relationship Id="rId133" Type="http://schemas.openxmlformats.org/officeDocument/2006/relationships/customXml" Target="../ink/ink4596.xml"/><Relationship Id="rId154" Type="http://schemas.openxmlformats.org/officeDocument/2006/relationships/image" Target="../media/image501.png"/><Relationship Id="rId175" Type="http://schemas.openxmlformats.org/officeDocument/2006/relationships/customXml" Target="../ink/ink4617.xml"/><Relationship Id="rId340" Type="http://schemas.openxmlformats.org/officeDocument/2006/relationships/image" Target="../media/image637.png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4640.xml"/><Relationship Id="rId242" Type="http://schemas.openxmlformats.org/officeDocument/2006/relationships/image" Target="../media/image588.png"/><Relationship Id="rId263" Type="http://schemas.openxmlformats.org/officeDocument/2006/relationships/customXml" Target="../ink/ink4661.xml"/><Relationship Id="rId284" Type="http://schemas.openxmlformats.org/officeDocument/2006/relationships/image" Target="../media/image609.png"/><Relationship Id="rId319" Type="http://schemas.openxmlformats.org/officeDocument/2006/relationships/customXml" Target="../ink/ink4689.xml"/><Relationship Id="rId37" Type="http://schemas.openxmlformats.org/officeDocument/2006/relationships/customXml" Target="../ink/ink4545.xml"/><Relationship Id="rId58" Type="http://schemas.openxmlformats.org/officeDocument/2006/relationships/customXml" Target="../ink/ink4556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4591.xml"/><Relationship Id="rId144" Type="http://schemas.openxmlformats.org/officeDocument/2006/relationships/image" Target="../media/image497.png"/><Relationship Id="rId330" Type="http://schemas.openxmlformats.org/officeDocument/2006/relationships/image" Target="../media/image632.png"/><Relationship Id="rId90" Type="http://schemas.openxmlformats.org/officeDocument/2006/relationships/image" Target="../media/image471.png"/><Relationship Id="rId165" Type="http://schemas.openxmlformats.org/officeDocument/2006/relationships/customXml" Target="../ink/ink4612.xml"/><Relationship Id="rId186" Type="http://schemas.openxmlformats.org/officeDocument/2006/relationships/image" Target="../media/image561.png"/><Relationship Id="rId211" Type="http://schemas.openxmlformats.org/officeDocument/2006/relationships/customXml" Target="../ink/ink4635.xml"/><Relationship Id="rId232" Type="http://schemas.openxmlformats.org/officeDocument/2006/relationships/image" Target="../media/image583.png"/><Relationship Id="rId253" Type="http://schemas.openxmlformats.org/officeDocument/2006/relationships/customXml" Target="../ink/ink4656.xml"/><Relationship Id="rId274" Type="http://schemas.openxmlformats.org/officeDocument/2006/relationships/image" Target="../media/image604.png"/><Relationship Id="rId295" Type="http://schemas.openxmlformats.org/officeDocument/2006/relationships/customXml" Target="../ink/ink4677.xml"/><Relationship Id="rId309" Type="http://schemas.openxmlformats.org/officeDocument/2006/relationships/customXml" Target="../ink/ink4684.xml"/><Relationship Id="rId27" Type="http://schemas.openxmlformats.org/officeDocument/2006/relationships/customXml" Target="../ink/ink4540.xml"/><Relationship Id="rId48" Type="http://schemas.openxmlformats.org/officeDocument/2006/relationships/customXml" Target="../ink/ink4551.xml"/><Relationship Id="rId69" Type="http://schemas.openxmlformats.org/officeDocument/2006/relationships/customXml" Target="../ink/ink4562.xml"/><Relationship Id="rId113" Type="http://schemas.openxmlformats.org/officeDocument/2006/relationships/customXml" Target="../ink/ink4586.xml"/><Relationship Id="rId134" Type="http://schemas.openxmlformats.org/officeDocument/2006/relationships/image" Target="../media/image492.png"/><Relationship Id="rId320" Type="http://schemas.openxmlformats.org/officeDocument/2006/relationships/image" Target="../media/image627.png"/><Relationship Id="rId80" Type="http://schemas.openxmlformats.org/officeDocument/2006/relationships/customXml" Target="../ink/ink4568.xml"/><Relationship Id="rId155" Type="http://schemas.openxmlformats.org/officeDocument/2006/relationships/customXml" Target="../ink/ink4607.xml"/><Relationship Id="rId176" Type="http://schemas.openxmlformats.org/officeDocument/2006/relationships/image" Target="../media/image556.png"/><Relationship Id="rId197" Type="http://schemas.openxmlformats.org/officeDocument/2006/relationships/customXml" Target="../ink/ink4628.xml"/><Relationship Id="rId341" Type="http://schemas.openxmlformats.org/officeDocument/2006/relationships/customXml" Target="../ink/ink4700.xml"/><Relationship Id="rId201" Type="http://schemas.openxmlformats.org/officeDocument/2006/relationships/customXml" Target="../ink/ink4630.xml"/><Relationship Id="rId222" Type="http://schemas.openxmlformats.org/officeDocument/2006/relationships/image" Target="../media/image578.png"/><Relationship Id="rId243" Type="http://schemas.openxmlformats.org/officeDocument/2006/relationships/customXml" Target="../ink/ink4651.xml"/><Relationship Id="rId264" Type="http://schemas.openxmlformats.org/officeDocument/2006/relationships/image" Target="../media/image599.png"/><Relationship Id="rId285" Type="http://schemas.openxmlformats.org/officeDocument/2006/relationships/customXml" Target="../ink/ink4672.xml"/><Relationship Id="rId17" Type="http://schemas.openxmlformats.org/officeDocument/2006/relationships/customXml" Target="../ink/ink4535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4580.xml"/><Relationship Id="rId124" Type="http://schemas.openxmlformats.org/officeDocument/2006/relationships/image" Target="../media/image487.png"/><Relationship Id="rId310" Type="http://schemas.openxmlformats.org/officeDocument/2006/relationships/image" Target="../media/image622.png"/><Relationship Id="rId70" Type="http://schemas.openxmlformats.org/officeDocument/2006/relationships/image" Target="../media/image462.png"/><Relationship Id="rId91" Type="http://schemas.openxmlformats.org/officeDocument/2006/relationships/customXml" Target="../ink/ink4574.xml"/><Relationship Id="rId145" Type="http://schemas.openxmlformats.org/officeDocument/2006/relationships/customXml" Target="../ink/ink4602.xml"/><Relationship Id="rId166" Type="http://schemas.openxmlformats.org/officeDocument/2006/relationships/image" Target="../media/image551.png"/><Relationship Id="rId187" Type="http://schemas.openxmlformats.org/officeDocument/2006/relationships/customXml" Target="../ink/ink4623.xml"/><Relationship Id="rId331" Type="http://schemas.openxmlformats.org/officeDocument/2006/relationships/customXml" Target="../ink/ink4695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4646.xml"/><Relationship Id="rId254" Type="http://schemas.openxmlformats.org/officeDocument/2006/relationships/image" Target="../media/image594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275" Type="http://schemas.openxmlformats.org/officeDocument/2006/relationships/customXml" Target="../ink/ink4667.xml"/><Relationship Id="rId296" Type="http://schemas.openxmlformats.org/officeDocument/2006/relationships/image" Target="../media/image615.png"/><Relationship Id="rId300" Type="http://schemas.openxmlformats.org/officeDocument/2006/relationships/image" Target="../media/image617.png"/><Relationship Id="rId60" Type="http://schemas.openxmlformats.org/officeDocument/2006/relationships/customXml" Target="../ink/ink4557.xml"/><Relationship Id="rId81" Type="http://schemas.openxmlformats.org/officeDocument/2006/relationships/image" Target="../media/image467.png"/><Relationship Id="rId135" Type="http://schemas.openxmlformats.org/officeDocument/2006/relationships/customXml" Target="../ink/ink4597.xml"/><Relationship Id="rId156" Type="http://schemas.openxmlformats.org/officeDocument/2006/relationships/image" Target="../media/image502.png"/><Relationship Id="rId177" Type="http://schemas.openxmlformats.org/officeDocument/2006/relationships/customXml" Target="../ink/ink4618.xml"/><Relationship Id="rId198" Type="http://schemas.openxmlformats.org/officeDocument/2006/relationships/image" Target="../media/image566.png"/><Relationship Id="rId321" Type="http://schemas.openxmlformats.org/officeDocument/2006/relationships/customXml" Target="../ink/ink4690.xml"/><Relationship Id="rId342" Type="http://schemas.openxmlformats.org/officeDocument/2006/relationships/image" Target="../media/image638.png"/><Relationship Id="rId202" Type="http://schemas.openxmlformats.org/officeDocument/2006/relationships/image" Target="../media/image568.png"/><Relationship Id="rId223" Type="http://schemas.openxmlformats.org/officeDocument/2006/relationships/customXml" Target="../ink/ink4641.xml"/><Relationship Id="rId244" Type="http://schemas.openxmlformats.org/officeDocument/2006/relationships/image" Target="../media/image589.png"/><Relationship Id="rId18" Type="http://schemas.openxmlformats.org/officeDocument/2006/relationships/image" Target="../media/image437.png"/><Relationship Id="rId39" Type="http://schemas.openxmlformats.org/officeDocument/2006/relationships/customXml" Target="../ink/ink4546.xml"/><Relationship Id="rId265" Type="http://schemas.openxmlformats.org/officeDocument/2006/relationships/customXml" Target="../ink/ink4662.xml"/><Relationship Id="rId286" Type="http://schemas.openxmlformats.org/officeDocument/2006/relationships/image" Target="../media/image610.png"/><Relationship Id="rId50" Type="http://schemas.openxmlformats.org/officeDocument/2006/relationships/customXml" Target="../ink/ink4552.xml"/><Relationship Id="rId104" Type="http://schemas.openxmlformats.org/officeDocument/2006/relationships/customXml" Target="../ink/ink4581.xml"/><Relationship Id="rId125" Type="http://schemas.openxmlformats.org/officeDocument/2006/relationships/customXml" Target="../ink/ink4592.xml"/><Relationship Id="rId146" Type="http://schemas.openxmlformats.org/officeDocument/2006/relationships/image" Target="../media/image498.png"/><Relationship Id="rId167" Type="http://schemas.openxmlformats.org/officeDocument/2006/relationships/customXml" Target="../ink/ink4613.xml"/><Relationship Id="rId188" Type="http://schemas.openxmlformats.org/officeDocument/2006/relationships/image" Target="../media/image562.png"/><Relationship Id="rId311" Type="http://schemas.openxmlformats.org/officeDocument/2006/relationships/customXml" Target="../ink/ink4685.xml"/><Relationship Id="rId332" Type="http://schemas.openxmlformats.org/officeDocument/2006/relationships/image" Target="../media/image633.png"/><Relationship Id="rId71" Type="http://schemas.openxmlformats.org/officeDocument/2006/relationships/customXml" Target="../ink/ink4563.xml"/><Relationship Id="rId92" Type="http://schemas.openxmlformats.org/officeDocument/2006/relationships/image" Target="../media/image472.png"/><Relationship Id="rId213" Type="http://schemas.openxmlformats.org/officeDocument/2006/relationships/customXml" Target="../ink/ink4636.xml"/><Relationship Id="rId234" Type="http://schemas.openxmlformats.org/officeDocument/2006/relationships/image" Target="../media/image584.png"/><Relationship Id="rId2" Type="http://schemas.openxmlformats.org/officeDocument/2006/relationships/customXml" Target="../ink/ink4527.xml"/><Relationship Id="rId29" Type="http://schemas.openxmlformats.org/officeDocument/2006/relationships/customXml" Target="../ink/ink4541.xml"/><Relationship Id="rId255" Type="http://schemas.openxmlformats.org/officeDocument/2006/relationships/customXml" Target="../ink/ink4657.xml"/><Relationship Id="rId276" Type="http://schemas.openxmlformats.org/officeDocument/2006/relationships/image" Target="../media/image605.png"/><Relationship Id="rId297" Type="http://schemas.openxmlformats.org/officeDocument/2006/relationships/customXml" Target="../ink/ink4678.xml"/><Relationship Id="rId40" Type="http://schemas.openxmlformats.org/officeDocument/2006/relationships/image" Target="../media/image448.png"/><Relationship Id="rId115" Type="http://schemas.openxmlformats.org/officeDocument/2006/relationships/customXml" Target="../ink/ink4587.xml"/><Relationship Id="rId136" Type="http://schemas.openxmlformats.org/officeDocument/2006/relationships/image" Target="../media/image493.png"/><Relationship Id="rId157" Type="http://schemas.openxmlformats.org/officeDocument/2006/relationships/customXml" Target="../ink/ink4608.xml"/><Relationship Id="rId178" Type="http://schemas.openxmlformats.org/officeDocument/2006/relationships/image" Target="../media/image557.png"/><Relationship Id="rId301" Type="http://schemas.openxmlformats.org/officeDocument/2006/relationships/customXml" Target="../ink/ink4680.xml"/><Relationship Id="rId322" Type="http://schemas.openxmlformats.org/officeDocument/2006/relationships/image" Target="../media/image629.png"/><Relationship Id="rId61" Type="http://schemas.openxmlformats.org/officeDocument/2006/relationships/customXml" Target="../ink/ink4558.xml"/><Relationship Id="rId82" Type="http://schemas.openxmlformats.org/officeDocument/2006/relationships/customXml" Target="../ink/ink4569.xml"/><Relationship Id="rId199" Type="http://schemas.openxmlformats.org/officeDocument/2006/relationships/customXml" Target="../ink/ink4629.xml"/><Relationship Id="rId203" Type="http://schemas.openxmlformats.org/officeDocument/2006/relationships/customXml" Target="../ink/ink4631.xml"/><Relationship Id="rId19" Type="http://schemas.openxmlformats.org/officeDocument/2006/relationships/customXml" Target="../ink/ink4536.xml"/><Relationship Id="rId224" Type="http://schemas.openxmlformats.org/officeDocument/2006/relationships/image" Target="../media/image579.png"/><Relationship Id="rId245" Type="http://schemas.openxmlformats.org/officeDocument/2006/relationships/customXml" Target="../ink/ink4652.xml"/><Relationship Id="rId266" Type="http://schemas.openxmlformats.org/officeDocument/2006/relationships/image" Target="../media/image600.png"/><Relationship Id="rId287" Type="http://schemas.openxmlformats.org/officeDocument/2006/relationships/customXml" Target="../ink/ink4673.xml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4603.xml"/><Relationship Id="rId168" Type="http://schemas.openxmlformats.org/officeDocument/2006/relationships/image" Target="../media/image552.png"/><Relationship Id="rId312" Type="http://schemas.openxmlformats.org/officeDocument/2006/relationships/image" Target="../media/image623.png"/><Relationship Id="rId333" Type="http://schemas.openxmlformats.org/officeDocument/2006/relationships/customXml" Target="../ink/ink4696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4575.xml"/><Relationship Id="rId189" Type="http://schemas.openxmlformats.org/officeDocument/2006/relationships/customXml" Target="../ink/ink4624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4647.xml"/><Relationship Id="rId256" Type="http://schemas.openxmlformats.org/officeDocument/2006/relationships/image" Target="../media/image595.png"/><Relationship Id="rId277" Type="http://schemas.openxmlformats.org/officeDocument/2006/relationships/customXml" Target="../ink/ink4668.xml"/><Relationship Id="rId298" Type="http://schemas.openxmlformats.org/officeDocument/2006/relationships/image" Target="../media/image616.png"/><Relationship Id="rId116" Type="http://schemas.openxmlformats.org/officeDocument/2006/relationships/image" Target="../media/image483.png"/><Relationship Id="rId137" Type="http://schemas.openxmlformats.org/officeDocument/2006/relationships/customXml" Target="../ink/ink4598.xml"/><Relationship Id="rId158" Type="http://schemas.openxmlformats.org/officeDocument/2006/relationships/image" Target="../media/image503.png"/><Relationship Id="rId302" Type="http://schemas.openxmlformats.org/officeDocument/2006/relationships/image" Target="../media/image618.png"/><Relationship Id="rId323" Type="http://schemas.openxmlformats.org/officeDocument/2006/relationships/customXml" Target="../ink/ink4691.xml"/><Relationship Id="rId20" Type="http://schemas.openxmlformats.org/officeDocument/2006/relationships/image" Target="../media/image438.png"/><Relationship Id="rId41" Type="http://schemas.openxmlformats.org/officeDocument/2006/relationships/customXml" Target="../ink/ink4547.xml"/><Relationship Id="rId62" Type="http://schemas.openxmlformats.org/officeDocument/2006/relationships/image" Target="../media/image458.png"/><Relationship Id="rId83" Type="http://schemas.openxmlformats.org/officeDocument/2006/relationships/customXml" Target="../ink/ink4570.xml"/><Relationship Id="rId179" Type="http://schemas.openxmlformats.org/officeDocument/2006/relationships/customXml" Target="../ink/ink4619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5" Type="http://schemas.openxmlformats.org/officeDocument/2006/relationships/customXml" Target="../ink/ink4642.xml"/><Relationship Id="rId246" Type="http://schemas.openxmlformats.org/officeDocument/2006/relationships/image" Target="../media/image590.png"/><Relationship Id="rId267" Type="http://schemas.openxmlformats.org/officeDocument/2006/relationships/customXml" Target="../ink/ink4663.xml"/><Relationship Id="rId288" Type="http://schemas.openxmlformats.org/officeDocument/2006/relationships/image" Target="../media/image611.png"/><Relationship Id="rId106" Type="http://schemas.openxmlformats.org/officeDocument/2006/relationships/customXml" Target="../ink/ink4582.xml"/><Relationship Id="rId127" Type="http://schemas.openxmlformats.org/officeDocument/2006/relationships/customXml" Target="../ink/ink4593.xml"/><Relationship Id="rId313" Type="http://schemas.openxmlformats.org/officeDocument/2006/relationships/customXml" Target="../ink/ink4686.xml"/><Relationship Id="rId10" Type="http://schemas.openxmlformats.org/officeDocument/2006/relationships/customXml" Target="../ink/ink4531.xml"/><Relationship Id="rId31" Type="http://schemas.openxmlformats.org/officeDocument/2006/relationships/customXml" Target="../ink/ink4542.xml"/><Relationship Id="rId52" Type="http://schemas.openxmlformats.org/officeDocument/2006/relationships/customXml" Target="../ink/ink4553.xml"/><Relationship Id="rId73" Type="http://schemas.openxmlformats.org/officeDocument/2006/relationships/customXml" Target="../ink/ink4564.xml"/><Relationship Id="rId94" Type="http://schemas.openxmlformats.org/officeDocument/2006/relationships/image" Target="../media/image473.png"/><Relationship Id="rId148" Type="http://schemas.openxmlformats.org/officeDocument/2006/relationships/image" Target="../media/image243.png"/><Relationship Id="rId169" Type="http://schemas.openxmlformats.org/officeDocument/2006/relationships/customXml" Target="../ink/ink4614.xml"/><Relationship Id="rId334" Type="http://schemas.openxmlformats.org/officeDocument/2006/relationships/image" Target="../media/image634.png"/><Relationship Id="rId4" Type="http://schemas.openxmlformats.org/officeDocument/2006/relationships/customXml" Target="../ink/ink4528.xml"/><Relationship Id="rId180" Type="http://schemas.openxmlformats.org/officeDocument/2006/relationships/image" Target="../media/image558.png"/><Relationship Id="rId215" Type="http://schemas.openxmlformats.org/officeDocument/2006/relationships/customXml" Target="../ink/ink4637.xml"/><Relationship Id="rId236" Type="http://schemas.openxmlformats.org/officeDocument/2006/relationships/image" Target="../media/image585.png"/><Relationship Id="rId257" Type="http://schemas.openxmlformats.org/officeDocument/2006/relationships/customXml" Target="../ink/ink4658.xml"/><Relationship Id="rId278" Type="http://schemas.openxmlformats.org/officeDocument/2006/relationships/image" Target="../media/image606.png"/><Relationship Id="rId303" Type="http://schemas.openxmlformats.org/officeDocument/2006/relationships/customXml" Target="../ink/ink4681.xml"/><Relationship Id="rId42" Type="http://schemas.openxmlformats.org/officeDocument/2006/relationships/customXml" Target="../ink/ink4548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191" Type="http://schemas.openxmlformats.org/officeDocument/2006/relationships/customXml" Target="../ink/ink4625.xml"/><Relationship Id="rId205" Type="http://schemas.openxmlformats.org/officeDocument/2006/relationships/customXml" Target="../ink/ink4632.xml"/><Relationship Id="rId247" Type="http://schemas.openxmlformats.org/officeDocument/2006/relationships/customXml" Target="../ink/ink4653.xml"/><Relationship Id="rId107" Type="http://schemas.openxmlformats.org/officeDocument/2006/relationships/image" Target="../media/image479.png"/><Relationship Id="rId289" Type="http://schemas.openxmlformats.org/officeDocument/2006/relationships/customXml" Target="../ink/ink4674.xml"/><Relationship Id="rId11" Type="http://schemas.openxmlformats.org/officeDocument/2006/relationships/customXml" Target="../ink/ink4532.xml"/><Relationship Id="rId53" Type="http://schemas.openxmlformats.org/officeDocument/2006/relationships/image" Target="../media/image454.png"/><Relationship Id="rId149" Type="http://schemas.openxmlformats.org/officeDocument/2006/relationships/customXml" Target="../ink/ink4604.xml"/><Relationship Id="rId314" Type="http://schemas.openxmlformats.org/officeDocument/2006/relationships/image" Target="../media/image624.png"/><Relationship Id="rId95" Type="http://schemas.openxmlformats.org/officeDocument/2006/relationships/customXml" Target="../ink/ink4576.xml"/><Relationship Id="rId160" Type="http://schemas.openxmlformats.org/officeDocument/2006/relationships/image" Target="../media/image548.png"/><Relationship Id="rId216" Type="http://schemas.openxmlformats.org/officeDocument/2006/relationships/image" Target="../media/image575.png"/><Relationship Id="rId258" Type="http://schemas.openxmlformats.org/officeDocument/2006/relationships/image" Target="../media/image596.png"/><Relationship Id="rId22" Type="http://schemas.openxmlformats.org/officeDocument/2006/relationships/image" Target="../media/image43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325" Type="http://schemas.openxmlformats.org/officeDocument/2006/relationships/customXml" Target="../ink/ink4692.xml"/><Relationship Id="rId171" Type="http://schemas.openxmlformats.org/officeDocument/2006/relationships/customXml" Target="../ink/ink4615.xml"/><Relationship Id="rId227" Type="http://schemas.openxmlformats.org/officeDocument/2006/relationships/customXml" Target="../ink/ink4643.xml"/><Relationship Id="rId269" Type="http://schemas.openxmlformats.org/officeDocument/2006/relationships/customXml" Target="../ink/ink4664.xml"/><Relationship Id="rId33" Type="http://schemas.openxmlformats.org/officeDocument/2006/relationships/customXml" Target="../ink/ink4543.xml"/><Relationship Id="rId129" Type="http://schemas.openxmlformats.org/officeDocument/2006/relationships/customXml" Target="../ink/ink4594.xml"/><Relationship Id="rId280" Type="http://schemas.openxmlformats.org/officeDocument/2006/relationships/image" Target="../media/image607.png"/><Relationship Id="rId336" Type="http://schemas.openxmlformats.org/officeDocument/2006/relationships/image" Target="../media/image635.png"/><Relationship Id="rId75" Type="http://schemas.openxmlformats.org/officeDocument/2006/relationships/customXml" Target="../ink/ink4565.xml"/><Relationship Id="rId140" Type="http://schemas.openxmlformats.org/officeDocument/2006/relationships/image" Target="../media/image495.png"/><Relationship Id="rId182" Type="http://schemas.openxmlformats.org/officeDocument/2006/relationships/image" Target="../media/image559.png"/><Relationship Id="rId6" Type="http://schemas.openxmlformats.org/officeDocument/2006/relationships/customXml" Target="../ink/ink4529.xml"/><Relationship Id="rId238" Type="http://schemas.openxmlformats.org/officeDocument/2006/relationships/image" Target="../media/image586.png"/><Relationship Id="rId291" Type="http://schemas.openxmlformats.org/officeDocument/2006/relationships/customXml" Target="../ink/ink4675.xml"/><Relationship Id="rId305" Type="http://schemas.openxmlformats.org/officeDocument/2006/relationships/customXml" Target="../ink/ink4682.xml"/><Relationship Id="rId44" Type="http://schemas.openxmlformats.org/officeDocument/2006/relationships/customXml" Target="../ink/ink4549.xml"/><Relationship Id="rId86" Type="http://schemas.openxmlformats.org/officeDocument/2006/relationships/image" Target="../media/image469.png"/><Relationship Id="rId151" Type="http://schemas.openxmlformats.org/officeDocument/2006/relationships/customXml" Target="../ink/ink4605.xml"/><Relationship Id="rId193" Type="http://schemas.openxmlformats.org/officeDocument/2006/relationships/customXml" Target="../ink/ink4626.xml"/><Relationship Id="rId207" Type="http://schemas.openxmlformats.org/officeDocument/2006/relationships/customXml" Target="../ink/ink4633.xml"/><Relationship Id="rId249" Type="http://schemas.openxmlformats.org/officeDocument/2006/relationships/customXml" Target="../ink/ink4654.xml"/><Relationship Id="rId13" Type="http://schemas.openxmlformats.org/officeDocument/2006/relationships/customXml" Target="../ink/ink4533.xml"/><Relationship Id="rId109" Type="http://schemas.openxmlformats.org/officeDocument/2006/relationships/image" Target="../media/image480.png"/><Relationship Id="rId260" Type="http://schemas.openxmlformats.org/officeDocument/2006/relationships/image" Target="../media/image597.png"/><Relationship Id="rId316" Type="http://schemas.openxmlformats.org/officeDocument/2006/relationships/image" Target="../media/image625.png"/><Relationship Id="rId55" Type="http://schemas.openxmlformats.org/officeDocument/2006/relationships/image" Target="../media/image455.png"/><Relationship Id="rId97" Type="http://schemas.openxmlformats.org/officeDocument/2006/relationships/customXml" Target="../ink/ink4577.xml"/><Relationship Id="rId120" Type="http://schemas.openxmlformats.org/officeDocument/2006/relationships/image" Target="../media/image485.png"/><Relationship Id="rId162" Type="http://schemas.openxmlformats.org/officeDocument/2006/relationships/image" Target="../media/image549.png"/><Relationship Id="rId218" Type="http://schemas.openxmlformats.org/officeDocument/2006/relationships/image" Target="../media/image576.png"/><Relationship Id="rId271" Type="http://schemas.openxmlformats.org/officeDocument/2006/relationships/customXml" Target="../ink/ink4665.xml"/><Relationship Id="rId24" Type="http://schemas.openxmlformats.org/officeDocument/2006/relationships/image" Target="../media/image440.png"/><Relationship Id="rId66" Type="http://schemas.openxmlformats.org/officeDocument/2006/relationships/image" Target="../media/image460.png"/><Relationship Id="rId131" Type="http://schemas.openxmlformats.org/officeDocument/2006/relationships/customXml" Target="../ink/ink4595.xml"/><Relationship Id="rId327" Type="http://schemas.openxmlformats.org/officeDocument/2006/relationships/customXml" Target="../ink/ink4693.xml"/><Relationship Id="rId173" Type="http://schemas.openxmlformats.org/officeDocument/2006/relationships/customXml" Target="../ink/ink4616.xml"/><Relationship Id="rId229" Type="http://schemas.openxmlformats.org/officeDocument/2006/relationships/customXml" Target="../ink/ink4644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62.xml"/><Relationship Id="rId299" Type="http://schemas.openxmlformats.org/officeDocument/2006/relationships/customXml" Target="../ink/ink4853.xml"/><Relationship Id="rId21" Type="http://schemas.openxmlformats.org/officeDocument/2006/relationships/customXml" Target="../ink/ink4711.xml"/><Relationship Id="rId63" Type="http://schemas.openxmlformats.org/officeDocument/2006/relationships/customXml" Target="../ink/ink4733.xml"/><Relationship Id="rId159" Type="http://schemas.openxmlformats.org/officeDocument/2006/relationships/customXml" Target="../ink/ink4783.xml"/><Relationship Id="rId324" Type="http://schemas.openxmlformats.org/officeDocument/2006/relationships/image" Target="../media/image630.png"/><Relationship Id="rId170" Type="http://schemas.openxmlformats.org/officeDocument/2006/relationships/image" Target="../media/image553.png"/><Relationship Id="rId226" Type="http://schemas.openxmlformats.org/officeDocument/2006/relationships/image" Target="../media/image580.png"/><Relationship Id="rId268" Type="http://schemas.openxmlformats.org/officeDocument/2006/relationships/image" Target="../media/image601.png"/><Relationship Id="rId32" Type="http://schemas.openxmlformats.org/officeDocument/2006/relationships/image" Target="../media/image44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335" Type="http://schemas.openxmlformats.org/officeDocument/2006/relationships/customXml" Target="../ink/ink4871.xml"/><Relationship Id="rId5" Type="http://schemas.openxmlformats.org/officeDocument/2006/relationships/image" Target="../media/image12.png"/><Relationship Id="rId181" Type="http://schemas.openxmlformats.org/officeDocument/2006/relationships/customXml" Target="../ink/ink4794.xml"/><Relationship Id="rId237" Type="http://schemas.openxmlformats.org/officeDocument/2006/relationships/customXml" Target="../ink/ink4822.xml"/><Relationship Id="rId279" Type="http://schemas.openxmlformats.org/officeDocument/2006/relationships/customXml" Target="../ink/ink4843.xml"/><Relationship Id="rId43" Type="http://schemas.openxmlformats.org/officeDocument/2006/relationships/image" Target="../media/image449.png"/><Relationship Id="rId139" Type="http://schemas.openxmlformats.org/officeDocument/2006/relationships/customXml" Target="../ink/ink4773.xml"/><Relationship Id="rId290" Type="http://schemas.openxmlformats.org/officeDocument/2006/relationships/image" Target="../media/image612.png"/><Relationship Id="rId304" Type="http://schemas.openxmlformats.org/officeDocument/2006/relationships/image" Target="../media/image619.png"/><Relationship Id="rId346" Type="http://schemas.openxmlformats.org/officeDocument/2006/relationships/image" Target="../media/image640.png"/><Relationship Id="rId85" Type="http://schemas.openxmlformats.org/officeDocument/2006/relationships/customXml" Target="../ink/ink4745.xml"/><Relationship Id="rId150" Type="http://schemas.openxmlformats.org/officeDocument/2006/relationships/image" Target="../media/image499.png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48" Type="http://schemas.openxmlformats.org/officeDocument/2006/relationships/image" Target="../media/image591.png"/><Relationship Id="rId12" Type="http://schemas.openxmlformats.org/officeDocument/2006/relationships/image" Target="../media/image434.png"/><Relationship Id="rId108" Type="http://schemas.openxmlformats.org/officeDocument/2006/relationships/customXml" Target="../ink/ink4757.xml"/><Relationship Id="rId315" Type="http://schemas.openxmlformats.org/officeDocument/2006/relationships/customXml" Target="../ink/ink4861.xml"/><Relationship Id="rId357" Type="http://schemas.openxmlformats.org/officeDocument/2006/relationships/customXml" Target="../ink/ink4882.xml"/><Relationship Id="rId54" Type="http://schemas.openxmlformats.org/officeDocument/2006/relationships/customXml" Target="../ink/ink4728.xml"/><Relationship Id="rId96" Type="http://schemas.openxmlformats.org/officeDocument/2006/relationships/image" Target="../media/image474.png"/><Relationship Id="rId161" Type="http://schemas.openxmlformats.org/officeDocument/2006/relationships/customXml" Target="../ink/ink4784.xml"/><Relationship Id="rId217" Type="http://schemas.openxmlformats.org/officeDocument/2006/relationships/customXml" Target="../ink/ink4812.xml"/><Relationship Id="rId259" Type="http://schemas.openxmlformats.org/officeDocument/2006/relationships/customXml" Target="../ink/ink4833.xml"/><Relationship Id="rId23" Type="http://schemas.openxmlformats.org/officeDocument/2006/relationships/customXml" Target="../ink/ink4712.xml"/><Relationship Id="rId119" Type="http://schemas.openxmlformats.org/officeDocument/2006/relationships/customXml" Target="../ink/ink4763.xml"/><Relationship Id="rId270" Type="http://schemas.openxmlformats.org/officeDocument/2006/relationships/image" Target="../media/image602.png"/><Relationship Id="rId326" Type="http://schemas.openxmlformats.org/officeDocument/2006/relationships/image" Target="../media/image628.png"/><Relationship Id="rId65" Type="http://schemas.openxmlformats.org/officeDocument/2006/relationships/customXml" Target="../ink/ink4734.xml"/><Relationship Id="rId130" Type="http://schemas.openxmlformats.org/officeDocument/2006/relationships/image" Target="../media/image490.png"/><Relationship Id="rId172" Type="http://schemas.openxmlformats.org/officeDocument/2006/relationships/image" Target="../media/image554.png"/><Relationship Id="rId228" Type="http://schemas.openxmlformats.org/officeDocument/2006/relationships/image" Target="../media/image581.png"/><Relationship Id="rId281" Type="http://schemas.openxmlformats.org/officeDocument/2006/relationships/customXml" Target="../ink/ink4844.xml"/><Relationship Id="rId337" Type="http://schemas.openxmlformats.org/officeDocument/2006/relationships/customXml" Target="../ink/ink4872.xml"/><Relationship Id="rId34" Type="http://schemas.openxmlformats.org/officeDocument/2006/relationships/image" Target="../media/image445.png"/><Relationship Id="rId76" Type="http://schemas.openxmlformats.org/officeDocument/2006/relationships/customXml" Target="../ink/ink4740.xml"/><Relationship Id="rId141" Type="http://schemas.openxmlformats.org/officeDocument/2006/relationships/customXml" Target="../ink/ink4774.xml"/><Relationship Id="rId7" Type="http://schemas.openxmlformats.org/officeDocument/2006/relationships/image" Target="../media/image432.png"/><Relationship Id="rId183" Type="http://schemas.openxmlformats.org/officeDocument/2006/relationships/customXml" Target="../ink/ink4795.xml"/><Relationship Id="rId239" Type="http://schemas.openxmlformats.org/officeDocument/2006/relationships/customXml" Target="../ink/ink4823.xml"/><Relationship Id="rId250" Type="http://schemas.openxmlformats.org/officeDocument/2006/relationships/image" Target="../media/image592.png"/><Relationship Id="rId292" Type="http://schemas.openxmlformats.org/officeDocument/2006/relationships/image" Target="../media/image613.png"/><Relationship Id="rId306" Type="http://schemas.openxmlformats.org/officeDocument/2006/relationships/image" Target="../media/image620.png"/><Relationship Id="rId45" Type="http://schemas.openxmlformats.org/officeDocument/2006/relationships/image" Target="../media/image450.png"/><Relationship Id="rId87" Type="http://schemas.openxmlformats.org/officeDocument/2006/relationships/customXml" Target="../ink/ink4746.xml"/><Relationship Id="rId110" Type="http://schemas.openxmlformats.org/officeDocument/2006/relationships/customXml" Target="../ink/ink4758.xml"/><Relationship Id="rId348" Type="http://schemas.openxmlformats.org/officeDocument/2006/relationships/image" Target="../media/image641.png"/><Relationship Id="rId152" Type="http://schemas.openxmlformats.org/officeDocument/2006/relationships/image" Target="../media/image500.png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61" Type="http://schemas.openxmlformats.org/officeDocument/2006/relationships/customXml" Target="../ink/ink4834.xml"/><Relationship Id="rId14" Type="http://schemas.openxmlformats.org/officeDocument/2006/relationships/image" Target="../media/image435.png"/><Relationship Id="rId56" Type="http://schemas.openxmlformats.org/officeDocument/2006/relationships/customXml" Target="../ink/ink4729.xml"/><Relationship Id="rId317" Type="http://schemas.openxmlformats.org/officeDocument/2006/relationships/customXml" Target="../ink/ink4862.xml"/><Relationship Id="rId98" Type="http://schemas.openxmlformats.org/officeDocument/2006/relationships/image" Target="../media/image475.png"/><Relationship Id="rId121" Type="http://schemas.openxmlformats.org/officeDocument/2006/relationships/customXml" Target="../ink/ink4764.xml"/><Relationship Id="rId163" Type="http://schemas.openxmlformats.org/officeDocument/2006/relationships/customXml" Target="../ink/ink4785.xml"/><Relationship Id="rId219" Type="http://schemas.openxmlformats.org/officeDocument/2006/relationships/customXml" Target="../ink/ink4813.xml"/><Relationship Id="rId230" Type="http://schemas.openxmlformats.org/officeDocument/2006/relationships/image" Target="../media/image582.png"/><Relationship Id="rId25" Type="http://schemas.openxmlformats.org/officeDocument/2006/relationships/customXml" Target="../ink/ink4713.xml"/><Relationship Id="rId46" Type="http://schemas.openxmlformats.org/officeDocument/2006/relationships/customXml" Target="../ink/ink4724.xml"/><Relationship Id="rId67" Type="http://schemas.openxmlformats.org/officeDocument/2006/relationships/customXml" Target="../ink/ink4735.xml"/><Relationship Id="rId272" Type="http://schemas.openxmlformats.org/officeDocument/2006/relationships/image" Target="../media/image603.png"/><Relationship Id="rId293" Type="http://schemas.openxmlformats.org/officeDocument/2006/relationships/customXml" Target="../ink/ink4850.xml"/><Relationship Id="rId307" Type="http://schemas.openxmlformats.org/officeDocument/2006/relationships/customXml" Target="../ink/ink4857.xml"/><Relationship Id="rId328" Type="http://schemas.openxmlformats.org/officeDocument/2006/relationships/image" Target="../media/image631.png"/><Relationship Id="rId349" Type="http://schemas.openxmlformats.org/officeDocument/2006/relationships/customXml" Target="../ink/ink4878.xml"/><Relationship Id="rId88" Type="http://schemas.openxmlformats.org/officeDocument/2006/relationships/image" Target="../media/image470.png"/><Relationship Id="rId111" Type="http://schemas.openxmlformats.org/officeDocument/2006/relationships/customXml" Target="../ink/ink4759.xml"/><Relationship Id="rId132" Type="http://schemas.openxmlformats.org/officeDocument/2006/relationships/image" Target="../media/image491.png"/><Relationship Id="rId153" Type="http://schemas.openxmlformats.org/officeDocument/2006/relationships/customXml" Target="../ink/ink4780.xml"/><Relationship Id="rId174" Type="http://schemas.openxmlformats.org/officeDocument/2006/relationships/image" Target="../media/image555.png"/><Relationship Id="rId195" Type="http://schemas.openxmlformats.org/officeDocument/2006/relationships/customXml" Target="../ink/ink4801.xml"/><Relationship Id="rId209" Type="http://schemas.openxmlformats.org/officeDocument/2006/relationships/customXml" Target="../ink/ink4808.xml"/><Relationship Id="rId220" Type="http://schemas.openxmlformats.org/officeDocument/2006/relationships/image" Target="../media/image577.png"/><Relationship Id="rId241" Type="http://schemas.openxmlformats.org/officeDocument/2006/relationships/customXml" Target="../ink/ink4824.xml"/><Relationship Id="rId15" Type="http://schemas.openxmlformats.org/officeDocument/2006/relationships/customXml" Target="../ink/ink4708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262" Type="http://schemas.openxmlformats.org/officeDocument/2006/relationships/image" Target="../media/image598.png"/><Relationship Id="rId283" Type="http://schemas.openxmlformats.org/officeDocument/2006/relationships/customXml" Target="../ink/ink4845.xml"/><Relationship Id="rId318" Type="http://schemas.openxmlformats.org/officeDocument/2006/relationships/image" Target="../media/image626.png"/><Relationship Id="rId339" Type="http://schemas.openxmlformats.org/officeDocument/2006/relationships/customXml" Target="../ink/ink4873.xml"/><Relationship Id="rId78" Type="http://schemas.openxmlformats.org/officeDocument/2006/relationships/customXml" Target="../ink/ink4741.xml"/><Relationship Id="rId99" Type="http://schemas.openxmlformats.org/officeDocument/2006/relationships/customXml" Target="../ink/ink4752.xml"/><Relationship Id="rId101" Type="http://schemas.openxmlformats.org/officeDocument/2006/relationships/customXml" Target="../ink/ink4753.xml"/><Relationship Id="rId122" Type="http://schemas.openxmlformats.org/officeDocument/2006/relationships/image" Target="../media/image486.png"/><Relationship Id="rId143" Type="http://schemas.openxmlformats.org/officeDocument/2006/relationships/customXml" Target="../ink/ink4775.xml"/><Relationship Id="rId164" Type="http://schemas.openxmlformats.org/officeDocument/2006/relationships/image" Target="../media/image550.png"/><Relationship Id="rId185" Type="http://schemas.openxmlformats.org/officeDocument/2006/relationships/customXml" Target="../ink/ink4796.xml"/><Relationship Id="rId350" Type="http://schemas.openxmlformats.org/officeDocument/2006/relationships/image" Target="../media/image642.png"/><Relationship Id="rId9" Type="http://schemas.openxmlformats.org/officeDocument/2006/relationships/image" Target="../media/image433.png"/><Relationship Id="rId210" Type="http://schemas.openxmlformats.org/officeDocument/2006/relationships/image" Target="../media/image572.png"/><Relationship Id="rId26" Type="http://schemas.openxmlformats.org/officeDocument/2006/relationships/image" Target="../media/image441.png"/><Relationship Id="rId231" Type="http://schemas.openxmlformats.org/officeDocument/2006/relationships/customXml" Target="../ink/ink4819.xml"/><Relationship Id="rId252" Type="http://schemas.openxmlformats.org/officeDocument/2006/relationships/image" Target="../media/image593.png"/><Relationship Id="rId273" Type="http://schemas.openxmlformats.org/officeDocument/2006/relationships/customXml" Target="../ink/ink4840.xml"/><Relationship Id="rId294" Type="http://schemas.openxmlformats.org/officeDocument/2006/relationships/image" Target="../media/image614.png"/><Relationship Id="rId308" Type="http://schemas.openxmlformats.org/officeDocument/2006/relationships/image" Target="../media/image621.png"/><Relationship Id="rId329" Type="http://schemas.openxmlformats.org/officeDocument/2006/relationships/customXml" Target="../ink/ink4868.xml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4747.xml"/><Relationship Id="rId112" Type="http://schemas.openxmlformats.org/officeDocument/2006/relationships/image" Target="../media/image481.png"/><Relationship Id="rId133" Type="http://schemas.openxmlformats.org/officeDocument/2006/relationships/customXml" Target="../ink/ink4770.xml"/><Relationship Id="rId154" Type="http://schemas.openxmlformats.org/officeDocument/2006/relationships/image" Target="../media/image501.png"/><Relationship Id="rId175" Type="http://schemas.openxmlformats.org/officeDocument/2006/relationships/customXml" Target="../ink/ink4791.xml"/><Relationship Id="rId340" Type="http://schemas.openxmlformats.org/officeDocument/2006/relationships/image" Target="../media/image637.png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4814.xml"/><Relationship Id="rId242" Type="http://schemas.openxmlformats.org/officeDocument/2006/relationships/image" Target="../media/image588.png"/><Relationship Id="rId263" Type="http://schemas.openxmlformats.org/officeDocument/2006/relationships/customXml" Target="../ink/ink4835.xml"/><Relationship Id="rId284" Type="http://schemas.openxmlformats.org/officeDocument/2006/relationships/image" Target="../media/image609.png"/><Relationship Id="rId319" Type="http://schemas.openxmlformats.org/officeDocument/2006/relationships/customXml" Target="../ink/ink4863.xml"/><Relationship Id="rId37" Type="http://schemas.openxmlformats.org/officeDocument/2006/relationships/customXml" Target="../ink/ink4719.xml"/><Relationship Id="rId58" Type="http://schemas.openxmlformats.org/officeDocument/2006/relationships/customXml" Target="../ink/ink4730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4765.xml"/><Relationship Id="rId144" Type="http://schemas.openxmlformats.org/officeDocument/2006/relationships/image" Target="../media/image497.png"/><Relationship Id="rId330" Type="http://schemas.openxmlformats.org/officeDocument/2006/relationships/image" Target="../media/image632.png"/><Relationship Id="rId90" Type="http://schemas.openxmlformats.org/officeDocument/2006/relationships/image" Target="../media/image471.png"/><Relationship Id="rId165" Type="http://schemas.openxmlformats.org/officeDocument/2006/relationships/customXml" Target="../ink/ink4786.xml"/><Relationship Id="rId186" Type="http://schemas.openxmlformats.org/officeDocument/2006/relationships/image" Target="../media/image561.png"/><Relationship Id="rId351" Type="http://schemas.openxmlformats.org/officeDocument/2006/relationships/customXml" Target="../ink/ink4879.xml"/><Relationship Id="rId211" Type="http://schemas.openxmlformats.org/officeDocument/2006/relationships/customXml" Target="../ink/ink4809.xml"/><Relationship Id="rId232" Type="http://schemas.openxmlformats.org/officeDocument/2006/relationships/image" Target="../media/image583.png"/><Relationship Id="rId253" Type="http://schemas.openxmlformats.org/officeDocument/2006/relationships/customXml" Target="../ink/ink4830.xml"/><Relationship Id="rId274" Type="http://schemas.openxmlformats.org/officeDocument/2006/relationships/image" Target="../media/image604.png"/><Relationship Id="rId295" Type="http://schemas.openxmlformats.org/officeDocument/2006/relationships/customXml" Target="../ink/ink4851.xml"/><Relationship Id="rId309" Type="http://schemas.openxmlformats.org/officeDocument/2006/relationships/customXml" Target="../ink/ink4858.xml"/><Relationship Id="rId27" Type="http://schemas.openxmlformats.org/officeDocument/2006/relationships/customXml" Target="../ink/ink4714.xml"/><Relationship Id="rId48" Type="http://schemas.openxmlformats.org/officeDocument/2006/relationships/customXml" Target="../ink/ink4725.xml"/><Relationship Id="rId69" Type="http://schemas.openxmlformats.org/officeDocument/2006/relationships/customXml" Target="../ink/ink4736.xml"/><Relationship Id="rId113" Type="http://schemas.openxmlformats.org/officeDocument/2006/relationships/customXml" Target="../ink/ink4760.xml"/><Relationship Id="rId134" Type="http://schemas.openxmlformats.org/officeDocument/2006/relationships/image" Target="../media/image492.png"/><Relationship Id="rId320" Type="http://schemas.openxmlformats.org/officeDocument/2006/relationships/image" Target="../media/image627.png"/><Relationship Id="rId80" Type="http://schemas.openxmlformats.org/officeDocument/2006/relationships/customXml" Target="../ink/ink4742.xml"/><Relationship Id="rId155" Type="http://schemas.openxmlformats.org/officeDocument/2006/relationships/customXml" Target="../ink/ink4781.xml"/><Relationship Id="rId176" Type="http://schemas.openxmlformats.org/officeDocument/2006/relationships/image" Target="../media/image556.png"/><Relationship Id="rId197" Type="http://schemas.openxmlformats.org/officeDocument/2006/relationships/customXml" Target="../ink/ink4802.xml"/><Relationship Id="rId341" Type="http://schemas.openxmlformats.org/officeDocument/2006/relationships/customXml" Target="../ink/ink4874.xml"/><Relationship Id="rId201" Type="http://schemas.openxmlformats.org/officeDocument/2006/relationships/customXml" Target="../ink/ink4804.xml"/><Relationship Id="rId222" Type="http://schemas.openxmlformats.org/officeDocument/2006/relationships/image" Target="../media/image578.png"/><Relationship Id="rId243" Type="http://schemas.openxmlformats.org/officeDocument/2006/relationships/customXml" Target="../ink/ink4825.xml"/><Relationship Id="rId264" Type="http://schemas.openxmlformats.org/officeDocument/2006/relationships/image" Target="../media/image599.png"/><Relationship Id="rId285" Type="http://schemas.openxmlformats.org/officeDocument/2006/relationships/customXml" Target="../ink/ink4846.xml"/><Relationship Id="rId17" Type="http://schemas.openxmlformats.org/officeDocument/2006/relationships/customXml" Target="../ink/ink4709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4754.xml"/><Relationship Id="rId124" Type="http://schemas.openxmlformats.org/officeDocument/2006/relationships/image" Target="../media/image487.png"/><Relationship Id="rId310" Type="http://schemas.openxmlformats.org/officeDocument/2006/relationships/image" Target="../media/image622.png"/><Relationship Id="rId70" Type="http://schemas.openxmlformats.org/officeDocument/2006/relationships/image" Target="../media/image462.png"/><Relationship Id="rId91" Type="http://schemas.openxmlformats.org/officeDocument/2006/relationships/customXml" Target="../ink/ink4748.xml"/><Relationship Id="rId145" Type="http://schemas.openxmlformats.org/officeDocument/2006/relationships/customXml" Target="../ink/ink4776.xml"/><Relationship Id="rId166" Type="http://schemas.openxmlformats.org/officeDocument/2006/relationships/image" Target="../media/image551.png"/><Relationship Id="rId187" Type="http://schemas.openxmlformats.org/officeDocument/2006/relationships/customXml" Target="../ink/ink4797.xml"/><Relationship Id="rId331" Type="http://schemas.openxmlformats.org/officeDocument/2006/relationships/customXml" Target="../ink/ink4869.xml"/><Relationship Id="rId352" Type="http://schemas.openxmlformats.org/officeDocument/2006/relationships/image" Target="../media/image643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4820.xml"/><Relationship Id="rId254" Type="http://schemas.openxmlformats.org/officeDocument/2006/relationships/image" Target="../media/image594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275" Type="http://schemas.openxmlformats.org/officeDocument/2006/relationships/customXml" Target="../ink/ink4841.xml"/><Relationship Id="rId296" Type="http://schemas.openxmlformats.org/officeDocument/2006/relationships/image" Target="../media/image615.png"/><Relationship Id="rId300" Type="http://schemas.openxmlformats.org/officeDocument/2006/relationships/image" Target="../media/image617.png"/><Relationship Id="rId60" Type="http://schemas.openxmlformats.org/officeDocument/2006/relationships/customXml" Target="../ink/ink4731.xml"/><Relationship Id="rId81" Type="http://schemas.openxmlformats.org/officeDocument/2006/relationships/image" Target="../media/image467.png"/><Relationship Id="rId135" Type="http://schemas.openxmlformats.org/officeDocument/2006/relationships/customXml" Target="../ink/ink4771.xml"/><Relationship Id="rId156" Type="http://schemas.openxmlformats.org/officeDocument/2006/relationships/image" Target="../media/image502.png"/><Relationship Id="rId177" Type="http://schemas.openxmlformats.org/officeDocument/2006/relationships/customXml" Target="../ink/ink4792.xml"/><Relationship Id="rId198" Type="http://schemas.openxmlformats.org/officeDocument/2006/relationships/image" Target="../media/image566.png"/><Relationship Id="rId321" Type="http://schemas.openxmlformats.org/officeDocument/2006/relationships/customXml" Target="../ink/ink4864.xml"/><Relationship Id="rId342" Type="http://schemas.openxmlformats.org/officeDocument/2006/relationships/image" Target="../media/image638.png"/><Relationship Id="rId202" Type="http://schemas.openxmlformats.org/officeDocument/2006/relationships/image" Target="../media/image568.png"/><Relationship Id="rId223" Type="http://schemas.openxmlformats.org/officeDocument/2006/relationships/customXml" Target="../ink/ink4815.xml"/><Relationship Id="rId244" Type="http://schemas.openxmlformats.org/officeDocument/2006/relationships/image" Target="../media/image589.png"/><Relationship Id="rId18" Type="http://schemas.openxmlformats.org/officeDocument/2006/relationships/image" Target="../media/image437.png"/><Relationship Id="rId39" Type="http://schemas.openxmlformats.org/officeDocument/2006/relationships/customXml" Target="../ink/ink4720.xml"/><Relationship Id="rId265" Type="http://schemas.openxmlformats.org/officeDocument/2006/relationships/customXml" Target="../ink/ink4836.xml"/><Relationship Id="rId286" Type="http://schemas.openxmlformats.org/officeDocument/2006/relationships/image" Target="../media/image610.png"/><Relationship Id="rId50" Type="http://schemas.openxmlformats.org/officeDocument/2006/relationships/customXml" Target="../ink/ink4726.xml"/><Relationship Id="rId104" Type="http://schemas.openxmlformats.org/officeDocument/2006/relationships/customXml" Target="../ink/ink4755.xml"/><Relationship Id="rId125" Type="http://schemas.openxmlformats.org/officeDocument/2006/relationships/customXml" Target="../ink/ink4766.xml"/><Relationship Id="rId146" Type="http://schemas.openxmlformats.org/officeDocument/2006/relationships/image" Target="../media/image498.png"/><Relationship Id="rId167" Type="http://schemas.openxmlformats.org/officeDocument/2006/relationships/customXml" Target="../ink/ink4787.xml"/><Relationship Id="rId188" Type="http://schemas.openxmlformats.org/officeDocument/2006/relationships/image" Target="../media/image562.png"/><Relationship Id="rId311" Type="http://schemas.openxmlformats.org/officeDocument/2006/relationships/customXml" Target="../ink/ink4859.xml"/><Relationship Id="rId332" Type="http://schemas.openxmlformats.org/officeDocument/2006/relationships/image" Target="../media/image633.png"/><Relationship Id="rId353" Type="http://schemas.openxmlformats.org/officeDocument/2006/relationships/customXml" Target="../ink/ink4880.xml"/><Relationship Id="rId71" Type="http://schemas.openxmlformats.org/officeDocument/2006/relationships/customXml" Target="../ink/ink4737.xml"/><Relationship Id="rId92" Type="http://schemas.openxmlformats.org/officeDocument/2006/relationships/image" Target="../media/image472.png"/><Relationship Id="rId213" Type="http://schemas.openxmlformats.org/officeDocument/2006/relationships/customXml" Target="../ink/ink4810.xml"/><Relationship Id="rId234" Type="http://schemas.openxmlformats.org/officeDocument/2006/relationships/image" Target="../media/image584.png"/><Relationship Id="rId2" Type="http://schemas.openxmlformats.org/officeDocument/2006/relationships/customXml" Target="../ink/ink4701.xml"/><Relationship Id="rId29" Type="http://schemas.openxmlformats.org/officeDocument/2006/relationships/customXml" Target="../ink/ink4715.xml"/><Relationship Id="rId255" Type="http://schemas.openxmlformats.org/officeDocument/2006/relationships/customXml" Target="../ink/ink4831.xml"/><Relationship Id="rId276" Type="http://schemas.openxmlformats.org/officeDocument/2006/relationships/image" Target="../media/image605.png"/><Relationship Id="rId297" Type="http://schemas.openxmlformats.org/officeDocument/2006/relationships/customXml" Target="../ink/ink4852.xml"/><Relationship Id="rId40" Type="http://schemas.openxmlformats.org/officeDocument/2006/relationships/image" Target="../media/image448.png"/><Relationship Id="rId115" Type="http://schemas.openxmlformats.org/officeDocument/2006/relationships/customXml" Target="../ink/ink4761.xml"/><Relationship Id="rId136" Type="http://schemas.openxmlformats.org/officeDocument/2006/relationships/image" Target="../media/image493.png"/><Relationship Id="rId157" Type="http://schemas.openxmlformats.org/officeDocument/2006/relationships/customXml" Target="../ink/ink4782.xml"/><Relationship Id="rId178" Type="http://schemas.openxmlformats.org/officeDocument/2006/relationships/image" Target="../media/image557.png"/><Relationship Id="rId301" Type="http://schemas.openxmlformats.org/officeDocument/2006/relationships/customXml" Target="../ink/ink4854.xml"/><Relationship Id="rId322" Type="http://schemas.openxmlformats.org/officeDocument/2006/relationships/image" Target="../media/image629.png"/><Relationship Id="rId343" Type="http://schemas.openxmlformats.org/officeDocument/2006/relationships/customXml" Target="../ink/ink4875.xml"/><Relationship Id="rId61" Type="http://schemas.openxmlformats.org/officeDocument/2006/relationships/customXml" Target="../ink/ink4732.xml"/><Relationship Id="rId82" Type="http://schemas.openxmlformats.org/officeDocument/2006/relationships/customXml" Target="../ink/ink4743.xml"/><Relationship Id="rId199" Type="http://schemas.openxmlformats.org/officeDocument/2006/relationships/customXml" Target="../ink/ink4803.xml"/><Relationship Id="rId203" Type="http://schemas.openxmlformats.org/officeDocument/2006/relationships/customXml" Target="../ink/ink4805.xml"/><Relationship Id="rId19" Type="http://schemas.openxmlformats.org/officeDocument/2006/relationships/customXml" Target="../ink/ink4710.xml"/><Relationship Id="rId224" Type="http://schemas.openxmlformats.org/officeDocument/2006/relationships/image" Target="../media/image579.png"/><Relationship Id="rId245" Type="http://schemas.openxmlformats.org/officeDocument/2006/relationships/customXml" Target="../ink/ink4826.xml"/><Relationship Id="rId266" Type="http://schemas.openxmlformats.org/officeDocument/2006/relationships/image" Target="../media/image600.png"/><Relationship Id="rId287" Type="http://schemas.openxmlformats.org/officeDocument/2006/relationships/customXml" Target="../ink/ink4847.xml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4777.xml"/><Relationship Id="rId168" Type="http://schemas.openxmlformats.org/officeDocument/2006/relationships/image" Target="../media/image552.png"/><Relationship Id="rId312" Type="http://schemas.openxmlformats.org/officeDocument/2006/relationships/image" Target="../media/image623.png"/><Relationship Id="rId333" Type="http://schemas.openxmlformats.org/officeDocument/2006/relationships/customXml" Target="../ink/ink4870.xml"/><Relationship Id="rId354" Type="http://schemas.openxmlformats.org/officeDocument/2006/relationships/image" Target="../media/image644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4749.xml"/><Relationship Id="rId189" Type="http://schemas.openxmlformats.org/officeDocument/2006/relationships/customXml" Target="../ink/ink4798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4821.xml"/><Relationship Id="rId256" Type="http://schemas.openxmlformats.org/officeDocument/2006/relationships/image" Target="../media/image595.png"/><Relationship Id="rId277" Type="http://schemas.openxmlformats.org/officeDocument/2006/relationships/customXml" Target="../ink/ink4842.xml"/><Relationship Id="rId298" Type="http://schemas.openxmlformats.org/officeDocument/2006/relationships/image" Target="../media/image616.png"/><Relationship Id="rId116" Type="http://schemas.openxmlformats.org/officeDocument/2006/relationships/image" Target="../media/image483.png"/><Relationship Id="rId137" Type="http://schemas.openxmlformats.org/officeDocument/2006/relationships/customXml" Target="../ink/ink4772.xml"/><Relationship Id="rId158" Type="http://schemas.openxmlformats.org/officeDocument/2006/relationships/image" Target="../media/image503.png"/><Relationship Id="rId302" Type="http://schemas.openxmlformats.org/officeDocument/2006/relationships/image" Target="../media/image618.png"/><Relationship Id="rId323" Type="http://schemas.openxmlformats.org/officeDocument/2006/relationships/customXml" Target="../ink/ink4865.xml"/><Relationship Id="rId344" Type="http://schemas.openxmlformats.org/officeDocument/2006/relationships/image" Target="../media/image639.png"/><Relationship Id="rId20" Type="http://schemas.openxmlformats.org/officeDocument/2006/relationships/image" Target="../media/image438.png"/><Relationship Id="rId41" Type="http://schemas.openxmlformats.org/officeDocument/2006/relationships/customXml" Target="../ink/ink4721.xml"/><Relationship Id="rId62" Type="http://schemas.openxmlformats.org/officeDocument/2006/relationships/image" Target="../media/image458.png"/><Relationship Id="rId83" Type="http://schemas.openxmlformats.org/officeDocument/2006/relationships/customXml" Target="../ink/ink4744.xml"/><Relationship Id="rId179" Type="http://schemas.openxmlformats.org/officeDocument/2006/relationships/customXml" Target="../ink/ink4793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5" Type="http://schemas.openxmlformats.org/officeDocument/2006/relationships/customXml" Target="../ink/ink4816.xml"/><Relationship Id="rId246" Type="http://schemas.openxmlformats.org/officeDocument/2006/relationships/image" Target="../media/image590.png"/><Relationship Id="rId267" Type="http://schemas.openxmlformats.org/officeDocument/2006/relationships/customXml" Target="../ink/ink4837.xml"/><Relationship Id="rId288" Type="http://schemas.openxmlformats.org/officeDocument/2006/relationships/image" Target="../media/image611.png"/><Relationship Id="rId106" Type="http://schemas.openxmlformats.org/officeDocument/2006/relationships/customXml" Target="../ink/ink4756.xml"/><Relationship Id="rId127" Type="http://schemas.openxmlformats.org/officeDocument/2006/relationships/customXml" Target="../ink/ink4767.xml"/><Relationship Id="rId313" Type="http://schemas.openxmlformats.org/officeDocument/2006/relationships/customXml" Target="../ink/ink4860.xml"/><Relationship Id="rId10" Type="http://schemas.openxmlformats.org/officeDocument/2006/relationships/customXml" Target="../ink/ink4705.xml"/><Relationship Id="rId31" Type="http://schemas.openxmlformats.org/officeDocument/2006/relationships/customXml" Target="../ink/ink4716.xml"/><Relationship Id="rId52" Type="http://schemas.openxmlformats.org/officeDocument/2006/relationships/customXml" Target="../ink/ink4727.xml"/><Relationship Id="rId73" Type="http://schemas.openxmlformats.org/officeDocument/2006/relationships/customXml" Target="../ink/ink4738.xml"/><Relationship Id="rId94" Type="http://schemas.openxmlformats.org/officeDocument/2006/relationships/image" Target="../media/image473.png"/><Relationship Id="rId148" Type="http://schemas.openxmlformats.org/officeDocument/2006/relationships/image" Target="../media/image243.png"/><Relationship Id="rId169" Type="http://schemas.openxmlformats.org/officeDocument/2006/relationships/customXml" Target="../ink/ink4788.xml"/><Relationship Id="rId334" Type="http://schemas.openxmlformats.org/officeDocument/2006/relationships/image" Target="../media/image634.png"/><Relationship Id="rId355" Type="http://schemas.openxmlformats.org/officeDocument/2006/relationships/customXml" Target="../ink/ink4881.xml"/><Relationship Id="rId4" Type="http://schemas.openxmlformats.org/officeDocument/2006/relationships/customXml" Target="../ink/ink4702.xml"/><Relationship Id="rId180" Type="http://schemas.openxmlformats.org/officeDocument/2006/relationships/image" Target="../media/image558.png"/><Relationship Id="rId215" Type="http://schemas.openxmlformats.org/officeDocument/2006/relationships/customXml" Target="../ink/ink4811.xml"/><Relationship Id="rId236" Type="http://schemas.openxmlformats.org/officeDocument/2006/relationships/image" Target="../media/image585.png"/><Relationship Id="rId257" Type="http://schemas.openxmlformats.org/officeDocument/2006/relationships/customXml" Target="../ink/ink4832.xml"/><Relationship Id="rId278" Type="http://schemas.openxmlformats.org/officeDocument/2006/relationships/image" Target="../media/image606.png"/><Relationship Id="rId303" Type="http://schemas.openxmlformats.org/officeDocument/2006/relationships/customXml" Target="../ink/ink4855.xml"/><Relationship Id="rId42" Type="http://schemas.openxmlformats.org/officeDocument/2006/relationships/customXml" Target="../ink/ink4722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345" Type="http://schemas.openxmlformats.org/officeDocument/2006/relationships/customXml" Target="../ink/ink4876.xml"/><Relationship Id="rId191" Type="http://schemas.openxmlformats.org/officeDocument/2006/relationships/customXml" Target="../ink/ink4799.xml"/><Relationship Id="rId205" Type="http://schemas.openxmlformats.org/officeDocument/2006/relationships/customXml" Target="../ink/ink4806.xml"/><Relationship Id="rId247" Type="http://schemas.openxmlformats.org/officeDocument/2006/relationships/customXml" Target="../ink/ink4827.xml"/><Relationship Id="rId107" Type="http://schemas.openxmlformats.org/officeDocument/2006/relationships/image" Target="../media/image479.png"/><Relationship Id="rId289" Type="http://schemas.openxmlformats.org/officeDocument/2006/relationships/customXml" Target="../ink/ink4848.xml"/><Relationship Id="rId11" Type="http://schemas.openxmlformats.org/officeDocument/2006/relationships/customXml" Target="../ink/ink4706.xml"/><Relationship Id="rId53" Type="http://schemas.openxmlformats.org/officeDocument/2006/relationships/image" Target="../media/image454.png"/><Relationship Id="rId149" Type="http://schemas.openxmlformats.org/officeDocument/2006/relationships/customXml" Target="../ink/ink4778.xml"/><Relationship Id="rId314" Type="http://schemas.openxmlformats.org/officeDocument/2006/relationships/image" Target="../media/image624.png"/><Relationship Id="rId356" Type="http://schemas.openxmlformats.org/officeDocument/2006/relationships/image" Target="../media/image645.png"/><Relationship Id="rId95" Type="http://schemas.openxmlformats.org/officeDocument/2006/relationships/customXml" Target="../ink/ink4750.xml"/><Relationship Id="rId160" Type="http://schemas.openxmlformats.org/officeDocument/2006/relationships/image" Target="../media/image548.png"/><Relationship Id="rId216" Type="http://schemas.openxmlformats.org/officeDocument/2006/relationships/image" Target="../media/image575.png"/><Relationship Id="rId258" Type="http://schemas.openxmlformats.org/officeDocument/2006/relationships/image" Target="../media/image596.png"/><Relationship Id="rId22" Type="http://schemas.openxmlformats.org/officeDocument/2006/relationships/image" Target="../media/image43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325" Type="http://schemas.openxmlformats.org/officeDocument/2006/relationships/customXml" Target="../ink/ink4866.xml"/><Relationship Id="rId171" Type="http://schemas.openxmlformats.org/officeDocument/2006/relationships/customXml" Target="../ink/ink4789.xml"/><Relationship Id="rId227" Type="http://schemas.openxmlformats.org/officeDocument/2006/relationships/customXml" Target="../ink/ink4817.xml"/><Relationship Id="rId269" Type="http://schemas.openxmlformats.org/officeDocument/2006/relationships/customXml" Target="../ink/ink4838.xml"/><Relationship Id="rId33" Type="http://schemas.openxmlformats.org/officeDocument/2006/relationships/customXml" Target="../ink/ink4717.xml"/><Relationship Id="rId129" Type="http://schemas.openxmlformats.org/officeDocument/2006/relationships/customXml" Target="../ink/ink4768.xml"/><Relationship Id="rId280" Type="http://schemas.openxmlformats.org/officeDocument/2006/relationships/image" Target="../media/image607.png"/><Relationship Id="rId336" Type="http://schemas.openxmlformats.org/officeDocument/2006/relationships/image" Target="../media/image635.png"/><Relationship Id="rId75" Type="http://schemas.openxmlformats.org/officeDocument/2006/relationships/customXml" Target="../ink/ink4739.xml"/><Relationship Id="rId140" Type="http://schemas.openxmlformats.org/officeDocument/2006/relationships/image" Target="../media/image495.png"/><Relationship Id="rId182" Type="http://schemas.openxmlformats.org/officeDocument/2006/relationships/image" Target="../media/image559.png"/><Relationship Id="rId6" Type="http://schemas.openxmlformats.org/officeDocument/2006/relationships/customXml" Target="../ink/ink4703.xml"/><Relationship Id="rId238" Type="http://schemas.openxmlformats.org/officeDocument/2006/relationships/image" Target="../media/image586.png"/><Relationship Id="rId291" Type="http://schemas.openxmlformats.org/officeDocument/2006/relationships/customXml" Target="../ink/ink4849.xml"/><Relationship Id="rId305" Type="http://schemas.openxmlformats.org/officeDocument/2006/relationships/customXml" Target="../ink/ink4856.xml"/><Relationship Id="rId347" Type="http://schemas.openxmlformats.org/officeDocument/2006/relationships/customXml" Target="../ink/ink4877.xml"/><Relationship Id="rId44" Type="http://schemas.openxmlformats.org/officeDocument/2006/relationships/customXml" Target="../ink/ink4723.xml"/><Relationship Id="rId86" Type="http://schemas.openxmlformats.org/officeDocument/2006/relationships/image" Target="../media/image469.png"/><Relationship Id="rId151" Type="http://schemas.openxmlformats.org/officeDocument/2006/relationships/customXml" Target="../ink/ink4779.xml"/><Relationship Id="rId193" Type="http://schemas.openxmlformats.org/officeDocument/2006/relationships/customXml" Target="../ink/ink4800.xml"/><Relationship Id="rId207" Type="http://schemas.openxmlformats.org/officeDocument/2006/relationships/customXml" Target="../ink/ink4807.xml"/><Relationship Id="rId249" Type="http://schemas.openxmlformats.org/officeDocument/2006/relationships/customXml" Target="../ink/ink4828.xml"/><Relationship Id="rId13" Type="http://schemas.openxmlformats.org/officeDocument/2006/relationships/customXml" Target="../ink/ink4707.xml"/><Relationship Id="rId109" Type="http://schemas.openxmlformats.org/officeDocument/2006/relationships/image" Target="../media/image480.png"/><Relationship Id="rId260" Type="http://schemas.openxmlformats.org/officeDocument/2006/relationships/image" Target="../media/image597.png"/><Relationship Id="rId316" Type="http://schemas.openxmlformats.org/officeDocument/2006/relationships/image" Target="../media/image625.png"/><Relationship Id="rId55" Type="http://schemas.openxmlformats.org/officeDocument/2006/relationships/image" Target="../media/image455.png"/><Relationship Id="rId97" Type="http://schemas.openxmlformats.org/officeDocument/2006/relationships/customXml" Target="../ink/ink4751.xml"/><Relationship Id="rId120" Type="http://schemas.openxmlformats.org/officeDocument/2006/relationships/image" Target="../media/image485.png"/><Relationship Id="rId358" Type="http://schemas.openxmlformats.org/officeDocument/2006/relationships/image" Target="../media/image646.png"/><Relationship Id="rId162" Type="http://schemas.openxmlformats.org/officeDocument/2006/relationships/image" Target="../media/image549.png"/><Relationship Id="rId218" Type="http://schemas.openxmlformats.org/officeDocument/2006/relationships/image" Target="../media/image576.png"/><Relationship Id="rId271" Type="http://schemas.openxmlformats.org/officeDocument/2006/relationships/customXml" Target="../ink/ink4839.xml"/><Relationship Id="rId24" Type="http://schemas.openxmlformats.org/officeDocument/2006/relationships/image" Target="../media/image440.png"/><Relationship Id="rId66" Type="http://schemas.openxmlformats.org/officeDocument/2006/relationships/image" Target="../media/image460.png"/><Relationship Id="rId131" Type="http://schemas.openxmlformats.org/officeDocument/2006/relationships/customXml" Target="../ink/ink4769.xml"/><Relationship Id="rId327" Type="http://schemas.openxmlformats.org/officeDocument/2006/relationships/customXml" Target="../ink/ink4867.xml"/><Relationship Id="rId173" Type="http://schemas.openxmlformats.org/officeDocument/2006/relationships/customXml" Target="../ink/ink4790.xml"/><Relationship Id="rId229" Type="http://schemas.openxmlformats.org/officeDocument/2006/relationships/customXml" Target="../ink/ink4818.xml"/><Relationship Id="rId240" Type="http://schemas.openxmlformats.org/officeDocument/2006/relationships/image" Target="../media/image587.png"/><Relationship Id="rId35" Type="http://schemas.openxmlformats.org/officeDocument/2006/relationships/customXml" Target="../ink/ink4718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282" Type="http://schemas.openxmlformats.org/officeDocument/2006/relationships/image" Target="../media/image608.png"/><Relationship Id="rId338" Type="http://schemas.openxmlformats.org/officeDocument/2006/relationships/image" Target="../media/image636.png"/><Relationship Id="rId8" Type="http://schemas.openxmlformats.org/officeDocument/2006/relationships/customXml" Target="../ink/ink4704.xml"/><Relationship Id="rId142" Type="http://schemas.openxmlformats.org/officeDocument/2006/relationships/image" Target="../media/image496.png"/><Relationship Id="rId184" Type="http://schemas.openxmlformats.org/officeDocument/2006/relationships/image" Target="../media/image560.png"/><Relationship Id="rId251" Type="http://schemas.openxmlformats.org/officeDocument/2006/relationships/customXml" Target="../ink/ink4829.xml"/></Relationships>
</file>

<file path=ppt/slides/_rels/slide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1.xml"/><Relationship Id="rId21" Type="http://schemas.openxmlformats.org/officeDocument/2006/relationships/image" Target="../media/image13.png"/><Relationship Id="rId42" Type="http://schemas.openxmlformats.org/officeDocument/2006/relationships/customXml" Target="../ink/ink213.xml"/><Relationship Id="rId63" Type="http://schemas.openxmlformats.org/officeDocument/2006/relationships/image" Target="../media/image34.png"/><Relationship Id="rId84" Type="http://schemas.openxmlformats.org/officeDocument/2006/relationships/customXml" Target="../ink/ink234.xml"/><Relationship Id="rId138" Type="http://schemas.openxmlformats.org/officeDocument/2006/relationships/customXml" Target="../ink/ink262.xml"/><Relationship Id="rId159" Type="http://schemas.openxmlformats.org/officeDocument/2006/relationships/image" Target="../media/image81.png"/><Relationship Id="rId170" Type="http://schemas.openxmlformats.org/officeDocument/2006/relationships/customXml" Target="../ink/ink278.xml"/><Relationship Id="rId107" Type="http://schemas.openxmlformats.org/officeDocument/2006/relationships/customXml" Target="../ink/ink246.xml"/><Relationship Id="rId11" Type="http://schemas.openxmlformats.org/officeDocument/2006/relationships/image" Target="../media/image8.png"/><Relationship Id="rId32" Type="http://schemas.openxmlformats.org/officeDocument/2006/relationships/customXml" Target="../ink/ink208.xml"/><Relationship Id="rId53" Type="http://schemas.openxmlformats.org/officeDocument/2006/relationships/image" Target="../media/image29.png"/><Relationship Id="rId74" Type="http://schemas.openxmlformats.org/officeDocument/2006/relationships/customXml" Target="../ink/ink229.xml"/><Relationship Id="rId128" Type="http://schemas.openxmlformats.org/officeDocument/2006/relationships/image" Target="../media/image66.png"/><Relationship Id="rId149" Type="http://schemas.openxmlformats.org/officeDocument/2006/relationships/image" Target="../media/image76.png"/><Relationship Id="rId5" Type="http://schemas.openxmlformats.org/officeDocument/2006/relationships/image" Target="../media/image5.png"/><Relationship Id="rId95" Type="http://schemas.openxmlformats.org/officeDocument/2006/relationships/customXml" Target="../ink/ink240.xml"/><Relationship Id="rId160" Type="http://schemas.openxmlformats.org/officeDocument/2006/relationships/customXml" Target="../ink/ink273.xml"/><Relationship Id="rId22" Type="http://schemas.openxmlformats.org/officeDocument/2006/relationships/customXml" Target="../ink/ink203.xml"/><Relationship Id="rId43" Type="http://schemas.openxmlformats.org/officeDocument/2006/relationships/image" Target="../media/image24.png"/><Relationship Id="rId64" Type="http://schemas.openxmlformats.org/officeDocument/2006/relationships/customXml" Target="../ink/ink224.xml"/><Relationship Id="rId118" Type="http://schemas.openxmlformats.org/officeDocument/2006/relationships/image" Target="../media/image61.png"/><Relationship Id="rId139" Type="http://schemas.openxmlformats.org/officeDocument/2006/relationships/image" Target="../media/image71.png"/><Relationship Id="rId85" Type="http://schemas.openxmlformats.org/officeDocument/2006/relationships/image" Target="../media/image45.png"/><Relationship Id="rId150" Type="http://schemas.openxmlformats.org/officeDocument/2006/relationships/customXml" Target="../ink/ink268.xml"/><Relationship Id="rId171" Type="http://schemas.openxmlformats.org/officeDocument/2006/relationships/image" Target="../media/image87.png"/><Relationship Id="rId12" Type="http://schemas.openxmlformats.org/officeDocument/2006/relationships/customXml" Target="../ink/ink198.xml"/><Relationship Id="rId33" Type="http://schemas.openxmlformats.org/officeDocument/2006/relationships/image" Target="../media/image19.png"/><Relationship Id="rId108" Type="http://schemas.openxmlformats.org/officeDocument/2006/relationships/image" Target="../media/image56.png"/><Relationship Id="rId129" Type="http://schemas.openxmlformats.org/officeDocument/2006/relationships/customXml" Target="../ink/ink257.xml"/><Relationship Id="rId54" Type="http://schemas.openxmlformats.org/officeDocument/2006/relationships/customXml" Target="../ink/ink219.xml"/><Relationship Id="rId75" Type="http://schemas.openxmlformats.org/officeDocument/2006/relationships/image" Target="../media/image40.png"/><Relationship Id="rId96" Type="http://schemas.openxmlformats.org/officeDocument/2006/relationships/image" Target="../media/image50.png"/><Relationship Id="rId140" Type="http://schemas.openxmlformats.org/officeDocument/2006/relationships/customXml" Target="../ink/ink263.xml"/><Relationship Id="rId161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5.xml"/><Relationship Id="rId23" Type="http://schemas.openxmlformats.org/officeDocument/2006/relationships/image" Target="../media/image14.png"/><Relationship Id="rId28" Type="http://schemas.openxmlformats.org/officeDocument/2006/relationships/customXml" Target="../ink/ink206.xml"/><Relationship Id="rId49" Type="http://schemas.openxmlformats.org/officeDocument/2006/relationships/image" Target="../media/image27.png"/><Relationship Id="rId114" Type="http://schemas.openxmlformats.org/officeDocument/2006/relationships/image" Target="../media/image59.png"/><Relationship Id="rId119" Type="http://schemas.openxmlformats.org/officeDocument/2006/relationships/customXml" Target="../ink/ink252.xml"/><Relationship Id="rId44" Type="http://schemas.openxmlformats.org/officeDocument/2006/relationships/customXml" Target="../ink/ink214.xml"/><Relationship Id="rId60" Type="http://schemas.openxmlformats.org/officeDocument/2006/relationships/customXml" Target="../ink/ink222.xml"/><Relationship Id="rId65" Type="http://schemas.openxmlformats.org/officeDocument/2006/relationships/image" Target="../media/image35.png"/><Relationship Id="rId81" Type="http://schemas.openxmlformats.org/officeDocument/2006/relationships/image" Target="../media/image43.png"/><Relationship Id="rId86" Type="http://schemas.openxmlformats.org/officeDocument/2006/relationships/customXml" Target="../ink/ink235.xml"/><Relationship Id="rId130" Type="http://schemas.openxmlformats.org/officeDocument/2006/relationships/customXml" Target="../ink/ink258.xml"/><Relationship Id="rId135" Type="http://schemas.openxmlformats.org/officeDocument/2006/relationships/image" Target="../media/image69.png"/><Relationship Id="rId151" Type="http://schemas.openxmlformats.org/officeDocument/2006/relationships/image" Target="../media/image77.png"/><Relationship Id="rId156" Type="http://schemas.openxmlformats.org/officeDocument/2006/relationships/customXml" Target="../ink/ink271.xml"/><Relationship Id="rId172" Type="http://schemas.openxmlformats.org/officeDocument/2006/relationships/customXml" Target="../ink/ink279.xml"/><Relationship Id="rId13" Type="http://schemas.openxmlformats.org/officeDocument/2006/relationships/image" Target="../media/image9.png"/><Relationship Id="rId18" Type="http://schemas.openxmlformats.org/officeDocument/2006/relationships/customXml" Target="../ink/ink201.xml"/><Relationship Id="rId39" Type="http://schemas.openxmlformats.org/officeDocument/2006/relationships/image" Target="../media/image22.png"/><Relationship Id="rId109" Type="http://schemas.openxmlformats.org/officeDocument/2006/relationships/customXml" Target="../ink/ink247.xml"/><Relationship Id="rId34" Type="http://schemas.openxmlformats.org/officeDocument/2006/relationships/customXml" Target="../ink/ink209.xml"/><Relationship Id="rId50" Type="http://schemas.openxmlformats.org/officeDocument/2006/relationships/customXml" Target="../ink/ink217.xml"/><Relationship Id="rId55" Type="http://schemas.openxmlformats.org/officeDocument/2006/relationships/image" Target="../media/image30.png"/><Relationship Id="rId76" Type="http://schemas.openxmlformats.org/officeDocument/2006/relationships/customXml" Target="../ink/ink230.xml"/><Relationship Id="rId97" Type="http://schemas.openxmlformats.org/officeDocument/2006/relationships/customXml" Target="../ink/ink241.xml"/><Relationship Id="rId104" Type="http://schemas.openxmlformats.org/officeDocument/2006/relationships/image" Target="../media/image54.png"/><Relationship Id="rId120" Type="http://schemas.openxmlformats.org/officeDocument/2006/relationships/image" Target="../media/image62.png"/><Relationship Id="rId125" Type="http://schemas.openxmlformats.org/officeDocument/2006/relationships/customXml" Target="../ink/ink255.xml"/><Relationship Id="rId141" Type="http://schemas.openxmlformats.org/officeDocument/2006/relationships/image" Target="../media/image72.png"/><Relationship Id="rId146" Type="http://schemas.openxmlformats.org/officeDocument/2006/relationships/customXml" Target="../ink/ink266.xml"/><Relationship Id="rId167" Type="http://schemas.openxmlformats.org/officeDocument/2006/relationships/image" Target="../media/image85.png"/><Relationship Id="rId7" Type="http://schemas.openxmlformats.org/officeDocument/2006/relationships/image" Target="../media/image6.png"/><Relationship Id="rId71" Type="http://schemas.openxmlformats.org/officeDocument/2006/relationships/image" Target="../media/image38.png"/><Relationship Id="rId92" Type="http://schemas.openxmlformats.org/officeDocument/2006/relationships/image" Target="../media/image48.png"/><Relationship Id="rId162" Type="http://schemas.openxmlformats.org/officeDocument/2006/relationships/customXml" Target="../ink/ink274.xml"/><Relationship Id="rId2" Type="http://schemas.openxmlformats.org/officeDocument/2006/relationships/customXml" Target="../ink/ink193.xml"/><Relationship Id="rId29" Type="http://schemas.openxmlformats.org/officeDocument/2006/relationships/image" Target="../media/image17.png"/><Relationship Id="rId24" Type="http://schemas.openxmlformats.org/officeDocument/2006/relationships/customXml" Target="../ink/ink204.xml"/><Relationship Id="rId40" Type="http://schemas.openxmlformats.org/officeDocument/2006/relationships/customXml" Target="../ink/ink212.xml"/><Relationship Id="rId45" Type="http://schemas.openxmlformats.org/officeDocument/2006/relationships/image" Target="../media/image25.png"/><Relationship Id="rId66" Type="http://schemas.openxmlformats.org/officeDocument/2006/relationships/customXml" Target="../ink/ink225.xml"/><Relationship Id="rId87" Type="http://schemas.openxmlformats.org/officeDocument/2006/relationships/customXml" Target="../ink/ink236.xml"/><Relationship Id="rId110" Type="http://schemas.openxmlformats.org/officeDocument/2006/relationships/image" Target="../media/image57.png"/><Relationship Id="rId115" Type="http://schemas.openxmlformats.org/officeDocument/2006/relationships/customXml" Target="../ink/ink250.xml"/><Relationship Id="rId131" Type="http://schemas.openxmlformats.org/officeDocument/2006/relationships/image" Target="../media/image67.png"/><Relationship Id="rId136" Type="http://schemas.openxmlformats.org/officeDocument/2006/relationships/customXml" Target="../ink/ink261.xml"/><Relationship Id="rId157" Type="http://schemas.openxmlformats.org/officeDocument/2006/relationships/image" Target="../media/image80.png"/><Relationship Id="rId61" Type="http://schemas.openxmlformats.org/officeDocument/2006/relationships/image" Target="../media/image33.png"/><Relationship Id="rId82" Type="http://schemas.openxmlformats.org/officeDocument/2006/relationships/customXml" Target="../ink/ink233.xml"/><Relationship Id="rId152" Type="http://schemas.openxmlformats.org/officeDocument/2006/relationships/customXml" Target="../ink/ink269.xml"/><Relationship Id="rId173" Type="http://schemas.openxmlformats.org/officeDocument/2006/relationships/image" Target="../media/image88.png"/><Relationship Id="rId19" Type="http://schemas.openxmlformats.org/officeDocument/2006/relationships/image" Target="../media/image12.png"/><Relationship Id="rId14" Type="http://schemas.openxmlformats.org/officeDocument/2006/relationships/customXml" Target="../ink/ink199.xml"/><Relationship Id="rId30" Type="http://schemas.openxmlformats.org/officeDocument/2006/relationships/customXml" Target="../ink/ink207.xml"/><Relationship Id="rId35" Type="http://schemas.openxmlformats.org/officeDocument/2006/relationships/image" Target="../media/image20.png"/><Relationship Id="rId56" Type="http://schemas.openxmlformats.org/officeDocument/2006/relationships/customXml" Target="../ink/ink220.xml"/><Relationship Id="rId77" Type="http://schemas.openxmlformats.org/officeDocument/2006/relationships/image" Target="../media/image41.png"/><Relationship Id="rId100" Type="http://schemas.openxmlformats.org/officeDocument/2006/relationships/image" Target="../media/image52.png"/><Relationship Id="rId105" Type="http://schemas.openxmlformats.org/officeDocument/2006/relationships/customXml" Target="../ink/ink245.xml"/><Relationship Id="rId126" Type="http://schemas.openxmlformats.org/officeDocument/2006/relationships/image" Target="../media/image65.png"/><Relationship Id="rId147" Type="http://schemas.openxmlformats.org/officeDocument/2006/relationships/image" Target="../media/image75.png"/><Relationship Id="rId168" Type="http://schemas.openxmlformats.org/officeDocument/2006/relationships/customXml" Target="../ink/ink277.xml"/><Relationship Id="rId8" Type="http://schemas.openxmlformats.org/officeDocument/2006/relationships/customXml" Target="../ink/ink196.xml"/><Relationship Id="rId51" Type="http://schemas.openxmlformats.org/officeDocument/2006/relationships/image" Target="../media/image28.png"/><Relationship Id="rId72" Type="http://schemas.openxmlformats.org/officeDocument/2006/relationships/customXml" Target="../ink/ink228.xml"/><Relationship Id="rId93" Type="http://schemas.openxmlformats.org/officeDocument/2006/relationships/customXml" Target="../ink/ink239.xml"/><Relationship Id="rId98" Type="http://schemas.openxmlformats.org/officeDocument/2006/relationships/image" Target="../media/image51.png"/><Relationship Id="rId121" Type="http://schemas.openxmlformats.org/officeDocument/2006/relationships/customXml" Target="../ink/ink253.xml"/><Relationship Id="rId142" Type="http://schemas.openxmlformats.org/officeDocument/2006/relationships/customXml" Target="../ink/ink264.xml"/><Relationship Id="rId163" Type="http://schemas.openxmlformats.org/officeDocument/2006/relationships/image" Target="../media/image83.png"/><Relationship Id="rId3" Type="http://schemas.openxmlformats.org/officeDocument/2006/relationships/image" Target="../media/image4.png"/><Relationship Id="rId25" Type="http://schemas.openxmlformats.org/officeDocument/2006/relationships/image" Target="../media/image15.png"/><Relationship Id="rId46" Type="http://schemas.openxmlformats.org/officeDocument/2006/relationships/customXml" Target="../ink/ink215.xml"/><Relationship Id="rId67" Type="http://schemas.openxmlformats.org/officeDocument/2006/relationships/image" Target="../media/image36.png"/><Relationship Id="rId116" Type="http://schemas.openxmlformats.org/officeDocument/2006/relationships/image" Target="../media/image60.png"/><Relationship Id="rId137" Type="http://schemas.openxmlformats.org/officeDocument/2006/relationships/image" Target="../media/image70.png"/><Relationship Id="rId158" Type="http://schemas.openxmlformats.org/officeDocument/2006/relationships/customXml" Target="../ink/ink272.xml"/><Relationship Id="rId20" Type="http://schemas.openxmlformats.org/officeDocument/2006/relationships/customXml" Target="../ink/ink202.xml"/><Relationship Id="rId41" Type="http://schemas.openxmlformats.org/officeDocument/2006/relationships/image" Target="../media/image23.png"/><Relationship Id="rId62" Type="http://schemas.openxmlformats.org/officeDocument/2006/relationships/customXml" Target="../ink/ink223.xml"/><Relationship Id="rId83" Type="http://schemas.openxmlformats.org/officeDocument/2006/relationships/image" Target="../media/image44.png"/><Relationship Id="rId88" Type="http://schemas.openxmlformats.org/officeDocument/2006/relationships/image" Target="../media/image46.png"/><Relationship Id="rId111" Type="http://schemas.openxmlformats.org/officeDocument/2006/relationships/customXml" Target="../ink/ink248.xml"/><Relationship Id="rId132" Type="http://schemas.openxmlformats.org/officeDocument/2006/relationships/customXml" Target="../ink/ink259.xml"/><Relationship Id="rId153" Type="http://schemas.openxmlformats.org/officeDocument/2006/relationships/image" Target="../media/image78.png"/><Relationship Id="rId15" Type="http://schemas.openxmlformats.org/officeDocument/2006/relationships/image" Target="../media/image10.png"/><Relationship Id="rId36" Type="http://schemas.openxmlformats.org/officeDocument/2006/relationships/customXml" Target="../ink/ink210.xml"/><Relationship Id="rId57" Type="http://schemas.openxmlformats.org/officeDocument/2006/relationships/image" Target="../media/image31.png"/><Relationship Id="rId106" Type="http://schemas.openxmlformats.org/officeDocument/2006/relationships/image" Target="../media/image55.png"/><Relationship Id="rId127" Type="http://schemas.openxmlformats.org/officeDocument/2006/relationships/customXml" Target="../ink/ink256.xml"/><Relationship Id="rId10" Type="http://schemas.openxmlformats.org/officeDocument/2006/relationships/customXml" Target="../ink/ink197.xml"/><Relationship Id="rId31" Type="http://schemas.openxmlformats.org/officeDocument/2006/relationships/image" Target="../media/image18.png"/><Relationship Id="rId52" Type="http://schemas.openxmlformats.org/officeDocument/2006/relationships/customXml" Target="../ink/ink218.xml"/><Relationship Id="rId73" Type="http://schemas.openxmlformats.org/officeDocument/2006/relationships/image" Target="../media/image39.png"/><Relationship Id="rId78" Type="http://schemas.openxmlformats.org/officeDocument/2006/relationships/customXml" Target="../ink/ink231.xml"/><Relationship Id="rId94" Type="http://schemas.openxmlformats.org/officeDocument/2006/relationships/image" Target="../media/image49.png"/><Relationship Id="rId99" Type="http://schemas.openxmlformats.org/officeDocument/2006/relationships/customXml" Target="../ink/ink242.xml"/><Relationship Id="rId101" Type="http://schemas.openxmlformats.org/officeDocument/2006/relationships/customXml" Target="../ink/ink243.xml"/><Relationship Id="rId122" Type="http://schemas.openxmlformats.org/officeDocument/2006/relationships/image" Target="../media/image63.png"/><Relationship Id="rId143" Type="http://schemas.openxmlformats.org/officeDocument/2006/relationships/image" Target="../media/image73.png"/><Relationship Id="rId148" Type="http://schemas.openxmlformats.org/officeDocument/2006/relationships/customXml" Target="../ink/ink267.xml"/><Relationship Id="rId164" Type="http://schemas.openxmlformats.org/officeDocument/2006/relationships/customXml" Target="../ink/ink275.xml"/><Relationship Id="rId169" Type="http://schemas.openxmlformats.org/officeDocument/2006/relationships/image" Target="../media/image86.png"/><Relationship Id="rId4" Type="http://schemas.openxmlformats.org/officeDocument/2006/relationships/customXml" Target="../ink/ink194.xml"/><Relationship Id="rId9" Type="http://schemas.openxmlformats.org/officeDocument/2006/relationships/image" Target="../media/image7.png"/><Relationship Id="rId26" Type="http://schemas.openxmlformats.org/officeDocument/2006/relationships/customXml" Target="../ink/ink205.xml"/><Relationship Id="rId47" Type="http://schemas.openxmlformats.org/officeDocument/2006/relationships/image" Target="../media/image26.png"/><Relationship Id="rId68" Type="http://schemas.openxmlformats.org/officeDocument/2006/relationships/customXml" Target="../ink/ink226.xml"/><Relationship Id="rId89" Type="http://schemas.openxmlformats.org/officeDocument/2006/relationships/customXml" Target="../ink/ink237.xml"/><Relationship Id="rId112" Type="http://schemas.openxmlformats.org/officeDocument/2006/relationships/image" Target="../media/image58.png"/><Relationship Id="rId133" Type="http://schemas.openxmlformats.org/officeDocument/2006/relationships/image" Target="../media/image68.png"/><Relationship Id="rId154" Type="http://schemas.openxmlformats.org/officeDocument/2006/relationships/customXml" Target="../ink/ink270.xml"/><Relationship Id="rId16" Type="http://schemas.openxmlformats.org/officeDocument/2006/relationships/customXml" Target="../ink/ink200.xml"/><Relationship Id="rId37" Type="http://schemas.openxmlformats.org/officeDocument/2006/relationships/image" Target="../media/image21.png"/><Relationship Id="rId58" Type="http://schemas.openxmlformats.org/officeDocument/2006/relationships/customXml" Target="../ink/ink221.xml"/><Relationship Id="rId79" Type="http://schemas.openxmlformats.org/officeDocument/2006/relationships/image" Target="../media/image42.png"/><Relationship Id="rId102" Type="http://schemas.openxmlformats.org/officeDocument/2006/relationships/image" Target="../media/image53.png"/><Relationship Id="rId123" Type="http://schemas.openxmlformats.org/officeDocument/2006/relationships/customXml" Target="../ink/ink254.xml"/><Relationship Id="rId144" Type="http://schemas.openxmlformats.org/officeDocument/2006/relationships/customXml" Target="../ink/ink265.xml"/><Relationship Id="rId90" Type="http://schemas.openxmlformats.org/officeDocument/2006/relationships/image" Target="../media/image47.png"/><Relationship Id="rId165" Type="http://schemas.openxmlformats.org/officeDocument/2006/relationships/image" Target="../media/image84.png"/><Relationship Id="rId27" Type="http://schemas.openxmlformats.org/officeDocument/2006/relationships/image" Target="../media/image16.png"/><Relationship Id="rId48" Type="http://schemas.openxmlformats.org/officeDocument/2006/relationships/customXml" Target="../ink/ink216.xml"/><Relationship Id="rId69" Type="http://schemas.openxmlformats.org/officeDocument/2006/relationships/image" Target="../media/image37.png"/><Relationship Id="rId113" Type="http://schemas.openxmlformats.org/officeDocument/2006/relationships/customXml" Target="../ink/ink249.xml"/><Relationship Id="rId134" Type="http://schemas.openxmlformats.org/officeDocument/2006/relationships/customXml" Target="../ink/ink260.xml"/><Relationship Id="rId80" Type="http://schemas.openxmlformats.org/officeDocument/2006/relationships/customXml" Target="../ink/ink232.xml"/><Relationship Id="rId155" Type="http://schemas.openxmlformats.org/officeDocument/2006/relationships/image" Target="../media/image79.png"/><Relationship Id="rId17" Type="http://schemas.openxmlformats.org/officeDocument/2006/relationships/image" Target="../media/image11.png"/><Relationship Id="rId38" Type="http://schemas.openxmlformats.org/officeDocument/2006/relationships/customXml" Target="../ink/ink211.xml"/><Relationship Id="rId59" Type="http://schemas.openxmlformats.org/officeDocument/2006/relationships/image" Target="../media/image32.png"/><Relationship Id="rId103" Type="http://schemas.openxmlformats.org/officeDocument/2006/relationships/customXml" Target="../ink/ink244.xml"/><Relationship Id="rId124" Type="http://schemas.openxmlformats.org/officeDocument/2006/relationships/image" Target="../media/image64.png"/><Relationship Id="rId70" Type="http://schemas.openxmlformats.org/officeDocument/2006/relationships/customXml" Target="../ink/ink227.xml"/><Relationship Id="rId91" Type="http://schemas.openxmlformats.org/officeDocument/2006/relationships/customXml" Target="../ink/ink238.xml"/><Relationship Id="rId145" Type="http://schemas.openxmlformats.org/officeDocument/2006/relationships/image" Target="../media/image74.png"/><Relationship Id="rId166" Type="http://schemas.openxmlformats.org/officeDocument/2006/relationships/customXml" Target="../ink/ink276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44.xml"/><Relationship Id="rId299" Type="http://schemas.openxmlformats.org/officeDocument/2006/relationships/customXml" Target="../ink/ink5035.xml"/><Relationship Id="rId21" Type="http://schemas.openxmlformats.org/officeDocument/2006/relationships/customXml" Target="../ink/ink4893.xml"/><Relationship Id="rId63" Type="http://schemas.openxmlformats.org/officeDocument/2006/relationships/customXml" Target="../ink/ink4915.xml"/><Relationship Id="rId159" Type="http://schemas.openxmlformats.org/officeDocument/2006/relationships/customXml" Target="../ink/ink4965.xml"/><Relationship Id="rId324" Type="http://schemas.openxmlformats.org/officeDocument/2006/relationships/image" Target="../media/image630.png"/><Relationship Id="rId366" Type="http://schemas.openxmlformats.org/officeDocument/2006/relationships/image" Target="../media/image649.png"/><Relationship Id="rId170" Type="http://schemas.openxmlformats.org/officeDocument/2006/relationships/image" Target="../media/image553.png"/><Relationship Id="rId226" Type="http://schemas.openxmlformats.org/officeDocument/2006/relationships/image" Target="../media/image580.png"/><Relationship Id="rId268" Type="http://schemas.openxmlformats.org/officeDocument/2006/relationships/image" Target="../media/image601.png"/><Relationship Id="rId32" Type="http://schemas.openxmlformats.org/officeDocument/2006/relationships/image" Target="../media/image44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335" Type="http://schemas.openxmlformats.org/officeDocument/2006/relationships/customXml" Target="../ink/ink5053.xml"/><Relationship Id="rId5" Type="http://schemas.openxmlformats.org/officeDocument/2006/relationships/image" Target="../media/image12.png"/><Relationship Id="rId181" Type="http://schemas.openxmlformats.org/officeDocument/2006/relationships/customXml" Target="../ink/ink4976.xml"/><Relationship Id="rId237" Type="http://schemas.openxmlformats.org/officeDocument/2006/relationships/customXml" Target="../ink/ink5004.xml"/><Relationship Id="rId279" Type="http://schemas.openxmlformats.org/officeDocument/2006/relationships/customXml" Target="../ink/ink5025.xml"/><Relationship Id="rId43" Type="http://schemas.openxmlformats.org/officeDocument/2006/relationships/image" Target="../media/image449.png"/><Relationship Id="rId139" Type="http://schemas.openxmlformats.org/officeDocument/2006/relationships/customXml" Target="../ink/ink4955.xml"/><Relationship Id="rId290" Type="http://schemas.openxmlformats.org/officeDocument/2006/relationships/image" Target="../media/image612.png"/><Relationship Id="rId304" Type="http://schemas.openxmlformats.org/officeDocument/2006/relationships/image" Target="../media/image619.png"/><Relationship Id="rId346" Type="http://schemas.openxmlformats.org/officeDocument/2006/relationships/image" Target="../media/image640.png"/><Relationship Id="rId85" Type="http://schemas.openxmlformats.org/officeDocument/2006/relationships/customXml" Target="../ink/ink4927.xml"/><Relationship Id="rId150" Type="http://schemas.openxmlformats.org/officeDocument/2006/relationships/image" Target="../media/image499.png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48" Type="http://schemas.openxmlformats.org/officeDocument/2006/relationships/image" Target="../media/image591.png"/><Relationship Id="rId12" Type="http://schemas.openxmlformats.org/officeDocument/2006/relationships/image" Target="../media/image434.png"/><Relationship Id="rId108" Type="http://schemas.openxmlformats.org/officeDocument/2006/relationships/customXml" Target="../ink/ink4939.xml"/><Relationship Id="rId315" Type="http://schemas.openxmlformats.org/officeDocument/2006/relationships/customXml" Target="../ink/ink5043.xml"/><Relationship Id="rId357" Type="http://schemas.openxmlformats.org/officeDocument/2006/relationships/customXml" Target="../ink/ink5064.xml"/><Relationship Id="rId54" Type="http://schemas.openxmlformats.org/officeDocument/2006/relationships/customXml" Target="../ink/ink4910.xml"/><Relationship Id="rId96" Type="http://schemas.openxmlformats.org/officeDocument/2006/relationships/image" Target="../media/image474.png"/><Relationship Id="rId161" Type="http://schemas.openxmlformats.org/officeDocument/2006/relationships/customXml" Target="../ink/ink4966.xml"/><Relationship Id="rId217" Type="http://schemas.openxmlformats.org/officeDocument/2006/relationships/customXml" Target="../ink/ink4994.xml"/><Relationship Id="rId259" Type="http://schemas.openxmlformats.org/officeDocument/2006/relationships/customXml" Target="../ink/ink5015.xml"/><Relationship Id="rId23" Type="http://schemas.openxmlformats.org/officeDocument/2006/relationships/customXml" Target="../ink/ink4894.xml"/><Relationship Id="rId119" Type="http://schemas.openxmlformats.org/officeDocument/2006/relationships/customXml" Target="../ink/ink4945.xml"/><Relationship Id="rId270" Type="http://schemas.openxmlformats.org/officeDocument/2006/relationships/image" Target="../media/image602.png"/><Relationship Id="rId326" Type="http://schemas.openxmlformats.org/officeDocument/2006/relationships/image" Target="../media/image628.png"/><Relationship Id="rId65" Type="http://schemas.openxmlformats.org/officeDocument/2006/relationships/customXml" Target="../ink/ink4916.xml"/><Relationship Id="rId130" Type="http://schemas.openxmlformats.org/officeDocument/2006/relationships/image" Target="../media/image490.png"/><Relationship Id="rId368" Type="http://schemas.openxmlformats.org/officeDocument/2006/relationships/image" Target="../media/image650.png"/><Relationship Id="rId172" Type="http://schemas.openxmlformats.org/officeDocument/2006/relationships/image" Target="../media/image554.png"/><Relationship Id="rId228" Type="http://schemas.openxmlformats.org/officeDocument/2006/relationships/image" Target="../media/image581.png"/><Relationship Id="rId281" Type="http://schemas.openxmlformats.org/officeDocument/2006/relationships/customXml" Target="../ink/ink5026.xml"/><Relationship Id="rId337" Type="http://schemas.openxmlformats.org/officeDocument/2006/relationships/customXml" Target="../ink/ink5054.xml"/><Relationship Id="rId34" Type="http://schemas.openxmlformats.org/officeDocument/2006/relationships/image" Target="../media/image445.png"/><Relationship Id="rId76" Type="http://schemas.openxmlformats.org/officeDocument/2006/relationships/customXml" Target="../ink/ink4922.xml"/><Relationship Id="rId141" Type="http://schemas.openxmlformats.org/officeDocument/2006/relationships/customXml" Target="../ink/ink4956.xml"/><Relationship Id="rId7" Type="http://schemas.openxmlformats.org/officeDocument/2006/relationships/image" Target="../media/image432.png"/><Relationship Id="rId183" Type="http://schemas.openxmlformats.org/officeDocument/2006/relationships/customXml" Target="../ink/ink4977.xml"/><Relationship Id="rId239" Type="http://schemas.openxmlformats.org/officeDocument/2006/relationships/customXml" Target="../ink/ink5005.xml"/><Relationship Id="rId250" Type="http://schemas.openxmlformats.org/officeDocument/2006/relationships/image" Target="../media/image592.png"/><Relationship Id="rId292" Type="http://schemas.openxmlformats.org/officeDocument/2006/relationships/image" Target="../media/image613.png"/><Relationship Id="rId306" Type="http://schemas.openxmlformats.org/officeDocument/2006/relationships/image" Target="../media/image620.png"/><Relationship Id="rId45" Type="http://schemas.openxmlformats.org/officeDocument/2006/relationships/image" Target="../media/image450.png"/><Relationship Id="rId87" Type="http://schemas.openxmlformats.org/officeDocument/2006/relationships/customXml" Target="../ink/ink4928.xml"/><Relationship Id="rId110" Type="http://schemas.openxmlformats.org/officeDocument/2006/relationships/customXml" Target="../ink/ink4940.xml"/><Relationship Id="rId348" Type="http://schemas.openxmlformats.org/officeDocument/2006/relationships/image" Target="../media/image641.png"/><Relationship Id="rId152" Type="http://schemas.openxmlformats.org/officeDocument/2006/relationships/image" Target="../media/image500.png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61" Type="http://schemas.openxmlformats.org/officeDocument/2006/relationships/customXml" Target="../ink/ink5016.xml"/><Relationship Id="rId14" Type="http://schemas.openxmlformats.org/officeDocument/2006/relationships/image" Target="../media/image435.png"/><Relationship Id="rId56" Type="http://schemas.openxmlformats.org/officeDocument/2006/relationships/customXml" Target="../ink/ink4911.xml"/><Relationship Id="rId317" Type="http://schemas.openxmlformats.org/officeDocument/2006/relationships/customXml" Target="../ink/ink5044.xml"/><Relationship Id="rId359" Type="http://schemas.openxmlformats.org/officeDocument/2006/relationships/customXml" Target="../ink/ink5065.xml"/><Relationship Id="rId98" Type="http://schemas.openxmlformats.org/officeDocument/2006/relationships/image" Target="../media/image475.png"/><Relationship Id="rId121" Type="http://schemas.openxmlformats.org/officeDocument/2006/relationships/customXml" Target="../ink/ink4946.xml"/><Relationship Id="rId163" Type="http://schemas.openxmlformats.org/officeDocument/2006/relationships/customXml" Target="../ink/ink4967.xml"/><Relationship Id="rId219" Type="http://schemas.openxmlformats.org/officeDocument/2006/relationships/customXml" Target="../ink/ink4995.xml"/><Relationship Id="rId230" Type="http://schemas.openxmlformats.org/officeDocument/2006/relationships/image" Target="../media/image582.png"/><Relationship Id="rId25" Type="http://schemas.openxmlformats.org/officeDocument/2006/relationships/customXml" Target="../ink/ink4895.xml"/><Relationship Id="rId67" Type="http://schemas.openxmlformats.org/officeDocument/2006/relationships/customXml" Target="../ink/ink4917.xml"/><Relationship Id="rId272" Type="http://schemas.openxmlformats.org/officeDocument/2006/relationships/image" Target="../media/image603.png"/><Relationship Id="rId328" Type="http://schemas.openxmlformats.org/officeDocument/2006/relationships/image" Target="../media/image631.png"/><Relationship Id="rId132" Type="http://schemas.openxmlformats.org/officeDocument/2006/relationships/image" Target="../media/image491.png"/><Relationship Id="rId174" Type="http://schemas.openxmlformats.org/officeDocument/2006/relationships/image" Target="../media/image555.png"/><Relationship Id="rId220" Type="http://schemas.openxmlformats.org/officeDocument/2006/relationships/image" Target="../media/image577.png"/><Relationship Id="rId241" Type="http://schemas.openxmlformats.org/officeDocument/2006/relationships/customXml" Target="../ink/ink5006.xml"/><Relationship Id="rId15" Type="http://schemas.openxmlformats.org/officeDocument/2006/relationships/customXml" Target="../ink/ink4890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262" Type="http://schemas.openxmlformats.org/officeDocument/2006/relationships/image" Target="../media/image598.png"/><Relationship Id="rId283" Type="http://schemas.openxmlformats.org/officeDocument/2006/relationships/customXml" Target="../ink/ink5027.xml"/><Relationship Id="rId318" Type="http://schemas.openxmlformats.org/officeDocument/2006/relationships/image" Target="../media/image626.png"/><Relationship Id="rId339" Type="http://schemas.openxmlformats.org/officeDocument/2006/relationships/customXml" Target="../ink/ink5055.xml"/><Relationship Id="rId78" Type="http://schemas.openxmlformats.org/officeDocument/2006/relationships/customXml" Target="../ink/ink4923.xml"/><Relationship Id="rId99" Type="http://schemas.openxmlformats.org/officeDocument/2006/relationships/customXml" Target="../ink/ink4934.xml"/><Relationship Id="rId101" Type="http://schemas.openxmlformats.org/officeDocument/2006/relationships/customXml" Target="../ink/ink4935.xml"/><Relationship Id="rId122" Type="http://schemas.openxmlformats.org/officeDocument/2006/relationships/image" Target="../media/image486.png"/><Relationship Id="rId143" Type="http://schemas.openxmlformats.org/officeDocument/2006/relationships/customXml" Target="../ink/ink4957.xml"/><Relationship Id="rId164" Type="http://schemas.openxmlformats.org/officeDocument/2006/relationships/image" Target="../media/image550.png"/><Relationship Id="rId185" Type="http://schemas.openxmlformats.org/officeDocument/2006/relationships/customXml" Target="../ink/ink4978.xml"/><Relationship Id="rId350" Type="http://schemas.openxmlformats.org/officeDocument/2006/relationships/image" Target="../media/image642.png"/><Relationship Id="rId9" Type="http://schemas.openxmlformats.org/officeDocument/2006/relationships/image" Target="../media/image433.png"/><Relationship Id="rId210" Type="http://schemas.openxmlformats.org/officeDocument/2006/relationships/image" Target="../media/image572.png"/><Relationship Id="rId26" Type="http://schemas.openxmlformats.org/officeDocument/2006/relationships/image" Target="../media/image441.png"/><Relationship Id="rId231" Type="http://schemas.openxmlformats.org/officeDocument/2006/relationships/customXml" Target="../ink/ink5001.xml"/><Relationship Id="rId252" Type="http://schemas.openxmlformats.org/officeDocument/2006/relationships/image" Target="../media/image593.png"/><Relationship Id="rId273" Type="http://schemas.openxmlformats.org/officeDocument/2006/relationships/customXml" Target="../ink/ink5022.xml"/><Relationship Id="rId294" Type="http://schemas.openxmlformats.org/officeDocument/2006/relationships/image" Target="../media/image614.png"/><Relationship Id="rId308" Type="http://schemas.openxmlformats.org/officeDocument/2006/relationships/image" Target="../media/image621.png"/><Relationship Id="rId329" Type="http://schemas.openxmlformats.org/officeDocument/2006/relationships/customXml" Target="../ink/ink5050.xml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4929.xml"/><Relationship Id="rId112" Type="http://schemas.openxmlformats.org/officeDocument/2006/relationships/image" Target="../media/image481.png"/><Relationship Id="rId133" Type="http://schemas.openxmlformats.org/officeDocument/2006/relationships/customXml" Target="../ink/ink4952.xml"/><Relationship Id="rId154" Type="http://schemas.openxmlformats.org/officeDocument/2006/relationships/image" Target="../media/image501.png"/><Relationship Id="rId175" Type="http://schemas.openxmlformats.org/officeDocument/2006/relationships/customXml" Target="../ink/ink4973.xml"/><Relationship Id="rId340" Type="http://schemas.openxmlformats.org/officeDocument/2006/relationships/image" Target="../media/image637.png"/><Relationship Id="rId361" Type="http://schemas.openxmlformats.org/officeDocument/2006/relationships/customXml" Target="../ink/ink5066.xml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4996.xml"/><Relationship Id="rId242" Type="http://schemas.openxmlformats.org/officeDocument/2006/relationships/image" Target="../media/image588.png"/><Relationship Id="rId263" Type="http://schemas.openxmlformats.org/officeDocument/2006/relationships/customXml" Target="../ink/ink5017.xml"/><Relationship Id="rId284" Type="http://schemas.openxmlformats.org/officeDocument/2006/relationships/image" Target="../media/image609.png"/><Relationship Id="rId319" Type="http://schemas.openxmlformats.org/officeDocument/2006/relationships/customXml" Target="../ink/ink5045.xml"/><Relationship Id="rId37" Type="http://schemas.openxmlformats.org/officeDocument/2006/relationships/customXml" Target="../ink/ink4901.xml"/><Relationship Id="rId58" Type="http://schemas.openxmlformats.org/officeDocument/2006/relationships/customXml" Target="../ink/ink4912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4947.xml"/><Relationship Id="rId144" Type="http://schemas.openxmlformats.org/officeDocument/2006/relationships/image" Target="../media/image497.png"/><Relationship Id="rId330" Type="http://schemas.openxmlformats.org/officeDocument/2006/relationships/image" Target="../media/image632.png"/><Relationship Id="rId90" Type="http://schemas.openxmlformats.org/officeDocument/2006/relationships/image" Target="../media/image471.png"/><Relationship Id="rId165" Type="http://schemas.openxmlformats.org/officeDocument/2006/relationships/customXml" Target="../ink/ink4968.xml"/><Relationship Id="rId186" Type="http://schemas.openxmlformats.org/officeDocument/2006/relationships/image" Target="../media/image561.png"/><Relationship Id="rId351" Type="http://schemas.openxmlformats.org/officeDocument/2006/relationships/customXml" Target="../ink/ink5061.xml"/><Relationship Id="rId211" Type="http://schemas.openxmlformats.org/officeDocument/2006/relationships/customXml" Target="../ink/ink4991.xml"/><Relationship Id="rId232" Type="http://schemas.openxmlformats.org/officeDocument/2006/relationships/image" Target="../media/image583.png"/><Relationship Id="rId253" Type="http://schemas.openxmlformats.org/officeDocument/2006/relationships/customXml" Target="../ink/ink5012.xml"/><Relationship Id="rId274" Type="http://schemas.openxmlformats.org/officeDocument/2006/relationships/image" Target="../media/image604.png"/><Relationship Id="rId295" Type="http://schemas.openxmlformats.org/officeDocument/2006/relationships/customXml" Target="../ink/ink5033.xml"/><Relationship Id="rId309" Type="http://schemas.openxmlformats.org/officeDocument/2006/relationships/customXml" Target="../ink/ink5040.xml"/><Relationship Id="rId27" Type="http://schemas.openxmlformats.org/officeDocument/2006/relationships/customXml" Target="../ink/ink4896.xml"/><Relationship Id="rId48" Type="http://schemas.openxmlformats.org/officeDocument/2006/relationships/customXml" Target="../ink/ink4907.xml"/><Relationship Id="rId69" Type="http://schemas.openxmlformats.org/officeDocument/2006/relationships/customXml" Target="../ink/ink4918.xml"/><Relationship Id="rId113" Type="http://schemas.openxmlformats.org/officeDocument/2006/relationships/customXml" Target="../ink/ink4942.xml"/><Relationship Id="rId134" Type="http://schemas.openxmlformats.org/officeDocument/2006/relationships/image" Target="../media/image492.png"/><Relationship Id="rId320" Type="http://schemas.openxmlformats.org/officeDocument/2006/relationships/image" Target="../media/image627.png"/><Relationship Id="rId80" Type="http://schemas.openxmlformats.org/officeDocument/2006/relationships/customXml" Target="../ink/ink4924.xml"/><Relationship Id="rId155" Type="http://schemas.openxmlformats.org/officeDocument/2006/relationships/customXml" Target="../ink/ink4963.xml"/><Relationship Id="rId176" Type="http://schemas.openxmlformats.org/officeDocument/2006/relationships/image" Target="../media/image556.png"/><Relationship Id="rId197" Type="http://schemas.openxmlformats.org/officeDocument/2006/relationships/customXml" Target="../ink/ink4984.xml"/><Relationship Id="rId341" Type="http://schemas.openxmlformats.org/officeDocument/2006/relationships/customXml" Target="../ink/ink5056.xml"/><Relationship Id="rId362" Type="http://schemas.openxmlformats.org/officeDocument/2006/relationships/image" Target="../media/image647.png"/><Relationship Id="rId201" Type="http://schemas.openxmlformats.org/officeDocument/2006/relationships/customXml" Target="../ink/ink4986.xml"/><Relationship Id="rId222" Type="http://schemas.openxmlformats.org/officeDocument/2006/relationships/image" Target="../media/image578.png"/><Relationship Id="rId243" Type="http://schemas.openxmlformats.org/officeDocument/2006/relationships/customXml" Target="../ink/ink5007.xml"/><Relationship Id="rId264" Type="http://schemas.openxmlformats.org/officeDocument/2006/relationships/image" Target="../media/image599.png"/><Relationship Id="rId285" Type="http://schemas.openxmlformats.org/officeDocument/2006/relationships/customXml" Target="../ink/ink5028.xml"/><Relationship Id="rId17" Type="http://schemas.openxmlformats.org/officeDocument/2006/relationships/customXml" Target="../ink/ink4891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4936.xml"/><Relationship Id="rId124" Type="http://schemas.openxmlformats.org/officeDocument/2006/relationships/image" Target="../media/image487.png"/><Relationship Id="rId310" Type="http://schemas.openxmlformats.org/officeDocument/2006/relationships/image" Target="../media/image622.png"/><Relationship Id="rId70" Type="http://schemas.openxmlformats.org/officeDocument/2006/relationships/image" Target="../media/image462.png"/><Relationship Id="rId91" Type="http://schemas.openxmlformats.org/officeDocument/2006/relationships/customXml" Target="../ink/ink4930.xml"/><Relationship Id="rId145" Type="http://schemas.openxmlformats.org/officeDocument/2006/relationships/customXml" Target="../ink/ink4958.xml"/><Relationship Id="rId166" Type="http://schemas.openxmlformats.org/officeDocument/2006/relationships/image" Target="../media/image551.png"/><Relationship Id="rId187" Type="http://schemas.openxmlformats.org/officeDocument/2006/relationships/customXml" Target="../ink/ink4979.xml"/><Relationship Id="rId331" Type="http://schemas.openxmlformats.org/officeDocument/2006/relationships/customXml" Target="../ink/ink5051.xml"/><Relationship Id="rId352" Type="http://schemas.openxmlformats.org/officeDocument/2006/relationships/image" Target="../media/image643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5002.xml"/><Relationship Id="rId254" Type="http://schemas.openxmlformats.org/officeDocument/2006/relationships/image" Target="../media/image594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275" Type="http://schemas.openxmlformats.org/officeDocument/2006/relationships/customXml" Target="../ink/ink5023.xml"/><Relationship Id="rId296" Type="http://schemas.openxmlformats.org/officeDocument/2006/relationships/image" Target="../media/image615.png"/><Relationship Id="rId300" Type="http://schemas.openxmlformats.org/officeDocument/2006/relationships/image" Target="../media/image617.png"/><Relationship Id="rId60" Type="http://schemas.openxmlformats.org/officeDocument/2006/relationships/customXml" Target="../ink/ink4913.xml"/><Relationship Id="rId81" Type="http://schemas.openxmlformats.org/officeDocument/2006/relationships/image" Target="../media/image467.png"/><Relationship Id="rId135" Type="http://schemas.openxmlformats.org/officeDocument/2006/relationships/customXml" Target="../ink/ink4953.xml"/><Relationship Id="rId156" Type="http://schemas.openxmlformats.org/officeDocument/2006/relationships/image" Target="../media/image502.png"/><Relationship Id="rId177" Type="http://schemas.openxmlformats.org/officeDocument/2006/relationships/customXml" Target="../ink/ink4974.xml"/><Relationship Id="rId198" Type="http://schemas.openxmlformats.org/officeDocument/2006/relationships/image" Target="../media/image566.png"/><Relationship Id="rId321" Type="http://schemas.openxmlformats.org/officeDocument/2006/relationships/customXml" Target="../ink/ink5046.xml"/><Relationship Id="rId342" Type="http://schemas.openxmlformats.org/officeDocument/2006/relationships/image" Target="../media/image638.png"/><Relationship Id="rId363" Type="http://schemas.openxmlformats.org/officeDocument/2006/relationships/customXml" Target="../ink/ink5067.xml"/><Relationship Id="rId202" Type="http://schemas.openxmlformats.org/officeDocument/2006/relationships/image" Target="../media/image568.png"/><Relationship Id="rId223" Type="http://schemas.openxmlformats.org/officeDocument/2006/relationships/customXml" Target="../ink/ink4997.xml"/><Relationship Id="rId244" Type="http://schemas.openxmlformats.org/officeDocument/2006/relationships/image" Target="../media/image589.png"/><Relationship Id="rId18" Type="http://schemas.openxmlformats.org/officeDocument/2006/relationships/image" Target="../media/image437.png"/><Relationship Id="rId39" Type="http://schemas.openxmlformats.org/officeDocument/2006/relationships/customXml" Target="../ink/ink4902.xml"/><Relationship Id="rId265" Type="http://schemas.openxmlformats.org/officeDocument/2006/relationships/customXml" Target="../ink/ink5018.xml"/><Relationship Id="rId286" Type="http://schemas.openxmlformats.org/officeDocument/2006/relationships/image" Target="../media/image610.png"/><Relationship Id="rId50" Type="http://schemas.openxmlformats.org/officeDocument/2006/relationships/customXml" Target="../ink/ink4908.xml"/><Relationship Id="rId104" Type="http://schemas.openxmlformats.org/officeDocument/2006/relationships/customXml" Target="../ink/ink4937.xml"/><Relationship Id="rId125" Type="http://schemas.openxmlformats.org/officeDocument/2006/relationships/customXml" Target="../ink/ink4948.xml"/><Relationship Id="rId146" Type="http://schemas.openxmlformats.org/officeDocument/2006/relationships/image" Target="../media/image498.png"/><Relationship Id="rId167" Type="http://schemas.openxmlformats.org/officeDocument/2006/relationships/customXml" Target="../ink/ink4969.xml"/><Relationship Id="rId188" Type="http://schemas.openxmlformats.org/officeDocument/2006/relationships/image" Target="../media/image562.png"/><Relationship Id="rId311" Type="http://schemas.openxmlformats.org/officeDocument/2006/relationships/customXml" Target="../ink/ink5041.xml"/><Relationship Id="rId332" Type="http://schemas.openxmlformats.org/officeDocument/2006/relationships/image" Target="../media/image633.png"/><Relationship Id="rId353" Type="http://schemas.openxmlformats.org/officeDocument/2006/relationships/customXml" Target="../ink/ink5062.xml"/><Relationship Id="rId71" Type="http://schemas.openxmlformats.org/officeDocument/2006/relationships/customXml" Target="../ink/ink4919.xml"/><Relationship Id="rId92" Type="http://schemas.openxmlformats.org/officeDocument/2006/relationships/image" Target="../media/image472.png"/><Relationship Id="rId213" Type="http://schemas.openxmlformats.org/officeDocument/2006/relationships/customXml" Target="../ink/ink4992.xml"/><Relationship Id="rId234" Type="http://schemas.openxmlformats.org/officeDocument/2006/relationships/image" Target="../media/image584.png"/><Relationship Id="rId2" Type="http://schemas.openxmlformats.org/officeDocument/2006/relationships/customXml" Target="../ink/ink4883.xml"/><Relationship Id="rId29" Type="http://schemas.openxmlformats.org/officeDocument/2006/relationships/customXml" Target="../ink/ink4897.xml"/><Relationship Id="rId255" Type="http://schemas.openxmlformats.org/officeDocument/2006/relationships/customXml" Target="../ink/ink5013.xml"/><Relationship Id="rId276" Type="http://schemas.openxmlformats.org/officeDocument/2006/relationships/image" Target="../media/image605.png"/><Relationship Id="rId297" Type="http://schemas.openxmlformats.org/officeDocument/2006/relationships/customXml" Target="../ink/ink5034.xml"/><Relationship Id="rId40" Type="http://schemas.openxmlformats.org/officeDocument/2006/relationships/image" Target="../media/image448.png"/><Relationship Id="rId115" Type="http://schemas.openxmlformats.org/officeDocument/2006/relationships/customXml" Target="../ink/ink4943.xml"/><Relationship Id="rId136" Type="http://schemas.openxmlformats.org/officeDocument/2006/relationships/image" Target="../media/image493.png"/><Relationship Id="rId157" Type="http://schemas.openxmlformats.org/officeDocument/2006/relationships/customXml" Target="../ink/ink4964.xml"/><Relationship Id="rId178" Type="http://schemas.openxmlformats.org/officeDocument/2006/relationships/image" Target="../media/image557.png"/><Relationship Id="rId301" Type="http://schemas.openxmlformats.org/officeDocument/2006/relationships/customXml" Target="../ink/ink5036.xml"/><Relationship Id="rId322" Type="http://schemas.openxmlformats.org/officeDocument/2006/relationships/image" Target="../media/image629.png"/><Relationship Id="rId343" Type="http://schemas.openxmlformats.org/officeDocument/2006/relationships/customXml" Target="../ink/ink5057.xml"/><Relationship Id="rId364" Type="http://schemas.openxmlformats.org/officeDocument/2006/relationships/image" Target="../media/image648.png"/><Relationship Id="rId61" Type="http://schemas.openxmlformats.org/officeDocument/2006/relationships/customXml" Target="../ink/ink4914.xml"/><Relationship Id="rId82" Type="http://schemas.openxmlformats.org/officeDocument/2006/relationships/customXml" Target="../ink/ink4925.xml"/><Relationship Id="rId199" Type="http://schemas.openxmlformats.org/officeDocument/2006/relationships/customXml" Target="../ink/ink4985.xml"/><Relationship Id="rId203" Type="http://schemas.openxmlformats.org/officeDocument/2006/relationships/customXml" Target="../ink/ink4987.xml"/><Relationship Id="rId19" Type="http://schemas.openxmlformats.org/officeDocument/2006/relationships/customXml" Target="../ink/ink4892.xml"/><Relationship Id="rId224" Type="http://schemas.openxmlformats.org/officeDocument/2006/relationships/image" Target="../media/image579.png"/><Relationship Id="rId245" Type="http://schemas.openxmlformats.org/officeDocument/2006/relationships/customXml" Target="../ink/ink5008.xml"/><Relationship Id="rId266" Type="http://schemas.openxmlformats.org/officeDocument/2006/relationships/image" Target="../media/image600.png"/><Relationship Id="rId287" Type="http://schemas.openxmlformats.org/officeDocument/2006/relationships/customXml" Target="../ink/ink5029.xml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4959.xml"/><Relationship Id="rId168" Type="http://schemas.openxmlformats.org/officeDocument/2006/relationships/image" Target="../media/image552.png"/><Relationship Id="rId312" Type="http://schemas.openxmlformats.org/officeDocument/2006/relationships/image" Target="../media/image623.png"/><Relationship Id="rId333" Type="http://schemas.openxmlformats.org/officeDocument/2006/relationships/customXml" Target="../ink/ink5052.xml"/><Relationship Id="rId354" Type="http://schemas.openxmlformats.org/officeDocument/2006/relationships/image" Target="../media/image644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4931.xml"/><Relationship Id="rId189" Type="http://schemas.openxmlformats.org/officeDocument/2006/relationships/customXml" Target="../ink/ink4980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5003.xml"/><Relationship Id="rId256" Type="http://schemas.openxmlformats.org/officeDocument/2006/relationships/image" Target="../media/image595.png"/><Relationship Id="rId277" Type="http://schemas.openxmlformats.org/officeDocument/2006/relationships/customXml" Target="../ink/ink5024.xml"/><Relationship Id="rId298" Type="http://schemas.openxmlformats.org/officeDocument/2006/relationships/image" Target="../media/image616.png"/><Relationship Id="rId116" Type="http://schemas.openxmlformats.org/officeDocument/2006/relationships/image" Target="../media/image483.png"/><Relationship Id="rId137" Type="http://schemas.openxmlformats.org/officeDocument/2006/relationships/customXml" Target="../ink/ink4954.xml"/><Relationship Id="rId158" Type="http://schemas.openxmlformats.org/officeDocument/2006/relationships/image" Target="../media/image503.png"/><Relationship Id="rId302" Type="http://schemas.openxmlformats.org/officeDocument/2006/relationships/image" Target="../media/image618.png"/><Relationship Id="rId323" Type="http://schemas.openxmlformats.org/officeDocument/2006/relationships/customXml" Target="../ink/ink5047.xml"/><Relationship Id="rId344" Type="http://schemas.openxmlformats.org/officeDocument/2006/relationships/image" Target="../media/image639.png"/><Relationship Id="rId20" Type="http://schemas.openxmlformats.org/officeDocument/2006/relationships/image" Target="../media/image438.png"/><Relationship Id="rId41" Type="http://schemas.openxmlformats.org/officeDocument/2006/relationships/customXml" Target="../ink/ink4903.xml"/><Relationship Id="rId62" Type="http://schemas.openxmlformats.org/officeDocument/2006/relationships/image" Target="../media/image458.png"/><Relationship Id="rId83" Type="http://schemas.openxmlformats.org/officeDocument/2006/relationships/customXml" Target="../ink/ink4926.xml"/><Relationship Id="rId179" Type="http://schemas.openxmlformats.org/officeDocument/2006/relationships/customXml" Target="../ink/ink4975.xml"/><Relationship Id="rId365" Type="http://schemas.openxmlformats.org/officeDocument/2006/relationships/customXml" Target="../ink/ink5068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5" Type="http://schemas.openxmlformats.org/officeDocument/2006/relationships/customXml" Target="../ink/ink4998.xml"/><Relationship Id="rId246" Type="http://schemas.openxmlformats.org/officeDocument/2006/relationships/image" Target="../media/image590.png"/><Relationship Id="rId267" Type="http://schemas.openxmlformats.org/officeDocument/2006/relationships/customXml" Target="../ink/ink5019.xml"/><Relationship Id="rId288" Type="http://schemas.openxmlformats.org/officeDocument/2006/relationships/image" Target="../media/image611.png"/><Relationship Id="rId106" Type="http://schemas.openxmlformats.org/officeDocument/2006/relationships/customXml" Target="../ink/ink4938.xml"/><Relationship Id="rId127" Type="http://schemas.openxmlformats.org/officeDocument/2006/relationships/customXml" Target="../ink/ink4949.xml"/><Relationship Id="rId313" Type="http://schemas.openxmlformats.org/officeDocument/2006/relationships/customXml" Target="../ink/ink5042.xml"/><Relationship Id="rId10" Type="http://schemas.openxmlformats.org/officeDocument/2006/relationships/customXml" Target="../ink/ink4887.xml"/><Relationship Id="rId31" Type="http://schemas.openxmlformats.org/officeDocument/2006/relationships/customXml" Target="../ink/ink4898.xml"/><Relationship Id="rId52" Type="http://schemas.openxmlformats.org/officeDocument/2006/relationships/customXml" Target="../ink/ink4909.xml"/><Relationship Id="rId73" Type="http://schemas.openxmlformats.org/officeDocument/2006/relationships/customXml" Target="../ink/ink4920.xml"/><Relationship Id="rId94" Type="http://schemas.openxmlformats.org/officeDocument/2006/relationships/image" Target="../media/image473.png"/><Relationship Id="rId148" Type="http://schemas.openxmlformats.org/officeDocument/2006/relationships/image" Target="../media/image243.png"/><Relationship Id="rId169" Type="http://schemas.openxmlformats.org/officeDocument/2006/relationships/customXml" Target="../ink/ink4970.xml"/><Relationship Id="rId334" Type="http://schemas.openxmlformats.org/officeDocument/2006/relationships/image" Target="../media/image634.png"/><Relationship Id="rId355" Type="http://schemas.openxmlformats.org/officeDocument/2006/relationships/customXml" Target="../ink/ink5063.xml"/><Relationship Id="rId4" Type="http://schemas.openxmlformats.org/officeDocument/2006/relationships/customXml" Target="../ink/ink4884.xml"/><Relationship Id="rId180" Type="http://schemas.openxmlformats.org/officeDocument/2006/relationships/image" Target="../media/image558.png"/><Relationship Id="rId215" Type="http://schemas.openxmlformats.org/officeDocument/2006/relationships/customXml" Target="../ink/ink4993.xml"/><Relationship Id="rId236" Type="http://schemas.openxmlformats.org/officeDocument/2006/relationships/image" Target="../media/image585.png"/><Relationship Id="rId257" Type="http://schemas.openxmlformats.org/officeDocument/2006/relationships/customXml" Target="../ink/ink5014.xml"/><Relationship Id="rId278" Type="http://schemas.openxmlformats.org/officeDocument/2006/relationships/image" Target="../media/image606.png"/><Relationship Id="rId303" Type="http://schemas.openxmlformats.org/officeDocument/2006/relationships/customXml" Target="../ink/ink5037.xml"/><Relationship Id="rId42" Type="http://schemas.openxmlformats.org/officeDocument/2006/relationships/customXml" Target="../ink/ink4904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345" Type="http://schemas.openxmlformats.org/officeDocument/2006/relationships/customXml" Target="../ink/ink5058.xml"/><Relationship Id="rId191" Type="http://schemas.openxmlformats.org/officeDocument/2006/relationships/customXml" Target="../ink/ink4981.xml"/><Relationship Id="rId205" Type="http://schemas.openxmlformats.org/officeDocument/2006/relationships/customXml" Target="../ink/ink4988.xml"/><Relationship Id="rId247" Type="http://schemas.openxmlformats.org/officeDocument/2006/relationships/customXml" Target="../ink/ink5009.xml"/><Relationship Id="rId107" Type="http://schemas.openxmlformats.org/officeDocument/2006/relationships/image" Target="../media/image479.png"/><Relationship Id="rId289" Type="http://schemas.openxmlformats.org/officeDocument/2006/relationships/customXml" Target="../ink/ink5030.xml"/><Relationship Id="rId11" Type="http://schemas.openxmlformats.org/officeDocument/2006/relationships/customXml" Target="../ink/ink4888.xml"/><Relationship Id="rId53" Type="http://schemas.openxmlformats.org/officeDocument/2006/relationships/image" Target="../media/image454.png"/><Relationship Id="rId149" Type="http://schemas.openxmlformats.org/officeDocument/2006/relationships/customXml" Target="../ink/ink4960.xml"/><Relationship Id="rId314" Type="http://schemas.openxmlformats.org/officeDocument/2006/relationships/image" Target="../media/image624.png"/><Relationship Id="rId356" Type="http://schemas.openxmlformats.org/officeDocument/2006/relationships/image" Target="../media/image645.png"/><Relationship Id="rId95" Type="http://schemas.openxmlformats.org/officeDocument/2006/relationships/customXml" Target="../ink/ink4932.xml"/><Relationship Id="rId160" Type="http://schemas.openxmlformats.org/officeDocument/2006/relationships/image" Target="../media/image548.png"/><Relationship Id="rId216" Type="http://schemas.openxmlformats.org/officeDocument/2006/relationships/image" Target="../media/image575.png"/><Relationship Id="rId258" Type="http://schemas.openxmlformats.org/officeDocument/2006/relationships/image" Target="../media/image596.png"/><Relationship Id="rId22" Type="http://schemas.openxmlformats.org/officeDocument/2006/relationships/image" Target="../media/image43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325" Type="http://schemas.openxmlformats.org/officeDocument/2006/relationships/customXml" Target="../ink/ink5048.xml"/><Relationship Id="rId367" Type="http://schemas.openxmlformats.org/officeDocument/2006/relationships/customXml" Target="../ink/ink5069.xml"/><Relationship Id="rId171" Type="http://schemas.openxmlformats.org/officeDocument/2006/relationships/customXml" Target="../ink/ink4971.xml"/><Relationship Id="rId227" Type="http://schemas.openxmlformats.org/officeDocument/2006/relationships/customXml" Target="../ink/ink4999.xml"/><Relationship Id="rId269" Type="http://schemas.openxmlformats.org/officeDocument/2006/relationships/customXml" Target="../ink/ink5020.xml"/><Relationship Id="rId33" Type="http://schemas.openxmlformats.org/officeDocument/2006/relationships/customXml" Target="../ink/ink4899.xml"/><Relationship Id="rId129" Type="http://schemas.openxmlformats.org/officeDocument/2006/relationships/customXml" Target="../ink/ink4950.xml"/><Relationship Id="rId280" Type="http://schemas.openxmlformats.org/officeDocument/2006/relationships/image" Target="../media/image607.png"/><Relationship Id="rId336" Type="http://schemas.openxmlformats.org/officeDocument/2006/relationships/image" Target="../media/image635.png"/><Relationship Id="rId75" Type="http://schemas.openxmlformats.org/officeDocument/2006/relationships/customXml" Target="../ink/ink4921.xml"/><Relationship Id="rId140" Type="http://schemas.openxmlformats.org/officeDocument/2006/relationships/image" Target="../media/image495.png"/><Relationship Id="rId182" Type="http://schemas.openxmlformats.org/officeDocument/2006/relationships/image" Target="../media/image559.png"/><Relationship Id="rId6" Type="http://schemas.openxmlformats.org/officeDocument/2006/relationships/customXml" Target="../ink/ink4885.xml"/><Relationship Id="rId238" Type="http://schemas.openxmlformats.org/officeDocument/2006/relationships/image" Target="../media/image586.png"/><Relationship Id="rId291" Type="http://schemas.openxmlformats.org/officeDocument/2006/relationships/customXml" Target="../ink/ink5031.xml"/><Relationship Id="rId305" Type="http://schemas.openxmlformats.org/officeDocument/2006/relationships/customXml" Target="../ink/ink5038.xml"/><Relationship Id="rId347" Type="http://schemas.openxmlformats.org/officeDocument/2006/relationships/customXml" Target="../ink/ink5059.xml"/><Relationship Id="rId44" Type="http://schemas.openxmlformats.org/officeDocument/2006/relationships/customXml" Target="../ink/ink4905.xml"/><Relationship Id="rId86" Type="http://schemas.openxmlformats.org/officeDocument/2006/relationships/image" Target="../media/image469.png"/><Relationship Id="rId151" Type="http://schemas.openxmlformats.org/officeDocument/2006/relationships/customXml" Target="../ink/ink4961.xml"/><Relationship Id="rId193" Type="http://schemas.openxmlformats.org/officeDocument/2006/relationships/customXml" Target="../ink/ink4982.xml"/><Relationship Id="rId207" Type="http://schemas.openxmlformats.org/officeDocument/2006/relationships/customXml" Target="../ink/ink4989.xml"/><Relationship Id="rId249" Type="http://schemas.openxmlformats.org/officeDocument/2006/relationships/customXml" Target="../ink/ink5010.xml"/><Relationship Id="rId13" Type="http://schemas.openxmlformats.org/officeDocument/2006/relationships/customXml" Target="../ink/ink4889.xml"/><Relationship Id="rId109" Type="http://schemas.openxmlformats.org/officeDocument/2006/relationships/image" Target="../media/image480.png"/><Relationship Id="rId260" Type="http://schemas.openxmlformats.org/officeDocument/2006/relationships/image" Target="../media/image597.png"/><Relationship Id="rId316" Type="http://schemas.openxmlformats.org/officeDocument/2006/relationships/image" Target="../media/image625.png"/><Relationship Id="rId55" Type="http://schemas.openxmlformats.org/officeDocument/2006/relationships/image" Target="../media/image455.png"/><Relationship Id="rId97" Type="http://schemas.openxmlformats.org/officeDocument/2006/relationships/customXml" Target="../ink/ink4933.xml"/><Relationship Id="rId120" Type="http://schemas.openxmlformats.org/officeDocument/2006/relationships/image" Target="../media/image485.png"/><Relationship Id="rId358" Type="http://schemas.openxmlformats.org/officeDocument/2006/relationships/image" Target="../media/image646.png"/><Relationship Id="rId162" Type="http://schemas.openxmlformats.org/officeDocument/2006/relationships/image" Target="../media/image549.png"/><Relationship Id="rId218" Type="http://schemas.openxmlformats.org/officeDocument/2006/relationships/image" Target="../media/image576.png"/><Relationship Id="rId271" Type="http://schemas.openxmlformats.org/officeDocument/2006/relationships/customXml" Target="../ink/ink5021.xml"/><Relationship Id="rId24" Type="http://schemas.openxmlformats.org/officeDocument/2006/relationships/image" Target="../media/image440.png"/><Relationship Id="rId66" Type="http://schemas.openxmlformats.org/officeDocument/2006/relationships/image" Target="../media/image460.png"/><Relationship Id="rId131" Type="http://schemas.openxmlformats.org/officeDocument/2006/relationships/customXml" Target="../ink/ink4951.xml"/><Relationship Id="rId327" Type="http://schemas.openxmlformats.org/officeDocument/2006/relationships/customXml" Target="../ink/ink5049.xml"/><Relationship Id="rId173" Type="http://schemas.openxmlformats.org/officeDocument/2006/relationships/customXml" Target="../ink/ink4972.xml"/><Relationship Id="rId229" Type="http://schemas.openxmlformats.org/officeDocument/2006/relationships/customXml" Target="../ink/ink5000.xml"/><Relationship Id="rId240" Type="http://schemas.openxmlformats.org/officeDocument/2006/relationships/image" Target="../media/image587.png"/><Relationship Id="rId35" Type="http://schemas.openxmlformats.org/officeDocument/2006/relationships/customXml" Target="../ink/ink4900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282" Type="http://schemas.openxmlformats.org/officeDocument/2006/relationships/image" Target="../media/image608.png"/><Relationship Id="rId338" Type="http://schemas.openxmlformats.org/officeDocument/2006/relationships/image" Target="../media/image636.png"/><Relationship Id="rId8" Type="http://schemas.openxmlformats.org/officeDocument/2006/relationships/customXml" Target="../ink/ink4886.xml"/><Relationship Id="rId142" Type="http://schemas.openxmlformats.org/officeDocument/2006/relationships/image" Target="../media/image496.png"/><Relationship Id="rId184" Type="http://schemas.openxmlformats.org/officeDocument/2006/relationships/image" Target="../media/image560.png"/><Relationship Id="rId251" Type="http://schemas.openxmlformats.org/officeDocument/2006/relationships/customXml" Target="../ink/ink5011.xml"/><Relationship Id="rId46" Type="http://schemas.openxmlformats.org/officeDocument/2006/relationships/customXml" Target="../ink/ink4906.xml"/><Relationship Id="rId293" Type="http://schemas.openxmlformats.org/officeDocument/2006/relationships/customXml" Target="../ink/ink5032.xml"/><Relationship Id="rId307" Type="http://schemas.openxmlformats.org/officeDocument/2006/relationships/customXml" Target="../ink/ink5039.xml"/><Relationship Id="rId349" Type="http://schemas.openxmlformats.org/officeDocument/2006/relationships/customXml" Target="../ink/ink5060.xml"/><Relationship Id="rId88" Type="http://schemas.openxmlformats.org/officeDocument/2006/relationships/image" Target="../media/image470.png"/><Relationship Id="rId111" Type="http://schemas.openxmlformats.org/officeDocument/2006/relationships/customXml" Target="../ink/ink4941.xml"/><Relationship Id="rId153" Type="http://schemas.openxmlformats.org/officeDocument/2006/relationships/customXml" Target="../ink/ink4962.xml"/><Relationship Id="rId195" Type="http://schemas.openxmlformats.org/officeDocument/2006/relationships/customXml" Target="../ink/ink4983.xml"/><Relationship Id="rId209" Type="http://schemas.openxmlformats.org/officeDocument/2006/relationships/customXml" Target="../ink/ink4990.xml"/><Relationship Id="rId360" Type="http://schemas.openxmlformats.org/officeDocument/2006/relationships/image" Target="../media/image250.png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131.xml"/><Relationship Id="rId299" Type="http://schemas.openxmlformats.org/officeDocument/2006/relationships/customXml" Target="../ink/ink5222.xml"/><Relationship Id="rId21" Type="http://schemas.openxmlformats.org/officeDocument/2006/relationships/customXml" Target="../ink/ink5080.xml"/><Relationship Id="rId63" Type="http://schemas.openxmlformats.org/officeDocument/2006/relationships/customXml" Target="../ink/ink5102.xml"/><Relationship Id="rId159" Type="http://schemas.openxmlformats.org/officeDocument/2006/relationships/customXml" Target="../ink/ink5152.xml"/><Relationship Id="rId324" Type="http://schemas.openxmlformats.org/officeDocument/2006/relationships/image" Target="../media/image630.png"/><Relationship Id="rId366" Type="http://schemas.openxmlformats.org/officeDocument/2006/relationships/image" Target="../media/image649.png"/><Relationship Id="rId170" Type="http://schemas.openxmlformats.org/officeDocument/2006/relationships/image" Target="../media/image553.png"/><Relationship Id="rId226" Type="http://schemas.openxmlformats.org/officeDocument/2006/relationships/image" Target="../media/image580.png"/><Relationship Id="rId268" Type="http://schemas.openxmlformats.org/officeDocument/2006/relationships/image" Target="../media/image601.png"/><Relationship Id="rId32" Type="http://schemas.openxmlformats.org/officeDocument/2006/relationships/image" Target="../media/image444.png"/><Relationship Id="rId74" Type="http://schemas.openxmlformats.org/officeDocument/2006/relationships/image" Target="../media/image464.png"/><Relationship Id="rId128" Type="http://schemas.openxmlformats.org/officeDocument/2006/relationships/image" Target="../media/image489.png"/><Relationship Id="rId335" Type="http://schemas.openxmlformats.org/officeDocument/2006/relationships/customXml" Target="../ink/ink5240.xml"/><Relationship Id="rId5" Type="http://schemas.openxmlformats.org/officeDocument/2006/relationships/image" Target="../media/image12.png"/><Relationship Id="rId181" Type="http://schemas.openxmlformats.org/officeDocument/2006/relationships/customXml" Target="../ink/ink5163.xml"/><Relationship Id="rId237" Type="http://schemas.openxmlformats.org/officeDocument/2006/relationships/customXml" Target="../ink/ink5191.xml"/><Relationship Id="rId279" Type="http://schemas.openxmlformats.org/officeDocument/2006/relationships/customXml" Target="../ink/ink5212.xml"/><Relationship Id="rId43" Type="http://schemas.openxmlformats.org/officeDocument/2006/relationships/image" Target="../media/image449.png"/><Relationship Id="rId139" Type="http://schemas.openxmlformats.org/officeDocument/2006/relationships/customXml" Target="../ink/ink5142.xml"/><Relationship Id="rId290" Type="http://schemas.openxmlformats.org/officeDocument/2006/relationships/image" Target="../media/image612.png"/><Relationship Id="rId304" Type="http://schemas.openxmlformats.org/officeDocument/2006/relationships/image" Target="../media/image619.png"/><Relationship Id="rId346" Type="http://schemas.openxmlformats.org/officeDocument/2006/relationships/image" Target="../media/image640.png"/><Relationship Id="rId85" Type="http://schemas.openxmlformats.org/officeDocument/2006/relationships/customXml" Target="../ink/ink5114.xml"/><Relationship Id="rId150" Type="http://schemas.openxmlformats.org/officeDocument/2006/relationships/image" Target="../media/image499.png"/><Relationship Id="rId192" Type="http://schemas.openxmlformats.org/officeDocument/2006/relationships/image" Target="../media/image564.png"/><Relationship Id="rId206" Type="http://schemas.openxmlformats.org/officeDocument/2006/relationships/image" Target="../media/image570.png"/><Relationship Id="rId248" Type="http://schemas.openxmlformats.org/officeDocument/2006/relationships/image" Target="../media/image591.png"/><Relationship Id="rId12" Type="http://schemas.openxmlformats.org/officeDocument/2006/relationships/image" Target="../media/image434.png"/><Relationship Id="rId108" Type="http://schemas.openxmlformats.org/officeDocument/2006/relationships/customXml" Target="../ink/ink5126.xml"/><Relationship Id="rId315" Type="http://schemas.openxmlformats.org/officeDocument/2006/relationships/customXml" Target="../ink/ink5230.xml"/><Relationship Id="rId357" Type="http://schemas.openxmlformats.org/officeDocument/2006/relationships/customXml" Target="../ink/ink5251.xml"/><Relationship Id="rId54" Type="http://schemas.openxmlformats.org/officeDocument/2006/relationships/customXml" Target="../ink/ink5097.xml"/><Relationship Id="rId96" Type="http://schemas.openxmlformats.org/officeDocument/2006/relationships/image" Target="../media/image474.png"/><Relationship Id="rId161" Type="http://schemas.openxmlformats.org/officeDocument/2006/relationships/customXml" Target="../ink/ink5153.xml"/><Relationship Id="rId217" Type="http://schemas.openxmlformats.org/officeDocument/2006/relationships/customXml" Target="../ink/ink5181.xml"/><Relationship Id="rId259" Type="http://schemas.openxmlformats.org/officeDocument/2006/relationships/customXml" Target="../ink/ink5202.xml"/><Relationship Id="rId23" Type="http://schemas.openxmlformats.org/officeDocument/2006/relationships/customXml" Target="../ink/ink5081.xml"/><Relationship Id="rId119" Type="http://schemas.openxmlformats.org/officeDocument/2006/relationships/customXml" Target="../ink/ink5132.xml"/><Relationship Id="rId270" Type="http://schemas.openxmlformats.org/officeDocument/2006/relationships/image" Target="../media/image602.png"/><Relationship Id="rId326" Type="http://schemas.openxmlformats.org/officeDocument/2006/relationships/image" Target="../media/image628.png"/><Relationship Id="rId65" Type="http://schemas.openxmlformats.org/officeDocument/2006/relationships/customXml" Target="../ink/ink5103.xml"/><Relationship Id="rId130" Type="http://schemas.openxmlformats.org/officeDocument/2006/relationships/image" Target="../media/image490.png"/><Relationship Id="rId368" Type="http://schemas.openxmlformats.org/officeDocument/2006/relationships/image" Target="../media/image650.png"/><Relationship Id="rId172" Type="http://schemas.openxmlformats.org/officeDocument/2006/relationships/image" Target="../media/image554.png"/><Relationship Id="rId228" Type="http://schemas.openxmlformats.org/officeDocument/2006/relationships/image" Target="../media/image581.png"/><Relationship Id="rId281" Type="http://schemas.openxmlformats.org/officeDocument/2006/relationships/customXml" Target="../ink/ink5213.xml"/><Relationship Id="rId337" Type="http://schemas.openxmlformats.org/officeDocument/2006/relationships/customXml" Target="../ink/ink5241.xml"/><Relationship Id="rId34" Type="http://schemas.openxmlformats.org/officeDocument/2006/relationships/image" Target="../media/image445.png"/><Relationship Id="rId76" Type="http://schemas.openxmlformats.org/officeDocument/2006/relationships/customXml" Target="../ink/ink5109.xml"/><Relationship Id="rId141" Type="http://schemas.openxmlformats.org/officeDocument/2006/relationships/customXml" Target="../ink/ink5143.xml"/><Relationship Id="rId7" Type="http://schemas.openxmlformats.org/officeDocument/2006/relationships/image" Target="../media/image432.png"/><Relationship Id="rId183" Type="http://schemas.openxmlformats.org/officeDocument/2006/relationships/customXml" Target="../ink/ink5164.xml"/><Relationship Id="rId239" Type="http://schemas.openxmlformats.org/officeDocument/2006/relationships/customXml" Target="../ink/ink5192.xml"/><Relationship Id="rId250" Type="http://schemas.openxmlformats.org/officeDocument/2006/relationships/image" Target="../media/image592.png"/><Relationship Id="rId292" Type="http://schemas.openxmlformats.org/officeDocument/2006/relationships/image" Target="../media/image613.png"/><Relationship Id="rId306" Type="http://schemas.openxmlformats.org/officeDocument/2006/relationships/image" Target="../media/image620.png"/><Relationship Id="rId45" Type="http://schemas.openxmlformats.org/officeDocument/2006/relationships/image" Target="../media/image450.png"/><Relationship Id="rId87" Type="http://schemas.openxmlformats.org/officeDocument/2006/relationships/customXml" Target="../ink/ink5115.xml"/><Relationship Id="rId110" Type="http://schemas.openxmlformats.org/officeDocument/2006/relationships/customXml" Target="../ink/ink5127.xml"/><Relationship Id="rId348" Type="http://schemas.openxmlformats.org/officeDocument/2006/relationships/image" Target="../media/image641.png"/><Relationship Id="rId152" Type="http://schemas.openxmlformats.org/officeDocument/2006/relationships/image" Target="../media/image500.png"/><Relationship Id="rId194" Type="http://schemas.openxmlformats.org/officeDocument/2006/relationships/image" Target="../media/image565.png"/><Relationship Id="rId208" Type="http://schemas.openxmlformats.org/officeDocument/2006/relationships/image" Target="../media/image571.png"/><Relationship Id="rId261" Type="http://schemas.openxmlformats.org/officeDocument/2006/relationships/customXml" Target="../ink/ink5203.xml"/><Relationship Id="rId14" Type="http://schemas.openxmlformats.org/officeDocument/2006/relationships/image" Target="../media/image435.png"/><Relationship Id="rId56" Type="http://schemas.openxmlformats.org/officeDocument/2006/relationships/customXml" Target="../ink/ink5098.xml"/><Relationship Id="rId317" Type="http://schemas.openxmlformats.org/officeDocument/2006/relationships/customXml" Target="../ink/ink5231.xml"/><Relationship Id="rId359" Type="http://schemas.openxmlformats.org/officeDocument/2006/relationships/customXml" Target="../ink/ink5252.xml"/><Relationship Id="rId98" Type="http://schemas.openxmlformats.org/officeDocument/2006/relationships/image" Target="../media/image475.png"/><Relationship Id="rId121" Type="http://schemas.openxmlformats.org/officeDocument/2006/relationships/customXml" Target="../ink/ink5133.xml"/><Relationship Id="rId163" Type="http://schemas.openxmlformats.org/officeDocument/2006/relationships/customXml" Target="../ink/ink5154.xml"/><Relationship Id="rId219" Type="http://schemas.openxmlformats.org/officeDocument/2006/relationships/customXml" Target="../ink/ink5182.xml"/><Relationship Id="rId370" Type="http://schemas.openxmlformats.org/officeDocument/2006/relationships/image" Target="../media/image651.png"/><Relationship Id="rId230" Type="http://schemas.openxmlformats.org/officeDocument/2006/relationships/image" Target="../media/image582.png"/><Relationship Id="rId25" Type="http://schemas.openxmlformats.org/officeDocument/2006/relationships/customXml" Target="../ink/ink5082.xml"/><Relationship Id="rId67" Type="http://schemas.openxmlformats.org/officeDocument/2006/relationships/customXml" Target="../ink/ink5104.xml"/><Relationship Id="rId272" Type="http://schemas.openxmlformats.org/officeDocument/2006/relationships/image" Target="../media/image603.png"/><Relationship Id="rId328" Type="http://schemas.openxmlformats.org/officeDocument/2006/relationships/image" Target="../media/image631.png"/><Relationship Id="rId132" Type="http://schemas.openxmlformats.org/officeDocument/2006/relationships/image" Target="../media/image491.png"/><Relationship Id="rId174" Type="http://schemas.openxmlformats.org/officeDocument/2006/relationships/image" Target="../media/image555.png"/><Relationship Id="rId241" Type="http://schemas.openxmlformats.org/officeDocument/2006/relationships/customXml" Target="../ink/ink5193.xml"/><Relationship Id="rId36" Type="http://schemas.openxmlformats.org/officeDocument/2006/relationships/image" Target="../media/image446.png"/><Relationship Id="rId283" Type="http://schemas.openxmlformats.org/officeDocument/2006/relationships/customXml" Target="../ink/ink5214.xml"/><Relationship Id="rId339" Type="http://schemas.openxmlformats.org/officeDocument/2006/relationships/customXml" Target="../ink/ink5242.xml"/><Relationship Id="rId78" Type="http://schemas.openxmlformats.org/officeDocument/2006/relationships/customXml" Target="../ink/ink5110.xml"/><Relationship Id="rId99" Type="http://schemas.openxmlformats.org/officeDocument/2006/relationships/customXml" Target="../ink/ink5121.xml"/><Relationship Id="rId101" Type="http://schemas.openxmlformats.org/officeDocument/2006/relationships/customXml" Target="../ink/ink5122.xml"/><Relationship Id="rId122" Type="http://schemas.openxmlformats.org/officeDocument/2006/relationships/image" Target="../media/image486.png"/><Relationship Id="rId143" Type="http://schemas.openxmlformats.org/officeDocument/2006/relationships/customXml" Target="../ink/ink5144.xml"/><Relationship Id="rId164" Type="http://schemas.openxmlformats.org/officeDocument/2006/relationships/image" Target="../media/image550.png"/><Relationship Id="rId185" Type="http://schemas.openxmlformats.org/officeDocument/2006/relationships/customXml" Target="../ink/ink5165.xml"/><Relationship Id="rId350" Type="http://schemas.openxmlformats.org/officeDocument/2006/relationships/image" Target="../media/image642.png"/><Relationship Id="rId371" Type="http://schemas.openxmlformats.org/officeDocument/2006/relationships/customXml" Target="../ink/ink5258.xml"/><Relationship Id="rId9" Type="http://schemas.openxmlformats.org/officeDocument/2006/relationships/image" Target="../media/image433.png"/><Relationship Id="rId210" Type="http://schemas.openxmlformats.org/officeDocument/2006/relationships/image" Target="../media/image572.png"/><Relationship Id="rId26" Type="http://schemas.openxmlformats.org/officeDocument/2006/relationships/image" Target="../media/image441.png"/><Relationship Id="rId231" Type="http://schemas.openxmlformats.org/officeDocument/2006/relationships/customXml" Target="../ink/ink5188.xml"/><Relationship Id="rId252" Type="http://schemas.openxmlformats.org/officeDocument/2006/relationships/image" Target="../media/image593.png"/><Relationship Id="rId273" Type="http://schemas.openxmlformats.org/officeDocument/2006/relationships/customXml" Target="../ink/ink5209.xml"/><Relationship Id="rId294" Type="http://schemas.openxmlformats.org/officeDocument/2006/relationships/image" Target="../media/image614.png"/><Relationship Id="rId308" Type="http://schemas.openxmlformats.org/officeDocument/2006/relationships/image" Target="../media/image621.png"/><Relationship Id="rId329" Type="http://schemas.openxmlformats.org/officeDocument/2006/relationships/customXml" Target="../ink/ink5237.xml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5116.xml"/><Relationship Id="rId112" Type="http://schemas.openxmlformats.org/officeDocument/2006/relationships/image" Target="../media/image481.png"/><Relationship Id="rId133" Type="http://schemas.openxmlformats.org/officeDocument/2006/relationships/customXml" Target="../ink/ink5139.xml"/><Relationship Id="rId154" Type="http://schemas.openxmlformats.org/officeDocument/2006/relationships/image" Target="../media/image501.png"/><Relationship Id="rId175" Type="http://schemas.openxmlformats.org/officeDocument/2006/relationships/customXml" Target="../ink/ink5160.xml"/><Relationship Id="rId340" Type="http://schemas.openxmlformats.org/officeDocument/2006/relationships/image" Target="../media/image637.png"/><Relationship Id="rId361" Type="http://schemas.openxmlformats.org/officeDocument/2006/relationships/customXml" Target="../ink/ink5253.xml"/><Relationship Id="rId196" Type="http://schemas.openxmlformats.org/officeDocument/2006/relationships/image" Target="../media/image38.png"/><Relationship Id="rId200" Type="http://schemas.openxmlformats.org/officeDocument/2006/relationships/image" Target="../media/image567.png"/><Relationship Id="rId16" Type="http://schemas.openxmlformats.org/officeDocument/2006/relationships/image" Target="../media/image436.png"/><Relationship Id="rId221" Type="http://schemas.openxmlformats.org/officeDocument/2006/relationships/customXml" Target="../ink/ink5183.xml"/><Relationship Id="rId242" Type="http://schemas.openxmlformats.org/officeDocument/2006/relationships/image" Target="../media/image588.png"/><Relationship Id="rId263" Type="http://schemas.openxmlformats.org/officeDocument/2006/relationships/customXml" Target="../ink/ink5204.xml"/><Relationship Id="rId284" Type="http://schemas.openxmlformats.org/officeDocument/2006/relationships/image" Target="../media/image609.png"/><Relationship Id="rId319" Type="http://schemas.openxmlformats.org/officeDocument/2006/relationships/customXml" Target="../ink/ink5232.xml"/><Relationship Id="rId37" Type="http://schemas.openxmlformats.org/officeDocument/2006/relationships/customXml" Target="../ink/ink5088.xml"/><Relationship Id="rId58" Type="http://schemas.openxmlformats.org/officeDocument/2006/relationships/customXml" Target="../ink/ink5099.xml"/><Relationship Id="rId79" Type="http://schemas.openxmlformats.org/officeDocument/2006/relationships/image" Target="../media/image466.png"/><Relationship Id="rId102" Type="http://schemas.openxmlformats.org/officeDocument/2006/relationships/image" Target="../media/image477.png"/><Relationship Id="rId123" Type="http://schemas.openxmlformats.org/officeDocument/2006/relationships/customXml" Target="../ink/ink5134.xml"/><Relationship Id="rId144" Type="http://schemas.openxmlformats.org/officeDocument/2006/relationships/image" Target="../media/image497.png"/><Relationship Id="rId330" Type="http://schemas.openxmlformats.org/officeDocument/2006/relationships/image" Target="../media/image632.png"/><Relationship Id="rId90" Type="http://schemas.openxmlformats.org/officeDocument/2006/relationships/image" Target="../media/image471.png"/><Relationship Id="rId165" Type="http://schemas.openxmlformats.org/officeDocument/2006/relationships/customXml" Target="../ink/ink5155.xml"/><Relationship Id="rId186" Type="http://schemas.openxmlformats.org/officeDocument/2006/relationships/image" Target="../media/image561.png"/><Relationship Id="rId351" Type="http://schemas.openxmlformats.org/officeDocument/2006/relationships/customXml" Target="../ink/ink5248.xml"/><Relationship Id="rId372" Type="http://schemas.openxmlformats.org/officeDocument/2006/relationships/image" Target="../media/image652.png"/><Relationship Id="rId211" Type="http://schemas.openxmlformats.org/officeDocument/2006/relationships/customXml" Target="../ink/ink5178.xml"/><Relationship Id="rId232" Type="http://schemas.openxmlformats.org/officeDocument/2006/relationships/image" Target="../media/image583.png"/><Relationship Id="rId253" Type="http://schemas.openxmlformats.org/officeDocument/2006/relationships/customXml" Target="../ink/ink5199.xml"/><Relationship Id="rId274" Type="http://schemas.openxmlformats.org/officeDocument/2006/relationships/image" Target="../media/image604.png"/><Relationship Id="rId295" Type="http://schemas.openxmlformats.org/officeDocument/2006/relationships/customXml" Target="../ink/ink5220.xml"/><Relationship Id="rId309" Type="http://schemas.openxmlformats.org/officeDocument/2006/relationships/customXml" Target="../ink/ink5227.xml"/><Relationship Id="rId27" Type="http://schemas.openxmlformats.org/officeDocument/2006/relationships/customXml" Target="../ink/ink5083.xml"/><Relationship Id="rId48" Type="http://schemas.openxmlformats.org/officeDocument/2006/relationships/customXml" Target="../ink/ink5094.xml"/><Relationship Id="rId69" Type="http://schemas.openxmlformats.org/officeDocument/2006/relationships/customXml" Target="../ink/ink5105.xml"/><Relationship Id="rId113" Type="http://schemas.openxmlformats.org/officeDocument/2006/relationships/customXml" Target="../ink/ink5129.xml"/><Relationship Id="rId134" Type="http://schemas.openxmlformats.org/officeDocument/2006/relationships/image" Target="../media/image492.png"/><Relationship Id="rId320" Type="http://schemas.openxmlformats.org/officeDocument/2006/relationships/image" Target="../media/image627.png"/><Relationship Id="rId80" Type="http://schemas.openxmlformats.org/officeDocument/2006/relationships/customXml" Target="../ink/ink5111.xml"/><Relationship Id="rId155" Type="http://schemas.openxmlformats.org/officeDocument/2006/relationships/customXml" Target="../ink/ink5150.xml"/><Relationship Id="rId176" Type="http://schemas.openxmlformats.org/officeDocument/2006/relationships/image" Target="../media/image556.png"/><Relationship Id="rId197" Type="http://schemas.openxmlformats.org/officeDocument/2006/relationships/customXml" Target="../ink/ink5171.xml"/><Relationship Id="rId341" Type="http://schemas.openxmlformats.org/officeDocument/2006/relationships/customXml" Target="../ink/ink5243.xml"/><Relationship Id="rId362" Type="http://schemas.openxmlformats.org/officeDocument/2006/relationships/image" Target="../media/image647.png"/><Relationship Id="rId201" Type="http://schemas.openxmlformats.org/officeDocument/2006/relationships/customXml" Target="../ink/ink5173.xml"/><Relationship Id="rId222" Type="http://schemas.openxmlformats.org/officeDocument/2006/relationships/image" Target="../media/image578.png"/><Relationship Id="rId243" Type="http://schemas.openxmlformats.org/officeDocument/2006/relationships/customXml" Target="../ink/ink5194.xml"/><Relationship Id="rId264" Type="http://schemas.openxmlformats.org/officeDocument/2006/relationships/image" Target="../media/image599.png"/><Relationship Id="rId285" Type="http://schemas.openxmlformats.org/officeDocument/2006/relationships/customXml" Target="../ink/ink5215.xml"/><Relationship Id="rId17" Type="http://schemas.openxmlformats.org/officeDocument/2006/relationships/customXml" Target="../ink/ink5078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5123.xml"/><Relationship Id="rId124" Type="http://schemas.openxmlformats.org/officeDocument/2006/relationships/image" Target="../media/image487.png"/><Relationship Id="rId310" Type="http://schemas.openxmlformats.org/officeDocument/2006/relationships/image" Target="../media/image622.png"/><Relationship Id="rId70" Type="http://schemas.openxmlformats.org/officeDocument/2006/relationships/image" Target="../media/image462.png"/><Relationship Id="rId91" Type="http://schemas.openxmlformats.org/officeDocument/2006/relationships/customXml" Target="../ink/ink5117.xml"/><Relationship Id="rId145" Type="http://schemas.openxmlformats.org/officeDocument/2006/relationships/customXml" Target="../ink/ink5145.xml"/><Relationship Id="rId166" Type="http://schemas.openxmlformats.org/officeDocument/2006/relationships/image" Target="../media/image551.png"/><Relationship Id="rId187" Type="http://schemas.openxmlformats.org/officeDocument/2006/relationships/customXml" Target="../ink/ink5166.xml"/><Relationship Id="rId331" Type="http://schemas.openxmlformats.org/officeDocument/2006/relationships/customXml" Target="../ink/ink5238.xml"/><Relationship Id="rId352" Type="http://schemas.openxmlformats.org/officeDocument/2006/relationships/image" Target="../media/image643.png"/><Relationship Id="rId373" Type="http://schemas.openxmlformats.org/officeDocument/2006/relationships/customXml" Target="../ink/ink525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73.png"/><Relationship Id="rId233" Type="http://schemas.openxmlformats.org/officeDocument/2006/relationships/customXml" Target="../ink/ink5189.xml"/><Relationship Id="rId254" Type="http://schemas.openxmlformats.org/officeDocument/2006/relationships/image" Target="../media/image594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482.png"/><Relationship Id="rId275" Type="http://schemas.openxmlformats.org/officeDocument/2006/relationships/customXml" Target="../ink/ink5210.xml"/><Relationship Id="rId296" Type="http://schemas.openxmlformats.org/officeDocument/2006/relationships/image" Target="../media/image615.png"/><Relationship Id="rId300" Type="http://schemas.openxmlformats.org/officeDocument/2006/relationships/image" Target="../media/image617.png"/><Relationship Id="rId60" Type="http://schemas.openxmlformats.org/officeDocument/2006/relationships/customXml" Target="../ink/ink5100.xml"/><Relationship Id="rId81" Type="http://schemas.openxmlformats.org/officeDocument/2006/relationships/image" Target="../media/image467.png"/><Relationship Id="rId135" Type="http://schemas.openxmlformats.org/officeDocument/2006/relationships/customXml" Target="../ink/ink5140.xml"/><Relationship Id="rId156" Type="http://schemas.openxmlformats.org/officeDocument/2006/relationships/image" Target="../media/image502.png"/><Relationship Id="rId177" Type="http://schemas.openxmlformats.org/officeDocument/2006/relationships/customXml" Target="../ink/ink5161.xml"/><Relationship Id="rId198" Type="http://schemas.openxmlformats.org/officeDocument/2006/relationships/image" Target="../media/image566.png"/><Relationship Id="rId321" Type="http://schemas.openxmlformats.org/officeDocument/2006/relationships/customXml" Target="../ink/ink5233.xml"/><Relationship Id="rId342" Type="http://schemas.openxmlformats.org/officeDocument/2006/relationships/image" Target="../media/image638.png"/><Relationship Id="rId363" Type="http://schemas.openxmlformats.org/officeDocument/2006/relationships/customXml" Target="../ink/ink5254.xml"/><Relationship Id="rId202" Type="http://schemas.openxmlformats.org/officeDocument/2006/relationships/image" Target="../media/image568.png"/><Relationship Id="rId223" Type="http://schemas.openxmlformats.org/officeDocument/2006/relationships/customXml" Target="../ink/ink5184.xml"/><Relationship Id="rId244" Type="http://schemas.openxmlformats.org/officeDocument/2006/relationships/image" Target="../media/image589.png"/><Relationship Id="rId18" Type="http://schemas.openxmlformats.org/officeDocument/2006/relationships/image" Target="../media/image437.png"/><Relationship Id="rId39" Type="http://schemas.openxmlformats.org/officeDocument/2006/relationships/customXml" Target="../ink/ink5089.xml"/><Relationship Id="rId265" Type="http://schemas.openxmlformats.org/officeDocument/2006/relationships/customXml" Target="../ink/ink5205.xml"/><Relationship Id="rId286" Type="http://schemas.openxmlformats.org/officeDocument/2006/relationships/image" Target="../media/image610.png"/><Relationship Id="rId50" Type="http://schemas.openxmlformats.org/officeDocument/2006/relationships/customXml" Target="../ink/ink5095.xml"/><Relationship Id="rId104" Type="http://schemas.openxmlformats.org/officeDocument/2006/relationships/customXml" Target="../ink/ink5124.xml"/><Relationship Id="rId125" Type="http://schemas.openxmlformats.org/officeDocument/2006/relationships/customXml" Target="../ink/ink5135.xml"/><Relationship Id="rId146" Type="http://schemas.openxmlformats.org/officeDocument/2006/relationships/image" Target="../media/image498.png"/><Relationship Id="rId167" Type="http://schemas.openxmlformats.org/officeDocument/2006/relationships/customXml" Target="../ink/ink5156.xml"/><Relationship Id="rId188" Type="http://schemas.openxmlformats.org/officeDocument/2006/relationships/image" Target="../media/image562.png"/><Relationship Id="rId311" Type="http://schemas.openxmlformats.org/officeDocument/2006/relationships/customXml" Target="../ink/ink5228.xml"/><Relationship Id="rId332" Type="http://schemas.openxmlformats.org/officeDocument/2006/relationships/image" Target="../media/image633.png"/><Relationship Id="rId353" Type="http://schemas.openxmlformats.org/officeDocument/2006/relationships/customXml" Target="../ink/ink5249.xml"/><Relationship Id="rId374" Type="http://schemas.openxmlformats.org/officeDocument/2006/relationships/image" Target="../media/image653.png"/><Relationship Id="rId71" Type="http://schemas.openxmlformats.org/officeDocument/2006/relationships/customXml" Target="../ink/ink5106.xml"/><Relationship Id="rId92" Type="http://schemas.openxmlformats.org/officeDocument/2006/relationships/image" Target="../media/image472.png"/><Relationship Id="rId213" Type="http://schemas.openxmlformats.org/officeDocument/2006/relationships/customXml" Target="../ink/ink5179.xml"/><Relationship Id="rId234" Type="http://schemas.openxmlformats.org/officeDocument/2006/relationships/image" Target="../media/image584.png"/><Relationship Id="rId2" Type="http://schemas.openxmlformats.org/officeDocument/2006/relationships/customXml" Target="../ink/ink5070.xml"/><Relationship Id="rId29" Type="http://schemas.openxmlformats.org/officeDocument/2006/relationships/customXml" Target="../ink/ink5084.xml"/><Relationship Id="rId255" Type="http://schemas.openxmlformats.org/officeDocument/2006/relationships/customXml" Target="../ink/ink5200.xml"/><Relationship Id="rId276" Type="http://schemas.openxmlformats.org/officeDocument/2006/relationships/image" Target="../media/image605.png"/><Relationship Id="rId297" Type="http://schemas.openxmlformats.org/officeDocument/2006/relationships/customXml" Target="../ink/ink5221.xml"/><Relationship Id="rId40" Type="http://schemas.openxmlformats.org/officeDocument/2006/relationships/image" Target="../media/image448.png"/><Relationship Id="rId115" Type="http://schemas.openxmlformats.org/officeDocument/2006/relationships/customXml" Target="../ink/ink5130.xml"/><Relationship Id="rId136" Type="http://schemas.openxmlformats.org/officeDocument/2006/relationships/image" Target="../media/image493.png"/><Relationship Id="rId157" Type="http://schemas.openxmlformats.org/officeDocument/2006/relationships/customXml" Target="../ink/ink5151.xml"/><Relationship Id="rId178" Type="http://schemas.openxmlformats.org/officeDocument/2006/relationships/image" Target="../media/image557.png"/><Relationship Id="rId301" Type="http://schemas.openxmlformats.org/officeDocument/2006/relationships/customXml" Target="../ink/ink5223.xml"/><Relationship Id="rId322" Type="http://schemas.openxmlformats.org/officeDocument/2006/relationships/image" Target="../media/image629.png"/><Relationship Id="rId343" Type="http://schemas.openxmlformats.org/officeDocument/2006/relationships/customXml" Target="../ink/ink5244.xml"/><Relationship Id="rId364" Type="http://schemas.openxmlformats.org/officeDocument/2006/relationships/image" Target="../media/image648.png"/><Relationship Id="rId61" Type="http://schemas.openxmlformats.org/officeDocument/2006/relationships/customXml" Target="../ink/ink5101.xml"/><Relationship Id="rId82" Type="http://schemas.openxmlformats.org/officeDocument/2006/relationships/customXml" Target="../ink/ink5112.xml"/><Relationship Id="rId199" Type="http://schemas.openxmlformats.org/officeDocument/2006/relationships/customXml" Target="../ink/ink5172.xml"/><Relationship Id="rId203" Type="http://schemas.openxmlformats.org/officeDocument/2006/relationships/customXml" Target="../ink/ink5174.xml"/><Relationship Id="rId19" Type="http://schemas.openxmlformats.org/officeDocument/2006/relationships/customXml" Target="../ink/ink5079.xml"/><Relationship Id="rId224" Type="http://schemas.openxmlformats.org/officeDocument/2006/relationships/image" Target="../media/image579.png"/><Relationship Id="rId245" Type="http://schemas.openxmlformats.org/officeDocument/2006/relationships/customXml" Target="../ink/ink5195.xml"/><Relationship Id="rId266" Type="http://schemas.openxmlformats.org/officeDocument/2006/relationships/image" Target="../media/image600.png"/><Relationship Id="rId287" Type="http://schemas.openxmlformats.org/officeDocument/2006/relationships/customXml" Target="../ink/ink5216.xml"/><Relationship Id="rId30" Type="http://schemas.openxmlformats.org/officeDocument/2006/relationships/image" Target="../media/image443.png"/><Relationship Id="rId105" Type="http://schemas.openxmlformats.org/officeDocument/2006/relationships/image" Target="../media/image478.png"/><Relationship Id="rId126" Type="http://schemas.openxmlformats.org/officeDocument/2006/relationships/image" Target="../media/image488.png"/><Relationship Id="rId147" Type="http://schemas.openxmlformats.org/officeDocument/2006/relationships/customXml" Target="../ink/ink5146.xml"/><Relationship Id="rId168" Type="http://schemas.openxmlformats.org/officeDocument/2006/relationships/image" Target="../media/image552.png"/><Relationship Id="rId312" Type="http://schemas.openxmlformats.org/officeDocument/2006/relationships/image" Target="../media/image623.png"/><Relationship Id="rId333" Type="http://schemas.openxmlformats.org/officeDocument/2006/relationships/customXml" Target="../ink/ink5239.xml"/><Relationship Id="rId354" Type="http://schemas.openxmlformats.org/officeDocument/2006/relationships/image" Target="../media/image644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5118.xml"/><Relationship Id="rId189" Type="http://schemas.openxmlformats.org/officeDocument/2006/relationships/customXml" Target="../ink/ink5167.xml"/><Relationship Id="rId375" Type="http://schemas.openxmlformats.org/officeDocument/2006/relationships/customXml" Target="../ink/ink5260.xml"/><Relationship Id="rId3" Type="http://schemas.openxmlformats.org/officeDocument/2006/relationships/image" Target="../media/image431.png"/><Relationship Id="rId214" Type="http://schemas.openxmlformats.org/officeDocument/2006/relationships/image" Target="../media/image574.png"/><Relationship Id="rId235" Type="http://schemas.openxmlformats.org/officeDocument/2006/relationships/customXml" Target="../ink/ink5190.xml"/><Relationship Id="rId256" Type="http://schemas.openxmlformats.org/officeDocument/2006/relationships/image" Target="../media/image595.png"/><Relationship Id="rId277" Type="http://schemas.openxmlformats.org/officeDocument/2006/relationships/customXml" Target="../ink/ink5211.xml"/><Relationship Id="rId298" Type="http://schemas.openxmlformats.org/officeDocument/2006/relationships/image" Target="../media/image616.png"/><Relationship Id="rId116" Type="http://schemas.openxmlformats.org/officeDocument/2006/relationships/image" Target="../media/image483.png"/><Relationship Id="rId137" Type="http://schemas.openxmlformats.org/officeDocument/2006/relationships/customXml" Target="../ink/ink5141.xml"/><Relationship Id="rId158" Type="http://schemas.openxmlformats.org/officeDocument/2006/relationships/image" Target="../media/image503.png"/><Relationship Id="rId302" Type="http://schemas.openxmlformats.org/officeDocument/2006/relationships/image" Target="../media/image618.png"/><Relationship Id="rId323" Type="http://schemas.openxmlformats.org/officeDocument/2006/relationships/customXml" Target="../ink/ink5234.xml"/><Relationship Id="rId344" Type="http://schemas.openxmlformats.org/officeDocument/2006/relationships/image" Target="../media/image639.png"/><Relationship Id="rId20" Type="http://schemas.openxmlformats.org/officeDocument/2006/relationships/image" Target="../media/image438.png"/><Relationship Id="rId41" Type="http://schemas.openxmlformats.org/officeDocument/2006/relationships/customXml" Target="../ink/ink5090.xml"/><Relationship Id="rId62" Type="http://schemas.openxmlformats.org/officeDocument/2006/relationships/image" Target="../media/image458.png"/><Relationship Id="rId83" Type="http://schemas.openxmlformats.org/officeDocument/2006/relationships/customXml" Target="../ink/ink5113.xml"/><Relationship Id="rId179" Type="http://schemas.openxmlformats.org/officeDocument/2006/relationships/customXml" Target="../ink/ink5162.xml"/><Relationship Id="rId365" Type="http://schemas.openxmlformats.org/officeDocument/2006/relationships/customXml" Target="../ink/ink5255.xml"/><Relationship Id="rId190" Type="http://schemas.openxmlformats.org/officeDocument/2006/relationships/image" Target="../media/image563.png"/><Relationship Id="rId204" Type="http://schemas.openxmlformats.org/officeDocument/2006/relationships/image" Target="../media/image569.png"/><Relationship Id="rId225" Type="http://schemas.openxmlformats.org/officeDocument/2006/relationships/customXml" Target="../ink/ink5185.xml"/><Relationship Id="rId246" Type="http://schemas.openxmlformats.org/officeDocument/2006/relationships/image" Target="../media/image590.png"/><Relationship Id="rId267" Type="http://schemas.openxmlformats.org/officeDocument/2006/relationships/customXml" Target="../ink/ink5206.xml"/><Relationship Id="rId288" Type="http://schemas.openxmlformats.org/officeDocument/2006/relationships/image" Target="../media/image611.png"/><Relationship Id="rId106" Type="http://schemas.openxmlformats.org/officeDocument/2006/relationships/customXml" Target="../ink/ink5125.xml"/><Relationship Id="rId127" Type="http://schemas.openxmlformats.org/officeDocument/2006/relationships/customXml" Target="../ink/ink5136.xml"/><Relationship Id="rId313" Type="http://schemas.openxmlformats.org/officeDocument/2006/relationships/customXml" Target="../ink/ink5229.xml"/><Relationship Id="rId10" Type="http://schemas.openxmlformats.org/officeDocument/2006/relationships/customXml" Target="../ink/ink5074.xml"/><Relationship Id="rId31" Type="http://schemas.openxmlformats.org/officeDocument/2006/relationships/customXml" Target="../ink/ink5085.xml"/><Relationship Id="rId52" Type="http://schemas.openxmlformats.org/officeDocument/2006/relationships/customXml" Target="../ink/ink5096.xml"/><Relationship Id="rId73" Type="http://schemas.openxmlformats.org/officeDocument/2006/relationships/customXml" Target="../ink/ink5107.xml"/><Relationship Id="rId94" Type="http://schemas.openxmlformats.org/officeDocument/2006/relationships/image" Target="../media/image473.png"/><Relationship Id="rId148" Type="http://schemas.openxmlformats.org/officeDocument/2006/relationships/image" Target="../media/image243.png"/><Relationship Id="rId169" Type="http://schemas.openxmlformats.org/officeDocument/2006/relationships/customXml" Target="../ink/ink5157.xml"/><Relationship Id="rId334" Type="http://schemas.openxmlformats.org/officeDocument/2006/relationships/image" Target="../media/image634.png"/><Relationship Id="rId355" Type="http://schemas.openxmlformats.org/officeDocument/2006/relationships/customXml" Target="../ink/ink5250.xml"/><Relationship Id="rId376" Type="http://schemas.openxmlformats.org/officeDocument/2006/relationships/image" Target="../media/image654.png"/><Relationship Id="rId4" Type="http://schemas.openxmlformats.org/officeDocument/2006/relationships/customXml" Target="../ink/ink5071.xml"/><Relationship Id="rId180" Type="http://schemas.openxmlformats.org/officeDocument/2006/relationships/image" Target="../media/image558.png"/><Relationship Id="rId215" Type="http://schemas.openxmlformats.org/officeDocument/2006/relationships/customXml" Target="../ink/ink5180.xml"/><Relationship Id="rId236" Type="http://schemas.openxmlformats.org/officeDocument/2006/relationships/image" Target="../media/image585.png"/><Relationship Id="rId257" Type="http://schemas.openxmlformats.org/officeDocument/2006/relationships/customXml" Target="../ink/ink5201.xml"/><Relationship Id="rId278" Type="http://schemas.openxmlformats.org/officeDocument/2006/relationships/image" Target="../media/image606.png"/><Relationship Id="rId303" Type="http://schemas.openxmlformats.org/officeDocument/2006/relationships/customXml" Target="../ink/ink5224.xml"/><Relationship Id="rId42" Type="http://schemas.openxmlformats.org/officeDocument/2006/relationships/customXml" Target="../ink/ink5091.xml"/><Relationship Id="rId84" Type="http://schemas.openxmlformats.org/officeDocument/2006/relationships/image" Target="../media/image468.png"/><Relationship Id="rId138" Type="http://schemas.openxmlformats.org/officeDocument/2006/relationships/image" Target="../media/image494.png"/><Relationship Id="rId345" Type="http://schemas.openxmlformats.org/officeDocument/2006/relationships/customXml" Target="../ink/ink5245.xml"/><Relationship Id="rId191" Type="http://schemas.openxmlformats.org/officeDocument/2006/relationships/customXml" Target="../ink/ink5168.xml"/><Relationship Id="rId205" Type="http://schemas.openxmlformats.org/officeDocument/2006/relationships/customXml" Target="../ink/ink5175.xml"/><Relationship Id="rId247" Type="http://schemas.openxmlformats.org/officeDocument/2006/relationships/customXml" Target="../ink/ink5196.xml"/><Relationship Id="rId107" Type="http://schemas.openxmlformats.org/officeDocument/2006/relationships/image" Target="../media/image479.png"/><Relationship Id="rId289" Type="http://schemas.openxmlformats.org/officeDocument/2006/relationships/customXml" Target="../ink/ink5217.xml"/><Relationship Id="rId11" Type="http://schemas.openxmlformats.org/officeDocument/2006/relationships/customXml" Target="../ink/ink5075.xml"/><Relationship Id="rId53" Type="http://schemas.openxmlformats.org/officeDocument/2006/relationships/image" Target="../media/image454.png"/><Relationship Id="rId149" Type="http://schemas.openxmlformats.org/officeDocument/2006/relationships/customXml" Target="../ink/ink5147.xml"/><Relationship Id="rId314" Type="http://schemas.openxmlformats.org/officeDocument/2006/relationships/image" Target="../media/image624.png"/><Relationship Id="rId356" Type="http://schemas.openxmlformats.org/officeDocument/2006/relationships/image" Target="../media/image645.png"/><Relationship Id="rId95" Type="http://schemas.openxmlformats.org/officeDocument/2006/relationships/customXml" Target="../ink/ink5119.xml"/><Relationship Id="rId160" Type="http://schemas.openxmlformats.org/officeDocument/2006/relationships/image" Target="../media/image548.png"/><Relationship Id="rId216" Type="http://schemas.openxmlformats.org/officeDocument/2006/relationships/image" Target="../media/image575.png"/><Relationship Id="rId258" Type="http://schemas.openxmlformats.org/officeDocument/2006/relationships/image" Target="../media/image596.png"/><Relationship Id="rId22" Type="http://schemas.openxmlformats.org/officeDocument/2006/relationships/image" Target="../media/image439.png"/><Relationship Id="rId64" Type="http://schemas.openxmlformats.org/officeDocument/2006/relationships/image" Target="../media/image459.png"/><Relationship Id="rId118" Type="http://schemas.openxmlformats.org/officeDocument/2006/relationships/image" Target="../media/image484.png"/><Relationship Id="rId325" Type="http://schemas.openxmlformats.org/officeDocument/2006/relationships/customXml" Target="../ink/ink5235.xml"/><Relationship Id="rId367" Type="http://schemas.openxmlformats.org/officeDocument/2006/relationships/customXml" Target="../ink/ink5256.xml"/><Relationship Id="rId171" Type="http://schemas.openxmlformats.org/officeDocument/2006/relationships/customXml" Target="../ink/ink5158.xml"/><Relationship Id="rId227" Type="http://schemas.openxmlformats.org/officeDocument/2006/relationships/customXml" Target="../ink/ink5186.xml"/><Relationship Id="rId269" Type="http://schemas.openxmlformats.org/officeDocument/2006/relationships/customXml" Target="../ink/ink5207.xml"/><Relationship Id="rId33" Type="http://schemas.openxmlformats.org/officeDocument/2006/relationships/customXml" Target="../ink/ink5086.xml"/><Relationship Id="rId129" Type="http://schemas.openxmlformats.org/officeDocument/2006/relationships/customXml" Target="../ink/ink5137.xml"/><Relationship Id="rId280" Type="http://schemas.openxmlformats.org/officeDocument/2006/relationships/image" Target="../media/image607.png"/><Relationship Id="rId336" Type="http://schemas.openxmlformats.org/officeDocument/2006/relationships/image" Target="../media/image635.png"/><Relationship Id="rId75" Type="http://schemas.openxmlformats.org/officeDocument/2006/relationships/customXml" Target="../ink/ink5108.xml"/><Relationship Id="rId140" Type="http://schemas.openxmlformats.org/officeDocument/2006/relationships/image" Target="../media/image495.png"/><Relationship Id="rId182" Type="http://schemas.openxmlformats.org/officeDocument/2006/relationships/image" Target="../media/image559.png"/><Relationship Id="rId6" Type="http://schemas.openxmlformats.org/officeDocument/2006/relationships/customXml" Target="../ink/ink5072.xml"/><Relationship Id="rId238" Type="http://schemas.openxmlformats.org/officeDocument/2006/relationships/image" Target="../media/image586.png"/><Relationship Id="rId291" Type="http://schemas.openxmlformats.org/officeDocument/2006/relationships/customXml" Target="../ink/ink5218.xml"/><Relationship Id="rId305" Type="http://schemas.openxmlformats.org/officeDocument/2006/relationships/customXml" Target="../ink/ink5225.xml"/><Relationship Id="rId347" Type="http://schemas.openxmlformats.org/officeDocument/2006/relationships/customXml" Target="../ink/ink5246.xml"/><Relationship Id="rId44" Type="http://schemas.openxmlformats.org/officeDocument/2006/relationships/customXml" Target="../ink/ink5092.xml"/><Relationship Id="rId86" Type="http://schemas.openxmlformats.org/officeDocument/2006/relationships/image" Target="../media/image469.png"/><Relationship Id="rId151" Type="http://schemas.openxmlformats.org/officeDocument/2006/relationships/customXml" Target="../ink/ink5148.xml"/><Relationship Id="rId193" Type="http://schemas.openxmlformats.org/officeDocument/2006/relationships/customXml" Target="../ink/ink5169.xml"/><Relationship Id="rId207" Type="http://schemas.openxmlformats.org/officeDocument/2006/relationships/customXml" Target="../ink/ink5176.xml"/><Relationship Id="rId249" Type="http://schemas.openxmlformats.org/officeDocument/2006/relationships/customXml" Target="../ink/ink5197.xml"/><Relationship Id="rId13" Type="http://schemas.openxmlformats.org/officeDocument/2006/relationships/customXml" Target="../ink/ink5076.xml"/><Relationship Id="rId109" Type="http://schemas.openxmlformats.org/officeDocument/2006/relationships/image" Target="../media/image480.png"/><Relationship Id="rId260" Type="http://schemas.openxmlformats.org/officeDocument/2006/relationships/image" Target="../media/image597.png"/><Relationship Id="rId316" Type="http://schemas.openxmlformats.org/officeDocument/2006/relationships/image" Target="../media/image625.png"/><Relationship Id="rId55" Type="http://schemas.openxmlformats.org/officeDocument/2006/relationships/image" Target="../media/image455.png"/><Relationship Id="rId97" Type="http://schemas.openxmlformats.org/officeDocument/2006/relationships/customXml" Target="../ink/ink5120.xml"/><Relationship Id="rId120" Type="http://schemas.openxmlformats.org/officeDocument/2006/relationships/image" Target="../media/image485.png"/><Relationship Id="rId358" Type="http://schemas.openxmlformats.org/officeDocument/2006/relationships/image" Target="../media/image646.png"/><Relationship Id="rId162" Type="http://schemas.openxmlformats.org/officeDocument/2006/relationships/image" Target="../media/image549.png"/><Relationship Id="rId218" Type="http://schemas.openxmlformats.org/officeDocument/2006/relationships/image" Target="../media/image576.png"/><Relationship Id="rId271" Type="http://schemas.openxmlformats.org/officeDocument/2006/relationships/customXml" Target="../ink/ink5208.xml"/><Relationship Id="rId24" Type="http://schemas.openxmlformats.org/officeDocument/2006/relationships/image" Target="../media/image440.png"/><Relationship Id="rId66" Type="http://schemas.openxmlformats.org/officeDocument/2006/relationships/image" Target="../media/image460.png"/><Relationship Id="rId131" Type="http://schemas.openxmlformats.org/officeDocument/2006/relationships/customXml" Target="../ink/ink5138.xml"/><Relationship Id="rId327" Type="http://schemas.openxmlformats.org/officeDocument/2006/relationships/customXml" Target="../ink/ink5236.xml"/><Relationship Id="rId369" Type="http://schemas.openxmlformats.org/officeDocument/2006/relationships/customXml" Target="../ink/ink5257.xml"/><Relationship Id="rId173" Type="http://schemas.openxmlformats.org/officeDocument/2006/relationships/customXml" Target="../ink/ink5159.xml"/><Relationship Id="rId229" Type="http://schemas.openxmlformats.org/officeDocument/2006/relationships/customXml" Target="../ink/ink5187.xml"/><Relationship Id="rId240" Type="http://schemas.openxmlformats.org/officeDocument/2006/relationships/image" Target="../media/image587.png"/><Relationship Id="rId35" Type="http://schemas.openxmlformats.org/officeDocument/2006/relationships/customXml" Target="../ink/ink5087.xml"/><Relationship Id="rId77" Type="http://schemas.openxmlformats.org/officeDocument/2006/relationships/image" Target="../media/image465.png"/><Relationship Id="rId100" Type="http://schemas.openxmlformats.org/officeDocument/2006/relationships/image" Target="../media/image476.png"/><Relationship Id="rId282" Type="http://schemas.openxmlformats.org/officeDocument/2006/relationships/image" Target="../media/image608.png"/><Relationship Id="rId338" Type="http://schemas.openxmlformats.org/officeDocument/2006/relationships/image" Target="../media/image636.png"/><Relationship Id="rId8" Type="http://schemas.openxmlformats.org/officeDocument/2006/relationships/customXml" Target="../ink/ink5073.xml"/><Relationship Id="rId142" Type="http://schemas.openxmlformats.org/officeDocument/2006/relationships/image" Target="../media/image496.png"/><Relationship Id="rId184" Type="http://schemas.openxmlformats.org/officeDocument/2006/relationships/image" Target="../media/image560.png"/><Relationship Id="rId251" Type="http://schemas.openxmlformats.org/officeDocument/2006/relationships/customXml" Target="../ink/ink5198.xml"/><Relationship Id="rId46" Type="http://schemas.openxmlformats.org/officeDocument/2006/relationships/customXml" Target="../ink/ink5093.xml"/><Relationship Id="rId293" Type="http://schemas.openxmlformats.org/officeDocument/2006/relationships/customXml" Target="../ink/ink5219.xml"/><Relationship Id="rId307" Type="http://schemas.openxmlformats.org/officeDocument/2006/relationships/customXml" Target="../ink/ink5226.xml"/><Relationship Id="rId349" Type="http://schemas.openxmlformats.org/officeDocument/2006/relationships/customXml" Target="../ink/ink5247.xml"/><Relationship Id="rId88" Type="http://schemas.openxmlformats.org/officeDocument/2006/relationships/image" Target="../media/image470.png"/><Relationship Id="rId111" Type="http://schemas.openxmlformats.org/officeDocument/2006/relationships/customXml" Target="../ink/ink5128.xml"/><Relationship Id="rId153" Type="http://schemas.openxmlformats.org/officeDocument/2006/relationships/customXml" Target="../ink/ink5149.xml"/><Relationship Id="rId195" Type="http://schemas.openxmlformats.org/officeDocument/2006/relationships/customXml" Target="../ink/ink5170.xml"/><Relationship Id="rId209" Type="http://schemas.openxmlformats.org/officeDocument/2006/relationships/customXml" Target="../ink/ink5177.xml"/><Relationship Id="rId360" Type="http://schemas.openxmlformats.org/officeDocument/2006/relationships/image" Target="../media/image250.png"/><Relationship Id="rId220" Type="http://schemas.openxmlformats.org/officeDocument/2006/relationships/image" Target="../media/image577.png"/><Relationship Id="rId15" Type="http://schemas.openxmlformats.org/officeDocument/2006/relationships/customXml" Target="../ink/ink5077.xml"/><Relationship Id="rId57" Type="http://schemas.openxmlformats.org/officeDocument/2006/relationships/image" Target="../media/image456.png"/><Relationship Id="rId262" Type="http://schemas.openxmlformats.org/officeDocument/2006/relationships/image" Target="../media/image598.png"/><Relationship Id="rId318" Type="http://schemas.openxmlformats.org/officeDocument/2006/relationships/image" Target="../media/image626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41.png"/><Relationship Id="rId21" Type="http://schemas.openxmlformats.org/officeDocument/2006/relationships/customXml" Target="../ink/ink5271.xml"/><Relationship Id="rId42" Type="http://schemas.openxmlformats.org/officeDocument/2006/relationships/customXml" Target="../ink/ink5282.xml"/><Relationship Id="rId47" Type="http://schemas.openxmlformats.org/officeDocument/2006/relationships/image" Target="../media/image451.png"/><Relationship Id="rId63" Type="http://schemas.openxmlformats.org/officeDocument/2006/relationships/customXml" Target="../ink/ink5293.xml"/><Relationship Id="rId68" Type="http://schemas.openxmlformats.org/officeDocument/2006/relationships/image" Target="../media/image461.png"/><Relationship Id="rId84" Type="http://schemas.openxmlformats.org/officeDocument/2006/relationships/image" Target="../media/image658.png"/><Relationship Id="rId89" Type="http://schemas.openxmlformats.org/officeDocument/2006/relationships/customXml" Target="../ink/ink5306.xml"/><Relationship Id="rId16" Type="http://schemas.openxmlformats.org/officeDocument/2006/relationships/image" Target="../media/image436.png"/><Relationship Id="rId11" Type="http://schemas.openxmlformats.org/officeDocument/2006/relationships/customXml" Target="../ink/ink5266.xml"/><Relationship Id="rId32" Type="http://schemas.openxmlformats.org/officeDocument/2006/relationships/image" Target="../media/image444.png"/><Relationship Id="rId37" Type="http://schemas.openxmlformats.org/officeDocument/2006/relationships/customXml" Target="../ink/ink5279.xml"/><Relationship Id="rId53" Type="http://schemas.openxmlformats.org/officeDocument/2006/relationships/image" Target="../media/image454.png"/><Relationship Id="rId58" Type="http://schemas.openxmlformats.org/officeDocument/2006/relationships/customXml" Target="../ink/ink5290.xml"/><Relationship Id="rId74" Type="http://schemas.openxmlformats.org/officeDocument/2006/relationships/image" Target="../media/image581.png"/><Relationship Id="rId79" Type="http://schemas.openxmlformats.org/officeDocument/2006/relationships/customXml" Target="../ink/ink5301.xml"/><Relationship Id="rId102" Type="http://schemas.openxmlformats.org/officeDocument/2006/relationships/image" Target="../media/image667.png"/><Relationship Id="rId5" Type="http://schemas.openxmlformats.org/officeDocument/2006/relationships/image" Target="../media/image12.png"/><Relationship Id="rId90" Type="http://schemas.openxmlformats.org/officeDocument/2006/relationships/image" Target="../media/image661.png"/><Relationship Id="rId95" Type="http://schemas.openxmlformats.org/officeDocument/2006/relationships/customXml" Target="../ink/ink5309.xml"/><Relationship Id="rId22" Type="http://schemas.openxmlformats.org/officeDocument/2006/relationships/image" Target="../media/image439.png"/><Relationship Id="rId27" Type="http://schemas.openxmlformats.org/officeDocument/2006/relationships/customXml" Target="../ink/ink5274.xml"/><Relationship Id="rId43" Type="http://schemas.openxmlformats.org/officeDocument/2006/relationships/image" Target="../media/image449.png"/><Relationship Id="rId48" Type="http://schemas.openxmlformats.org/officeDocument/2006/relationships/customXml" Target="../ink/ink5285.xml"/><Relationship Id="rId64" Type="http://schemas.openxmlformats.org/officeDocument/2006/relationships/image" Target="../media/image459.png"/><Relationship Id="rId69" Type="http://schemas.openxmlformats.org/officeDocument/2006/relationships/customXml" Target="../ink/ink5296.xml"/><Relationship Id="rId80" Type="http://schemas.openxmlformats.org/officeDocument/2006/relationships/image" Target="../media/image656.png"/><Relationship Id="rId85" Type="http://schemas.openxmlformats.org/officeDocument/2006/relationships/customXml" Target="../ink/ink5304.xml"/><Relationship Id="rId12" Type="http://schemas.openxmlformats.org/officeDocument/2006/relationships/image" Target="../media/image434.png"/><Relationship Id="rId17" Type="http://schemas.openxmlformats.org/officeDocument/2006/relationships/customXml" Target="../ink/ink5269.xml"/><Relationship Id="rId25" Type="http://schemas.openxmlformats.org/officeDocument/2006/relationships/customXml" Target="../ink/ink5273.xml"/><Relationship Id="rId33" Type="http://schemas.openxmlformats.org/officeDocument/2006/relationships/customXml" Target="../ink/ink5277.xml"/><Relationship Id="rId38" Type="http://schemas.openxmlformats.org/officeDocument/2006/relationships/image" Target="../media/image447.png"/><Relationship Id="rId46" Type="http://schemas.openxmlformats.org/officeDocument/2006/relationships/customXml" Target="../ink/ink5284.xml"/><Relationship Id="rId59" Type="http://schemas.openxmlformats.org/officeDocument/2006/relationships/image" Target="../media/image457.png"/><Relationship Id="rId67" Type="http://schemas.openxmlformats.org/officeDocument/2006/relationships/customXml" Target="../ink/ink5295.xml"/><Relationship Id="rId103" Type="http://schemas.openxmlformats.org/officeDocument/2006/relationships/customXml" Target="../ink/ink5313.xml"/><Relationship Id="rId20" Type="http://schemas.openxmlformats.org/officeDocument/2006/relationships/image" Target="../media/image438.png"/><Relationship Id="rId41" Type="http://schemas.openxmlformats.org/officeDocument/2006/relationships/customXml" Target="../ink/ink5281.xml"/><Relationship Id="rId54" Type="http://schemas.openxmlformats.org/officeDocument/2006/relationships/customXml" Target="../ink/ink5288.xml"/><Relationship Id="rId62" Type="http://schemas.openxmlformats.org/officeDocument/2006/relationships/image" Target="../media/image458.png"/><Relationship Id="rId70" Type="http://schemas.openxmlformats.org/officeDocument/2006/relationships/image" Target="../media/image462.png"/><Relationship Id="rId75" Type="http://schemas.openxmlformats.org/officeDocument/2006/relationships/customXml" Target="../ink/ink5299.xml"/><Relationship Id="rId83" Type="http://schemas.openxmlformats.org/officeDocument/2006/relationships/customXml" Target="../ink/ink5303.xml"/><Relationship Id="rId88" Type="http://schemas.openxmlformats.org/officeDocument/2006/relationships/image" Target="../media/image660.png"/><Relationship Id="rId91" Type="http://schemas.openxmlformats.org/officeDocument/2006/relationships/customXml" Target="../ink/ink5307.xml"/><Relationship Id="rId96" Type="http://schemas.openxmlformats.org/officeDocument/2006/relationships/image" Target="../media/image6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63.xml"/><Relationship Id="rId15" Type="http://schemas.openxmlformats.org/officeDocument/2006/relationships/customXml" Target="../ink/ink5268.xml"/><Relationship Id="rId23" Type="http://schemas.openxmlformats.org/officeDocument/2006/relationships/customXml" Target="../ink/ink5272.xml"/><Relationship Id="rId28" Type="http://schemas.openxmlformats.org/officeDocument/2006/relationships/image" Target="../media/image442.png"/><Relationship Id="rId36" Type="http://schemas.openxmlformats.org/officeDocument/2006/relationships/image" Target="../media/image446.png"/><Relationship Id="rId49" Type="http://schemas.openxmlformats.org/officeDocument/2006/relationships/image" Target="../media/image452.png"/><Relationship Id="rId57" Type="http://schemas.openxmlformats.org/officeDocument/2006/relationships/image" Target="../media/image456.png"/><Relationship Id="rId10" Type="http://schemas.openxmlformats.org/officeDocument/2006/relationships/customXml" Target="../ink/ink5265.xml"/><Relationship Id="rId31" Type="http://schemas.openxmlformats.org/officeDocument/2006/relationships/customXml" Target="../ink/ink5276.xml"/><Relationship Id="rId44" Type="http://schemas.openxmlformats.org/officeDocument/2006/relationships/customXml" Target="../ink/ink5283.xml"/><Relationship Id="rId52" Type="http://schemas.openxmlformats.org/officeDocument/2006/relationships/customXml" Target="../ink/ink5287.xml"/><Relationship Id="rId60" Type="http://schemas.openxmlformats.org/officeDocument/2006/relationships/customXml" Target="../ink/ink5291.xml"/><Relationship Id="rId65" Type="http://schemas.openxmlformats.org/officeDocument/2006/relationships/customXml" Target="../ink/ink5294.xml"/><Relationship Id="rId73" Type="http://schemas.openxmlformats.org/officeDocument/2006/relationships/customXml" Target="../ink/ink5298.xml"/><Relationship Id="rId78" Type="http://schemas.openxmlformats.org/officeDocument/2006/relationships/image" Target="../media/image655.png"/><Relationship Id="rId81" Type="http://schemas.openxmlformats.org/officeDocument/2006/relationships/customXml" Target="../ink/ink5302.xml"/><Relationship Id="rId86" Type="http://schemas.openxmlformats.org/officeDocument/2006/relationships/image" Target="../media/image659.png"/><Relationship Id="rId94" Type="http://schemas.openxmlformats.org/officeDocument/2006/relationships/image" Target="../media/image663.png"/><Relationship Id="rId99" Type="http://schemas.openxmlformats.org/officeDocument/2006/relationships/customXml" Target="../ink/ink5311.xml"/><Relationship Id="rId101" Type="http://schemas.openxmlformats.org/officeDocument/2006/relationships/customXml" Target="../ink/ink5312.xml"/><Relationship Id="rId4" Type="http://schemas.openxmlformats.org/officeDocument/2006/relationships/customXml" Target="../ink/ink5262.xml"/><Relationship Id="rId9" Type="http://schemas.openxmlformats.org/officeDocument/2006/relationships/image" Target="../media/image433.png"/><Relationship Id="rId13" Type="http://schemas.openxmlformats.org/officeDocument/2006/relationships/customXml" Target="../ink/ink5267.xml"/><Relationship Id="rId18" Type="http://schemas.openxmlformats.org/officeDocument/2006/relationships/image" Target="../media/image437.png"/><Relationship Id="rId39" Type="http://schemas.openxmlformats.org/officeDocument/2006/relationships/customXml" Target="../ink/ink5280.xml"/><Relationship Id="rId34" Type="http://schemas.openxmlformats.org/officeDocument/2006/relationships/image" Target="../media/image445.png"/><Relationship Id="rId50" Type="http://schemas.openxmlformats.org/officeDocument/2006/relationships/customXml" Target="../ink/ink5286.xml"/><Relationship Id="rId55" Type="http://schemas.openxmlformats.org/officeDocument/2006/relationships/image" Target="../media/image455.png"/><Relationship Id="rId76" Type="http://schemas.openxmlformats.org/officeDocument/2006/relationships/image" Target="../media/image625.png"/><Relationship Id="rId97" Type="http://schemas.openxmlformats.org/officeDocument/2006/relationships/customXml" Target="../ink/ink5310.xml"/><Relationship Id="rId104" Type="http://schemas.openxmlformats.org/officeDocument/2006/relationships/image" Target="../media/image668.png"/><Relationship Id="rId7" Type="http://schemas.openxmlformats.org/officeDocument/2006/relationships/image" Target="../media/image432.png"/><Relationship Id="rId71" Type="http://schemas.openxmlformats.org/officeDocument/2006/relationships/customXml" Target="../ink/ink5297.xml"/><Relationship Id="rId92" Type="http://schemas.openxmlformats.org/officeDocument/2006/relationships/image" Target="../media/image662.png"/><Relationship Id="rId2" Type="http://schemas.openxmlformats.org/officeDocument/2006/relationships/customXml" Target="../ink/ink5261.xml"/><Relationship Id="rId29" Type="http://schemas.openxmlformats.org/officeDocument/2006/relationships/customXml" Target="../ink/ink5275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5305.xml"/><Relationship Id="rId61" Type="http://schemas.openxmlformats.org/officeDocument/2006/relationships/customXml" Target="../ink/ink5292.xml"/><Relationship Id="rId82" Type="http://schemas.openxmlformats.org/officeDocument/2006/relationships/image" Target="../media/image657.png"/><Relationship Id="rId19" Type="http://schemas.openxmlformats.org/officeDocument/2006/relationships/customXml" Target="../ink/ink5270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5278.xml"/><Relationship Id="rId56" Type="http://schemas.openxmlformats.org/officeDocument/2006/relationships/customXml" Target="../ink/ink5289.xml"/><Relationship Id="rId77" Type="http://schemas.openxmlformats.org/officeDocument/2006/relationships/customXml" Target="../ink/ink5300.xml"/><Relationship Id="rId100" Type="http://schemas.openxmlformats.org/officeDocument/2006/relationships/image" Target="../media/image666.png"/><Relationship Id="rId8" Type="http://schemas.openxmlformats.org/officeDocument/2006/relationships/customXml" Target="../ink/ink5264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5308.xml"/><Relationship Id="rId98" Type="http://schemas.openxmlformats.org/officeDocument/2006/relationships/image" Target="../media/image665.png"/><Relationship Id="rId3" Type="http://schemas.openxmlformats.org/officeDocument/2006/relationships/image" Target="../media/image431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41.png"/><Relationship Id="rId21" Type="http://schemas.openxmlformats.org/officeDocument/2006/relationships/customXml" Target="../ink/ink5324.xml"/><Relationship Id="rId42" Type="http://schemas.openxmlformats.org/officeDocument/2006/relationships/customXml" Target="../ink/ink5335.xml"/><Relationship Id="rId47" Type="http://schemas.openxmlformats.org/officeDocument/2006/relationships/image" Target="../media/image451.png"/><Relationship Id="rId63" Type="http://schemas.openxmlformats.org/officeDocument/2006/relationships/customXml" Target="../ink/ink5346.xml"/><Relationship Id="rId68" Type="http://schemas.openxmlformats.org/officeDocument/2006/relationships/image" Target="../media/image461.png"/><Relationship Id="rId84" Type="http://schemas.openxmlformats.org/officeDocument/2006/relationships/image" Target="../media/image658.png"/><Relationship Id="rId89" Type="http://schemas.openxmlformats.org/officeDocument/2006/relationships/customXml" Target="../ink/ink5359.xml"/><Relationship Id="rId112" Type="http://schemas.openxmlformats.org/officeDocument/2006/relationships/image" Target="../media/image672.png"/><Relationship Id="rId16" Type="http://schemas.openxmlformats.org/officeDocument/2006/relationships/image" Target="../media/image436.png"/><Relationship Id="rId107" Type="http://schemas.openxmlformats.org/officeDocument/2006/relationships/customXml" Target="../ink/ink5368.xml"/><Relationship Id="rId11" Type="http://schemas.openxmlformats.org/officeDocument/2006/relationships/customXml" Target="../ink/ink5319.xml"/><Relationship Id="rId32" Type="http://schemas.openxmlformats.org/officeDocument/2006/relationships/image" Target="../media/image444.png"/><Relationship Id="rId37" Type="http://schemas.openxmlformats.org/officeDocument/2006/relationships/customXml" Target="../ink/ink5332.xml"/><Relationship Id="rId53" Type="http://schemas.openxmlformats.org/officeDocument/2006/relationships/image" Target="../media/image454.png"/><Relationship Id="rId58" Type="http://schemas.openxmlformats.org/officeDocument/2006/relationships/customXml" Target="../ink/ink5343.xml"/><Relationship Id="rId74" Type="http://schemas.openxmlformats.org/officeDocument/2006/relationships/image" Target="../media/image581.png"/><Relationship Id="rId79" Type="http://schemas.openxmlformats.org/officeDocument/2006/relationships/customXml" Target="../ink/ink5354.xml"/><Relationship Id="rId102" Type="http://schemas.openxmlformats.org/officeDocument/2006/relationships/image" Target="../media/image667.png"/><Relationship Id="rId5" Type="http://schemas.openxmlformats.org/officeDocument/2006/relationships/image" Target="../media/image12.png"/><Relationship Id="rId90" Type="http://schemas.openxmlformats.org/officeDocument/2006/relationships/image" Target="../media/image661.png"/><Relationship Id="rId95" Type="http://schemas.openxmlformats.org/officeDocument/2006/relationships/customXml" Target="../ink/ink5362.xml"/><Relationship Id="rId22" Type="http://schemas.openxmlformats.org/officeDocument/2006/relationships/image" Target="../media/image439.png"/><Relationship Id="rId27" Type="http://schemas.openxmlformats.org/officeDocument/2006/relationships/customXml" Target="../ink/ink5327.xml"/><Relationship Id="rId43" Type="http://schemas.openxmlformats.org/officeDocument/2006/relationships/image" Target="../media/image449.png"/><Relationship Id="rId48" Type="http://schemas.openxmlformats.org/officeDocument/2006/relationships/customXml" Target="../ink/ink5338.xml"/><Relationship Id="rId64" Type="http://schemas.openxmlformats.org/officeDocument/2006/relationships/image" Target="../media/image459.png"/><Relationship Id="rId69" Type="http://schemas.openxmlformats.org/officeDocument/2006/relationships/customXml" Target="../ink/ink5349.xml"/><Relationship Id="rId113" Type="http://schemas.openxmlformats.org/officeDocument/2006/relationships/customXml" Target="../ink/ink5371.xml"/><Relationship Id="rId80" Type="http://schemas.openxmlformats.org/officeDocument/2006/relationships/image" Target="../media/image656.png"/><Relationship Id="rId85" Type="http://schemas.openxmlformats.org/officeDocument/2006/relationships/customXml" Target="../ink/ink5357.xml"/><Relationship Id="rId12" Type="http://schemas.openxmlformats.org/officeDocument/2006/relationships/image" Target="../media/image434.png"/><Relationship Id="rId17" Type="http://schemas.openxmlformats.org/officeDocument/2006/relationships/customXml" Target="../ink/ink5322.xml"/><Relationship Id="rId33" Type="http://schemas.openxmlformats.org/officeDocument/2006/relationships/customXml" Target="../ink/ink5330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5366.xml"/><Relationship Id="rId108" Type="http://schemas.openxmlformats.org/officeDocument/2006/relationships/image" Target="../media/image670.png"/><Relationship Id="rId54" Type="http://schemas.openxmlformats.org/officeDocument/2006/relationships/customXml" Target="../ink/ink5341.xml"/><Relationship Id="rId70" Type="http://schemas.openxmlformats.org/officeDocument/2006/relationships/image" Target="../media/image462.png"/><Relationship Id="rId75" Type="http://schemas.openxmlformats.org/officeDocument/2006/relationships/customXml" Target="../ink/ink5352.xml"/><Relationship Id="rId91" Type="http://schemas.openxmlformats.org/officeDocument/2006/relationships/customXml" Target="../ink/ink5360.xml"/><Relationship Id="rId96" Type="http://schemas.openxmlformats.org/officeDocument/2006/relationships/image" Target="../media/image6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16.xml"/><Relationship Id="rId15" Type="http://schemas.openxmlformats.org/officeDocument/2006/relationships/customXml" Target="../ink/ink5321.xml"/><Relationship Id="rId23" Type="http://schemas.openxmlformats.org/officeDocument/2006/relationships/customXml" Target="../ink/ink5325.xml"/><Relationship Id="rId28" Type="http://schemas.openxmlformats.org/officeDocument/2006/relationships/image" Target="../media/image442.png"/><Relationship Id="rId36" Type="http://schemas.openxmlformats.org/officeDocument/2006/relationships/image" Target="../media/image446.png"/><Relationship Id="rId49" Type="http://schemas.openxmlformats.org/officeDocument/2006/relationships/image" Target="../media/image452.png"/><Relationship Id="rId57" Type="http://schemas.openxmlformats.org/officeDocument/2006/relationships/image" Target="../media/image456.png"/><Relationship Id="rId106" Type="http://schemas.openxmlformats.org/officeDocument/2006/relationships/image" Target="../media/image669.png"/><Relationship Id="rId114" Type="http://schemas.openxmlformats.org/officeDocument/2006/relationships/image" Target="../media/image673.png"/><Relationship Id="rId10" Type="http://schemas.openxmlformats.org/officeDocument/2006/relationships/customXml" Target="../ink/ink5318.xml"/><Relationship Id="rId31" Type="http://schemas.openxmlformats.org/officeDocument/2006/relationships/customXml" Target="../ink/ink5329.xml"/><Relationship Id="rId44" Type="http://schemas.openxmlformats.org/officeDocument/2006/relationships/customXml" Target="../ink/ink5336.xml"/><Relationship Id="rId52" Type="http://schemas.openxmlformats.org/officeDocument/2006/relationships/customXml" Target="../ink/ink5340.xml"/><Relationship Id="rId60" Type="http://schemas.openxmlformats.org/officeDocument/2006/relationships/customXml" Target="../ink/ink5344.xml"/><Relationship Id="rId65" Type="http://schemas.openxmlformats.org/officeDocument/2006/relationships/customXml" Target="../ink/ink5347.xml"/><Relationship Id="rId73" Type="http://schemas.openxmlformats.org/officeDocument/2006/relationships/customXml" Target="../ink/ink5351.xml"/><Relationship Id="rId78" Type="http://schemas.openxmlformats.org/officeDocument/2006/relationships/image" Target="../media/image655.png"/><Relationship Id="rId81" Type="http://schemas.openxmlformats.org/officeDocument/2006/relationships/customXml" Target="../ink/ink5355.xml"/><Relationship Id="rId86" Type="http://schemas.openxmlformats.org/officeDocument/2006/relationships/image" Target="../media/image659.png"/><Relationship Id="rId94" Type="http://schemas.openxmlformats.org/officeDocument/2006/relationships/image" Target="../media/image663.png"/><Relationship Id="rId99" Type="http://schemas.openxmlformats.org/officeDocument/2006/relationships/customXml" Target="../ink/ink5364.xml"/><Relationship Id="rId101" Type="http://schemas.openxmlformats.org/officeDocument/2006/relationships/customXml" Target="../ink/ink5365.xml"/><Relationship Id="rId4" Type="http://schemas.openxmlformats.org/officeDocument/2006/relationships/customXml" Target="../ink/ink5315.xml"/><Relationship Id="rId9" Type="http://schemas.openxmlformats.org/officeDocument/2006/relationships/image" Target="../media/image433.png"/><Relationship Id="rId13" Type="http://schemas.openxmlformats.org/officeDocument/2006/relationships/customXml" Target="../ink/ink5320.xml"/><Relationship Id="rId18" Type="http://schemas.openxmlformats.org/officeDocument/2006/relationships/image" Target="../media/image437.png"/><Relationship Id="rId39" Type="http://schemas.openxmlformats.org/officeDocument/2006/relationships/customXml" Target="../ink/ink5333.xml"/><Relationship Id="rId109" Type="http://schemas.openxmlformats.org/officeDocument/2006/relationships/customXml" Target="../ink/ink5369.xml"/><Relationship Id="rId34" Type="http://schemas.openxmlformats.org/officeDocument/2006/relationships/image" Target="../media/image445.png"/><Relationship Id="rId50" Type="http://schemas.openxmlformats.org/officeDocument/2006/relationships/customXml" Target="../ink/ink5339.xml"/><Relationship Id="rId55" Type="http://schemas.openxmlformats.org/officeDocument/2006/relationships/image" Target="../media/image455.png"/><Relationship Id="rId76" Type="http://schemas.openxmlformats.org/officeDocument/2006/relationships/image" Target="../media/image625.png"/><Relationship Id="rId97" Type="http://schemas.openxmlformats.org/officeDocument/2006/relationships/customXml" Target="../ink/ink5363.xml"/><Relationship Id="rId104" Type="http://schemas.openxmlformats.org/officeDocument/2006/relationships/image" Target="../media/image668.png"/><Relationship Id="rId7" Type="http://schemas.openxmlformats.org/officeDocument/2006/relationships/image" Target="../media/image432.png"/><Relationship Id="rId71" Type="http://schemas.openxmlformats.org/officeDocument/2006/relationships/customXml" Target="../ink/ink5350.xml"/><Relationship Id="rId92" Type="http://schemas.openxmlformats.org/officeDocument/2006/relationships/image" Target="../media/image662.png"/><Relationship Id="rId2" Type="http://schemas.openxmlformats.org/officeDocument/2006/relationships/customXml" Target="../ink/ink5314.xml"/><Relationship Id="rId29" Type="http://schemas.openxmlformats.org/officeDocument/2006/relationships/customXml" Target="../ink/ink5328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5358.xml"/><Relationship Id="rId110" Type="http://schemas.openxmlformats.org/officeDocument/2006/relationships/image" Target="../media/image671.png"/><Relationship Id="rId115" Type="http://schemas.openxmlformats.org/officeDocument/2006/relationships/customXml" Target="../ink/ink5372.xml"/><Relationship Id="rId61" Type="http://schemas.openxmlformats.org/officeDocument/2006/relationships/customXml" Target="../ink/ink5345.xml"/><Relationship Id="rId82" Type="http://schemas.openxmlformats.org/officeDocument/2006/relationships/image" Target="../media/image657.png"/><Relationship Id="rId19" Type="http://schemas.openxmlformats.org/officeDocument/2006/relationships/customXml" Target="../ink/ink5323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5331.xml"/><Relationship Id="rId56" Type="http://schemas.openxmlformats.org/officeDocument/2006/relationships/customXml" Target="../ink/ink5342.xml"/><Relationship Id="rId77" Type="http://schemas.openxmlformats.org/officeDocument/2006/relationships/customXml" Target="../ink/ink5353.xml"/><Relationship Id="rId100" Type="http://schemas.openxmlformats.org/officeDocument/2006/relationships/image" Target="../media/image666.png"/><Relationship Id="rId105" Type="http://schemas.openxmlformats.org/officeDocument/2006/relationships/customXml" Target="../ink/ink5367.xml"/><Relationship Id="rId8" Type="http://schemas.openxmlformats.org/officeDocument/2006/relationships/customXml" Target="../ink/ink5317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5361.xml"/><Relationship Id="rId98" Type="http://schemas.openxmlformats.org/officeDocument/2006/relationships/image" Target="../media/image665.png"/><Relationship Id="rId3" Type="http://schemas.openxmlformats.org/officeDocument/2006/relationships/image" Target="../media/image431.png"/><Relationship Id="rId25" Type="http://schemas.openxmlformats.org/officeDocument/2006/relationships/customXml" Target="../ink/ink5326.xml"/><Relationship Id="rId46" Type="http://schemas.openxmlformats.org/officeDocument/2006/relationships/customXml" Target="../ink/ink5337.xml"/><Relationship Id="rId67" Type="http://schemas.openxmlformats.org/officeDocument/2006/relationships/customXml" Target="../ink/ink5348.xml"/><Relationship Id="rId116" Type="http://schemas.openxmlformats.org/officeDocument/2006/relationships/image" Target="../media/image674.png"/><Relationship Id="rId20" Type="http://schemas.openxmlformats.org/officeDocument/2006/relationships/image" Target="../media/image438.png"/><Relationship Id="rId41" Type="http://schemas.openxmlformats.org/officeDocument/2006/relationships/customXml" Target="../ink/ink5334.xml"/><Relationship Id="rId62" Type="http://schemas.openxmlformats.org/officeDocument/2006/relationships/image" Target="../media/image458.png"/><Relationship Id="rId83" Type="http://schemas.openxmlformats.org/officeDocument/2006/relationships/customXml" Target="../ink/ink5356.xml"/><Relationship Id="rId88" Type="http://schemas.openxmlformats.org/officeDocument/2006/relationships/image" Target="../media/image660.png"/><Relationship Id="rId111" Type="http://schemas.openxmlformats.org/officeDocument/2006/relationships/customXml" Target="../ink/ink5370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432.xml"/><Relationship Id="rId21" Type="http://schemas.openxmlformats.org/officeDocument/2006/relationships/customXml" Target="../ink/ink5383.xml"/><Relationship Id="rId42" Type="http://schemas.openxmlformats.org/officeDocument/2006/relationships/customXml" Target="../ink/ink5394.xml"/><Relationship Id="rId63" Type="http://schemas.openxmlformats.org/officeDocument/2006/relationships/customXml" Target="../ink/ink5405.xml"/><Relationship Id="rId84" Type="http://schemas.openxmlformats.org/officeDocument/2006/relationships/image" Target="../media/image658.png"/><Relationship Id="rId138" Type="http://schemas.openxmlformats.org/officeDocument/2006/relationships/image" Target="../media/image685.png"/><Relationship Id="rId107" Type="http://schemas.openxmlformats.org/officeDocument/2006/relationships/customXml" Target="../ink/ink5427.xml"/><Relationship Id="rId11" Type="http://schemas.openxmlformats.org/officeDocument/2006/relationships/customXml" Target="../ink/ink5378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581.png"/><Relationship Id="rId128" Type="http://schemas.openxmlformats.org/officeDocument/2006/relationships/image" Target="../media/image680.png"/><Relationship Id="rId149" Type="http://schemas.openxmlformats.org/officeDocument/2006/relationships/customXml" Target="../ink/ink5448.xml"/><Relationship Id="rId5" Type="http://schemas.openxmlformats.org/officeDocument/2006/relationships/image" Target="../media/image12.png"/><Relationship Id="rId95" Type="http://schemas.openxmlformats.org/officeDocument/2006/relationships/customXml" Target="../ink/ink5421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675.png"/><Relationship Id="rId139" Type="http://schemas.openxmlformats.org/officeDocument/2006/relationships/customXml" Target="../ink/ink5443.xml"/><Relationship Id="rId80" Type="http://schemas.openxmlformats.org/officeDocument/2006/relationships/image" Target="../media/image656.png"/><Relationship Id="rId85" Type="http://schemas.openxmlformats.org/officeDocument/2006/relationships/customXml" Target="../ink/ink5416.xml"/><Relationship Id="rId150" Type="http://schemas.openxmlformats.org/officeDocument/2006/relationships/image" Target="../media/image691.png"/><Relationship Id="rId155" Type="http://schemas.openxmlformats.org/officeDocument/2006/relationships/customXml" Target="../ink/ink5451.xml"/><Relationship Id="rId12" Type="http://schemas.openxmlformats.org/officeDocument/2006/relationships/image" Target="../media/image434.png"/><Relationship Id="rId17" Type="http://schemas.openxmlformats.org/officeDocument/2006/relationships/customXml" Target="../ink/ink5381.xml"/><Relationship Id="rId33" Type="http://schemas.openxmlformats.org/officeDocument/2006/relationships/customXml" Target="../ink/ink5389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5425.xml"/><Relationship Id="rId108" Type="http://schemas.openxmlformats.org/officeDocument/2006/relationships/image" Target="../media/image670.png"/><Relationship Id="rId124" Type="http://schemas.openxmlformats.org/officeDocument/2006/relationships/image" Target="../media/image678.png"/><Relationship Id="rId129" Type="http://schemas.openxmlformats.org/officeDocument/2006/relationships/customXml" Target="../ink/ink5438.xml"/><Relationship Id="rId54" Type="http://schemas.openxmlformats.org/officeDocument/2006/relationships/customXml" Target="../ink/ink5400.xml"/><Relationship Id="rId70" Type="http://schemas.openxmlformats.org/officeDocument/2006/relationships/image" Target="../media/image462.png"/><Relationship Id="rId75" Type="http://schemas.openxmlformats.org/officeDocument/2006/relationships/customXml" Target="../ink/ink5411.xml"/><Relationship Id="rId91" Type="http://schemas.openxmlformats.org/officeDocument/2006/relationships/customXml" Target="../ink/ink5419.xml"/><Relationship Id="rId96" Type="http://schemas.openxmlformats.org/officeDocument/2006/relationships/image" Target="../media/image664.png"/><Relationship Id="rId140" Type="http://schemas.openxmlformats.org/officeDocument/2006/relationships/image" Target="../media/image686.png"/><Relationship Id="rId145" Type="http://schemas.openxmlformats.org/officeDocument/2006/relationships/customXml" Target="../ink/ink54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75.xml"/><Relationship Id="rId23" Type="http://schemas.openxmlformats.org/officeDocument/2006/relationships/customXml" Target="../ink/ink5384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673.png"/><Relationship Id="rId119" Type="http://schemas.openxmlformats.org/officeDocument/2006/relationships/customXml" Target="../ink/ink5433.xml"/><Relationship Id="rId44" Type="http://schemas.openxmlformats.org/officeDocument/2006/relationships/customXml" Target="../ink/ink5395.xml"/><Relationship Id="rId60" Type="http://schemas.openxmlformats.org/officeDocument/2006/relationships/customXml" Target="../ink/ink5403.xml"/><Relationship Id="rId65" Type="http://schemas.openxmlformats.org/officeDocument/2006/relationships/customXml" Target="../ink/ink5406.xml"/><Relationship Id="rId81" Type="http://schemas.openxmlformats.org/officeDocument/2006/relationships/customXml" Target="../ink/ink5414.xml"/><Relationship Id="rId86" Type="http://schemas.openxmlformats.org/officeDocument/2006/relationships/image" Target="../media/image659.png"/><Relationship Id="rId130" Type="http://schemas.openxmlformats.org/officeDocument/2006/relationships/image" Target="../media/image681.png"/><Relationship Id="rId135" Type="http://schemas.openxmlformats.org/officeDocument/2006/relationships/customXml" Target="../ink/ink5441.xml"/><Relationship Id="rId151" Type="http://schemas.openxmlformats.org/officeDocument/2006/relationships/customXml" Target="../ink/ink5449.xml"/><Relationship Id="rId156" Type="http://schemas.openxmlformats.org/officeDocument/2006/relationships/image" Target="../media/image694.png"/><Relationship Id="rId13" Type="http://schemas.openxmlformats.org/officeDocument/2006/relationships/customXml" Target="../ink/ink5379.xml"/><Relationship Id="rId18" Type="http://schemas.openxmlformats.org/officeDocument/2006/relationships/image" Target="../media/image437.png"/><Relationship Id="rId39" Type="http://schemas.openxmlformats.org/officeDocument/2006/relationships/customXml" Target="../ink/ink5392.xml"/><Relationship Id="rId109" Type="http://schemas.openxmlformats.org/officeDocument/2006/relationships/customXml" Target="../ink/ink5428.xml"/><Relationship Id="rId34" Type="http://schemas.openxmlformats.org/officeDocument/2006/relationships/image" Target="../media/image445.png"/><Relationship Id="rId50" Type="http://schemas.openxmlformats.org/officeDocument/2006/relationships/customXml" Target="../ink/ink5398.xml"/><Relationship Id="rId55" Type="http://schemas.openxmlformats.org/officeDocument/2006/relationships/image" Target="../media/image455.png"/><Relationship Id="rId76" Type="http://schemas.openxmlformats.org/officeDocument/2006/relationships/image" Target="../media/image625.png"/><Relationship Id="rId97" Type="http://schemas.openxmlformats.org/officeDocument/2006/relationships/customXml" Target="../ink/ink5422.xml"/><Relationship Id="rId104" Type="http://schemas.openxmlformats.org/officeDocument/2006/relationships/image" Target="../media/image668.png"/><Relationship Id="rId120" Type="http://schemas.openxmlformats.org/officeDocument/2006/relationships/image" Target="../media/image676.png"/><Relationship Id="rId125" Type="http://schemas.openxmlformats.org/officeDocument/2006/relationships/customXml" Target="../ink/ink5436.xml"/><Relationship Id="rId141" Type="http://schemas.openxmlformats.org/officeDocument/2006/relationships/customXml" Target="../ink/ink5444.xml"/><Relationship Id="rId146" Type="http://schemas.openxmlformats.org/officeDocument/2006/relationships/image" Target="../media/image689.png"/><Relationship Id="rId7" Type="http://schemas.openxmlformats.org/officeDocument/2006/relationships/image" Target="../media/image432.png"/><Relationship Id="rId71" Type="http://schemas.openxmlformats.org/officeDocument/2006/relationships/customXml" Target="../ink/ink5409.xml"/><Relationship Id="rId92" Type="http://schemas.openxmlformats.org/officeDocument/2006/relationships/image" Target="../media/image662.png"/><Relationship Id="rId2" Type="http://schemas.openxmlformats.org/officeDocument/2006/relationships/customXml" Target="../ink/ink5373.xml"/><Relationship Id="rId29" Type="http://schemas.openxmlformats.org/officeDocument/2006/relationships/customXml" Target="../ink/ink5387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5417.xml"/><Relationship Id="rId110" Type="http://schemas.openxmlformats.org/officeDocument/2006/relationships/image" Target="../media/image671.png"/><Relationship Id="rId115" Type="http://schemas.openxmlformats.org/officeDocument/2006/relationships/customXml" Target="../ink/ink5431.xml"/><Relationship Id="rId131" Type="http://schemas.openxmlformats.org/officeDocument/2006/relationships/customXml" Target="../ink/ink5439.xml"/><Relationship Id="rId136" Type="http://schemas.openxmlformats.org/officeDocument/2006/relationships/image" Target="../media/image684.png"/><Relationship Id="rId157" Type="http://schemas.openxmlformats.org/officeDocument/2006/relationships/customXml" Target="../ink/ink5452.xml"/><Relationship Id="rId61" Type="http://schemas.openxmlformats.org/officeDocument/2006/relationships/customXml" Target="../ink/ink5404.xml"/><Relationship Id="rId82" Type="http://schemas.openxmlformats.org/officeDocument/2006/relationships/image" Target="../media/image657.png"/><Relationship Id="rId152" Type="http://schemas.openxmlformats.org/officeDocument/2006/relationships/image" Target="../media/image692.png"/><Relationship Id="rId19" Type="http://schemas.openxmlformats.org/officeDocument/2006/relationships/customXml" Target="../ink/ink5382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5390.xml"/><Relationship Id="rId56" Type="http://schemas.openxmlformats.org/officeDocument/2006/relationships/customXml" Target="../ink/ink5401.xml"/><Relationship Id="rId77" Type="http://schemas.openxmlformats.org/officeDocument/2006/relationships/customXml" Target="../ink/ink5412.xml"/><Relationship Id="rId100" Type="http://schemas.openxmlformats.org/officeDocument/2006/relationships/image" Target="../media/image666.png"/><Relationship Id="rId105" Type="http://schemas.openxmlformats.org/officeDocument/2006/relationships/customXml" Target="../ink/ink5426.xml"/><Relationship Id="rId126" Type="http://schemas.openxmlformats.org/officeDocument/2006/relationships/image" Target="../media/image679.png"/><Relationship Id="rId147" Type="http://schemas.openxmlformats.org/officeDocument/2006/relationships/customXml" Target="../ink/ink5447.xml"/><Relationship Id="rId8" Type="http://schemas.openxmlformats.org/officeDocument/2006/relationships/customXml" Target="../ink/ink5376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5420.xml"/><Relationship Id="rId98" Type="http://schemas.openxmlformats.org/officeDocument/2006/relationships/image" Target="../media/image665.png"/><Relationship Id="rId121" Type="http://schemas.openxmlformats.org/officeDocument/2006/relationships/customXml" Target="../ink/ink5434.xml"/><Relationship Id="rId142" Type="http://schemas.openxmlformats.org/officeDocument/2006/relationships/image" Target="../media/image687.png"/><Relationship Id="rId3" Type="http://schemas.openxmlformats.org/officeDocument/2006/relationships/image" Target="../media/image431.png"/><Relationship Id="rId25" Type="http://schemas.openxmlformats.org/officeDocument/2006/relationships/customXml" Target="../ink/ink5385.xml"/><Relationship Id="rId46" Type="http://schemas.openxmlformats.org/officeDocument/2006/relationships/customXml" Target="../ink/ink5396.xml"/><Relationship Id="rId67" Type="http://schemas.openxmlformats.org/officeDocument/2006/relationships/customXml" Target="../ink/ink5407.xml"/><Relationship Id="rId116" Type="http://schemas.openxmlformats.org/officeDocument/2006/relationships/image" Target="../media/image674.png"/><Relationship Id="rId137" Type="http://schemas.openxmlformats.org/officeDocument/2006/relationships/customXml" Target="../ink/ink5442.xml"/><Relationship Id="rId158" Type="http://schemas.openxmlformats.org/officeDocument/2006/relationships/image" Target="../media/image695.png"/><Relationship Id="rId20" Type="http://schemas.openxmlformats.org/officeDocument/2006/relationships/image" Target="../media/image438.png"/><Relationship Id="rId41" Type="http://schemas.openxmlformats.org/officeDocument/2006/relationships/customXml" Target="../ink/ink5393.xml"/><Relationship Id="rId62" Type="http://schemas.openxmlformats.org/officeDocument/2006/relationships/image" Target="../media/image458.png"/><Relationship Id="rId83" Type="http://schemas.openxmlformats.org/officeDocument/2006/relationships/customXml" Target="../ink/ink5415.xml"/><Relationship Id="rId88" Type="http://schemas.openxmlformats.org/officeDocument/2006/relationships/image" Target="../media/image660.png"/><Relationship Id="rId111" Type="http://schemas.openxmlformats.org/officeDocument/2006/relationships/customXml" Target="../ink/ink5429.xml"/><Relationship Id="rId132" Type="http://schemas.openxmlformats.org/officeDocument/2006/relationships/image" Target="../media/image682.png"/><Relationship Id="rId153" Type="http://schemas.openxmlformats.org/officeDocument/2006/relationships/customXml" Target="../ink/ink5450.xml"/><Relationship Id="rId15" Type="http://schemas.openxmlformats.org/officeDocument/2006/relationships/customXml" Target="../ink/ink5380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image" Target="../media/image669.png"/><Relationship Id="rId127" Type="http://schemas.openxmlformats.org/officeDocument/2006/relationships/customXml" Target="../ink/ink5437.xml"/><Relationship Id="rId10" Type="http://schemas.openxmlformats.org/officeDocument/2006/relationships/customXml" Target="../ink/ink5377.xml"/><Relationship Id="rId31" Type="http://schemas.openxmlformats.org/officeDocument/2006/relationships/customXml" Target="../ink/ink5388.xml"/><Relationship Id="rId52" Type="http://schemas.openxmlformats.org/officeDocument/2006/relationships/customXml" Target="../ink/ink5399.xml"/><Relationship Id="rId73" Type="http://schemas.openxmlformats.org/officeDocument/2006/relationships/customXml" Target="../ink/ink5410.xml"/><Relationship Id="rId78" Type="http://schemas.openxmlformats.org/officeDocument/2006/relationships/image" Target="../media/image655.png"/><Relationship Id="rId94" Type="http://schemas.openxmlformats.org/officeDocument/2006/relationships/image" Target="../media/image663.png"/><Relationship Id="rId99" Type="http://schemas.openxmlformats.org/officeDocument/2006/relationships/customXml" Target="../ink/ink5423.xml"/><Relationship Id="rId101" Type="http://schemas.openxmlformats.org/officeDocument/2006/relationships/customXml" Target="../ink/ink5424.xml"/><Relationship Id="rId122" Type="http://schemas.openxmlformats.org/officeDocument/2006/relationships/image" Target="../media/image677.png"/><Relationship Id="rId143" Type="http://schemas.openxmlformats.org/officeDocument/2006/relationships/customXml" Target="../ink/ink5445.xml"/><Relationship Id="rId148" Type="http://schemas.openxmlformats.org/officeDocument/2006/relationships/image" Target="../media/image690.png"/><Relationship Id="rId4" Type="http://schemas.openxmlformats.org/officeDocument/2006/relationships/customXml" Target="../ink/ink5374.xml"/><Relationship Id="rId9" Type="http://schemas.openxmlformats.org/officeDocument/2006/relationships/image" Target="../media/image433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5418.xml"/><Relationship Id="rId112" Type="http://schemas.openxmlformats.org/officeDocument/2006/relationships/image" Target="../media/image672.png"/><Relationship Id="rId133" Type="http://schemas.openxmlformats.org/officeDocument/2006/relationships/customXml" Target="../ink/ink5440.xml"/><Relationship Id="rId154" Type="http://schemas.openxmlformats.org/officeDocument/2006/relationships/image" Target="../media/image693.png"/><Relationship Id="rId16" Type="http://schemas.openxmlformats.org/officeDocument/2006/relationships/image" Target="../media/image436.png"/><Relationship Id="rId37" Type="http://schemas.openxmlformats.org/officeDocument/2006/relationships/customXml" Target="../ink/ink5391.xml"/><Relationship Id="rId58" Type="http://schemas.openxmlformats.org/officeDocument/2006/relationships/customXml" Target="../ink/ink5402.xml"/><Relationship Id="rId79" Type="http://schemas.openxmlformats.org/officeDocument/2006/relationships/customXml" Target="../ink/ink5413.xml"/><Relationship Id="rId102" Type="http://schemas.openxmlformats.org/officeDocument/2006/relationships/image" Target="../media/image667.png"/><Relationship Id="rId123" Type="http://schemas.openxmlformats.org/officeDocument/2006/relationships/customXml" Target="../ink/ink5435.xml"/><Relationship Id="rId144" Type="http://schemas.openxmlformats.org/officeDocument/2006/relationships/image" Target="../media/image688.png"/><Relationship Id="rId90" Type="http://schemas.openxmlformats.org/officeDocument/2006/relationships/image" Target="../media/image661.png"/><Relationship Id="rId27" Type="http://schemas.openxmlformats.org/officeDocument/2006/relationships/customXml" Target="../ink/ink5386.xml"/><Relationship Id="rId48" Type="http://schemas.openxmlformats.org/officeDocument/2006/relationships/customXml" Target="../ink/ink5397.xml"/><Relationship Id="rId69" Type="http://schemas.openxmlformats.org/officeDocument/2006/relationships/customXml" Target="../ink/ink5408.xml"/><Relationship Id="rId113" Type="http://schemas.openxmlformats.org/officeDocument/2006/relationships/customXml" Target="../ink/ink5430.xml"/><Relationship Id="rId134" Type="http://schemas.openxmlformats.org/officeDocument/2006/relationships/image" Target="../media/image683.png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512.xml"/><Relationship Id="rId21" Type="http://schemas.openxmlformats.org/officeDocument/2006/relationships/customXml" Target="../ink/ink5463.xml"/><Relationship Id="rId42" Type="http://schemas.openxmlformats.org/officeDocument/2006/relationships/customXml" Target="../ink/ink5474.xml"/><Relationship Id="rId63" Type="http://schemas.openxmlformats.org/officeDocument/2006/relationships/customXml" Target="../ink/ink5485.xml"/><Relationship Id="rId84" Type="http://schemas.openxmlformats.org/officeDocument/2006/relationships/image" Target="../media/image658.png"/><Relationship Id="rId138" Type="http://schemas.openxmlformats.org/officeDocument/2006/relationships/image" Target="../media/image685.png"/><Relationship Id="rId159" Type="http://schemas.openxmlformats.org/officeDocument/2006/relationships/customXml" Target="../ink/ink5533.xml"/><Relationship Id="rId170" Type="http://schemas.openxmlformats.org/officeDocument/2006/relationships/image" Target="../media/image701.png"/><Relationship Id="rId107" Type="http://schemas.openxmlformats.org/officeDocument/2006/relationships/customXml" Target="../ink/ink5507.xml"/><Relationship Id="rId11" Type="http://schemas.openxmlformats.org/officeDocument/2006/relationships/customXml" Target="../ink/ink5458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581.png"/><Relationship Id="rId128" Type="http://schemas.openxmlformats.org/officeDocument/2006/relationships/image" Target="../media/image680.png"/><Relationship Id="rId149" Type="http://schemas.openxmlformats.org/officeDocument/2006/relationships/customXml" Target="../ink/ink5528.xml"/><Relationship Id="rId5" Type="http://schemas.openxmlformats.org/officeDocument/2006/relationships/image" Target="../media/image12.png"/><Relationship Id="rId95" Type="http://schemas.openxmlformats.org/officeDocument/2006/relationships/customXml" Target="../ink/ink5501.xml"/><Relationship Id="rId160" Type="http://schemas.openxmlformats.org/officeDocument/2006/relationships/image" Target="../media/image696.png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675.png"/><Relationship Id="rId139" Type="http://schemas.openxmlformats.org/officeDocument/2006/relationships/customXml" Target="../ink/ink5523.xml"/><Relationship Id="rId85" Type="http://schemas.openxmlformats.org/officeDocument/2006/relationships/customXml" Target="../ink/ink5496.xml"/><Relationship Id="rId150" Type="http://schemas.openxmlformats.org/officeDocument/2006/relationships/image" Target="../media/image691.png"/><Relationship Id="rId171" Type="http://schemas.openxmlformats.org/officeDocument/2006/relationships/customXml" Target="../ink/ink5539.xml"/><Relationship Id="rId12" Type="http://schemas.openxmlformats.org/officeDocument/2006/relationships/image" Target="../media/image434.png"/><Relationship Id="rId33" Type="http://schemas.openxmlformats.org/officeDocument/2006/relationships/customXml" Target="../ink/ink5469.xml"/><Relationship Id="rId108" Type="http://schemas.openxmlformats.org/officeDocument/2006/relationships/image" Target="../media/image670.png"/><Relationship Id="rId129" Type="http://schemas.openxmlformats.org/officeDocument/2006/relationships/customXml" Target="../ink/ink5518.xml"/><Relationship Id="rId54" Type="http://schemas.openxmlformats.org/officeDocument/2006/relationships/customXml" Target="../ink/ink5480.xml"/><Relationship Id="rId75" Type="http://schemas.openxmlformats.org/officeDocument/2006/relationships/customXml" Target="../ink/ink5491.xml"/><Relationship Id="rId96" Type="http://schemas.openxmlformats.org/officeDocument/2006/relationships/image" Target="../media/image664.png"/><Relationship Id="rId140" Type="http://schemas.openxmlformats.org/officeDocument/2006/relationships/image" Target="../media/image686.png"/><Relationship Id="rId161" Type="http://schemas.openxmlformats.org/officeDocument/2006/relationships/customXml" Target="../ink/ink5534.xml"/><Relationship Id="rId6" Type="http://schemas.openxmlformats.org/officeDocument/2006/relationships/customXml" Target="../ink/ink5455.xml"/><Relationship Id="rId23" Type="http://schemas.openxmlformats.org/officeDocument/2006/relationships/customXml" Target="../ink/ink5464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673.png"/><Relationship Id="rId119" Type="http://schemas.openxmlformats.org/officeDocument/2006/relationships/customXml" Target="../ink/ink5513.xml"/><Relationship Id="rId44" Type="http://schemas.openxmlformats.org/officeDocument/2006/relationships/customXml" Target="../ink/ink5475.xml"/><Relationship Id="rId60" Type="http://schemas.openxmlformats.org/officeDocument/2006/relationships/customXml" Target="../ink/ink5483.xml"/><Relationship Id="rId65" Type="http://schemas.openxmlformats.org/officeDocument/2006/relationships/customXml" Target="../ink/ink5486.xml"/><Relationship Id="rId81" Type="http://schemas.openxmlformats.org/officeDocument/2006/relationships/customXml" Target="../ink/ink5494.xml"/><Relationship Id="rId86" Type="http://schemas.openxmlformats.org/officeDocument/2006/relationships/image" Target="../media/image659.png"/><Relationship Id="rId130" Type="http://schemas.openxmlformats.org/officeDocument/2006/relationships/image" Target="../media/image681.png"/><Relationship Id="rId135" Type="http://schemas.openxmlformats.org/officeDocument/2006/relationships/customXml" Target="../ink/ink5521.xml"/><Relationship Id="rId151" Type="http://schemas.openxmlformats.org/officeDocument/2006/relationships/customXml" Target="../ink/ink5529.xml"/><Relationship Id="rId156" Type="http://schemas.openxmlformats.org/officeDocument/2006/relationships/image" Target="../media/image694.png"/><Relationship Id="rId177" Type="http://schemas.openxmlformats.org/officeDocument/2006/relationships/customXml" Target="../ink/ink5542.xml"/><Relationship Id="rId172" Type="http://schemas.openxmlformats.org/officeDocument/2006/relationships/image" Target="../media/image702.png"/><Relationship Id="rId13" Type="http://schemas.openxmlformats.org/officeDocument/2006/relationships/customXml" Target="../ink/ink5459.xml"/><Relationship Id="rId18" Type="http://schemas.openxmlformats.org/officeDocument/2006/relationships/image" Target="../media/image437.png"/><Relationship Id="rId39" Type="http://schemas.openxmlformats.org/officeDocument/2006/relationships/customXml" Target="../ink/ink5472.xml"/><Relationship Id="rId109" Type="http://schemas.openxmlformats.org/officeDocument/2006/relationships/customXml" Target="../ink/ink5508.xml"/><Relationship Id="rId34" Type="http://schemas.openxmlformats.org/officeDocument/2006/relationships/image" Target="../media/image445.png"/><Relationship Id="rId50" Type="http://schemas.openxmlformats.org/officeDocument/2006/relationships/customXml" Target="../ink/ink5478.xml"/><Relationship Id="rId55" Type="http://schemas.openxmlformats.org/officeDocument/2006/relationships/image" Target="../media/image455.png"/><Relationship Id="rId76" Type="http://schemas.openxmlformats.org/officeDocument/2006/relationships/image" Target="../media/image625.png"/><Relationship Id="rId97" Type="http://schemas.openxmlformats.org/officeDocument/2006/relationships/customXml" Target="../ink/ink5502.xml"/><Relationship Id="rId104" Type="http://schemas.openxmlformats.org/officeDocument/2006/relationships/image" Target="../media/image668.png"/><Relationship Id="rId120" Type="http://schemas.openxmlformats.org/officeDocument/2006/relationships/image" Target="../media/image676.png"/><Relationship Id="rId125" Type="http://schemas.openxmlformats.org/officeDocument/2006/relationships/customXml" Target="../ink/ink5516.xml"/><Relationship Id="rId141" Type="http://schemas.openxmlformats.org/officeDocument/2006/relationships/customXml" Target="../ink/ink5524.xml"/><Relationship Id="rId146" Type="http://schemas.openxmlformats.org/officeDocument/2006/relationships/image" Target="../media/image689.png"/><Relationship Id="rId167" Type="http://schemas.openxmlformats.org/officeDocument/2006/relationships/customXml" Target="../ink/ink5537.xml"/><Relationship Id="rId7" Type="http://schemas.openxmlformats.org/officeDocument/2006/relationships/image" Target="../media/image432.png"/><Relationship Id="rId71" Type="http://schemas.openxmlformats.org/officeDocument/2006/relationships/customXml" Target="../ink/ink5489.xml"/><Relationship Id="rId92" Type="http://schemas.openxmlformats.org/officeDocument/2006/relationships/image" Target="../media/image662.png"/><Relationship Id="rId162" Type="http://schemas.openxmlformats.org/officeDocument/2006/relationships/image" Target="../media/image697.png"/><Relationship Id="rId2" Type="http://schemas.openxmlformats.org/officeDocument/2006/relationships/customXml" Target="../ink/ink5453.xml"/><Relationship Id="rId29" Type="http://schemas.openxmlformats.org/officeDocument/2006/relationships/customXml" Target="../ink/ink5467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5497.xml"/><Relationship Id="rId110" Type="http://schemas.openxmlformats.org/officeDocument/2006/relationships/image" Target="../media/image671.png"/><Relationship Id="rId115" Type="http://schemas.openxmlformats.org/officeDocument/2006/relationships/customXml" Target="../ink/ink5511.xml"/><Relationship Id="rId131" Type="http://schemas.openxmlformats.org/officeDocument/2006/relationships/customXml" Target="../ink/ink5519.xml"/><Relationship Id="rId136" Type="http://schemas.openxmlformats.org/officeDocument/2006/relationships/image" Target="../media/image684.png"/><Relationship Id="rId157" Type="http://schemas.openxmlformats.org/officeDocument/2006/relationships/customXml" Target="../ink/ink5532.xml"/><Relationship Id="rId178" Type="http://schemas.openxmlformats.org/officeDocument/2006/relationships/image" Target="../media/image705.png"/><Relationship Id="rId61" Type="http://schemas.openxmlformats.org/officeDocument/2006/relationships/customXml" Target="../ink/ink5484.xml"/><Relationship Id="rId82" Type="http://schemas.openxmlformats.org/officeDocument/2006/relationships/image" Target="../media/image657.png"/><Relationship Id="rId152" Type="http://schemas.openxmlformats.org/officeDocument/2006/relationships/image" Target="../media/image692.png"/><Relationship Id="rId173" Type="http://schemas.openxmlformats.org/officeDocument/2006/relationships/customXml" Target="../ink/ink5540.xml"/><Relationship Id="rId19" Type="http://schemas.openxmlformats.org/officeDocument/2006/relationships/customXml" Target="../ink/ink5462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5470.xml"/><Relationship Id="rId56" Type="http://schemas.openxmlformats.org/officeDocument/2006/relationships/customXml" Target="../ink/ink5481.xml"/><Relationship Id="rId77" Type="http://schemas.openxmlformats.org/officeDocument/2006/relationships/customXml" Target="../ink/ink5492.xml"/><Relationship Id="rId100" Type="http://schemas.openxmlformats.org/officeDocument/2006/relationships/image" Target="../media/image666.png"/><Relationship Id="rId105" Type="http://schemas.openxmlformats.org/officeDocument/2006/relationships/customXml" Target="../ink/ink5506.xml"/><Relationship Id="rId126" Type="http://schemas.openxmlformats.org/officeDocument/2006/relationships/image" Target="../media/image679.png"/><Relationship Id="rId147" Type="http://schemas.openxmlformats.org/officeDocument/2006/relationships/customXml" Target="../ink/ink5527.xml"/><Relationship Id="rId168" Type="http://schemas.openxmlformats.org/officeDocument/2006/relationships/image" Target="../media/image700.png"/><Relationship Id="rId8" Type="http://schemas.openxmlformats.org/officeDocument/2006/relationships/customXml" Target="../ink/ink5456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5500.xml"/><Relationship Id="rId98" Type="http://schemas.openxmlformats.org/officeDocument/2006/relationships/image" Target="../media/image665.png"/><Relationship Id="rId121" Type="http://schemas.openxmlformats.org/officeDocument/2006/relationships/customXml" Target="../ink/ink5514.xml"/><Relationship Id="rId142" Type="http://schemas.openxmlformats.org/officeDocument/2006/relationships/image" Target="../media/image687.png"/><Relationship Id="rId163" Type="http://schemas.openxmlformats.org/officeDocument/2006/relationships/customXml" Target="../ink/ink5535.xml"/><Relationship Id="rId3" Type="http://schemas.openxmlformats.org/officeDocument/2006/relationships/image" Target="../media/image431.png"/><Relationship Id="rId25" Type="http://schemas.openxmlformats.org/officeDocument/2006/relationships/customXml" Target="../ink/ink5465.xml"/><Relationship Id="rId46" Type="http://schemas.openxmlformats.org/officeDocument/2006/relationships/customXml" Target="../ink/ink5476.xml"/><Relationship Id="rId67" Type="http://schemas.openxmlformats.org/officeDocument/2006/relationships/customXml" Target="../ink/ink5487.xml"/><Relationship Id="rId116" Type="http://schemas.openxmlformats.org/officeDocument/2006/relationships/image" Target="../media/image674.png"/><Relationship Id="rId137" Type="http://schemas.openxmlformats.org/officeDocument/2006/relationships/customXml" Target="../ink/ink5522.xml"/><Relationship Id="rId158" Type="http://schemas.openxmlformats.org/officeDocument/2006/relationships/image" Target="../media/image695.png"/><Relationship Id="rId20" Type="http://schemas.openxmlformats.org/officeDocument/2006/relationships/image" Target="../media/image438.png"/><Relationship Id="rId41" Type="http://schemas.openxmlformats.org/officeDocument/2006/relationships/customXml" Target="../ink/ink5473.xml"/><Relationship Id="rId62" Type="http://schemas.openxmlformats.org/officeDocument/2006/relationships/image" Target="../media/image458.png"/><Relationship Id="rId83" Type="http://schemas.openxmlformats.org/officeDocument/2006/relationships/customXml" Target="../ink/ink5495.xml"/><Relationship Id="rId88" Type="http://schemas.openxmlformats.org/officeDocument/2006/relationships/image" Target="../media/image660.png"/><Relationship Id="rId111" Type="http://schemas.openxmlformats.org/officeDocument/2006/relationships/customXml" Target="../ink/ink5509.xml"/><Relationship Id="rId132" Type="http://schemas.openxmlformats.org/officeDocument/2006/relationships/image" Target="../media/image682.png"/><Relationship Id="rId153" Type="http://schemas.openxmlformats.org/officeDocument/2006/relationships/customXml" Target="../ink/ink5530.xml"/><Relationship Id="rId174" Type="http://schemas.openxmlformats.org/officeDocument/2006/relationships/image" Target="../media/image703.png"/><Relationship Id="rId15" Type="http://schemas.openxmlformats.org/officeDocument/2006/relationships/customXml" Target="../ink/ink5460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image" Target="../media/image669.png"/><Relationship Id="rId127" Type="http://schemas.openxmlformats.org/officeDocument/2006/relationships/customXml" Target="../ink/ink5517.xml"/><Relationship Id="rId10" Type="http://schemas.openxmlformats.org/officeDocument/2006/relationships/customXml" Target="../ink/ink5457.xml"/><Relationship Id="rId31" Type="http://schemas.openxmlformats.org/officeDocument/2006/relationships/customXml" Target="../ink/ink5468.xml"/><Relationship Id="rId52" Type="http://schemas.openxmlformats.org/officeDocument/2006/relationships/customXml" Target="../ink/ink5479.xml"/><Relationship Id="rId73" Type="http://schemas.openxmlformats.org/officeDocument/2006/relationships/customXml" Target="../ink/ink5490.xml"/><Relationship Id="rId78" Type="http://schemas.openxmlformats.org/officeDocument/2006/relationships/image" Target="../media/image655.png"/><Relationship Id="rId94" Type="http://schemas.openxmlformats.org/officeDocument/2006/relationships/image" Target="../media/image663.png"/><Relationship Id="rId99" Type="http://schemas.openxmlformats.org/officeDocument/2006/relationships/customXml" Target="../ink/ink5503.xml"/><Relationship Id="rId101" Type="http://schemas.openxmlformats.org/officeDocument/2006/relationships/customXml" Target="../ink/ink5504.xml"/><Relationship Id="rId122" Type="http://schemas.openxmlformats.org/officeDocument/2006/relationships/image" Target="../media/image677.png"/><Relationship Id="rId143" Type="http://schemas.openxmlformats.org/officeDocument/2006/relationships/customXml" Target="../ink/ink5525.xml"/><Relationship Id="rId148" Type="http://schemas.openxmlformats.org/officeDocument/2006/relationships/image" Target="../media/image690.png"/><Relationship Id="rId164" Type="http://schemas.openxmlformats.org/officeDocument/2006/relationships/image" Target="../media/image698.png"/><Relationship Id="rId169" Type="http://schemas.openxmlformats.org/officeDocument/2006/relationships/customXml" Target="../ink/ink5538.xml"/><Relationship Id="rId4" Type="http://schemas.openxmlformats.org/officeDocument/2006/relationships/customXml" Target="../ink/ink5454.xml"/><Relationship Id="rId9" Type="http://schemas.openxmlformats.org/officeDocument/2006/relationships/image" Target="../media/image433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5498.xml"/><Relationship Id="rId112" Type="http://schemas.openxmlformats.org/officeDocument/2006/relationships/image" Target="../media/image672.png"/><Relationship Id="rId133" Type="http://schemas.openxmlformats.org/officeDocument/2006/relationships/customXml" Target="../ink/ink5520.xml"/><Relationship Id="rId154" Type="http://schemas.openxmlformats.org/officeDocument/2006/relationships/image" Target="../media/image693.png"/><Relationship Id="rId175" Type="http://schemas.openxmlformats.org/officeDocument/2006/relationships/customXml" Target="../ink/ink5541.xml"/><Relationship Id="rId16" Type="http://schemas.openxmlformats.org/officeDocument/2006/relationships/image" Target="../media/image436.png"/><Relationship Id="rId37" Type="http://schemas.openxmlformats.org/officeDocument/2006/relationships/customXml" Target="../ink/ink5471.xml"/><Relationship Id="rId58" Type="http://schemas.openxmlformats.org/officeDocument/2006/relationships/customXml" Target="../ink/ink5482.xml"/><Relationship Id="rId79" Type="http://schemas.openxmlformats.org/officeDocument/2006/relationships/customXml" Target="../ink/ink5493.xml"/><Relationship Id="rId102" Type="http://schemas.openxmlformats.org/officeDocument/2006/relationships/image" Target="../media/image667.png"/><Relationship Id="rId123" Type="http://schemas.openxmlformats.org/officeDocument/2006/relationships/customXml" Target="../ink/ink5515.xml"/><Relationship Id="rId144" Type="http://schemas.openxmlformats.org/officeDocument/2006/relationships/image" Target="../media/image688.png"/><Relationship Id="rId90" Type="http://schemas.openxmlformats.org/officeDocument/2006/relationships/image" Target="../media/image661.png"/><Relationship Id="rId165" Type="http://schemas.openxmlformats.org/officeDocument/2006/relationships/customXml" Target="../ink/ink5536.xml"/><Relationship Id="rId27" Type="http://schemas.openxmlformats.org/officeDocument/2006/relationships/customXml" Target="../ink/ink5466.xml"/><Relationship Id="rId48" Type="http://schemas.openxmlformats.org/officeDocument/2006/relationships/customXml" Target="../ink/ink5477.xml"/><Relationship Id="rId69" Type="http://schemas.openxmlformats.org/officeDocument/2006/relationships/customXml" Target="../ink/ink5488.xml"/><Relationship Id="rId113" Type="http://schemas.openxmlformats.org/officeDocument/2006/relationships/customXml" Target="../ink/ink5510.xml"/><Relationship Id="rId134" Type="http://schemas.openxmlformats.org/officeDocument/2006/relationships/image" Target="../media/image683.png"/><Relationship Id="rId80" Type="http://schemas.openxmlformats.org/officeDocument/2006/relationships/image" Target="../media/image656.png"/><Relationship Id="rId155" Type="http://schemas.openxmlformats.org/officeDocument/2006/relationships/customXml" Target="../ink/ink5531.xml"/><Relationship Id="rId176" Type="http://schemas.openxmlformats.org/officeDocument/2006/relationships/image" Target="../media/image704.png"/><Relationship Id="rId17" Type="http://schemas.openxmlformats.org/officeDocument/2006/relationships/customXml" Target="../ink/ink5461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5505.xml"/><Relationship Id="rId124" Type="http://schemas.openxmlformats.org/officeDocument/2006/relationships/image" Target="../media/image678.png"/><Relationship Id="rId70" Type="http://schemas.openxmlformats.org/officeDocument/2006/relationships/image" Target="../media/image462.png"/><Relationship Id="rId91" Type="http://schemas.openxmlformats.org/officeDocument/2006/relationships/customXml" Target="../ink/ink5499.xml"/><Relationship Id="rId145" Type="http://schemas.openxmlformats.org/officeDocument/2006/relationships/customXml" Target="../ink/ink5526.xml"/><Relationship Id="rId166" Type="http://schemas.openxmlformats.org/officeDocument/2006/relationships/image" Target="../media/image699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602.xml"/><Relationship Id="rId21" Type="http://schemas.openxmlformats.org/officeDocument/2006/relationships/customXml" Target="../ink/ink5553.xml"/><Relationship Id="rId42" Type="http://schemas.openxmlformats.org/officeDocument/2006/relationships/customXml" Target="../ink/ink5564.xml"/><Relationship Id="rId63" Type="http://schemas.openxmlformats.org/officeDocument/2006/relationships/customXml" Target="../ink/ink5575.xml"/><Relationship Id="rId84" Type="http://schemas.openxmlformats.org/officeDocument/2006/relationships/image" Target="../media/image658.png"/><Relationship Id="rId138" Type="http://schemas.openxmlformats.org/officeDocument/2006/relationships/image" Target="../media/image685.png"/><Relationship Id="rId159" Type="http://schemas.openxmlformats.org/officeDocument/2006/relationships/customXml" Target="../ink/ink5623.xml"/><Relationship Id="rId170" Type="http://schemas.openxmlformats.org/officeDocument/2006/relationships/image" Target="../media/image701.png"/><Relationship Id="rId107" Type="http://schemas.openxmlformats.org/officeDocument/2006/relationships/customXml" Target="../ink/ink5597.xml"/><Relationship Id="rId11" Type="http://schemas.openxmlformats.org/officeDocument/2006/relationships/customXml" Target="../ink/ink5548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581.png"/><Relationship Id="rId128" Type="http://schemas.openxmlformats.org/officeDocument/2006/relationships/image" Target="../media/image680.png"/><Relationship Id="rId149" Type="http://schemas.openxmlformats.org/officeDocument/2006/relationships/customXml" Target="../ink/ink5618.xml"/><Relationship Id="rId5" Type="http://schemas.openxmlformats.org/officeDocument/2006/relationships/image" Target="../media/image12.png"/><Relationship Id="rId95" Type="http://schemas.openxmlformats.org/officeDocument/2006/relationships/customXml" Target="../ink/ink5591.xml"/><Relationship Id="rId160" Type="http://schemas.openxmlformats.org/officeDocument/2006/relationships/image" Target="../media/image696.png"/><Relationship Id="rId181" Type="http://schemas.openxmlformats.org/officeDocument/2006/relationships/customXml" Target="../ink/ink5634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675.png"/><Relationship Id="rId139" Type="http://schemas.openxmlformats.org/officeDocument/2006/relationships/customXml" Target="../ink/ink5613.xml"/><Relationship Id="rId85" Type="http://schemas.openxmlformats.org/officeDocument/2006/relationships/customXml" Target="../ink/ink5586.xml"/><Relationship Id="rId150" Type="http://schemas.openxmlformats.org/officeDocument/2006/relationships/image" Target="../media/image691.png"/><Relationship Id="rId171" Type="http://schemas.openxmlformats.org/officeDocument/2006/relationships/customXml" Target="../ink/ink5629.xml"/><Relationship Id="rId12" Type="http://schemas.openxmlformats.org/officeDocument/2006/relationships/image" Target="../media/image434.png"/><Relationship Id="rId33" Type="http://schemas.openxmlformats.org/officeDocument/2006/relationships/customXml" Target="../ink/ink5559.xml"/><Relationship Id="rId108" Type="http://schemas.openxmlformats.org/officeDocument/2006/relationships/image" Target="../media/image670.png"/><Relationship Id="rId129" Type="http://schemas.openxmlformats.org/officeDocument/2006/relationships/customXml" Target="../ink/ink5608.xml"/><Relationship Id="rId54" Type="http://schemas.openxmlformats.org/officeDocument/2006/relationships/customXml" Target="../ink/ink5570.xml"/><Relationship Id="rId75" Type="http://schemas.openxmlformats.org/officeDocument/2006/relationships/customXml" Target="../ink/ink5581.xml"/><Relationship Id="rId96" Type="http://schemas.openxmlformats.org/officeDocument/2006/relationships/image" Target="../media/image664.png"/><Relationship Id="rId140" Type="http://schemas.openxmlformats.org/officeDocument/2006/relationships/image" Target="../media/image686.png"/><Relationship Id="rId161" Type="http://schemas.openxmlformats.org/officeDocument/2006/relationships/customXml" Target="../ink/ink5624.xml"/><Relationship Id="rId182" Type="http://schemas.openxmlformats.org/officeDocument/2006/relationships/image" Target="../media/image707.png"/><Relationship Id="rId6" Type="http://schemas.openxmlformats.org/officeDocument/2006/relationships/customXml" Target="../ink/ink5545.xml"/><Relationship Id="rId23" Type="http://schemas.openxmlformats.org/officeDocument/2006/relationships/customXml" Target="../ink/ink5554.xml"/><Relationship Id="rId119" Type="http://schemas.openxmlformats.org/officeDocument/2006/relationships/customXml" Target="../ink/ink5603.xml"/><Relationship Id="rId44" Type="http://schemas.openxmlformats.org/officeDocument/2006/relationships/customXml" Target="../ink/ink5565.xml"/><Relationship Id="rId65" Type="http://schemas.openxmlformats.org/officeDocument/2006/relationships/customXml" Target="../ink/ink5576.xml"/><Relationship Id="rId86" Type="http://schemas.openxmlformats.org/officeDocument/2006/relationships/image" Target="../media/image659.png"/><Relationship Id="rId130" Type="http://schemas.openxmlformats.org/officeDocument/2006/relationships/image" Target="../media/image681.png"/><Relationship Id="rId151" Type="http://schemas.openxmlformats.org/officeDocument/2006/relationships/customXml" Target="../ink/ink5619.xml"/><Relationship Id="rId172" Type="http://schemas.openxmlformats.org/officeDocument/2006/relationships/image" Target="../media/image702.png"/><Relationship Id="rId13" Type="http://schemas.openxmlformats.org/officeDocument/2006/relationships/customXml" Target="../ink/ink5549.xml"/><Relationship Id="rId18" Type="http://schemas.openxmlformats.org/officeDocument/2006/relationships/image" Target="../media/image437.png"/><Relationship Id="rId39" Type="http://schemas.openxmlformats.org/officeDocument/2006/relationships/customXml" Target="../ink/ink5562.xml"/><Relationship Id="rId109" Type="http://schemas.openxmlformats.org/officeDocument/2006/relationships/customXml" Target="../ink/ink5598.xml"/><Relationship Id="rId34" Type="http://schemas.openxmlformats.org/officeDocument/2006/relationships/image" Target="../media/image445.png"/><Relationship Id="rId50" Type="http://schemas.openxmlformats.org/officeDocument/2006/relationships/customXml" Target="../ink/ink5568.xml"/><Relationship Id="rId55" Type="http://schemas.openxmlformats.org/officeDocument/2006/relationships/image" Target="../media/image455.png"/><Relationship Id="rId76" Type="http://schemas.openxmlformats.org/officeDocument/2006/relationships/image" Target="../media/image625.png"/><Relationship Id="rId97" Type="http://schemas.openxmlformats.org/officeDocument/2006/relationships/customXml" Target="../ink/ink5592.xml"/><Relationship Id="rId104" Type="http://schemas.openxmlformats.org/officeDocument/2006/relationships/image" Target="../media/image668.png"/><Relationship Id="rId120" Type="http://schemas.openxmlformats.org/officeDocument/2006/relationships/image" Target="../media/image676.png"/><Relationship Id="rId125" Type="http://schemas.openxmlformats.org/officeDocument/2006/relationships/customXml" Target="../ink/ink5606.xml"/><Relationship Id="rId141" Type="http://schemas.openxmlformats.org/officeDocument/2006/relationships/customXml" Target="../ink/ink5614.xml"/><Relationship Id="rId146" Type="http://schemas.openxmlformats.org/officeDocument/2006/relationships/image" Target="../media/image689.png"/><Relationship Id="rId167" Type="http://schemas.openxmlformats.org/officeDocument/2006/relationships/customXml" Target="../ink/ink5627.xml"/><Relationship Id="rId7" Type="http://schemas.openxmlformats.org/officeDocument/2006/relationships/image" Target="../media/image432.png"/><Relationship Id="rId71" Type="http://schemas.openxmlformats.org/officeDocument/2006/relationships/customXml" Target="../ink/ink5579.xml"/><Relationship Id="rId92" Type="http://schemas.openxmlformats.org/officeDocument/2006/relationships/image" Target="../media/image662.png"/><Relationship Id="rId162" Type="http://schemas.openxmlformats.org/officeDocument/2006/relationships/image" Target="../media/image697.png"/><Relationship Id="rId183" Type="http://schemas.openxmlformats.org/officeDocument/2006/relationships/customXml" Target="../ink/ink5635.xml"/><Relationship Id="rId2" Type="http://schemas.openxmlformats.org/officeDocument/2006/relationships/customXml" Target="../ink/ink5543.xml"/><Relationship Id="rId29" Type="http://schemas.openxmlformats.org/officeDocument/2006/relationships/customXml" Target="../ink/ink5557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5587.xml"/><Relationship Id="rId110" Type="http://schemas.openxmlformats.org/officeDocument/2006/relationships/image" Target="../media/image671.png"/><Relationship Id="rId115" Type="http://schemas.openxmlformats.org/officeDocument/2006/relationships/customXml" Target="../ink/ink5601.xml"/><Relationship Id="rId131" Type="http://schemas.openxmlformats.org/officeDocument/2006/relationships/customXml" Target="../ink/ink5609.xml"/><Relationship Id="rId136" Type="http://schemas.openxmlformats.org/officeDocument/2006/relationships/image" Target="../media/image684.png"/><Relationship Id="rId157" Type="http://schemas.openxmlformats.org/officeDocument/2006/relationships/customXml" Target="../ink/ink5622.xml"/><Relationship Id="rId178" Type="http://schemas.openxmlformats.org/officeDocument/2006/relationships/image" Target="../media/image705.png"/><Relationship Id="rId61" Type="http://schemas.openxmlformats.org/officeDocument/2006/relationships/customXml" Target="../ink/ink5574.xml"/><Relationship Id="rId82" Type="http://schemas.openxmlformats.org/officeDocument/2006/relationships/image" Target="../media/image657.png"/><Relationship Id="rId152" Type="http://schemas.openxmlformats.org/officeDocument/2006/relationships/image" Target="../media/image692.png"/><Relationship Id="rId173" Type="http://schemas.openxmlformats.org/officeDocument/2006/relationships/customXml" Target="../ink/ink5630.xml"/><Relationship Id="rId19" Type="http://schemas.openxmlformats.org/officeDocument/2006/relationships/customXml" Target="../ink/ink5552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5560.xml"/><Relationship Id="rId56" Type="http://schemas.openxmlformats.org/officeDocument/2006/relationships/customXml" Target="../ink/ink5571.xml"/><Relationship Id="rId77" Type="http://schemas.openxmlformats.org/officeDocument/2006/relationships/customXml" Target="../ink/ink5582.xml"/><Relationship Id="rId100" Type="http://schemas.openxmlformats.org/officeDocument/2006/relationships/image" Target="../media/image666.png"/><Relationship Id="rId105" Type="http://schemas.openxmlformats.org/officeDocument/2006/relationships/customXml" Target="../ink/ink5596.xml"/><Relationship Id="rId126" Type="http://schemas.openxmlformats.org/officeDocument/2006/relationships/image" Target="../media/image679.png"/><Relationship Id="rId147" Type="http://schemas.openxmlformats.org/officeDocument/2006/relationships/customXml" Target="../ink/ink5617.xml"/><Relationship Id="rId168" Type="http://schemas.openxmlformats.org/officeDocument/2006/relationships/image" Target="../media/image700.png"/><Relationship Id="rId8" Type="http://schemas.openxmlformats.org/officeDocument/2006/relationships/customXml" Target="../ink/ink5546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5590.xml"/><Relationship Id="rId98" Type="http://schemas.openxmlformats.org/officeDocument/2006/relationships/image" Target="../media/image665.png"/><Relationship Id="rId121" Type="http://schemas.openxmlformats.org/officeDocument/2006/relationships/customXml" Target="../ink/ink5604.xml"/><Relationship Id="rId142" Type="http://schemas.openxmlformats.org/officeDocument/2006/relationships/image" Target="../media/image687.png"/><Relationship Id="rId163" Type="http://schemas.openxmlformats.org/officeDocument/2006/relationships/customXml" Target="../ink/ink5625.xml"/><Relationship Id="rId184" Type="http://schemas.openxmlformats.org/officeDocument/2006/relationships/image" Target="../media/image708.png"/><Relationship Id="rId3" Type="http://schemas.openxmlformats.org/officeDocument/2006/relationships/image" Target="../media/image431.png"/><Relationship Id="rId25" Type="http://schemas.openxmlformats.org/officeDocument/2006/relationships/customXml" Target="../ink/ink5555.xml"/><Relationship Id="rId46" Type="http://schemas.openxmlformats.org/officeDocument/2006/relationships/customXml" Target="../ink/ink5566.xml"/><Relationship Id="rId67" Type="http://schemas.openxmlformats.org/officeDocument/2006/relationships/customXml" Target="../ink/ink5577.xml"/><Relationship Id="rId116" Type="http://schemas.openxmlformats.org/officeDocument/2006/relationships/image" Target="../media/image674.png"/><Relationship Id="rId137" Type="http://schemas.openxmlformats.org/officeDocument/2006/relationships/customXml" Target="../ink/ink5612.xml"/><Relationship Id="rId158" Type="http://schemas.openxmlformats.org/officeDocument/2006/relationships/image" Target="../media/image695.png"/><Relationship Id="rId20" Type="http://schemas.openxmlformats.org/officeDocument/2006/relationships/image" Target="../media/image438.png"/><Relationship Id="rId41" Type="http://schemas.openxmlformats.org/officeDocument/2006/relationships/customXml" Target="../ink/ink5563.xml"/><Relationship Id="rId62" Type="http://schemas.openxmlformats.org/officeDocument/2006/relationships/image" Target="../media/image458.png"/><Relationship Id="rId83" Type="http://schemas.openxmlformats.org/officeDocument/2006/relationships/customXml" Target="../ink/ink5585.xml"/><Relationship Id="rId88" Type="http://schemas.openxmlformats.org/officeDocument/2006/relationships/image" Target="../media/image660.png"/><Relationship Id="rId111" Type="http://schemas.openxmlformats.org/officeDocument/2006/relationships/customXml" Target="../ink/ink5599.xml"/><Relationship Id="rId132" Type="http://schemas.openxmlformats.org/officeDocument/2006/relationships/image" Target="../media/image682.png"/><Relationship Id="rId153" Type="http://schemas.openxmlformats.org/officeDocument/2006/relationships/customXml" Target="../ink/ink5620.xml"/><Relationship Id="rId174" Type="http://schemas.openxmlformats.org/officeDocument/2006/relationships/image" Target="../media/image703.png"/><Relationship Id="rId179" Type="http://schemas.openxmlformats.org/officeDocument/2006/relationships/customXml" Target="../ink/ink5633.xml"/><Relationship Id="rId15" Type="http://schemas.openxmlformats.org/officeDocument/2006/relationships/customXml" Target="../ink/ink5550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image" Target="../media/image669.png"/><Relationship Id="rId127" Type="http://schemas.openxmlformats.org/officeDocument/2006/relationships/customXml" Target="../ink/ink5607.xml"/><Relationship Id="rId10" Type="http://schemas.openxmlformats.org/officeDocument/2006/relationships/customXml" Target="../ink/ink5547.xml"/><Relationship Id="rId31" Type="http://schemas.openxmlformats.org/officeDocument/2006/relationships/customXml" Target="../ink/ink5558.xml"/><Relationship Id="rId52" Type="http://schemas.openxmlformats.org/officeDocument/2006/relationships/customXml" Target="../ink/ink5569.xml"/><Relationship Id="rId73" Type="http://schemas.openxmlformats.org/officeDocument/2006/relationships/customXml" Target="../ink/ink5580.xml"/><Relationship Id="rId78" Type="http://schemas.openxmlformats.org/officeDocument/2006/relationships/image" Target="../media/image655.png"/><Relationship Id="rId94" Type="http://schemas.openxmlformats.org/officeDocument/2006/relationships/image" Target="../media/image663.png"/><Relationship Id="rId99" Type="http://schemas.openxmlformats.org/officeDocument/2006/relationships/customXml" Target="../ink/ink5593.xml"/><Relationship Id="rId101" Type="http://schemas.openxmlformats.org/officeDocument/2006/relationships/customXml" Target="../ink/ink5594.xml"/><Relationship Id="rId122" Type="http://schemas.openxmlformats.org/officeDocument/2006/relationships/image" Target="../media/image677.png"/><Relationship Id="rId143" Type="http://schemas.openxmlformats.org/officeDocument/2006/relationships/customXml" Target="../ink/ink5615.xml"/><Relationship Id="rId148" Type="http://schemas.openxmlformats.org/officeDocument/2006/relationships/image" Target="../media/image690.png"/><Relationship Id="rId164" Type="http://schemas.openxmlformats.org/officeDocument/2006/relationships/image" Target="../media/image698.png"/><Relationship Id="rId169" Type="http://schemas.openxmlformats.org/officeDocument/2006/relationships/customXml" Target="../ink/ink5628.xml"/><Relationship Id="rId185" Type="http://schemas.openxmlformats.org/officeDocument/2006/relationships/customXml" Target="../ink/ink5636.xml"/><Relationship Id="rId4" Type="http://schemas.openxmlformats.org/officeDocument/2006/relationships/customXml" Target="../ink/ink5544.xml"/><Relationship Id="rId9" Type="http://schemas.openxmlformats.org/officeDocument/2006/relationships/image" Target="../media/image433.png"/><Relationship Id="rId180" Type="http://schemas.openxmlformats.org/officeDocument/2006/relationships/image" Target="../media/image706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5588.xml"/><Relationship Id="rId112" Type="http://schemas.openxmlformats.org/officeDocument/2006/relationships/image" Target="../media/image672.png"/><Relationship Id="rId133" Type="http://schemas.openxmlformats.org/officeDocument/2006/relationships/customXml" Target="../ink/ink5610.xml"/><Relationship Id="rId154" Type="http://schemas.openxmlformats.org/officeDocument/2006/relationships/image" Target="../media/image693.png"/><Relationship Id="rId175" Type="http://schemas.openxmlformats.org/officeDocument/2006/relationships/customXml" Target="../ink/ink5631.xml"/><Relationship Id="rId16" Type="http://schemas.openxmlformats.org/officeDocument/2006/relationships/image" Target="../media/image436.png"/><Relationship Id="rId37" Type="http://schemas.openxmlformats.org/officeDocument/2006/relationships/customXml" Target="../ink/ink5561.xml"/><Relationship Id="rId58" Type="http://schemas.openxmlformats.org/officeDocument/2006/relationships/customXml" Target="../ink/ink5572.xml"/><Relationship Id="rId79" Type="http://schemas.openxmlformats.org/officeDocument/2006/relationships/customXml" Target="../ink/ink5583.xml"/><Relationship Id="rId102" Type="http://schemas.openxmlformats.org/officeDocument/2006/relationships/image" Target="../media/image667.png"/><Relationship Id="rId123" Type="http://schemas.openxmlformats.org/officeDocument/2006/relationships/customXml" Target="../ink/ink5605.xml"/><Relationship Id="rId144" Type="http://schemas.openxmlformats.org/officeDocument/2006/relationships/image" Target="../media/image688.png"/><Relationship Id="rId90" Type="http://schemas.openxmlformats.org/officeDocument/2006/relationships/image" Target="../media/image661.png"/><Relationship Id="rId165" Type="http://schemas.openxmlformats.org/officeDocument/2006/relationships/customXml" Target="../ink/ink5626.xml"/><Relationship Id="rId186" Type="http://schemas.openxmlformats.org/officeDocument/2006/relationships/image" Target="../media/image709.png"/><Relationship Id="rId27" Type="http://schemas.openxmlformats.org/officeDocument/2006/relationships/customXml" Target="../ink/ink5556.xml"/><Relationship Id="rId48" Type="http://schemas.openxmlformats.org/officeDocument/2006/relationships/customXml" Target="../ink/ink5567.xml"/><Relationship Id="rId69" Type="http://schemas.openxmlformats.org/officeDocument/2006/relationships/customXml" Target="../ink/ink5578.xml"/><Relationship Id="rId113" Type="http://schemas.openxmlformats.org/officeDocument/2006/relationships/customXml" Target="../ink/ink5600.xml"/><Relationship Id="rId134" Type="http://schemas.openxmlformats.org/officeDocument/2006/relationships/image" Target="../media/image683.png"/><Relationship Id="rId80" Type="http://schemas.openxmlformats.org/officeDocument/2006/relationships/image" Target="../media/image656.png"/><Relationship Id="rId155" Type="http://schemas.openxmlformats.org/officeDocument/2006/relationships/customXml" Target="../ink/ink5621.xml"/><Relationship Id="rId176" Type="http://schemas.openxmlformats.org/officeDocument/2006/relationships/image" Target="../media/image704.png"/><Relationship Id="rId17" Type="http://schemas.openxmlformats.org/officeDocument/2006/relationships/customXml" Target="../ink/ink5551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5595.xml"/><Relationship Id="rId124" Type="http://schemas.openxmlformats.org/officeDocument/2006/relationships/image" Target="../media/image678.png"/><Relationship Id="rId70" Type="http://schemas.openxmlformats.org/officeDocument/2006/relationships/image" Target="../media/image462.png"/><Relationship Id="rId91" Type="http://schemas.openxmlformats.org/officeDocument/2006/relationships/customXml" Target="../ink/ink5589.xml"/><Relationship Id="rId145" Type="http://schemas.openxmlformats.org/officeDocument/2006/relationships/customXml" Target="../ink/ink5616.xml"/><Relationship Id="rId166" Type="http://schemas.openxmlformats.org/officeDocument/2006/relationships/image" Target="../media/image699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673.png"/><Relationship Id="rId60" Type="http://schemas.openxmlformats.org/officeDocument/2006/relationships/customXml" Target="../ink/ink5573.xml"/><Relationship Id="rId81" Type="http://schemas.openxmlformats.org/officeDocument/2006/relationships/customXml" Target="../ink/ink5584.xml"/><Relationship Id="rId135" Type="http://schemas.openxmlformats.org/officeDocument/2006/relationships/customXml" Target="../ink/ink5611.xml"/><Relationship Id="rId156" Type="http://schemas.openxmlformats.org/officeDocument/2006/relationships/image" Target="../media/image694.png"/><Relationship Id="rId177" Type="http://schemas.openxmlformats.org/officeDocument/2006/relationships/customXml" Target="../ink/ink5632.xml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696.xml"/><Relationship Id="rId21" Type="http://schemas.openxmlformats.org/officeDocument/2006/relationships/customXml" Target="../ink/ink5647.xml"/><Relationship Id="rId42" Type="http://schemas.openxmlformats.org/officeDocument/2006/relationships/customXml" Target="../ink/ink5658.xml"/><Relationship Id="rId63" Type="http://schemas.openxmlformats.org/officeDocument/2006/relationships/customXml" Target="../ink/ink5669.xml"/><Relationship Id="rId84" Type="http://schemas.openxmlformats.org/officeDocument/2006/relationships/image" Target="../media/image658.png"/><Relationship Id="rId138" Type="http://schemas.openxmlformats.org/officeDocument/2006/relationships/image" Target="../media/image685.png"/><Relationship Id="rId159" Type="http://schemas.openxmlformats.org/officeDocument/2006/relationships/customXml" Target="../ink/ink5717.xml"/><Relationship Id="rId170" Type="http://schemas.openxmlformats.org/officeDocument/2006/relationships/image" Target="../media/image701.png"/><Relationship Id="rId191" Type="http://schemas.openxmlformats.org/officeDocument/2006/relationships/customXml" Target="../ink/ink5733.xml"/><Relationship Id="rId205" Type="http://schemas.openxmlformats.org/officeDocument/2006/relationships/customXml" Target="../ink/ink5740.xml"/><Relationship Id="rId107" Type="http://schemas.openxmlformats.org/officeDocument/2006/relationships/customXml" Target="../ink/ink5691.xml"/><Relationship Id="rId11" Type="http://schemas.openxmlformats.org/officeDocument/2006/relationships/customXml" Target="../ink/ink5642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581.png"/><Relationship Id="rId128" Type="http://schemas.openxmlformats.org/officeDocument/2006/relationships/image" Target="../media/image680.png"/><Relationship Id="rId149" Type="http://schemas.openxmlformats.org/officeDocument/2006/relationships/customXml" Target="../ink/ink5712.xml"/><Relationship Id="rId5" Type="http://schemas.openxmlformats.org/officeDocument/2006/relationships/image" Target="../media/image12.png"/><Relationship Id="rId95" Type="http://schemas.openxmlformats.org/officeDocument/2006/relationships/customXml" Target="../ink/ink5685.xml"/><Relationship Id="rId160" Type="http://schemas.openxmlformats.org/officeDocument/2006/relationships/image" Target="../media/image696.png"/><Relationship Id="rId181" Type="http://schemas.openxmlformats.org/officeDocument/2006/relationships/customXml" Target="../ink/ink5728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675.png"/><Relationship Id="rId139" Type="http://schemas.openxmlformats.org/officeDocument/2006/relationships/customXml" Target="../ink/ink5707.xml"/><Relationship Id="rId85" Type="http://schemas.openxmlformats.org/officeDocument/2006/relationships/customXml" Target="../ink/ink5680.xml"/><Relationship Id="rId150" Type="http://schemas.openxmlformats.org/officeDocument/2006/relationships/image" Target="../media/image691.png"/><Relationship Id="rId171" Type="http://schemas.openxmlformats.org/officeDocument/2006/relationships/customXml" Target="../ink/ink5723.xml"/><Relationship Id="rId192" Type="http://schemas.openxmlformats.org/officeDocument/2006/relationships/image" Target="../media/image712.png"/><Relationship Id="rId206" Type="http://schemas.openxmlformats.org/officeDocument/2006/relationships/image" Target="../media/image719.png"/><Relationship Id="rId12" Type="http://schemas.openxmlformats.org/officeDocument/2006/relationships/image" Target="../media/image434.png"/><Relationship Id="rId33" Type="http://schemas.openxmlformats.org/officeDocument/2006/relationships/customXml" Target="../ink/ink5653.xml"/><Relationship Id="rId108" Type="http://schemas.openxmlformats.org/officeDocument/2006/relationships/image" Target="../media/image670.png"/><Relationship Id="rId129" Type="http://schemas.openxmlformats.org/officeDocument/2006/relationships/customXml" Target="../ink/ink5702.xml"/><Relationship Id="rId54" Type="http://schemas.openxmlformats.org/officeDocument/2006/relationships/customXml" Target="../ink/ink5664.xml"/><Relationship Id="rId75" Type="http://schemas.openxmlformats.org/officeDocument/2006/relationships/customXml" Target="../ink/ink5675.xml"/><Relationship Id="rId96" Type="http://schemas.openxmlformats.org/officeDocument/2006/relationships/image" Target="../media/image664.png"/><Relationship Id="rId140" Type="http://schemas.openxmlformats.org/officeDocument/2006/relationships/image" Target="../media/image686.png"/><Relationship Id="rId161" Type="http://schemas.openxmlformats.org/officeDocument/2006/relationships/customXml" Target="../ink/ink5718.xml"/><Relationship Id="rId182" Type="http://schemas.openxmlformats.org/officeDocument/2006/relationships/image" Target="../media/image707.png"/><Relationship Id="rId6" Type="http://schemas.openxmlformats.org/officeDocument/2006/relationships/customXml" Target="../ink/ink5639.xml"/><Relationship Id="rId23" Type="http://schemas.openxmlformats.org/officeDocument/2006/relationships/customXml" Target="../ink/ink5648.xml"/><Relationship Id="rId119" Type="http://schemas.openxmlformats.org/officeDocument/2006/relationships/customXml" Target="../ink/ink5697.xml"/><Relationship Id="rId44" Type="http://schemas.openxmlformats.org/officeDocument/2006/relationships/customXml" Target="../ink/ink5659.xml"/><Relationship Id="rId65" Type="http://schemas.openxmlformats.org/officeDocument/2006/relationships/customXml" Target="../ink/ink5670.xml"/><Relationship Id="rId86" Type="http://schemas.openxmlformats.org/officeDocument/2006/relationships/image" Target="../media/image659.png"/><Relationship Id="rId130" Type="http://schemas.openxmlformats.org/officeDocument/2006/relationships/image" Target="../media/image681.png"/><Relationship Id="rId151" Type="http://schemas.openxmlformats.org/officeDocument/2006/relationships/customXml" Target="../ink/ink5713.xml"/><Relationship Id="rId172" Type="http://schemas.openxmlformats.org/officeDocument/2006/relationships/image" Target="../media/image702.png"/><Relationship Id="rId193" Type="http://schemas.openxmlformats.org/officeDocument/2006/relationships/customXml" Target="../ink/ink5734.xml"/><Relationship Id="rId207" Type="http://schemas.openxmlformats.org/officeDocument/2006/relationships/customXml" Target="../ink/ink5741.xml"/><Relationship Id="rId13" Type="http://schemas.openxmlformats.org/officeDocument/2006/relationships/customXml" Target="../ink/ink5643.xml"/><Relationship Id="rId109" Type="http://schemas.openxmlformats.org/officeDocument/2006/relationships/customXml" Target="../ink/ink5692.xml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image" Target="../media/image625.png"/><Relationship Id="rId97" Type="http://schemas.openxmlformats.org/officeDocument/2006/relationships/customXml" Target="../ink/ink5686.xml"/><Relationship Id="rId120" Type="http://schemas.openxmlformats.org/officeDocument/2006/relationships/image" Target="../media/image676.png"/><Relationship Id="rId141" Type="http://schemas.openxmlformats.org/officeDocument/2006/relationships/customXml" Target="../ink/ink5708.xml"/><Relationship Id="rId7" Type="http://schemas.openxmlformats.org/officeDocument/2006/relationships/image" Target="../media/image432.png"/><Relationship Id="rId162" Type="http://schemas.openxmlformats.org/officeDocument/2006/relationships/image" Target="../media/image697.png"/><Relationship Id="rId183" Type="http://schemas.openxmlformats.org/officeDocument/2006/relationships/customXml" Target="../ink/ink5729.xml"/><Relationship Id="rId24" Type="http://schemas.openxmlformats.org/officeDocument/2006/relationships/image" Target="../media/image440.png"/><Relationship Id="rId40" Type="http://schemas.openxmlformats.org/officeDocument/2006/relationships/image" Target="../media/image448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5681.xml"/><Relationship Id="rId110" Type="http://schemas.openxmlformats.org/officeDocument/2006/relationships/image" Target="../media/image671.png"/><Relationship Id="rId115" Type="http://schemas.openxmlformats.org/officeDocument/2006/relationships/customXml" Target="../ink/ink5695.xml"/><Relationship Id="rId131" Type="http://schemas.openxmlformats.org/officeDocument/2006/relationships/customXml" Target="../ink/ink5703.xml"/><Relationship Id="rId136" Type="http://schemas.openxmlformats.org/officeDocument/2006/relationships/image" Target="../media/image684.png"/><Relationship Id="rId157" Type="http://schemas.openxmlformats.org/officeDocument/2006/relationships/customXml" Target="../ink/ink5716.xml"/><Relationship Id="rId178" Type="http://schemas.openxmlformats.org/officeDocument/2006/relationships/image" Target="../media/image705.png"/><Relationship Id="rId61" Type="http://schemas.openxmlformats.org/officeDocument/2006/relationships/customXml" Target="../ink/ink5668.xml"/><Relationship Id="rId82" Type="http://schemas.openxmlformats.org/officeDocument/2006/relationships/image" Target="../media/image657.png"/><Relationship Id="rId152" Type="http://schemas.openxmlformats.org/officeDocument/2006/relationships/image" Target="../media/image692.png"/><Relationship Id="rId173" Type="http://schemas.openxmlformats.org/officeDocument/2006/relationships/customXml" Target="../ink/ink5724.xml"/><Relationship Id="rId194" Type="http://schemas.openxmlformats.org/officeDocument/2006/relationships/image" Target="../media/image713.png"/><Relationship Id="rId199" Type="http://schemas.openxmlformats.org/officeDocument/2006/relationships/customXml" Target="../ink/ink5737.xml"/><Relationship Id="rId203" Type="http://schemas.openxmlformats.org/officeDocument/2006/relationships/customXml" Target="../ink/ink5739.xml"/><Relationship Id="rId208" Type="http://schemas.openxmlformats.org/officeDocument/2006/relationships/image" Target="../media/image720.png"/><Relationship Id="rId19" Type="http://schemas.openxmlformats.org/officeDocument/2006/relationships/customXml" Target="../ink/ink5646.xml"/><Relationship Id="rId14" Type="http://schemas.openxmlformats.org/officeDocument/2006/relationships/image" Target="../media/image435.png"/><Relationship Id="rId30" Type="http://schemas.openxmlformats.org/officeDocument/2006/relationships/image" Target="../media/image443.png"/><Relationship Id="rId35" Type="http://schemas.openxmlformats.org/officeDocument/2006/relationships/customXml" Target="../ink/ink5654.xml"/><Relationship Id="rId56" Type="http://schemas.openxmlformats.org/officeDocument/2006/relationships/customXml" Target="../ink/ink5665.xml"/><Relationship Id="rId77" Type="http://schemas.openxmlformats.org/officeDocument/2006/relationships/customXml" Target="../ink/ink5676.xml"/><Relationship Id="rId100" Type="http://schemas.openxmlformats.org/officeDocument/2006/relationships/image" Target="../media/image666.png"/><Relationship Id="rId105" Type="http://schemas.openxmlformats.org/officeDocument/2006/relationships/customXml" Target="../ink/ink5690.xml"/><Relationship Id="rId126" Type="http://schemas.openxmlformats.org/officeDocument/2006/relationships/image" Target="../media/image679.png"/><Relationship Id="rId147" Type="http://schemas.openxmlformats.org/officeDocument/2006/relationships/customXml" Target="../ink/ink5711.xml"/><Relationship Id="rId168" Type="http://schemas.openxmlformats.org/officeDocument/2006/relationships/image" Target="../media/image700.png"/><Relationship Id="rId8" Type="http://schemas.openxmlformats.org/officeDocument/2006/relationships/customXml" Target="../ink/ink5640.xml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5684.xml"/><Relationship Id="rId98" Type="http://schemas.openxmlformats.org/officeDocument/2006/relationships/image" Target="../media/image665.png"/><Relationship Id="rId121" Type="http://schemas.openxmlformats.org/officeDocument/2006/relationships/customXml" Target="../ink/ink5698.xml"/><Relationship Id="rId142" Type="http://schemas.openxmlformats.org/officeDocument/2006/relationships/image" Target="../media/image687.png"/><Relationship Id="rId163" Type="http://schemas.openxmlformats.org/officeDocument/2006/relationships/customXml" Target="../ink/ink5719.xml"/><Relationship Id="rId184" Type="http://schemas.openxmlformats.org/officeDocument/2006/relationships/image" Target="../media/image708.png"/><Relationship Id="rId189" Type="http://schemas.openxmlformats.org/officeDocument/2006/relationships/customXml" Target="../ink/ink5732.xml"/><Relationship Id="rId3" Type="http://schemas.openxmlformats.org/officeDocument/2006/relationships/image" Target="../media/image431.png"/><Relationship Id="rId25" Type="http://schemas.openxmlformats.org/officeDocument/2006/relationships/customXml" Target="../ink/ink5649.xml"/><Relationship Id="rId46" Type="http://schemas.openxmlformats.org/officeDocument/2006/relationships/customXml" Target="../ink/ink5660.xml"/><Relationship Id="rId67" Type="http://schemas.openxmlformats.org/officeDocument/2006/relationships/customXml" Target="../ink/ink5671.xml"/><Relationship Id="rId116" Type="http://schemas.openxmlformats.org/officeDocument/2006/relationships/image" Target="../media/image674.png"/><Relationship Id="rId137" Type="http://schemas.openxmlformats.org/officeDocument/2006/relationships/customXml" Target="../ink/ink5706.xml"/><Relationship Id="rId158" Type="http://schemas.openxmlformats.org/officeDocument/2006/relationships/image" Target="../media/image695.png"/><Relationship Id="rId20" Type="http://schemas.openxmlformats.org/officeDocument/2006/relationships/image" Target="../media/image438.png"/><Relationship Id="rId41" Type="http://schemas.openxmlformats.org/officeDocument/2006/relationships/customXml" Target="../ink/ink5657.xml"/><Relationship Id="rId62" Type="http://schemas.openxmlformats.org/officeDocument/2006/relationships/image" Target="../media/image458.png"/><Relationship Id="rId83" Type="http://schemas.openxmlformats.org/officeDocument/2006/relationships/customXml" Target="../ink/ink5679.xml"/><Relationship Id="rId88" Type="http://schemas.openxmlformats.org/officeDocument/2006/relationships/image" Target="../media/image660.png"/><Relationship Id="rId111" Type="http://schemas.openxmlformats.org/officeDocument/2006/relationships/customXml" Target="../ink/ink5693.xml"/><Relationship Id="rId132" Type="http://schemas.openxmlformats.org/officeDocument/2006/relationships/image" Target="../media/image682.png"/><Relationship Id="rId153" Type="http://schemas.openxmlformats.org/officeDocument/2006/relationships/customXml" Target="../ink/ink5714.xml"/><Relationship Id="rId174" Type="http://schemas.openxmlformats.org/officeDocument/2006/relationships/image" Target="../media/image703.png"/><Relationship Id="rId179" Type="http://schemas.openxmlformats.org/officeDocument/2006/relationships/customXml" Target="../ink/ink5727.xml"/><Relationship Id="rId195" Type="http://schemas.openxmlformats.org/officeDocument/2006/relationships/customXml" Target="../ink/ink5735.xml"/><Relationship Id="rId190" Type="http://schemas.openxmlformats.org/officeDocument/2006/relationships/image" Target="../media/image711.png"/><Relationship Id="rId204" Type="http://schemas.openxmlformats.org/officeDocument/2006/relationships/image" Target="../media/image718.png"/><Relationship Id="rId15" Type="http://schemas.openxmlformats.org/officeDocument/2006/relationships/customXml" Target="../ink/ink5644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image" Target="../media/image669.png"/><Relationship Id="rId127" Type="http://schemas.openxmlformats.org/officeDocument/2006/relationships/customXml" Target="../ink/ink5701.xml"/><Relationship Id="rId10" Type="http://schemas.openxmlformats.org/officeDocument/2006/relationships/customXml" Target="../ink/ink5641.xml"/><Relationship Id="rId31" Type="http://schemas.openxmlformats.org/officeDocument/2006/relationships/customXml" Target="../ink/ink5652.xml"/><Relationship Id="rId52" Type="http://schemas.openxmlformats.org/officeDocument/2006/relationships/customXml" Target="../ink/ink5663.xml"/><Relationship Id="rId73" Type="http://schemas.openxmlformats.org/officeDocument/2006/relationships/customXml" Target="../ink/ink5674.xml"/><Relationship Id="rId78" Type="http://schemas.openxmlformats.org/officeDocument/2006/relationships/image" Target="../media/image655.png"/><Relationship Id="rId94" Type="http://schemas.openxmlformats.org/officeDocument/2006/relationships/image" Target="../media/image663.png"/><Relationship Id="rId99" Type="http://schemas.openxmlformats.org/officeDocument/2006/relationships/customXml" Target="../ink/ink5687.xml"/><Relationship Id="rId101" Type="http://schemas.openxmlformats.org/officeDocument/2006/relationships/customXml" Target="../ink/ink5688.xml"/><Relationship Id="rId122" Type="http://schemas.openxmlformats.org/officeDocument/2006/relationships/image" Target="../media/image677.png"/><Relationship Id="rId143" Type="http://schemas.openxmlformats.org/officeDocument/2006/relationships/customXml" Target="../ink/ink5709.xml"/><Relationship Id="rId148" Type="http://schemas.openxmlformats.org/officeDocument/2006/relationships/image" Target="../media/image690.png"/><Relationship Id="rId164" Type="http://schemas.openxmlformats.org/officeDocument/2006/relationships/image" Target="../media/image698.png"/><Relationship Id="rId169" Type="http://schemas.openxmlformats.org/officeDocument/2006/relationships/customXml" Target="../ink/ink5722.xml"/><Relationship Id="rId185" Type="http://schemas.openxmlformats.org/officeDocument/2006/relationships/customXml" Target="../ink/ink5730.xml"/><Relationship Id="rId4" Type="http://schemas.openxmlformats.org/officeDocument/2006/relationships/customXml" Target="../ink/ink5638.xml"/><Relationship Id="rId9" Type="http://schemas.openxmlformats.org/officeDocument/2006/relationships/image" Target="../media/image433.png"/><Relationship Id="rId180" Type="http://schemas.openxmlformats.org/officeDocument/2006/relationships/image" Target="../media/image706.png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5682.xml"/><Relationship Id="rId112" Type="http://schemas.openxmlformats.org/officeDocument/2006/relationships/image" Target="../media/image672.png"/><Relationship Id="rId133" Type="http://schemas.openxmlformats.org/officeDocument/2006/relationships/customXml" Target="../ink/ink5704.xml"/><Relationship Id="rId154" Type="http://schemas.openxmlformats.org/officeDocument/2006/relationships/image" Target="../media/image693.png"/><Relationship Id="rId175" Type="http://schemas.openxmlformats.org/officeDocument/2006/relationships/customXml" Target="../ink/ink5725.xml"/><Relationship Id="rId196" Type="http://schemas.openxmlformats.org/officeDocument/2006/relationships/image" Target="../media/image714.png"/><Relationship Id="rId200" Type="http://schemas.openxmlformats.org/officeDocument/2006/relationships/image" Target="../media/image716.png"/><Relationship Id="rId16" Type="http://schemas.openxmlformats.org/officeDocument/2006/relationships/image" Target="../media/image436.png"/><Relationship Id="rId37" Type="http://schemas.openxmlformats.org/officeDocument/2006/relationships/customXml" Target="../ink/ink5655.xml"/><Relationship Id="rId58" Type="http://schemas.openxmlformats.org/officeDocument/2006/relationships/customXml" Target="../ink/ink5666.xml"/><Relationship Id="rId79" Type="http://schemas.openxmlformats.org/officeDocument/2006/relationships/customXml" Target="../ink/ink5677.xml"/><Relationship Id="rId102" Type="http://schemas.openxmlformats.org/officeDocument/2006/relationships/image" Target="../media/image667.png"/><Relationship Id="rId123" Type="http://schemas.openxmlformats.org/officeDocument/2006/relationships/customXml" Target="../ink/ink5699.xml"/><Relationship Id="rId144" Type="http://schemas.openxmlformats.org/officeDocument/2006/relationships/image" Target="../media/image688.png"/><Relationship Id="rId90" Type="http://schemas.openxmlformats.org/officeDocument/2006/relationships/image" Target="../media/image661.png"/><Relationship Id="rId165" Type="http://schemas.openxmlformats.org/officeDocument/2006/relationships/customXml" Target="../ink/ink5720.xml"/><Relationship Id="rId186" Type="http://schemas.openxmlformats.org/officeDocument/2006/relationships/image" Target="../media/image709.png"/><Relationship Id="rId27" Type="http://schemas.openxmlformats.org/officeDocument/2006/relationships/customXml" Target="../ink/ink5650.xml"/><Relationship Id="rId48" Type="http://schemas.openxmlformats.org/officeDocument/2006/relationships/customXml" Target="../ink/ink5661.xml"/><Relationship Id="rId69" Type="http://schemas.openxmlformats.org/officeDocument/2006/relationships/customXml" Target="../ink/ink5672.xml"/><Relationship Id="rId113" Type="http://schemas.openxmlformats.org/officeDocument/2006/relationships/customXml" Target="../ink/ink5694.xml"/><Relationship Id="rId134" Type="http://schemas.openxmlformats.org/officeDocument/2006/relationships/image" Target="../media/image683.png"/><Relationship Id="rId80" Type="http://schemas.openxmlformats.org/officeDocument/2006/relationships/image" Target="../media/image656.png"/><Relationship Id="rId155" Type="http://schemas.openxmlformats.org/officeDocument/2006/relationships/customXml" Target="../ink/ink5715.xml"/><Relationship Id="rId176" Type="http://schemas.openxmlformats.org/officeDocument/2006/relationships/image" Target="../media/image704.png"/><Relationship Id="rId197" Type="http://schemas.openxmlformats.org/officeDocument/2006/relationships/customXml" Target="../ink/ink5736.xml"/><Relationship Id="rId201" Type="http://schemas.openxmlformats.org/officeDocument/2006/relationships/customXml" Target="../ink/ink5738.xml"/><Relationship Id="rId17" Type="http://schemas.openxmlformats.org/officeDocument/2006/relationships/customXml" Target="../ink/ink5645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5689.xml"/><Relationship Id="rId124" Type="http://schemas.openxmlformats.org/officeDocument/2006/relationships/image" Target="../media/image678.png"/><Relationship Id="rId70" Type="http://schemas.openxmlformats.org/officeDocument/2006/relationships/image" Target="../media/image462.png"/><Relationship Id="rId91" Type="http://schemas.openxmlformats.org/officeDocument/2006/relationships/customXml" Target="../ink/ink5683.xml"/><Relationship Id="rId145" Type="http://schemas.openxmlformats.org/officeDocument/2006/relationships/customXml" Target="../ink/ink5710.xml"/><Relationship Id="rId166" Type="http://schemas.openxmlformats.org/officeDocument/2006/relationships/image" Target="../media/image699.png"/><Relationship Id="rId187" Type="http://schemas.openxmlformats.org/officeDocument/2006/relationships/customXml" Target="../ink/ink5731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673.png"/><Relationship Id="rId60" Type="http://schemas.openxmlformats.org/officeDocument/2006/relationships/customXml" Target="../ink/ink5667.xml"/><Relationship Id="rId81" Type="http://schemas.openxmlformats.org/officeDocument/2006/relationships/customXml" Target="../ink/ink5678.xml"/><Relationship Id="rId135" Type="http://schemas.openxmlformats.org/officeDocument/2006/relationships/customXml" Target="../ink/ink5705.xml"/><Relationship Id="rId156" Type="http://schemas.openxmlformats.org/officeDocument/2006/relationships/image" Target="../media/image694.png"/><Relationship Id="rId177" Type="http://schemas.openxmlformats.org/officeDocument/2006/relationships/customXml" Target="../ink/ink5726.xml"/><Relationship Id="rId198" Type="http://schemas.openxmlformats.org/officeDocument/2006/relationships/image" Target="../media/image715.png"/><Relationship Id="rId202" Type="http://schemas.openxmlformats.org/officeDocument/2006/relationships/image" Target="../media/image717.png"/><Relationship Id="rId18" Type="http://schemas.openxmlformats.org/officeDocument/2006/relationships/image" Target="../media/image437.png"/><Relationship Id="rId39" Type="http://schemas.openxmlformats.org/officeDocument/2006/relationships/customXml" Target="../ink/ink5656.xml"/><Relationship Id="rId50" Type="http://schemas.openxmlformats.org/officeDocument/2006/relationships/customXml" Target="../ink/ink5662.xml"/><Relationship Id="rId104" Type="http://schemas.openxmlformats.org/officeDocument/2006/relationships/image" Target="../media/image668.png"/><Relationship Id="rId125" Type="http://schemas.openxmlformats.org/officeDocument/2006/relationships/customXml" Target="../ink/ink5700.xml"/><Relationship Id="rId146" Type="http://schemas.openxmlformats.org/officeDocument/2006/relationships/image" Target="../media/image689.png"/><Relationship Id="rId167" Type="http://schemas.openxmlformats.org/officeDocument/2006/relationships/customXml" Target="../ink/ink5721.xml"/><Relationship Id="rId188" Type="http://schemas.openxmlformats.org/officeDocument/2006/relationships/image" Target="../media/image710.png"/><Relationship Id="rId71" Type="http://schemas.openxmlformats.org/officeDocument/2006/relationships/customXml" Target="../ink/ink5673.xml"/><Relationship Id="rId92" Type="http://schemas.openxmlformats.org/officeDocument/2006/relationships/image" Target="../media/image662.png"/><Relationship Id="rId2" Type="http://schemas.openxmlformats.org/officeDocument/2006/relationships/customXml" Target="../ink/ink5637.xml"/><Relationship Id="rId29" Type="http://schemas.openxmlformats.org/officeDocument/2006/relationships/customXml" Target="../ink/ink5651.xml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801.xml"/><Relationship Id="rId21" Type="http://schemas.openxmlformats.org/officeDocument/2006/relationships/customXml" Target="../ink/ink5752.xml"/><Relationship Id="rId42" Type="http://schemas.openxmlformats.org/officeDocument/2006/relationships/customXml" Target="../ink/ink5763.xml"/><Relationship Id="rId63" Type="http://schemas.openxmlformats.org/officeDocument/2006/relationships/customXml" Target="../ink/ink5774.xml"/><Relationship Id="rId84" Type="http://schemas.openxmlformats.org/officeDocument/2006/relationships/image" Target="../media/image658.png"/><Relationship Id="rId138" Type="http://schemas.openxmlformats.org/officeDocument/2006/relationships/image" Target="../media/image685.png"/><Relationship Id="rId159" Type="http://schemas.openxmlformats.org/officeDocument/2006/relationships/customXml" Target="../ink/ink5822.xml"/><Relationship Id="rId170" Type="http://schemas.openxmlformats.org/officeDocument/2006/relationships/image" Target="../media/image701.png"/><Relationship Id="rId191" Type="http://schemas.openxmlformats.org/officeDocument/2006/relationships/customXml" Target="../ink/ink5838.xml"/><Relationship Id="rId205" Type="http://schemas.openxmlformats.org/officeDocument/2006/relationships/customXml" Target="../ink/ink5845.xml"/><Relationship Id="rId226" Type="http://schemas.openxmlformats.org/officeDocument/2006/relationships/image" Target="../media/image729.png"/><Relationship Id="rId107" Type="http://schemas.openxmlformats.org/officeDocument/2006/relationships/customXml" Target="../ink/ink5796.xml"/><Relationship Id="rId11" Type="http://schemas.openxmlformats.org/officeDocument/2006/relationships/customXml" Target="../ink/ink5747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581.png"/><Relationship Id="rId128" Type="http://schemas.openxmlformats.org/officeDocument/2006/relationships/image" Target="../media/image680.png"/><Relationship Id="rId149" Type="http://schemas.openxmlformats.org/officeDocument/2006/relationships/customXml" Target="../ink/ink5817.xml"/><Relationship Id="rId5" Type="http://schemas.openxmlformats.org/officeDocument/2006/relationships/image" Target="../media/image12.png"/><Relationship Id="rId95" Type="http://schemas.openxmlformats.org/officeDocument/2006/relationships/customXml" Target="../ink/ink5790.xml"/><Relationship Id="rId160" Type="http://schemas.openxmlformats.org/officeDocument/2006/relationships/image" Target="../media/image696.png"/><Relationship Id="rId181" Type="http://schemas.openxmlformats.org/officeDocument/2006/relationships/customXml" Target="../ink/ink5833.xml"/><Relationship Id="rId216" Type="http://schemas.openxmlformats.org/officeDocument/2006/relationships/image" Target="../media/image724.png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675.png"/><Relationship Id="rId139" Type="http://schemas.openxmlformats.org/officeDocument/2006/relationships/customXml" Target="../ink/ink5812.xml"/><Relationship Id="rId85" Type="http://schemas.openxmlformats.org/officeDocument/2006/relationships/customXml" Target="../ink/ink5785.xml"/><Relationship Id="rId150" Type="http://schemas.openxmlformats.org/officeDocument/2006/relationships/image" Target="../media/image691.png"/><Relationship Id="rId171" Type="http://schemas.openxmlformats.org/officeDocument/2006/relationships/customXml" Target="../ink/ink5828.xml"/><Relationship Id="rId192" Type="http://schemas.openxmlformats.org/officeDocument/2006/relationships/image" Target="../media/image712.png"/><Relationship Id="rId206" Type="http://schemas.openxmlformats.org/officeDocument/2006/relationships/image" Target="../media/image719.png"/><Relationship Id="rId227" Type="http://schemas.openxmlformats.org/officeDocument/2006/relationships/customXml" Target="../ink/ink5856.xml"/><Relationship Id="rId12" Type="http://schemas.openxmlformats.org/officeDocument/2006/relationships/image" Target="../media/image434.png"/><Relationship Id="rId33" Type="http://schemas.openxmlformats.org/officeDocument/2006/relationships/customXml" Target="../ink/ink5758.xml"/><Relationship Id="rId108" Type="http://schemas.openxmlformats.org/officeDocument/2006/relationships/image" Target="../media/image670.png"/><Relationship Id="rId129" Type="http://schemas.openxmlformats.org/officeDocument/2006/relationships/customXml" Target="../ink/ink5807.xml"/><Relationship Id="rId54" Type="http://schemas.openxmlformats.org/officeDocument/2006/relationships/customXml" Target="../ink/ink5769.xml"/><Relationship Id="rId75" Type="http://schemas.openxmlformats.org/officeDocument/2006/relationships/customXml" Target="../ink/ink5780.xml"/><Relationship Id="rId96" Type="http://schemas.openxmlformats.org/officeDocument/2006/relationships/image" Target="../media/image664.png"/><Relationship Id="rId140" Type="http://schemas.openxmlformats.org/officeDocument/2006/relationships/image" Target="../media/image686.png"/><Relationship Id="rId161" Type="http://schemas.openxmlformats.org/officeDocument/2006/relationships/customXml" Target="../ink/ink5823.xml"/><Relationship Id="rId182" Type="http://schemas.openxmlformats.org/officeDocument/2006/relationships/image" Target="../media/image707.png"/><Relationship Id="rId217" Type="http://schemas.openxmlformats.org/officeDocument/2006/relationships/customXml" Target="../ink/ink5851.xml"/><Relationship Id="rId6" Type="http://schemas.openxmlformats.org/officeDocument/2006/relationships/customXml" Target="../ink/ink5744.xml"/><Relationship Id="rId23" Type="http://schemas.openxmlformats.org/officeDocument/2006/relationships/customXml" Target="../ink/ink5753.xml"/><Relationship Id="rId119" Type="http://schemas.openxmlformats.org/officeDocument/2006/relationships/customXml" Target="../ink/ink5802.xml"/><Relationship Id="rId44" Type="http://schemas.openxmlformats.org/officeDocument/2006/relationships/customXml" Target="../ink/ink5764.xml"/><Relationship Id="rId65" Type="http://schemas.openxmlformats.org/officeDocument/2006/relationships/customXml" Target="../ink/ink5775.xml"/><Relationship Id="rId86" Type="http://schemas.openxmlformats.org/officeDocument/2006/relationships/image" Target="../media/image659.png"/><Relationship Id="rId130" Type="http://schemas.openxmlformats.org/officeDocument/2006/relationships/image" Target="../media/image681.png"/><Relationship Id="rId151" Type="http://schemas.openxmlformats.org/officeDocument/2006/relationships/customXml" Target="../ink/ink5818.xml"/><Relationship Id="rId172" Type="http://schemas.openxmlformats.org/officeDocument/2006/relationships/image" Target="../media/image702.png"/><Relationship Id="rId193" Type="http://schemas.openxmlformats.org/officeDocument/2006/relationships/customXml" Target="../ink/ink5839.xml"/><Relationship Id="rId207" Type="http://schemas.openxmlformats.org/officeDocument/2006/relationships/customXml" Target="../ink/ink5846.xml"/><Relationship Id="rId228" Type="http://schemas.openxmlformats.org/officeDocument/2006/relationships/image" Target="../media/image730.png"/><Relationship Id="rId13" Type="http://schemas.openxmlformats.org/officeDocument/2006/relationships/customXml" Target="../ink/ink5748.xml"/><Relationship Id="rId109" Type="http://schemas.openxmlformats.org/officeDocument/2006/relationships/customXml" Target="../ink/ink5797.xml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image" Target="../media/image625.png"/><Relationship Id="rId97" Type="http://schemas.openxmlformats.org/officeDocument/2006/relationships/customXml" Target="../ink/ink5791.xml"/><Relationship Id="rId120" Type="http://schemas.openxmlformats.org/officeDocument/2006/relationships/image" Target="../media/image676.png"/><Relationship Id="rId141" Type="http://schemas.openxmlformats.org/officeDocument/2006/relationships/customXml" Target="../ink/ink5813.xml"/><Relationship Id="rId7" Type="http://schemas.openxmlformats.org/officeDocument/2006/relationships/image" Target="../media/image432.png"/><Relationship Id="rId162" Type="http://schemas.openxmlformats.org/officeDocument/2006/relationships/image" Target="../media/image697.png"/><Relationship Id="rId183" Type="http://schemas.openxmlformats.org/officeDocument/2006/relationships/customXml" Target="../ink/ink5834.xml"/><Relationship Id="rId218" Type="http://schemas.openxmlformats.org/officeDocument/2006/relationships/image" Target="../media/image725.png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5786.xml"/><Relationship Id="rId110" Type="http://schemas.openxmlformats.org/officeDocument/2006/relationships/image" Target="../media/image671.png"/><Relationship Id="rId131" Type="http://schemas.openxmlformats.org/officeDocument/2006/relationships/customXml" Target="../ink/ink5808.xml"/><Relationship Id="rId152" Type="http://schemas.openxmlformats.org/officeDocument/2006/relationships/image" Target="../media/image692.png"/><Relationship Id="rId173" Type="http://schemas.openxmlformats.org/officeDocument/2006/relationships/customXml" Target="../ink/ink5829.xml"/><Relationship Id="rId194" Type="http://schemas.openxmlformats.org/officeDocument/2006/relationships/image" Target="../media/image713.png"/><Relationship Id="rId208" Type="http://schemas.openxmlformats.org/officeDocument/2006/relationships/image" Target="../media/image720.png"/><Relationship Id="rId229" Type="http://schemas.openxmlformats.org/officeDocument/2006/relationships/customXml" Target="../ink/ink5857.xml"/><Relationship Id="rId14" Type="http://schemas.openxmlformats.org/officeDocument/2006/relationships/image" Target="../media/image435.png"/><Relationship Id="rId35" Type="http://schemas.openxmlformats.org/officeDocument/2006/relationships/customXml" Target="../ink/ink5759.xml"/><Relationship Id="rId56" Type="http://schemas.openxmlformats.org/officeDocument/2006/relationships/customXml" Target="../ink/ink5770.xml"/><Relationship Id="rId77" Type="http://schemas.openxmlformats.org/officeDocument/2006/relationships/customXml" Target="../ink/ink5781.xml"/><Relationship Id="rId100" Type="http://schemas.openxmlformats.org/officeDocument/2006/relationships/image" Target="../media/image666.png"/><Relationship Id="rId8" Type="http://schemas.openxmlformats.org/officeDocument/2006/relationships/customXml" Target="../ink/ink5745.xml"/><Relationship Id="rId98" Type="http://schemas.openxmlformats.org/officeDocument/2006/relationships/image" Target="../media/image665.png"/><Relationship Id="rId121" Type="http://schemas.openxmlformats.org/officeDocument/2006/relationships/customXml" Target="../ink/ink5803.xml"/><Relationship Id="rId142" Type="http://schemas.openxmlformats.org/officeDocument/2006/relationships/image" Target="../media/image687.png"/><Relationship Id="rId163" Type="http://schemas.openxmlformats.org/officeDocument/2006/relationships/customXml" Target="../ink/ink5824.xml"/><Relationship Id="rId184" Type="http://schemas.openxmlformats.org/officeDocument/2006/relationships/image" Target="../media/image708.png"/><Relationship Id="rId219" Type="http://schemas.openxmlformats.org/officeDocument/2006/relationships/customXml" Target="../ink/ink5852.xml"/><Relationship Id="rId230" Type="http://schemas.openxmlformats.org/officeDocument/2006/relationships/image" Target="../media/image731.png"/><Relationship Id="rId25" Type="http://schemas.openxmlformats.org/officeDocument/2006/relationships/customXml" Target="../ink/ink5754.xml"/><Relationship Id="rId46" Type="http://schemas.openxmlformats.org/officeDocument/2006/relationships/customXml" Target="../ink/ink5765.xml"/><Relationship Id="rId67" Type="http://schemas.openxmlformats.org/officeDocument/2006/relationships/customXml" Target="../ink/ink5776.xml"/><Relationship Id="rId116" Type="http://schemas.openxmlformats.org/officeDocument/2006/relationships/image" Target="../media/image674.png"/><Relationship Id="rId137" Type="http://schemas.openxmlformats.org/officeDocument/2006/relationships/customXml" Target="../ink/ink5811.xml"/><Relationship Id="rId158" Type="http://schemas.openxmlformats.org/officeDocument/2006/relationships/image" Target="../media/image695.png"/><Relationship Id="rId20" Type="http://schemas.openxmlformats.org/officeDocument/2006/relationships/image" Target="../media/image438.png"/><Relationship Id="rId41" Type="http://schemas.openxmlformats.org/officeDocument/2006/relationships/customXml" Target="../ink/ink5762.xml"/><Relationship Id="rId62" Type="http://schemas.openxmlformats.org/officeDocument/2006/relationships/image" Target="../media/image458.png"/><Relationship Id="rId83" Type="http://schemas.openxmlformats.org/officeDocument/2006/relationships/customXml" Target="../ink/ink5784.xml"/><Relationship Id="rId88" Type="http://schemas.openxmlformats.org/officeDocument/2006/relationships/image" Target="../media/image660.png"/><Relationship Id="rId111" Type="http://schemas.openxmlformats.org/officeDocument/2006/relationships/customXml" Target="../ink/ink5798.xml"/><Relationship Id="rId132" Type="http://schemas.openxmlformats.org/officeDocument/2006/relationships/image" Target="../media/image682.png"/><Relationship Id="rId153" Type="http://schemas.openxmlformats.org/officeDocument/2006/relationships/customXml" Target="../ink/ink5819.xml"/><Relationship Id="rId174" Type="http://schemas.openxmlformats.org/officeDocument/2006/relationships/image" Target="../media/image703.png"/><Relationship Id="rId179" Type="http://schemas.openxmlformats.org/officeDocument/2006/relationships/customXml" Target="../ink/ink5832.xml"/><Relationship Id="rId195" Type="http://schemas.openxmlformats.org/officeDocument/2006/relationships/customXml" Target="../ink/ink5840.xml"/><Relationship Id="rId209" Type="http://schemas.openxmlformats.org/officeDocument/2006/relationships/customXml" Target="../ink/ink5847.xml"/><Relationship Id="rId190" Type="http://schemas.openxmlformats.org/officeDocument/2006/relationships/image" Target="../media/image711.png"/><Relationship Id="rId204" Type="http://schemas.openxmlformats.org/officeDocument/2006/relationships/image" Target="../media/image718.png"/><Relationship Id="rId220" Type="http://schemas.openxmlformats.org/officeDocument/2006/relationships/image" Target="../media/image726.png"/><Relationship Id="rId225" Type="http://schemas.openxmlformats.org/officeDocument/2006/relationships/customXml" Target="../ink/ink5855.xml"/><Relationship Id="rId15" Type="http://schemas.openxmlformats.org/officeDocument/2006/relationships/customXml" Target="../ink/ink5749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6" Type="http://schemas.openxmlformats.org/officeDocument/2006/relationships/image" Target="../media/image669.png"/><Relationship Id="rId127" Type="http://schemas.openxmlformats.org/officeDocument/2006/relationships/customXml" Target="../ink/ink5806.xml"/><Relationship Id="rId10" Type="http://schemas.openxmlformats.org/officeDocument/2006/relationships/customXml" Target="../ink/ink5746.xml"/><Relationship Id="rId31" Type="http://schemas.openxmlformats.org/officeDocument/2006/relationships/customXml" Target="../ink/ink5757.xml"/><Relationship Id="rId52" Type="http://schemas.openxmlformats.org/officeDocument/2006/relationships/customXml" Target="../ink/ink5768.xml"/><Relationship Id="rId73" Type="http://schemas.openxmlformats.org/officeDocument/2006/relationships/customXml" Target="../ink/ink5779.xml"/><Relationship Id="rId78" Type="http://schemas.openxmlformats.org/officeDocument/2006/relationships/image" Target="../media/image655.png"/><Relationship Id="rId94" Type="http://schemas.openxmlformats.org/officeDocument/2006/relationships/image" Target="../media/image663.png"/><Relationship Id="rId99" Type="http://schemas.openxmlformats.org/officeDocument/2006/relationships/customXml" Target="../ink/ink5792.xml"/><Relationship Id="rId101" Type="http://schemas.openxmlformats.org/officeDocument/2006/relationships/customXml" Target="../ink/ink5793.xml"/><Relationship Id="rId122" Type="http://schemas.openxmlformats.org/officeDocument/2006/relationships/image" Target="../media/image677.png"/><Relationship Id="rId143" Type="http://schemas.openxmlformats.org/officeDocument/2006/relationships/customXml" Target="../ink/ink5814.xml"/><Relationship Id="rId148" Type="http://schemas.openxmlformats.org/officeDocument/2006/relationships/image" Target="../media/image690.png"/><Relationship Id="rId164" Type="http://schemas.openxmlformats.org/officeDocument/2006/relationships/image" Target="../media/image698.png"/><Relationship Id="rId169" Type="http://schemas.openxmlformats.org/officeDocument/2006/relationships/customXml" Target="../ink/ink5827.xml"/><Relationship Id="rId185" Type="http://schemas.openxmlformats.org/officeDocument/2006/relationships/customXml" Target="../ink/ink5835.xml"/><Relationship Id="rId4" Type="http://schemas.openxmlformats.org/officeDocument/2006/relationships/customXml" Target="../ink/ink5743.xml"/><Relationship Id="rId9" Type="http://schemas.openxmlformats.org/officeDocument/2006/relationships/image" Target="../media/image433.png"/><Relationship Id="rId180" Type="http://schemas.openxmlformats.org/officeDocument/2006/relationships/image" Target="../media/image706.png"/><Relationship Id="rId210" Type="http://schemas.openxmlformats.org/officeDocument/2006/relationships/image" Target="../media/image721.png"/><Relationship Id="rId215" Type="http://schemas.openxmlformats.org/officeDocument/2006/relationships/customXml" Target="../ink/ink5850.xml"/><Relationship Id="rId26" Type="http://schemas.openxmlformats.org/officeDocument/2006/relationships/image" Target="../media/image4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5787.xml"/><Relationship Id="rId112" Type="http://schemas.openxmlformats.org/officeDocument/2006/relationships/image" Target="../media/image672.png"/><Relationship Id="rId133" Type="http://schemas.openxmlformats.org/officeDocument/2006/relationships/customXml" Target="../ink/ink5809.xml"/><Relationship Id="rId154" Type="http://schemas.openxmlformats.org/officeDocument/2006/relationships/image" Target="../media/image693.png"/><Relationship Id="rId175" Type="http://schemas.openxmlformats.org/officeDocument/2006/relationships/customXml" Target="../ink/ink5830.xml"/><Relationship Id="rId196" Type="http://schemas.openxmlformats.org/officeDocument/2006/relationships/image" Target="../media/image714.png"/><Relationship Id="rId200" Type="http://schemas.openxmlformats.org/officeDocument/2006/relationships/image" Target="../media/image716.png"/><Relationship Id="rId16" Type="http://schemas.openxmlformats.org/officeDocument/2006/relationships/image" Target="../media/image436.png"/><Relationship Id="rId221" Type="http://schemas.openxmlformats.org/officeDocument/2006/relationships/customXml" Target="../ink/ink5853.xml"/><Relationship Id="rId37" Type="http://schemas.openxmlformats.org/officeDocument/2006/relationships/customXml" Target="../ink/ink5760.xml"/><Relationship Id="rId58" Type="http://schemas.openxmlformats.org/officeDocument/2006/relationships/customXml" Target="../ink/ink5771.xml"/><Relationship Id="rId79" Type="http://schemas.openxmlformats.org/officeDocument/2006/relationships/customXml" Target="../ink/ink5782.xml"/><Relationship Id="rId102" Type="http://schemas.openxmlformats.org/officeDocument/2006/relationships/image" Target="../media/image667.png"/><Relationship Id="rId123" Type="http://schemas.openxmlformats.org/officeDocument/2006/relationships/customXml" Target="../ink/ink5804.xml"/><Relationship Id="rId144" Type="http://schemas.openxmlformats.org/officeDocument/2006/relationships/image" Target="../media/image688.png"/><Relationship Id="rId90" Type="http://schemas.openxmlformats.org/officeDocument/2006/relationships/image" Target="../media/image661.png"/><Relationship Id="rId165" Type="http://schemas.openxmlformats.org/officeDocument/2006/relationships/customXml" Target="../ink/ink5825.xml"/><Relationship Id="rId186" Type="http://schemas.openxmlformats.org/officeDocument/2006/relationships/image" Target="../media/image709.png"/><Relationship Id="rId211" Type="http://schemas.openxmlformats.org/officeDocument/2006/relationships/customXml" Target="../ink/ink5848.xml"/><Relationship Id="rId27" Type="http://schemas.openxmlformats.org/officeDocument/2006/relationships/customXml" Target="../ink/ink5755.xml"/><Relationship Id="rId48" Type="http://schemas.openxmlformats.org/officeDocument/2006/relationships/customXml" Target="../ink/ink5766.xml"/><Relationship Id="rId69" Type="http://schemas.openxmlformats.org/officeDocument/2006/relationships/customXml" Target="../ink/ink5777.xml"/><Relationship Id="rId113" Type="http://schemas.openxmlformats.org/officeDocument/2006/relationships/customXml" Target="../ink/ink5799.xml"/><Relationship Id="rId134" Type="http://schemas.openxmlformats.org/officeDocument/2006/relationships/image" Target="../media/image683.png"/><Relationship Id="rId80" Type="http://schemas.openxmlformats.org/officeDocument/2006/relationships/image" Target="../media/image656.png"/><Relationship Id="rId155" Type="http://schemas.openxmlformats.org/officeDocument/2006/relationships/customXml" Target="../ink/ink5820.xml"/><Relationship Id="rId176" Type="http://schemas.openxmlformats.org/officeDocument/2006/relationships/image" Target="../media/image704.png"/><Relationship Id="rId197" Type="http://schemas.openxmlformats.org/officeDocument/2006/relationships/customXml" Target="../ink/ink5841.xml"/><Relationship Id="rId201" Type="http://schemas.openxmlformats.org/officeDocument/2006/relationships/customXml" Target="../ink/ink5843.xml"/><Relationship Id="rId222" Type="http://schemas.openxmlformats.org/officeDocument/2006/relationships/image" Target="../media/image727.png"/><Relationship Id="rId17" Type="http://schemas.openxmlformats.org/officeDocument/2006/relationships/customXml" Target="../ink/ink5750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5794.xml"/><Relationship Id="rId124" Type="http://schemas.openxmlformats.org/officeDocument/2006/relationships/image" Target="../media/image678.png"/><Relationship Id="rId70" Type="http://schemas.openxmlformats.org/officeDocument/2006/relationships/image" Target="../media/image462.png"/><Relationship Id="rId91" Type="http://schemas.openxmlformats.org/officeDocument/2006/relationships/customXml" Target="../ink/ink5788.xml"/><Relationship Id="rId145" Type="http://schemas.openxmlformats.org/officeDocument/2006/relationships/customXml" Target="../ink/ink5815.xml"/><Relationship Id="rId166" Type="http://schemas.openxmlformats.org/officeDocument/2006/relationships/image" Target="../media/image699.png"/><Relationship Id="rId187" Type="http://schemas.openxmlformats.org/officeDocument/2006/relationships/customXml" Target="../ink/ink583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22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673.png"/><Relationship Id="rId60" Type="http://schemas.openxmlformats.org/officeDocument/2006/relationships/customXml" Target="../ink/ink5772.xml"/><Relationship Id="rId81" Type="http://schemas.openxmlformats.org/officeDocument/2006/relationships/customXml" Target="../ink/ink5783.xml"/><Relationship Id="rId135" Type="http://schemas.openxmlformats.org/officeDocument/2006/relationships/customXml" Target="../ink/ink5810.xml"/><Relationship Id="rId156" Type="http://schemas.openxmlformats.org/officeDocument/2006/relationships/image" Target="../media/image694.png"/><Relationship Id="rId177" Type="http://schemas.openxmlformats.org/officeDocument/2006/relationships/customXml" Target="../ink/ink5831.xml"/><Relationship Id="rId198" Type="http://schemas.openxmlformats.org/officeDocument/2006/relationships/image" Target="../media/image715.png"/><Relationship Id="rId202" Type="http://schemas.openxmlformats.org/officeDocument/2006/relationships/image" Target="../media/image717.png"/><Relationship Id="rId223" Type="http://schemas.openxmlformats.org/officeDocument/2006/relationships/customXml" Target="../ink/ink5854.xml"/><Relationship Id="rId18" Type="http://schemas.openxmlformats.org/officeDocument/2006/relationships/image" Target="../media/image437.png"/><Relationship Id="rId39" Type="http://schemas.openxmlformats.org/officeDocument/2006/relationships/customXml" Target="../ink/ink5761.xml"/><Relationship Id="rId50" Type="http://schemas.openxmlformats.org/officeDocument/2006/relationships/customXml" Target="../ink/ink5767.xml"/><Relationship Id="rId104" Type="http://schemas.openxmlformats.org/officeDocument/2006/relationships/image" Target="../media/image668.png"/><Relationship Id="rId125" Type="http://schemas.openxmlformats.org/officeDocument/2006/relationships/customXml" Target="../ink/ink5805.xml"/><Relationship Id="rId146" Type="http://schemas.openxmlformats.org/officeDocument/2006/relationships/image" Target="../media/image689.png"/><Relationship Id="rId167" Type="http://schemas.openxmlformats.org/officeDocument/2006/relationships/customXml" Target="../ink/ink5826.xml"/><Relationship Id="rId188" Type="http://schemas.openxmlformats.org/officeDocument/2006/relationships/image" Target="../media/image710.png"/><Relationship Id="rId71" Type="http://schemas.openxmlformats.org/officeDocument/2006/relationships/customXml" Target="../ink/ink5778.xml"/><Relationship Id="rId92" Type="http://schemas.openxmlformats.org/officeDocument/2006/relationships/image" Target="../media/image662.png"/><Relationship Id="rId213" Type="http://schemas.openxmlformats.org/officeDocument/2006/relationships/customXml" Target="../ink/ink5849.xml"/><Relationship Id="rId2" Type="http://schemas.openxmlformats.org/officeDocument/2006/relationships/customXml" Target="../ink/ink5742.xml"/><Relationship Id="rId29" Type="http://schemas.openxmlformats.org/officeDocument/2006/relationships/customXml" Target="../ink/ink5756.xml"/><Relationship Id="rId40" Type="http://schemas.openxmlformats.org/officeDocument/2006/relationships/image" Target="../media/image448.png"/><Relationship Id="rId115" Type="http://schemas.openxmlformats.org/officeDocument/2006/relationships/customXml" Target="../ink/ink5800.xml"/><Relationship Id="rId136" Type="http://schemas.openxmlformats.org/officeDocument/2006/relationships/image" Target="../media/image684.png"/><Relationship Id="rId157" Type="http://schemas.openxmlformats.org/officeDocument/2006/relationships/customXml" Target="../ink/ink5821.xml"/><Relationship Id="rId178" Type="http://schemas.openxmlformats.org/officeDocument/2006/relationships/image" Target="../media/image705.png"/><Relationship Id="rId61" Type="http://schemas.openxmlformats.org/officeDocument/2006/relationships/customXml" Target="../ink/ink5773.xml"/><Relationship Id="rId82" Type="http://schemas.openxmlformats.org/officeDocument/2006/relationships/image" Target="../media/image657.png"/><Relationship Id="rId199" Type="http://schemas.openxmlformats.org/officeDocument/2006/relationships/customXml" Target="../ink/ink5842.xml"/><Relationship Id="rId203" Type="http://schemas.openxmlformats.org/officeDocument/2006/relationships/customXml" Target="../ink/ink5844.xml"/><Relationship Id="rId19" Type="http://schemas.openxmlformats.org/officeDocument/2006/relationships/customXml" Target="../ink/ink5751.xml"/><Relationship Id="rId224" Type="http://schemas.openxmlformats.org/officeDocument/2006/relationships/image" Target="../media/image728.png"/><Relationship Id="rId30" Type="http://schemas.openxmlformats.org/officeDocument/2006/relationships/image" Target="../media/image443.png"/><Relationship Id="rId105" Type="http://schemas.openxmlformats.org/officeDocument/2006/relationships/customXml" Target="../ink/ink5795.xml"/><Relationship Id="rId126" Type="http://schemas.openxmlformats.org/officeDocument/2006/relationships/image" Target="../media/image679.png"/><Relationship Id="rId147" Type="http://schemas.openxmlformats.org/officeDocument/2006/relationships/customXml" Target="../ink/ink5816.xml"/><Relationship Id="rId168" Type="http://schemas.openxmlformats.org/officeDocument/2006/relationships/image" Target="../media/image700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5789.xml"/><Relationship Id="rId189" Type="http://schemas.openxmlformats.org/officeDocument/2006/relationships/customXml" Target="../ink/ink5837.xml"/><Relationship Id="rId3" Type="http://schemas.openxmlformats.org/officeDocument/2006/relationships/image" Target="../media/image431.png"/><Relationship Id="rId214" Type="http://schemas.openxmlformats.org/officeDocument/2006/relationships/image" Target="../media/image723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917.xml"/><Relationship Id="rId21" Type="http://schemas.openxmlformats.org/officeDocument/2006/relationships/customXml" Target="../ink/ink5868.xml"/><Relationship Id="rId42" Type="http://schemas.openxmlformats.org/officeDocument/2006/relationships/customXml" Target="../ink/ink5879.xml"/><Relationship Id="rId63" Type="http://schemas.openxmlformats.org/officeDocument/2006/relationships/customXml" Target="../ink/ink5890.xml"/><Relationship Id="rId84" Type="http://schemas.openxmlformats.org/officeDocument/2006/relationships/image" Target="../media/image658.png"/><Relationship Id="rId138" Type="http://schemas.openxmlformats.org/officeDocument/2006/relationships/image" Target="../media/image685.png"/><Relationship Id="rId159" Type="http://schemas.openxmlformats.org/officeDocument/2006/relationships/customXml" Target="../ink/ink5938.xml"/><Relationship Id="rId170" Type="http://schemas.openxmlformats.org/officeDocument/2006/relationships/image" Target="../media/image701.png"/><Relationship Id="rId191" Type="http://schemas.openxmlformats.org/officeDocument/2006/relationships/customXml" Target="../ink/ink5954.xml"/><Relationship Id="rId205" Type="http://schemas.openxmlformats.org/officeDocument/2006/relationships/customXml" Target="../ink/ink5961.xml"/><Relationship Id="rId226" Type="http://schemas.openxmlformats.org/officeDocument/2006/relationships/image" Target="../media/image729.png"/><Relationship Id="rId107" Type="http://schemas.openxmlformats.org/officeDocument/2006/relationships/customXml" Target="../ink/ink5912.xml"/><Relationship Id="rId11" Type="http://schemas.openxmlformats.org/officeDocument/2006/relationships/customXml" Target="../ink/ink5863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581.png"/><Relationship Id="rId128" Type="http://schemas.openxmlformats.org/officeDocument/2006/relationships/image" Target="../media/image680.png"/><Relationship Id="rId149" Type="http://schemas.openxmlformats.org/officeDocument/2006/relationships/customXml" Target="../ink/ink5933.xml"/><Relationship Id="rId5" Type="http://schemas.openxmlformats.org/officeDocument/2006/relationships/image" Target="../media/image12.png"/><Relationship Id="rId95" Type="http://schemas.openxmlformats.org/officeDocument/2006/relationships/customXml" Target="../ink/ink5906.xml"/><Relationship Id="rId160" Type="http://schemas.openxmlformats.org/officeDocument/2006/relationships/image" Target="../media/image696.png"/><Relationship Id="rId181" Type="http://schemas.openxmlformats.org/officeDocument/2006/relationships/customXml" Target="../ink/ink5949.xml"/><Relationship Id="rId216" Type="http://schemas.openxmlformats.org/officeDocument/2006/relationships/image" Target="../media/image724.png"/><Relationship Id="rId237" Type="http://schemas.openxmlformats.org/officeDocument/2006/relationships/customXml" Target="../ink/ink5977.xml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675.png"/><Relationship Id="rId139" Type="http://schemas.openxmlformats.org/officeDocument/2006/relationships/customXml" Target="../ink/ink5928.xml"/><Relationship Id="rId85" Type="http://schemas.openxmlformats.org/officeDocument/2006/relationships/customXml" Target="../ink/ink5901.xml"/><Relationship Id="rId150" Type="http://schemas.openxmlformats.org/officeDocument/2006/relationships/image" Target="../media/image691.png"/><Relationship Id="rId171" Type="http://schemas.openxmlformats.org/officeDocument/2006/relationships/customXml" Target="../ink/ink5944.xml"/><Relationship Id="rId192" Type="http://schemas.openxmlformats.org/officeDocument/2006/relationships/image" Target="../media/image712.png"/><Relationship Id="rId206" Type="http://schemas.openxmlformats.org/officeDocument/2006/relationships/image" Target="../media/image719.png"/><Relationship Id="rId227" Type="http://schemas.openxmlformats.org/officeDocument/2006/relationships/customXml" Target="../ink/ink5972.xml"/><Relationship Id="rId12" Type="http://schemas.openxmlformats.org/officeDocument/2006/relationships/image" Target="../media/image434.png"/><Relationship Id="rId33" Type="http://schemas.openxmlformats.org/officeDocument/2006/relationships/customXml" Target="../ink/ink5874.xml"/><Relationship Id="rId108" Type="http://schemas.openxmlformats.org/officeDocument/2006/relationships/image" Target="../media/image670.png"/><Relationship Id="rId129" Type="http://schemas.openxmlformats.org/officeDocument/2006/relationships/customXml" Target="../ink/ink5923.xml"/><Relationship Id="rId54" Type="http://schemas.openxmlformats.org/officeDocument/2006/relationships/customXml" Target="../ink/ink5885.xml"/><Relationship Id="rId75" Type="http://schemas.openxmlformats.org/officeDocument/2006/relationships/customXml" Target="../ink/ink5896.xml"/><Relationship Id="rId96" Type="http://schemas.openxmlformats.org/officeDocument/2006/relationships/image" Target="../media/image664.png"/><Relationship Id="rId140" Type="http://schemas.openxmlformats.org/officeDocument/2006/relationships/image" Target="../media/image686.png"/><Relationship Id="rId161" Type="http://schemas.openxmlformats.org/officeDocument/2006/relationships/customXml" Target="../ink/ink5939.xml"/><Relationship Id="rId182" Type="http://schemas.openxmlformats.org/officeDocument/2006/relationships/image" Target="../media/image707.png"/><Relationship Id="rId217" Type="http://schemas.openxmlformats.org/officeDocument/2006/relationships/customXml" Target="../ink/ink5967.xml"/><Relationship Id="rId6" Type="http://schemas.openxmlformats.org/officeDocument/2006/relationships/customXml" Target="../ink/ink5860.xml"/><Relationship Id="rId238" Type="http://schemas.openxmlformats.org/officeDocument/2006/relationships/image" Target="../media/image735.png"/><Relationship Id="rId23" Type="http://schemas.openxmlformats.org/officeDocument/2006/relationships/customXml" Target="../ink/ink5869.xml"/><Relationship Id="rId119" Type="http://schemas.openxmlformats.org/officeDocument/2006/relationships/customXml" Target="../ink/ink5918.xml"/><Relationship Id="rId44" Type="http://schemas.openxmlformats.org/officeDocument/2006/relationships/customXml" Target="../ink/ink5880.xml"/><Relationship Id="rId65" Type="http://schemas.openxmlformats.org/officeDocument/2006/relationships/customXml" Target="../ink/ink5891.xml"/><Relationship Id="rId86" Type="http://schemas.openxmlformats.org/officeDocument/2006/relationships/image" Target="../media/image659.png"/><Relationship Id="rId130" Type="http://schemas.openxmlformats.org/officeDocument/2006/relationships/image" Target="../media/image681.png"/><Relationship Id="rId151" Type="http://schemas.openxmlformats.org/officeDocument/2006/relationships/customXml" Target="../ink/ink5934.xml"/><Relationship Id="rId172" Type="http://schemas.openxmlformats.org/officeDocument/2006/relationships/image" Target="../media/image702.png"/><Relationship Id="rId193" Type="http://schemas.openxmlformats.org/officeDocument/2006/relationships/customXml" Target="../ink/ink5955.xml"/><Relationship Id="rId207" Type="http://schemas.openxmlformats.org/officeDocument/2006/relationships/customXml" Target="../ink/ink5962.xml"/><Relationship Id="rId228" Type="http://schemas.openxmlformats.org/officeDocument/2006/relationships/image" Target="../media/image730.png"/><Relationship Id="rId13" Type="http://schemas.openxmlformats.org/officeDocument/2006/relationships/customXml" Target="../ink/ink5864.xml"/><Relationship Id="rId109" Type="http://schemas.openxmlformats.org/officeDocument/2006/relationships/customXml" Target="../ink/ink5913.xml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image" Target="../media/image625.png"/><Relationship Id="rId97" Type="http://schemas.openxmlformats.org/officeDocument/2006/relationships/customXml" Target="../ink/ink5907.xml"/><Relationship Id="rId120" Type="http://schemas.openxmlformats.org/officeDocument/2006/relationships/image" Target="../media/image676.png"/><Relationship Id="rId141" Type="http://schemas.openxmlformats.org/officeDocument/2006/relationships/customXml" Target="../ink/ink5929.xml"/><Relationship Id="rId7" Type="http://schemas.openxmlformats.org/officeDocument/2006/relationships/image" Target="../media/image432.png"/><Relationship Id="rId162" Type="http://schemas.openxmlformats.org/officeDocument/2006/relationships/image" Target="../media/image697.png"/><Relationship Id="rId183" Type="http://schemas.openxmlformats.org/officeDocument/2006/relationships/customXml" Target="../ink/ink5950.xml"/><Relationship Id="rId218" Type="http://schemas.openxmlformats.org/officeDocument/2006/relationships/image" Target="../media/image725.png"/><Relationship Id="rId239" Type="http://schemas.openxmlformats.org/officeDocument/2006/relationships/customXml" Target="../ink/ink5978.xml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5902.xml"/><Relationship Id="rId110" Type="http://schemas.openxmlformats.org/officeDocument/2006/relationships/image" Target="../media/image671.png"/><Relationship Id="rId131" Type="http://schemas.openxmlformats.org/officeDocument/2006/relationships/customXml" Target="../ink/ink5924.xml"/><Relationship Id="rId152" Type="http://schemas.openxmlformats.org/officeDocument/2006/relationships/image" Target="../media/image692.png"/><Relationship Id="rId173" Type="http://schemas.openxmlformats.org/officeDocument/2006/relationships/customXml" Target="../ink/ink5945.xml"/><Relationship Id="rId194" Type="http://schemas.openxmlformats.org/officeDocument/2006/relationships/image" Target="../media/image713.png"/><Relationship Id="rId208" Type="http://schemas.openxmlformats.org/officeDocument/2006/relationships/image" Target="../media/image720.png"/><Relationship Id="rId229" Type="http://schemas.openxmlformats.org/officeDocument/2006/relationships/customXml" Target="../ink/ink5973.xml"/><Relationship Id="rId240" Type="http://schemas.openxmlformats.org/officeDocument/2006/relationships/image" Target="../media/image373.png"/><Relationship Id="rId14" Type="http://schemas.openxmlformats.org/officeDocument/2006/relationships/image" Target="../media/image435.png"/><Relationship Id="rId35" Type="http://schemas.openxmlformats.org/officeDocument/2006/relationships/customXml" Target="../ink/ink5875.xml"/><Relationship Id="rId56" Type="http://schemas.openxmlformats.org/officeDocument/2006/relationships/customXml" Target="../ink/ink5886.xml"/><Relationship Id="rId77" Type="http://schemas.openxmlformats.org/officeDocument/2006/relationships/customXml" Target="../ink/ink5897.xml"/><Relationship Id="rId100" Type="http://schemas.openxmlformats.org/officeDocument/2006/relationships/image" Target="../media/image666.png"/><Relationship Id="rId8" Type="http://schemas.openxmlformats.org/officeDocument/2006/relationships/customXml" Target="../ink/ink5861.xml"/><Relationship Id="rId98" Type="http://schemas.openxmlformats.org/officeDocument/2006/relationships/image" Target="../media/image665.png"/><Relationship Id="rId121" Type="http://schemas.openxmlformats.org/officeDocument/2006/relationships/customXml" Target="../ink/ink5919.xml"/><Relationship Id="rId142" Type="http://schemas.openxmlformats.org/officeDocument/2006/relationships/image" Target="../media/image687.png"/><Relationship Id="rId163" Type="http://schemas.openxmlformats.org/officeDocument/2006/relationships/customXml" Target="../ink/ink5940.xml"/><Relationship Id="rId184" Type="http://schemas.openxmlformats.org/officeDocument/2006/relationships/image" Target="../media/image708.png"/><Relationship Id="rId219" Type="http://schemas.openxmlformats.org/officeDocument/2006/relationships/customXml" Target="../ink/ink5968.xml"/><Relationship Id="rId230" Type="http://schemas.openxmlformats.org/officeDocument/2006/relationships/image" Target="../media/image731.png"/><Relationship Id="rId25" Type="http://schemas.openxmlformats.org/officeDocument/2006/relationships/customXml" Target="../ink/ink5870.xml"/><Relationship Id="rId46" Type="http://schemas.openxmlformats.org/officeDocument/2006/relationships/customXml" Target="../ink/ink5881.xml"/><Relationship Id="rId67" Type="http://schemas.openxmlformats.org/officeDocument/2006/relationships/customXml" Target="../ink/ink5892.xml"/><Relationship Id="rId88" Type="http://schemas.openxmlformats.org/officeDocument/2006/relationships/image" Target="../media/image660.png"/><Relationship Id="rId111" Type="http://schemas.openxmlformats.org/officeDocument/2006/relationships/customXml" Target="../ink/ink5914.xml"/><Relationship Id="rId132" Type="http://schemas.openxmlformats.org/officeDocument/2006/relationships/image" Target="../media/image682.png"/><Relationship Id="rId153" Type="http://schemas.openxmlformats.org/officeDocument/2006/relationships/customXml" Target="../ink/ink5935.xml"/><Relationship Id="rId174" Type="http://schemas.openxmlformats.org/officeDocument/2006/relationships/image" Target="../media/image703.png"/><Relationship Id="rId195" Type="http://schemas.openxmlformats.org/officeDocument/2006/relationships/customXml" Target="../ink/ink5956.xml"/><Relationship Id="rId209" Type="http://schemas.openxmlformats.org/officeDocument/2006/relationships/customXml" Target="../ink/ink5963.xml"/><Relationship Id="rId220" Type="http://schemas.openxmlformats.org/officeDocument/2006/relationships/image" Target="../media/image726.png"/><Relationship Id="rId241" Type="http://schemas.openxmlformats.org/officeDocument/2006/relationships/customXml" Target="../ink/ink5979.xml"/><Relationship Id="rId15" Type="http://schemas.openxmlformats.org/officeDocument/2006/relationships/customXml" Target="../ink/ink5865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10" Type="http://schemas.openxmlformats.org/officeDocument/2006/relationships/customXml" Target="../ink/ink5862.xml"/><Relationship Id="rId31" Type="http://schemas.openxmlformats.org/officeDocument/2006/relationships/customXml" Target="../ink/ink5873.xml"/><Relationship Id="rId52" Type="http://schemas.openxmlformats.org/officeDocument/2006/relationships/customXml" Target="../ink/ink5884.xml"/><Relationship Id="rId73" Type="http://schemas.openxmlformats.org/officeDocument/2006/relationships/customXml" Target="../ink/ink5895.xml"/><Relationship Id="rId78" Type="http://schemas.openxmlformats.org/officeDocument/2006/relationships/image" Target="../media/image655.png"/><Relationship Id="rId94" Type="http://schemas.openxmlformats.org/officeDocument/2006/relationships/image" Target="../media/image663.png"/><Relationship Id="rId99" Type="http://schemas.openxmlformats.org/officeDocument/2006/relationships/customXml" Target="../ink/ink5908.xml"/><Relationship Id="rId101" Type="http://schemas.openxmlformats.org/officeDocument/2006/relationships/customXml" Target="../ink/ink5909.xml"/><Relationship Id="rId122" Type="http://schemas.openxmlformats.org/officeDocument/2006/relationships/image" Target="../media/image677.png"/><Relationship Id="rId143" Type="http://schemas.openxmlformats.org/officeDocument/2006/relationships/customXml" Target="../ink/ink5930.xml"/><Relationship Id="rId148" Type="http://schemas.openxmlformats.org/officeDocument/2006/relationships/image" Target="../media/image690.png"/><Relationship Id="rId164" Type="http://schemas.openxmlformats.org/officeDocument/2006/relationships/image" Target="../media/image698.png"/><Relationship Id="rId169" Type="http://schemas.openxmlformats.org/officeDocument/2006/relationships/customXml" Target="../ink/ink5943.xml"/><Relationship Id="rId185" Type="http://schemas.openxmlformats.org/officeDocument/2006/relationships/customXml" Target="../ink/ink5951.xml"/><Relationship Id="rId4" Type="http://schemas.openxmlformats.org/officeDocument/2006/relationships/customXml" Target="../ink/ink5859.xml"/><Relationship Id="rId9" Type="http://schemas.openxmlformats.org/officeDocument/2006/relationships/image" Target="../media/image433.png"/><Relationship Id="rId180" Type="http://schemas.openxmlformats.org/officeDocument/2006/relationships/image" Target="../media/image706.png"/><Relationship Id="rId210" Type="http://schemas.openxmlformats.org/officeDocument/2006/relationships/image" Target="../media/image721.png"/><Relationship Id="rId215" Type="http://schemas.openxmlformats.org/officeDocument/2006/relationships/customXml" Target="../ink/ink5966.xml"/><Relationship Id="rId236" Type="http://schemas.openxmlformats.org/officeDocument/2006/relationships/image" Target="../media/image734.png"/><Relationship Id="rId26" Type="http://schemas.openxmlformats.org/officeDocument/2006/relationships/image" Target="../media/image441.png"/><Relationship Id="rId231" Type="http://schemas.openxmlformats.org/officeDocument/2006/relationships/customXml" Target="../ink/ink5974.xml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5903.xml"/><Relationship Id="rId112" Type="http://schemas.openxmlformats.org/officeDocument/2006/relationships/image" Target="../media/image672.png"/><Relationship Id="rId133" Type="http://schemas.openxmlformats.org/officeDocument/2006/relationships/customXml" Target="../ink/ink5925.xml"/><Relationship Id="rId154" Type="http://schemas.openxmlformats.org/officeDocument/2006/relationships/image" Target="../media/image693.png"/><Relationship Id="rId175" Type="http://schemas.openxmlformats.org/officeDocument/2006/relationships/customXml" Target="../ink/ink5946.xml"/><Relationship Id="rId196" Type="http://schemas.openxmlformats.org/officeDocument/2006/relationships/image" Target="../media/image714.png"/><Relationship Id="rId200" Type="http://schemas.openxmlformats.org/officeDocument/2006/relationships/image" Target="../media/image716.png"/><Relationship Id="rId16" Type="http://schemas.openxmlformats.org/officeDocument/2006/relationships/image" Target="../media/image436.png"/><Relationship Id="rId221" Type="http://schemas.openxmlformats.org/officeDocument/2006/relationships/customXml" Target="../ink/ink5969.xml"/><Relationship Id="rId242" Type="http://schemas.openxmlformats.org/officeDocument/2006/relationships/image" Target="../media/image736.png"/><Relationship Id="rId37" Type="http://schemas.openxmlformats.org/officeDocument/2006/relationships/customXml" Target="../ink/ink5876.xml"/><Relationship Id="rId58" Type="http://schemas.openxmlformats.org/officeDocument/2006/relationships/customXml" Target="../ink/ink5887.xml"/><Relationship Id="rId79" Type="http://schemas.openxmlformats.org/officeDocument/2006/relationships/customXml" Target="../ink/ink5898.xml"/><Relationship Id="rId102" Type="http://schemas.openxmlformats.org/officeDocument/2006/relationships/image" Target="../media/image667.png"/><Relationship Id="rId123" Type="http://schemas.openxmlformats.org/officeDocument/2006/relationships/customXml" Target="../ink/ink5920.xml"/><Relationship Id="rId144" Type="http://schemas.openxmlformats.org/officeDocument/2006/relationships/image" Target="../media/image688.png"/><Relationship Id="rId90" Type="http://schemas.openxmlformats.org/officeDocument/2006/relationships/image" Target="../media/image661.png"/><Relationship Id="rId165" Type="http://schemas.openxmlformats.org/officeDocument/2006/relationships/customXml" Target="../ink/ink5941.xml"/><Relationship Id="rId186" Type="http://schemas.openxmlformats.org/officeDocument/2006/relationships/image" Target="../media/image709.png"/><Relationship Id="rId211" Type="http://schemas.openxmlformats.org/officeDocument/2006/relationships/customXml" Target="../ink/ink5964.xml"/><Relationship Id="rId232" Type="http://schemas.openxmlformats.org/officeDocument/2006/relationships/image" Target="../media/image732.png"/><Relationship Id="rId27" Type="http://schemas.openxmlformats.org/officeDocument/2006/relationships/customXml" Target="../ink/ink5871.xml"/><Relationship Id="rId48" Type="http://schemas.openxmlformats.org/officeDocument/2006/relationships/customXml" Target="../ink/ink5882.xml"/><Relationship Id="rId69" Type="http://schemas.openxmlformats.org/officeDocument/2006/relationships/customXml" Target="../ink/ink5893.xml"/><Relationship Id="rId113" Type="http://schemas.openxmlformats.org/officeDocument/2006/relationships/customXml" Target="../ink/ink5915.xml"/><Relationship Id="rId134" Type="http://schemas.openxmlformats.org/officeDocument/2006/relationships/image" Target="../media/image683.png"/><Relationship Id="rId80" Type="http://schemas.openxmlformats.org/officeDocument/2006/relationships/image" Target="../media/image656.png"/><Relationship Id="rId155" Type="http://schemas.openxmlformats.org/officeDocument/2006/relationships/customXml" Target="../ink/ink5936.xml"/><Relationship Id="rId176" Type="http://schemas.openxmlformats.org/officeDocument/2006/relationships/image" Target="../media/image704.png"/><Relationship Id="rId197" Type="http://schemas.openxmlformats.org/officeDocument/2006/relationships/customXml" Target="../ink/ink5957.xml"/><Relationship Id="rId201" Type="http://schemas.openxmlformats.org/officeDocument/2006/relationships/customXml" Target="../ink/ink5959.xml"/><Relationship Id="rId222" Type="http://schemas.openxmlformats.org/officeDocument/2006/relationships/image" Target="../media/image727.png"/><Relationship Id="rId243" Type="http://schemas.openxmlformats.org/officeDocument/2006/relationships/customXml" Target="../ink/ink5980.xml"/><Relationship Id="rId17" Type="http://schemas.openxmlformats.org/officeDocument/2006/relationships/customXml" Target="../ink/ink5866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5910.xml"/><Relationship Id="rId124" Type="http://schemas.openxmlformats.org/officeDocument/2006/relationships/image" Target="../media/image678.png"/><Relationship Id="rId70" Type="http://schemas.openxmlformats.org/officeDocument/2006/relationships/image" Target="../media/image462.png"/><Relationship Id="rId91" Type="http://schemas.openxmlformats.org/officeDocument/2006/relationships/customXml" Target="../ink/ink5904.xml"/><Relationship Id="rId145" Type="http://schemas.openxmlformats.org/officeDocument/2006/relationships/customXml" Target="../ink/ink5931.xml"/><Relationship Id="rId166" Type="http://schemas.openxmlformats.org/officeDocument/2006/relationships/image" Target="../media/image699.png"/><Relationship Id="rId187" Type="http://schemas.openxmlformats.org/officeDocument/2006/relationships/customXml" Target="../ink/ink595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22.png"/><Relationship Id="rId233" Type="http://schemas.openxmlformats.org/officeDocument/2006/relationships/customXml" Target="../ink/ink5975.xml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673.png"/><Relationship Id="rId60" Type="http://schemas.openxmlformats.org/officeDocument/2006/relationships/customXml" Target="../ink/ink5888.xml"/><Relationship Id="rId81" Type="http://schemas.openxmlformats.org/officeDocument/2006/relationships/customXml" Target="../ink/ink5899.xml"/><Relationship Id="rId135" Type="http://schemas.openxmlformats.org/officeDocument/2006/relationships/customXml" Target="../ink/ink5926.xml"/><Relationship Id="rId156" Type="http://schemas.openxmlformats.org/officeDocument/2006/relationships/image" Target="../media/image694.png"/><Relationship Id="rId177" Type="http://schemas.openxmlformats.org/officeDocument/2006/relationships/customXml" Target="../ink/ink5947.xml"/><Relationship Id="rId198" Type="http://schemas.openxmlformats.org/officeDocument/2006/relationships/image" Target="../media/image715.png"/><Relationship Id="rId202" Type="http://schemas.openxmlformats.org/officeDocument/2006/relationships/image" Target="../media/image717.png"/><Relationship Id="rId223" Type="http://schemas.openxmlformats.org/officeDocument/2006/relationships/customXml" Target="../ink/ink5970.xml"/><Relationship Id="rId244" Type="http://schemas.openxmlformats.org/officeDocument/2006/relationships/image" Target="../media/image737.png"/><Relationship Id="rId18" Type="http://schemas.openxmlformats.org/officeDocument/2006/relationships/image" Target="../media/image437.png"/><Relationship Id="rId39" Type="http://schemas.openxmlformats.org/officeDocument/2006/relationships/customXml" Target="../ink/ink5877.xml"/><Relationship Id="rId50" Type="http://schemas.openxmlformats.org/officeDocument/2006/relationships/customXml" Target="../ink/ink5883.xml"/><Relationship Id="rId104" Type="http://schemas.openxmlformats.org/officeDocument/2006/relationships/image" Target="../media/image668.png"/><Relationship Id="rId125" Type="http://schemas.openxmlformats.org/officeDocument/2006/relationships/customXml" Target="../ink/ink5921.xml"/><Relationship Id="rId146" Type="http://schemas.openxmlformats.org/officeDocument/2006/relationships/image" Target="../media/image689.png"/><Relationship Id="rId167" Type="http://schemas.openxmlformats.org/officeDocument/2006/relationships/customXml" Target="../ink/ink5942.xml"/><Relationship Id="rId188" Type="http://schemas.openxmlformats.org/officeDocument/2006/relationships/image" Target="../media/image710.png"/><Relationship Id="rId71" Type="http://schemas.openxmlformats.org/officeDocument/2006/relationships/customXml" Target="../ink/ink5894.xml"/><Relationship Id="rId92" Type="http://schemas.openxmlformats.org/officeDocument/2006/relationships/image" Target="../media/image662.png"/><Relationship Id="rId213" Type="http://schemas.openxmlformats.org/officeDocument/2006/relationships/customXml" Target="../ink/ink5965.xml"/><Relationship Id="rId234" Type="http://schemas.openxmlformats.org/officeDocument/2006/relationships/image" Target="../media/image733.png"/><Relationship Id="rId2" Type="http://schemas.openxmlformats.org/officeDocument/2006/relationships/customXml" Target="../ink/ink5858.xml"/><Relationship Id="rId29" Type="http://schemas.openxmlformats.org/officeDocument/2006/relationships/customXml" Target="../ink/ink5872.xml"/><Relationship Id="rId40" Type="http://schemas.openxmlformats.org/officeDocument/2006/relationships/image" Target="../media/image448.png"/><Relationship Id="rId115" Type="http://schemas.openxmlformats.org/officeDocument/2006/relationships/customXml" Target="../ink/ink5916.xml"/><Relationship Id="rId136" Type="http://schemas.openxmlformats.org/officeDocument/2006/relationships/image" Target="../media/image684.png"/><Relationship Id="rId157" Type="http://schemas.openxmlformats.org/officeDocument/2006/relationships/customXml" Target="../ink/ink5937.xml"/><Relationship Id="rId178" Type="http://schemas.openxmlformats.org/officeDocument/2006/relationships/image" Target="../media/image705.png"/><Relationship Id="rId61" Type="http://schemas.openxmlformats.org/officeDocument/2006/relationships/customXml" Target="../ink/ink5889.xml"/><Relationship Id="rId82" Type="http://schemas.openxmlformats.org/officeDocument/2006/relationships/image" Target="../media/image657.png"/><Relationship Id="rId199" Type="http://schemas.openxmlformats.org/officeDocument/2006/relationships/customXml" Target="../ink/ink5958.xml"/><Relationship Id="rId203" Type="http://schemas.openxmlformats.org/officeDocument/2006/relationships/customXml" Target="../ink/ink5960.xml"/><Relationship Id="rId19" Type="http://schemas.openxmlformats.org/officeDocument/2006/relationships/customXml" Target="../ink/ink5867.xml"/><Relationship Id="rId224" Type="http://schemas.openxmlformats.org/officeDocument/2006/relationships/image" Target="../media/image728.png"/><Relationship Id="rId245" Type="http://schemas.openxmlformats.org/officeDocument/2006/relationships/customXml" Target="../ink/ink5981.xml"/><Relationship Id="rId30" Type="http://schemas.openxmlformats.org/officeDocument/2006/relationships/image" Target="../media/image443.png"/><Relationship Id="rId105" Type="http://schemas.openxmlformats.org/officeDocument/2006/relationships/customXml" Target="../ink/ink5911.xml"/><Relationship Id="rId126" Type="http://schemas.openxmlformats.org/officeDocument/2006/relationships/image" Target="../media/image679.png"/><Relationship Id="rId147" Type="http://schemas.openxmlformats.org/officeDocument/2006/relationships/customXml" Target="../ink/ink5932.xml"/><Relationship Id="rId168" Type="http://schemas.openxmlformats.org/officeDocument/2006/relationships/image" Target="../media/image700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5905.xml"/><Relationship Id="rId189" Type="http://schemas.openxmlformats.org/officeDocument/2006/relationships/customXml" Target="../ink/ink5953.xml"/><Relationship Id="rId3" Type="http://schemas.openxmlformats.org/officeDocument/2006/relationships/image" Target="../media/image431.png"/><Relationship Id="rId214" Type="http://schemas.openxmlformats.org/officeDocument/2006/relationships/image" Target="../media/image723.png"/><Relationship Id="rId235" Type="http://schemas.openxmlformats.org/officeDocument/2006/relationships/customXml" Target="../ink/ink5976.xml"/><Relationship Id="rId116" Type="http://schemas.openxmlformats.org/officeDocument/2006/relationships/image" Target="../media/image674.png"/><Relationship Id="rId137" Type="http://schemas.openxmlformats.org/officeDocument/2006/relationships/customXml" Target="../ink/ink5927.xml"/><Relationship Id="rId158" Type="http://schemas.openxmlformats.org/officeDocument/2006/relationships/image" Target="../media/image695.png"/><Relationship Id="rId20" Type="http://schemas.openxmlformats.org/officeDocument/2006/relationships/image" Target="../media/image438.png"/><Relationship Id="rId41" Type="http://schemas.openxmlformats.org/officeDocument/2006/relationships/customXml" Target="../ink/ink5878.xml"/><Relationship Id="rId62" Type="http://schemas.openxmlformats.org/officeDocument/2006/relationships/image" Target="../media/image458.png"/><Relationship Id="rId83" Type="http://schemas.openxmlformats.org/officeDocument/2006/relationships/customXml" Target="../ink/ink5900.xml"/><Relationship Id="rId179" Type="http://schemas.openxmlformats.org/officeDocument/2006/relationships/customXml" Target="../ink/ink5948.xml"/><Relationship Id="rId190" Type="http://schemas.openxmlformats.org/officeDocument/2006/relationships/image" Target="../media/image711.png"/><Relationship Id="rId204" Type="http://schemas.openxmlformats.org/officeDocument/2006/relationships/image" Target="../media/image718.png"/><Relationship Id="rId225" Type="http://schemas.openxmlformats.org/officeDocument/2006/relationships/customXml" Target="../ink/ink5971.xml"/><Relationship Id="rId246" Type="http://schemas.openxmlformats.org/officeDocument/2006/relationships/image" Target="../media/image738.png"/><Relationship Id="rId106" Type="http://schemas.openxmlformats.org/officeDocument/2006/relationships/image" Target="../media/image669.png"/><Relationship Id="rId127" Type="http://schemas.openxmlformats.org/officeDocument/2006/relationships/customXml" Target="../ink/ink5922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38.xml"/><Relationship Id="rId21" Type="http://schemas.openxmlformats.org/officeDocument/2006/relationships/image" Target="../media/image13.png"/><Relationship Id="rId42" Type="http://schemas.openxmlformats.org/officeDocument/2006/relationships/customXml" Target="../ink/ink300.xml"/><Relationship Id="rId63" Type="http://schemas.openxmlformats.org/officeDocument/2006/relationships/image" Target="../media/image34.png"/><Relationship Id="rId84" Type="http://schemas.openxmlformats.org/officeDocument/2006/relationships/customXml" Target="../ink/ink321.xml"/><Relationship Id="rId138" Type="http://schemas.openxmlformats.org/officeDocument/2006/relationships/customXml" Target="../ink/ink349.xml"/><Relationship Id="rId159" Type="http://schemas.openxmlformats.org/officeDocument/2006/relationships/image" Target="../media/image81.png"/><Relationship Id="rId170" Type="http://schemas.openxmlformats.org/officeDocument/2006/relationships/customXml" Target="../ink/ink365.xml"/><Relationship Id="rId107" Type="http://schemas.openxmlformats.org/officeDocument/2006/relationships/customXml" Target="../ink/ink333.xml"/><Relationship Id="rId11" Type="http://schemas.openxmlformats.org/officeDocument/2006/relationships/image" Target="../media/image8.png"/><Relationship Id="rId32" Type="http://schemas.openxmlformats.org/officeDocument/2006/relationships/customXml" Target="../ink/ink295.xml"/><Relationship Id="rId53" Type="http://schemas.openxmlformats.org/officeDocument/2006/relationships/image" Target="../media/image29.png"/><Relationship Id="rId74" Type="http://schemas.openxmlformats.org/officeDocument/2006/relationships/customXml" Target="../ink/ink316.xml"/><Relationship Id="rId128" Type="http://schemas.openxmlformats.org/officeDocument/2006/relationships/image" Target="../media/image66.png"/><Relationship Id="rId149" Type="http://schemas.openxmlformats.org/officeDocument/2006/relationships/image" Target="../media/image76.png"/><Relationship Id="rId5" Type="http://schemas.openxmlformats.org/officeDocument/2006/relationships/image" Target="../media/image5.png"/><Relationship Id="rId95" Type="http://schemas.openxmlformats.org/officeDocument/2006/relationships/customXml" Target="../ink/ink327.xml"/><Relationship Id="rId160" Type="http://schemas.openxmlformats.org/officeDocument/2006/relationships/customXml" Target="../ink/ink360.xml"/><Relationship Id="rId22" Type="http://schemas.openxmlformats.org/officeDocument/2006/relationships/customXml" Target="../ink/ink290.xml"/><Relationship Id="rId43" Type="http://schemas.openxmlformats.org/officeDocument/2006/relationships/image" Target="../media/image24.png"/><Relationship Id="rId64" Type="http://schemas.openxmlformats.org/officeDocument/2006/relationships/customXml" Target="../ink/ink311.xml"/><Relationship Id="rId118" Type="http://schemas.openxmlformats.org/officeDocument/2006/relationships/image" Target="../media/image61.png"/><Relationship Id="rId139" Type="http://schemas.openxmlformats.org/officeDocument/2006/relationships/image" Target="../media/image71.png"/><Relationship Id="rId85" Type="http://schemas.openxmlformats.org/officeDocument/2006/relationships/image" Target="../media/image45.png"/><Relationship Id="rId150" Type="http://schemas.openxmlformats.org/officeDocument/2006/relationships/customXml" Target="../ink/ink355.xml"/><Relationship Id="rId171" Type="http://schemas.openxmlformats.org/officeDocument/2006/relationships/image" Target="../media/image87.png"/><Relationship Id="rId12" Type="http://schemas.openxmlformats.org/officeDocument/2006/relationships/customXml" Target="../ink/ink285.xml"/><Relationship Id="rId33" Type="http://schemas.openxmlformats.org/officeDocument/2006/relationships/image" Target="../media/image19.png"/><Relationship Id="rId108" Type="http://schemas.openxmlformats.org/officeDocument/2006/relationships/image" Target="../media/image56.png"/><Relationship Id="rId129" Type="http://schemas.openxmlformats.org/officeDocument/2006/relationships/customXml" Target="../ink/ink344.xml"/><Relationship Id="rId54" Type="http://schemas.openxmlformats.org/officeDocument/2006/relationships/customXml" Target="../ink/ink306.xml"/><Relationship Id="rId75" Type="http://schemas.openxmlformats.org/officeDocument/2006/relationships/image" Target="../media/image40.png"/><Relationship Id="rId96" Type="http://schemas.openxmlformats.org/officeDocument/2006/relationships/image" Target="../media/image50.png"/><Relationship Id="rId140" Type="http://schemas.openxmlformats.org/officeDocument/2006/relationships/customXml" Target="../ink/ink350.xml"/><Relationship Id="rId161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.xml"/><Relationship Id="rId23" Type="http://schemas.openxmlformats.org/officeDocument/2006/relationships/image" Target="../media/image14.png"/><Relationship Id="rId28" Type="http://schemas.openxmlformats.org/officeDocument/2006/relationships/customXml" Target="../ink/ink293.xml"/><Relationship Id="rId49" Type="http://schemas.openxmlformats.org/officeDocument/2006/relationships/image" Target="../media/image27.png"/><Relationship Id="rId114" Type="http://schemas.openxmlformats.org/officeDocument/2006/relationships/image" Target="../media/image59.png"/><Relationship Id="rId119" Type="http://schemas.openxmlformats.org/officeDocument/2006/relationships/customXml" Target="../ink/ink339.xml"/><Relationship Id="rId44" Type="http://schemas.openxmlformats.org/officeDocument/2006/relationships/customXml" Target="../ink/ink301.xml"/><Relationship Id="rId60" Type="http://schemas.openxmlformats.org/officeDocument/2006/relationships/customXml" Target="../ink/ink309.xml"/><Relationship Id="rId65" Type="http://schemas.openxmlformats.org/officeDocument/2006/relationships/image" Target="../media/image35.png"/><Relationship Id="rId81" Type="http://schemas.openxmlformats.org/officeDocument/2006/relationships/image" Target="../media/image43.png"/><Relationship Id="rId86" Type="http://schemas.openxmlformats.org/officeDocument/2006/relationships/customXml" Target="../ink/ink322.xml"/><Relationship Id="rId130" Type="http://schemas.openxmlformats.org/officeDocument/2006/relationships/customXml" Target="../ink/ink345.xml"/><Relationship Id="rId135" Type="http://schemas.openxmlformats.org/officeDocument/2006/relationships/image" Target="../media/image69.png"/><Relationship Id="rId151" Type="http://schemas.openxmlformats.org/officeDocument/2006/relationships/image" Target="../media/image77.png"/><Relationship Id="rId156" Type="http://schemas.openxmlformats.org/officeDocument/2006/relationships/customXml" Target="../ink/ink358.xml"/><Relationship Id="rId172" Type="http://schemas.openxmlformats.org/officeDocument/2006/relationships/customXml" Target="../ink/ink366.xml"/><Relationship Id="rId13" Type="http://schemas.openxmlformats.org/officeDocument/2006/relationships/image" Target="../media/image9.png"/><Relationship Id="rId18" Type="http://schemas.openxmlformats.org/officeDocument/2006/relationships/customXml" Target="../ink/ink288.xml"/><Relationship Id="rId39" Type="http://schemas.openxmlformats.org/officeDocument/2006/relationships/image" Target="../media/image22.png"/><Relationship Id="rId109" Type="http://schemas.openxmlformats.org/officeDocument/2006/relationships/customXml" Target="../ink/ink334.xml"/><Relationship Id="rId34" Type="http://schemas.openxmlformats.org/officeDocument/2006/relationships/customXml" Target="../ink/ink296.xml"/><Relationship Id="rId50" Type="http://schemas.openxmlformats.org/officeDocument/2006/relationships/customXml" Target="../ink/ink304.xml"/><Relationship Id="rId55" Type="http://schemas.openxmlformats.org/officeDocument/2006/relationships/image" Target="../media/image30.png"/><Relationship Id="rId76" Type="http://schemas.openxmlformats.org/officeDocument/2006/relationships/customXml" Target="../ink/ink317.xml"/><Relationship Id="rId97" Type="http://schemas.openxmlformats.org/officeDocument/2006/relationships/customXml" Target="../ink/ink328.xml"/><Relationship Id="rId104" Type="http://schemas.openxmlformats.org/officeDocument/2006/relationships/image" Target="../media/image54.png"/><Relationship Id="rId120" Type="http://schemas.openxmlformats.org/officeDocument/2006/relationships/image" Target="../media/image62.png"/><Relationship Id="rId125" Type="http://schemas.openxmlformats.org/officeDocument/2006/relationships/customXml" Target="../ink/ink342.xml"/><Relationship Id="rId141" Type="http://schemas.openxmlformats.org/officeDocument/2006/relationships/image" Target="../media/image72.png"/><Relationship Id="rId146" Type="http://schemas.openxmlformats.org/officeDocument/2006/relationships/customXml" Target="../ink/ink353.xml"/><Relationship Id="rId167" Type="http://schemas.openxmlformats.org/officeDocument/2006/relationships/image" Target="../media/image85.png"/><Relationship Id="rId7" Type="http://schemas.openxmlformats.org/officeDocument/2006/relationships/image" Target="../media/image6.png"/><Relationship Id="rId71" Type="http://schemas.openxmlformats.org/officeDocument/2006/relationships/image" Target="../media/image38.png"/><Relationship Id="rId92" Type="http://schemas.openxmlformats.org/officeDocument/2006/relationships/image" Target="../media/image48.png"/><Relationship Id="rId162" Type="http://schemas.openxmlformats.org/officeDocument/2006/relationships/customXml" Target="../ink/ink361.xml"/><Relationship Id="rId2" Type="http://schemas.openxmlformats.org/officeDocument/2006/relationships/customXml" Target="../ink/ink280.xml"/><Relationship Id="rId29" Type="http://schemas.openxmlformats.org/officeDocument/2006/relationships/image" Target="../media/image17.png"/><Relationship Id="rId24" Type="http://schemas.openxmlformats.org/officeDocument/2006/relationships/customXml" Target="../ink/ink291.xml"/><Relationship Id="rId40" Type="http://schemas.openxmlformats.org/officeDocument/2006/relationships/customXml" Target="../ink/ink299.xml"/><Relationship Id="rId45" Type="http://schemas.openxmlformats.org/officeDocument/2006/relationships/image" Target="../media/image25.png"/><Relationship Id="rId66" Type="http://schemas.openxmlformats.org/officeDocument/2006/relationships/customXml" Target="../ink/ink312.xml"/><Relationship Id="rId87" Type="http://schemas.openxmlformats.org/officeDocument/2006/relationships/customXml" Target="../ink/ink323.xml"/><Relationship Id="rId110" Type="http://schemas.openxmlformats.org/officeDocument/2006/relationships/image" Target="../media/image57.png"/><Relationship Id="rId115" Type="http://schemas.openxmlformats.org/officeDocument/2006/relationships/customXml" Target="../ink/ink337.xml"/><Relationship Id="rId131" Type="http://schemas.openxmlformats.org/officeDocument/2006/relationships/image" Target="../media/image67.png"/><Relationship Id="rId136" Type="http://schemas.openxmlformats.org/officeDocument/2006/relationships/customXml" Target="../ink/ink348.xml"/><Relationship Id="rId157" Type="http://schemas.openxmlformats.org/officeDocument/2006/relationships/image" Target="../media/image80.png"/><Relationship Id="rId61" Type="http://schemas.openxmlformats.org/officeDocument/2006/relationships/image" Target="../media/image33.png"/><Relationship Id="rId82" Type="http://schemas.openxmlformats.org/officeDocument/2006/relationships/customXml" Target="../ink/ink320.xml"/><Relationship Id="rId152" Type="http://schemas.openxmlformats.org/officeDocument/2006/relationships/customXml" Target="../ink/ink356.xml"/><Relationship Id="rId173" Type="http://schemas.openxmlformats.org/officeDocument/2006/relationships/image" Target="../media/image88.png"/><Relationship Id="rId19" Type="http://schemas.openxmlformats.org/officeDocument/2006/relationships/image" Target="../media/image12.png"/><Relationship Id="rId14" Type="http://schemas.openxmlformats.org/officeDocument/2006/relationships/customXml" Target="../ink/ink286.xml"/><Relationship Id="rId30" Type="http://schemas.openxmlformats.org/officeDocument/2006/relationships/customXml" Target="../ink/ink294.xml"/><Relationship Id="rId35" Type="http://schemas.openxmlformats.org/officeDocument/2006/relationships/image" Target="../media/image20.png"/><Relationship Id="rId56" Type="http://schemas.openxmlformats.org/officeDocument/2006/relationships/customXml" Target="../ink/ink307.xml"/><Relationship Id="rId77" Type="http://schemas.openxmlformats.org/officeDocument/2006/relationships/image" Target="../media/image41.png"/><Relationship Id="rId100" Type="http://schemas.openxmlformats.org/officeDocument/2006/relationships/image" Target="../media/image52.png"/><Relationship Id="rId105" Type="http://schemas.openxmlformats.org/officeDocument/2006/relationships/customXml" Target="../ink/ink332.xml"/><Relationship Id="rId126" Type="http://schemas.openxmlformats.org/officeDocument/2006/relationships/image" Target="../media/image65.png"/><Relationship Id="rId147" Type="http://schemas.openxmlformats.org/officeDocument/2006/relationships/image" Target="../media/image75.png"/><Relationship Id="rId168" Type="http://schemas.openxmlformats.org/officeDocument/2006/relationships/customXml" Target="../ink/ink364.xml"/><Relationship Id="rId8" Type="http://schemas.openxmlformats.org/officeDocument/2006/relationships/customXml" Target="../ink/ink283.xml"/><Relationship Id="rId51" Type="http://schemas.openxmlformats.org/officeDocument/2006/relationships/image" Target="../media/image28.png"/><Relationship Id="rId72" Type="http://schemas.openxmlformats.org/officeDocument/2006/relationships/customXml" Target="../ink/ink315.xml"/><Relationship Id="rId93" Type="http://schemas.openxmlformats.org/officeDocument/2006/relationships/customXml" Target="../ink/ink326.xml"/><Relationship Id="rId98" Type="http://schemas.openxmlformats.org/officeDocument/2006/relationships/image" Target="../media/image51.png"/><Relationship Id="rId121" Type="http://schemas.openxmlformats.org/officeDocument/2006/relationships/customXml" Target="../ink/ink340.xml"/><Relationship Id="rId142" Type="http://schemas.openxmlformats.org/officeDocument/2006/relationships/customXml" Target="../ink/ink351.xml"/><Relationship Id="rId163" Type="http://schemas.openxmlformats.org/officeDocument/2006/relationships/image" Target="../media/image83.png"/><Relationship Id="rId3" Type="http://schemas.openxmlformats.org/officeDocument/2006/relationships/image" Target="../media/image4.png"/><Relationship Id="rId25" Type="http://schemas.openxmlformats.org/officeDocument/2006/relationships/image" Target="../media/image15.png"/><Relationship Id="rId46" Type="http://schemas.openxmlformats.org/officeDocument/2006/relationships/customXml" Target="../ink/ink302.xml"/><Relationship Id="rId67" Type="http://schemas.openxmlformats.org/officeDocument/2006/relationships/image" Target="../media/image36.png"/><Relationship Id="rId116" Type="http://schemas.openxmlformats.org/officeDocument/2006/relationships/image" Target="../media/image60.png"/><Relationship Id="rId137" Type="http://schemas.openxmlformats.org/officeDocument/2006/relationships/image" Target="../media/image70.png"/><Relationship Id="rId158" Type="http://schemas.openxmlformats.org/officeDocument/2006/relationships/customXml" Target="../ink/ink359.xml"/><Relationship Id="rId20" Type="http://schemas.openxmlformats.org/officeDocument/2006/relationships/customXml" Target="../ink/ink289.xml"/><Relationship Id="rId41" Type="http://schemas.openxmlformats.org/officeDocument/2006/relationships/image" Target="../media/image23.png"/><Relationship Id="rId62" Type="http://schemas.openxmlformats.org/officeDocument/2006/relationships/customXml" Target="../ink/ink310.xml"/><Relationship Id="rId83" Type="http://schemas.openxmlformats.org/officeDocument/2006/relationships/image" Target="../media/image44.png"/><Relationship Id="rId88" Type="http://schemas.openxmlformats.org/officeDocument/2006/relationships/image" Target="../media/image46.png"/><Relationship Id="rId111" Type="http://schemas.openxmlformats.org/officeDocument/2006/relationships/customXml" Target="../ink/ink335.xml"/><Relationship Id="rId132" Type="http://schemas.openxmlformats.org/officeDocument/2006/relationships/customXml" Target="../ink/ink346.xml"/><Relationship Id="rId153" Type="http://schemas.openxmlformats.org/officeDocument/2006/relationships/image" Target="../media/image78.png"/><Relationship Id="rId174" Type="http://schemas.openxmlformats.org/officeDocument/2006/relationships/customXml" Target="../ink/ink367.xml"/><Relationship Id="rId15" Type="http://schemas.openxmlformats.org/officeDocument/2006/relationships/image" Target="../media/image10.png"/><Relationship Id="rId36" Type="http://schemas.openxmlformats.org/officeDocument/2006/relationships/customXml" Target="../ink/ink297.xml"/><Relationship Id="rId57" Type="http://schemas.openxmlformats.org/officeDocument/2006/relationships/image" Target="../media/image31.png"/><Relationship Id="rId106" Type="http://schemas.openxmlformats.org/officeDocument/2006/relationships/image" Target="../media/image55.png"/><Relationship Id="rId127" Type="http://schemas.openxmlformats.org/officeDocument/2006/relationships/customXml" Target="../ink/ink343.xml"/><Relationship Id="rId10" Type="http://schemas.openxmlformats.org/officeDocument/2006/relationships/customXml" Target="../ink/ink284.xml"/><Relationship Id="rId31" Type="http://schemas.openxmlformats.org/officeDocument/2006/relationships/image" Target="../media/image18.png"/><Relationship Id="rId52" Type="http://schemas.openxmlformats.org/officeDocument/2006/relationships/customXml" Target="../ink/ink305.xml"/><Relationship Id="rId73" Type="http://schemas.openxmlformats.org/officeDocument/2006/relationships/image" Target="../media/image39.png"/><Relationship Id="rId78" Type="http://schemas.openxmlformats.org/officeDocument/2006/relationships/customXml" Target="../ink/ink318.xml"/><Relationship Id="rId94" Type="http://schemas.openxmlformats.org/officeDocument/2006/relationships/image" Target="../media/image49.png"/><Relationship Id="rId99" Type="http://schemas.openxmlformats.org/officeDocument/2006/relationships/customXml" Target="../ink/ink329.xml"/><Relationship Id="rId101" Type="http://schemas.openxmlformats.org/officeDocument/2006/relationships/customXml" Target="../ink/ink330.xml"/><Relationship Id="rId122" Type="http://schemas.openxmlformats.org/officeDocument/2006/relationships/image" Target="../media/image63.png"/><Relationship Id="rId143" Type="http://schemas.openxmlformats.org/officeDocument/2006/relationships/image" Target="../media/image73.png"/><Relationship Id="rId148" Type="http://schemas.openxmlformats.org/officeDocument/2006/relationships/customXml" Target="../ink/ink354.xml"/><Relationship Id="rId164" Type="http://schemas.openxmlformats.org/officeDocument/2006/relationships/customXml" Target="../ink/ink362.xml"/><Relationship Id="rId169" Type="http://schemas.openxmlformats.org/officeDocument/2006/relationships/image" Target="../media/image86.png"/><Relationship Id="rId4" Type="http://schemas.openxmlformats.org/officeDocument/2006/relationships/customXml" Target="../ink/ink281.xml"/><Relationship Id="rId9" Type="http://schemas.openxmlformats.org/officeDocument/2006/relationships/image" Target="../media/image7.png"/><Relationship Id="rId26" Type="http://schemas.openxmlformats.org/officeDocument/2006/relationships/customXml" Target="../ink/ink292.xml"/><Relationship Id="rId47" Type="http://schemas.openxmlformats.org/officeDocument/2006/relationships/image" Target="../media/image26.png"/><Relationship Id="rId68" Type="http://schemas.openxmlformats.org/officeDocument/2006/relationships/customXml" Target="../ink/ink313.xml"/><Relationship Id="rId89" Type="http://schemas.openxmlformats.org/officeDocument/2006/relationships/customXml" Target="../ink/ink324.xml"/><Relationship Id="rId112" Type="http://schemas.openxmlformats.org/officeDocument/2006/relationships/image" Target="../media/image58.png"/><Relationship Id="rId133" Type="http://schemas.openxmlformats.org/officeDocument/2006/relationships/image" Target="../media/image68.png"/><Relationship Id="rId154" Type="http://schemas.openxmlformats.org/officeDocument/2006/relationships/customXml" Target="../ink/ink357.xml"/><Relationship Id="rId175" Type="http://schemas.openxmlformats.org/officeDocument/2006/relationships/image" Target="../media/image89.png"/><Relationship Id="rId16" Type="http://schemas.openxmlformats.org/officeDocument/2006/relationships/customXml" Target="../ink/ink287.xml"/><Relationship Id="rId37" Type="http://schemas.openxmlformats.org/officeDocument/2006/relationships/image" Target="../media/image21.png"/><Relationship Id="rId58" Type="http://schemas.openxmlformats.org/officeDocument/2006/relationships/customXml" Target="../ink/ink308.xml"/><Relationship Id="rId79" Type="http://schemas.openxmlformats.org/officeDocument/2006/relationships/image" Target="../media/image42.png"/><Relationship Id="rId102" Type="http://schemas.openxmlformats.org/officeDocument/2006/relationships/image" Target="../media/image53.png"/><Relationship Id="rId123" Type="http://schemas.openxmlformats.org/officeDocument/2006/relationships/customXml" Target="../ink/ink341.xml"/><Relationship Id="rId144" Type="http://schemas.openxmlformats.org/officeDocument/2006/relationships/customXml" Target="../ink/ink352.xml"/><Relationship Id="rId90" Type="http://schemas.openxmlformats.org/officeDocument/2006/relationships/image" Target="../media/image47.png"/><Relationship Id="rId165" Type="http://schemas.openxmlformats.org/officeDocument/2006/relationships/image" Target="../media/image84.png"/><Relationship Id="rId27" Type="http://schemas.openxmlformats.org/officeDocument/2006/relationships/image" Target="../media/image16.png"/><Relationship Id="rId48" Type="http://schemas.openxmlformats.org/officeDocument/2006/relationships/customXml" Target="../ink/ink303.xml"/><Relationship Id="rId69" Type="http://schemas.openxmlformats.org/officeDocument/2006/relationships/image" Target="../media/image37.png"/><Relationship Id="rId113" Type="http://schemas.openxmlformats.org/officeDocument/2006/relationships/customXml" Target="../ink/ink336.xml"/><Relationship Id="rId134" Type="http://schemas.openxmlformats.org/officeDocument/2006/relationships/customXml" Target="../ink/ink347.xml"/><Relationship Id="rId80" Type="http://schemas.openxmlformats.org/officeDocument/2006/relationships/customXml" Target="../ink/ink319.xml"/><Relationship Id="rId155" Type="http://schemas.openxmlformats.org/officeDocument/2006/relationships/image" Target="../media/image79.png"/><Relationship Id="rId17" Type="http://schemas.openxmlformats.org/officeDocument/2006/relationships/image" Target="../media/image11.png"/><Relationship Id="rId38" Type="http://schemas.openxmlformats.org/officeDocument/2006/relationships/customXml" Target="../ink/ink298.xml"/><Relationship Id="rId59" Type="http://schemas.openxmlformats.org/officeDocument/2006/relationships/image" Target="../media/image32.png"/><Relationship Id="rId103" Type="http://schemas.openxmlformats.org/officeDocument/2006/relationships/customXml" Target="../ink/ink331.xml"/><Relationship Id="rId124" Type="http://schemas.openxmlformats.org/officeDocument/2006/relationships/image" Target="../media/image64.png"/><Relationship Id="rId70" Type="http://schemas.openxmlformats.org/officeDocument/2006/relationships/customXml" Target="../ink/ink314.xml"/><Relationship Id="rId91" Type="http://schemas.openxmlformats.org/officeDocument/2006/relationships/customXml" Target="../ink/ink325.xml"/><Relationship Id="rId145" Type="http://schemas.openxmlformats.org/officeDocument/2006/relationships/image" Target="../media/image74.png"/><Relationship Id="rId166" Type="http://schemas.openxmlformats.org/officeDocument/2006/relationships/customXml" Target="../ink/ink363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041.xml"/><Relationship Id="rId21" Type="http://schemas.openxmlformats.org/officeDocument/2006/relationships/customXml" Target="../ink/ink5992.xml"/><Relationship Id="rId63" Type="http://schemas.openxmlformats.org/officeDocument/2006/relationships/customXml" Target="../ink/ink6014.xml"/><Relationship Id="rId159" Type="http://schemas.openxmlformats.org/officeDocument/2006/relationships/customXml" Target="../ink/ink6062.xml"/><Relationship Id="rId170" Type="http://schemas.openxmlformats.org/officeDocument/2006/relationships/image" Target="../media/image701.png"/><Relationship Id="rId191" Type="http://schemas.openxmlformats.org/officeDocument/2006/relationships/customXml" Target="../ink/ink6078.xml"/><Relationship Id="rId205" Type="http://schemas.openxmlformats.org/officeDocument/2006/relationships/customXml" Target="../ink/ink6085.xml"/><Relationship Id="rId226" Type="http://schemas.openxmlformats.org/officeDocument/2006/relationships/image" Target="../media/image729.png"/><Relationship Id="rId247" Type="http://schemas.openxmlformats.org/officeDocument/2006/relationships/customXml" Target="../ink/ink6106.xml"/><Relationship Id="rId107" Type="http://schemas.openxmlformats.org/officeDocument/2006/relationships/customXml" Target="../ink/ink6036.xml"/><Relationship Id="rId11" Type="http://schemas.openxmlformats.org/officeDocument/2006/relationships/customXml" Target="../ink/ink5987.xml"/><Relationship Id="rId32" Type="http://schemas.openxmlformats.org/officeDocument/2006/relationships/image" Target="../media/image444.png"/><Relationship Id="rId53" Type="http://schemas.openxmlformats.org/officeDocument/2006/relationships/image" Target="../media/image454.png"/><Relationship Id="rId74" Type="http://schemas.openxmlformats.org/officeDocument/2006/relationships/image" Target="../media/image581.png"/><Relationship Id="rId128" Type="http://schemas.openxmlformats.org/officeDocument/2006/relationships/image" Target="../media/image680.png"/><Relationship Id="rId149" Type="http://schemas.openxmlformats.org/officeDocument/2006/relationships/customXml" Target="../ink/ink6057.xml"/><Relationship Id="rId5" Type="http://schemas.openxmlformats.org/officeDocument/2006/relationships/image" Target="../media/image12.png"/><Relationship Id="rId95" Type="http://schemas.openxmlformats.org/officeDocument/2006/relationships/customXml" Target="../ink/ink6030.xml"/><Relationship Id="rId160" Type="http://schemas.openxmlformats.org/officeDocument/2006/relationships/image" Target="../media/image696.png"/><Relationship Id="rId181" Type="http://schemas.openxmlformats.org/officeDocument/2006/relationships/customXml" Target="../ink/ink6073.xml"/><Relationship Id="rId216" Type="http://schemas.openxmlformats.org/officeDocument/2006/relationships/image" Target="../media/image724.png"/><Relationship Id="rId237" Type="http://schemas.openxmlformats.org/officeDocument/2006/relationships/customXml" Target="../ink/ink6101.xml"/><Relationship Id="rId258" Type="http://schemas.openxmlformats.org/officeDocument/2006/relationships/image" Target="../media/image744.png"/><Relationship Id="rId22" Type="http://schemas.openxmlformats.org/officeDocument/2006/relationships/image" Target="../media/image439.png"/><Relationship Id="rId43" Type="http://schemas.openxmlformats.org/officeDocument/2006/relationships/image" Target="../media/image449.png"/><Relationship Id="rId64" Type="http://schemas.openxmlformats.org/officeDocument/2006/relationships/image" Target="../media/image459.png"/><Relationship Id="rId118" Type="http://schemas.openxmlformats.org/officeDocument/2006/relationships/image" Target="../media/image675.png"/><Relationship Id="rId139" Type="http://schemas.openxmlformats.org/officeDocument/2006/relationships/customXml" Target="../ink/ink6052.xml"/><Relationship Id="rId85" Type="http://schemas.openxmlformats.org/officeDocument/2006/relationships/customXml" Target="../ink/ink6025.xml"/><Relationship Id="rId150" Type="http://schemas.openxmlformats.org/officeDocument/2006/relationships/image" Target="../media/image691.png"/><Relationship Id="rId171" Type="http://schemas.openxmlformats.org/officeDocument/2006/relationships/customXml" Target="../ink/ink6068.xml"/><Relationship Id="rId192" Type="http://schemas.openxmlformats.org/officeDocument/2006/relationships/image" Target="../media/image712.png"/><Relationship Id="rId206" Type="http://schemas.openxmlformats.org/officeDocument/2006/relationships/image" Target="../media/image719.png"/><Relationship Id="rId227" Type="http://schemas.openxmlformats.org/officeDocument/2006/relationships/customXml" Target="../ink/ink6096.xml"/><Relationship Id="rId248" Type="http://schemas.openxmlformats.org/officeDocument/2006/relationships/image" Target="../media/image739.png"/><Relationship Id="rId12" Type="http://schemas.openxmlformats.org/officeDocument/2006/relationships/image" Target="../media/image434.png"/><Relationship Id="rId33" Type="http://schemas.openxmlformats.org/officeDocument/2006/relationships/customXml" Target="../ink/ink5998.xml"/><Relationship Id="rId108" Type="http://schemas.openxmlformats.org/officeDocument/2006/relationships/image" Target="../media/image670.png"/><Relationship Id="rId129" Type="http://schemas.openxmlformats.org/officeDocument/2006/relationships/customXml" Target="../ink/ink6047.xml"/><Relationship Id="rId54" Type="http://schemas.openxmlformats.org/officeDocument/2006/relationships/customXml" Target="../ink/ink6009.xml"/><Relationship Id="rId75" Type="http://schemas.openxmlformats.org/officeDocument/2006/relationships/customXml" Target="../ink/ink6020.xml"/><Relationship Id="rId96" Type="http://schemas.openxmlformats.org/officeDocument/2006/relationships/image" Target="../media/image664.png"/><Relationship Id="rId140" Type="http://schemas.openxmlformats.org/officeDocument/2006/relationships/image" Target="../media/image686.png"/><Relationship Id="rId161" Type="http://schemas.openxmlformats.org/officeDocument/2006/relationships/customXml" Target="../ink/ink6063.xml"/><Relationship Id="rId182" Type="http://schemas.openxmlformats.org/officeDocument/2006/relationships/image" Target="../media/image707.png"/><Relationship Id="rId217" Type="http://schemas.openxmlformats.org/officeDocument/2006/relationships/customXml" Target="../ink/ink6091.xml"/><Relationship Id="rId6" Type="http://schemas.openxmlformats.org/officeDocument/2006/relationships/customXml" Target="../ink/ink5984.xml"/><Relationship Id="rId238" Type="http://schemas.openxmlformats.org/officeDocument/2006/relationships/image" Target="../media/image735.png"/><Relationship Id="rId259" Type="http://schemas.openxmlformats.org/officeDocument/2006/relationships/customXml" Target="../ink/ink6112.xml"/><Relationship Id="rId23" Type="http://schemas.openxmlformats.org/officeDocument/2006/relationships/customXml" Target="../ink/ink5993.xml"/><Relationship Id="rId119" Type="http://schemas.openxmlformats.org/officeDocument/2006/relationships/customXml" Target="../ink/ink6042.xml"/><Relationship Id="rId44" Type="http://schemas.openxmlformats.org/officeDocument/2006/relationships/customXml" Target="../ink/ink6004.xml"/><Relationship Id="rId65" Type="http://schemas.openxmlformats.org/officeDocument/2006/relationships/customXml" Target="../ink/ink6015.xml"/><Relationship Id="rId86" Type="http://schemas.openxmlformats.org/officeDocument/2006/relationships/image" Target="../media/image659.png"/><Relationship Id="rId130" Type="http://schemas.openxmlformats.org/officeDocument/2006/relationships/image" Target="../media/image681.png"/><Relationship Id="rId151" Type="http://schemas.openxmlformats.org/officeDocument/2006/relationships/customXml" Target="../ink/ink6058.xml"/><Relationship Id="rId172" Type="http://schemas.openxmlformats.org/officeDocument/2006/relationships/image" Target="../media/image702.png"/><Relationship Id="rId193" Type="http://schemas.openxmlformats.org/officeDocument/2006/relationships/customXml" Target="../ink/ink6079.xml"/><Relationship Id="rId207" Type="http://schemas.openxmlformats.org/officeDocument/2006/relationships/customXml" Target="../ink/ink6086.xml"/><Relationship Id="rId228" Type="http://schemas.openxmlformats.org/officeDocument/2006/relationships/image" Target="../media/image730.png"/><Relationship Id="rId249" Type="http://schemas.openxmlformats.org/officeDocument/2006/relationships/customXml" Target="../ink/ink6107.xml"/><Relationship Id="rId13" Type="http://schemas.openxmlformats.org/officeDocument/2006/relationships/customXml" Target="../ink/ink5988.xml"/><Relationship Id="rId109" Type="http://schemas.openxmlformats.org/officeDocument/2006/relationships/customXml" Target="../ink/ink6037.xml"/><Relationship Id="rId260" Type="http://schemas.openxmlformats.org/officeDocument/2006/relationships/image" Target="../media/image745.png"/><Relationship Id="rId34" Type="http://schemas.openxmlformats.org/officeDocument/2006/relationships/image" Target="../media/image445.png"/><Relationship Id="rId55" Type="http://schemas.openxmlformats.org/officeDocument/2006/relationships/image" Target="../media/image455.png"/><Relationship Id="rId76" Type="http://schemas.openxmlformats.org/officeDocument/2006/relationships/image" Target="../media/image625.png"/><Relationship Id="rId97" Type="http://schemas.openxmlformats.org/officeDocument/2006/relationships/customXml" Target="../ink/ink6031.xml"/><Relationship Id="rId120" Type="http://schemas.openxmlformats.org/officeDocument/2006/relationships/image" Target="../media/image676.png"/><Relationship Id="rId141" Type="http://schemas.openxmlformats.org/officeDocument/2006/relationships/customXml" Target="../ink/ink6053.xml"/><Relationship Id="rId7" Type="http://schemas.openxmlformats.org/officeDocument/2006/relationships/image" Target="../media/image432.png"/><Relationship Id="rId162" Type="http://schemas.openxmlformats.org/officeDocument/2006/relationships/image" Target="../media/image697.png"/><Relationship Id="rId183" Type="http://schemas.openxmlformats.org/officeDocument/2006/relationships/customXml" Target="../ink/ink6074.xml"/><Relationship Id="rId218" Type="http://schemas.openxmlformats.org/officeDocument/2006/relationships/image" Target="../media/image725.png"/><Relationship Id="rId239" Type="http://schemas.openxmlformats.org/officeDocument/2006/relationships/customXml" Target="../ink/ink6102.xml"/><Relationship Id="rId250" Type="http://schemas.openxmlformats.org/officeDocument/2006/relationships/image" Target="../media/image740.png"/><Relationship Id="rId24" Type="http://schemas.openxmlformats.org/officeDocument/2006/relationships/image" Target="../media/image440.png"/><Relationship Id="rId45" Type="http://schemas.openxmlformats.org/officeDocument/2006/relationships/image" Target="../media/image450.png"/><Relationship Id="rId66" Type="http://schemas.openxmlformats.org/officeDocument/2006/relationships/image" Target="../media/image460.png"/><Relationship Id="rId87" Type="http://schemas.openxmlformats.org/officeDocument/2006/relationships/customXml" Target="../ink/ink6026.xml"/><Relationship Id="rId110" Type="http://schemas.openxmlformats.org/officeDocument/2006/relationships/image" Target="../media/image671.png"/><Relationship Id="rId131" Type="http://schemas.openxmlformats.org/officeDocument/2006/relationships/customXml" Target="../ink/ink6048.xml"/><Relationship Id="rId152" Type="http://schemas.openxmlformats.org/officeDocument/2006/relationships/image" Target="../media/image692.png"/><Relationship Id="rId173" Type="http://schemas.openxmlformats.org/officeDocument/2006/relationships/customXml" Target="../ink/ink6069.xml"/><Relationship Id="rId194" Type="http://schemas.openxmlformats.org/officeDocument/2006/relationships/image" Target="../media/image713.png"/><Relationship Id="rId208" Type="http://schemas.openxmlformats.org/officeDocument/2006/relationships/image" Target="../media/image720.png"/><Relationship Id="rId229" Type="http://schemas.openxmlformats.org/officeDocument/2006/relationships/customXml" Target="../ink/ink6097.xml"/><Relationship Id="rId240" Type="http://schemas.openxmlformats.org/officeDocument/2006/relationships/image" Target="../media/image373.png"/><Relationship Id="rId261" Type="http://schemas.openxmlformats.org/officeDocument/2006/relationships/customXml" Target="../ink/ink6113.xml"/><Relationship Id="rId14" Type="http://schemas.openxmlformats.org/officeDocument/2006/relationships/image" Target="../media/image435.png"/><Relationship Id="rId35" Type="http://schemas.openxmlformats.org/officeDocument/2006/relationships/customXml" Target="../ink/ink5999.xml"/><Relationship Id="rId56" Type="http://schemas.openxmlformats.org/officeDocument/2006/relationships/customXml" Target="../ink/ink6010.xml"/><Relationship Id="rId77" Type="http://schemas.openxmlformats.org/officeDocument/2006/relationships/customXml" Target="../ink/ink6021.xml"/><Relationship Id="rId100" Type="http://schemas.openxmlformats.org/officeDocument/2006/relationships/image" Target="../media/image666.png"/><Relationship Id="rId8" Type="http://schemas.openxmlformats.org/officeDocument/2006/relationships/customXml" Target="../ink/ink5985.xml"/><Relationship Id="rId98" Type="http://schemas.openxmlformats.org/officeDocument/2006/relationships/image" Target="../media/image665.png"/><Relationship Id="rId121" Type="http://schemas.openxmlformats.org/officeDocument/2006/relationships/customXml" Target="../ink/ink6043.xml"/><Relationship Id="rId142" Type="http://schemas.openxmlformats.org/officeDocument/2006/relationships/image" Target="../media/image687.png"/><Relationship Id="rId163" Type="http://schemas.openxmlformats.org/officeDocument/2006/relationships/customXml" Target="../ink/ink6064.xml"/><Relationship Id="rId184" Type="http://schemas.openxmlformats.org/officeDocument/2006/relationships/image" Target="../media/image708.png"/><Relationship Id="rId219" Type="http://schemas.openxmlformats.org/officeDocument/2006/relationships/customXml" Target="../ink/ink6092.xml"/><Relationship Id="rId230" Type="http://schemas.openxmlformats.org/officeDocument/2006/relationships/image" Target="../media/image731.png"/><Relationship Id="rId251" Type="http://schemas.openxmlformats.org/officeDocument/2006/relationships/customXml" Target="../ink/ink6108.xml"/><Relationship Id="rId25" Type="http://schemas.openxmlformats.org/officeDocument/2006/relationships/customXml" Target="../ink/ink5994.xml"/><Relationship Id="rId46" Type="http://schemas.openxmlformats.org/officeDocument/2006/relationships/customXml" Target="../ink/ink6005.xml"/><Relationship Id="rId67" Type="http://schemas.openxmlformats.org/officeDocument/2006/relationships/customXml" Target="../ink/ink6016.xml"/><Relationship Id="rId88" Type="http://schemas.openxmlformats.org/officeDocument/2006/relationships/image" Target="../media/image660.png"/><Relationship Id="rId111" Type="http://schemas.openxmlformats.org/officeDocument/2006/relationships/customXml" Target="../ink/ink6038.xml"/><Relationship Id="rId132" Type="http://schemas.openxmlformats.org/officeDocument/2006/relationships/image" Target="../media/image682.png"/><Relationship Id="rId153" Type="http://schemas.openxmlformats.org/officeDocument/2006/relationships/customXml" Target="../ink/ink6059.xml"/><Relationship Id="rId174" Type="http://schemas.openxmlformats.org/officeDocument/2006/relationships/image" Target="../media/image703.png"/><Relationship Id="rId195" Type="http://schemas.openxmlformats.org/officeDocument/2006/relationships/customXml" Target="../ink/ink6080.xml"/><Relationship Id="rId209" Type="http://schemas.openxmlformats.org/officeDocument/2006/relationships/customXml" Target="../ink/ink6087.xml"/><Relationship Id="rId220" Type="http://schemas.openxmlformats.org/officeDocument/2006/relationships/image" Target="../media/image726.png"/><Relationship Id="rId241" Type="http://schemas.openxmlformats.org/officeDocument/2006/relationships/customXml" Target="../ink/ink6103.xml"/><Relationship Id="rId15" Type="http://schemas.openxmlformats.org/officeDocument/2006/relationships/customXml" Target="../ink/ink5989.xml"/><Relationship Id="rId36" Type="http://schemas.openxmlformats.org/officeDocument/2006/relationships/image" Target="../media/image446.png"/><Relationship Id="rId57" Type="http://schemas.openxmlformats.org/officeDocument/2006/relationships/image" Target="../media/image456.png"/><Relationship Id="rId262" Type="http://schemas.openxmlformats.org/officeDocument/2006/relationships/image" Target="../media/image746.png"/><Relationship Id="rId78" Type="http://schemas.openxmlformats.org/officeDocument/2006/relationships/image" Target="../media/image655.png"/><Relationship Id="rId99" Type="http://schemas.openxmlformats.org/officeDocument/2006/relationships/customXml" Target="../ink/ink6032.xml"/><Relationship Id="rId101" Type="http://schemas.openxmlformats.org/officeDocument/2006/relationships/customXml" Target="../ink/ink6033.xml"/><Relationship Id="rId122" Type="http://schemas.openxmlformats.org/officeDocument/2006/relationships/image" Target="../media/image677.png"/><Relationship Id="rId143" Type="http://schemas.openxmlformats.org/officeDocument/2006/relationships/customXml" Target="../ink/ink6054.xml"/><Relationship Id="rId164" Type="http://schemas.openxmlformats.org/officeDocument/2006/relationships/image" Target="../media/image698.png"/><Relationship Id="rId185" Type="http://schemas.openxmlformats.org/officeDocument/2006/relationships/customXml" Target="../ink/ink6075.xml"/><Relationship Id="rId9" Type="http://schemas.openxmlformats.org/officeDocument/2006/relationships/image" Target="../media/image433.png"/><Relationship Id="rId210" Type="http://schemas.openxmlformats.org/officeDocument/2006/relationships/image" Target="../media/image721.png"/><Relationship Id="rId26" Type="http://schemas.openxmlformats.org/officeDocument/2006/relationships/image" Target="../media/image441.png"/><Relationship Id="rId231" Type="http://schemas.openxmlformats.org/officeDocument/2006/relationships/customXml" Target="../ink/ink6098.xml"/><Relationship Id="rId252" Type="http://schemas.openxmlformats.org/officeDocument/2006/relationships/image" Target="../media/image741.png"/><Relationship Id="rId47" Type="http://schemas.openxmlformats.org/officeDocument/2006/relationships/image" Target="../media/image451.png"/><Relationship Id="rId68" Type="http://schemas.openxmlformats.org/officeDocument/2006/relationships/image" Target="../media/image461.png"/><Relationship Id="rId89" Type="http://schemas.openxmlformats.org/officeDocument/2006/relationships/customXml" Target="../ink/ink6027.xml"/><Relationship Id="rId112" Type="http://schemas.openxmlformats.org/officeDocument/2006/relationships/image" Target="../media/image672.png"/><Relationship Id="rId133" Type="http://schemas.openxmlformats.org/officeDocument/2006/relationships/customXml" Target="../ink/ink6049.xml"/><Relationship Id="rId154" Type="http://schemas.openxmlformats.org/officeDocument/2006/relationships/image" Target="../media/image693.png"/><Relationship Id="rId175" Type="http://schemas.openxmlformats.org/officeDocument/2006/relationships/customXml" Target="../ink/ink6070.xml"/><Relationship Id="rId196" Type="http://schemas.openxmlformats.org/officeDocument/2006/relationships/image" Target="../media/image714.png"/><Relationship Id="rId200" Type="http://schemas.openxmlformats.org/officeDocument/2006/relationships/image" Target="../media/image716.png"/><Relationship Id="rId16" Type="http://schemas.openxmlformats.org/officeDocument/2006/relationships/image" Target="../media/image436.png"/><Relationship Id="rId221" Type="http://schemas.openxmlformats.org/officeDocument/2006/relationships/customXml" Target="../ink/ink6093.xml"/><Relationship Id="rId242" Type="http://schemas.openxmlformats.org/officeDocument/2006/relationships/image" Target="../media/image736.png"/><Relationship Id="rId37" Type="http://schemas.openxmlformats.org/officeDocument/2006/relationships/customXml" Target="../ink/ink6000.xml"/><Relationship Id="rId58" Type="http://schemas.openxmlformats.org/officeDocument/2006/relationships/customXml" Target="../ink/ink6011.xml"/><Relationship Id="rId79" Type="http://schemas.openxmlformats.org/officeDocument/2006/relationships/customXml" Target="../ink/ink6022.xml"/><Relationship Id="rId102" Type="http://schemas.openxmlformats.org/officeDocument/2006/relationships/image" Target="../media/image667.png"/><Relationship Id="rId123" Type="http://schemas.openxmlformats.org/officeDocument/2006/relationships/customXml" Target="../ink/ink6044.xml"/><Relationship Id="rId144" Type="http://schemas.openxmlformats.org/officeDocument/2006/relationships/image" Target="../media/image688.png"/><Relationship Id="rId90" Type="http://schemas.openxmlformats.org/officeDocument/2006/relationships/image" Target="../media/image661.png"/><Relationship Id="rId165" Type="http://schemas.openxmlformats.org/officeDocument/2006/relationships/customXml" Target="../ink/ink6065.xml"/><Relationship Id="rId186" Type="http://schemas.openxmlformats.org/officeDocument/2006/relationships/image" Target="../media/image709.png"/><Relationship Id="rId211" Type="http://schemas.openxmlformats.org/officeDocument/2006/relationships/customXml" Target="../ink/ink6088.xml"/><Relationship Id="rId232" Type="http://schemas.openxmlformats.org/officeDocument/2006/relationships/image" Target="../media/image732.png"/><Relationship Id="rId253" Type="http://schemas.openxmlformats.org/officeDocument/2006/relationships/customXml" Target="../ink/ink6109.xml"/><Relationship Id="rId27" Type="http://schemas.openxmlformats.org/officeDocument/2006/relationships/customXml" Target="../ink/ink5995.xml"/><Relationship Id="rId48" Type="http://schemas.openxmlformats.org/officeDocument/2006/relationships/customXml" Target="../ink/ink6006.xml"/><Relationship Id="rId69" Type="http://schemas.openxmlformats.org/officeDocument/2006/relationships/customXml" Target="../ink/ink6017.xml"/><Relationship Id="rId113" Type="http://schemas.openxmlformats.org/officeDocument/2006/relationships/customXml" Target="../ink/ink6039.xml"/><Relationship Id="rId134" Type="http://schemas.openxmlformats.org/officeDocument/2006/relationships/image" Target="../media/image683.png"/><Relationship Id="rId80" Type="http://schemas.openxmlformats.org/officeDocument/2006/relationships/image" Target="../media/image656.png"/><Relationship Id="rId155" Type="http://schemas.openxmlformats.org/officeDocument/2006/relationships/customXml" Target="../ink/ink6060.xml"/><Relationship Id="rId176" Type="http://schemas.openxmlformats.org/officeDocument/2006/relationships/image" Target="../media/image704.png"/><Relationship Id="rId197" Type="http://schemas.openxmlformats.org/officeDocument/2006/relationships/customXml" Target="../ink/ink6081.xml"/><Relationship Id="rId201" Type="http://schemas.openxmlformats.org/officeDocument/2006/relationships/customXml" Target="../ink/ink6083.xml"/><Relationship Id="rId222" Type="http://schemas.openxmlformats.org/officeDocument/2006/relationships/image" Target="../media/image727.png"/><Relationship Id="rId243" Type="http://schemas.openxmlformats.org/officeDocument/2006/relationships/customXml" Target="../ink/ink6104.xml"/><Relationship Id="rId17" Type="http://schemas.openxmlformats.org/officeDocument/2006/relationships/customXml" Target="../ink/ink5990.xml"/><Relationship Id="rId38" Type="http://schemas.openxmlformats.org/officeDocument/2006/relationships/image" Target="../media/image447.png"/><Relationship Id="rId59" Type="http://schemas.openxmlformats.org/officeDocument/2006/relationships/image" Target="../media/image457.png"/><Relationship Id="rId103" Type="http://schemas.openxmlformats.org/officeDocument/2006/relationships/customXml" Target="../ink/ink6034.xml"/><Relationship Id="rId124" Type="http://schemas.openxmlformats.org/officeDocument/2006/relationships/image" Target="../media/image678.png"/><Relationship Id="rId70" Type="http://schemas.openxmlformats.org/officeDocument/2006/relationships/image" Target="../media/image462.png"/><Relationship Id="rId91" Type="http://schemas.openxmlformats.org/officeDocument/2006/relationships/customXml" Target="../ink/ink6028.xml"/><Relationship Id="rId145" Type="http://schemas.openxmlformats.org/officeDocument/2006/relationships/customXml" Target="../ink/ink6055.xml"/><Relationship Id="rId166" Type="http://schemas.openxmlformats.org/officeDocument/2006/relationships/image" Target="../media/image699.png"/><Relationship Id="rId187" Type="http://schemas.openxmlformats.org/officeDocument/2006/relationships/customXml" Target="../ink/ink607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22.png"/><Relationship Id="rId233" Type="http://schemas.openxmlformats.org/officeDocument/2006/relationships/customXml" Target="../ink/ink6099.xml"/><Relationship Id="rId254" Type="http://schemas.openxmlformats.org/officeDocument/2006/relationships/image" Target="../media/image742.png"/><Relationship Id="rId28" Type="http://schemas.openxmlformats.org/officeDocument/2006/relationships/image" Target="../media/image442.png"/><Relationship Id="rId49" Type="http://schemas.openxmlformats.org/officeDocument/2006/relationships/image" Target="../media/image452.png"/><Relationship Id="rId114" Type="http://schemas.openxmlformats.org/officeDocument/2006/relationships/image" Target="../media/image673.png"/><Relationship Id="rId60" Type="http://schemas.openxmlformats.org/officeDocument/2006/relationships/customXml" Target="../ink/ink6012.xml"/><Relationship Id="rId81" Type="http://schemas.openxmlformats.org/officeDocument/2006/relationships/customXml" Target="../ink/ink6023.xml"/><Relationship Id="rId135" Type="http://schemas.openxmlformats.org/officeDocument/2006/relationships/customXml" Target="../ink/ink6050.xml"/><Relationship Id="rId156" Type="http://schemas.openxmlformats.org/officeDocument/2006/relationships/image" Target="../media/image694.png"/><Relationship Id="rId177" Type="http://schemas.openxmlformats.org/officeDocument/2006/relationships/customXml" Target="../ink/ink6071.xml"/><Relationship Id="rId198" Type="http://schemas.openxmlformats.org/officeDocument/2006/relationships/image" Target="../media/image715.png"/><Relationship Id="rId202" Type="http://schemas.openxmlformats.org/officeDocument/2006/relationships/image" Target="../media/image717.png"/><Relationship Id="rId223" Type="http://schemas.openxmlformats.org/officeDocument/2006/relationships/customXml" Target="../ink/ink6094.xml"/><Relationship Id="rId244" Type="http://schemas.openxmlformats.org/officeDocument/2006/relationships/image" Target="../media/image737.png"/><Relationship Id="rId18" Type="http://schemas.openxmlformats.org/officeDocument/2006/relationships/image" Target="../media/image437.png"/><Relationship Id="rId39" Type="http://schemas.openxmlformats.org/officeDocument/2006/relationships/customXml" Target="../ink/ink6001.xml"/><Relationship Id="rId50" Type="http://schemas.openxmlformats.org/officeDocument/2006/relationships/customXml" Target="../ink/ink6007.xml"/><Relationship Id="rId104" Type="http://schemas.openxmlformats.org/officeDocument/2006/relationships/image" Target="../media/image668.png"/><Relationship Id="rId125" Type="http://schemas.openxmlformats.org/officeDocument/2006/relationships/customXml" Target="../ink/ink6045.xml"/><Relationship Id="rId146" Type="http://schemas.openxmlformats.org/officeDocument/2006/relationships/image" Target="../media/image689.png"/><Relationship Id="rId167" Type="http://schemas.openxmlformats.org/officeDocument/2006/relationships/customXml" Target="../ink/ink6066.xml"/><Relationship Id="rId188" Type="http://schemas.openxmlformats.org/officeDocument/2006/relationships/image" Target="../media/image710.png"/><Relationship Id="rId71" Type="http://schemas.openxmlformats.org/officeDocument/2006/relationships/customXml" Target="../ink/ink6018.xml"/><Relationship Id="rId92" Type="http://schemas.openxmlformats.org/officeDocument/2006/relationships/image" Target="../media/image662.png"/><Relationship Id="rId213" Type="http://schemas.openxmlformats.org/officeDocument/2006/relationships/customXml" Target="../ink/ink6089.xml"/><Relationship Id="rId234" Type="http://schemas.openxmlformats.org/officeDocument/2006/relationships/image" Target="../media/image733.png"/><Relationship Id="rId2" Type="http://schemas.openxmlformats.org/officeDocument/2006/relationships/customXml" Target="../ink/ink5982.xml"/><Relationship Id="rId29" Type="http://schemas.openxmlformats.org/officeDocument/2006/relationships/customXml" Target="../ink/ink5996.xml"/><Relationship Id="rId255" Type="http://schemas.openxmlformats.org/officeDocument/2006/relationships/customXml" Target="../ink/ink6110.xml"/><Relationship Id="rId40" Type="http://schemas.openxmlformats.org/officeDocument/2006/relationships/image" Target="../media/image448.png"/><Relationship Id="rId115" Type="http://schemas.openxmlformats.org/officeDocument/2006/relationships/customXml" Target="../ink/ink6040.xml"/><Relationship Id="rId136" Type="http://schemas.openxmlformats.org/officeDocument/2006/relationships/image" Target="../media/image684.png"/><Relationship Id="rId157" Type="http://schemas.openxmlformats.org/officeDocument/2006/relationships/customXml" Target="../ink/ink6061.xml"/><Relationship Id="rId178" Type="http://schemas.openxmlformats.org/officeDocument/2006/relationships/image" Target="../media/image705.png"/><Relationship Id="rId61" Type="http://schemas.openxmlformats.org/officeDocument/2006/relationships/customXml" Target="../ink/ink6013.xml"/><Relationship Id="rId82" Type="http://schemas.openxmlformats.org/officeDocument/2006/relationships/image" Target="../media/image657.png"/><Relationship Id="rId199" Type="http://schemas.openxmlformats.org/officeDocument/2006/relationships/customXml" Target="../ink/ink6082.xml"/><Relationship Id="rId203" Type="http://schemas.openxmlformats.org/officeDocument/2006/relationships/customXml" Target="../ink/ink6084.xml"/><Relationship Id="rId19" Type="http://schemas.openxmlformats.org/officeDocument/2006/relationships/customXml" Target="../ink/ink5991.xml"/><Relationship Id="rId224" Type="http://schemas.openxmlformats.org/officeDocument/2006/relationships/image" Target="../media/image728.png"/><Relationship Id="rId245" Type="http://schemas.openxmlformats.org/officeDocument/2006/relationships/customXml" Target="../ink/ink6105.xml"/><Relationship Id="rId30" Type="http://schemas.openxmlformats.org/officeDocument/2006/relationships/image" Target="../media/image443.png"/><Relationship Id="rId105" Type="http://schemas.openxmlformats.org/officeDocument/2006/relationships/customXml" Target="../ink/ink6035.xml"/><Relationship Id="rId126" Type="http://schemas.openxmlformats.org/officeDocument/2006/relationships/image" Target="../media/image679.png"/><Relationship Id="rId147" Type="http://schemas.openxmlformats.org/officeDocument/2006/relationships/customXml" Target="../ink/ink6056.xml"/><Relationship Id="rId168" Type="http://schemas.openxmlformats.org/officeDocument/2006/relationships/image" Target="../media/image700.png"/><Relationship Id="rId51" Type="http://schemas.openxmlformats.org/officeDocument/2006/relationships/image" Target="../media/image453.png"/><Relationship Id="rId72" Type="http://schemas.openxmlformats.org/officeDocument/2006/relationships/image" Target="../media/image463.png"/><Relationship Id="rId93" Type="http://schemas.openxmlformats.org/officeDocument/2006/relationships/customXml" Target="../ink/ink6029.xml"/><Relationship Id="rId189" Type="http://schemas.openxmlformats.org/officeDocument/2006/relationships/customXml" Target="../ink/ink6077.xml"/><Relationship Id="rId3" Type="http://schemas.openxmlformats.org/officeDocument/2006/relationships/image" Target="../media/image431.png"/><Relationship Id="rId214" Type="http://schemas.openxmlformats.org/officeDocument/2006/relationships/image" Target="../media/image723.png"/><Relationship Id="rId235" Type="http://schemas.openxmlformats.org/officeDocument/2006/relationships/customXml" Target="../ink/ink6100.xml"/><Relationship Id="rId256" Type="http://schemas.openxmlformats.org/officeDocument/2006/relationships/image" Target="../media/image743.png"/><Relationship Id="rId116" Type="http://schemas.openxmlformats.org/officeDocument/2006/relationships/image" Target="../media/image674.png"/><Relationship Id="rId137" Type="http://schemas.openxmlformats.org/officeDocument/2006/relationships/customXml" Target="../ink/ink6051.xml"/><Relationship Id="rId158" Type="http://schemas.openxmlformats.org/officeDocument/2006/relationships/image" Target="../media/image695.png"/><Relationship Id="rId20" Type="http://schemas.openxmlformats.org/officeDocument/2006/relationships/image" Target="../media/image438.png"/><Relationship Id="rId41" Type="http://schemas.openxmlformats.org/officeDocument/2006/relationships/customXml" Target="../ink/ink6002.xml"/><Relationship Id="rId62" Type="http://schemas.openxmlformats.org/officeDocument/2006/relationships/image" Target="../media/image458.png"/><Relationship Id="rId83" Type="http://schemas.openxmlformats.org/officeDocument/2006/relationships/customXml" Target="../ink/ink6024.xml"/><Relationship Id="rId179" Type="http://schemas.openxmlformats.org/officeDocument/2006/relationships/customXml" Target="../ink/ink6072.xml"/><Relationship Id="rId190" Type="http://schemas.openxmlformats.org/officeDocument/2006/relationships/image" Target="../media/image711.png"/><Relationship Id="rId204" Type="http://schemas.openxmlformats.org/officeDocument/2006/relationships/image" Target="../media/image718.png"/><Relationship Id="rId225" Type="http://schemas.openxmlformats.org/officeDocument/2006/relationships/customXml" Target="../ink/ink6095.xml"/><Relationship Id="rId246" Type="http://schemas.openxmlformats.org/officeDocument/2006/relationships/image" Target="../media/image738.png"/><Relationship Id="rId106" Type="http://schemas.openxmlformats.org/officeDocument/2006/relationships/image" Target="../media/image669.png"/><Relationship Id="rId127" Type="http://schemas.openxmlformats.org/officeDocument/2006/relationships/customXml" Target="../ink/ink6046.xml"/><Relationship Id="rId10" Type="http://schemas.openxmlformats.org/officeDocument/2006/relationships/customXml" Target="../ink/ink5986.xml"/><Relationship Id="rId31" Type="http://schemas.openxmlformats.org/officeDocument/2006/relationships/customXml" Target="../ink/ink5997.xml"/><Relationship Id="rId52" Type="http://schemas.openxmlformats.org/officeDocument/2006/relationships/customXml" Target="../ink/ink6008.xml"/><Relationship Id="rId73" Type="http://schemas.openxmlformats.org/officeDocument/2006/relationships/customXml" Target="../ink/ink6019.xml"/><Relationship Id="rId94" Type="http://schemas.openxmlformats.org/officeDocument/2006/relationships/image" Target="../media/image663.png"/><Relationship Id="rId148" Type="http://schemas.openxmlformats.org/officeDocument/2006/relationships/image" Target="../media/image690.png"/><Relationship Id="rId169" Type="http://schemas.openxmlformats.org/officeDocument/2006/relationships/customXml" Target="../ink/ink6067.xml"/><Relationship Id="rId4" Type="http://schemas.openxmlformats.org/officeDocument/2006/relationships/customXml" Target="../ink/ink5983.xml"/><Relationship Id="rId180" Type="http://schemas.openxmlformats.org/officeDocument/2006/relationships/image" Target="../media/image706.png"/><Relationship Id="rId215" Type="http://schemas.openxmlformats.org/officeDocument/2006/relationships/customXml" Target="../ink/ink6090.xml"/><Relationship Id="rId236" Type="http://schemas.openxmlformats.org/officeDocument/2006/relationships/image" Target="../media/image734.png"/><Relationship Id="rId257" Type="http://schemas.openxmlformats.org/officeDocument/2006/relationships/customXml" Target="../ink/ink6111.xml"/><Relationship Id="rId42" Type="http://schemas.openxmlformats.org/officeDocument/2006/relationships/customXml" Target="../ink/ink6003.xml"/><Relationship Id="rId84" Type="http://schemas.openxmlformats.org/officeDocument/2006/relationships/image" Target="../media/image658.png"/><Relationship Id="rId138" Type="http://schemas.openxmlformats.org/officeDocument/2006/relationships/image" Target="../media/image685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7.png"/><Relationship Id="rId2" Type="http://schemas.openxmlformats.org/officeDocument/2006/relationships/customXml" Target="../ink/ink6114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118.xml"/><Relationship Id="rId13" Type="http://schemas.openxmlformats.org/officeDocument/2006/relationships/image" Target="../media/image752.png"/><Relationship Id="rId3" Type="http://schemas.openxmlformats.org/officeDocument/2006/relationships/image" Target="../media/image747.png"/><Relationship Id="rId7" Type="http://schemas.openxmlformats.org/officeDocument/2006/relationships/image" Target="../media/image749.png"/><Relationship Id="rId12" Type="http://schemas.openxmlformats.org/officeDocument/2006/relationships/customXml" Target="../ink/ink6120.xml"/><Relationship Id="rId17" Type="http://schemas.openxmlformats.org/officeDocument/2006/relationships/image" Target="../media/image754.png"/><Relationship Id="rId2" Type="http://schemas.openxmlformats.org/officeDocument/2006/relationships/customXml" Target="../ink/ink6115.xml"/><Relationship Id="rId16" Type="http://schemas.openxmlformats.org/officeDocument/2006/relationships/customXml" Target="../ink/ink61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17.xml"/><Relationship Id="rId11" Type="http://schemas.openxmlformats.org/officeDocument/2006/relationships/image" Target="../media/image751.png"/><Relationship Id="rId5" Type="http://schemas.openxmlformats.org/officeDocument/2006/relationships/image" Target="../media/image748.png"/><Relationship Id="rId15" Type="http://schemas.openxmlformats.org/officeDocument/2006/relationships/image" Target="../media/image753.png"/><Relationship Id="rId10" Type="http://schemas.openxmlformats.org/officeDocument/2006/relationships/customXml" Target="../ink/ink6119.xml"/><Relationship Id="rId4" Type="http://schemas.openxmlformats.org/officeDocument/2006/relationships/customXml" Target="../ink/ink6116.xml"/><Relationship Id="rId9" Type="http://schemas.openxmlformats.org/officeDocument/2006/relationships/image" Target="../media/image750.png"/><Relationship Id="rId14" Type="http://schemas.openxmlformats.org/officeDocument/2006/relationships/customXml" Target="../ink/ink6121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ustomXml" Target="../ink/ink6126.xml"/><Relationship Id="rId13" Type="http://schemas.openxmlformats.org/officeDocument/2006/relationships/image" Target="../media/image752.png"/><Relationship Id="rId18" Type="http://schemas.openxmlformats.org/officeDocument/2006/relationships/customXml" Target="../ink/ink6131.xml"/><Relationship Id="rId26" Type="http://schemas.openxmlformats.org/officeDocument/2006/relationships/customXml" Target="../ink/ink6135.xml"/><Relationship Id="rId3" Type="http://schemas.openxmlformats.org/officeDocument/2006/relationships/image" Target="../media/image747.png"/><Relationship Id="rId21" Type="http://schemas.openxmlformats.org/officeDocument/2006/relationships/image" Target="../media/image756.png"/><Relationship Id="rId7" Type="http://schemas.openxmlformats.org/officeDocument/2006/relationships/image" Target="../media/image749.png"/><Relationship Id="rId12" Type="http://schemas.openxmlformats.org/officeDocument/2006/relationships/customXml" Target="../ink/ink6128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2" Type="http://schemas.openxmlformats.org/officeDocument/2006/relationships/customXml" Target="../ink/ink6123.xml"/><Relationship Id="rId16" Type="http://schemas.openxmlformats.org/officeDocument/2006/relationships/customXml" Target="../ink/ink6130.xml"/><Relationship Id="rId20" Type="http://schemas.openxmlformats.org/officeDocument/2006/relationships/customXml" Target="../ink/ink61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25.xml"/><Relationship Id="rId11" Type="http://schemas.openxmlformats.org/officeDocument/2006/relationships/image" Target="../media/image751.png"/><Relationship Id="rId24" Type="http://schemas.openxmlformats.org/officeDocument/2006/relationships/customXml" Target="../ink/ink6134.xml"/><Relationship Id="rId5" Type="http://schemas.openxmlformats.org/officeDocument/2006/relationships/image" Target="../media/image748.png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10" Type="http://schemas.openxmlformats.org/officeDocument/2006/relationships/customXml" Target="../ink/ink6127.xml"/><Relationship Id="rId19" Type="http://schemas.openxmlformats.org/officeDocument/2006/relationships/image" Target="../media/image755.png"/><Relationship Id="rId4" Type="http://schemas.openxmlformats.org/officeDocument/2006/relationships/customXml" Target="../ink/ink6124.xml"/><Relationship Id="rId9" Type="http://schemas.openxmlformats.org/officeDocument/2006/relationships/image" Target="../media/image750.png"/><Relationship Id="rId14" Type="http://schemas.openxmlformats.org/officeDocument/2006/relationships/customXml" Target="../ink/ink6129.xml"/><Relationship Id="rId22" Type="http://schemas.openxmlformats.org/officeDocument/2006/relationships/customXml" Target="../ink/ink6133.xml"/><Relationship Id="rId27" Type="http://schemas.openxmlformats.org/officeDocument/2006/relationships/image" Target="../media/image759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ustomXml" Target="../ink/ink6139.xml"/><Relationship Id="rId13" Type="http://schemas.openxmlformats.org/officeDocument/2006/relationships/image" Target="../media/image752.png"/><Relationship Id="rId18" Type="http://schemas.openxmlformats.org/officeDocument/2006/relationships/customXml" Target="../ink/ink6144.xml"/><Relationship Id="rId26" Type="http://schemas.openxmlformats.org/officeDocument/2006/relationships/customXml" Target="../ink/ink6148.xml"/><Relationship Id="rId3" Type="http://schemas.openxmlformats.org/officeDocument/2006/relationships/image" Target="../media/image747.png"/><Relationship Id="rId21" Type="http://schemas.openxmlformats.org/officeDocument/2006/relationships/image" Target="../media/image756.png"/><Relationship Id="rId7" Type="http://schemas.openxmlformats.org/officeDocument/2006/relationships/image" Target="../media/image749.png"/><Relationship Id="rId12" Type="http://schemas.openxmlformats.org/officeDocument/2006/relationships/customXml" Target="../ink/ink6141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2" Type="http://schemas.openxmlformats.org/officeDocument/2006/relationships/customXml" Target="../ink/ink6136.xml"/><Relationship Id="rId16" Type="http://schemas.openxmlformats.org/officeDocument/2006/relationships/customXml" Target="../ink/ink6143.xml"/><Relationship Id="rId20" Type="http://schemas.openxmlformats.org/officeDocument/2006/relationships/customXml" Target="../ink/ink6145.xml"/><Relationship Id="rId29" Type="http://schemas.openxmlformats.org/officeDocument/2006/relationships/image" Target="../media/image7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38.xml"/><Relationship Id="rId11" Type="http://schemas.openxmlformats.org/officeDocument/2006/relationships/image" Target="../media/image751.png"/><Relationship Id="rId24" Type="http://schemas.openxmlformats.org/officeDocument/2006/relationships/customXml" Target="../ink/ink6147.xml"/><Relationship Id="rId5" Type="http://schemas.openxmlformats.org/officeDocument/2006/relationships/image" Target="../media/image748.png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149.xml"/><Relationship Id="rId10" Type="http://schemas.openxmlformats.org/officeDocument/2006/relationships/customXml" Target="../ink/ink6140.xml"/><Relationship Id="rId19" Type="http://schemas.openxmlformats.org/officeDocument/2006/relationships/image" Target="../media/image755.png"/><Relationship Id="rId4" Type="http://schemas.openxmlformats.org/officeDocument/2006/relationships/customXml" Target="../ink/ink6137.xml"/><Relationship Id="rId9" Type="http://schemas.openxmlformats.org/officeDocument/2006/relationships/image" Target="../media/image750.png"/><Relationship Id="rId14" Type="http://schemas.openxmlformats.org/officeDocument/2006/relationships/customXml" Target="../ink/ink6142.xml"/><Relationship Id="rId22" Type="http://schemas.openxmlformats.org/officeDocument/2006/relationships/customXml" Target="../ink/ink6146.xml"/><Relationship Id="rId27" Type="http://schemas.openxmlformats.org/officeDocument/2006/relationships/image" Target="../media/image759.png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2.png"/><Relationship Id="rId18" Type="http://schemas.openxmlformats.org/officeDocument/2006/relationships/customXml" Target="../ink/ink6158.xml"/><Relationship Id="rId26" Type="http://schemas.openxmlformats.org/officeDocument/2006/relationships/customXml" Target="../ink/ink6162.xml"/><Relationship Id="rId39" Type="http://schemas.openxmlformats.org/officeDocument/2006/relationships/image" Target="../media/image765.png"/><Relationship Id="rId21" Type="http://schemas.openxmlformats.org/officeDocument/2006/relationships/image" Target="../media/image756.png"/><Relationship Id="rId34" Type="http://schemas.openxmlformats.org/officeDocument/2006/relationships/customXml" Target="../ink/ink6166.xml"/><Relationship Id="rId7" Type="http://schemas.openxmlformats.org/officeDocument/2006/relationships/image" Target="../media/image749.png"/><Relationship Id="rId12" Type="http://schemas.openxmlformats.org/officeDocument/2006/relationships/customXml" Target="../ink/ink6155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33" Type="http://schemas.openxmlformats.org/officeDocument/2006/relationships/image" Target="../media/image762.png"/><Relationship Id="rId38" Type="http://schemas.openxmlformats.org/officeDocument/2006/relationships/customXml" Target="../ink/ink6168.xml"/><Relationship Id="rId2" Type="http://schemas.openxmlformats.org/officeDocument/2006/relationships/customXml" Target="../ink/ink6150.xml"/><Relationship Id="rId16" Type="http://schemas.openxmlformats.org/officeDocument/2006/relationships/customXml" Target="../ink/ink6157.xml"/><Relationship Id="rId20" Type="http://schemas.openxmlformats.org/officeDocument/2006/relationships/customXml" Target="../ink/ink6159.xml"/><Relationship Id="rId29" Type="http://schemas.openxmlformats.org/officeDocument/2006/relationships/image" Target="../media/image7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52.xml"/><Relationship Id="rId11" Type="http://schemas.openxmlformats.org/officeDocument/2006/relationships/image" Target="../media/image751.png"/><Relationship Id="rId24" Type="http://schemas.openxmlformats.org/officeDocument/2006/relationships/customXml" Target="../ink/ink6161.xml"/><Relationship Id="rId32" Type="http://schemas.openxmlformats.org/officeDocument/2006/relationships/customXml" Target="../ink/ink6165.xml"/><Relationship Id="rId37" Type="http://schemas.openxmlformats.org/officeDocument/2006/relationships/image" Target="../media/image764.png"/><Relationship Id="rId5" Type="http://schemas.openxmlformats.org/officeDocument/2006/relationships/image" Target="../media/image748.png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163.xml"/><Relationship Id="rId36" Type="http://schemas.openxmlformats.org/officeDocument/2006/relationships/customXml" Target="../ink/ink6167.xml"/><Relationship Id="rId10" Type="http://schemas.openxmlformats.org/officeDocument/2006/relationships/customXml" Target="../ink/ink6154.xml"/><Relationship Id="rId19" Type="http://schemas.openxmlformats.org/officeDocument/2006/relationships/image" Target="../media/image755.png"/><Relationship Id="rId31" Type="http://schemas.openxmlformats.org/officeDocument/2006/relationships/image" Target="../media/image761.png"/><Relationship Id="rId4" Type="http://schemas.openxmlformats.org/officeDocument/2006/relationships/customXml" Target="../ink/ink6151.xml"/><Relationship Id="rId9" Type="http://schemas.openxmlformats.org/officeDocument/2006/relationships/image" Target="../media/image750.png"/><Relationship Id="rId14" Type="http://schemas.openxmlformats.org/officeDocument/2006/relationships/customXml" Target="../ink/ink6156.xml"/><Relationship Id="rId22" Type="http://schemas.openxmlformats.org/officeDocument/2006/relationships/customXml" Target="../ink/ink6160.xml"/><Relationship Id="rId27" Type="http://schemas.openxmlformats.org/officeDocument/2006/relationships/image" Target="../media/image759.png"/><Relationship Id="rId30" Type="http://schemas.openxmlformats.org/officeDocument/2006/relationships/customXml" Target="../ink/ink6164.xml"/><Relationship Id="rId35" Type="http://schemas.openxmlformats.org/officeDocument/2006/relationships/image" Target="../media/image763.png"/><Relationship Id="rId8" Type="http://schemas.openxmlformats.org/officeDocument/2006/relationships/customXml" Target="../ink/ink6153.xml"/><Relationship Id="rId3" Type="http://schemas.openxmlformats.org/officeDocument/2006/relationships/image" Target="../media/image747.png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2.png"/><Relationship Id="rId18" Type="http://schemas.openxmlformats.org/officeDocument/2006/relationships/customXml" Target="../ink/ink6177.xml"/><Relationship Id="rId26" Type="http://schemas.openxmlformats.org/officeDocument/2006/relationships/customXml" Target="../ink/ink6181.xml"/><Relationship Id="rId39" Type="http://schemas.openxmlformats.org/officeDocument/2006/relationships/image" Target="../media/image765.png"/><Relationship Id="rId21" Type="http://schemas.openxmlformats.org/officeDocument/2006/relationships/image" Target="../media/image756.png"/><Relationship Id="rId34" Type="http://schemas.openxmlformats.org/officeDocument/2006/relationships/customXml" Target="../ink/ink6185.xml"/><Relationship Id="rId7" Type="http://schemas.openxmlformats.org/officeDocument/2006/relationships/image" Target="../media/image749.png"/><Relationship Id="rId2" Type="http://schemas.openxmlformats.org/officeDocument/2006/relationships/customXml" Target="../ink/ink6169.xml"/><Relationship Id="rId16" Type="http://schemas.openxmlformats.org/officeDocument/2006/relationships/customXml" Target="../ink/ink6176.xml"/><Relationship Id="rId20" Type="http://schemas.openxmlformats.org/officeDocument/2006/relationships/customXml" Target="../ink/ink6178.xml"/><Relationship Id="rId29" Type="http://schemas.openxmlformats.org/officeDocument/2006/relationships/image" Target="../media/image760.png"/><Relationship Id="rId41" Type="http://schemas.openxmlformats.org/officeDocument/2006/relationships/image" Target="../media/image7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71.xml"/><Relationship Id="rId11" Type="http://schemas.openxmlformats.org/officeDocument/2006/relationships/image" Target="../media/image751.png"/><Relationship Id="rId24" Type="http://schemas.openxmlformats.org/officeDocument/2006/relationships/customXml" Target="../ink/ink6180.xml"/><Relationship Id="rId32" Type="http://schemas.openxmlformats.org/officeDocument/2006/relationships/customXml" Target="../ink/ink6184.xml"/><Relationship Id="rId37" Type="http://schemas.openxmlformats.org/officeDocument/2006/relationships/image" Target="../media/image764.png"/><Relationship Id="rId40" Type="http://schemas.openxmlformats.org/officeDocument/2006/relationships/customXml" Target="../ink/ink6188.xml"/><Relationship Id="rId5" Type="http://schemas.openxmlformats.org/officeDocument/2006/relationships/image" Target="../media/image748.png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182.xml"/><Relationship Id="rId36" Type="http://schemas.openxmlformats.org/officeDocument/2006/relationships/customXml" Target="../ink/ink6186.xml"/><Relationship Id="rId10" Type="http://schemas.openxmlformats.org/officeDocument/2006/relationships/customXml" Target="../ink/ink6173.xml"/><Relationship Id="rId19" Type="http://schemas.openxmlformats.org/officeDocument/2006/relationships/image" Target="../media/image755.png"/><Relationship Id="rId31" Type="http://schemas.openxmlformats.org/officeDocument/2006/relationships/image" Target="../media/image761.png"/><Relationship Id="rId4" Type="http://schemas.openxmlformats.org/officeDocument/2006/relationships/customXml" Target="../ink/ink6170.xml"/><Relationship Id="rId9" Type="http://schemas.openxmlformats.org/officeDocument/2006/relationships/image" Target="../media/image750.png"/><Relationship Id="rId14" Type="http://schemas.openxmlformats.org/officeDocument/2006/relationships/customXml" Target="../ink/ink6175.xml"/><Relationship Id="rId22" Type="http://schemas.openxmlformats.org/officeDocument/2006/relationships/customXml" Target="../ink/ink6179.xml"/><Relationship Id="rId27" Type="http://schemas.openxmlformats.org/officeDocument/2006/relationships/image" Target="../media/image759.png"/><Relationship Id="rId30" Type="http://schemas.openxmlformats.org/officeDocument/2006/relationships/customXml" Target="../ink/ink6183.xml"/><Relationship Id="rId35" Type="http://schemas.openxmlformats.org/officeDocument/2006/relationships/image" Target="../media/image763.png"/><Relationship Id="rId8" Type="http://schemas.openxmlformats.org/officeDocument/2006/relationships/customXml" Target="../ink/ink6172.xml"/><Relationship Id="rId3" Type="http://schemas.openxmlformats.org/officeDocument/2006/relationships/image" Target="../media/image747.png"/><Relationship Id="rId12" Type="http://schemas.openxmlformats.org/officeDocument/2006/relationships/customXml" Target="../ink/ink6174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33" Type="http://schemas.openxmlformats.org/officeDocument/2006/relationships/image" Target="../media/image762.png"/><Relationship Id="rId38" Type="http://schemas.openxmlformats.org/officeDocument/2006/relationships/customXml" Target="../ink/ink6187.xml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2.png"/><Relationship Id="rId18" Type="http://schemas.openxmlformats.org/officeDocument/2006/relationships/customXml" Target="../ink/ink6197.xml"/><Relationship Id="rId26" Type="http://schemas.openxmlformats.org/officeDocument/2006/relationships/customXml" Target="../ink/ink6201.xml"/><Relationship Id="rId39" Type="http://schemas.openxmlformats.org/officeDocument/2006/relationships/image" Target="../media/image765.png"/><Relationship Id="rId21" Type="http://schemas.openxmlformats.org/officeDocument/2006/relationships/image" Target="../media/image756.png"/><Relationship Id="rId34" Type="http://schemas.openxmlformats.org/officeDocument/2006/relationships/customXml" Target="../ink/ink6205.xml"/><Relationship Id="rId42" Type="http://schemas.openxmlformats.org/officeDocument/2006/relationships/customXml" Target="../ink/ink6209.xml"/><Relationship Id="rId47" Type="http://schemas.openxmlformats.org/officeDocument/2006/relationships/image" Target="../media/image769.png"/><Relationship Id="rId50" Type="http://schemas.openxmlformats.org/officeDocument/2006/relationships/customXml" Target="../ink/ink6213.xml"/><Relationship Id="rId7" Type="http://schemas.openxmlformats.org/officeDocument/2006/relationships/image" Target="../media/image749.png"/><Relationship Id="rId2" Type="http://schemas.openxmlformats.org/officeDocument/2006/relationships/customXml" Target="../ink/ink6189.xml"/><Relationship Id="rId16" Type="http://schemas.openxmlformats.org/officeDocument/2006/relationships/customXml" Target="../ink/ink6196.xml"/><Relationship Id="rId29" Type="http://schemas.openxmlformats.org/officeDocument/2006/relationships/image" Target="../media/image760.png"/><Relationship Id="rId11" Type="http://schemas.openxmlformats.org/officeDocument/2006/relationships/image" Target="../media/image751.png"/><Relationship Id="rId24" Type="http://schemas.openxmlformats.org/officeDocument/2006/relationships/customXml" Target="../ink/ink6200.xml"/><Relationship Id="rId32" Type="http://schemas.openxmlformats.org/officeDocument/2006/relationships/customXml" Target="../ink/ink6204.xml"/><Relationship Id="rId37" Type="http://schemas.openxmlformats.org/officeDocument/2006/relationships/image" Target="../media/image764.png"/><Relationship Id="rId40" Type="http://schemas.openxmlformats.org/officeDocument/2006/relationships/customXml" Target="../ink/ink6208.xml"/><Relationship Id="rId45" Type="http://schemas.openxmlformats.org/officeDocument/2006/relationships/image" Target="../media/image768.png"/><Relationship Id="rId53" Type="http://schemas.openxmlformats.org/officeDocument/2006/relationships/image" Target="../media/image772.png"/><Relationship Id="rId5" Type="http://schemas.openxmlformats.org/officeDocument/2006/relationships/image" Target="../media/image748.png"/><Relationship Id="rId10" Type="http://schemas.openxmlformats.org/officeDocument/2006/relationships/customXml" Target="../ink/ink6193.xml"/><Relationship Id="rId19" Type="http://schemas.openxmlformats.org/officeDocument/2006/relationships/image" Target="../media/image755.png"/><Relationship Id="rId31" Type="http://schemas.openxmlformats.org/officeDocument/2006/relationships/image" Target="../media/image761.png"/><Relationship Id="rId44" Type="http://schemas.openxmlformats.org/officeDocument/2006/relationships/customXml" Target="../ink/ink6210.xml"/><Relationship Id="rId52" Type="http://schemas.openxmlformats.org/officeDocument/2006/relationships/customXml" Target="../ink/ink6214.xml"/><Relationship Id="rId4" Type="http://schemas.openxmlformats.org/officeDocument/2006/relationships/customXml" Target="../ink/ink6190.xml"/><Relationship Id="rId9" Type="http://schemas.openxmlformats.org/officeDocument/2006/relationships/image" Target="../media/image750.png"/><Relationship Id="rId14" Type="http://schemas.openxmlformats.org/officeDocument/2006/relationships/customXml" Target="../ink/ink6195.xml"/><Relationship Id="rId22" Type="http://schemas.openxmlformats.org/officeDocument/2006/relationships/customXml" Target="../ink/ink6199.xml"/><Relationship Id="rId27" Type="http://schemas.openxmlformats.org/officeDocument/2006/relationships/image" Target="../media/image759.png"/><Relationship Id="rId30" Type="http://schemas.openxmlformats.org/officeDocument/2006/relationships/customXml" Target="../ink/ink6203.xml"/><Relationship Id="rId35" Type="http://schemas.openxmlformats.org/officeDocument/2006/relationships/image" Target="../media/image763.png"/><Relationship Id="rId43" Type="http://schemas.openxmlformats.org/officeDocument/2006/relationships/image" Target="../media/image767.png"/><Relationship Id="rId48" Type="http://schemas.openxmlformats.org/officeDocument/2006/relationships/customXml" Target="../ink/ink6212.xml"/><Relationship Id="rId8" Type="http://schemas.openxmlformats.org/officeDocument/2006/relationships/customXml" Target="../ink/ink6192.xml"/><Relationship Id="rId51" Type="http://schemas.openxmlformats.org/officeDocument/2006/relationships/image" Target="../media/image771.png"/><Relationship Id="rId3" Type="http://schemas.openxmlformats.org/officeDocument/2006/relationships/image" Target="../media/image747.png"/><Relationship Id="rId12" Type="http://schemas.openxmlformats.org/officeDocument/2006/relationships/customXml" Target="../ink/ink6194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33" Type="http://schemas.openxmlformats.org/officeDocument/2006/relationships/image" Target="../media/image762.png"/><Relationship Id="rId38" Type="http://schemas.openxmlformats.org/officeDocument/2006/relationships/customXml" Target="../ink/ink6207.xml"/><Relationship Id="rId46" Type="http://schemas.openxmlformats.org/officeDocument/2006/relationships/customXml" Target="../ink/ink6211.xml"/><Relationship Id="rId20" Type="http://schemas.openxmlformats.org/officeDocument/2006/relationships/customXml" Target="../ink/ink6198.xml"/><Relationship Id="rId41" Type="http://schemas.openxmlformats.org/officeDocument/2006/relationships/image" Target="../media/image7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91.xml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202.xml"/><Relationship Id="rId36" Type="http://schemas.openxmlformats.org/officeDocument/2006/relationships/customXml" Target="../ink/ink6206.xml"/><Relationship Id="rId49" Type="http://schemas.openxmlformats.org/officeDocument/2006/relationships/image" Target="../media/image770.png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2.png"/><Relationship Id="rId18" Type="http://schemas.openxmlformats.org/officeDocument/2006/relationships/customXml" Target="../ink/ink6223.xml"/><Relationship Id="rId26" Type="http://schemas.openxmlformats.org/officeDocument/2006/relationships/customXml" Target="../ink/ink6227.xml"/><Relationship Id="rId39" Type="http://schemas.openxmlformats.org/officeDocument/2006/relationships/image" Target="../media/image765.png"/><Relationship Id="rId21" Type="http://schemas.openxmlformats.org/officeDocument/2006/relationships/image" Target="../media/image756.png"/><Relationship Id="rId34" Type="http://schemas.openxmlformats.org/officeDocument/2006/relationships/customXml" Target="../ink/ink6231.xml"/><Relationship Id="rId42" Type="http://schemas.openxmlformats.org/officeDocument/2006/relationships/customXml" Target="../ink/ink6235.xml"/><Relationship Id="rId47" Type="http://schemas.openxmlformats.org/officeDocument/2006/relationships/image" Target="../media/image769.png"/><Relationship Id="rId50" Type="http://schemas.openxmlformats.org/officeDocument/2006/relationships/customXml" Target="../ink/ink6239.xml"/><Relationship Id="rId55" Type="http://schemas.openxmlformats.org/officeDocument/2006/relationships/image" Target="../media/image773.png"/><Relationship Id="rId7" Type="http://schemas.openxmlformats.org/officeDocument/2006/relationships/image" Target="../media/image749.png"/><Relationship Id="rId2" Type="http://schemas.openxmlformats.org/officeDocument/2006/relationships/customXml" Target="../ink/ink6215.xml"/><Relationship Id="rId16" Type="http://schemas.openxmlformats.org/officeDocument/2006/relationships/customXml" Target="../ink/ink6222.xml"/><Relationship Id="rId29" Type="http://schemas.openxmlformats.org/officeDocument/2006/relationships/image" Target="../media/image760.png"/><Relationship Id="rId11" Type="http://schemas.openxmlformats.org/officeDocument/2006/relationships/image" Target="../media/image751.png"/><Relationship Id="rId24" Type="http://schemas.openxmlformats.org/officeDocument/2006/relationships/customXml" Target="../ink/ink6226.xml"/><Relationship Id="rId32" Type="http://schemas.openxmlformats.org/officeDocument/2006/relationships/customXml" Target="../ink/ink6230.xml"/><Relationship Id="rId37" Type="http://schemas.openxmlformats.org/officeDocument/2006/relationships/image" Target="../media/image764.png"/><Relationship Id="rId40" Type="http://schemas.openxmlformats.org/officeDocument/2006/relationships/customXml" Target="../ink/ink6234.xml"/><Relationship Id="rId45" Type="http://schemas.openxmlformats.org/officeDocument/2006/relationships/image" Target="../media/image768.png"/><Relationship Id="rId53" Type="http://schemas.openxmlformats.org/officeDocument/2006/relationships/image" Target="../media/image772.png"/><Relationship Id="rId5" Type="http://schemas.openxmlformats.org/officeDocument/2006/relationships/image" Target="../media/image748.png"/><Relationship Id="rId19" Type="http://schemas.openxmlformats.org/officeDocument/2006/relationships/image" Target="../media/image755.png"/><Relationship Id="rId4" Type="http://schemas.openxmlformats.org/officeDocument/2006/relationships/customXml" Target="../ink/ink6216.xml"/><Relationship Id="rId9" Type="http://schemas.openxmlformats.org/officeDocument/2006/relationships/image" Target="../media/image750.png"/><Relationship Id="rId14" Type="http://schemas.openxmlformats.org/officeDocument/2006/relationships/customXml" Target="../ink/ink6221.xml"/><Relationship Id="rId22" Type="http://schemas.openxmlformats.org/officeDocument/2006/relationships/customXml" Target="../ink/ink6225.xml"/><Relationship Id="rId27" Type="http://schemas.openxmlformats.org/officeDocument/2006/relationships/image" Target="../media/image759.png"/><Relationship Id="rId30" Type="http://schemas.openxmlformats.org/officeDocument/2006/relationships/customXml" Target="../ink/ink6229.xml"/><Relationship Id="rId35" Type="http://schemas.openxmlformats.org/officeDocument/2006/relationships/image" Target="../media/image763.png"/><Relationship Id="rId43" Type="http://schemas.openxmlformats.org/officeDocument/2006/relationships/image" Target="../media/image767.png"/><Relationship Id="rId48" Type="http://schemas.openxmlformats.org/officeDocument/2006/relationships/customXml" Target="../ink/ink6238.xml"/><Relationship Id="rId56" Type="http://schemas.openxmlformats.org/officeDocument/2006/relationships/customXml" Target="../ink/ink6242.xml"/><Relationship Id="rId8" Type="http://schemas.openxmlformats.org/officeDocument/2006/relationships/customXml" Target="../ink/ink6218.xml"/><Relationship Id="rId51" Type="http://schemas.openxmlformats.org/officeDocument/2006/relationships/image" Target="../media/image771.png"/><Relationship Id="rId3" Type="http://schemas.openxmlformats.org/officeDocument/2006/relationships/image" Target="../media/image747.png"/><Relationship Id="rId12" Type="http://schemas.openxmlformats.org/officeDocument/2006/relationships/customXml" Target="../ink/ink6220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33" Type="http://schemas.openxmlformats.org/officeDocument/2006/relationships/image" Target="../media/image762.png"/><Relationship Id="rId38" Type="http://schemas.openxmlformats.org/officeDocument/2006/relationships/customXml" Target="../ink/ink6233.xml"/><Relationship Id="rId46" Type="http://schemas.openxmlformats.org/officeDocument/2006/relationships/customXml" Target="../ink/ink6237.xml"/><Relationship Id="rId20" Type="http://schemas.openxmlformats.org/officeDocument/2006/relationships/customXml" Target="../ink/ink6224.xml"/><Relationship Id="rId41" Type="http://schemas.openxmlformats.org/officeDocument/2006/relationships/image" Target="../media/image766.png"/><Relationship Id="rId54" Type="http://schemas.openxmlformats.org/officeDocument/2006/relationships/customXml" Target="../ink/ink62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7.xml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228.xml"/><Relationship Id="rId36" Type="http://schemas.openxmlformats.org/officeDocument/2006/relationships/customXml" Target="../ink/ink6232.xml"/><Relationship Id="rId49" Type="http://schemas.openxmlformats.org/officeDocument/2006/relationships/image" Target="../media/image770.png"/><Relationship Id="rId57" Type="http://schemas.openxmlformats.org/officeDocument/2006/relationships/image" Target="../media/image774.png"/><Relationship Id="rId10" Type="http://schemas.openxmlformats.org/officeDocument/2006/relationships/customXml" Target="../ink/ink6219.xml"/><Relationship Id="rId31" Type="http://schemas.openxmlformats.org/officeDocument/2006/relationships/image" Target="../media/image761.png"/><Relationship Id="rId44" Type="http://schemas.openxmlformats.org/officeDocument/2006/relationships/customXml" Target="../ink/ink6236.xml"/><Relationship Id="rId52" Type="http://schemas.openxmlformats.org/officeDocument/2006/relationships/customXml" Target="../ink/ink6240.xml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2.png"/><Relationship Id="rId18" Type="http://schemas.openxmlformats.org/officeDocument/2006/relationships/customXml" Target="../ink/ink6251.xml"/><Relationship Id="rId26" Type="http://schemas.openxmlformats.org/officeDocument/2006/relationships/customXml" Target="../ink/ink6255.xml"/><Relationship Id="rId39" Type="http://schemas.openxmlformats.org/officeDocument/2006/relationships/image" Target="../media/image765.png"/><Relationship Id="rId21" Type="http://schemas.openxmlformats.org/officeDocument/2006/relationships/image" Target="../media/image756.png"/><Relationship Id="rId34" Type="http://schemas.openxmlformats.org/officeDocument/2006/relationships/customXml" Target="../ink/ink6259.xml"/><Relationship Id="rId42" Type="http://schemas.openxmlformats.org/officeDocument/2006/relationships/customXml" Target="../ink/ink6263.xml"/><Relationship Id="rId47" Type="http://schemas.openxmlformats.org/officeDocument/2006/relationships/image" Target="../media/image769.png"/><Relationship Id="rId50" Type="http://schemas.openxmlformats.org/officeDocument/2006/relationships/customXml" Target="../ink/ink6267.xml"/><Relationship Id="rId55" Type="http://schemas.openxmlformats.org/officeDocument/2006/relationships/image" Target="../media/image773.png"/><Relationship Id="rId7" Type="http://schemas.openxmlformats.org/officeDocument/2006/relationships/image" Target="../media/image749.png"/><Relationship Id="rId2" Type="http://schemas.openxmlformats.org/officeDocument/2006/relationships/customXml" Target="../ink/ink6243.xml"/><Relationship Id="rId16" Type="http://schemas.openxmlformats.org/officeDocument/2006/relationships/customXml" Target="../ink/ink6250.xml"/><Relationship Id="rId29" Type="http://schemas.openxmlformats.org/officeDocument/2006/relationships/image" Target="../media/image760.png"/><Relationship Id="rId11" Type="http://schemas.openxmlformats.org/officeDocument/2006/relationships/image" Target="../media/image751.png"/><Relationship Id="rId24" Type="http://schemas.openxmlformats.org/officeDocument/2006/relationships/customXml" Target="../ink/ink6254.xml"/><Relationship Id="rId32" Type="http://schemas.openxmlformats.org/officeDocument/2006/relationships/customXml" Target="../ink/ink6258.xml"/><Relationship Id="rId37" Type="http://schemas.openxmlformats.org/officeDocument/2006/relationships/image" Target="../media/image764.png"/><Relationship Id="rId40" Type="http://schemas.openxmlformats.org/officeDocument/2006/relationships/customXml" Target="../ink/ink6262.xml"/><Relationship Id="rId45" Type="http://schemas.openxmlformats.org/officeDocument/2006/relationships/image" Target="../media/image768.png"/><Relationship Id="rId53" Type="http://schemas.openxmlformats.org/officeDocument/2006/relationships/image" Target="../media/image772.png"/><Relationship Id="rId58" Type="http://schemas.openxmlformats.org/officeDocument/2006/relationships/customXml" Target="../ink/ink6271.xml"/><Relationship Id="rId5" Type="http://schemas.openxmlformats.org/officeDocument/2006/relationships/image" Target="../media/image748.png"/><Relationship Id="rId61" Type="http://schemas.openxmlformats.org/officeDocument/2006/relationships/image" Target="../media/image776.png"/><Relationship Id="rId19" Type="http://schemas.openxmlformats.org/officeDocument/2006/relationships/image" Target="../media/image755.png"/><Relationship Id="rId14" Type="http://schemas.openxmlformats.org/officeDocument/2006/relationships/customXml" Target="../ink/ink6249.xml"/><Relationship Id="rId22" Type="http://schemas.openxmlformats.org/officeDocument/2006/relationships/customXml" Target="../ink/ink6253.xml"/><Relationship Id="rId27" Type="http://schemas.openxmlformats.org/officeDocument/2006/relationships/image" Target="../media/image759.png"/><Relationship Id="rId30" Type="http://schemas.openxmlformats.org/officeDocument/2006/relationships/customXml" Target="../ink/ink6257.xml"/><Relationship Id="rId35" Type="http://schemas.openxmlformats.org/officeDocument/2006/relationships/image" Target="../media/image763.png"/><Relationship Id="rId43" Type="http://schemas.openxmlformats.org/officeDocument/2006/relationships/image" Target="../media/image767.png"/><Relationship Id="rId48" Type="http://schemas.openxmlformats.org/officeDocument/2006/relationships/customXml" Target="../ink/ink6266.xml"/><Relationship Id="rId56" Type="http://schemas.openxmlformats.org/officeDocument/2006/relationships/customXml" Target="../ink/ink6270.xml"/><Relationship Id="rId8" Type="http://schemas.openxmlformats.org/officeDocument/2006/relationships/customXml" Target="../ink/ink6246.xml"/><Relationship Id="rId51" Type="http://schemas.openxmlformats.org/officeDocument/2006/relationships/image" Target="../media/image771.png"/><Relationship Id="rId3" Type="http://schemas.openxmlformats.org/officeDocument/2006/relationships/image" Target="../media/image747.png"/><Relationship Id="rId12" Type="http://schemas.openxmlformats.org/officeDocument/2006/relationships/customXml" Target="../ink/ink6248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33" Type="http://schemas.openxmlformats.org/officeDocument/2006/relationships/image" Target="../media/image762.png"/><Relationship Id="rId38" Type="http://schemas.openxmlformats.org/officeDocument/2006/relationships/customXml" Target="../ink/ink6261.xml"/><Relationship Id="rId46" Type="http://schemas.openxmlformats.org/officeDocument/2006/relationships/customXml" Target="../ink/ink6265.xml"/><Relationship Id="rId59" Type="http://schemas.openxmlformats.org/officeDocument/2006/relationships/image" Target="../media/image775.png"/><Relationship Id="rId20" Type="http://schemas.openxmlformats.org/officeDocument/2006/relationships/customXml" Target="../ink/ink6252.xml"/><Relationship Id="rId41" Type="http://schemas.openxmlformats.org/officeDocument/2006/relationships/image" Target="../media/image766.png"/><Relationship Id="rId54" Type="http://schemas.openxmlformats.org/officeDocument/2006/relationships/customXml" Target="../ink/ink62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45.xml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256.xml"/><Relationship Id="rId36" Type="http://schemas.openxmlformats.org/officeDocument/2006/relationships/customXml" Target="../ink/ink6260.xml"/><Relationship Id="rId49" Type="http://schemas.openxmlformats.org/officeDocument/2006/relationships/image" Target="../media/image770.png"/><Relationship Id="rId57" Type="http://schemas.openxmlformats.org/officeDocument/2006/relationships/image" Target="../media/image774.png"/><Relationship Id="rId10" Type="http://schemas.openxmlformats.org/officeDocument/2006/relationships/customXml" Target="../ink/ink6247.xml"/><Relationship Id="rId31" Type="http://schemas.openxmlformats.org/officeDocument/2006/relationships/image" Target="../media/image761.png"/><Relationship Id="rId44" Type="http://schemas.openxmlformats.org/officeDocument/2006/relationships/customXml" Target="../ink/ink6264.xml"/><Relationship Id="rId52" Type="http://schemas.openxmlformats.org/officeDocument/2006/relationships/customXml" Target="../ink/ink6268.xml"/><Relationship Id="rId60" Type="http://schemas.openxmlformats.org/officeDocument/2006/relationships/customXml" Target="../ink/ink6272.xml"/><Relationship Id="rId4" Type="http://schemas.openxmlformats.org/officeDocument/2006/relationships/customXml" Target="../ink/ink6244.xml"/><Relationship Id="rId9" Type="http://schemas.openxmlformats.org/officeDocument/2006/relationships/image" Target="../media/image75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customXml" Target="../ink/ink368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85.xml"/><Relationship Id="rId21" Type="http://schemas.openxmlformats.org/officeDocument/2006/relationships/image" Target="../media/image756.png"/><Relationship Id="rId42" Type="http://schemas.openxmlformats.org/officeDocument/2006/relationships/customXml" Target="../ink/ink6293.xml"/><Relationship Id="rId47" Type="http://schemas.openxmlformats.org/officeDocument/2006/relationships/image" Target="../media/image769.png"/><Relationship Id="rId63" Type="http://schemas.openxmlformats.org/officeDocument/2006/relationships/image" Target="../media/image777.png"/><Relationship Id="rId68" Type="http://schemas.openxmlformats.org/officeDocument/2006/relationships/customXml" Target="../ink/ink6306.xml"/><Relationship Id="rId2" Type="http://schemas.openxmlformats.org/officeDocument/2006/relationships/customXml" Target="../ink/ink6273.xml"/><Relationship Id="rId16" Type="http://schemas.openxmlformats.org/officeDocument/2006/relationships/customXml" Target="../ink/ink6280.xml"/><Relationship Id="rId29" Type="http://schemas.openxmlformats.org/officeDocument/2006/relationships/image" Target="../media/image760.png"/><Relationship Id="rId11" Type="http://schemas.openxmlformats.org/officeDocument/2006/relationships/image" Target="../media/image751.png"/><Relationship Id="rId24" Type="http://schemas.openxmlformats.org/officeDocument/2006/relationships/customXml" Target="../ink/ink6284.xml"/><Relationship Id="rId32" Type="http://schemas.openxmlformats.org/officeDocument/2006/relationships/customXml" Target="../ink/ink6288.xml"/><Relationship Id="rId37" Type="http://schemas.openxmlformats.org/officeDocument/2006/relationships/image" Target="../media/image764.png"/><Relationship Id="rId40" Type="http://schemas.openxmlformats.org/officeDocument/2006/relationships/customXml" Target="../ink/ink6292.xml"/><Relationship Id="rId45" Type="http://schemas.openxmlformats.org/officeDocument/2006/relationships/image" Target="../media/image768.png"/><Relationship Id="rId53" Type="http://schemas.openxmlformats.org/officeDocument/2006/relationships/image" Target="../media/image772.png"/><Relationship Id="rId58" Type="http://schemas.openxmlformats.org/officeDocument/2006/relationships/customXml" Target="../ink/ink6301.xml"/><Relationship Id="rId66" Type="http://schemas.openxmlformats.org/officeDocument/2006/relationships/customXml" Target="../ink/ink6305.xml"/><Relationship Id="rId74" Type="http://schemas.openxmlformats.org/officeDocument/2006/relationships/customXml" Target="../ink/ink6309.xml"/><Relationship Id="rId5" Type="http://schemas.openxmlformats.org/officeDocument/2006/relationships/image" Target="../media/image748.png"/><Relationship Id="rId61" Type="http://schemas.openxmlformats.org/officeDocument/2006/relationships/image" Target="../media/image776.png"/><Relationship Id="rId19" Type="http://schemas.openxmlformats.org/officeDocument/2006/relationships/image" Target="../media/image755.png"/><Relationship Id="rId14" Type="http://schemas.openxmlformats.org/officeDocument/2006/relationships/customXml" Target="../ink/ink6279.xml"/><Relationship Id="rId22" Type="http://schemas.openxmlformats.org/officeDocument/2006/relationships/customXml" Target="../ink/ink6283.xml"/><Relationship Id="rId27" Type="http://schemas.openxmlformats.org/officeDocument/2006/relationships/image" Target="../media/image759.png"/><Relationship Id="rId30" Type="http://schemas.openxmlformats.org/officeDocument/2006/relationships/customXml" Target="../ink/ink6287.xml"/><Relationship Id="rId35" Type="http://schemas.openxmlformats.org/officeDocument/2006/relationships/image" Target="../media/image763.png"/><Relationship Id="rId43" Type="http://schemas.openxmlformats.org/officeDocument/2006/relationships/image" Target="../media/image767.png"/><Relationship Id="rId48" Type="http://schemas.openxmlformats.org/officeDocument/2006/relationships/customXml" Target="../ink/ink6296.xml"/><Relationship Id="rId56" Type="http://schemas.openxmlformats.org/officeDocument/2006/relationships/customXml" Target="../ink/ink6300.xml"/><Relationship Id="rId64" Type="http://schemas.openxmlformats.org/officeDocument/2006/relationships/customXml" Target="../ink/ink6304.xml"/><Relationship Id="rId69" Type="http://schemas.openxmlformats.org/officeDocument/2006/relationships/image" Target="../media/image779.png"/><Relationship Id="rId8" Type="http://schemas.openxmlformats.org/officeDocument/2006/relationships/customXml" Target="../ink/ink6276.xml"/><Relationship Id="rId51" Type="http://schemas.openxmlformats.org/officeDocument/2006/relationships/image" Target="../media/image771.png"/><Relationship Id="rId72" Type="http://schemas.openxmlformats.org/officeDocument/2006/relationships/customXml" Target="../ink/ink6308.xml"/><Relationship Id="rId3" Type="http://schemas.openxmlformats.org/officeDocument/2006/relationships/image" Target="../media/image747.png"/><Relationship Id="rId12" Type="http://schemas.openxmlformats.org/officeDocument/2006/relationships/customXml" Target="../ink/ink6278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33" Type="http://schemas.openxmlformats.org/officeDocument/2006/relationships/image" Target="../media/image762.png"/><Relationship Id="rId38" Type="http://schemas.openxmlformats.org/officeDocument/2006/relationships/customXml" Target="../ink/ink6291.xml"/><Relationship Id="rId46" Type="http://schemas.openxmlformats.org/officeDocument/2006/relationships/customXml" Target="../ink/ink6295.xml"/><Relationship Id="rId59" Type="http://schemas.openxmlformats.org/officeDocument/2006/relationships/image" Target="../media/image775.png"/><Relationship Id="rId67" Type="http://schemas.openxmlformats.org/officeDocument/2006/relationships/image" Target="../media/image778.png"/><Relationship Id="rId20" Type="http://schemas.openxmlformats.org/officeDocument/2006/relationships/customXml" Target="../ink/ink6282.xml"/><Relationship Id="rId41" Type="http://schemas.openxmlformats.org/officeDocument/2006/relationships/image" Target="../media/image766.png"/><Relationship Id="rId54" Type="http://schemas.openxmlformats.org/officeDocument/2006/relationships/customXml" Target="../ink/ink6299.xml"/><Relationship Id="rId62" Type="http://schemas.openxmlformats.org/officeDocument/2006/relationships/customXml" Target="../ink/ink6303.xml"/><Relationship Id="rId70" Type="http://schemas.openxmlformats.org/officeDocument/2006/relationships/customXml" Target="../ink/ink6307.xml"/><Relationship Id="rId75" Type="http://schemas.openxmlformats.org/officeDocument/2006/relationships/image" Target="../media/image7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75.xml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286.xml"/><Relationship Id="rId36" Type="http://schemas.openxmlformats.org/officeDocument/2006/relationships/customXml" Target="../ink/ink6290.xml"/><Relationship Id="rId49" Type="http://schemas.openxmlformats.org/officeDocument/2006/relationships/image" Target="../media/image770.png"/><Relationship Id="rId57" Type="http://schemas.openxmlformats.org/officeDocument/2006/relationships/image" Target="../media/image774.png"/><Relationship Id="rId10" Type="http://schemas.openxmlformats.org/officeDocument/2006/relationships/customXml" Target="../ink/ink6277.xml"/><Relationship Id="rId31" Type="http://schemas.openxmlformats.org/officeDocument/2006/relationships/image" Target="../media/image761.png"/><Relationship Id="rId44" Type="http://schemas.openxmlformats.org/officeDocument/2006/relationships/customXml" Target="../ink/ink6294.xml"/><Relationship Id="rId52" Type="http://schemas.openxmlformats.org/officeDocument/2006/relationships/customXml" Target="../ink/ink6298.xml"/><Relationship Id="rId60" Type="http://schemas.openxmlformats.org/officeDocument/2006/relationships/customXml" Target="../ink/ink6302.xml"/><Relationship Id="rId65" Type="http://schemas.openxmlformats.org/officeDocument/2006/relationships/image" Target="../media/image12.png"/><Relationship Id="rId73" Type="http://schemas.openxmlformats.org/officeDocument/2006/relationships/image" Target="../media/image781.png"/><Relationship Id="rId4" Type="http://schemas.openxmlformats.org/officeDocument/2006/relationships/customXml" Target="../ink/ink6274.xml"/><Relationship Id="rId9" Type="http://schemas.openxmlformats.org/officeDocument/2006/relationships/image" Target="../media/image750.png"/><Relationship Id="rId13" Type="http://schemas.openxmlformats.org/officeDocument/2006/relationships/image" Target="../media/image752.png"/><Relationship Id="rId18" Type="http://schemas.openxmlformats.org/officeDocument/2006/relationships/customXml" Target="../ink/ink6281.xml"/><Relationship Id="rId39" Type="http://schemas.openxmlformats.org/officeDocument/2006/relationships/image" Target="../media/image765.png"/><Relationship Id="rId34" Type="http://schemas.openxmlformats.org/officeDocument/2006/relationships/customXml" Target="../ink/ink6289.xml"/><Relationship Id="rId50" Type="http://schemas.openxmlformats.org/officeDocument/2006/relationships/customXml" Target="../ink/ink6297.xml"/><Relationship Id="rId55" Type="http://schemas.openxmlformats.org/officeDocument/2006/relationships/image" Target="../media/image773.png"/><Relationship Id="rId7" Type="http://schemas.openxmlformats.org/officeDocument/2006/relationships/image" Target="../media/image749.png"/><Relationship Id="rId71" Type="http://schemas.openxmlformats.org/officeDocument/2006/relationships/image" Target="../media/image780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22.xml"/><Relationship Id="rId21" Type="http://schemas.openxmlformats.org/officeDocument/2006/relationships/image" Target="../media/image756.png"/><Relationship Id="rId42" Type="http://schemas.openxmlformats.org/officeDocument/2006/relationships/customXml" Target="../ink/ink6330.xml"/><Relationship Id="rId47" Type="http://schemas.openxmlformats.org/officeDocument/2006/relationships/image" Target="../media/image769.png"/><Relationship Id="rId63" Type="http://schemas.openxmlformats.org/officeDocument/2006/relationships/image" Target="../media/image777.png"/><Relationship Id="rId68" Type="http://schemas.openxmlformats.org/officeDocument/2006/relationships/customXml" Target="../ink/ink6343.xml"/><Relationship Id="rId84" Type="http://schemas.openxmlformats.org/officeDocument/2006/relationships/customXml" Target="../ink/ink6351.xml"/><Relationship Id="rId16" Type="http://schemas.openxmlformats.org/officeDocument/2006/relationships/customXml" Target="../ink/ink6317.xml"/><Relationship Id="rId11" Type="http://schemas.openxmlformats.org/officeDocument/2006/relationships/image" Target="../media/image751.png"/><Relationship Id="rId32" Type="http://schemas.openxmlformats.org/officeDocument/2006/relationships/customXml" Target="../ink/ink6325.xml"/><Relationship Id="rId37" Type="http://schemas.openxmlformats.org/officeDocument/2006/relationships/image" Target="../media/image764.png"/><Relationship Id="rId53" Type="http://schemas.openxmlformats.org/officeDocument/2006/relationships/image" Target="../media/image772.png"/><Relationship Id="rId58" Type="http://schemas.openxmlformats.org/officeDocument/2006/relationships/customXml" Target="../ink/ink6338.xml"/><Relationship Id="rId74" Type="http://schemas.openxmlformats.org/officeDocument/2006/relationships/customXml" Target="../ink/ink6346.xml"/><Relationship Id="rId79" Type="http://schemas.openxmlformats.org/officeDocument/2006/relationships/image" Target="../media/image784.png"/><Relationship Id="rId5" Type="http://schemas.openxmlformats.org/officeDocument/2006/relationships/image" Target="../media/image748.png"/><Relationship Id="rId19" Type="http://schemas.openxmlformats.org/officeDocument/2006/relationships/image" Target="../media/image755.png"/><Relationship Id="rId14" Type="http://schemas.openxmlformats.org/officeDocument/2006/relationships/customXml" Target="../ink/ink6316.xml"/><Relationship Id="rId22" Type="http://schemas.openxmlformats.org/officeDocument/2006/relationships/customXml" Target="../ink/ink6320.xml"/><Relationship Id="rId27" Type="http://schemas.openxmlformats.org/officeDocument/2006/relationships/image" Target="../media/image759.png"/><Relationship Id="rId30" Type="http://schemas.openxmlformats.org/officeDocument/2006/relationships/customXml" Target="../ink/ink6324.xml"/><Relationship Id="rId35" Type="http://schemas.openxmlformats.org/officeDocument/2006/relationships/image" Target="../media/image763.png"/><Relationship Id="rId43" Type="http://schemas.openxmlformats.org/officeDocument/2006/relationships/image" Target="../media/image767.png"/><Relationship Id="rId48" Type="http://schemas.openxmlformats.org/officeDocument/2006/relationships/customXml" Target="../ink/ink6333.xml"/><Relationship Id="rId56" Type="http://schemas.openxmlformats.org/officeDocument/2006/relationships/customXml" Target="../ink/ink6337.xml"/><Relationship Id="rId64" Type="http://schemas.openxmlformats.org/officeDocument/2006/relationships/customXml" Target="../ink/ink6341.xml"/><Relationship Id="rId69" Type="http://schemas.openxmlformats.org/officeDocument/2006/relationships/image" Target="../media/image779.png"/><Relationship Id="rId77" Type="http://schemas.openxmlformats.org/officeDocument/2006/relationships/image" Target="../media/image783.png"/><Relationship Id="rId8" Type="http://schemas.openxmlformats.org/officeDocument/2006/relationships/customXml" Target="../ink/ink6313.xml"/><Relationship Id="rId51" Type="http://schemas.openxmlformats.org/officeDocument/2006/relationships/image" Target="../media/image771.png"/><Relationship Id="rId72" Type="http://schemas.openxmlformats.org/officeDocument/2006/relationships/customXml" Target="../ink/ink6345.xml"/><Relationship Id="rId80" Type="http://schemas.openxmlformats.org/officeDocument/2006/relationships/customXml" Target="../ink/ink6349.xml"/><Relationship Id="rId85" Type="http://schemas.openxmlformats.org/officeDocument/2006/relationships/image" Target="../media/image787.png"/><Relationship Id="rId3" Type="http://schemas.openxmlformats.org/officeDocument/2006/relationships/image" Target="../media/image747.png"/><Relationship Id="rId12" Type="http://schemas.openxmlformats.org/officeDocument/2006/relationships/customXml" Target="../ink/ink6315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33" Type="http://schemas.openxmlformats.org/officeDocument/2006/relationships/image" Target="../media/image762.png"/><Relationship Id="rId38" Type="http://schemas.openxmlformats.org/officeDocument/2006/relationships/customXml" Target="../ink/ink6328.xml"/><Relationship Id="rId46" Type="http://schemas.openxmlformats.org/officeDocument/2006/relationships/customXml" Target="../ink/ink6332.xml"/><Relationship Id="rId59" Type="http://schemas.openxmlformats.org/officeDocument/2006/relationships/image" Target="../media/image775.png"/><Relationship Id="rId67" Type="http://schemas.openxmlformats.org/officeDocument/2006/relationships/image" Target="../media/image778.png"/><Relationship Id="rId20" Type="http://schemas.openxmlformats.org/officeDocument/2006/relationships/customXml" Target="../ink/ink6319.xml"/><Relationship Id="rId41" Type="http://schemas.openxmlformats.org/officeDocument/2006/relationships/image" Target="../media/image766.png"/><Relationship Id="rId54" Type="http://schemas.openxmlformats.org/officeDocument/2006/relationships/customXml" Target="../ink/ink6336.xml"/><Relationship Id="rId62" Type="http://schemas.openxmlformats.org/officeDocument/2006/relationships/customXml" Target="../ink/ink6340.xml"/><Relationship Id="rId70" Type="http://schemas.openxmlformats.org/officeDocument/2006/relationships/customXml" Target="../ink/ink6344.xml"/><Relationship Id="rId75" Type="http://schemas.openxmlformats.org/officeDocument/2006/relationships/image" Target="../media/image782.png"/><Relationship Id="rId83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12.xml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323.xml"/><Relationship Id="rId36" Type="http://schemas.openxmlformats.org/officeDocument/2006/relationships/customXml" Target="../ink/ink6327.xml"/><Relationship Id="rId49" Type="http://schemas.openxmlformats.org/officeDocument/2006/relationships/image" Target="../media/image770.png"/><Relationship Id="rId57" Type="http://schemas.openxmlformats.org/officeDocument/2006/relationships/image" Target="../media/image774.png"/><Relationship Id="rId10" Type="http://schemas.openxmlformats.org/officeDocument/2006/relationships/customXml" Target="../ink/ink6314.xml"/><Relationship Id="rId31" Type="http://schemas.openxmlformats.org/officeDocument/2006/relationships/image" Target="../media/image761.png"/><Relationship Id="rId44" Type="http://schemas.openxmlformats.org/officeDocument/2006/relationships/customXml" Target="../ink/ink6331.xml"/><Relationship Id="rId52" Type="http://schemas.openxmlformats.org/officeDocument/2006/relationships/customXml" Target="../ink/ink6335.xml"/><Relationship Id="rId60" Type="http://schemas.openxmlformats.org/officeDocument/2006/relationships/customXml" Target="../ink/ink6339.xml"/><Relationship Id="rId65" Type="http://schemas.openxmlformats.org/officeDocument/2006/relationships/image" Target="../media/image12.png"/><Relationship Id="rId73" Type="http://schemas.openxmlformats.org/officeDocument/2006/relationships/image" Target="../media/image781.png"/><Relationship Id="rId78" Type="http://schemas.openxmlformats.org/officeDocument/2006/relationships/customXml" Target="../ink/ink6348.xml"/><Relationship Id="rId81" Type="http://schemas.openxmlformats.org/officeDocument/2006/relationships/image" Target="../media/image785.png"/><Relationship Id="rId4" Type="http://schemas.openxmlformats.org/officeDocument/2006/relationships/customXml" Target="../ink/ink6311.xml"/><Relationship Id="rId9" Type="http://schemas.openxmlformats.org/officeDocument/2006/relationships/image" Target="../media/image750.png"/><Relationship Id="rId13" Type="http://schemas.openxmlformats.org/officeDocument/2006/relationships/image" Target="../media/image752.png"/><Relationship Id="rId18" Type="http://schemas.openxmlformats.org/officeDocument/2006/relationships/customXml" Target="../ink/ink6318.xml"/><Relationship Id="rId39" Type="http://schemas.openxmlformats.org/officeDocument/2006/relationships/image" Target="../media/image765.png"/><Relationship Id="rId34" Type="http://schemas.openxmlformats.org/officeDocument/2006/relationships/customXml" Target="../ink/ink6326.xml"/><Relationship Id="rId50" Type="http://schemas.openxmlformats.org/officeDocument/2006/relationships/customXml" Target="../ink/ink6334.xml"/><Relationship Id="rId55" Type="http://schemas.openxmlformats.org/officeDocument/2006/relationships/image" Target="../media/image773.png"/><Relationship Id="rId76" Type="http://schemas.openxmlformats.org/officeDocument/2006/relationships/customXml" Target="../ink/ink6347.xml"/><Relationship Id="rId7" Type="http://schemas.openxmlformats.org/officeDocument/2006/relationships/image" Target="../media/image749.png"/><Relationship Id="rId71" Type="http://schemas.openxmlformats.org/officeDocument/2006/relationships/image" Target="../media/image780.png"/><Relationship Id="rId2" Type="http://schemas.openxmlformats.org/officeDocument/2006/relationships/customXml" Target="../ink/ink6310.xml"/><Relationship Id="rId29" Type="http://schemas.openxmlformats.org/officeDocument/2006/relationships/image" Target="../media/image760.png"/><Relationship Id="rId24" Type="http://schemas.openxmlformats.org/officeDocument/2006/relationships/customXml" Target="../ink/ink6321.xml"/><Relationship Id="rId40" Type="http://schemas.openxmlformats.org/officeDocument/2006/relationships/customXml" Target="../ink/ink6329.xml"/><Relationship Id="rId45" Type="http://schemas.openxmlformats.org/officeDocument/2006/relationships/image" Target="../media/image768.png"/><Relationship Id="rId66" Type="http://schemas.openxmlformats.org/officeDocument/2006/relationships/customXml" Target="../ink/ink6342.xml"/><Relationship Id="rId61" Type="http://schemas.openxmlformats.org/officeDocument/2006/relationships/image" Target="../media/image776.png"/><Relationship Id="rId82" Type="http://schemas.openxmlformats.org/officeDocument/2006/relationships/customXml" Target="../ink/ink6350.xml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64.xml"/><Relationship Id="rId21" Type="http://schemas.openxmlformats.org/officeDocument/2006/relationships/image" Target="../media/image756.png"/><Relationship Id="rId42" Type="http://schemas.openxmlformats.org/officeDocument/2006/relationships/customXml" Target="../ink/ink6372.xml"/><Relationship Id="rId47" Type="http://schemas.openxmlformats.org/officeDocument/2006/relationships/image" Target="../media/image769.png"/><Relationship Id="rId63" Type="http://schemas.openxmlformats.org/officeDocument/2006/relationships/image" Target="../media/image777.png"/><Relationship Id="rId68" Type="http://schemas.openxmlformats.org/officeDocument/2006/relationships/customXml" Target="../ink/ink6385.xml"/><Relationship Id="rId84" Type="http://schemas.openxmlformats.org/officeDocument/2006/relationships/customXml" Target="../ink/ink6393.xml"/><Relationship Id="rId89" Type="http://schemas.openxmlformats.org/officeDocument/2006/relationships/image" Target="../media/image789.png"/><Relationship Id="rId16" Type="http://schemas.openxmlformats.org/officeDocument/2006/relationships/customXml" Target="../ink/ink6359.xml"/><Relationship Id="rId11" Type="http://schemas.openxmlformats.org/officeDocument/2006/relationships/image" Target="../media/image751.png"/><Relationship Id="rId32" Type="http://schemas.openxmlformats.org/officeDocument/2006/relationships/customXml" Target="../ink/ink6367.xml"/><Relationship Id="rId37" Type="http://schemas.openxmlformats.org/officeDocument/2006/relationships/image" Target="../media/image764.png"/><Relationship Id="rId53" Type="http://schemas.openxmlformats.org/officeDocument/2006/relationships/image" Target="../media/image772.png"/><Relationship Id="rId58" Type="http://schemas.openxmlformats.org/officeDocument/2006/relationships/customXml" Target="../ink/ink6380.xml"/><Relationship Id="rId74" Type="http://schemas.openxmlformats.org/officeDocument/2006/relationships/customXml" Target="../ink/ink6388.xml"/><Relationship Id="rId79" Type="http://schemas.openxmlformats.org/officeDocument/2006/relationships/image" Target="../media/image784.png"/><Relationship Id="rId5" Type="http://schemas.openxmlformats.org/officeDocument/2006/relationships/image" Target="../media/image748.png"/><Relationship Id="rId90" Type="http://schemas.openxmlformats.org/officeDocument/2006/relationships/customXml" Target="../ink/ink6396.xml"/><Relationship Id="rId95" Type="http://schemas.openxmlformats.org/officeDocument/2006/relationships/image" Target="../media/image792.png"/><Relationship Id="rId22" Type="http://schemas.openxmlformats.org/officeDocument/2006/relationships/customXml" Target="../ink/ink6362.xml"/><Relationship Id="rId27" Type="http://schemas.openxmlformats.org/officeDocument/2006/relationships/image" Target="../media/image759.png"/><Relationship Id="rId43" Type="http://schemas.openxmlformats.org/officeDocument/2006/relationships/image" Target="../media/image767.png"/><Relationship Id="rId48" Type="http://schemas.openxmlformats.org/officeDocument/2006/relationships/customXml" Target="../ink/ink6375.xml"/><Relationship Id="rId64" Type="http://schemas.openxmlformats.org/officeDocument/2006/relationships/customXml" Target="../ink/ink6383.xml"/><Relationship Id="rId69" Type="http://schemas.openxmlformats.org/officeDocument/2006/relationships/image" Target="../media/image779.png"/><Relationship Id="rId80" Type="http://schemas.openxmlformats.org/officeDocument/2006/relationships/customXml" Target="../ink/ink6391.xml"/><Relationship Id="rId85" Type="http://schemas.openxmlformats.org/officeDocument/2006/relationships/image" Target="../media/image787.png"/><Relationship Id="rId3" Type="http://schemas.openxmlformats.org/officeDocument/2006/relationships/image" Target="../media/image747.png"/><Relationship Id="rId12" Type="http://schemas.openxmlformats.org/officeDocument/2006/relationships/customXml" Target="../ink/ink6357.xml"/><Relationship Id="rId17" Type="http://schemas.openxmlformats.org/officeDocument/2006/relationships/image" Target="../media/image754.png"/><Relationship Id="rId25" Type="http://schemas.openxmlformats.org/officeDocument/2006/relationships/image" Target="../media/image758.png"/><Relationship Id="rId33" Type="http://schemas.openxmlformats.org/officeDocument/2006/relationships/image" Target="../media/image762.png"/><Relationship Id="rId38" Type="http://schemas.openxmlformats.org/officeDocument/2006/relationships/customXml" Target="../ink/ink6370.xml"/><Relationship Id="rId46" Type="http://schemas.openxmlformats.org/officeDocument/2006/relationships/customXml" Target="../ink/ink6374.xml"/><Relationship Id="rId59" Type="http://schemas.openxmlformats.org/officeDocument/2006/relationships/image" Target="../media/image775.png"/><Relationship Id="rId67" Type="http://schemas.openxmlformats.org/officeDocument/2006/relationships/image" Target="../media/image778.png"/><Relationship Id="rId20" Type="http://schemas.openxmlformats.org/officeDocument/2006/relationships/customXml" Target="../ink/ink6361.xml"/><Relationship Id="rId41" Type="http://schemas.openxmlformats.org/officeDocument/2006/relationships/image" Target="../media/image766.png"/><Relationship Id="rId54" Type="http://schemas.openxmlformats.org/officeDocument/2006/relationships/customXml" Target="../ink/ink6378.xml"/><Relationship Id="rId62" Type="http://schemas.openxmlformats.org/officeDocument/2006/relationships/customXml" Target="../ink/ink6382.xml"/><Relationship Id="rId70" Type="http://schemas.openxmlformats.org/officeDocument/2006/relationships/customXml" Target="../ink/ink6386.xml"/><Relationship Id="rId75" Type="http://schemas.openxmlformats.org/officeDocument/2006/relationships/image" Target="../media/image782.png"/><Relationship Id="rId83" Type="http://schemas.openxmlformats.org/officeDocument/2006/relationships/image" Target="../media/image786.png"/><Relationship Id="rId88" Type="http://schemas.openxmlformats.org/officeDocument/2006/relationships/customXml" Target="../ink/ink6395.xml"/><Relationship Id="rId91" Type="http://schemas.openxmlformats.org/officeDocument/2006/relationships/image" Target="../media/image790.png"/><Relationship Id="rId96" Type="http://schemas.openxmlformats.org/officeDocument/2006/relationships/customXml" Target="../ink/ink63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54.xml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365.xml"/><Relationship Id="rId36" Type="http://schemas.openxmlformats.org/officeDocument/2006/relationships/customXml" Target="../ink/ink6369.xml"/><Relationship Id="rId49" Type="http://schemas.openxmlformats.org/officeDocument/2006/relationships/image" Target="../media/image770.png"/><Relationship Id="rId57" Type="http://schemas.openxmlformats.org/officeDocument/2006/relationships/image" Target="../media/image774.png"/><Relationship Id="rId10" Type="http://schemas.openxmlformats.org/officeDocument/2006/relationships/customXml" Target="../ink/ink6356.xml"/><Relationship Id="rId31" Type="http://schemas.openxmlformats.org/officeDocument/2006/relationships/image" Target="../media/image761.png"/><Relationship Id="rId44" Type="http://schemas.openxmlformats.org/officeDocument/2006/relationships/customXml" Target="../ink/ink6373.xml"/><Relationship Id="rId52" Type="http://schemas.openxmlformats.org/officeDocument/2006/relationships/customXml" Target="../ink/ink6377.xml"/><Relationship Id="rId60" Type="http://schemas.openxmlformats.org/officeDocument/2006/relationships/customXml" Target="../ink/ink6381.xml"/><Relationship Id="rId65" Type="http://schemas.openxmlformats.org/officeDocument/2006/relationships/image" Target="../media/image12.png"/><Relationship Id="rId73" Type="http://schemas.openxmlformats.org/officeDocument/2006/relationships/image" Target="../media/image781.png"/><Relationship Id="rId78" Type="http://schemas.openxmlformats.org/officeDocument/2006/relationships/customXml" Target="../ink/ink6390.xml"/><Relationship Id="rId81" Type="http://schemas.openxmlformats.org/officeDocument/2006/relationships/image" Target="../media/image785.png"/><Relationship Id="rId86" Type="http://schemas.openxmlformats.org/officeDocument/2006/relationships/customXml" Target="../ink/ink6394.xml"/><Relationship Id="rId94" Type="http://schemas.openxmlformats.org/officeDocument/2006/relationships/customXml" Target="../ink/ink6398.xml"/><Relationship Id="rId4" Type="http://schemas.openxmlformats.org/officeDocument/2006/relationships/customXml" Target="../ink/ink6353.xml"/><Relationship Id="rId9" Type="http://schemas.openxmlformats.org/officeDocument/2006/relationships/image" Target="../media/image750.png"/><Relationship Id="rId13" Type="http://schemas.openxmlformats.org/officeDocument/2006/relationships/image" Target="../media/image752.png"/><Relationship Id="rId18" Type="http://schemas.openxmlformats.org/officeDocument/2006/relationships/customXml" Target="../ink/ink6360.xml"/><Relationship Id="rId39" Type="http://schemas.openxmlformats.org/officeDocument/2006/relationships/image" Target="../media/image765.png"/><Relationship Id="rId34" Type="http://schemas.openxmlformats.org/officeDocument/2006/relationships/customXml" Target="../ink/ink6368.xml"/><Relationship Id="rId50" Type="http://schemas.openxmlformats.org/officeDocument/2006/relationships/customXml" Target="../ink/ink6376.xml"/><Relationship Id="rId55" Type="http://schemas.openxmlformats.org/officeDocument/2006/relationships/image" Target="../media/image773.png"/><Relationship Id="rId76" Type="http://schemas.openxmlformats.org/officeDocument/2006/relationships/customXml" Target="../ink/ink6389.xml"/><Relationship Id="rId97" Type="http://schemas.openxmlformats.org/officeDocument/2006/relationships/image" Target="../media/image793.png"/><Relationship Id="rId7" Type="http://schemas.openxmlformats.org/officeDocument/2006/relationships/image" Target="../media/image749.png"/><Relationship Id="rId71" Type="http://schemas.openxmlformats.org/officeDocument/2006/relationships/image" Target="../media/image780.png"/><Relationship Id="rId92" Type="http://schemas.openxmlformats.org/officeDocument/2006/relationships/customXml" Target="../ink/ink6397.xml"/><Relationship Id="rId2" Type="http://schemas.openxmlformats.org/officeDocument/2006/relationships/customXml" Target="../ink/ink6352.xml"/><Relationship Id="rId29" Type="http://schemas.openxmlformats.org/officeDocument/2006/relationships/image" Target="../media/image760.png"/><Relationship Id="rId24" Type="http://schemas.openxmlformats.org/officeDocument/2006/relationships/customXml" Target="../ink/ink6363.xml"/><Relationship Id="rId40" Type="http://schemas.openxmlformats.org/officeDocument/2006/relationships/customXml" Target="../ink/ink6371.xml"/><Relationship Id="rId45" Type="http://schemas.openxmlformats.org/officeDocument/2006/relationships/image" Target="../media/image768.png"/><Relationship Id="rId66" Type="http://schemas.openxmlformats.org/officeDocument/2006/relationships/customXml" Target="../ink/ink6384.xml"/><Relationship Id="rId87" Type="http://schemas.openxmlformats.org/officeDocument/2006/relationships/image" Target="../media/image788.png"/><Relationship Id="rId61" Type="http://schemas.openxmlformats.org/officeDocument/2006/relationships/image" Target="../media/image776.png"/><Relationship Id="rId82" Type="http://schemas.openxmlformats.org/officeDocument/2006/relationships/customXml" Target="../ink/ink6392.xml"/><Relationship Id="rId19" Type="http://schemas.openxmlformats.org/officeDocument/2006/relationships/image" Target="../media/image755.png"/><Relationship Id="rId14" Type="http://schemas.openxmlformats.org/officeDocument/2006/relationships/customXml" Target="../ink/ink6358.xml"/><Relationship Id="rId30" Type="http://schemas.openxmlformats.org/officeDocument/2006/relationships/customXml" Target="../ink/ink6366.xml"/><Relationship Id="rId35" Type="http://schemas.openxmlformats.org/officeDocument/2006/relationships/image" Target="../media/image763.png"/><Relationship Id="rId56" Type="http://schemas.openxmlformats.org/officeDocument/2006/relationships/customXml" Target="../ink/ink6379.xml"/><Relationship Id="rId77" Type="http://schemas.openxmlformats.org/officeDocument/2006/relationships/image" Target="../media/image783.png"/><Relationship Id="rId8" Type="http://schemas.openxmlformats.org/officeDocument/2006/relationships/customXml" Target="../ink/ink6355.xml"/><Relationship Id="rId51" Type="http://schemas.openxmlformats.org/officeDocument/2006/relationships/image" Target="../media/image771.png"/><Relationship Id="rId72" Type="http://schemas.openxmlformats.org/officeDocument/2006/relationships/customXml" Target="../ink/ink6387.xml"/><Relationship Id="rId93" Type="http://schemas.openxmlformats.org/officeDocument/2006/relationships/image" Target="../media/image791.png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12.xml"/><Relationship Id="rId21" Type="http://schemas.openxmlformats.org/officeDocument/2006/relationships/image" Target="../media/image756.png"/><Relationship Id="rId42" Type="http://schemas.openxmlformats.org/officeDocument/2006/relationships/customXml" Target="../ink/ink6420.xml"/><Relationship Id="rId47" Type="http://schemas.openxmlformats.org/officeDocument/2006/relationships/image" Target="../media/image769.png"/><Relationship Id="rId63" Type="http://schemas.openxmlformats.org/officeDocument/2006/relationships/image" Target="../media/image777.png"/><Relationship Id="rId68" Type="http://schemas.openxmlformats.org/officeDocument/2006/relationships/customXml" Target="../ink/ink6433.xml"/><Relationship Id="rId84" Type="http://schemas.openxmlformats.org/officeDocument/2006/relationships/customXml" Target="../ink/ink6441.xml"/><Relationship Id="rId89" Type="http://schemas.openxmlformats.org/officeDocument/2006/relationships/image" Target="../media/image789.png"/><Relationship Id="rId16" Type="http://schemas.openxmlformats.org/officeDocument/2006/relationships/customXml" Target="../ink/ink6407.xml"/><Relationship Id="rId107" Type="http://schemas.openxmlformats.org/officeDocument/2006/relationships/image" Target="../media/image798.png"/><Relationship Id="rId11" Type="http://schemas.openxmlformats.org/officeDocument/2006/relationships/image" Target="../media/image751.png"/><Relationship Id="rId32" Type="http://schemas.openxmlformats.org/officeDocument/2006/relationships/customXml" Target="../ink/ink6415.xml"/><Relationship Id="rId37" Type="http://schemas.openxmlformats.org/officeDocument/2006/relationships/image" Target="../media/image764.png"/><Relationship Id="rId53" Type="http://schemas.openxmlformats.org/officeDocument/2006/relationships/image" Target="../media/image772.png"/><Relationship Id="rId58" Type="http://schemas.openxmlformats.org/officeDocument/2006/relationships/customXml" Target="../ink/ink6428.xml"/><Relationship Id="rId74" Type="http://schemas.openxmlformats.org/officeDocument/2006/relationships/customXml" Target="../ink/ink6436.xml"/><Relationship Id="rId79" Type="http://schemas.openxmlformats.org/officeDocument/2006/relationships/image" Target="../media/image784.png"/><Relationship Id="rId102" Type="http://schemas.openxmlformats.org/officeDocument/2006/relationships/customXml" Target="../ink/ink6450.xml"/><Relationship Id="rId5" Type="http://schemas.openxmlformats.org/officeDocument/2006/relationships/image" Target="../media/image748.png"/><Relationship Id="rId90" Type="http://schemas.openxmlformats.org/officeDocument/2006/relationships/customXml" Target="../ink/ink6444.xml"/><Relationship Id="rId95" Type="http://schemas.openxmlformats.org/officeDocument/2006/relationships/image" Target="../media/image792.png"/><Relationship Id="rId22" Type="http://schemas.openxmlformats.org/officeDocument/2006/relationships/customXml" Target="../ink/ink6410.xml"/><Relationship Id="rId27" Type="http://schemas.openxmlformats.org/officeDocument/2006/relationships/image" Target="../media/image759.png"/><Relationship Id="rId43" Type="http://schemas.openxmlformats.org/officeDocument/2006/relationships/image" Target="../media/image767.png"/><Relationship Id="rId48" Type="http://schemas.openxmlformats.org/officeDocument/2006/relationships/customXml" Target="../ink/ink6423.xml"/><Relationship Id="rId64" Type="http://schemas.openxmlformats.org/officeDocument/2006/relationships/customXml" Target="../ink/ink6431.xml"/><Relationship Id="rId69" Type="http://schemas.openxmlformats.org/officeDocument/2006/relationships/image" Target="../media/image779.png"/><Relationship Id="rId80" Type="http://schemas.openxmlformats.org/officeDocument/2006/relationships/customXml" Target="../ink/ink6439.xml"/><Relationship Id="rId85" Type="http://schemas.openxmlformats.org/officeDocument/2006/relationships/image" Target="../media/image787.png"/><Relationship Id="rId12" Type="http://schemas.openxmlformats.org/officeDocument/2006/relationships/customXml" Target="../ink/ink6405.xml"/><Relationship Id="rId17" Type="http://schemas.openxmlformats.org/officeDocument/2006/relationships/image" Target="../media/image754.png"/><Relationship Id="rId33" Type="http://schemas.openxmlformats.org/officeDocument/2006/relationships/image" Target="../media/image762.png"/><Relationship Id="rId38" Type="http://schemas.openxmlformats.org/officeDocument/2006/relationships/customXml" Target="../ink/ink6418.xml"/><Relationship Id="rId59" Type="http://schemas.openxmlformats.org/officeDocument/2006/relationships/image" Target="../media/image775.png"/><Relationship Id="rId103" Type="http://schemas.openxmlformats.org/officeDocument/2006/relationships/image" Target="../media/image796.png"/><Relationship Id="rId20" Type="http://schemas.openxmlformats.org/officeDocument/2006/relationships/customXml" Target="../ink/ink6409.xml"/><Relationship Id="rId41" Type="http://schemas.openxmlformats.org/officeDocument/2006/relationships/image" Target="../media/image766.png"/><Relationship Id="rId54" Type="http://schemas.openxmlformats.org/officeDocument/2006/relationships/customXml" Target="../ink/ink6426.xml"/><Relationship Id="rId62" Type="http://schemas.openxmlformats.org/officeDocument/2006/relationships/customXml" Target="../ink/ink6430.xml"/><Relationship Id="rId70" Type="http://schemas.openxmlformats.org/officeDocument/2006/relationships/customXml" Target="../ink/ink6434.xml"/><Relationship Id="rId75" Type="http://schemas.openxmlformats.org/officeDocument/2006/relationships/image" Target="../media/image782.png"/><Relationship Id="rId83" Type="http://schemas.openxmlformats.org/officeDocument/2006/relationships/image" Target="../media/image786.png"/><Relationship Id="rId88" Type="http://schemas.openxmlformats.org/officeDocument/2006/relationships/customXml" Target="../ink/ink6443.xml"/><Relationship Id="rId91" Type="http://schemas.openxmlformats.org/officeDocument/2006/relationships/image" Target="../media/image790.png"/><Relationship Id="rId96" Type="http://schemas.openxmlformats.org/officeDocument/2006/relationships/customXml" Target="../ink/ink64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02.xml"/><Relationship Id="rId15" Type="http://schemas.openxmlformats.org/officeDocument/2006/relationships/image" Target="../media/image753.png"/><Relationship Id="rId23" Type="http://schemas.openxmlformats.org/officeDocument/2006/relationships/image" Target="../media/image757.png"/><Relationship Id="rId28" Type="http://schemas.openxmlformats.org/officeDocument/2006/relationships/customXml" Target="../ink/ink6413.xml"/><Relationship Id="rId36" Type="http://schemas.openxmlformats.org/officeDocument/2006/relationships/customXml" Target="../ink/ink6417.xml"/><Relationship Id="rId49" Type="http://schemas.openxmlformats.org/officeDocument/2006/relationships/image" Target="../media/image770.png"/><Relationship Id="rId57" Type="http://schemas.openxmlformats.org/officeDocument/2006/relationships/image" Target="../media/image774.png"/><Relationship Id="rId106" Type="http://schemas.openxmlformats.org/officeDocument/2006/relationships/customXml" Target="../ink/ink6452.xml"/><Relationship Id="rId10" Type="http://schemas.openxmlformats.org/officeDocument/2006/relationships/customXml" Target="../ink/ink6404.xml"/><Relationship Id="rId31" Type="http://schemas.openxmlformats.org/officeDocument/2006/relationships/image" Target="../media/image761.png"/><Relationship Id="rId44" Type="http://schemas.openxmlformats.org/officeDocument/2006/relationships/customXml" Target="../ink/ink6421.xml"/><Relationship Id="rId52" Type="http://schemas.openxmlformats.org/officeDocument/2006/relationships/customXml" Target="../ink/ink6425.xml"/><Relationship Id="rId60" Type="http://schemas.openxmlformats.org/officeDocument/2006/relationships/customXml" Target="../ink/ink6429.xml"/><Relationship Id="rId65" Type="http://schemas.openxmlformats.org/officeDocument/2006/relationships/image" Target="../media/image12.png"/><Relationship Id="rId73" Type="http://schemas.openxmlformats.org/officeDocument/2006/relationships/image" Target="../media/image781.png"/><Relationship Id="rId78" Type="http://schemas.openxmlformats.org/officeDocument/2006/relationships/customXml" Target="../ink/ink6438.xml"/><Relationship Id="rId81" Type="http://schemas.openxmlformats.org/officeDocument/2006/relationships/image" Target="../media/image785.png"/><Relationship Id="rId86" Type="http://schemas.openxmlformats.org/officeDocument/2006/relationships/customXml" Target="../ink/ink6442.xml"/><Relationship Id="rId94" Type="http://schemas.openxmlformats.org/officeDocument/2006/relationships/customXml" Target="../ink/ink6446.xml"/><Relationship Id="rId99" Type="http://schemas.openxmlformats.org/officeDocument/2006/relationships/image" Target="../media/image794.png"/><Relationship Id="rId101" Type="http://schemas.openxmlformats.org/officeDocument/2006/relationships/image" Target="../media/image795.png"/><Relationship Id="rId4" Type="http://schemas.openxmlformats.org/officeDocument/2006/relationships/customXml" Target="../ink/ink6401.xml"/><Relationship Id="rId9" Type="http://schemas.openxmlformats.org/officeDocument/2006/relationships/image" Target="../media/image750.png"/><Relationship Id="rId13" Type="http://schemas.openxmlformats.org/officeDocument/2006/relationships/image" Target="../media/image752.png"/><Relationship Id="rId18" Type="http://schemas.openxmlformats.org/officeDocument/2006/relationships/customXml" Target="../ink/ink6408.xml"/><Relationship Id="rId39" Type="http://schemas.openxmlformats.org/officeDocument/2006/relationships/image" Target="../media/image765.png"/><Relationship Id="rId34" Type="http://schemas.openxmlformats.org/officeDocument/2006/relationships/customXml" Target="../ink/ink6416.xml"/><Relationship Id="rId50" Type="http://schemas.openxmlformats.org/officeDocument/2006/relationships/customXml" Target="../ink/ink6424.xml"/><Relationship Id="rId55" Type="http://schemas.openxmlformats.org/officeDocument/2006/relationships/image" Target="../media/image773.png"/><Relationship Id="rId76" Type="http://schemas.openxmlformats.org/officeDocument/2006/relationships/customXml" Target="../ink/ink6437.xml"/><Relationship Id="rId97" Type="http://schemas.openxmlformats.org/officeDocument/2006/relationships/image" Target="../media/image793.png"/><Relationship Id="rId104" Type="http://schemas.openxmlformats.org/officeDocument/2006/relationships/customXml" Target="../ink/ink6451.xml"/><Relationship Id="rId7" Type="http://schemas.openxmlformats.org/officeDocument/2006/relationships/image" Target="../media/image749.png"/><Relationship Id="rId71" Type="http://schemas.openxmlformats.org/officeDocument/2006/relationships/image" Target="../media/image780.png"/><Relationship Id="rId92" Type="http://schemas.openxmlformats.org/officeDocument/2006/relationships/customXml" Target="../ink/ink6445.xml"/><Relationship Id="rId2" Type="http://schemas.openxmlformats.org/officeDocument/2006/relationships/customXml" Target="../ink/ink6400.xml"/><Relationship Id="rId29" Type="http://schemas.openxmlformats.org/officeDocument/2006/relationships/image" Target="../media/image760.png"/><Relationship Id="rId24" Type="http://schemas.openxmlformats.org/officeDocument/2006/relationships/customXml" Target="../ink/ink6411.xml"/><Relationship Id="rId40" Type="http://schemas.openxmlformats.org/officeDocument/2006/relationships/customXml" Target="../ink/ink6419.xml"/><Relationship Id="rId45" Type="http://schemas.openxmlformats.org/officeDocument/2006/relationships/image" Target="../media/image768.png"/><Relationship Id="rId66" Type="http://schemas.openxmlformats.org/officeDocument/2006/relationships/customXml" Target="../ink/ink6432.xml"/><Relationship Id="rId87" Type="http://schemas.openxmlformats.org/officeDocument/2006/relationships/image" Target="../media/image788.png"/><Relationship Id="rId61" Type="http://schemas.openxmlformats.org/officeDocument/2006/relationships/image" Target="../media/image776.png"/><Relationship Id="rId82" Type="http://schemas.openxmlformats.org/officeDocument/2006/relationships/customXml" Target="../ink/ink6440.xml"/><Relationship Id="rId19" Type="http://schemas.openxmlformats.org/officeDocument/2006/relationships/image" Target="../media/image755.png"/><Relationship Id="rId14" Type="http://schemas.openxmlformats.org/officeDocument/2006/relationships/customXml" Target="../ink/ink6406.xml"/><Relationship Id="rId30" Type="http://schemas.openxmlformats.org/officeDocument/2006/relationships/customXml" Target="../ink/ink6414.xml"/><Relationship Id="rId35" Type="http://schemas.openxmlformats.org/officeDocument/2006/relationships/image" Target="../media/image763.png"/><Relationship Id="rId56" Type="http://schemas.openxmlformats.org/officeDocument/2006/relationships/customXml" Target="../ink/ink6427.xml"/><Relationship Id="rId77" Type="http://schemas.openxmlformats.org/officeDocument/2006/relationships/image" Target="../media/image783.png"/><Relationship Id="rId100" Type="http://schemas.openxmlformats.org/officeDocument/2006/relationships/customXml" Target="../ink/ink6449.xml"/><Relationship Id="rId105" Type="http://schemas.openxmlformats.org/officeDocument/2006/relationships/image" Target="../media/image797.png"/><Relationship Id="rId8" Type="http://schemas.openxmlformats.org/officeDocument/2006/relationships/customXml" Target="../ink/ink6403.xml"/><Relationship Id="rId51" Type="http://schemas.openxmlformats.org/officeDocument/2006/relationships/image" Target="../media/image771.png"/><Relationship Id="rId72" Type="http://schemas.openxmlformats.org/officeDocument/2006/relationships/customXml" Target="../ink/ink6435.xml"/><Relationship Id="rId93" Type="http://schemas.openxmlformats.org/officeDocument/2006/relationships/image" Target="../media/image791.png"/><Relationship Id="rId98" Type="http://schemas.openxmlformats.org/officeDocument/2006/relationships/customXml" Target="../ink/ink6448.xml"/><Relationship Id="rId3" Type="http://schemas.openxmlformats.org/officeDocument/2006/relationships/image" Target="../media/image747.png"/><Relationship Id="rId25" Type="http://schemas.openxmlformats.org/officeDocument/2006/relationships/image" Target="../media/image758.png"/><Relationship Id="rId46" Type="http://schemas.openxmlformats.org/officeDocument/2006/relationships/customXml" Target="../ink/ink6422.xml"/><Relationship Id="rId67" Type="http://schemas.openxmlformats.org/officeDocument/2006/relationships/image" Target="../media/image778.png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65.xml"/><Relationship Id="rId117" Type="http://schemas.openxmlformats.org/officeDocument/2006/relationships/image" Target="../media/image803.png"/><Relationship Id="rId21" Type="http://schemas.openxmlformats.org/officeDocument/2006/relationships/image" Target="../media/image756.png"/><Relationship Id="rId42" Type="http://schemas.openxmlformats.org/officeDocument/2006/relationships/customXml" Target="../ink/ink6473.xml"/><Relationship Id="rId47" Type="http://schemas.openxmlformats.org/officeDocument/2006/relationships/image" Target="../media/image769.png"/><Relationship Id="rId63" Type="http://schemas.openxmlformats.org/officeDocument/2006/relationships/image" Target="../media/image777.png"/><Relationship Id="rId68" Type="http://schemas.openxmlformats.org/officeDocument/2006/relationships/customXml" Target="../ink/ink6486.xml"/><Relationship Id="rId84" Type="http://schemas.openxmlformats.org/officeDocument/2006/relationships/customXml" Target="../ink/ink6494.xml"/><Relationship Id="rId89" Type="http://schemas.openxmlformats.org/officeDocument/2006/relationships/image" Target="../media/image789.png"/><Relationship Id="rId112" Type="http://schemas.openxmlformats.org/officeDocument/2006/relationships/customXml" Target="../ink/ink6508.xml"/><Relationship Id="rId16" Type="http://schemas.openxmlformats.org/officeDocument/2006/relationships/customXml" Target="../ink/ink6460.xml"/><Relationship Id="rId107" Type="http://schemas.openxmlformats.org/officeDocument/2006/relationships/image" Target="../media/image798.png"/><Relationship Id="rId11" Type="http://schemas.openxmlformats.org/officeDocument/2006/relationships/image" Target="../media/image751.png"/><Relationship Id="rId32" Type="http://schemas.openxmlformats.org/officeDocument/2006/relationships/customXml" Target="../ink/ink6468.xml"/><Relationship Id="rId37" Type="http://schemas.openxmlformats.org/officeDocument/2006/relationships/image" Target="../media/image764.png"/><Relationship Id="rId53" Type="http://schemas.openxmlformats.org/officeDocument/2006/relationships/image" Target="../media/image772.png"/><Relationship Id="rId58" Type="http://schemas.openxmlformats.org/officeDocument/2006/relationships/customXml" Target="../ink/ink6481.xml"/><Relationship Id="rId74" Type="http://schemas.openxmlformats.org/officeDocument/2006/relationships/customXml" Target="../ink/ink6489.xml"/><Relationship Id="rId79" Type="http://schemas.openxmlformats.org/officeDocument/2006/relationships/image" Target="../media/image784.png"/><Relationship Id="rId102" Type="http://schemas.openxmlformats.org/officeDocument/2006/relationships/customXml" Target="../ink/ink6503.xml"/><Relationship Id="rId5" Type="http://schemas.openxmlformats.org/officeDocument/2006/relationships/image" Target="../media/image748.png"/><Relationship Id="rId90" Type="http://schemas.openxmlformats.org/officeDocument/2006/relationships/customXml" Target="../ink/ink6497.xml"/><Relationship Id="rId95" Type="http://schemas.openxmlformats.org/officeDocument/2006/relationships/image" Target="../media/image792.png"/><Relationship Id="rId22" Type="http://schemas.openxmlformats.org/officeDocument/2006/relationships/customXml" Target="../ink/ink6463.xml"/><Relationship Id="rId27" Type="http://schemas.openxmlformats.org/officeDocument/2006/relationships/image" Target="../media/image759.png"/><Relationship Id="rId43" Type="http://schemas.openxmlformats.org/officeDocument/2006/relationships/image" Target="../media/image767.png"/><Relationship Id="rId48" Type="http://schemas.openxmlformats.org/officeDocument/2006/relationships/customXml" Target="../ink/ink6476.xml"/><Relationship Id="rId64" Type="http://schemas.openxmlformats.org/officeDocument/2006/relationships/customXml" Target="../ink/ink6484.xml"/><Relationship Id="rId69" Type="http://schemas.openxmlformats.org/officeDocument/2006/relationships/image" Target="../media/image779.png"/><Relationship Id="rId113" Type="http://schemas.openxmlformats.org/officeDocument/2006/relationships/image" Target="../media/image801.png"/><Relationship Id="rId118" Type="http://schemas.openxmlformats.org/officeDocument/2006/relationships/customXml" Target="../ink/ink6511.xml"/><Relationship Id="rId80" Type="http://schemas.openxmlformats.org/officeDocument/2006/relationships/customXml" Target="../ink/ink6492.xml"/><Relationship Id="rId85" Type="http://schemas.openxmlformats.org/officeDocument/2006/relationships/image" Target="../media/image787.png"/><Relationship Id="rId12" Type="http://schemas.openxmlformats.org/officeDocument/2006/relationships/customXml" Target="../ink/ink6458.xml"/><Relationship Id="rId17" Type="http://schemas.openxmlformats.org/officeDocument/2006/relationships/image" Target="../media/image754.png"/><Relationship Id="rId33" Type="http://schemas.openxmlformats.org/officeDocument/2006/relationships/image" Target="../media/image762.png"/><Relationship Id="rId38" Type="http://schemas.openxmlformats.org/officeDocument/2006/relationships/customXml" Target="../ink/ink6471.xml"/><Relationship Id="rId59" Type="http://schemas.openxmlformats.org/officeDocument/2006/relationships/image" Target="../media/image775.png"/><Relationship Id="rId103" Type="http://schemas.openxmlformats.org/officeDocument/2006/relationships/image" Target="../media/image796.png"/><Relationship Id="rId108" Type="http://schemas.openxmlformats.org/officeDocument/2006/relationships/customXml" Target="../ink/ink6506.xml"/><Relationship Id="rId54" Type="http://schemas.openxmlformats.org/officeDocument/2006/relationships/customXml" Target="../ink/ink6479.xml"/><Relationship Id="rId70" Type="http://schemas.openxmlformats.org/officeDocument/2006/relationships/customXml" Target="../ink/ink6487.xml"/><Relationship Id="rId75" Type="http://schemas.openxmlformats.org/officeDocument/2006/relationships/image" Target="../media/image782.png"/><Relationship Id="rId91" Type="http://schemas.openxmlformats.org/officeDocument/2006/relationships/image" Target="../media/image790.png"/><Relationship Id="rId96" Type="http://schemas.openxmlformats.org/officeDocument/2006/relationships/customXml" Target="../ink/ink65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55.xml"/><Relationship Id="rId23" Type="http://schemas.openxmlformats.org/officeDocument/2006/relationships/image" Target="../media/image757.png"/><Relationship Id="rId28" Type="http://schemas.openxmlformats.org/officeDocument/2006/relationships/customXml" Target="../ink/ink6466.xml"/><Relationship Id="rId49" Type="http://schemas.openxmlformats.org/officeDocument/2006/relationships/image" Target="../media/image770.png"/><Relationship Id="rId114" Type="http://schemas.openxmlformats.org/officeDocument/2006/relationships/customXml" Target="../ink/ink6509.xml"/><Relationship Id="rId119" Type="http://schemas.openxmlformats.org/officeDocument/2006/relationships/image" Target="../media/image804.png"/><Relationship Id="rId10" Type="http://schemas.openxmlformats.org/officeDocument/2006/relationships/customXml" Target="../ink/ink6457.xml"/><Relationship Id="rId31" Type="http://schemas.openxmlformats.org/officeDocument/2006/relationships/image" Target="../media/image761.png"/><Relationship Id="rId44" Type="http://schemas.openxmlformats.org/officeDocument/2006/relationships/customXml" Target="../ink/ink6474.xml"/><Relationship Id="rId52" Type="http://schemas.openxmlformats.org/officeDocument/2006/relationships/customXml" Target="../ink/ink6478.xml"/><Relationship Id="rId60" Type="http://schemas.openxmlformats.org/officeDocument/2006/relationships/customXml" Target="../ink/ink6482.xml"/><Relationship Id="rId65" Type="http://schemas.openxmlformats.org/officeDocument/2006/relationships/image" Target="../media/image12.png"/><Relationship Id="rId73" Type="http://schemas.openxmlformats.org/officeDocument/2006/relationships/image" Target="../media/image781.png"/><Relationship Id="rId78" Type="http://schemas.openxmlformats.org/officeDocument/2006/relationships/customXml" Target="../ink/ink6491.xml"/><Relationship Id="rId81" Type="http://schemas.openxmlformats.org/officeDocument/2006/relationships/image" Target="../media/image785.png"/><Relationship Id="rId86" Type="http://schemas.openxmlformats.org/officeDocument/2006/relationships/customXml" Target="../ink/ink6495.xml"/><Relationship Id="rId94" Type="http://schemas.openxmlformats.org/officeDocument/2006/relationships/customXml" Target="../ink/ink6499.xml"/><Relationship Id="rId99" Type="http://schemas.openxmlformats.org/officeDocument/2006/relationships/image" Target="../media/image794.png"/><Relationship Id="rId101" Type="http://schemas.openxmlformats.org/officeDocument/2006/relationships/image" Target="../media/image795.png"/><Relationship Id="rId4" Type="http://schemas.openxmlformats.org/officeDocument/2006/relationships/customXml" Target="../ink/ink6454.xml"/><Relationship Id="rId9" Type="http://schemas.openxmlformats.org/officeDocument/2006/relationships/image" Target="../media/image750.png"/><Relationship Id="rId13" Type="http://schemas.openxmlformats.org/officeDocument/2006/relationships/image" Target="../media/image752.png"/><Relationship Id="rId18" Type="http://schemas.openxmlformats.org/officeDocument/2006/relationships/customXml" Target="../ink/ink6461.xml"/><Relationship Id="rId39" Type="http://schemas.openxmlformats.org/officeDocument/2006/relationships/image" Target="../media/image765.png"/><Relationship Id="rId109" Type="http://schemas.openxmlformats.org/officeDocument/2006/relationships/image" Target="../media/image799.png"/><Relationship Id="rId34" Type="http://schemas.openxmlformats.org/officeDocument/2006/relationships/customXml" Target="../ink/ink6469.xml"/><Relationship Id="rId50" Type="http://schemas.openxmlformats.org/officeDocument/2006/relationships/customXml" Target="../ink/ink6477.xml"/><Relationship Id="rId55" Type="http://schemas.openxmlformats.org/officeDocument/2006/relationships/image" Target="../media/image773.png"/><Relationship Id="rId76" Type="http://schemas.openxmlformats.org/officeDocument/2006/relationships/customXml" Target="../ink/ink6490.xml"/><Relationship Id="rId97" Type="http://schemas.openxmlformats.org/officeDocument/2006/relationships/image" Target="../media/image793.png"/><Relationship Id="rId104" Type="http://schemas.openxmlformats.org/officeDocument/2006/relationships/customXml" Target="../ink/ink6504.xml"/><Relationship Id="rId7" Type="http://schemas.openxmlformats.org/officeDocument/2006/relationships/image" Target="../media/image749.png"/><Relationship Id="rId71" Type="http://schemas.openxmlformats.org/officeDocument/2006/relationships/image" Target="../media/image780.png"/><Relationship Id="rId92" Type="http://schemas.openxmlformats.org/officeDocument/2006/relationships/customXml" Target="../ink/ink6498.xml"/><Relationship Id="rId2" Type="http://schemas.openxmlformats.org/officeDocument/2006/relationships/customXml" Target="../ink/ink6453.xml"/><Relationship Id="rId29" Type="http://schemas.openxmlformats.org/officeDocument/2006/relationships/image" Target="../media/image760.png"/><Relationship Id="rId24" Type="http://schemas.openxmlformats.org/officeDocument/2006/relationships/customXml" Target="../ink/ink6464.xml"/><Relationship Id="rId40" Type="http://schemas.openxmlformats.org/officeDocument/2006/relationships/customXml" Target="../ink/ink6472.xml"/><Relationship Id="rId45" Type="http://schemas.openxmlformats.org/officeDocument/2006/relationships/image" Target="../media/image768.png"/><Relationship Id="rId66" Type="http://schemas.openxmlformats.org/officeDocument/2006/relationships/customXml" Target="../ink/ink6485.xml"/><Relationship Id="rId87" Type="http://schemas.openxmlformats.org/officeDocument/2006/relationships/image" Target="../media/image788.png"/><Relationship Id="rId110" Type="http://schemas.openxmlformats.org/officeDocument/2006/relationships/customXml" Target="../ink/ink6507.xml"/><Relationship Id="rId115" Type="http://schemas.openxmlformats.org/officeDocument/2006/relationships/image" Target="../media/image802.png"/><Relationship Id="rId61" Type="http://schemas.openxmlformats.org/officeDocument/2006/relationships/image" Target="../media/image776.png"/><Relationship Id="rId82" Type="http://schemas.openxmlformats.org/officeDocument/2006/relationships/customXml" Target="../ink/ink6493.xml"/><Relationship Id="rId19" Type="http://schemas.openxmlformats.org/officeDocument/2006/relationships/image" Target="../media/image755.png"/><Relationship Id="rId14" Type="http://schemas.openxmlformats.org/officeDocument/2006/relationships/customXml" Target="../ink/ink6459.xml"/><Relationship Id="rId30" Type="http://schemas.openxmlformats.org/officeDocument/2006/relationships/customXml" Target="../ink/ink6467.xml"/><Relationship Id="rId35" Type="http://schemas.openxmlformats.org/officeDocument/2006/relationships/image" Target="../media/image763.png"/><Relationship Id="rId56" Type="http://schemas.openxmlformats.org/officeDocument/2006/relationships/customXml" Target="../ink/ink6480.xml"/><Relationship Id="rId77" Type="http://schemas.openxmlformats.org/officeDocument/2006/relationships/image" Target="../media/image783.png"/><Relationship Id="rId100" Type="http://schemas.openxmlformats.org/officeDocument/2006/relationships/customXml" Target="../ink/ink6502.xml"/><Relationship Id="rId105" Type="http://schemas.openxmlformats.org/officeDocument/2006/relationships/image" Target="../media/image797.png"/><Relationship Id="rId8" Type="http://schemas.openxmlformats.org/officeDocument/2006/relationships/customXml" Target="../ink/ink6456.xml"/><Relationship Id="rId51" Type="http://schemas.openxmlformats.org/officeDocument/2006/relationships/image" Target="../media/image771.png"/><Relationship Id="rId72" Type="http://schemas.openxmlformats.org/officeDocument/2006/relationships/customXml" Target="../ink/ink6488.xml"/><Relationship Id="rId93" Type="http://schemas.openxmlformats.org/officeDocument/2006/relationships/image" Target="../media/image791.png"/><Relationship Id="rId98" Type="http://schemas.openxmlformats.org/officeDocument/2006/relationships/customXml" Target="../ink/ink6501.xml"/><Relationship Id="rId3" Type="http://schemas.openxmlformats.org/officeDocument/2006/relationships/image" Target="../media/image747.png"/><Relationship Id="rId25" Type="http://schemas.openxmlformats.org/officeDocument/2006/relationships/image" Target="../media/image758.png"/><Relationship Id="rId46" Type="http://schemas.openxmlformats.org/officeDocument/2006/relationships/customXml" Target="../ink/ink6475.xml"/><Relationship Id="rId67" Type="http://schemas.openxmlformats.org/officeDocument/2006/relationships/image" Target="../media/image778.png"/><Relationship Id="rId116" Type="http://schemas.openxmlformats.org/officeDocument/2006/relationships/customXml" Target="../ink/ink6510.xml"/><Relationship Id="rId20" Type="http://schemas.openxmlformats.org/officeDocument/2006/relationships/customXml" Target="../ink/ink6462.xml"/><Relationship Id="rId41" Type="http://schemas.openxmlformats.org/officeDocument/2006/relationships/image" Target="../media/image766.png"/><Relationship Id="rId62" Type="http://schemas.openxmlformats.org/officeDocument/2006/relationships/customXml" Target="../ink/ink6483.xml"/><Relationship Id="rId83" Type="http://schemas.openxmlformats.org/officeDocument/2006/relationships/image" Target="../media/image786.png"/><Relationship Id="rId88" Type="http://schemas.openxmlformats.org/officeDocument/2006/relationships/customXml" Target="../ink/ink6496.xml"/><Relationship Id="rId111" Type="http://schemas.openxmlformats.org/officeDocument/2006/relationships/image" Target="../media/image800.png"/><Relationship Id="rId15" Type="http://schemas.openxmlformats.org/officeDocument/2006/relationships/image" Target="../media/image753.png"/><Relationship Id="rId36" Type="http://schemas.openxmlformats.org/officeDocument/2006/relationships/customXml" Target="../ink/ink6470.xml"/><Relationship Id="rId57" Type="http://schemas.openxmlformats.org/officeDocument/2006/relationships/image" Target="../media/image774.png"/><Relationship Id="rId106" Type="http://schemas.openxmlformats.org/officeDocument/2006/relationships/customXml" Target="../ink/ink6505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D45E8D-B9AE-4A1F-A656-01B04FA62CF3}"/>
                  </a:ext>
                </a:extLst>
              </p14:cNvPr>
              <p14:cNvContentPartPr/>
              <p14:nvPr/>
            </p14:nvContentPartPr>
            <p14:xfrm>
              <a:off x="8032800" y="111040"/>
              <a:ext cx="908640" cy="57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D45E8D-B9AE-4A1F-A656-01B04FA62C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14800" y="93040"/>
                <a:ext cx="944280" cy="60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67149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956029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6138F7-9870-4F1A-9FF4-C1A2AE3EB554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6138F7-9870-4F1A-9FF4-C1A2AE3EB55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807626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14831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626388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46142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14:cNvPr>
              <p14:cNvContentPartPr/>
              <p14:nvPr/>
            </p14:nvContentPartPr>
            <p14:xfrm>
              <a:off x="365520" y="316960"/>
              <a:ext cx="5019120" cy="192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7520" y="298960"/>
                <a:ext cx="5054760" cy="195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138625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14:cNvPr>
              <p14:cNvContentPartPr/>
              <p14:nvPr/>
            </p14:nvContentPartPr>
            <p14:xfrm>
              <a:off x="365520" y="316960"/>
              <a:ext cx="5019120" cy="192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7520" y="298960"/>
                <a:ext cx="5054760" cy="19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F74DB3-8381-46AB-8507-7C42C548BD67}"/>
                  </a:ext>
                </a:extLst>
              </p14:cNvPr>
              <p14:cNvContentPartPr/>
              <p14:nvPr/>
            </p14:nvContentPartPr>
            <p14:xfrm>
              <a:off x="2361720" y="2468320"/>
              <a:ext cx="7668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F74DB3-8381-46AB-8507-7C42C548BD6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43720" y="2450680"/>
                <a:ext cx="1123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D51158-8F72-4839-88CC-218F4D50E01A}"/>
                  </a:ext>
                </a:extLst>
              </p14:cNvPr>
              <p14:cNvContentPartPr/>
              <p14:nvPr/>
            </p14:nvContentPartPr>
            <p14:xfrm>
              <a:off x="1730280" y="2407480"/>
              <a:ext cx="533160" cy="234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D51158-8F72-4839-88CC-218F4D50E01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12640" y="2389508"/>
                <a:ext cx="568800" cy="269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E408B39-7A8F-46DF-B0F5-7E04690A7958}"/>
                  </a:ext>
                </a:extLst>
              </p14:cNvPr>
              <p14:cNvContentPartPr/>
              <p14:nvPr/>
            </p14:nvContentPartPr>
            <p14:xfrm>
              <a:off x="936480" y="2343040"/>
              <a:ext cx="524880" cy="300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E408B39-7A8F-46DF-B0F5-7E04690A795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480" y="2325400"/>
                <a:ext cx="5605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C6A480-F18C-4667-8A76-CA89375AF401}"/>
                  </a:ext>
                </a:extLst>
              </p14:cNvPr>
              <p14:cNvContentPartPr/>
              <p14:nvPr/>
            </p14:nvContentPartPr>
            <p14:xfrm>
              <a:off x="431400" y="2235760"/>
              <a:ext cx="371880" cy="61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C6A480-F18C-4667-8A76-CA89375AF4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3400" y="2218120"/>
                <a:ext cx="407520" cy="64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D55C8B6-B7DF-42DB-A3FB-E16521FF2F1A}"/>
                  </a:ext>
                </a:extLst>
              </p14:cNvPr>
              <p14:cNvContentPartPr/>
              <p14:nvPr/>
            </p14:nvContentPartPr>
            <p14:xfrm>
              <a:off x="2779320" y="2288320"/>
              <a:ext cx="230760" cy="484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D55C8B6-B7DF-42DB-A3FB-E16521FF2F1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680" y="2270680"/>
                <a:ext cx="26640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3143ADB-D562-40CA-A9EB-63E48B51A933}"/>
                  </a:ext>
                </a:extLst>
              </p14:cNvPr>
              <p14:cNvContentPartPr/>
              <p14:nvPr/>
            </p14:nvContentPartPr>
            <p14:xfrm>
              <a:off x="307920" y="2986720"/>
              <a:ext cx="800280" cy="356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3143ADB-D562-40CA-A9EB-63E48B51A9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0280" y="2969080"/>
                <a:ext cx="8359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3A6CD12-DFD2-46BE-A8EA-BD778CEDD528}"/>
                  </a:ext>
                </a:extLst>
              </p14:cNvPr>
              <p14:cNvContentPartPr/>
              <p14:nvPr/>
            </p14:nvContentPartPr>
            <p14:xfrm>
              <a:off x="3221400" y="2228200"/>
              <a:ext cx="1373400" cy="40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3A6CD12-DFD2-46BE-A8EA-BD778CEDD5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203760" y="2210560"/>
                <a:ext cx="140904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8247E3-8F06-488C-B1EB-F0EEB8665E7A}"/>
                  </a:ext>
                </a:extLst>
              </p14:cNvPr>
              <p14:cNvContentPartPr/>
              <p14:nvPr/>
            </p14:nvContentPartPr>
            <p14:xfrm>
              <a:off x="1340760" y="2956120"/>
              <a:ext cx="400320" cy="338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8247E3-8F06-488C-B1EB-F0EEB8665E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23136" y="2938480"/>
                <a:ext cx="43592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3F75BFE-2342-41AA-9BF7-62F7214F05AE}"/>
                  </a:ext>
                </a:extLst>
              </p14:cNvPr>
              <p14:cNvContentPartPr/>
              <p14:nvPr/>
            </p14:nvContentPartPr>
            <p14:xfrm>
              <a:off x="1836480" y="2952160"/>
              <a:ext cx="418680" cy="327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3F75BFE-2342-41AA-9BF7-62F7214F05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18495" y="2934160"/>
                <a:ext cx="454289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8E7FCBA-FDAB-405B-861F-C9721557F64E}"/>
                  </a:ext>
                </a:extLst>
              </p14:cNvPr>
              <p14:cNvContentPartPr/>
              <p14:nvPr/>
            </p14:nvContentPartPr>
            <p14:xfrm>
              <a:off x="355080" y="3646960"/>
              <a:ext cx="10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8E7FCBA-FDAB-405B-861F-C9721557F64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7080" y="3628960"/>
                <a:ext cx="4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F9DAEE-62A4-4B7C-9BB4-4E97C5ACA719}"/>
                  </a:ext>
                </a:extLst>
              </p14:cNvPr>
              <p14:cNvContentPartPr/>
              <p14:nvPr/>
            </p14:nvContentPartPr>
            <p14:xfrm>
              <a:off x="334920" y="3504760"/>
              <a:ext cx="8280" cy="10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F9DAEE-62A4-4B7C-9BB4-4E97C5ACA7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7280" y="3487120"/>
                <a:ext cx="43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A5CD5ED-2DBB-474E-A7C2-6C1C2AFBD86B}"/>
                  </a:ext>
                </a:extLst>
              </p14:cNvPr>
              <p14:cNvContentPartPr/>
              <p14:nvPr/>
            </p14:nvContentPartPr>
            <p14:xfrm>
              <a:off x="446880" y="3668560"/>
              <a:ext cx="173520" cy="172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A5CD5ED-2DBB-474E-A7C2-6C1C2AFBD8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8880" y="3650560"/>
                <a:ext cx="209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5A0D2A0-998B-4FCD-8455-B8362153DFDF}"/>
                  </a:ext>
                </a:extLst>
              </p14:cNvPr>
              <p14:cNvContentPartPr/>
              <p14:nvPr/>
            </p14:nvContentPartPr>
            <p14:xfrm>
              <a:off x="2038800" y="3659920"/>
              <a:ext cx="268200" cy="10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5A0D2A0-998B-4FCD-8455-B8362153DFD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0824" y="3641920"/>
                <a:ext cx="303792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0A57DC9-B430-4160-969B-998165891052}"/>
                  </a:ext>
                </a:extLst>
              </p14:cNvPr>
              <p14:cNvContentPartPr/>
              <p14:nvPr/>
            </p14:nvContentPartPr>
            <p14:xfrm>
              <a:off x="1252200" y="3514840"/>
              <a:ext cx="698400" cy="2660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0A57DC9-B430-4160-969B-9981658910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34209" y="3497224"/>
                <a:ext cx="734022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942EAE8-8D64-4249-99D1-3A3C3E816957}"/>
                  </a:ext>
                </a:extLst>
              </p14:cNvPr>
              <p14:cNvContentPartPr/>
              <p14:nvPr/>
            </p14:nvContentPartPr>
            <p14:xfrm>
              <a:off x="860880" y="3526000"/>
              <a:ext cx="307440" cy="306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942EAE8-8D64-4249-99D1-3A3C3E81695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2880" y="3508360"/>
                <a:ext cx="3430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B220D6-7AD4-4207-A3DD-033D8ED5F7E7}"/>
                  </a:ext>
                </a:extLst>
              </p14:cNvPr>
              <p14:cNvContentPartPr/>
              <p14:nvPr/>
            </p14:nvContentPartPr>
            <p14:xfrm>
              <a:off x="2507880" y="2966200"/>
              <a:ext cx="2135520" cy="103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B220D6-7AD4-4207-A3DD-033D8ED5F7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90237" y="2948194"/>
                <a:ext cx="2171166" cy="10670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70316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14:cNvPr>
              <p14:cNvContentPartPr/>
              <p14:nvPr/>
            </p14:nvContentPartPr>
            <p14:xfrm>
              <a:off x="6684240" y="3779800"/>
              <a:ext cx="233280" cy="17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D7F359-280D-45AD-A246-C9CF52E7A07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66240" y="3762160"/>
                <a:ext cx="26892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14:cNvPr>
              <p14:cNvContentPartPr/>
              <p14:nvPr/>
            </p14:nvContentPartPr>
            <p14:xfrm>
              <a:off x="7263840" y="3830200"/>
              <a:ext cx="14760" cy="58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6002E1-0054-488A-B44B-678ECB7DEEB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46200" y="3812200"/>
                <a:ext cx="50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14:cNvPr>
              <p14:cNvContentPartPr/>
              <p14:nvPr/>
            </p14:nvContentPartPr>
            <p14:xfrm>
              <a:off x="7263840" y="37182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968791-54ED-4B6E-BBBD-3651E4BA56B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4620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537840" cy="375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66040" y="3511223"/>
                <a:ext cx="573480" cy="411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14:cNvPr>
              <p14:cNvContentPartPr/>
              <p14:nvPr/>
            </p14:nvContentPartPr>
            <p14:xfrm>
              <a:off x="7359600" y="3559840"/>
              <a:ext cx="836280" cy="73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A7A92B-F948-4886-9427-B2E74F70FC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41960" y="3542200"/>
                <a:ext cx="871920" cy="77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14:cNvPr>
              <p14:cNvContentPartPr/>
              <p14:nvPr/>
            </p14:nvContentPartPr>
            <p14:xfrm>
              <a:off x="7152240" y="4053760"/>
              <a:ext cx="126720" cy="263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C04C350-5781-47F8-B640-579EEEEF5C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240" y="4035760"/>
                <a:ext cx="162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14:cNvPr>
              <p14:cNvContentPartPr/>
              <p14:nvPr/>
            </p14:nvContentPartPr>
            <p14:xfrm>
              <a:off x="6755880" y="4175440"/>
              <a:ext cx="296640" cy="21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752BE3-6928-4B3C-8C99-C094377E41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37880" y="4157440"/>
                <a:ext cx="332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14:cNvPr>
              <p14:cNvContentPartPr/>
              <p14:nvPr/>
            </p14:nvContentPartPr>
            <p14:xfrm>
              <a:off x="7020120" y="3769000"/>
              <a:ext cx="132480" cy="167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57A0578-8697-4EAB-BD87-063F94E932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02480" y="3751360"/>
                <a:ext cx="168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14:cNvPr>
              <p14:cNvContentPartPr/>
              <p14:nvPr/>
            </p14:nvContentPartPr>
            <p14:xfrm>
              <a:off x="7598280" y="751480"/>
              <a:ext cx="549720" cy="264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4ECE09-D026-4303-B207-DE3B95B99DC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80640" y="733840"/>
                <a:ext cx="5853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14:cNvPr>
              <p14:cNvContentPartPr/>
              <p14:nvPr/>
            </p14:nvContentPartPr>
            <p14:xfrm>
              <a:off x="7772160" y="1554280"/>
              <a:ext cx="1188360" cy="1298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3108BA1-F880-447C-9FC9-457AD5655B5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54160" y="1536285"/>
                <a:ext cx="1224000" cy="1334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14:cNvPr>
              <p14:cNvContentPartPr/>
              <p14:nvPr/>
            </p14:nvContentPartPr>
            <p14:xfrm>
              <a:off x="6075480" y="2447080"/>
              <a:ext cx="763560" cy="529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23A16F-EDA6-49AA-869B-46BA00E0BF0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57840" y="2429440"/>
                <a:ext cx="7992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14:cNvPr>
              <p14:cNvContentPartPr/>
              <p14:nvPr/>
            </p14:nvContentPartPr>
            <p14:xfrm>
              <a:off x="365520" y="316960"/>
              <a:ext cx="5019120" cy="192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7D1C6C5-AA5A-4AEF-83C4-E36EA5E10C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7520" y="298960"/>
                <a:ext cx="5054760" cy="19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6F74DB3-8381-46AB-8507-7C42C548BD67}"/>
                  </a:ext>
                </a:extLst>
              </p14:cNvPr>
              <p14:cNvContentPartPr/>
              <p14:nvPr/>
            </p14:nvContentPartPr>
            <p14:xfrm>
              <a:off x="2361720" y="2468320"/>
              <a:ext cx="76680" cy="15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6F74DB3-8381-46AB-8507-7C42C548BD6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43720" y="2450680"/>
                <a:ext cx="1123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D51158-8F72-4839-88CC-218F4D50E01A}"/>
                  </a:ext>
                </a:extLst>
              </p14:cNvPr>
              <p14:cNvContentPartPr/>
              <p14:nvPr/>
            </p14:nvContentPartPr>
            <p14:xfrm>
              <a:off x="1730280" y="2407480"/>
              <a:ext cx="533160" cy="234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D51158-8F72-4839-88CC-218F4D50E01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12640" y="2389508"/>
                <a:ext cx="568800" cy="269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E408B39-7A8F-46DF-B0F5-7E04690A7958}"/>
                  </a:ext>
                </a:extLst>
              </p14:cNvPr>
              <p14:cNvContentPartPr/>
              <p14:nvPr/>
            </p14:nvContentPartPr>
            <p14:xfrm>
              <a:off x="936480" y="2343040"/>
              <a:ext cx="524880" cy="300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E408B39-7A8F-46DF-B0F5-7E04690A795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18480" y="2325400"/>
                <a:ext cx="5605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C6A480-F18C-4667-8A76-CA89375AF401}"/>
                  </a:ext>
                </a:extLst>
              </p14:cNvPr>
              <p14:cNvContentPartPr/>
              <p14:nvPr/>
            </p14:nvContentPartPr>
            <p14:xfrm>
              <a:off x="431400" y="2235760"/>
              <a:ext cx="371880" cy="61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C6A480-F18C-4667-8A76-CA89375AF4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3400" y="2218120"/>
                <a:ext cx="407520" cy="64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D55C8B6-B7DF-42DB-A3FB-E16521FF2F1A}"/>
                  </a:ext>
                </a:extLst>
              </p14:cNvPr>
              <p14:cNvContentPartPr/>
              <p14:nvPr/>
            </p14:nvContentPartPr>
            <p14:xfrm>
              <a:off x="2779320" y="2288320"/>
              <a:ext cx="230760" cy="484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D55C8B6-B7DF-42DB-A3FB-E16521FF2F1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761680" y="2270680"/>
                <a:ext cx="26640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3143ADB-D562-40CA-A9EB-63E48B51A933}"/>
                  </a:ext>
                </a:extLst>
              </p14:cNvPr>
              <p14:cNvContentPartPr/>
              <p14:nvPr/>
            </p14:nvContentPartPr>
            <p14:xfrm>
              <a:off x="307920" y="2986720"/>
              <a:ext cx="800280" cy="356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3143ADB-D562-40CA-A9EB-63E48B51A9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0280" y="2969080"/>
                <a:ext cx="8359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3A6CD12-DFD2-46BE-A8EA-BD778CEDD528}"/>
                  </a:ext>
                </a:extLst>
              </p14:cNvPr>
              <p14:cNvContentPartPr/>
              <p14:nvPr/>
            </p14:nvContentPartPr>
            <p14:xfrm>
              <a:off x="3221400" y="2228200"/>
              <a:ext cx="1373400" cy="402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3A6CD12-DFD2-46BE-A8EA-BD778CEDD5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203760" y="2210560"/>
                <a:ext cx="140904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A8247E3-8F06-488C-B1EB-F0EEB8665E7A}"/>
                  </a:ext>
                </a:extLst>
              </p14:cNvPr>
              <p14:cNvContentPartPr/>
              <p14:nvPr/>
            </p14:nvContentPartPr>
            <p14:xfrm>
              <a:off x="1340760" y="2956120"/>
              <a:ext cx="400320" cy="338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A8247E3-8F06-488C-B1EB-F0EEB8665E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23136" y="2938480"/>
                <a:ext cx="43592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3F75BFE-2342-41AA-9BF7-62F7214F05AE}"/>
                  </a:ext>
                </a:extLst>
              </p14:cNvPr>
              <p14:cNvContentPartPr/>
              <p14:nvPr/>
            </p14:nvContentPartPr>
            <p14:xfrm>
              <a:off x="1836480" y="2952160"/>
              <a:ext cx="418680" cy="327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3F75BFE-2342-41AA-9BF7-62F7214F05A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18495" y="2934160"/>
                <a:ext cx="454289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8E7FCBA-FDAB-405B-861F-C9721557F64E}"/>
                  </a:ext>
                </a:extLst>
              </p14:cNvPr>
              <p14:cNvContentPartPr/>
              <p14:nvPr/>
            </p14:nvContentPartPr>
            <p14:xfrm>
              <a:off x="355080" y="3646960"/>
              <a:ext cx="10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8E7FCBA-FDAB-405B-861F-C9721557F64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7080" y="3628960"/>
                <a:ext cx="4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F9DAEE-62A4-4B7C-9BB4-4E97C5ACA719}"/>
                  </a:ext>
                </a:extLst>
              </p14:cNvPr>
              <p14:cNvContentPartPr/>
              <p14:nvPr/>
            </p14:nvContentPartPr>
            <p14:xfrm>
              <a:off x="334920" y="3504760"/>
              <a:ext cx="8280" cy="10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F9DAEE-62A4-4B7C-9BB4-4E97C5ACA71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7280" y="3487120"/>
                <a:ext cx="43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A5CD5ED-2DBB-474E-A7C2-6C1C2AFBD86B}"/>
                  </a:ext>
                </a:extLst>
              </p14:cNvPr>
              <p14:cNvContentPartPr/>
              <p14:nvPr/>
            </p14:nvContentPartPr>
            <p14:xfrm>
              <a:off x="446880" y="3668560"/>
              <a:ext cx="173520" cy="172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A5CD5ED-2DBB-474E-A7C2-6C1C2AFBD86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8880" y="3650560"/>
                <a:ext cx="2091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5A0D2A0-998B-4FCD-8455-B8362153DFDF}"/>
                  </a:ext>
                </a:extLst>
              </p14:cNvPr>
              <p14:cNvContentPartPr/>
              <p14:nvPr/>
            </p14:nvContentPartPr>
            <p14:xfrm>
              <a:off x="2038800" y="3659920"/>
              <a:ext cx="268200" cy="10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5A0D2A0-998B-4FCD-8455-B8362153DFD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0824" y="3641920"/>
                <a:ext cx="303792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0A57DC9-B430-4160-969B-998165891052}"/>
                  </a:ext>
                </a:extLst>
              </p14:cNvPr>
              <p14:cNvContentPartPr/>
              <p14:nvPr/>
            </p14:nvContentPartPr>
            <p14:xfrm>
              <a:off x="1252200" y="3514840"/>
              <a:ext cx="698400" cy="2660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0A57DC9-B430-4160-969B-9981658910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34209" y="3497224"/>
                <a:ext cx="734022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942EAE8-8D64-4249-99D1-3A3C3E816957}"/>
                  </a:ext>
                </a:extLst>
              </p14:cNvPr>
              <p14:cNvContentPartPr/>
              <p14:nvPr/>
            </p14:nvContentPartPr>
            <p14:xfrm>
              <a:off x="860880" y="3526000"/>
              <a:ext cx="307440" cy="306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942EAE8-8D64-4249-99D1-3A3C3E81695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2880" y="3508360"/>
                <a:ext cx="3430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9B220D6-7AD4-4207-A3DD-033D8ED5F7E7}"/>
                  </a:ext>
                </a:extLst>
              </p14:cNvPr>
              <p14:cNvContentPartPr/>
              <p14:nvPr/>
            </p14:nvContentPartPr>
            <p14:xfrm>
              <a:off x="2507880" y="2966200"/>
              <a:ext cx="2135520" cy="103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9B220D6-7AD4-4207-A3DD-033D8ED5F7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90237" y="2948194"/>
                <a:ext cx="2171166" cy="106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C89C05D-5EC8-4145-A0E4-481B579F3BBC}"/>
                  </a:ext>
                </a:extLst>
              </p14:cNvPr>
              <p14:cNvContentPartPr/>
              <p14:nvPr/>
            </p14:nvContentPartPr>
            <p14:xfrm>
              <a:off x="872400" y="4286680"/>
              <a:ext cx="308520" cy="82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C89C05D-5EC8-4145-A0E4-481B579F3BB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54400" y="4269040"/>
                <a:ext cx="344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48C3E7-FF62-4D33-88BB-A797A81DC5AC}"/>
                  </a:ext>
                </a:extLst>
              </p14:cNvPr>
              <p14:cNvContentPartPr/>
              <p14:nvPr/>
            </p14:nvContentPartPr>
            <p14:xfrm>
              <a:off x="385680" y="4072480"/>
              <a:ext cx="387000" cy="300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48C3E7-FF62-4D33-88BB-A797A81DC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8040" y="4054480"/>
                <a:ext cx="42264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0C72B9-6EA4-4A88-A909-75CFED46887B}"/>
                  </a:ext>
                </a:extLst>
              </p14:cNvPr>
              <p14:cNvContentPartPr/>
              <p14:nvPr/>
            </p14:nvContentPartPr>
            <p14:xfrm>
              <a:off x="1270560" y="4124680"/>
              <a:ext cx="154080" cy="269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0C72B9-6EA4-4A88-A909-75CFED46887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52560" y="4106680"/>
                <a:ext cx="1897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2978C16-D444-4D47-BED0-91BBDD53F2CC}"/>
                  </a:ext>
                </a:extLst>
              </p14:cNvPr>
              <p14:cNvContentPartPr/>
              <p14:nvPr/>
            </p14:nvContentPartPr>
            <p14:xfrm>
              <a:off x="1727400" y="4174720"/>
              <a:ext cx="204120" cy="247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2978C16-D444-4D47-BED0-91BBDD53F2C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400" y="4156720"/>
                <a:ext cx="2397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A783CF1-F29E-4143-9035-4DD02858C50F}"/>
                  </a:ext>
                </a:extLst>
              </p14:cNvPr>
              <p14:cNvContentPartPr/>
              <p14:nvPr/>
            </p14:nvContentPartPr>
            <p14:xfrm>
              <a:off x="2011080" y="4183000"/>
              <a:ext cx="111240" cy="132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A783CF1-F29E-4143-9035-4DD02858C50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993440" y="4165000"/>
                <a:ext cx="1468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60C9602-C74C-48CE-A230-7752AE24BF44}"/>
                  </a:ext>
                </a:extLst>
              </p14:cNvPr>
              <p14:cNvContentPartPr/>
              <p14:nvPr/>
            </p14:nvContentPartPr>
            <p14:xfrm>
              <a:off x="2966160" y="4216120"/>
              <a:ext cx="10440" cy="7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60C9602-C74C-48CE-A230-7752AE24BF4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48520" y="4198120"/>
                <a:ext cx="46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EE0FE-6CDE-4FC6-BB41-4FAF9E6E5E28}"/>
                  </a:ext>
                </a:extLst>
              </p14:cNvPr>
              <p14:cNvContentPartPr/>
              <p14:nvPr/>
            </p14:nvContentPartPr>
            <p14:xfrm>
              <a:off x="2956440" y="4094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EE0FE-6CDE-4FC6-BB41-4FAF9E6E5E2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38440" y="4076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9E860A4-8906-4100-B6C1-BDEB472F0E80}"/>
                  </a:ext>
                </a:extLst>
              </p14:cNvPr>
              <p14:cNvContentPartPr/>
              <p14:nvPr/>
            </p14:nvContentPartPr>
            <p14:xfrm>
              <a:off x="3078120" y="4235560"/>
              <a:ext cx="181080" cy="82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9E860A4-8906-4100-B6C1-BDEB472F0E8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060120" y="4217560"/>
                <a:ext cx="216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58B01-5AFF-4AF3-AE70-DAC6C57D3564}"/>
                  </a:ext>
                </a:extLst>
              </p14:cNvPr>
              <p14:cNvContentPartPr/>
              <p14:nvPr/>
            </p14:nvContentPartPr>
            <p14:xfrm>
              <a:off x="2213760" y="3992560"/>
              <a:ext cx="499320" cy="344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58B01-5AFF-4AF3-AE70-DAC6C57D356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196107" y="3974560"/>
                <a:ext cx="534986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0F5F477-FF9A-4AED-871D-F2977D9F80A9}"/>
                  </a:ext>
                </a:extLst>
              </p14:cNvPr>
              <p14:cNvContentPartPr/>
              <p14:nvPr/>
            </p14:nvContentPartPr>
            <p14:xfrm>
              <a:off x="3515160" y="4209640"/>
              <a:ext cx="441000" cy="169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0F5F477-FF9A-4AED-871D-F2977D9F80A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497160" y="4191640"/>
                <a:ext cx="47664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FBC50-751A-4547-8A69-0C7A4D5019BB}"/>
                  </a:ext>
                </a:extLst>
              </p14:cNvPr>
              <p14:cNvContentPartPr/>
              <p14:nvPr/>
            </p14:nvContentPartPr>
            <p14:xfrm>
              <a:off x="3616680" y="4042960"/>
              <a:ext cx="291960" cy="82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FBC50-751A-4547-8A69-0C7A4D5019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99040" y="4025320"/>
                <a:ext cx="3276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23F5F1F-A0D2-46F6-AC15-D5F34B8C739B}"/>
                  </a:ext>
                </a:extLst>
              </p14:cNvPr>
              <p14:cNvContentPartPr/>
              <p14:nvPr/>
            </p14:nvContentPartPr>
            <p14:xfrm>
              <a:off x="4248480" y="4064560"/>
              <a:ext cx="225360" cy="29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23F5F1F-A0D2-46F6-AC15-D5F34B8C739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230480" y="4046920"/>
                <a:ext cx="2610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32C8EED-4D1D-4D7A-BBB9-35A8636EDDD1}"/>
                  </a:ext>
                </a:extLst>
              </p14:cNvPr>
              <p14:cNvContentPartPr/>
              <p14:nvPr/>
            </p14:nvContentPartPr>
            <p14:xfrm>
              <a:off x="4551240" y="4246360"/>
              <a:ext cx="4320" cy="47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32C8EED-4D1D-4D7A-BBB9-35A8636EDDD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533600" y="4228720"/>
                <a:ext cx="399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210F5F9-865A-4D93-8016-AFA1A705D78D}"/>
                  </a:ext>
                </a:extLst>
              </p14:cNvPr>
              <p14:cNvContentPartPr/>
              <p14:nvPr/>
            </p14:nvContentPartPr>
            <p14:xfrm>
              <a:off x="4551240" y="4094440"/>
              <a:ext cx="4320" cy="1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210F5F9-865A-4D93-8016-AFA1A705D7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33600" y="407644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44CC6B-54A4-4A0B-A78C-B7EECDEA4838}"/>
                  </a:ext>
                </a:extLst>
              </p14:cNvPr>
              <p14:cNvContentPartPr/>
              <p14:nvPr/>
            </p14:nvContentPartPr>
            <p14:xfrm>
              <a:off x="4642680" y="4208560"/>
              <a:ext cx="55800" cy="150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44CC6B-54A4-4A0B-A78C-B7EECDEA483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25040" y="4190560"/>
                <a:ext cx="914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7E1A1F0-BEE3-4BE0-BF4A-A45B61404F98}"/>
                  </a:ext>
                </a:extLst>
              </p14:cNvPr>
              <p14:cNvContentPartPr/>
              <p14:nvPr/>
            </p14:nvContentPartPr>
            <p14:xfrm>
              <a:off x="4794960" y="4207120"/>
              <a:ext cx="145800" cy="162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7E1A1F0-BEE3-4BE0-BF4A-A45B61404F9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77320" y="4189120"/>
                <a:ext cx="1814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8729C0B-0198-4F2D-B119-0194073DDF88}"/>
                  </a:ext>
                </a:extLst>
              </p14:cNvPr>
              <p14:cNvContentPartPr/>
              <p14:nvPr/>
            </p14:nvContentPartPr>
            <p14:xfrm>
              <a:off x="5475720" y="4216120"/>
              <a:ext cx="9000" cy="50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8729C0B-0198-4F2D-B119-0194073DDF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457720" y="4198120"/>
                <a:ext cx="4464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70DB5A2-A56D-4AC2-94F5-6787E9FB8C01}"/>
                  </a:ext>
                </a:extLst>
              </p14:cNvPr>
              <p14:cNvContentPartPr/>
              <p14:nvPr/>
            </p14:nvContentPartPr>
            <p14:xfrm>
              <a:off x="5475720" y="4134760"/>
              <a:ext cx="36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70DB5A2-A56D-4AC2-94F5-6787E9FB8C0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5772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E77A7D6-66A0-4459-B060-393920236AA8}"/>
                  </a:ext>
                </a:extLst>
              </p14:cNvPr>
              <p14:cNvContentPartPr/>
              <p14:nvPr/>
            </p14:nvContentPartPr>
            <p14:xfrm>
              <a:off x="5039040" y="4012720"/>
              <a:ext cx="3574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E77A7D6-66A0-4459-B060-393920236AA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21040" y="3995080"/>
                <a:ext cx="3931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E48231-4E9C-4AA1-BF94-1B76796D1C61}"/>
                  </a:ext>
                </a:extLst>
              </p14:cNvPr>
              <p14:cNvContentPartPr/>
              <p14:nvPr/>
            </p14:nvContentPartPr>
            <p14:xfrm>
              <a:off x="5583360" y="3952600"/>
              <a:ext cx="59544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E48231-4E9C-4AA1-BF94-1B76796D1C6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565371" y="3934960"/>
                <a:ext cx="631058" cy="57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196909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616200"/>
              <a:ext cx="310320" cy="313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20" y="1598221"/>
                <a:ext cx="346001" cy="349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51640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14:cNvPr>
              <p14:cNvContentPartPr/>
              <p14:nvPr/>
            </p14:nvContentPartPr>
            <p14:xfrm>
              <a:off x="2102520" y="264040"/>
              <a:ext cx="768240" cy="28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72" y="246063"/>
                <a:ext cx="803897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14:cNvPr>
              <p14:cNvContentPartPr/>
              <p14:nvPr/>
            </p14:nvContentPartPr>
            <p14:xfrm>
              <a:off x="888600" y="128680"/>
              <a:ext cx="999720" cy="47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0960" y="110680"/>
                <a:ext cx="10353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21296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815730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534290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387921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14:cNvPr>
              <p14:cNvContentPartPr/>
              <p14:nvPr/>
            </p14:nvContentPartPr>
            <p14:xfrm>
              <a:off x="223320" y="2478760"/>
              <a:ext cx="2030400" cy="55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5677" y="2461109"/>
                <a:ext cx="206604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14:cNvPr>
              <p14:cNvContentPartPr/>
              <p14:nvPr/>
            </p14:nvContentPartPr>
            <p14:xfrm>
              <a:off x="2422560" y="2753440"/>
              <a:ext cx="25560" cy="21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04920" y="2735440"/>
                <a:ext cx="6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14:cNvPr>
              <p14:cNvContentPartPr/>
              <p14:nvPr/>
            </p14:nvContentPartPr>
            <p14:xfrm>
              <a:off x="2425080" y="2875120"/>
              <a:ext cx="13320" cy="1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07080" y="2857120"/>
                <a:ext cx="48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14:cNvPr>
              <p14:cNvContentPartPr/>
              <p14:nvPr/>
            </p14:nvContentPartPr>
            <p14:xfrm>
              <a:off x="4124640" y="2397040"/>
              <a:ext cx="159480" cy="8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07000" y="2379040"/>
                <a:ext cx="195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14:cNvPr>
              <p14:cNvContentPartPr/>
              <p14:nvPr/>
            </p14:nvContentPartPr>
            <p14:xfrm>
              <a:off x="3158400" y="2560480"/>
              <a:ext cx="1101240" cy="1067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40400" y="2542840"/>
                <a:ext cx="1136880" cy="11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55408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14:cNvPr>
              <p14:cNvContentPartPr/>
              <p14:nvPr/>
            </p14:nvContentPartPr>
            <p14:xfrm>
              <a:off x="223320" y="2478760"/>
              <a:ext cx="2030400" cy="55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5677" y="2461109"/>
                <a:ext cx="206604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14:cNvPr>
              <p14:cNvContentPartPr/>
              <p14:nvPr/>
            </p14:nvContentPartPr>
            <p14:xfrm>
              <a:off x="2422560" y="2753440"/>
              <a:ext cx="25560" cy="21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04920" y="2735440"/>
                <a:ext cx="6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14:cNvPr>
              <p14:cNvContentPartPr/>
              <p14:nvPr/>
            </p14:nvContentPartPr>
            <p14:xfrm>
              <a:off x="2425080" y="2875120"/>
              <a:ext cx="13320" cy="1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07080" y="2857120"/>
                <a:ext cx="48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14:cNvPr>
              <p14:cNvContentPartPr/>
              <p14:nvPr/>
            </p14:nvContentPartPr>
            <p14:xfrm>
              <a:off x="4124640" y="2397040"/>
              <a:ext cx="159480" cy="8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07000" y="2379040"/>
                <a:ext cx="195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14:cNvPr>
              <p14:cNvContentPartPr/>
              <p14:nvPr/>
            </p14:nvContentPartPr>
            <p14:xfrm>
              <a:off x="3158400" y="2560480"/>
              <a:ext cx="1101240" cy="1067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40400" y="2542840"/>
                <a:ext cx="1136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14:cNvPr>
              <p14:cNvContentPartPr/>
              <p14:nvPr/>
            </p14:nvContentPartPr>
            <p14:xfrm>
              <a:off x="393960" y="3452560"/>
              <a:ext cx="490680" cy="19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5973" y="3434527"/>
                <a:ext cx="526294" cy="231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14:cNvPr>
              <p14:cNvContentPartPr/>
              <p14:nvPr/>
            </p14:nvContentPartPr>
            <p14:xfrm>
              <a:off x="2102520" y="3288400"/>
              <a:ext cx="766800" cy="357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84880" y="3270418"/>
                <a:ext cx="8024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14:cNvPr>
              <p14:cNvContentPartPr/>
              <p14:nvPr/>
            </p14:nvContentPartPr>
            <p14:xfrm>
              <a:off x="1110360" y="3352480"/>
              <a:ext cx="826200" cy="325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92720" y="3334480"/>
                <a:ext cx="861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14:cNvPr>
              <p14:cNvContentPartPr/>
              <p14:nvPr/>
            </p14:nvContentPartPr>
            <p14:xfrm>
              <a:off x="334920" y="3934960"/>
              <a:ext cx="146520" cy="231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7280" y="3916960"/>
                <a:ext cx="182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14:cNvPr>
              <p14:cNvContentPartPr/>
              <p14:nvPr/>
            </p14:nvContentPartPr>
            <p14:xfrm>
              <a:off x="1222680" y="3862960"/>
              <a:ext cx="16560" cy="9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205040" y="3845320"/>
                <a:ext cx="52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14:cNvPr>
              <p14:cNvContentPartPr/>
              <p14:nvPr/>
            </p14:nvContentPartPr>
            <p14:xfrm>
              <a:off x="1462440" y="3945760"/>
              <a:ext cx="127800" cy="9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44800" y="3927760"/>
                <a:ext cx="1634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14:cNvPr>
              <p14:cNvContentPartPr/>
              <p14:nvPr/>
            </p14:nvContentPartPr>
            <p14:xfrm>
              <a:off x="1442640" y="4026040"/>
              <a:ext cx="147600" cy="2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24640" y="4008040"/>
                <a:ext cx="18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14:cNvPr>
              <p14:cNvContentPartPr/>
              <p14:nvPr/>
            </p14:nvContentPartPr>
            <p14:xfrm>
              <a:off x="589080" y="3943600"/>
              <a:ext cx="732960" cy="306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71080" y="3925960"/>
                <a:ext cx="768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14:cNvPr>
              <p14:cNvContentPartPr/>
              <p14:nvPr/>
            </p14:nvContentPartPr>
            <p14:xfrm>
              <a:off x="1713360" y="3909760"/>
              <a:ext cx="701640" cy="319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695720" y="3892120"/>
                <a:ext cx="737280" cy="35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51047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14:cNvPr>
              <p14:cNvContentPartPr/>
              <p14:nvPr/>
            </p14:nvContentPartPr>
            <p14:xfrm>
              <a:off x="223320" y="2478760"/>
              <a:ext cx="2030400" cy="55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5677" y="2461109"/>
                <a:ext cx="206604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14:cNvPr>
              <p14:cNvContentPartPr/>
              <p14:nvPr/>
            </p14:nvContentPartPr>
            <p14:xfrm>
              <a:off x="2422560" y="2753440"/>
              <a:ext cx="25560" cy="21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04920" y="2735440"/>
                <a:ext cx="6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14:cNvPr>
              <p14:cNvContentPartPr/>
              <p14:nvPr/>
            </p14:nvContentPartPr>
            <p14:xfrm>
              <a:off x="2425080" y="2875120"/>
              <a:ext cx="13320" cy="1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07080" y="2857120"/>
                <a:ext cx="48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14:cNvPr>
              <p14:cNvContentPartPr/>
              <p14:nvPr/>
            </p14:nvContentPartPr>
            <p14:xfrm>
              <a:off x="4124640" y="2397040"/>
              <a:ext cx="159480" cy="8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07000" y="2379040"/>
                <a:ext cx="195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14:cNvPr>
              <p14:cNvContentPartPr/>
              <p14:nvPr/>
            </p14:nvContentPartPr>
            <p14:xfrm>
              <a:off x="3158400" y="2560480"/>
              <a:ext cx="1101240" cy="1067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40400" y="2542840"/>
                <a:ext cx="1136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14:cNvPr>
              <p14:cNvContentPartPr/>
              <p14:nvPr/>
            </p14:nvContentPartPr>
            <p14:xfrm>
              <a:off x="393960" y="3452560"/>
              <a:ext cx="490680" cy="19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5973" y="3434527"/>
                <a:ext cx="526294" cy="231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14:cNvPr>
              <p14:cNvContentPartPr/>
              <p14:nvPr/>
            </p14:nvContentPartPr>
            <p14:xfrm>
              <a:off x="2102520" y="3288400"/>
              <a:ext cx="766800" cy="357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84880" y="3270418"/>
                <a:ext cx="8024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14:cNvPr>
              <p14:cNvContentPartPr/>
              <p14:nvPr/>
            </p14:nvContentPartPr>
            <p14:xfrm>
              <a:off x="1110360" y="3352480"/>
              <a:ext cx="826200" cy="325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92720" y="3334480"/>
                <a:ext cx="861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14:cNvPr>
              <p14:cNvContentPartPr/>
              <p14:nvPr/>
            </p14:nvContentPartPr>
            <p14:xfrm>
              <a:off x="334920" y="3934960"/>
              <a:ext cx="146520" cy="231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7280" y="3916960"/>
                <a:ext cx="182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14:cNvPr>
              <p14:cNvContentPartPr/>
              <p14:nvPr/>
            </p14:nvContentPartPr>
            <p14:xfrm>
              <a:off x="1222680" y="3862960"/>
              <a:ext cx="16560" cy="9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205040" y="3845320"/>
                <a:ext cx="52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14:cNvPr>
              <p14:cNvContentPartPr/>
              <p14:nvPr/>
            </p14:nvContentPartPr>
            <p14:xfrm>
              <a:off x="1462440" y="3945760"/>
              <a:ext cx="127800" cy="9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44800" y="3927760"/>
                <a:ext cx="1634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14:cNvPr>
              <p14:cNvContentPartPr/>
              <p14:nvPr/>
            </p14:nvContentPartPr>
            <p14:xfrm>
              <a:off x="1442640" y="4026040"/>
              <a:ext cx="147600" cy="2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24640" y="4008040"/>
                <a:ext cx="18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14:cNvPr>
              <p14:cNvContentPartPr/>
              <p14:nvPr/>
            </p14:nvContentPartPr>
            <p14:xfrm>
              <a:off x="589080" y="3943600"/>
              <a:ext cx="732960" cy="306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71080" y="3925960"/>
                <a:ext cx="768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14:cNvPr>
              <p14:cNvContentPartPr/>
              <p14:nvPr/>
            </p14:nvContentPartPr>
            <p14:xfrm>
              <a:off x="1713360" y="3909760"/>
              <a:ext cx="701640" cy="319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695720" y="3892120"/>
                <a:ext cx="7372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C41F0C7-AEC7-42F9-B853-E25563B7A366}"/>
                  </a:ext>
                </a:extLst>
              </p14:cNvPr>
              <p14:cNvContentPartPr/>
              <p14:nvPr/>
            </p14:nvContentPartPr>
            <p14:xfrm>
              <a:off x="2536320" y="4104160"/>
              <a:ext cx="64800" cy="11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C41F0C7-AEC7-42F9-B853-E25563B7A36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518320" y="4086520"/>
                <a:ext cx="100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2C75F1E-CFB3-49D1-A28F-084BE7DA7CA2}"/>
                  </a:ext>
                </a:extLst>
              </p14:cNvPr>
              <p14:cNvContentPartPr/>
              <p14:nvPr/>
            </p14:nvContentPartPr>
            <p14:xfrm>
              <a:off x="2723160" y="3839920"/>
              <a:ext cx="632160" cy="323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2C75F1E-CFB3-49D1-A28F-084BE7DA7CA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05510" y="3822280"/>
                <a:ext cx="6678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CC3DC42-3205-4972-A5A7-E9C9FEBAA290}"/>
                  </a:ext>
                </a:extLst>
              </p14:cNvPr>
              <p14:cNvContentPartPr/>
              <p14:nvPr/>
            </p14:nvContentPartPr>
            <p14:xfrm>
              <a:off x="3520920" y="3913360"/>
              <a:ext cx="400680" cy="30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CC3DC42-3205-4972-A5A7-E9C9FEBAA29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502920" y="3895360"/>
                <a:ext cx="4363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FE0F789-79E8-43CC-9C8C-1EBB15B5C1C9}"/>
                  </a:ext>
                </a:extLst>
              </p14:cNvPr>
              <p14:cNvContentPartPr/>
              <p14:nvPr/>
            </p14:nvContentPartPr>
            <p14:xfrm>
              <a:off x="4469880" y="3799240"/>
              <a:ext cx="360" cy="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FE0F789-79E8-43CC-9C8C-1EBB15B5C1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2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2C30046-1A73-4AE9-8515-F7BC38B44550}"/>
                  </a:ext>
                </a:extLst>
              </p14:cNvPr>
              <p14:cNvContentPartPr/>
              <p14:nvPr/>
            </p14:nvContentPartPr>
            <p14:xfrm>
              <a:off x="4053360" y="3859720"/>
              <a:ext cx="893520" cy="402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2C30046-1A73-4AE9-8515-F7BC38B4455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035360" y="3841720"/>
                <a:ext cx="929160" cy="43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029167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14:cNvPr>
              <p14:cNvContentPartPr/>
              <p14:nvPr/>
            </p14:nvContentPartPr>
            <p14:xfrm>
              <a:off x="364800" y="215800"/>
              <a:ext cx="316440" cy="249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E872F21-7AC2-495E-B173-6A4715E158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6800" y="198160"/>
                <a:ext cx="3520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14:cNvPr>
              <p14:cNvContentPartPr/>
              <p14:nvPr/>
            </p14:nvContentPartPr>
            <p14:xfrm>
              <a:off x="750720" y="297880"/>
              <a:ext cx="163080" cy="171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7EEDD5-553D-4762-A989-309131BAE1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3080" y="280240"/>
                <a:ext cx="198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14:cNvPr>
              <p14:cNvContentPartPr/>
              <p14:nvPr/>
            </p14:nvContentPartPr>
            <p14:xfrm>
              <a:off x="1217280" y="304000"/>
              <a:ext cx="18144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A61A9A-04C2-4DA1-AFF6-21C059CA66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99640" y="286360"/>
                <a:ext cx="217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14:cNvPr>
              <p14:cNvContentPartPr/>
              <p14:nvPr/>
            </p14:nvContentPartPr>
            <p14:xfrm>
              <a:off x="1491240" y="345040"/>
              <a:ext cx="219960" cy="131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C7F2C4-8944-4737-A660-A28C453548B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73240" y="327040"/>
                <a:ext cx="2556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14:cNvPr>
              <p14:cNvContentPartPr/>
              <p14:nvPr/>
            </p14:nvContentPartPr>
            <p14:xfrm>
              <a:off x="1787880" y="346480"/>
              <a:ext cx="216360" cy="13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3789EC9-11DD-43F8-A3C8-7F958BE136A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769880" y="328840"/>
                <a:ext cx="2520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14:cNvPr>
              <p14:cNvContentPartPr/>
              <p14:nvPr/>
            </p14:nvContentPartPr>
            <p14:xfrm>
              <a:off x="3577800" y="253960"/>
              <a:ext cx="530640" cy="322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9E8A4D5-43C0-47C0-8DB0-44E501831B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0160" y="235960"/>
                <a:ext cx="566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14:cNvPr>
              <p14:cNvContentPartPr/>
              <p14:nvPr/>
            </p14:nvContentPartPr>
            <p14:xfrm>
              <a:off x="2299800" y="118960"/>
              <a:ext cx="1022400" cy="35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563D3CF-BB33-487E-9F6D-43BD4E2CA1E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81800" y="101320"/>
                <a:ext cx="105804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14:cNvPr>
              <p14:cNvContentPartPr/>
              <p14:nvPr/>
            </p14:nvContentPartPr>
            <p14:xfrm>
              <a:off x="4393920" y="258640"/>
              <a:ext cx="169920" cy="198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88AA96-F3ED-40FB-B1A5-44B8ECDD88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5920" y="241000"/>
                <a:ext cx="2055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14:cNvPr>
              <p14:cNvContentPartPr/>
              <p14:nvPr/>
            </p14:nvContentPartPr>
            <p14:xfrm>
              <a:off x="4388520" y="88360"/>
              <a:ext cx="194040" cy="94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BD88E46-1085-43A3-B546-171A8E5956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70880" y="70360"/>
                <a:ext cx="2296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14:cNvPr>
              <p14:cNvContentPartPr/>
              <p14:nvPr/>
            </p14:nvContentPartPr>
            <p14:xfrm>
              <a:off x="4876320" y="162160"/>
              <a:ext cx="757800" cy="325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50368EE-A111-4912-B97B-9DF69508F3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58320" y="144140"/>
                <a:ext cx="79344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14:cNvPr>
              <p14:cNvContentPartPr/>
              <p14:nvPr/>
            </p14:nvContentPartPr>
            <p14:xfrm>
              <a:off x="4963440" y="608560"/>
              <a:ext cx="320400" cy="479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E796288-EE92-4090-8749-59487FA42D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5800" y="590560"/>
                <a:ext cx="35604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14:cNvPr>
              <p14:cNvContentPartPr/>
              <p14:nvPr/>
            </p14:nvContentPartPr>
            <p14:xfrm>
              <a:off x="4213200" y="741040"/>
              <a:ext cx="501120" cy="176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8265137-4F29-4172-8197-FF922A0D331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95213" y="723364"/>
                <a:ext cx="536734" cy="21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14:cNvPr>
              <p14:cNvContentPartPr/>
              <p14:nvPr/>
            </p14:nvContentPartPr>
            <p14:xfrm>
              <a:off x="3230400" y="700360"/>
              <a:ext cx="843840" cy="24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A6503A9-06C7-401F-8EC8-8EA9E629D67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12752" y="682720"/>
                <a:ext cx="879495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14:cNvPr>
              <p14:cNvContentPartPr/>
              <p14:nvPr/>
            </p14:nvContentPartPr>
            <p14:xfrm>
              <a:off x="2762400" y="619360"/>
              <a:ext cx="360720" cy="306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1E84478-BD45-45F8-A924-75DBF356BB0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44760" y="601360"/>
                <a:ext cx="3963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14:cNvPr>
              <p14:cNvContentPartPr/>
              <p14:nvPr/>
            </p14:nvContentPartPr>
            <p14:xfrm>
              <a:off x="5557080" y="739240"/>
              <a:ext cx="204840" cy="313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B18E3B-B0DA-4A15-AA4E-6F6B275EB4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539440" y="721240"/>
                <a:ext cx="24048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14:cNvPr>
              <p14:cNvContentPartPr/>
              <p14:nvPr/>
            </p14:nvContentPartPr>
            <p14:xfrm>
              <a:off x="5607840" y="542680"/>
              <a:ext cx="171720" cy="107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774C8B0-D400-4E60-970D-9E5A4732113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89840" y="524680"/>
                <a:ext cx="20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14:cNvPr>
              <p14:cNvContentPartPr/>
              <p14:nvPr/>
            </p14:nvContentPartPr>
            <p14:xfrm>
              <a:off x="261480" y="641680"/>
              <a:ext cx="2190240" cy="1023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65BE44B-380D-497A-92B1-8BE4CD7E278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3480" y="623680"/>
                <a:ext cx="222588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14:cNvPr>
              <p14:cNvContentPartPr/>
              <p14:nvPr/>
            </p14:nvContentPartPr>
            <p14:xfrm>
              <a:off x="1919640" y="1387240"/>
              <a:ext cx="15876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767892-549A-4338-9A45-2BA3302B60A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01640" y="1369240"/>
                <a:ext cx="19440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14:cNvPr>
              <p14:cNvContentPartPr/>
              <p14:nvPr/>
            </p14:nvContentPartPr>
            <p14:xfrm>
              <a:off x="1889400" y="1219840"/>
              <a:ext cx="198720" cy="72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F5CD0C-F711-4749-AEA2-11557D7FE95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71760" y="1201840"/>
                <a:ext cx="234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14:cNvPr>
              <p14:cNvContentPartPr/>
              <p14:nvPr/>
            </p14:nvContentPartPr>
            <p14:xfrm>
              <a:off x="2234640" y="1375360"/>
              <a:ext cx="17388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1F48CD9-AEEC-41AB-8FD8-F9CD60EFEF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1357360"/>
                <a:ext cx="209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14:cNvPr>
              <p14:cNvContentPartPr/>
              <p14:nvPr/>
            </p14:nvContentPartPr>
            <p14:xfrm>
              <a:off x="2255160" y="1482640"/>
              <a:ext cx="145800" cy="1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9762690-F48C-458D-96F4-FEAB37657A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146500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14:cNvPr>
              <p14:cNvContentPartPr/>
              <p14:nvPr/>
            </p14:nvContentPartPr>
            <p14:xfrm>
              <a:off x="2651520" y="1326760"/>
              <a:ext cx="469440" cy="329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1D50421-7FB6-44BE-9BAD-30DA6C016B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33880" y="1308780"/>
                <a:ext cx="505080" cy="365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14:cNvPr>
              <p14:cNvContentPartPr/>
              <p14:nvPr/>
            </p14:nvContentPartPr>
            <p14:xfrm>
              <a:off x="3240840" y="1402720"/>
              <a:ext cx="444240" cy="17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EAD4629-37F1-4B71-A0A1-C75779F3D96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2840" y="1384720"/>
                <a:ext cx="4798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14:cNvPr>
              <p14:cNvContentPartPr/>
              <p14:nvPr/>
            </p14:nvContentPartPr>
            <p14:xfrm>
              <a:off x="3362520" y="1138480"/>
              <a:ext cx="243000" cy="140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7D6D354-812A-4D59-86B1-8F52B1F418A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44880" y="1120480"/>
                <a:ext cx="2786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14:cNvPr>
              <p14:cNvContentPartPr/>
              <p14:nvPr/>
            </p14:nvContentPartPr>
            <p14:xfrm>
              <a:off x="4287360" y="1321360"/>
              <a:ext cx="253440" cy="39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AA4FB2D-37BF-48F3-9099-66759AE1C38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1303720"/>
                <a:ext cx="28908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14:cNvPr>
              <p14:cNvContentPartPr/>
              <p14:nvPr/>
            </p14:nvContentPartPr>
            <p14:xfrm>
              <a:off x="3891000" y="1442320"/>
              <a:ext cx="202680" cy="20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4078653-C363-4C53-8D00-2E2BC830E7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873000" y="1424680"/>
                <a:ext cx="238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14:cNvPr>
              <p14:cNvContentPartPr/>
              <p14:nvPr/>
            </p14:nvContentPartPr>
            <p14:xfrm>
              <a:off x="4665360" y="1124080"/>
              <a:ext cx="240120" cy="55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82CFD2-4BE4-470B-974C-568A491DF2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47360" y="1106080"/>
                <a:ext cx="2757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14:cNvPr>
              <p14:cNvContentPartPr/>
              <p14:nvPr/>
            </p14:nvContentPartPr>
            <p14:xfrm>
              <a:off x="6877920" y="4368400"/>
              <a:ext cx="143280" cy="19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03E561F-C19B-4EDA-8BD1-2D8EC74729E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60280" y="4350760"/>
                <a:ext cx="1789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14:cNvPr>
              <p14:cNvContentPartPr/>
              <p14:nvPr/>
            </p14:nvContentPartPr>
            <p14:xfrm>
              <a:off x="7148280" y="4419160"/>
              <a:ext cx="14760" cy="106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75B6C2-5F89-49D2-B7CB-C26D7A686C3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30640" y="4401520"/>
                <a:ext cx="504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14:cNvPr>
              <p14:cNvContentPartPr/>
              <p14:nvPr/>
            </p14:nvContentPartPr>
            <p14:xfrm>
              <a:off x="7142160" y="42463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3B0D28-255F-44A4-A844-758C09A004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24520" y="422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14:cNvPr>
              <p14:cNvContentPartPr/>
              <p14:nvPr/>
            </p14:nvContentPartPr>
            <p14:xfrm>
              <a:off x="7295520" y="4351840"/>
              <a:ext cx="140760" cy="206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2B298-A05B-44C6-ADF8-AD1203768F2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277520" y="4334200"/>
                <a:ext cx="1764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14:cNvPr>
              <p14:cNvContentPartPr/>
              <p14:nvPr/>
            </p14:nvContentPartPr>
            <p14:xfrm>
              <a:off x="7538160" y="4326640"/>
              <a:ext cx="344520" cy="1749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54EA8F4-22DC-4F0C-986E-E641E081ABA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520520" y="4308640"/>
                <a:ext cx="380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14:cNvPr>
              <p14:cNvContentPartPr/>
              <p14:nvPr/>
            </p14:nvContentPartPr>
            <p14:xfrm>
              <a:off x="5465640" y="4124680"/>
              <a:ext cx="1076760" cy="444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7C53C4D-9239-415B-A920-29BA4547CB8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448000" y="4106680"/>
                <a:ext cx="111240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14:cNvPr>
              <p14:cNvContentPartPr/>
              <p14:nvPr/>
            </p14:nvContentPartPr>
            <p14:xfrm>
              <a:off x="8095800" y="4348240"/>
              <a:ext cx="11520" cy="15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090BA28-59BF-415D-BF7B-42A0EDFA43C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078160" y="4330240"/>
                <a:ext cx="471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14:cNvPr>
              <p14:cNvContentPartPr/>
              <p14:nvPr/>
            </p14:nvContentPartPr>
            <p14:xfrm>
              <a:off x="8107320" y="4469920"/>
              <a:ext cx="1080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3669A76-F2D5-4022-95FA-E78405DB2ED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89320" y="4451920"/>
                <a:ext cx="46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14:cNvPr>
              <p14:cNvContentPartPr/>
              <p14:nvPr/>
            </p14:nvContentPartPr>
            <p14:xfrm>
              <a:off x="6632760" y="4175440"/>
              <a:ext cx="245880" cy="147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5B7BFCB-3600-4BA2-A5B8-9AEF50B6120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614734" y="4157484"/>
                <a:ext cx="281572" cy="18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14:cNvPr>
              <p14:cNvContentPartPr/>
              <p14:nvPr/>
            </p14:nvContentPartPr>
            <p14:xfrm>
              <a:off x="5780640" y="4672960"/>
              <a:ext cx="1873800" cy="1961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2985A6C-E27D-41C5-8D43-76AA5082F15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37" y="4654960"/>
                <a:ext cx="1909447" cy="19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14:cNvPr>
              <p14:cNvContentPartPr/>
              <p14:nvPr/>
            </p14:nvContentPartPr>
            <p14:xfrm>
              <a:off x="338880" y="2021560"/>
              <a:ext cx="716040" cy="258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7C7250-F73D-4F64-A625-664EBFDBFD1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1240" y="2003560"/>
                <a:ext cx="7516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14:cNvPr>
              <p14:cNvContentPartPr/>
              <p14:nvPr/>
            </p14:nvContentPartPr>
            <p14:xfrm>
              <a:off x="1492680" y="2037760"/>
              <a:ext cx="119520" cy="19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23437DC-553C-4E99-8B05-D6F6F3EA717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474680" y="2020120"/>
                <a:ext cx="1551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14:cNvPr>
              <p14:cNvContentPartPr/>
              <p14:nvPr/>
            </p14:nvContentPartPr>
            <p14:xfrm>
              <a:off x="1462440" y="1871080"/>
              <a:ext cx="135000" cy="100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CC58C4-5C24-4346-A54E-4BE62A24448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444800" y="1853080"/>
                <a:ext cx="1706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14:cNvPr>
              <p14:cNvContentPartPr/>
              <p14:nvPr/>
            </p14:nvContentPartPr>
            <p14:xfrm>
              <a:off x="1757280" y="2102920"/>
              <a:ext cx="14544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4026DF-A8A0-475A-B3EC-D494CC81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2084920"/>
                <a:ext cx="181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14:cNvPr>
              <p14:cNvContentPartPr/>
              <p14:nvPr/>
            </p14:nvContentPartPr>
            <p14:xfrm>
              <a:off x="1757280" y="2196520"/>
              <a:ext cx="128880" cy="8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C38003-0076-400B-B09E-65351D921D0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39640" y="2178520"/>
                <a:ext cx="164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14:cNvPr>
              <p14:cNvContentPartPr/>
              <p14:nvPr/>
            </p14:nvContentPartPr>
            <p14:xfrm>
              <a:off x="2562240" y="2031280"/>
              <a:ext cx="292680" cy="16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BB7ACF-6A74-4F24-8269-DB6C19F0E5C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544240" y="2013640"/>
                <a:ext cx="3283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14:cNvPr>
              <p14:cNvContentPartPr/>
              <p14:nvPr/>
            </p14:nvContentPartPr>
            <p14:xfrm>
              <a:off x="2946720" y="2002480"/>
              <a:ext cx="15228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9100F6-FC5E-42B6-A529-05EC31F3439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28720" y="1984480"/>
                <a:ext cx="1879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14:cNvPr>
              <p14:cNvContentPartPr/>
              <p14:nvPr/>
            </p14:nvContentPartPr>
            <p14:xfrm>
              <a:off x="3200160" y="2064040"/>
              <a:ext cx="455040" cy="14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0F434F-0B74-48A8-ADC9-18F3776AF14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182160" y="2046400"/>
                <a:ext cx="4906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14:cNvPr>
              <p14:cNvContentPartPr/>
              <p14:nvPr/>
            </p14:nvContentPartPr>
            <p14:xfrm>
              <a:off x="3332280" y="1828600"/>
              <a:ext cx="205920" cy="10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C45D3D-6E81-421E-A470-E6267753CE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14280" y="1810600"/>
                <a:ext cx="2415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14:cNvPr>
              <p14:cNvContentPartPr/>
              <p14:nvPr/>
            </p14:nvContentPartPr>
            <p14:xfrm>
              <a:off x="3870480" y="2001040"/>
              <a:ext cx="147600" cy="176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224FAD5-5D21-4747-8A93-F40A2F2FFF1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852840" y="1983400"/>
                <a:ext cx="1832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14:cNvPr>
              <p14:cNvContentPartPr/>
              <p14:nvPr/>
            </p14:nvContentPartPr>
            <p14:xfrm>
              <a:off x="4622520" y="183868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2777DB-EE2E-4211-A8F1-35EB6F6E9C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14:cNvPr>
              <p14:cNvContentPartPr/>
              <p14:nvPr/>
            </p14:nvContentPartPr>
            <p14:xfrm>
              <a:off x="4955520" y="1911400"/>
              <a:ext cx="136440" cy="354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B9BB997-0395-49AE-AE7E-7D5FEE4485B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37880" y="1893400"/>
                <a:ext cx="1720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14:cNvPr>
              <p14:cNvContentPartPr/>
              <p14:nvPr/>
            </p14:nvContentPartPr>
            <p14:xfrm>
              <a:off x="4580400" y="2006080"/>
              <a:ext cx="273240" cy="131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97D6136-EF46-43DA-B7A3-CF2E4328A13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2400" y="1988440"/>
                <a:ext cx="3088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14:cNvPr>
              <p14:cNvContentPartPr/>
              <p14:nvPr/>
            </p14:nvContentPartPr>
            <p14:xfrm>
              <a:off x="4175400" y="1967920"/>
              <a:ext cx="315360" cy="186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314BC4F-2385-4C06-ABDB-3E75ACFBC08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157760" y="1949920"/>
                <a:ext cx="351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14:cNvPr>
              <p14:cNvContentPartPr/>
              <p14:nvPr/>
            </p14:nvContentPartPr>
            <p14:xfrm>
              <a:off x="5216880" y="1922560"/>
              <a:ext cx="205200" cy="306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D2A3FA1-0440-4C49-9549-760243D1E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198880" y="1904560"/>
                <a:ext cx="2408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14:cNvPr>
              <p14:cNvContentPartPr/>
              <p14:nvPr/>
            </p14:nvContentPartPr>
            <p14:xfrm>
              <a:off x="5323800" y="1694320"/>
              <a:ext cx="172440" cy="12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A5388BE-0C86-4778-9EFA-204FF5CEDF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800" y="1676320"/>
                <a:ext cx="208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14:cNvPr>
              <p14:cNvContentPartPr/>
              <p14:nvPr/>
            </p14:nvContentPartPr>
            <p14:xfrm>
              <a:off x="2152920" y="2010400"/>
              <a:ext cx="314640" cy="210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4865CC-4982-4AB0-BF99-90325E4F304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134941" y="1992760"/>
                <a:ext cx="350239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14:cNvPr>
              <p14:cNvContentPartPr/>
              <p14:nvPr/>
            </p14:nvContentPartPr>
            <p14:xfrm>
              <a:off x="223320" y="2478760"/>
              <a:ext cx="2030400" cy="55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3CAA801-09FB-48B2-81E7-0EC08A21142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5677" y="2461109"/>
                <a:ext cx="206604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14:cNvPr>
              <p14:cNvContentPartPr/>
              <p14:nvPr/>
            </p14:nvContentPartPr>
            <p14:xfrm>
              <a:off x="2422560" y="2753440"/>
              <a:ext cx="25560" cy="21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48F9AE7-6A74-473B-9755-E06F987C1D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04920" y="2735440"/>
                <a:ext cx="6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14:cNvPr>
              <p14:cNvContentPartPr/>
              <p14:nvPr/>
            </p14:nvContentPartPr>
            <p14:xfrm>
              <a:off x="2425080" y="2875120"/>
              <a:ext cx="13320" cy="1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97BD160-60FF-45C2-8C40-BE9D61FE7F3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07080" y="2857120"/>
                <a:ext cx="48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14:cNvPr>
              <p14:cNvContentPartPr/>
              <p14:nvPr/>
            </p14:nvContentPartPr>
            <p14:xfrm>
              <a:off x="4124640" y="2397040"/>
              <a:ext cx="159480" cy="82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1DAF31A-CFFD-4837-B16E-555EE536CF2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07000" y="2379040"/>
                <a:ext cx="195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14:cNvPr>
              <p14:cNvContentPartPr/>
              <p14:nvPr/>
            </p14:nvContentPartPr>
            <p14:xfrm>
              <a:off x="3158400" y="2560480"/>
              <a:ext cx="1101240" cy="1067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02E7DF1-73FC-4513-918F-9D294886CFA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40400" y="2542840"/>
                <a:ext cx="1136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14:cNvPr>
              <p14:cNvContentPartPr/>
              <p14:nvPr/>
            </p14:nvContentPartPr>
            <p14:xfrm>
              <a:off x="393960" y="3452560"/>
              <a:ext cx="490680" cy="19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B9FAC18-623D-4C4F-ABAF-DF5069C4658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5973" y="3434527"/>
                <a:ext cx="526294" cy="231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14:cNvPr>
              <p14:cNvContentPartPr/>
              <p14:nvPr/>
            </p14:nvContentPartPr>
            <p14:xfrm>
              <a:off x="2102520" y="3288400"/>
              <a:ext cx="766800" cy="357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125E068-294F-4AE0-A766-469825D42F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084880" y="3270418"/>
                <a:ext cx="802440" cy="393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14:cNvPr>
              <p14:cNvContentPartPr/>
              <p14:nvPr/>
            </p14:nvContentPartPr>
            <p14:xfrm>
              <a:off x="1110360" y="3352480"/>
              <a:ext cx="826200" cy="325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68ABB7E-60AA-46F0-8A9B-8F8B206715A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92720" y="3334480"/>
                <a:ext cx="86184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14:cNvPr>
              <p14:cNvContentPartPr/>
              <p14:nvPr/>
            </p14:nvContentPartPr>
            <p14:xfrm>
              <a:off x="334920" y="3934960"/>
              <a:ext cx="146520" cy="231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B001579-FFE5-4A99-8B2C-4FA5662D524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7280" y="3916960"/>
                <a:ext cx="18216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14:cNvPr>
              <p14:cNvContentPartPr/>
              <p14:nvPr/>
            </p14:nvContentPartPr>
            <p14:xfrm>
              <a:off x="1222680" y="3862960"/>
              <a:ext cx="16560" cy="9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4C061D2-842D-47C2-A774-C0C1E658D0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205040" y="3845320"/>
                <a:ext cx="52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14:cNvPr>
              <p14:cNvContentPartPr/>
              <p14:nvPr/>
            </p14:nvContentPartPr>
            <p14:xfrm>
              <a:off x="1462440" y="3945760"/>
              <a:ext cx="127800" cy="9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01CD28B-1B69-414D-AB7B-5E3B28AA286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44800" y="3927760"/>
                <a:ext cx="1634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14:cNvPr>
              <p14:cNvContentPartPr/>
              <p14:nvPr/>
            </p14:nvContentPartPr>
            <p14:xfrm>
              <a:off x="1442640" y="4026040"/>
              <a:ext cx="147600" cy="2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6975E13-1946-4CE5-82FA-4A9CF1E449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24640" y="4008040"/>
                <a:ext cx="18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14:cNvPr>
              <p14:cNvContentPartPr/>
              <p14:nvPr/>
            </p14:nvContentPartPr>
            <p14:xfrm>
              <a:off x="589080" y="3943600"/>
              <a:ext cx="732960" cy="306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5B8518F-50B6-42FE-94FC-A5B0E5AD885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71080" y="3925960"/>
                <a:ext cx="768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14:cNvPr>
              <p14:cNvContentPartPr/>
              <p14:nvPr/>
            </p14:nvContentPartPr>
            <p14:xfrm>
              <a:off x="1713360" y="3909760"/>
              <a:ext cx="701640" cy="319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3EC2478-0BE6-414B-8677-9156A206923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695720" y="3892120"/>
                <a:ext cx="7372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C41F0C7-AEC7-42F9-B853-E25563B7A366}"/>
                  </a:ext>
                </a:extLst>
              </p14:cNvPr>
              <p14:cNvContentPartPr/>
              <p14:nvPr/>
            </p14:nvContentPartPr>
            <p14:xfrm>
              <a:off x="2536320" y="4104160"/>
              <a:ext cx="64800" cy="114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C41F0C7-AEC7-42F9-B853-E25563B7A36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518320" y="4086520"/>
                <a:ext cx="1004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2C75F1E-CFB3-49D1-A28F-084BE7DA7CA2}"/>
                  </a:ext>
                </a:extLst>
              </p14:cNvPr>
              <p14:cNvContentPartPr/>
              <p14:nvPr/>
            </p14:nvContentPartPr>
            <p14:xfrm>
              <a:off x="2723160" y="3839920"/>
              <a:ext cx="632160" cy="323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2C75F1E-CFB3-49D1-A28F-084BE7DA7CA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05510" y="3822280"/>
                <a:ext cx="6678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CC3DC42-3205-4972-A5A7-E9C9FEBAA290}"/>
                  </a:ext>
                </a:extLst>
              </p14:cNvPr>
              <p14:cNvContentPartPr/>
              <p14:nvPr/>
            </p14:nvContentPartPr>
            <p14:xfrm>
              <a:off x="3520920" y="3913360"/>
              <a:ext cx="400680" cy="30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CC3DC42-3205-4972-A5A7-E9C9FEBAA29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502920" y="3895360"/>
                <a:ext cx="4363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FE0F789-79E8-43CC-9C8C-1EBB15B5C1C9}"/>
                  </a:ext>
                </a:extLst>
              </p14:cNvPr>
              <p14:cNvContentPartPr/>
              <p14:nvPr/>
            </p14:nvContentPartPr>
            <p14:xfrm>
              <a:off x="4469880" y="3799240"/>
              <a:ext cx="360" cy="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FE0F789-79E8-43CC-9C8C-1EBB15B5C1C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2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2C30046-1A73-4AE9-8515-F7BC38B44550}"/>
                  </a:ext>
                </a:extLst>
              </p14:cNvPr>
              <p14:cNvContentPartPr/>
              <p14:nvPr/>
            </p14:nvContentPartPr>
            <p14:xfrm>
              <a:off x="4053360" y="3859720"/>
              <a:ext cx="893520" cy="402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2C30046-1A73-4AE9-8515-F7BC38B4455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035360" y="3841720"/>
                <a:ext cx="9291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F002964-65DD-4909-8852-53E643B13575}"/>
                  </a:ext>
                </a:extLst>
              </p14:cNvPr>
              <p14:cNvContentPartPr/>
              <p14:nvPr/>
            </p14:nvContentPartPr>
            <p14:xfrm>
              <a:off x="355080" y="4732720"/>
              <a:ext cx="281160" cy="323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F002964-65DD-4909-8852-53E643B1357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37080" y="4715080"/>
                <a:ext cx="3168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07360E7-821C-4FA1-BF51-9A2483DEA613}"/>
                  </a:ext>
                </a:extLst>
              </p14:cNvPr>
              <p14:cNvContentPartPr/>
              <p14:nvPr/>
            </p14:nvContentPartPr>
            <p14:xfrm>
              <a:off x="914160" y="4876360"/>
              <a:ext cx="326520" cy="312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07360E7-821C-4FA1-BF51-9A2483DEA613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96140" y="4858720"/>
                <a:ext cx="362199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E509A91-25A1-4AD7-BCE5-F833DCC3E6BF}"/>
                  </a:ext>
                </a:extLst>
              </p14:cNvPr>
              <p14:cNvContentPartPr/>
              <p14:nvPr/>
            </p14:nvContentPartPr>
            <p14:xfrm>
              <a:off x="1738560" y="4907680"/>
              <a:ext cx="100440" cy="19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E509A91-25A1-4AD7-BCE5-F833DCC3E6BF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720560" y="4889680"/>
                <a:ext cx="1360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B81DFD8-0D04-4985-8B4C-EDB2C85C126C}"/>
                  </a:ext>
                </a:extLst>
              </p14:cNvPr>
              <p14:cNvContentPartPr/>
              <p14:nvPr/>
            </p14:nvContentPartPr>
            <p14:xfrm>
              <a:off x="1960680" y="479500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B81DFD8-0D04-4985-8B4C-EDB2C85C126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42680" y="477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C94D601-666D-423C-9050-F01D74E5E44A}"/>
                  </a:ext>
                </a:extLst>
              </p14:cNvPr>
              <p14:cNvContentPartPr/>
              <p14:nvPr/>
            </p14:nvContentPartPr>
            <p14:xfrm>
              <a:off x="1942320" y="4949080"/>
              <a:ext cx="303840" cy="151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C94D601-666D-423C-9050-F01D74E5E44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924680" y="4931080"/>
                <a:ext cx="3394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8540DA2-D647-4977-9BA2-A0E852B052E7}"/>
                  </a:ext>
                </a:extLst>
              </p14:cNvPr>
              <p14:cNvContentPartPr/>
              <p14:nvPr/>
            </p14:nvContentPartPr>
            <p14:xfrm>
              <a:off x="2354160" y="4734160"/>
              <a:ext cx="991080" cy="4813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8540DA2-D647-4977-9BA2-A0E852B052E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6167" y="4716160"/>
                <a:ext cx="1026707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22035AEB-75E7-4D51-8120-BCDF7D6073C4}"/>
                  </a:ext>
                </a:extLst>
              </p14:cNvPr>
              <p14:cNvContentPartPr/>
              <p14:nvPr/>
            </p14:nvContentPartPr>
            <p14:xfrm>
              <a:off x="1412760" y="4734160"/>
              <a:ext cx="213480" cy="5302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22035AEB-75E7-4D51-8120-BCDF7D6073C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395120" y="4716160"/>
                <a:ext cx="249120" cy="56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849418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962097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20153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14:cNvPr>
              <p14:cNvContentPartPr/>
              <p14:nvPr/>
            </p14:nvContentPartPr>
            <p14:xfrm>
              <a:off x="2102520" y="264040"/>
              <a:ext cx="768240" cy="28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72" y="246063"/>
                <a:ext cx="803897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14:cNvPr>
              <p14:cNvContentPartPr/>
              <p14:nvPr/>
            </p14:nvContentPartPr>
            <p14:xfrm>
              <a:off x="888600" y="128680"/>
              <a:ext cx="999720" cy="47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0960" y="110680"/>
                <a:ext cx="10353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799096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44568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B53682-5617-4598-B95F-413F6B7B1585}"/>
                  </a:ext>
                </a:extLst>
              </p14:cNvPr>
              <p14:cNvContentPartPr/>
              <p14:nvPr/>
            </p14:nvContentPartPr>
            <p14:xfrm>
              <a:off x="345000" y="2576680"/>
              <a:ext cx="671400" cy="37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B53682-5617-4598-B95F-413F6B7B15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7360" y="2559040"/>
                <a:ext cx="70704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B84225-D913-474A-B53A-12E6C760E898}"/>
                  </a:ext>
                </a:extLst>
              </p14:cNvPr>
              <p14:cNvContentPartPr/>
              <p14:nvPr/>
            </p14:nvContentPartPr>
            <p14:xfrm>
              <a:off x="1269480" y="2691160"/>
              <a:ext cx="212040" cy="31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B84225-D913-474A-B53A-12E6C760E8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480" y="2673160"/>
                <a:ext cx="24768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37A742A-B8F8-4803-B45F-B93AA94E5264}"/>
                  </a:ext>
                </a:extLst>
              </p14:cNvPr>
              <p14:cNvContentPartPr/>
              <p14:nvPr/>
            </p14:nvContentPartPr>
            <p14:xfrm>
              <a:off x="1605000" y="2753080"/>
              <a:ext cx="11088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37A742A-B8F8-4803-B45F-B93AA94E52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587000" y="27350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B20317-7935-437A-BB68-CD666F6E39C0}"/>
                  </a:ext>
                </a:extLst>
              </p14:cNvPr>
              <p14:cNvContentPartPr/>
              <p14:nvPr/>
            </p14:nvContentPartPr>
            <p14:xfrm>
              <a:off x="1594560" y="2854600"/>
              <a:ext cx="12132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B20317-7935-437A-BB68-CD666F6E39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76920" y="283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85C5B1F-A019-41AE-A13F-64B9A7288567}"/>
                  </a:ext>
                </a:extLst>
              </p14:cNvPr>
              <p14:cNvContentPartPr/>
              <p14:nvPr/>
            </p14:nvContentPartPr>
            <p14:xfrm>
              <a:off x="1838280" y="2674960"/>
              <a:ext cx="225000" cy="31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85C5B1F-A019-41AE-A13F-64B9A728856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20612" y="2656960"/>
                <a:ext cx="260697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F3C73E-F81C-44A8-A6F5-471A0DD818B0}"/>
                  </a:ext>
                </a:extLst>
              </p14:cNvPr>
              <p14:cNvContentPartPr/>
              <p14:nvPr/>
            </p14:nvContentPartPr>
            <p14:xfrm>
              <a:off x="2234640" y="2773240"/>
              <a:ext cx="10080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F3C73E-F81C-44A8-A6F5-471A0DD818B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17000" y="275560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1C5DFBA-3947-4EA2-9F63-6DDA47057864}"/>
                  </a:ext>
                </a:extLst>
              </p14:cNvPr>
              <p14:cNvContentPartPr/>
              <p14:nvPr/>
            </p14:nvContentPartPr>
            <p14:xfrm>
              <a:off x="2224920" y="2844520"/>
              <a:ext cx="7776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1C5DFBA-3947-4EA2-9F63-6DDA470578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06920" y="2826880"/>
                <a:ext cx="113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01D49B1-19E6-4F7D-BA95-2A80E32AC466}"/>
                  </a:ext>
                </a:extLst>
              </p14:cNvPr>
              <p14:cNvContentPartPr/>
              <p14:nvPr/>
            </p14:nvContentPartPr>
            <p14:xfrm>
              <a:off x="2498160" y="2676400"/>
              <a:ext cx="134280" cy="219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01D49B1-19E6-4F7D-BA95-2A80E32AC46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80520" y="2658400"/>
                <a:ext cx="169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CCD79B2-8C80-4B94-98E5-E488F49357ED}"/>
                  </a:ext>
                </a:extLst>
              </p14:cNvPr>
              <p14:cNvContentPartPr/>
              <p14:nvPr/>
            </p14:nvContentPartPr>
            <p14:xfrm>
              <a:off x="2905680" y="2651200"/>
              <a:ext cx="360" cy="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CCD79B2-8C80-4B94-98E5-E488F49357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87680" y="2633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79483E-C405-417E-93A1-B21E501B859E}"/>
                  </a:ext>
                </a:extLst>
              </p14:cNvPr>
              <p14:cNvContentPartPr/>
              <p14:nvPr/>
            </p14:nvContentPartPr>
            <p14:xfrm>
              <a:off x="3229680" y="2668120"/>
              <a:ext cx="125280" cy="347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79483E-C405-417E-93A1-B21E501B859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11680" y="2650480"/>
                <a:ext cx="16092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66EC3DA-DCAA-4FDF-8CD8-3608DC9BA4A3}"/>
                  </a:ext>
                </a:extLst>
              </p14:cNvPr>
              <p14:cNvContentPartPr/>
              <p14:nvPr/>
            </p14:nvContentPartPr>
            <p14:xfrm>
              <a:off x="2717760" y="2719240"/>
              <a:ext cx="408600" cy="161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66EC3DA-DCAA-4FDF-8CD8-3608DC9BA4A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00120" y="2701240"/>
                <a:ext cx="444240" cy="19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191088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467974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863505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395498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608795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14:cNvPr>
              <p14:cNvContentPartPr/>
              <p14:nvPr/>
            </p14:nvContentPartPr>
            <p14:xfrm>
              <a:off x="417000" y="4237000"/>
              <a:ext cx="734400" cy="28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9000" y="4219338"/>
                <a:ext cx="770040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14:cNvPr>
              <p14:cNvContentPartPr/>
              <p14:nvPr/>
            </p14:nvContentPartPr>
            <p14:xfrm>
              <a:off x="1522920" y="4180120"/>
              <a:ext cx="1524960" cy="44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04924" y="4162480"/>
                <a:ext cx="1560592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14:cNvPr>
              <p14:cNvContentPartPr/>
              <p14:nvPr/>
            </p14:nvContentPartPr>
            <p14:xfrm>
              <a:off x="3332280" y="4343200"/>
              <a:ext cx="596880" cy="177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14280" y="4325200"/>
                <a:ext cx="6325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14:cNvPr>
              <p14:cNvContentPartPr/>
              <p14:nvPr/>
            </p14:nvContentPartPr>
            <p14:xfrm>
              <a:off x="3555840" y="4124320"/>
              <a:ext cx="212760" cy="142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37840" y="4106320"/>
                <a:ext cx="248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14:cNvPr>
              <p14:cNvContentPartPr/>
              <p14:nvPr/>
            </p14:nvContentPartPr>
            <p14:xfrm>
              <a:off x="4337760" y="4111720"/>
              <a:ext cx="145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20120" y="4093720"/>
                <a:ext cx="1807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14:cNvPr>
              <p14:cNvContentPartPr/>
              <p14:nvPr/>
            </p14:nvContentPartPr>
            <p14:xfrm>
              <a:off x="4092240" y="4275880"/>
              <a:ext cx="399600" cy="32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74240" y="4257880"/>
                <a:ext cx="435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14:cNvPr>
              <p14:cNvContentPartPr/>
              <p14:nvPr/>
            </p14:nvContentPartPr>
            <p14:xfrm>
              <a:off x="4998360" y="4044040"/>
              <a:ext cx="177840" cy="408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80684" y="4026384"/>
                <a:ext cx="213552" cy="444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14:cNvPr>
              <p14:cNvContentPartPr/>
              <p14:nvPr/>
            </p14:nvContentPartPr>
            <p14:xfrm>
              <a:off x="4693440" y="4353640"/>
              <a:ext cx="162720" cy="96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5800" y="4336000"/>
                <a:ext cx="198360" cy="13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876311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14:cNvPr>
              <p14:cNvContentPartPr/>
              <p14:nvPr/>
            </p14:nvContentPartPr>
            <p14:xfrm>
              <a:off x="417000" y="4237000"/>
              <a:ext cx="734400" cy="28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9000" y="4219338"/>
                <a:ext cx="770040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14:cNvPr>
              <p14:cNvContentPartPr/>
              <p14:nvPr/>
            </p14:nvContentPartPr>
            <p14:xfrm>
              <a:off x="1522920" y="4180120"/>
              <a:ext cx="1524960" cy="44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04924" y="4162480"/>
                <a:ext cx="1560592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14:cNvPr>
              <p14:cNvContentPartPr/>
              <p14:nvPr/>
            </p14:nvContentPartPr>
            <p14:xfrm>
              <a:off x="3332280" y="4343200"/>
              <a:ext cx="596880" cy="177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14280" y="4325200"/>
                <a:ext cx="6325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14:cNvPr>
              <p14:cNvContentPartPr/>
              <p14:nvPr/>
            </p14:nvContentPartPr>
            <p14:xfrm>
              <a:off x="3555840" y="4124320"/>
              <a:ext cx="212760" cy="142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37840" y="4106320"/>
                <a:ext cx="248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14:cNvPr>
              <p14:cNvContentPartPr/>
              <p14:nvPr/>
            </p14:nvContentPartPr>
            <p14:xfrm>
              <a:off x="4337760" y="4111720"/>
              <a:ext cx="145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20120" y="4093720"/>
                <a:ext cx="1807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14:cNvPr>
              <p14:cNvContentPartPr/>
              <p14:nvPr/>
            </p14:nvContentPartPr>
            <p14:xfrm>
              <a:off x="4092240" y="4275880"/>
              <a:ext cx="399600" cy="32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74240" y="4257880"/>
                <a:ext cx="435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14:cNvPr>
              <p14:cNvContentPartPr/>
              <p14:nvPr/>
            </p14:nvContentPartPr>
            <p14:xfrm>
              <a:off x="4998360" y="4044040"/>
              <a:ext cx="177840" cy="408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80684" y="4026384"/>
                <a:ext cx="213552" cy="444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14:cNvPr>
              <p14:cNvContentPartPr/>
              <p14:nvPr/>
            </p14:nvContentPartPr>
            <p14:xfrm>
              <a:off x="4693440" y="4353640"/>
              <a:ext cx="162720" cy="96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5800" y="4336000"/>
                <a:ext cx="198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14:cNvPr>
              <p14:cNvContentPartPr/>
              <p14:nvPr/>
            </p14:nvContentPartPr>
            <p14:xfrm>
              <a:off x="5465640" y="4077160"/>
              <a:ext cx="152640" cy="42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48000" y="4059160"/>
                <a:ext cx="18828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14:cNvPr>
              <p14:cNvContentPartPr/>
              <p14:nvPr/>
            </p14:nvContentPartPr>
            <p14:xfrm>
              <a:off x="5760120" y="4276960"/>
              <a:ext cx="12096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42480" y="4259320"/>
                <a:ext cx="1566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14:cNvPr>
              <p14:cNvContentPartPr/>
              <p14:nvPr/>
            </p14:nvContentPartPr>
            <p14:xfrm>
              <a:off x="5791080" y="4126120"/>
              <a:ext cx="138960" cy="4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73080" y="4108120"/>
                <a:ext cx="1746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14:cNvPr>
              <p14:cNvContentPartPr/>
              <p14:nvPr/>
            </p14:nvContentPartPr>
            <p14:xfrm>
              <a:off x="8061960" y="4246360"/>
              <a:ext cx="105480" cy="11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3960" y="4228720"/>
                <a:ext cx="1411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14:cNvPr>
              <p14:cNvContentPartPr/>
              <p14:nvPr/>
            </p14:nvContentPartPr>
            <p14:xfrm>
              <a:off x="7843080" y="4154920"/>
              <a:ext cx="1335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825080" y="4137280"/>
                <a:ext cx="1692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14:cNvPr>
              <p14:cNvContentPartPr/>
              <p14:nvPr/>
            </p14:nvContentPartPr>
            <p14:xfrm>
              <a:off x="7118760" y="4115320"/>
              <a:ext cx="565560" cy="28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0771" y="4097680"/>
                <a:ext cx="601177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14:cNvPr>
              <p14:cNvContentPartPr/>
              <p14:nvPr/>
            </p14:nvContentPartPr>
            <p14:xfrm>
              <a:off x="6824640" y="4297480"/>
              <a:ext cx="205200" cy="29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07000" y="4279480"/>
                <a:ext cx="2408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14:cNvPr>
              <p14:cNvContentPartPr/>
              <p14:nvPr/>
            </p14:nvContentPartPr>
            <p14:xfrm>
              <a:off x="6461400" y="4104160"/>
              <a:ext cx="258480" cy="273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443785" y="4086520"/>
                <a:ext cx="29407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14:cNvPr>
              <p14:cNvContentPartPr/>
              <p14:nvPr/>
            </p14:nvContentPartPr>
            <p14:xfrm>
              <a:off x="6109680" y="4280200"/>
              <a:ext cx="245160" cy="109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92040" y="4262200"/>
                <a:ext cx="2808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14:cNvPr>
              <p14:cNvContentPartPr/>
              <p14:nvPr/>
            </p14:nvContentPartPr>
            <p14:xfrm>
              <a:off x="8554080" y="3956560"/>
              <a:ext cx="161280" cy="134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536440" y="3938920"/>
                <a:ext cx="1969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14:cNvPr>
              <p14:cNvContentPartPr/>
              <p14:nvPr/>
            </p14:nvContentPartPr>
            <p14:xfrm>
              <a:off x="8330880" y="4252840"/>
              <a:ext cx="43740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312895" y="4235200"/>
                <a:ext cx="473011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14:cNvPr>
              <p14:cNvContentPartPr/>
              <p14:nvPr/>
            </p14:nvContentPartPr>
            <p14:xfrm>
              <a:off x="2613360" y="4856200"/>
              <a:ext cx="58680" cy="133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595360" y="4838200"/>
                <a:ext cx="943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14:cNvPr>
              <p14:cNvContentPartPr/>
              <p14:nvPr/>
            </p14:nvContentPartPr>
            <p14:xfrm>
              <a:off x="1676640" y="4703560"/>
              <a:ext cx="817200" cy="43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58640" y="4685906"/>
                <a:ext cx="85284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14:cNvPr>
              <p14:cNvContentPartPr/>
              <p14:nvPr/>
            </p14:nvContentPartPr>
            <p14:xfrm>
              <a:off x="1211160" y="4653160"/>
              <a:ext cx="170640" cy="405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193520" y="4635160"/>
                <a:ext cx="206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14:cNvPr>
              <p14:cNvContentPartPr/>
              <p14:nvPr/>
            </p14:nvContentPartPr>
            <p14:xfrm>
              <a:off x="766560" y="4620040"/>
              <a:ext cx="200880" cy="50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592" y="4602400"/>
                <a:ext cx="236456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14:cNvPr>
              <p14:cNvContentPartPr/>
              <p14:nvPr/>
            </p14:nvContentPartPr>
            <p14:xfrm>
              <a:off x="452640" y="4632640"/>
              <a:ext cx="136800" cy="375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4640" y="4615000"/>
                <a:ext cx="1724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14:cNvPr>
              <p14:cNvContentPartPr/>
              <p14:nvPr/>
            </p14:nvContentPartPr>
            <p14:xfrm>
              <a:off x="3180000" y="4744240"/>
              <a:ext cx="140400" cy="224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162360" y="4726600"/>
                <a:ext cx="1760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14:cNvPr>
              <p14:cNvContentPartPr/>
              <p14:nvPr/>
            </p14:nvContentPartPr>
            <p14:xfrm>
              <a:off x="3412560" y="4875280"/>
              <a:ext cx="98640" cy="12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94560" y="485764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14:cNvPr>
              <p14:cNvContentPartPr/>
              <p14:nvPr/>
            </p14:nvContentPartPr>
            <p14:xfrm>
              <a:off x="3857160" y="4876360"/>
              <a:ext cx="104400" cy="134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839160" y="4858720"/>
                <a:ext cx="140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14:cNvPr>
              <p14:cNvContentPartPr/>
              <p14:nvPr/>
            </p14:nvContentPartPr>
            <p14:xfrm>
              <a:off x="4058400" y="4876360"/>
              <a:ext cx="73080" cy="95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40760" y="4858720"/>
                <a:ext cx="108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14:cNvPr>
              <p14:cNvContentPartPr/>
              <p14:nvPr/>
            </p14:nvContentPartPr>
            <p14:xfrm>
              <a:off x="4624320" y="4734160"/>
              <a:ext cx="322560" cy="237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06660" y="4716187"/>
                <a:ext cx="358240" cy="272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14:cNvPr>
              <p14:cNvContentPartPr/>
              <p14:nvPr/>
            </p14:nvContentPartPr>
            <p14:xfrm>
              <a:off x="4226160" y="4854760"/>
              <a:ext cx="306360" cy="123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208181" y="4837120"/>
                <a:ext cx="341958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14:cNvPr>
              <p14:cNvContentPartPr/>
              <p14:nvPr/>
            </p14:nvContentPartPr>
            <p14:xfrm>
              <a:off x="2986680" y="4774840"/>
              <a:ext cx="125640" cy="227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968680" y="4756840"/>
                <a:ext cx="161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14:cNvPr>
              <p14:cNvContentPartPr/>
              <p14:nvPr/>
            </p14:nvContentPartPr>
            <p14:xfrm>
              <a:off x="5252160" y="4663240"/>
              <a:ext cx="1077840" cy="511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234160" y="4645253"/>
                <a:ext cx="1113480" cy="5468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515233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14:cNvPr>
              <p14:cNvContentPartPr/>
              <p14:nvPr/>
            </p14:nvContentPartPr>
            <p14:xfrm>
              <a:off x="417000" y="4237000"/>
              <a:ext cx="734400" cy="28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9000" y="4219338"/>
                <a:ext cx="770040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14:cNvPr>
              <p14:cNvContentPartPr/>
              <p14:nvPr/>
            </p14:nvContentPartPr>
            <p14:xfrm>
              <a:off x="1522920" y="4180120"/>
              <a:ext cx="1524960" cy="44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04924" y="4162480"/>
                <a:ext cx="1560592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14:cNvPr>
              <p14:cNvContentPartPr/>
              <p14:nvPr/>
            </p14:nvContentPartPr>
            <p14:xfrm>
              <a:off x="3332280" y="4343200"/>
              <a:ext cx="596880" cy="177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14280" y="4325200"/>
                <a:ext cx="6325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14:cNvPr>
              <p14:cNvContentPartPr/>
              <p14:nvPr/>
            </p14:nvContentPartPr>
            <p14:xfrm>
              <a:off x="3555840" y="4124320"/>
              <a:ext cx="212760" cy="142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37840" y="4106320"/>
                <a:ext cx="248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14:cNvPr>
              <p14:cNvContentPartPr/>
              <p14:nvPr/>
            </p14:nvContentPartPr>
            <p14:xfrm>
              <a:off x="4337760" y="4111720"/>
              <a:ext cx="145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20120" y="4093720"/>
                <a:ext cx="1807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14:cNvPr>
              <p14:cNvContentPartPr/>
              <p14:nvPr/>
            </p14:nvContentPartPr>
            <p14:xfrm>
              <a:off x="4092240" y="4275880"/>
              <a:ext cx="399600" cy="32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74240" y="4257880"/>
                <a:ext cx="435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14:cNvPr>
              <p14:cNvContentPartPr/>
              <p14:nvPr/>
            </p14:nvContentPartPr>
            <p14:xfrm>
              <a:off x="4998360" y="4044040"/>
              <a:ext cx="177840" cy="408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80684" y="4026384"/>
                <a:ext cx="213552" cy="444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14:cNvPr>
              <p14:cNvContentPartPr/>
              <p14:nvPr/>
            </p14:nvContentPartPr>
            <p14:xfrm>
              <a:off x="4693440" y="4353640"/>
              <a:ext cx="162720" cy="96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5800" y="4336000"/>
                <a:ext cx="198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14:cNvPr>
              <p14:cNvContentPartPr/>
              <p14:nvPr/>
            </p14:nvContentPartPr>
            <p14:xfrm>
              <a:off x="5465640" y="4077160"/>
              <a:ext cx="152640" cy="42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48000" y="4059160"/>
                <a:ext cx="18828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14:cNvPr>
              <p14:cNvContentPartPr/>
              <p14:nvPr/>
            </p14:nvContentPartPr>
            <p14:xfrm>
              <a:off x="5760120" y="4276960"/>
              <a:ext cx="12096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42480" y="4259320"/>
                <a:ext cx="1566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14:cNvPr>
              <p14:cNvContentPartPr/>
              <p14:nvPr/>
            </p14:nvContentPartPr>
            <p14:xfrm>
              <a:off x="5791080" y="4126120"/>
              <a:ext cx="138960" cy="4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73080" y="4108120"/>
                <a:ext cx="1746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14:cNvPr>
              <p14:cNvContentPartPr/>
              <p14:nvPr/>
            </p14:nvContentPartPr>
            <p14:xfrm>
              <a:off x="8061960" y="4246360"/>
              <a:ext cx="105480" cy="11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3960" y="4228720"/>
                <a:ext cx="1411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14:cNvPr>
              <p14:cNvContentPartPr/>
              <p14:nvPr/>
            </p14:nvContentPartPr>
            <p14:xfrm>
              <a:off x="7843080" y="4154920"/>
              <a:ext cx="1335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825080" y="4137280"/>
                <a:ext cx="1692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14:cNvPr>
              <p14:cNvContentPartPr/>
              <p14:nvPr/>
            </p14:nvContentPartPr>
            <p14:xfrm>
              <a:off x="7118760" y="4115320"/>
              <a:ext cx="565560" cy="28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0771" y="4097680"/>
                <a:ext cx="601177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14:cNvPr>
              <p14:cNvContentPartPr/>
              <p14:nvPr/>
            </p14:nvContentPartPr>
            <p14:xfrm>
              <a:off x="6824640" y="4297480"/>
              <a:ext cx="205200" cy="29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07000" y="4279480"/>
                <a:ext cx="2408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14:cNvPr>
              <p14:cNvContentPartPr/>
              <p14:nvPr/>
            </p14:nvContentPartPr>
            <p14:xfrm>
              <a:off x="6461400" y="4104160"/>
              <a:ext cx="258480" cy="273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443785" y="4086520"/>
                <a:ext cx="29407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14:cNvPr>
              <p14:cNvContentPartPr/>
              <p14:nvPr/>
            </p14:nvContentPartPr>
            <p14:xfrm>
              <a:off x="6109680" y="4280200"/>
              <a:ext cx="245160" cy="109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92040" y="4262200"/>
                <a:ext cx="2808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14:cNvPr>
              <p14:cNvContentPartPr/>
              <p14:nvPr/>
            </p14:nvContentPartPr>
            <p14:xfrm>
              <a:off x="8554080" y="3956560"/>
              <a:ext cx="161280" cy="134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536440" y="3938920"/>
                <a:ext cx="1969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14:cNvPr>
              <p14:cNvContentPartPr/>
              <p14:nvPr/>
            </p14:nvContentPartPr>
            <p14:xfrm>
              <a:off x="8330880" y="4252840"/>
              <a:ext cx="43740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312895" y="4235200"/>
                <a:ext cx="473011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14:cNvPr>
              <p14:cNvContentPartPr/>
              <p14:nvPr/>
            </p14:nvContentPartPr>
            <p14:xfrm>
              <a:off x="2613360" y="4856200"/>
              <a:ext cx="58680" cy="133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595360" y="4838200"/>
                <a:ext cx="943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14:cNvPr>
              <p14:cNvContentPartPr/>
              <p14:nvPr/>
            </p14:nvContentPartPr>
            <p14:xfrm>
              <a:off x="1676640" y="4703560"/>
              <a:ext cx="817200" cy="43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58640" y="4685906"/>
                <a:ext cx="85284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14:cNvPr>
              <p14:cNvContentPartPr/>
              <p14:nvPr/>
            </p14:nvContentPartPr>
            <p14:xfrm>
              <a:off x="1211160" y="4653160"/>
              <a:ext cx="170640" cy="405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193520" y="4635160"/>
                <a:ext cx="206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14:cNvPr>
              <p14:cNvContentPartPr/>
              <p14:nvPr/>
            </p14:nvContentPartPr>
            <p14:xfrm>
              <a:off x="766560" y="4620040"/>
              <a:ext cx="200880" cy="50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592" y="4602400"/>
                <a:ext cx="236456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14:cNvPr>
              <p14:cNvContentPartPr/>
              <p14:nvPr/>
            </p14:nvContentPartPr>
            <p14:xfrm>
              <a:off x="452640" y="4632640"/>
              <a:ext cx="136800" cy="375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4640" y="4615000"/>
                <a:ext cx="1724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14:cNvPr>
              <p14:cNvContentPartPr/>
              <p14:nvPr/>
            </p14:nvContentPartPr>
            <p14:xfrm>
              <a:off x="3180000" y="4744240"/>
              <a:ext cx="140400" cy="224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162360" y="4726600"/>
                <a:ext cx="1760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14:cNvPr>
              <p14:cNvContentPartPr/>
              <p14:nvPr/>
            </p14:nvContentPartPr>
            <p14:xfrm>
              <a:off x="3412560" y="4875280"/>
              <a:ext cx="98640" cy="12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94560" y="485764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14:cNvPr>
              <p14:cNvContentPartPr/>
              <p14:nvPr/>
            </p14:nvContentPartPr>
            <p14:xfrm>
              <a:off x="3857160" y="4876360"/>
              <a:ext cx="104400" cy="134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839160" y="4858720"/>
                <a:ext cx="140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14:cNvPr>
              <p14:cNvContentPartPr/>
              <p14:nvPr/>
            </p14:nvContentPartPr>
            <p14:xfrm>
              <a:off x="4058400" y="4876360"/>
              <a:ext cx="73080" cy="95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40760" y="4858720"/>
                <a:ext cx="108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14:cNvPr>
              <p14:cNvContentPartPr/>
              <p14:nvPr/>
            </p14:nvContentPartPr>
            <p14:xfrm>
              <a:off x="4624320" y="4734160"/>
              <a:ext cx="322560" cy="237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06660" y="4716187"/>
                <a:ext cx="358240" cy="272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14:cNvPr>
              <p14:cNvContentPartPr/>
              <p14:nvPr/>
            </p14:nvContentPartPr>
            <p14:xfrm>
              <a:off x="4226160" y="4854760"/>
              <a:ext cx="306360" cy="123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208181" y="4837120"/>
                <a:ext cx="341958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14:cNvPr>
              <p14:cNvContentPartPr/>
              <p14:nvPr/>
            </p14:nvContentPartPr>
            <p14:xfrm>
              <a:off x="2986680" y="4774840"/>
              <a:ext cx="125640" cy="227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968680" y="4756840"/>
                <a:ext cx="161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14:cNvPr>
              <p14:cNvContentPartPr/>
              <p14:nvPr/>
            </p14:nvContentPartPr>
            <p14:xfrm>
              <a:off x="5252160" y="4663240"/>
              <a:ext cx="1077840" cy="511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234160" y="4645253"/>
                <a:ext cx="1113480" cy="546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7074C6-FF5B-4BC7-B899-C13A6ED36514}"/>
                  </a:ext>
                </a:extLst>
              </p14:cNvPr>
              <p14:cNvContentPartPr/>
              <p14:nvPr/>
            </p14:nvContentPartPr>
            <p14:xfrm>
              <a:off x="6725640" y="4808680"/>
              <a:ext cx="601200" cy="252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7074C6-FF5B-4BC7-B899-C13A6ED3651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707640" y="4791040"/>
                <a:ext cx="636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EF810A8-1FBE-45C3-800A-9603848A3B1B}"/>
                  </a:ext>
                </a:extLst>
              </p14:cNvPr>
              <p14:cNvContentPartPr/>
              <p14:nvPr/>
            </p14:nvContentPartPr>
            <p14:xfrm>
              <a:off x="7528080" y="4962400"/>
              <a:ext cx="365400" cy="11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EF810A8-1FBE-45C3-800A-9603848A3B1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10440" y="4944760"/>
                <a:ext cx="4010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CBCC08E-D9C0-44EA-B5D4-903A0E6FCD87}"/>
                  </a:ext>
                </a:extLst>
              </p14:cNvPr>
              <p14:cNvContentPartPr/>
              <p14:nvPr/>
            </p14:nvContentPartPr>
            <p14:xfrm>
              <a:off x="7670280" y="4788880"/>
              <a:ext cx="200160" cy="6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CBCC08E-D9C0-44EA-B5D4-903A0E6FCD8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652280" y="4770880"/>
                <a:ext cx="2358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15D05F9-9E7A-4E06-953B-1A6CE52AC414}"/>
                  </a:ext>
                </a:extLst>
              </p14:cNvPr>
              <p14:cNvContentPartPr/>
              <p14:nvPr/>
            </p14:nvContentPartPr>
            <p14:xfrm>
              <a:off x="8045760" y="4805440"/>
              <a:ext cx="941760" cy="333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15D05F9-9E7A-4E06-953B-1A6CE52AC41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028120" y="4787459"/>
                <a:ext cx="977400" cy="36932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700653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14:cNvPr>
              <p14:cNvContentPartPr/>
              <p14:nvPr/>
            </p14:nvContentPartPr>
            <p14:xfrm>
              <a:off x="6309120" y="3133240"/>
              <a:ext cx="126360" cy="16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5934980-350C-4906-9964-2B15A8928D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91120" y="3115240"/>
                <a:ext cx="1620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14:cNvPr>
              <p14:cNvContentPartPr/>
              <p14:nvPr/>
            </p14:nvContentPartPr>
            <p14:xfrm>
              <a:off x="6583080" y="2608360"/>
              <a:ext cx="128880" cy="256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F745EB-2B74-4B5C-B226-20171EC1B10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65440" y="2590720"/>
                <a:ext cx="164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14:cNvPr>
              <p14:cNvContentPartPr/>
              <p14:nvPr/>
            </p14:nvContentPartPr>
            <p14:xfrm>
              <a:off x="6857760" y="2164480"/>
              <a:ext cx="11520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B58131-9957-4782-84D6-2017FE55E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39760" y="2146840"/>
                <a:ext cx="150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14:cNvPr>
              <p14:cNvContentPartPr/>
              <p14:nvPr/>
            </p14:nvContentPartPr>
            <p14:xfrm>
              <a:off x="7101480" y="1725640"/>
              <a:ext cx="111240" cy="194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3FCCF9F-BF23-48A2-884C-769F2B10C27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83840" y="1708000"/>
                <a:ext cx="1468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14:cNvPr>
              <p14:cNvContentPartPr/>
              <p14:nvPr/>
            </p14:nvContentPartPr>
            <p14:xfrm>
              <a:off x="7365720" y="1290400"/>
              <a:ext cx="114840" cy="19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1088F2-971E-4494-AF78-5EAE3BE056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48080" y="1272760"/>
                <a:ext cx="1504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14:cNvPr>
              <p14:cNvContentPartPr/>
              <p14:nvPr/>
            </p14:nvContentPartPr>
            <p14:xfrm>
              <a:off x="7650120" y="890080"/>
              <a:ext cx="97920" cy="156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EA73EAB-36F8-43C7-BC65-5F12896617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2480" y="872080"/>
                <a:ext cx="1335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14:cNvPr>
              <p14:cNvContentPartPr/>
              <p14:nvPr/>
            </p14:nvContentPartPr>
            <p14:xfrm>
              <a:off x="7894200" y="506320"/>
              <a:ext cx="124200" cy="18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A29165-9B7A-406B-92C7-6905EFDF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76200" y="488680"/>
                <a:ext cx="15984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14:cNvPr>
              <p14:cNvContentPartPr/>
              <p14:nvPr/>
            </p14:nvContentPartPr>
            <p14:xfrm>
              <a:off x="5983680" y="3528880"/>
              <a:ext cx="182520" cy="29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3000373-F01E-49F9-BFEE-B01917A1A3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6040" y="3511240"/>
                <a:ext cx="2181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14:cNvPr>
              <p14:cNvContentPartPr/>
              <p14:nvPr/>
            </p14:nvContentPartPr>
            <p14:xfrm>
              <a:off x="7579920" y="1982680"/>
              <a:ext cx="49680" cy="39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FCDBAB-5997-4FA0-A0C5-4F2D96B7B65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62280" y="1964680"/>
                <a:ext cx="853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14:cNvPr>
              <p14:cNvContentPartPr/>
              <p14:nvPr/>
            </p14:nvContentPartPr>
            <p14:xfrm>
              <a:off x="7088520" y="1608280"/>
              <a:ext cx="125280" cy="4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7D7E33B-000A-4869-91E7-0312CA0863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70520" y="1590640"/>
                <a:ext cx="1609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14:cNvPr>
              <p14:cNvContentPartPr/>
              <p14:nvPr/>
            </p14:nvContentPartPr>
            <p14:xfrm>
              <a:off x="6888720" y="1549600"/>
              <a:ext cx="70560" cy="14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58AC9C-32FD-45A5-AF72-655EE7F222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720" y="1531960"/>
                <a:ext cx="106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14:cNvPr>
              <p14:cNvContentPartPr/>
              <p14:nvPr/>
            </p14:nvContentPartPr>
            <p14:xfrm>
              <a:off x="6804480" y="1564000"/>
              <a:ext cx="43200" cy="12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158C7A-9249-4926-A61F-BEB1E98E627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86480" y="1546360"/>
                <a:ext cx="7884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14:cNvPr>
              <p14:cNvContentPartPr/>
              <p14:nvPr/>
            </p14:nvContentPartPr>
            <p14:xfrm>
              <a:off x="6766320" y="161512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59CA1CE-148D-4CEF-8225-09996076BC8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48320" y="1597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14:cNvPr>
              <p14:cNvContentPartPr/>
              <p14:nvPr/>
            </p14:nvContentPartPr>
            <p14:xfrm>
              <a:off x="6745800" y="16759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DCD71F5-5F8A-4AAD-9ABD-44454253B8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8160" y="1657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14:cNvPr>
              <p14:cNvContentPartPr/>
              <p14:nvPr/>
            </p14:nvContentPartPr>
            <p14:xfrm>
              <a:off x="6796560" y="175732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E2DF081-7B49-41B4-9DA5-0F3D180951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78920" y="1739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14:cNvPr>
              <p14:cNvContentPartPr/>
              <p14:nvPr/>
            </p14:nvContentPartPr>
            <p14:xfrm>
              <a:off x="6817080" y="1818160"/>
              <a:ext cx="1224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C4CE569-0B49-4FC8-AF0B-6E0668F18C3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9080" y="18005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14:cNvPr>
              <p14:cNvContentPartPr/>
              <p14:nvPr/>
            </p14:nvContentPartPr>
            <p14:xfrm>
              <a:off x="6857760" y="1868920"/>
              <a:ext cx="131400" cy="7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C0BC986-BB44-437C-88F1-803AC0BCFF6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39760" y="1851280"/>
                <a:ext cx="1670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14:cNvPr>
              <p14:cNvContentPartPr/>
              <p14:nvPr/>
            </p14:nvContentPartPr>
            <p14:xfrm>
              <a:off x="7081320" y="1970800"/>
              <a:ext cx="83880" cy="4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92D497-B495-4F77-B177-03D9796808D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63320" y="1952800"/>
                <a:ext cx="1195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14:cNvPr>
              <p14:cNvContentPartPr/>
              <p14:nvPr/>
            </p14:nvContentPartPr>
            <p14:xfrm>
              <a:off x="7274280" y="2072320"/>
              <a:ext cx="7560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236F41-0958-4BD3-B9EE-C6F69615B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56640" y="2054320"/>
                <a:ext cx="111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14:cNvPr>
              <p14:cNvContentPartPr/>
              <p14:nvPr/>
            </p14:nvContentPartPr>
            <p14:xfrm>
              <a:off x="7467240" y="2088160"/>
              <a:ext cx="1069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AFB188-5CA7-4636-ACB6-3116160D6A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49240" y="2070520"/>
                <a:ext cx="142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14:cNvPr>
              <p14:cNvContentPartPr/>
              <p14:nvPr/>
            </p14:nvContentPartPr>
            <p14:xfrm>
              <a:off x="7330080" y="1722400"/>
              <a:ext cx="239040" cy="20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96CFB5-CCF1-4B4E-9E66-03D9831BAA9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12440" y="1704760"/>
                <a:ext cx="2746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14:cNvPr>
              <p14:cNvContentPartPr/>
              <p14:nvPr/>
            </p14:nvContentPartPr>
            <p14:xfrm>
              <a:off x="6608640" y="2034880"/>
              <a:ext cx="1007280" cy="102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E961AD-5A9C-4033-A3E9-F101E3E8407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90634" y="2016880"/>
                <a:ext cx="1042933" cy="10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14:cNvPr>
              <p14:cNvContentPartPr/>
              <p14:nvPr/>
            </p14:nvContentPartPr>
            <p14:xfrm>
              <a:off x="6136320" y="1802320"/>
              <a:ext cx="1048320" cy="10591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6D316C0-E400-4DD9-811C-A1F5684332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18320" y="1784320"/>
                <a:ext cx="108396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14:cNvPr>
              <p14:cNvContentPartPr/>
              <p14:nvPr/>
            </p14:nvContentPartPr>
            <p14:xfrm>
              <a:off x="8036040" y="1207600"/>
              <a:ext cx="195480" cy="153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BCA2CF3-2661-4462-B222-D20C96B8F2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18400" y="1189960"/>
                <a:ext cx="231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14:cNvPr>
              <p14:cNvContentPartPr/>
              <p14:nvPr/>
            </p14:nvContentPartPr>
            <p14:xfrm>
              <a:off x="7151160" y="1419280"/>
              <a:ext cx="1029600" cy="58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415221-52F6-4AD6-AEA1-F65024EFDFF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3166" y="1401640"/>
                <a:ext cx="1065228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14:cNvPr>
              <p14:cNvContentPartPr/>
              <p14:nvPr/>
            </p14:nvContentPartPr>
            <p14:xfrm>
              <a:off x="364800" y="247120"/>
              <a:ext cx="61956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310CEC-3AD3-425A-A114-3D5C582079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47160" y="229480"/>
                <a:ext cx="6552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14:cNvPr>
              <p14:cNvContentPartPr/>
              <p14:nvPr/>
            </p14:nvContentPartPr>
            <p14:xfrm>
              <a:off x="1290000" y="150640"/>
              <a:ext cx="924120" cy="38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F258742-0806-446C-BE7D-B641627296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72353" y="133000"/>
                <a:ext cx="959774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14:cNvPr>
              <p14:cNvContentPartPr/>
              <p14:nvPr/>
            </p14:nvContentPartPr>
            <p14:xfrm>
              <a:off x="3599400" y="162160"/>
              <a:ext cx="1388160" cy="4644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A7FEEFE-2A61-411D-9DF4-94FFE3D2AA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81400" y="144160"/>
                <a:ext cx="14238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14:cNvPr>
              <p14:cNvContentPartPr/>
              <p14:nvPr/>
            </p14:nvContentPartPr>
            <p14:xfrm>
              <a:off x="2753040" y="152080"/>
              <a:ext cx="736560" cy="451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7F7908-D9E9-49F0-A14E-CE500ED5570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35391" y="134440"/>
                <a:ext cx="772217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14:cNvPr>
              <p14:cNvContentPartPr/>
              <p14:nvPr/>
            </p14:nvContentPartPr>
            <p14:xfrm>
              <a:off x="5362320" y="201040"/>
              <a:ext cx="842400" cy="308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DE2D05-F3E7-44AD-801F-F7B4D3A636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44320" y="183040"/>
                <a:ext cx="8780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14:cNvPr>
              <p14:cNvContentPartPr/>
              <p14:nvPr/>
            </p14:nvContentPartPr>
            <p14:xfrm>
              <a:off x="4815480" y="700360"/>
              <a:ext cx="749160" cy="381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1195F7F-1CCB-4A0A-AF88-2AA5EC7490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97840" y="682720"/>
                <a:ext cx="78480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14:cNvPr>
              <p14:cNvContentPartPr/>
              <p14:nvPr/>
            </p14:nvContentPartPr>
            <p14:xfrm>
              <a:off x="3339120" y="670120"/>
              <a:ext cx="1253520" cy="439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011F7B-81A4-4D24-B1CD-4CCD04BB62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21120" y="652480"/>
                <a:ext cx="12891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14:cNvPr>
              <p14:cNvContentPartPr/>
              <p14:nvPr/>
            </p14:nvContentPartPr>
            <p14:xfrm>
              <a:off x="2610840" y="792160"/>
              <a:ext cx="362880" cy="335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E81E44-E661-47DD-98F9-963511A279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92840" y="774520"/>
                <a:ext cx="398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14:cNvPr>
              <p14:cNvContentPartPr/>
              <p14:nvPr/>
            </p14:nvContentPartPr>
            <p14:xfrm>
              <a:off x="311160" y="741040"/>
              <a:ext cx="2076480" cy="955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42B68A-AAF9-46E8-A959-FFA2AB2C2B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3160" y="723393"/>
                <a:ext cx="2112120" cy="991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14:cNvPr>
              <p14:cNvContentPartPr/>
              <p14:nvPr/>
            </p14:nvContentPartPr>
            <p14:xfrm>
              <a:off x="1343640" y="1960360"/>
              <a:ext cx="28080" cy="3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89AAAB-9CA5-481D-A023-421992CAFC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25640" y="1942720"/>
                <a:ext cx="637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14:cNvPr>
              <p14:cNvContentPartPr/>
              <p14:nvPr/>
            </p14:nvContentPartPr>
            <p14:xfrm>
              <a:off x="1344720" y="2113000"/>
              <a:ext cx="6480" cy="12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2735C5-46CD-4C0A-9542-DFDE0E942A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326720" y="2095000"/>
                <a:ext cx="42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14:cNvPr>
              <p14:cNvContentPartPr/>
              <p14:nvPr/>
            </p14:nvContentPartPr>
            <p14:xfrm>
              <a:off x="91200" y="1909600"/>
              <a:ext cx="1115280" cy="37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1753EC-87DD-4A65-9154-385C16563BD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60" y="1891960"/>
                <a:ext cx="1150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14:cNvPr>
              <p14:cNvContentPartPr/>
              <p14:nvPr/>
            </p14:nvContentPartPr>
            <p14:xfrm>
              <a:off x="5100240" y="1696120"/>
              <a:ext cx="825840" cy="567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8247633-6B36-4928-A42B-068FFC639A0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2240" y="1678469"/>
                <a:ext cx="861480" cy="603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14:cNvPr>
              <p14:cNvContentPartPr/>
              <p14:nvPr/>
            </p14:nvContentPartPr>
            <p14:xfrm>
              <a:off x="1675920" y="1756600"/>
              <a:ext cx="3301560" cy="539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8F1D8B3-AF04-4718-B287-6F6657D3484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38612"/>
                <a:ext cx="3337200" cy="575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14:cNvPr>
              <p14:cNvContentPartPr/>
              <p14:nvPr/>
            </p14:nvContentPartPr>
            <p14:xfrm>
              <a:off x="406200" y="2443480"/>
              <a:ext cx="630720" cy="360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12E2D-FA2C-4B6D-B8AE-537FDC4B9B8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8200" y="2425480"/>
                <a:ext cx="66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14:cNvPr>
              <p14:cNvContentPartPr/>
              <p14:nvPr/>
            </p14:nvContentPartPr>
            <p14:xfrm>
              <a:off x="1279560" y="2298040"/>
              <a:ext cx="1414440" cy="455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5ECB864-D7C9-4CFF-B37A-6D1C8C24D5D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61920" y="2280040"/>
                <a:ext cx="145008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14:cNvPr>
              <p14:cNvContentPartPr/>
              <p14:nvPr/>
            </p14:nvContentPartPr>
            <p14:xfrm>
              <a:off x="2854560" y="2406760"/>
              <a:ext cx="967320" cy="257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CDB5132-F5AE-4191-81CA-88E8BAF6F5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6560" y="2389095"/>
                <a:ext cx="1002960" cy="293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14:cNvPr>
              <p14:cNvContentPartPr/>
              <p14:nvPr/>
            </p14:nvContentPartPr>
            <p14:xfrm>
              <a:off x="4073880" y="2393800"/>
              <a:ext cx="61344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82F597F-1113-4F53-8529-86E4D41F499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55891" y="2375800"/>
                <a:ext cx="64905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14:cNvPr>
              <p14:cNvContentPartPr/>
              <p14:nvPr/>
            </p14:nvContentPartPr>
            <p14:xfrm>
              <a:off x="416280" y="3010120"/>
              <a:ext cx="243720" cy="89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F310EDE-3B08-4BBA-9E06-828ACDEA109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8280" y="2992480"/>
                <a:ext cx="2793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14:cNvPr>
              <p14:cNvContentPartPr/>
              <p14:nvPr/>
            </p14:nvContentPartPr>
            <p14:xfrm>
              <a:off x="1086600" y="3016960"/>
              <a:ext cx="144000" cy="92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FEAE7A0-1454-412C-8BED-8E1E81EDD25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8600" y="2998960"/>
                <a:ext cx="179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14:cNvPr>
              <p14:cNvContentPartPr/>
              <p14:nvPr/>
            </p14:nvContentPartPr>
            <p14:xfrm>
              <a:off x="1432200" y="3189400"/>
              <a:ext cx="14364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B867660-0A34-4110-B6DE-F8A2D3D2FF1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14200" y="31717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14:cNvPr>
              <p14:cNvContentPartPr/>
              <p14:nvPr/>
            </p14:nvContentPartPr>
            <p14:xfrm>
              <a:off x="1411680" y="3291280"/>
              <a:ext cx="141840" cy="11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DB5CA6-DACB-4792-9789-260CE12A4CD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94040" y="32736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14:cNvPr>
              <p14:cNvContentPartPr/>
              <p14:nvPr/>
            </p14:nvContentPartPr>
            <p14:xfrm>
              <a:off x="253560" y="3169600"/>
              <a:ext cx="994680" cy="234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8763A5-5B0F-4986-92A0-8EFF4118967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151933"/>
                <a:ext cx="1030320" cy="27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14:cNvPr>
              <p14:cNvContentPartPr/>
              <p14:nvPr/>
            </p14:nvContentPartPr>
            <p14:xfrm>
              <a:off x="1776720" y="2868280"/>
              <a:ext cx="1968840" cy="62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707121E-2548-4C59-B0C1-F276E552B3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759080" y="2850640"/>
                <a:ext cx="200448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14:cNvPr>
              <p14:cNvContentPartPr/>
              <p14:nvPr/>
            </p14:nvContentPartPr>
            <p14:xfrm>
              <a:off x="4164960" y="2926600"/>
              <a:ext cx="692280" cy="35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75BB3F-D08D-4062-B7A6-B86A3A273BA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7311" y="2908600"/>
                <a:ext cx="727939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14:cNvPr>
              <p14:cNvContentPartPr/>
              <p14:nvPr/>
            </p14:nvContentPartPr>
            <p14:xfrm>
              <a:off x="1889400" y="3565960"/>
              <a:ext cx="10440" cy="354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DEEA91C-34F5-4969-99AB-5D95E9C6012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871760" y="3547960"/>
                <a:ext cx="460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14:cNvPr>
              <p14:cNvContentPartPr/>
              <p14:nvPr/>
            </p14:nvContentPartPr>
            <p14:xfrm>
              <a:off x="1513560" y="3748120"/>
              <a:ext cx="255240" cy="11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1E00C8-234A-4ABA-AD2F-64BE6E3040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5920" y="3730120"/>
                <a:ext cx="2908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14:cNvPr>
              <p14:cNvContentPartPr/>
              <p14:nvPr/>
            </p14:nvContentPartPr>
            <p14:xfrm>
              <a:off x="251760" y="3529240"/>
              <a:ext cx="1150560" cy="516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2C64A6-67C8-4E71-8E05-8E63D8A8E5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3760" y="3511600"/>
                <a:ext cx="118620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14:cNvPr>
              <p14:cNvContentPartPr/>
              <p14:nvPr/>
            </p14:nvContentPartPr>
            <p14:xfrm>
              <a:off x="2328240" y="3556240"/>
              <a:ext cx="161280" cy="390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C2DC8B-4AEC-4596-9B19-4E2403389A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10240" y="3538600"/>
                <a:ext cx="19692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14:cNvPr>
              <p14:cNvContentPartPr/>
              <p14:nvPr/>
            </p14:nvContentPartPr>
            <p14:xfrm>
              <a:off x="2417880" y="3687640"/>
              <a:ext cx="451080" cy="137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62E8B50-56BC-42A9-896A-23456D2C87F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00240" y="3669640"/>
                <a:ext cx="486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14:cNvPr>
              <p14:cNvContentPartPr/>
              <p14:nvPr/>
            </p14:nvContentPartPr>
            <p14:xfrm>
              <a:off x="2631000" y="3517000"/>
              <a:ext cx="175680" cy="107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60087E6-BD1D-493F-81ED-A401C6D3804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3360" y="3499360"/>
                <a:ext cx="21132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14:cNvPr>
              <p14:cNvContentPartPr/>
              <p14:nvPr/>
            </p14:nvContentPartPr>
            <p14:xfrm>
              <a:off x="3138600" y="3703840"/>
              <a:ext cx="104040" cy="127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3949C2-59B0-4D44-95F7-4FB2B6D2836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0600" y="3686200"/>
                <a:ext cx="1396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14:cNvPr>
              <p14:cNvContentPartPr/>
              <p14:nvPr/>
            </p14:nvContentPartPr>
            <p14:xfrm>
              <a:off x="3327600" y="3700240"/>
              <a:ext cx="4428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CA3409-7B5C-4503-B27B-4EE8D3F9456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09960" y="3682600"/>
                <a:ext cx="799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14:cNvPr>
              <p14:cNvContentPartPr/>
              <p14:nvPr/>
            </p14:nvContentPartPr>
            <p14:xfrm>
              <a:off x="3505080" y="3504760"/>
              <a:ext cx="20520" cy="304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905E12B-265F-4EE6-828E-F6863FCE04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87080" y="3487120"/>
                <a:ext cx="561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14:cNvPr>
              <p14:cNvContentPartPr/>
              <p14:nvPr/>
            </p14:nvContentPartPr>
            <p14:xfrm>
              <a:off x="3423720" y="3634360"/>
              <a:ext cx="182880" cy="8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49CB3E-D789-460B-BC35-19BF203555E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05720" y="3616720"/>
                <a:ext cx="218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14:cNvPr>
              <p14:cNvContentPartPr/>
              <p14:nvPr/>
            </p14:nvContentPartPr>
            <p14:xfrm>
              <a:off x="3608400" y="3555520"/>
              <a:ext cx="111600" cy="23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13CBFD5-D5C3-4628-93CB-B1116B32B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0400" y="3537880"/>
                <a:ext cx="14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14:cNvPr>
              <p14:cNvContentPartPr/>
              <p14:nvPr/>
            </p14:nvContentPartPr>
            <p14:xfrm>
              <a:off x="3832320" y="3538600"/>
              <a:ext cx="1012320" cy="46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A68BB3F-3342-43C5-A56B-21AADCAAB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14320" y="3520600"/>
                <a:ext cx="104796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14:cNvPr>
              <p14:cNvContentPartPr/>
              <p14:nvPr/>
            </p14:nvContentPartPr>
            <p14:xfrm>
              <a:off x="5475720" y="3337000"/>
              <a:ext cx="315360" cy="596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7FAD55C-8F05-4218-8550-F01E1903B1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57720" y="3319371"/>
                <a:ext cx="351000" cy="631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14:cNvPr>
              <p14:cNvContentPartPr/>
              <p14:nvPr/>
            </p14:nvContentPartPr>
            <p14:xfrm>
              <a:off x="4968120" y="3545440"/>
              <a:ext cx="364320" cy="28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55D8DA8-96EC-4699-A304-296DBDF5E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50120" y="3527800"/>
                <a:ext cx="3999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14:cNvPr>
              <p14:cNvContentPartPr/>
              <p14:nvPr/>
            </p14:nvContentPartPr>
            <p14:xfrm>
              <a:off x="417000" y="4237000"/>
              <a:ext cx="734400" cy="28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50CFA1-7706-4BD1-AC5B-F7875F9B338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9000" y="4219338"/>
                <a:ext cx="770040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14:cNvPr>
              <p14:cNvContentPartPr/>
              <p14:nvPr/>
            </p14:nvContentPartPr>
            <p14:xfrm>
              <a:off x="1522920" y="4180120"/>
              <a:ext cx="1524960" cy="440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6566E3-C9B4-4EFA-8EA1-F2CB62CAE23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504924" y="4162480"/>
                <a:ext cx="1560592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14:cNvPr>
              <p14:cNvContentPartPr/>
              <p14:nvPr/>
            </p14:nvContentPartPr>
            <p14:xfrm>
              <a:off x="3332280" y="4343200"/>
              <a:ext cx="596880" cy="177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EEB9C3-20C2-4961-AF59-0D0B33C6511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14280" y="4325200"/>
                <a:ext cx="6325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14:cNvPr>
              <p14:cNvContentPartPr/>
              <p14:nvPr/>
            </p14:nvContentPartPr>
            <p14:xfrm>
              <a:off x="3555840" y="4124320"/>
              <a:ext cx="212760" cy="142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6B1EEEE-AE96-4429-B6C8-90957DA0A5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37840" y="4106320"/>
                <a:ext cx="248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14:cNvPr>
              <p14:cNvContentPartPr/>
              <p14:nvPr/>
            </p14:nvContentPartPr>
            <p14:xfrm>
              <a:off x="4337760" y="4111720"/>
              <a:ext cx="145080" cy="94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AE0B13-562C-4299-9D6C-CD3B3B2E3A0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20120" y="4093720"/>
                <a:ext cx="1807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14:cNvPr>
              <p14:cNvContentPartPr/>
              <p14:nvPr/>
            </p14:nvContentPartPr>
            <p14:xfrm>
              <a:off x="4092240" y="4275880"/>
              <a:ext cx="399600" cy="325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CEF866E-03D5-4573-B644-28E34731E09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74240" y="4257880"/>
                <a:ext cx="435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14:cNvPr>
              <p14:cNvContentPartPr/>
              <p14:nvPr/>
            </p14:nvContentPartPr>
            <p14:xfrm>
              <a:off x="4998360" y="4044040"/>
              <a:ext cx="177840" cy="408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E11FBD-6A4A-4670-8474-D13CA6BBBE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80684" y="4026384"/>
                <a:ext cx="213552" cy="444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14:cNvPr>
              <p14:cNvContentPartPr/>
              <p14:nvPr/>
            </p14:nvContentPartPr>
            <p14:xfrm>
              <a:off x="4693440" y="4353640"/>
              <a:ext cx="162720" cy="96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B8285FB-8BCD-4D37-BC39-14F371A419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5800" y="4336000"/>
                <a:ext cx="198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14:cNvPr>
              <p14:cNvContentPartPr/>
              <p14:nvPr/>
            </p14:nvContentPartPr>
            <p14:xfrm>
              <a:off x="5465640" y="4077160"/>
              <a:ext cx="152640" cy="42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A77599-1319-403A-AE0C-6E843D90811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48000" y="4059160"/>
                <a:ext cx="18828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14:cNvPr>
              <p14:cNvContentPartPr/>
              <p14:nvPr/>
            </p14:nvContentPartPr>
            <p14:xfrm>
              <a:off x="5760120" y="4276960"/>
              <a:ext cx="120960" cy="134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89BBF51-FB26-4987-BDD3-6FF483F2804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742480" y="4259320"/>
                <a:ext cx="1566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14:cNvPr>
              <p14:cNvContentPartPr/>
              <p14:nvPr/>
            </p14:nvContentPartPr>
            <p14:xfrm>
              <a:off x="5791080" y="4126120"/>
              <a:ext cx="138960" cy="4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3716E13-A7D8-46AC-8C01-CA64C4A5E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73080" y="4108120"/>
                <a:ext cx="1746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14:cNvPr>
              <p14:cNvContentPartPr/>
              <p14:nvPr/>
            </p14:nvContentPartPr>
            <p14:xfrm>
              <a:off x="8061960" y="4246360"/>
              <a:ext cx="105480" cy="11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7BBA90-33BA-40AB-957B-7F0CE084E7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3960" y="4228720"/>
                <a:ext cx="1411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14:cNvPr>
              <p14:cNvContentPartPr/>
              <p14:nvPr/>
            </p14:nvContentPartPr>
            <p14:xfrm>
              <a:off x="7843080" y="4154920"/>
              <a:ext cx="1335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436B3ED-BE5F-4A5E-BFBD-56DABE061A5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825080" y="4137280"/>
                <a:ext cx="16920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14:cNvPr>
              <p14:cNvContentPartPr/>
              <p14:nvPr/>
            </p14:nvContentPartPr>
            <p14:xfrm>
              <a:off x="7118760" y="4115320"/>
              <a:ext cx="565560" cy="289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A2D5A5E-1D25-41CE-A1C8-964E67D7839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00771" y="4097680"/>
                <a:ext cx="601177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14:cNvPr>
              <p14:cNvContentPartPr/>
              <p14:nvPr/>
            </p14:nvContentPartPr>
            <p14:xfrm>
              <a:off x="6824640" y="4297480"/>
              <a:ext cx="205200" cy="29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CE6E7F68-04C1-4BE0-9766-3562BDBA560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807000" y="4279480"/>
                <a:ext cx="2408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14:cNvPr>
              <p14:cNvContentPartPr/>
              <p14:nvPr/>
            </p14:nvContentPartPr>
            <p14:xfrm>
              <a:off x="6461400" y="4104160"/>
              <a:ext cx="258480" cy="273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563D848-BFF7-4039-BFA7-DA4054C3B85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443785" y="4086520"/>
                <a:ext cx="29407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14:cNvPr>
              <p14:cNvContentPartPr/>
              <p14:nvPr/>
            </p14:nvContentPartPr>
            <p14:xfrm>
              <a:off x="6109680" y="4280200"/>
              <a:ext cx="245160" cy="109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0CEB8D-C4E3-4512-BC44-F7246F757F5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92040" y="4262200"/>
                <a:ext cx="2808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14:cNvPr>
              <p14:cNvContentPartPr/>
              <p14:nvPr/>
            </p14:nvContentPartPr>
            <p14:xfrm>
              <a:off x="8554080" y="3956560"/>
              <a:ext cx="161280" cy="134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65F6C21-E64A-4276-9F9D-81DD7ED23A9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536440" y="3938920"/>
                <a:ext cx="1969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14:cNvPr>
              <p14:cNvContentPartPr/>
              <p14:nvPr/>
            </p14:nvContentPartPr>
            <p14:xfrm>
              <a:off x="8330880" y="4252840"/>
              <a:ext cx="43740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A68BF4A-BF9A-49A9-8B9A-F72FCC7C61B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312895" y="4235200"/>
                <a:ext cx="473011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14:cNvPr>
              <p14:cNvContentPartPr/>
              <p14:nvPr/>
            </p14:nvContentPartPr>
            <p14:xfrm>
              <a:off x="2613360" y="4856200"/>
              <a:ext cx="58680" cy="133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3310864-E294-49F0-9AA1-C1351DD7F7E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595360" y="4838200"/>
                <a:ext cx="943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14:cNvPr>
              <p14:cNvContentPartPr/>
              <p14:nvPr/>
            </p14:nvContentPartPr>
            <p14:xfrm>
              <a:off x="1676640" y="4703560"/>
              <a:ext cx="817200" cy="438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8DADB7-CE62-4655-A9DA-24746FC6627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58640" y="4685906"/>
                <a:ext cx="85284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14:cNvPr>
              <p14:cNvContentPartPr/>
              <p14:nvPr/>
            </p14:nvContentPartPr>
            <p14:xfrm>
              <a:off x="1211160" y="4653160"/>
              <a:ext cx="170640" cy="405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06234C9-888C-4D19-BAD8-8E6C5AFC374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193520" y="4635160"/>
                <a:ext cx="2062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14:cNvPr>
              <p14:cNvContentPartPr/>
              <p14:nvPr/>
            </p14:nvContentPartPr>
            <p14:xfrm>
              <a:off x="766560" y="4620040"/>
              <a:ext cx="200880" cy="50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5D5B72F-FFB7-4725-AB24-DF4BEA74AA5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48592" y="4602400"/>
                <a:ext cx="236456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14:cNvPr>
              <p14:cNvContentPartPr/>
              <p14:nvPr/>
            </p14:nvContentPartPr>
            <p14:xfrm>
              <a:off x="452640" y="4632640"/>
              <a:ext cx="136800" cy="375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A0343E1-CE80-46E3-8EC4-93E1AE57F6A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4640" y="4615000"/>
                <a:ext cx="1724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14:cNvPr>
              <p14:cNvContentPartPr/>
              <p14:nvPr/>
            </p14:nvContentPartPr>
            <p14:xfrm>
              <a:off x="3180000" y="4744240"/>
              <a:ext cx="140400" cy="224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970ACE5-99CE-47B1-A44C-05824D51C5B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162360" y="4726600"/>
                <a:ext cx="1760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14:cNvPr>
              <p14:cNvContentPartPr/>
              <p14:nvPr/>
            </p14:nvContentPartPr>
            <p14:xfrm>
              <a:off x="3412560" y="4875280"/>
              <a:ext cx="98640" cy="12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C6D46C1-97A6-42A6-855B-7C879D78C0E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94560" y="485764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14:cNvPr>
              <p14:cNvContentPartPr/>
              <p14:nvPr/>
            </p14:nvContentPartPr>
            <p14:xfrm>
              <a:off x="3857160" y="4876360"/>
              <a:ext cx="104400" cy="134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B743BE-8AC5-443C-B46C-E5026D6288C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839160" y="4858720"/>
                <a:ext cx="140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14:cNvPr>
              <p14:cNvContentPartPr/>
              <p14:nvPr/>
            </p14:nvContentPartPr>
            <p14:xfrm>
              <a:off x="4058400" y="4876360"/>
              <a:ext cx="73080" cy="95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6B17EF5-3087-4F96-AA01-4AF6B2F7282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40760" y="4858720"/>
                <a:ext cx="108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14:cNvPr>
              <p14:cNvContentPartPr/>
              <p14:nvPr/>
            </p14:nvContentPartPr>
            <p14:xfrm>
              <a:off x="4624320" y="4734160"/>
              <a:ext cx="322560" cy="237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41922C2-3B17-4605-90D4-B0E2885C31B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606660" y="4716187"/>
                <a:ext cx="358240" cy="272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14:cNvPr>
              <p14:cNvContentPartPr/>
              <p14:nvPr/>
            </p14:nvContentPartPr>
            <p14:xfrm>
              <a:off x="4226160" y="4854760"/>
              <a:ext cx="306360" cy="123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F75C392-DD43-482E-8108-F7645A24181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208181" y="4837120"/>
                <a:ext cx="341958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14:cNvPr>
              <p14:cNvContentPartPr/>
              <p14:nvPr/>
            </p14:nvContentPartPr>
            <p14:xfrm>
              <a:off x="2986680" y="4774840"/>
              <a:ext cx="125640" cy="2271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623DD46-E2F4-4927-94AB-F4E0B467F67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968680" y="4756840"/>
                <a:ext cx="16128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14:cNvPr>
              <p14:cNvContentPartPr/>
              <p14:nvPr/>
            </p14:nvContentPartPr>
            <p14:xfrm>
              <a:off x="5252160" y="4663240"/>
              <a:ext cx="1077840" cy="5112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574B5-87B1-43EB-8457-696769B8976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234160" y="4645253"/>
                <a:ext cx="1113480" cy="546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D7074C6-FF5B-4BC7-B899-C13A6ED36514}"/>
                  </a:ext>
                </a:extLst>
              </p14:cNvPr>
              <p14:cNvContentPartPr/>
              <p14:nvPr/>
            </p14:nvContentPartPr>
            <p14:xfrm>
              <a:off x="6725640" y="4808680"/>
              <a:ext cx="601200" cy="252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D7074C6-FF5B-4BC7-B899-C13A6ED3651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707640" y="4791040"/>
                <a:ext cx="6368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EF810A8-1FBE-45C3-800A-9603848A3B1B}"/>
                  </a:ext>
                </a:extLst>
              </p14:cNvPr>
              <p14:cNvContentPartPr/>
              <p14:nvPr/>
            </p14:nvContentPartPr>
            <p14:xfrm>
              <a:off x="7528080" y="4962400"/>
              <a:ext cx="365400" cy="117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EF810A8-1FBE-45C3-800A-9603848A3B1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10440" y="4944760"/>
                <a:ext cx="4010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CBCC08E-D9C0-44EA-B5D4-903A0E6FCD87}"/>
                  </a:ext>
                </a:extLst>
              </p14:cNvPr>
              <p14:cNvContentPartPr/>
              <p14:nvPr/>
            </p14:nvContentPartPr>
            <p14:xfrm>
              <a:off x="7670280" y="4788880"/>
              <a:ext cx="200160" cy="6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CBCC08E-D9C0-44EA-B5D4-903A0E6FCD8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652280" y="4770880"/>
                <a:ext cx="2358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15D05F9-9E7A-4E06-953B-1A6CE52AC414}"/>
                  </a:ext>
                </a:extLst>
              </p14:cNvPr>
              <p14:cNvContentPartPr/>
              <p14:nvPr/>
            </p14:nvContentPartPr>
            <p14:xfrm>
              <a:off x="8045760" y="4805440"/>
              <a:ext cx="941760" cy="333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15D05F9-9E7A-4E06-953B-1A6CE52AC41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028120" y="4787459"/>
                <a:ext cx="977400" cy="369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DA167A7-AD9F-44F6-9AA7-367491005C1A}"/>
                  </a:ext>
                </a:extLst>
              </p14:cNvPr>
              <p14:cNvContentPartPr/>
              <p14:nvPr/>
            </p14:nvContentPartPr>
            <p14:xfrm>
              <a:off x="446880" y="5353720"/>
              <a:ext cx="393120" cy="35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DA167A7-AD9F-44F6-9AA7-367491005C1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28880" y="5336080"/>
                <a:ext cx="42876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589FA40-2F13-4FC0-BB8A-BFC839788E1F}"/>
                  </a:ext>
                </a:extLst>
              </p14:cNvPr>
              <p14:cNvContentPartPr/>
              <p14:nvPr/>
            </p14:nvContentPartPr>
            <p14:xfrm>
              <a:off x="1340760" y="5233840"/>
              <a:ext cx="1776960" cy="4795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589FA40-2F13-4FC0-BB8A-BFC839788E1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323120" y="5215854"/>
                <a:ext cx="1812600" cy="5151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661782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14:cNvPr>
              <p14:cNvContentPartPr/>
              <p14:nvPr/>
            </p14:nvContentPartPr>
            <p14:xfrm>
              <a:off x="2102520" y="264040"/>
              <a:ext cx="768240" cy="28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72" y="246063"/>
                <a:ext cx="803897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14:cNvPr>
              <p14:cNvContentPartPr/>
              <p14:nvPr/>
            </p14:nvContentPartPr>
            <p14:xfrm>
              <a:off x="888600" y="128680"/>
              <a:ext cx="999720" cy="47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0960" y="110680"/>
                <a:ext cx="10353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452611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053332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146568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372664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473932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556962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795809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14:cNvPr>
              <p14:cNvContentPartPr/>
              <p14:nvPr/>
            </p14:nvContentPartPr>
            <p14:xfrm>
              <a:off x="7539600" y="2836960"/>
              <a:ext cx="403200" cy="19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21600" y="2818960"/>
                <a:ext cx="4388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14:cNvPr>
              <p14:cNvContentPartPr/>
              <p14:nvPr/>
            </p14:nvContentPartPr>
            <p14:xfrm>
              <a:off x="598800" y="3856840"/>
              <a:ext cx="312480" cy="238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0800" y="3838840"/>
                <a:ext cx="3481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14:cNvPr>
              <p14:cNvContentPartPr/>
              <p14:nvPr/>
            </p14:nvContentPartPr>
            <p14:xfrm>
              <a:off x="670440" y="3636520"/>
              <a:ext cx="204120" cy="9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2440" y="3618880"/>
                <a:ext cx="2397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14:cNvPr>
              <p14:cNvContentPartPr/>
              <p14:nvPr/>
            </p14:nvContentPartPr>
            <p14:xfrm>
              <a:off x="1097040" y="3860440"/>
              <a:ext cx="17244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9040" y="384280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14:cNvPr>
              <p14:cNvContentPartPr/>
              <p14:nvPr/>
            </p14:nvContentPartPr>
            <p14:xfrm>
              <a:off x="1097040" y="3951880"/>
              <a:ext cx="15156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79040" y="3933880"/>
                <a:ext cx="187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14:cNvPr>
              <p14:cNvContentPartPr/>
              <p14:nvPr/>
            </p14:nvContentPartPr>
            <p14:xfrm>
              <a:off x="1561800" y="3839920"/>
              <a:ext cx="219600" cy="202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43800" y="3822280"/>
                <a:ext cx="255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14:cNvPr>
              <p14:cNvContentPartPr/>
              <p14:nvPr/>
            </p14:nvContentPartPr>
            <p14:xfrm>
              <a:off x="1554240" y="3677560"/>
              <a:ext cx="165240" cy="81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36600" y="3659560"/>
                <a:ext cx="2008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14:cNvPr>
              <p14:cNvContentPartPr/>
              <p14:nvPr/>
            </p14:nvContentPartPr>
            <p14:xfrm>
              <a:off x="2153640" y="3630040"/>
              <a:ext cx="143280" cy="9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136000" y="3612400"/>
                <a:ext cx="1789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14:cNvPr>
              <p14:cNvContentPartPr/>
              <p14:nvPr/>
            </p14:nvContentPartPr>
            <p14:xfrm>
              <a:off x="1909920" y="3785920"/>
              <a:ext cx="394920" cy="237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91936" y="3767947"/>
                <a:ext cx="430528" cy="27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14:cNvPr>
              <p14:cNvContentPartPr/>
              <p14:nvPr/>
            </p14:nvContentPartPr>
            <p14:xfrm>
              <a:off x="2610840" y="3850360"/>
              <a:ext cx="143640" cy="21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92840" y="383272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14:cNvPr>
              <p14:cNvContentPartPr/>
              <p14:nvPr/>
            </p14:nvContentPartPr>
            <p14:xfrm>
              <a:off x="2905680" y="3837040"/>
              <a:ext cx="56196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87680" y="3819040"/>
                <a:ext cx="597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14:cNvPr>
              <p14:cNvContentPartPr/>
              <p14:nvPr/>
            </p14:nvContentPartPr>
            <p14:xfrm>
              <a:off x="3118800" y="3661000"/>
              <a:ext cx="261720" cy="88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00800" y="3643000"/>
                <a:ext cx="2973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14:cNvPr>
              <p14:cNvContentPartPr/>
              <p14:nvPr/>
            </p14:nvContentPartPr>
            <p14:xfrm>
              <a:off x="4012680" y="3841000"/>
              <a:ext cx="16164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94680" y="3823000"/>
                <a:ext cx="1972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14:cNvPr>
              <p14:cNvContentPartPr/>
              <p14:nvPr/>
            </p14:nvContentPartPr>
            <p14:xfrm>
              <a:off x="4012680" y="3649120"/>
              <a:ext cx="156960" cy="120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94680" y="3631120"/>
                <a:ext cx="192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14:cNvPr>
              <p14:cNvContentPartPr/>
              <p14:nvPr/>
            </p14:nvContentPartPr>
            <p14:xfrm>
              <a:off x="3638280" y="3839920"/>
              <a:ext cx="214920" cy="208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20310" y="3822280"/>
                <a:ext cx="250500" cy="24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3853595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14:cNvPr>
              <p14:cNvContentPartPr/>
              <p14:nvPr/>
            </p14:nvContentPartPr>
            <p14:xfrm>
              <a:off x="7539600" y="2836960"/>
              <a:ext cx="403200" cy="19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21600" y="2818960"/>
                <a:ext cx="4388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14:cNvPr>
              <p14:cNvContentPartPr/>
              <p14:nvPr/>
            </p14:nvContentPartPr>
            <p14:xfrm>
              <a:off x="598800" y="3856840"/>
              <a:ext cx="312480" cy="238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0800" y="3838840"/>
                <a:ext cx="3481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14:cNvPr>
              <p14:cNvContentPartPr/>
              <p14:nvPr/>
            </p14:nvContentPartPr>
            <p14:xfrm>
              <a:off x="670440" y="3636520"/>
              <a:ext cx="204120" cy="9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2440" y="3618880"/>
                <a:ext cx="2397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14:cNvPr>
              <p14:cNvContentPartPr/>
              <p14:nvPr/>
            </p14:nvContentPartPr>
            <p14:xfrm>
              <a:off x="1097040" y="3860440"/>
              <a:ext cx="17244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9040" y="384280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14:cNvPr>
              <p14:cNvContentPartPr/>
              <p14:nvPr/>
            </p14:nvContentPartPr>
            <p14:xfrm>
              <a:off x="1097040" y="3951880"/>
              <a:ext cx="15156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79040" y="3933880"/>
                <a:ext cx="187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14:cNvPr>
              <p14:cNvContentPartPr/>
              <p14:nvPr/>
            </p14:nvContentPartPr>
            <p14:xfrm>
              <a:off x="1561800" y="3839920"/>
              <a:ext cx="219600" cy="202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43800" y="3822280"/>
                <a:ext cx="255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14:cNvPr>
              <p14:cNvContentPartPr/>
              <p14:nvPr/>
            </p14:nvContentPartPr>
            <p14:xfrm>
              <a:off x="1554240" y="3677560"/>
              <a:ext cx="165240" cy="81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36600" y="3659560"/>
                <a:ext cx="2008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14:cNvPr>
              <p14:cNvContentPartPr/>
              <p14:nvPr/>
            </p14:nvContentPartPr>
            <p14:xfrm>
              <a:off x="2153640" y="3630040"/>
              <a:ext cx="143280" cy="9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136000" y="3612400"/>
                <a:ext cx="1789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14:cNvPr>
              <p14:cNvContentPartPr/>
              <p14:nvPr/>
            </p14:nvContentPartPr>
            <p14:xfrm>
              <a:off x="1909920" y="3785920"/>
              <a:ext cx="394920" cy="237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91936" y="3767947"/>
                <a:ext cx="430528" cy="27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14:cNvPr>
              <p14:cNvContentPartPr/>
              <p14:nvPr/>
            </p14:nvContentPartPr>
            <p14:xfrm>
              <a:off x="2610840" y="3850360"/>
              <a:ext cx="143640" cy="21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92840" y="383272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14:cNvPr>
              <p14:cNvContentPartPr/>
              <p14:nvPr/>
            </p14:nvContentPartPr>
            <p14:xfrm>
              <a:off x="2905680" y="3837040"/>
              <a:ext cx="56196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87680" y="3819040"/>
                <a:ext cx="597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14:cNvPr>
              <p14:cNvContentPartPr/>
              <p14:nvPr/>
            </p14:nvContentPartPr>
            <p14:xfrm>
              <a:off x="3118800" y="3661000"/>
              <a:ext cx="261720" cy="88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00800" y="3643000"/>
                <a:ext cx="2973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14:cNvPr>
              <p14:cNvContentPartPr/>
              <p14:nvPr/>
            </p14:nvContentPartPr>
            <p14:xfrm>
              <a:off x="4012680" y="3841000"/>
              <a:ext cx="16164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94680" y="3823000"/>
                <a:ext cx="1972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14:cNvPr>
              <p14:cNvContentPartPr/>
              <p14:nvPr/>
            </p14:nvContentPartPr>
            <p14:xfrm>
              <a:off x="4012680" y="3649120"/>
              <a:ext cx="156960" cy="120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94680" y="3631120"/>
                <a:ext cx="192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14:cNvPr>
              <p14:cNvContentPartPr/>
              <p14:nvPr/>
            </p14:nvContentPartPr>
            <p14:xfrm>
              <a:off x="3638280" y="3839920"/>
              <a:ext cx="214920" cy="208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20310" y="3822280"/>
                <a:ext cx="2505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14:cNvPr>
              <p14:cNvContentPartPr/>
              <p14:nvPr/>
            </p14:nvContentPartPr>
            <p14:xfrm>
              <a:off x="4856880" y="3636880"/>
              <a:ext cx="162000" cy="503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39240" y="3619240"/>
                <a:ext cx="1976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14:cNvPr>
              <p14:cNvContentPartPr/>
              <p14:nvPr/>
            </p14:nvContentPartPr>
            <p14:xfrm>
              <a:off x="5272680" y="3817600"/>
              <a:ext cx="267120" cy="175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4680" y="3799600"/>
                <a:ext cx="3027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14:cNvPr>
              <p14:cNvContentPartPr/>
              <p14:nvPr/>
            </p14:nvContentPartPr>
            <p14:xfrm>
              <a:off x="5618280" y="371824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60028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14:cNvPr>
              <p14:cNvContentPartPr/>
              <p14:nvPr/>
            </p14:nvContentPartPr>
            <p14:xfrm>
              <a:off x="5992680" y="3810760"/>
              <a:ext cx="459360" cy="184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974666" y="3792760"/>
                <a:ext cx="495028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14:cNvPr>
              <p14:cNvContentPartPr/>
              <p14:nvPr/>
            </p14:nvContentPartPr>
            <p14:xfrm>
              <a:off x="5628000" y="3850360"/>
              <a:ext cx="271440" cy="153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10000" y="3832720"/>
                <a:ext cx="3070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14:cNvPr>
              <p14:cNvContentPartPr/>
              <p14:nvPr/>
            </p14:nvContentPartPr>
            <p14:xfrm>
              <a:off x="6837240" y="3702760"/>
              <a:ext cx="177840" cy="20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19600" y="3685120"/>
                <a:ext cx="2134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14:cNvPr>
              <p14:cNvContentPartPr/>
              <p14:nvPr/>
            </p14:nvContentPartPr>
            <p14:xfrm>
              <a:off x="6867840" y="3538600"/>
              <a:ext cx="130680" cy="10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849840" y="3520600"/>
                <a:ext cx="166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14:cNvPr>
              <p14:cNvContentPartPr/>
              <p14:nvPr/>
            </p14:nvContentPartPr>
            <p14:xfrm>
              <a:off x="7182480" y="3758560"/>
              <a:ext cx="127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164840" y="374092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14:cNvPr>
              <p14:cNvContentPartPr/>
              <p14:nvPr/>
            </p14:nvContentPartPr>
            <p14:xfrm>
              <a:off x="7162680" y="3846400"/>
              <a:ext cx="13212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44680" y="3828400"/>
                <a:ext cx="167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14:cNvPr>
              <p14:cNvContentPartPr/>
              <p14:nvPr/>
            </p14:nvContentPartPr>
            <p14:xfrm>
              <a:off x="7477320" y="3725440"/>
              <a:ext cx="600840" cy="151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459680" y="3707800"/>
                <a:ext cx="6364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14:cNvPr>
              <p14:cNvContentPartPr/>
              <p14:nvPr/>
            </p14:nvContentPartPr>
            <p14:xfrm>
              <a:off x="7680720" y="3536440"/>
              <a:ext cx="281520" cy="82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62720" y="3518800"/>
                <a:ext cx="317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14:cNvPr>
              <p14:cNvContentPartPr/>
              <p14:nvPr/>
            </p14:nvContentPartPr>
            <p14:xfrm>
              <a:off x="8452920" y="3619240"/>
              <a:ext cx="133560" cy="206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434920" y="3601240"/>
                <a:ext cx="169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14:cNvPr>
              <p14:cNvContentPartPr/>
              <p14:nvPr/>
            </p14:nvContentPartPr>
            <p14:xfrm>
              <a:off x="8188320" y="3657400"/>
              <a:ext cx="156240" cy="20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170320" y="3639400"/>
                <a:ext cx="1918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14:cNvPr>
              <p14:cNvContentPartPr/>
              <p14:nvPr/>
            </p14:nvContentPartPr>
            <p14:xfrm>
              <a:off x="8483160" y="3424840"/>
              <a:ext cx="145800" cy="15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465520" y="3406840"/>
                <a:ext cx="181440" cy="18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166896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14:cNvPr>
              <p14:cNvContentPartPr/>
              <p14:nvPr/>
            </p14:nvContentPartPr>
            <p14:xfrm>
              <a:off x="7539600" y="2836960"/>
              <a:ext cx="403200" cy="19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21600" y="2818960"/>
                <a:ext cx="4388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14:cNvPr>
              <p14:cNvContentPartPr/>
              <p14:nvPr/>
            </p14:nvContentPartPr>
            <p14:xfrm>
              <a:off x="598800" y="3856840"/>
              <a:ext cx="312480" cy="238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0800" y="3838840"/>
                <a:ext cx="3481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14:cNvPr>
              <p14:cNvContentPartPr/>
              <p14:nvPr/>
            </p14:nvContentPartPr>
            <p14:xfrm>
              <a:off x="670440" y="3636520"/>
              <a:ext cx="204120" cy="9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2440" y="3618880"/>
                <a:ext cx="2397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14:cNvPr>
              <p14:cNvContentPartPr/>
              <p14:nvPr/>
            </p14:nvContentPartPr>
            <p14:xfrm>
              <a:off x="1097040" y="3860440"/>
              <a:ext cx="17244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9040" y="384280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14:cNvPr>
              <p14:cNvContentPartPr/>
              <p14:nvPr/>
            </p14:nvContentPartPr>
            <p14:xfrm>
              <a:off x="1097040" y="3951880"/>
              <a:ext cx="15156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79040" y="3933880"/>
                <a:ext cx="187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14:cNvPr>
              <p14:cNvContentPartPr/>
              <p14:nvPr/>
            </p14:nvContentPartPr>
            <p14:xfrm>
              <a:off x="1561800" y="3839920"/>
              <a:ext cx="219600" cy="202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43800" y="3822280"/>
                <a:ext cx="255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14:cNvPr>
              <p14:cNvContentPartPr/>
              <p14:nvPr/>
            </p14:nvContentPartPr>
            <p14:xfrm>
              <a:off x="1554240" y="3677560"/>
              <a:ext cx="165240" cy="81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36600" y="3659560"/>
                <a:ext cx="2008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14:cNvPr>
              <p14:cNvContentPartPr/>
              <p14:nvPr/>
            </p14:nvContentPartPr>
            <p14:xfrm>
              <a:off x="2153640" y="3630040"/>
              <a:ext cx="143280" cy="9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136000" y="3612400"/>
                <a:ext cx="1789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14:cNvPr>
              <p14:cNvContentPartPr/>
              <p14:nvPr/>
            </p14:nvContentPartPr>
            <p14:xfrm>
              <a:off x="1909920" y="3785920"/>
              <a:ext cx="394920" cy="237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91936" y="3767947"/>
                <a:ext cx="430528" cy="27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14:cNvPr>
              <p14:cNvContentPartPr/>
              <p14:nvPr/>
            </p14:nvContentPartPr>
            <p14:xfrm>
              <a:off x="2610840" y="3850360"/>
              <a:ext cx="143640" cy="21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92840" y="383272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14:cNvPr>
              <p14:cNvContentPartPr/>
              <p14:nvPr/>
            </p14:nvContentPartPr>
            <p14:xfrm>
              <a:off x="2905680" y="3837040"/>
              <a:ext cx="56196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87680" y="3819040"/>
                <a:ext cx="597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14:cNvPr>
              <p14:cNvContentPartPr/>
              <p14:nvPr/>
            </p14:nvContentPartPr>
            <p14:xfrm>
              <a:off x="3118800" y="3661000"/>
              <a:ext cx="261720" cy="88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00800" y="3643000"/>
                <a:ext cx="2973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14:cNvPr>
              <p14:cNvContentPartPr/>
              <p14:nvPr/>
            </p14:nvContentPartPr>
            <p14:xfrm>
              <a:off x="4012680" y="3841000"/>
              <a:ext cx="16164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94680" y="3823000"/>
                <a:ext cx="1972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14:cNvPr>
              <p14:cNvContentPartPr/>
              <p14:nvPr/>
            </p14:nvContentPartPr>
            <p14:xfrm>
              <a:off x="4012680" y="3649120"/>
              <a:ext cx="156960" cy="120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94680" y="3631120"/>
                <a:ext cx="192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14:cNvPr>
              <p14:cNvContentPartPr/>
              <p14:nvPr/>
            </p14:nvContentPartPr>
            <p14:xfrm>
              <a:off x="3638280" y="3839920"/>
              <a:ext cx="214920" cy="208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20310" y="3822280"/>
                <a:ext cx="2505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14:cNvPr>
              <p14:cNvContentPartPr/>
              <p14:nvPr/>
            </p14:nvContentPartPr>
            <p14:xfrm>
              <a:off x="4856880" y="3636880"/>
              <a:ext cx="162000" cy="503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39240" y="3619240"/>
                <a:ext cx="1976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14:cNvPr>
              <p14:cNvContentPartPr/>
              <p14:nvPr/>
            </p14:nvContentPartPr>
            <p14:xfrm>
              <a:off x="5272680" y="3817600"/>
              <a:ext cx="267120" cy="175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4680" y="3799600"/>
                <a:ext cx="3027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14:cNvPr>
              <p14:cNvContentPartPr/>
              <p14:nvPr/>
            </p14:nvContentPartPr>
            <p14:xfrm>
              <a:off x="5618280" y="371824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60028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14:cNvPr>
              <p14:cNvContentPartPr/>
              <p14:nvPr/>
            </p14:nvContentPartPr>
            <p14:xfrm>
              <a:off x="5992680" y="3810760"/>
              <a:ext cx="459360" cy="184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974666" y="3792760"/>
                <a:ext cx="495028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14:cNvPr>
              <p14:cNvContentPartPr/>
              <p14:nvPr/>
            </p14:nvContentPartPr>
            <p14:xfrm>
              <a:off x="5628000" y="3850360"/>
              <a:ext cx="271440" cy="153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10000" y="3832720"/>
                <a:ext cx="3070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14:cNvPr>
              <p14:cNvContentPartPr/>
              <p14:nvPr/>
            </p14:nvContentPartPr>
            <p14:xfrm>
              <a:off x="6837240" y="3702760"/>
              <a:ext cx="177840" cy="20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19600" y="3685120"/>
                <a:ext cx="2134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14:cNvPr>
              <p14:cNvContentPartPr/>
              <p14:nvPr/>
            </p14:nvContentPartPr>
            <p14:xfrm>
              <a:off x="6867840" y="3538600"/>
              <a:ext cx="130680" cy="10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849840" y="3520600"/>
                <a:ext cx="166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14:cNvPr>
              <p14:cNvContentPartPr/>
              <p14:nvPr/>
            </p14:nvContentPartPr>
            <p14:xfrm>
              <a:off x="7182480" y="3758560"/>
              <a:ext cx="127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164840" y="374092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14:cNvPr>
              <p14:cNvContentPartPr/>
              <p14:nvPr/>
            </p14:nvContentPartPr>
            <p14:xfrm>
              <a:off x="7162680" y="3846400"/>
              <a:ext cx="13212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44680" y="3828400"/>
                <a:ext cx="167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14:cNvPr>
              <p14:cNvContentPartPr/>
              <p14:nvPr/>
            </p14:nvContentPartPr>
            <p14:xfrm>
              <a:off x="7477320" y="3725440"/>
              <a:ext cx="600840" cy="151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459680" y="3707800"/>
                <a:ext cx="6364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14:cNvPr>
              <p14:cNvContentPartPr/>
              <p14:nvPr/>
            </p14:nvContentPartPr>
            <p14:xfrm>
              <a:off x="7680720" y="3536440"/>
              <a:ext cx="281520" cy="82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62720" y="3518800"/>
                <a:ext cx="317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14:cNvPr>
              <p14:cNvContentPartPr/>
              <p14:nvPr/>
            </p14:nvContentPartPr>
            <p14:xfrm>
              <a:off x="8452920" y="3619240"/>
              <a:ext cx="133560" cy="206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434920" y="3601240"/>
                <a:ext cx="169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14:cNvPr>
              <p14:cNvContentPartPr/>
              <p14:nvPr/>
            </p14:nvContentPartPr>
            <p14:xfrm>
              <a:off x="8188320" y="3657400"/>
              <a:ext cx="156240" cy="20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170320" y="3639400"/>
                <a:ext cx="1918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14:cNvPr>
              <p14:cNvContentPartPr/>
              <p14:nvPr/>
            </p14:nvContentPartPr>
            <p14:xfrm>
              <a:off x="8483160" y="3424840"/>
              <a:ext cx="145800" cy="15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465520" y="3406840"/>
                <a:ext cx="1814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5D95B9F-CD10-4810-8FFE-EC3D99A420CE}"/>
                  </a:ext>
                </a:extLst>
              </p14:cNvPr>
              <p14:cNvContentPartPr/>
              <p14:nvPr/>
            </p14:nvContentPartPr>
            <p14:xfrm>
              <a:off x="558480" y="4571440"/>
              <a:ext cx="913320" cy="338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5D95B9F-CD10-4810-8FFE-EC3D99A420C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0840" y="4553800"/>
                <a:ext cx="9489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27137EF-1A91-419A-9222-9E7332461E3A}"/>
                  </a:ext>
                </a:extLst>
              </p14:cNvPr>
              <p14:cNvContentPartPr/>
              <p14:nvPr/>
            </p14:nvContentPartPr>
            <p14:xfrm>
              <a:off x="2057160" y="4774840"/>
              <a:ext cx="300600" cy="174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27137EF-1A91-419A-9222-9E7332461E3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039160" y="4756840"/>
                <a:ext cx="336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256B93-1C2E-4E0A-8784-CE44D8295B43}"/>
                  </a:ext>
                </a:extLst>
              </p14:cNvPr>
              <p14:cNvContentPartPr/>
              <p14:nvPr/>
            </p14:nvContentPartPr>
            <p14:xfrm>
              <a:off x="2052120" y="4594480"/>
              <a:ext cx="186120" cy="8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256B93-1C2E-4E0A-8784-CE44D8295B4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34120" y="4576480"/>
                <a:ext cx="221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DF810C0-9342-461D-A1CF-840ED9062BE4}"/>
                  </a:ext>
                </a:extLst>
              </p14:cNvPr>
              <p14:cNvContentPartPr/>
              <p14:nvPr/>
            </p14:nvContentPartPr>
            <p14:xfrm>
              <a:off x="2509320" y="4785280"/>
              <a:ext cx="155520" cy="14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DF810C0-9342-461D-A1CF-840ED9062BE4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491320" y="4767280"/>
                <a:ext cx="191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0622C7-550A-4CF1-8F9D-8D4C48777C63}"/>
                  </a:ext>
                </a:extLst>
              </p14:cNvPr>
              <p14:cNvContentPartPr/>
              <p14:nvPr/>
            </p14:nvContentPartPr>
            <p14:xfrm>
              <a:off x="2498880" y="4886440"/>
              <a:ext cx="131040" cy="11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0622C7-550A-4CF1-8F9D-8D4C48777C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481240" y="486880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ACD9748-A904-432F-A184-0F2928612C8D}"/>
                  </a:ext>
                </a:extLst>
              </p14:cNvPr>
              <p14:cNvContentPartPr/>
              <p14:nvPr/>
            </p14:nvContentPartPr>
            <p14:xfrm>
              <a:off x="2801640" y="4713640"/>
              <a:ext cx="235080" cy="221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ACD9748-A904-432F-A184-0F2928612C8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783640" y="4696000"/>
                <a:ext cx="2707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7A51AF7-29EA-4187-A770-D6059545FD55}"/>
                  </a:ext>
                </a:extLst>
              </p14:cNvPr>
              <p14:cNvContentPartPr/>
              <p14:nvPr/>
            </p14:nvContentPartPr>
            <p14:xfrm>
              <a:off x="3433440" y="4717240"/>
              <a:ext cx="155880" cy="219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7A51AF7-29EA-4187-A770-D6059545FD5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415800" y="4699240"/>
                <a:ext cx="19152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0ED3C7-4BE6-422D-B6F7-8424FF821965}"/>
                  </a:ext>
                </a:extLst>
              </p14:cNvPr>
              <p14:cNvContentPartPr/>
              <p14:nvPr/>
            </p14:nvContentPartPr>
            <p14:xfrm>
              <a:off x="3453960" y="4546960"/>
              <a:ext cx="119880" cy="756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0ED3C7-4BE6-422D-B6F7-8424FF82196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435960" y="4528960"/>
                <a:ext cx="15552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B365313-E24D-4827-9ECF-6A1DB2A2BFC5}"/>
                  </a:ext>
                </a:extLst>
              </p14:cNvPr>
              <p14:cNvContentPartPr/>
              <p14:nvPr/>
            </p14:nvContentPartPr>
            <p14:xfrm>
              <a:off x="2753040" y="4569640"/>
              <a:ext cx="195480" cy="8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B365313-E24D-4827-9ECF-6A1DB2A2BFC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735400" y="4552000"/>
                <a:ext cx="23112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E117BD2-F54F-408C-A7C7-E8F227EDFD3D}"/>
                  </a:ext>
                </a:extLst>
              </p14:cNvPr>
              <p14:cNvContentPartPr/>
              <p14:nvPr/>
            </p14:nvContentPartPr>
            <p14:xfrm>
              <a:off x="3149400" y="4764760"/>
              <a:ext cx="155160" cy="190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E117BD2-F54F-408C-A7C7-E8F227EDFD3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31760" y="4747120"/>
                <a:ext cx="190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1ECDCF5-852A-4606-B1A3-A8F27B2ACCEE}"/>
                  </a:ext>
                </a:extLst>
              </p14:cNvPr>
              <p14:cNvContentPartPr/>
              <p14:nvPr/>
            </p14:nvContentPartPr>
            <p14:xfrm>
              <a:off x="3768960" y="4075000"/>
              <a:ext cx="2756880" cy="894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1ECDCF5-852A-4606-B1A3-A8F27B2ACCE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750960" y="4057360"/>
                <a:ext cx="2792520" cy="93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56061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14:cNvPr>
              <p14:cNvContentPartPr/>
              <p14:nvPr/>
            </p14:nvContentPartPr>
            <p14:xfrm>
              <a:off x="2102520" y="264040"/>
              <a:ext cx="768240" cy="28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72" y="246063"/>
                <a:ext cx="803897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14:cNvPr>
              <p14:cNvContentPartPr/>
              <p14:nvPr/>
            </p14:nvContentPartPr>
            <p14:xfrm>
              <a:off x="888600" y="128680"/>
              <a:ext cx="999720" cy="47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0960" y="110680"/>
                <a:ext cx="10353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14:cNvPr>
              <p14:cNvContentPartPr/>
              <p14:nvPr/>
            </p14:nvContentPartPr>
            <p14:xfrm>
              <a:off x="152040" y="2665600"/>
              <a:ext cx="8723880" cy="777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4040" y="2647960"/>
                <a:ext cx="8759520" cy="81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31933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14:cNvPr>
              <p14:cNvContentPartPr/>
              <p14:nvPr/>
            </p14:nvContentPartPr>
            <p14:xfrm>
              <a:off x="1525440" y="140920"/>
              <a:ext cx="324720" cy="294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897DC3-198C-4517-A020-097DEE229EA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7440" y="122920"/>
                <a:ext cx="3603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14:cNvPr>
              <p14:cNvContentPartPr/>
              <p14:nvPr/>
            </p14:nvContentPartPr>
            <p14:xfrm>
              <a:off x="1911000" y="264760"/>
              <a:ext cx="232560" cy="163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3C77D8-732A-4067-9A58-EC6D56919E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93000" y="246760"/>
                <a:ext cx="268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14:cNvPr>
              <p14:cNvContentPartPr/>
              <p14:nvPr/>
            </p14:nvContentPartPr>
            <p14:xfrm>
              <a:off x="3631800" y="253600"/>
              <a:ext cx="847800" cy="16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93B9AA-8879-4D91-8789-501024094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14160" y="235600"/>
                <a:ext cx="883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14:cNvPr>
              <p14:cNvContentPartPr/>
              <p14:nvPr/>
            </p14:nvContentPartPr>
            <p14:xfrm>
              <a:off x="2468280" y="109600"/>
              <a:ext cx="818280" cy="351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91BB6D3-E4D6-424C-9CE8-40480C630A8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0288" y="91600"/>
                <a:ext cx="85390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14:cNvPr>
              <p14:cNvContentPartPr/>
              <p14:nvPr/>
            </p14:nvContentPartPr>
            <p14:xfrm>
              <a:off x="4795320" y="108880"/>
              <a:ext cx="50760" cy="287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B379529-B40A-4000-9F2C-2CEEAFCB45A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77680" y="91240"/>
                <a:ext cx="864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14:cNvPr>
              <p14:cNvContentPartPr/>
              <p14:nvPr/>
            </p14:nvContentPartPr>
            <p14:xfrm>
              <a:off x="4703880" y="211120"/>
              <a:ext cx="212400" cy="5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53F49F7-2204-487F-B659-FFE0D2AEA91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85880" y="193120"/>
                <a:ext cx="248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14:cNvPr>
              <p14:cNvContentPartPr/>
              <p14:nvPr/>
            </p14:nvContentPartPr>
            <p14:xfrm>
              <a:off x="4968120" y="80800"/>
              <a:ext cx="143640" cy="28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DDA106-A6B9-434C-B97C-304F117890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0120" y="62800"/>
                <a:ext cx="1792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14:cNvPr>
              <p14:cNvContentPartPr/>
              <p14:nvPr/>
            </p14:nvContentPartPr>
            <p14:xfrm>
              <a:off x="5179080" y="122560"/>
              <a:ext cx="342720" cy="27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9E61BEA-9569-468A-8F81-1616030AE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61080" y="104560"/>
                <a:ext cx="3783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14:cNvPr>
              <p14:cNvContentPartPr/>
              <p14:nvPr/>
            </p14:nvContentPartPr>
            <p14:xfrm>
              <a:off x="5374200" y="223360"/>
              <a:ext cx="21672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345BA1-39A4-4C10-97F0-4742DAE4F6B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6560" y="205360"/>
                <a:ext cx="252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14:cNvPr>
              <p14:cNvContentPartPr/>
              <p14:nvPr/>
            </p14:nvContentPartPr>
            <p14:xfrm>
              <a:off x="5943360" y="203920"/>
              <a:ext cx="189360" cy="180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F90B7FA-4438-4071-950E-356A63ECC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25720" y="186280"/>
                <a:ext cx="22500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14:cNvPr>
              <p14:cNvContentPartPr/>
              <p14:nvPr/>
            </p14:nvContentPartPr>
            <p14:xfrm>
              <a:off x="5923200" y="86560"/>
              <a:ext cx="181440" cy="4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12609FB-BF21-4520-98D2-2AA07C6E987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05200" y="68560"/>
                <a:ext cx="2170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14:cNvPr>
              <p14:cNvContentPartPr/>
              <p14:nvPr/>
            </p14:nvContentPartPr>
            <p14:xfrm>
              <a:off x="6776400" y="94480"/>
              <a:ext cx="235440" cy="39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AF62B7-E162-4B6E-AD9B-AB4E6B803D6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58400" y="76480"/>
                <a:ext cx="2710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14:cNvPr>
              <p14:cNvContentPartPr/>
              <p14:nvPr/>
            </p14:nvContentPartPr>
            <p14:xfrm>
              <a:off x="6309120" y="214000"/>
              <a:ext cx="830880" cy="151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C9448DF-CFD3-4621-A226-FA0A274003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91128" y="196000"/>
                <a:ext cx="866505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14:cNvPr>
              <p14:cNvContentPartPr/>
              <p14:nvPr/>
            </p14:nvContentPartPr>
            <p14:xfrm>
              <a:off x="7595040" y="210040"/>
              <a:ext cx="154080" cy="173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2DCE608-BE89-4A07-AC35-C0735DC13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77400" y="192040"/>
                <a:ext cx="18972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14:cNvPr>
              <p14:cNvContentPartPr/>
              <p14:nvPr/>
            </p14:nvContentPartPr>
            <p14:xfrm>
              <a:off x="7609440" y="93400"/>
              <a:ext cx="156960" cy="48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CEA42EA-49CC-4529-BE0A-02B55C20B70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91800" y="75400"/>
                <a:ext cx="192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14:cNvPr>
              <p14:cNvContentPartPr/>
              <p14:nvPr/>
            </p14:nvContentPartPr>
            <p14:xfrm>
              <a:off x="7273200" y="212920"/>
              <a:ext cx="153720" cy="134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9BEEBE-E2FC-438B-8647-FE54B02326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55200" y="194920"/>
                <a:ext cx="1893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14:cNvPr>
              <p14:cNvContentPartPr/>
              <p14:nvPr/>
            </p14:nvContentPartPr>
            <p14:xfrm>
              <a:off x="1936200" y="601000"/>
              <a:ext cx="1294200" cy="37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0D50BC-EEF3-490B-829F-68F65BA989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18560" y="583360"/>
                <a:ext cx="132984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14:cNvPr>
              <p14:cNvContentPartPr/>
              <p14:nvPr/>
            </p14:nvContentPartPr>
            <p14:xfrm>
              <a:off x="476760" y="633040"/>
              <a:ext cx="1251000" cy="385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4D0D4C-A738-4DDD-9F5F-A59A57DEE3F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8760" y="615040"/>
                <a:ext cx="12866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14:cNvPr>
              <p14:cNvContentPartPr/>
              <p14:nvPr/>
            </p14:nvContentPartPr>
            <p14:xfrm>
              <a:off x="3605160" y="805840"/>
              <a:ext cx="335160" cy="165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0FB0F1-7FE9-4069-8E8A-F6DA00739A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7160" y="788200"/>
                <a:ext cx="370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14:cNvPr>
              <p14:cNvContentPartPr/>
              <p14:nvPr/>
            </p14:nvContentPartPr>
            <p14:xfrm>
              <a:off x="3637200" y="624760"/>
              <a:ext cx="257760" cy="73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30A2F8A-48B1-488A-8964-B1AFA59C5C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19200" y="607120"/>
                <a:ext cx="2934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14:cNvPr>
              <p14:cNvContentPartPr/>
              <p14:nvPr/>
            </p14:nvContentPartPr>
            <p14:xfrm>
              <a:off x="4124640" y="520000"/>
              <a:ext cx="873000" cy="578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F9D2-4EAB-4E8D-96CD-B87E7114D3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07000" y="502000"/>
                <a:ext cx="90864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14:cNvPr>
              <p14:cNvContentPartPr/>
              <p14:nvPr/>
            </p14:nvContentPartPr>
            <p14:xfrm>
              <a:off x="5232000" y="597040"/>
              <a:ext cx="25452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9BFFA70-6C39-4EFF-BBA7-1E556EA7D46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14000" y="579400"/>
                <a:ext cx="29016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14:cNvPr>
              <p14:cNvContentPartPr/>
              <p14:nvPr/>
            </p14:nvContentPartPr>
            <p14:xfrm>
              <a:off x="6031560" y="669760"/>
              <a:ext cx="1039680" cy="387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971E30D-E3BE-4077-8B5C-A9B3E75E4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13560" y="652120"/>
                <a:ext cx="10753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14:cNvPr>
              <p14:cNvContentPartPr/>
              <p14:nvPr/>
            </p14:nvContentPartPr>
            <p14:xfrm>
              <a:off x="7336560" y="743560"/>
              <a:ext cx="1085760" cy="335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64A212-2D73-40A5-BAFC-13B0959AAC9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18560" y="725560"/>
                <a:ext cx="1121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14:cNvPr>
              <p14:cNvContentPartPr/>
              <p14:nvPr/>
            </p14:nvContentPartPr>
            <p14:xfrm>
              <a:off x="440400" y="1268800"/>
              <a:ext cx="27720" cy="372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0E49BD-2171-4646-A642-9100CF653DB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22760" y="1251160"/>
                <a:ext cx="633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14:cNvPr>
              <p14:cNvContentPartPr/>
              <p14:nvPr/>
            </p14:nvContentPartPr>
            <p14:xfrm>
              <a:off x="324840" y="1471480"/>
              <a:ext cx="224280" cy="3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03BC936-6980-499C-ACA7-D92D2731A41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6840" y="1453480"/>
                <a:ext cx="2599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14:cNvPr>
              <p14:cNvContentPartPr/>
              <p14:nvPr/>
            </p14:nvContentPartPr>
            <p14:xfrm>
              <a:off x="625080" y="1462840"/>
              <a:ext cx="97560" cy="111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70243F-CBB6-4665-8C76-6EB720B012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7440" y="1444840"/>
                <a:ext cx="133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14:cNvPr>
              <p14:cNvContentPartPr/>
              <p14:nvPr/>
            </p14:nvContentPartPr>
            <p14:xfrm>
              <a:off x="958080" y="1483000"/>
              <a:ext cx="289080" cy="100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6F3600-CD9F-40A7-93E1-4CFB3281207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40080" y="1465360"/>
                <a:ext cx="324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14:cNvPr>
              <p14:cNvContentPartPr/>
              <p14:nvPr/>
            </p14:nvContentPartPr>
            <p14:xfrm>
              <a:off x="1717320" y="1290040"/>
              <a:ext cx="134640" cy="277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82FE00-C192-4A21-94B2-BA424D6845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99680" y="1272040"/>
                <a:ext cx="1702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14:cNvPr>
              <p14:cNvContentPartPr/>
              <p14:nvPr/>
            </p14:nvContentPartPr>
            <p14:xfrm>
              <a:off x="1328520" y="1429360"/>
              <a:ext cx="302400" cy="156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12069D-F94D-4A80-8250-4D9AA8BE0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10499" y="1411401"/>
                <a:ext cx="338082" cy="192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14:cNvPr>
              <p14:cNvContentPartPr/>
              <p14:nvPr/>
            </p14:nvContentPartPr>
            <p14:xfrm>
              <a:off x="2130600" y="1239640"/>
              <a:ext cx="694440" cy="34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D02C29-125A-4CEE-A7AC-E2AD0F5948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12960" y="1222000"/>
                <a:ext cx="7300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14:cNvPr>
              <p14:cNvContentPartPr/>
              <p14:nvPr/>
            </p14:nvContentPartPr>
            <p14:xfrm>
              <a:off x="4244880" y="1279960"/>
              <a:ext cx="2064600" cy="3240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5623B-11D3-494C-B57E-168232F68FD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26880" y="1262320"/>
                <a:ext cx="210024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14:cNvPr>
              <p14:cNvContentPartPr/>
              <p14:nvPr/>
            </p14:nvContentPartPr>
            <p14:xfrm>
              <a:off x="3169560" y="1198600"/>
              <a:ext cx="695160" cy="410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0D67D6-D169-433E-8E53-755A81E216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560" y="1180600"/>
                <a:ext cx="730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14:cNvPr>
              <p14:cNvContentPartPr/>
              <p14:nvPr/>
            </p14:nvContentPartPr>
            <p14:xfrm>
              <a:off x="6484080" y="1531600"/>
              <a:ext cx="8280" cy="2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E3DB0AE-9960-4178-AC14-D4555E300E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66080" y="1513600"/>
                <a:ext cx="439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14:cNvPr>
              <p14:cNvContentPartPr/>
              <p14:nvPr/>
            </p14:nvContentPartPr>
            <p14:xfrm>
              <a:off x="6499920" y="1360960"/>
              <a:ext cx="23040" cy="1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731370-AED3-4DA0-A777-11FA64986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82280" y="1343320"/>
                <a:ext cx="5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14:cNvPr>
              <p14:cNvContentPartPr/>
              <p14:nvPr/>
            </p14:nvContentPartPr>
            <p14:xfrm>
              <a:off x="1391520" y="1868920"/>
              <a:ext cx="127440" cy="7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9ADB777-E719-4C6B-9BD3-5912243AEDC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73520" y="1850920"/>
                <a:ext cx="1630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14:cNvPr>
              <p14:cNvContentPartPr/>
              <p14:nvPr/>
            </p14:nvContentPartPr>
            <p14:xfrm>
              <a:off x="435360" y="2009320"/>
              <a:ext cx="1081080" cy="523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110DD18-8505-4784-B8C4-19B65D3EBA2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20" y="1991320"/>
                <a:ext cx="111672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14:cNvPr>
              <p14:cNvContentPartPr/>
              <p14:nvPr/>
            </p14:nvContentPartPr>
            <p14:xfrm>
              <a:off x="1675920" y="1806640"/>
              <a:ext cx="2379240" cy="700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CA569C-5A85-42A5-9E96-2620F7CB6EB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58280" y="1788640"/>
                <a:ext cx="241488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14:cNvPr>
              <p14:cNvContentPartPr/>
              <p14:nvPr/>
            </p14:nvContentPartPr>
            <p14:xfrm>
              <a:off x="4764360" y="1927960"/>
              <a:ext cx="374040" cy="81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F15C51-5AF6-4243-8AAE-8FFDB421A82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46720" y="1909960"/>
                <a:ext cx="4096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14:cNvPr>
              <p14:cNvContentPartPr/>
              <p14:nvPr/>
            </p14:nvContentPartPr>
            <p14:xfrm>
              <a:off x="4933560" y="1838680"/>
              <a:ext cx="40320" cy="49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D2ECD33-DDF3-497C-8840-50BAD8F242E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15920" y="1820680"/>
                <a:ext cx="759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14:cNvPr>
              <p14:cNvContentPartPr/>
              <p14:nvPr/>
            </p14:nvContentPartPr>
            <p14:xfrm>
              <a:off x="5729880" y="1998160"/>
              <a:ext cx="141120" cy="217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192D6-AD69-4F9E-9E71-98560A9DCA5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2240" y="1980160"/>
                <a:ext cx="1767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14:cNvPr>
              <p14:cNvContentPartPr/>
              <p14:nvPr/>
            </p14:nvContentPartPr>
            <p14:xfrm>
              <a:off x="5381760" y="2021560"/>
              <a:ext cx="147960" cy="220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75CD539-9905-4D53-A613-587838F4856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3760" y="2003560"/>
                <a:ext cx="183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14:cNvPr>
              <p14:cNvContentPartPr/>
              <p14:nvPr/>
            </p14:nvContentPartPr>
            <p14:xfrm>
              <a:off x="4287360" y="2082040"/>
              <a:ext cx="903240" cy="20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E9CE9E6-05ED-4012-9B58-6EBECC9BB3E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7" y="2064368"/>
                <a:ext cx="938866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14:cNvPr>
              <p14:cNvContentPartPr/>
              <p14:nvPr/>
            </p14:nvContentPartPr>
            <p14:xfrm>
              <a:off x="5679120" y="1836520"/>
              <a:ext cx="221760" cy="93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1F5B60C-AEE1-4E65-B7F9-8E23BB3BCD4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61480" y="1818880"/>
                <a:ext cx="2574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14:cNvPr>
              <p14:cNvContentPartPr/>
              <p14:nvPr/>
            </p14:nvContentPartPr>
            <p14:xfrm>
              <a:off x="6105720" y="2021560"/>
              <a:ext cx="210600" cy="22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1E0F201-C0E8-4E1A-A014-050FF72F398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8080" y="2003560"/>
                <a:ext cx="246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14:cNvPr>
              <p14:cNvContentPartPr/>
              <p14:nvPr/>
            </p14:nvContentPartPr>
            <p14:xfrm>
              <a:off x="7497840" y="1980880"/>
              <a:ext cx="182160" cy="230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95AF91D-1EEB-41A4-8539-5CF18DF73CE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79840" y="1962880"/>
                <a:ext cx="21780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14:cNvPr>
              <p14:cNvContentPartPr/>
              <p14:nvPr/>
            </p14:nvContentPartPr>
            <p14:xfrm>
              <a:off x="7507920" y="1754800"/>
              <a:ext cx="198360" cy="14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E284349-F269-4826-A715-7DF474989AE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9920" y="1736845"/>
                <a:ext cx="234000" cy="180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14:cNvPr>
              <p14:cNvContentPartPr/>
              <p14:nvPr/>
            </p14:nvContentPartPr>
            <p14:xfrm>
              <a:off x="6481920" y="1853800"/>
              <a:ext cx="843480" cy="37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C243B0-29BE-4A35-8126-2E8774C6CC4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63920" y="1836160"/>
                <a:ext cx="8791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14:cNvPr>
              <p14:cNvContentPartPr/>
              <p14:nvPr/>
            </p14:nvContentPartPr>
            <p14:xfrm>
              <a:off x="7783320" y="2275360"/>
              <a:ext cx="135000" cy="139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4E09A0-24CE-499B-9218-9DFC1B2F34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65320" y="2257360"/>
                <a:ext cx="170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14:cNvPr>
              <p14:cNvContentPartPr/>
              <p14:nvPr/>
            </p14:nvContentPartPr>
            <p14:xfrm>
              <a:off x="8157720" y="1917520"/>
              <a:ext cx="723240" cy="339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B38BD8A-31E2-468C-B006-422A82789D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139711" y="1899539"/>
                <a:ext cx="758898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14:cNvPr>
              <p14:cNvContentPartPr/>
              <p14:nvPr/>
            </p14:nvContentPartPr>
            <p14:xfrm>
              <a:off x="466680" y="3006880"/>
              <a:ext cx="147600" cy="219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0EDF6E-6431-4309-A81B-6A6094CAD0C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040" y="2988880"/>
                <a:ext cx="1832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14:cNvPr>
              <p14:cNvContentPartPr/>
              <p14:nvPr/>
            </p14:nvContentPartPr>
            <p14:xfrm>
              <a:off x="456960" y="2870800"/>
              <a:ext cx="230400" cy="55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F19CC9-22C0-470F-A9F4-78437B9C029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38960" y="2853160"/>
                <a:ext cx="266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14:cNvPr>
              <p14:cNvContentPartPr/>
              <p14:nvPr/>
            </p14:nvContentPartPr>
            <p14:xfrm>
              <a:off x="518880" y="2793760"/>
              <a:ext cx="23040" cy="41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A3B80E8-3D01-485D-9AAE-DEB64D6F83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0880" y="2775760"/>
                <a:ext cx="58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14:cNvPr>
              <p14:cNvContentPartPr/>
              <p14:nvPr/>
            </p14:nvContentPartPr>
            <p14:xfrm>
              <a:off x="832800" y="3037480"/>
              <a:ext cx="14364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352554B-9D4C-464C-9081-FCB9386CC76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4800" y="30198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14:cNvPr>
              <p14:cNvContentPartPr/>
              <p14:nvPr/>
            </p14:nvContentPartPr>
            <p14:xfrm>
              <a:off x="832800" y="3088240"/>
              <a:ext cx="14292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6A7CC9-BDA1-4685-A293-59B655D23E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14800" y="307024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14:cNvPr>
              <p14:cNvContentPartPr/>
              <p14:nvPr/>
            </p14:nvContentPartPr>
            <p14:xfrm>
              <a:off x="1127280" y="2951440"/>
              <a:ext cx="175320" cy="231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367871A-77E1-47EF-841C-C7D2889A00B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09280" y="2933440"/>
                <a:ext cx="2109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14:cNvPr>
              <p14:cNvContentPartPr/>
              <p14:nvPr/>
            </p14:nvContentPartPr>
            <p14:xfrm>
              <a:off x="1076520" y="2818240"/>
              <a:ext cx="202320" cy="4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8C210B-9A13-4792-BE77-39A732163E3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2800240"/>
                <a:ext cx="2379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14:cNvPr>
              <p14:cNvContentPartPr/>
              <p14:nvPr/>
            </p14:nvContentPartPr>
            <p14:xfrm>
              <a:off x="1792920" y="2813920"/>
              <a:ext cx="158040" cy="468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7F9C3B2-CD05-45BE-AC12-0D233D40BDB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775280" y="2796280"/>
                <a:ext cx="19368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14:cNvPr>
              <p14:cNvContentPartPr/>
              <p14:nvPr/>
            </p14:nvContentPartPr>
            <p14:xfrm>
              <a:off x="2273520" y="2973400"/>
              <a:ext cx="263160" cy="13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87E717-33AC-495A-B375-435CDFE469D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5880" y="2955760"/>
                <a:ext cx="2988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14:cNvPr>
              <p14:cNvContentPartPr/>
              <p14:nvPr/>
            </p14:nvContentPartPr>
            <p14:xfrm>
              <a:off x="2609400" y="2944960"/>
              <a:ext cx="161280" cy="164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88F8246-FB0D-44A3-96C8-15DFB251694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91760" y="2926960"/>
                <a:ext cx="196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14:cNvPr>
              <p14:cNvContentPartPr/>
              <p14:nvPr/>
            </p14:nvContentPartPr>
            <p14:xfrm>
              <a:off x="3129240" y="2921200"/>
              <a:ext cx="303840" cy="168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A1DC848-A18F-4F1F-A641-4400DD489E6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111240" y="2903200"/>
                <a:ext cx="33948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14:cNvPr>
              <p14:cNvContentPartPr/>
              <p14:nvPr/>
            </p14:nvContentPartPr>
            <p14:xfrm>
              <a:off x="3525600" y="2722480"/>
              <a:ext cx="309960" cy="35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CAE895-4C6D-402D-B263-30B6FD91D6B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07621" y="2704840"/>
                <a:ext cx="345559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14:cNvPr>
              <p14:cNvContentPartPr/>
              <p14:nvPr/>
            </p14:nvContentPartPr>
            <p14:xfrm>
              <a:off x="4053720" y="2773600"/>
              <a:ext cx="1230480" cy="53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DFC4E7-C669-4784-B525-37FA18AB7F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36080" y="2755600"/>
                <a:ext cx="12661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14:cNvPr>
              <p14:cNvContentPartPr/>
              <p14:nvPr/>
            </p14:nvContentPartPr>
            <p14:xfrm>
              <a:off x="5678400" y="2854600"/>
              <a:ext cx="270360" cy="18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56AB7B9-C8F2-4CAD-9BFC-BE8A4A7891F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60760" y="2836960"/>
                <a:ext cx="3060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14:cNvPr>
              <p14:cNvContentPartPr/>
              <p14:nvPr/>
            </p14:nvContentPartPr>
            <p14:xfrm>
              <a:off x="5618280" y="2652640"/>
              <a:ext cx="255240" cy="81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91AD165-6372-4674-9CDF-D1A9F28CA9E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00280" y="2634640"/>
                <a:ext cx="29088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14:cNvPr>
              <p14:cNvContentPartPr/>
              <p14:nvPr/>
            </p14:nvContentPartPr>
            <p14:xfrm>
              <a:off x="6136320" y="2959720"/>
              <a:ext cx="216720" cy="2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2859DF-86A2-4AAF-BB02-99320998719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18320" y="2942080"/>
                <a:ext cx="252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14:cNvPr>
              <p14:cNvContentPartPr/>
              <p14:nvPr/>
            </p14:nvContentPartPr>
            <p14:xfrm>
              <a:off x="6115800" y="2813560"/>
              <a:ext cx="183960" cy="82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7E8C391-B75D-4280-9CAE-7A2B2FE663C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98160" y="2795842"/>
                <a:ext cx="219600" cy="117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14:cNvPr>
              <p14:cNvContentPartPr/>
              <p14:nvPr/>
            </p14:nvContentPartPr>
            <p14:xfrm>
              <a:off x="6560040" y="2548240"/>
              <a:ext cx="586080" cy="623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3EF4E94-B1BA-45C5-9FBC-951B508323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42400" y="2530600"/>
                <a:ext cx="621720" cy="65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14:cNvPr>
              <p14:cNvContentPartPr/>
              <p14:nvPr/>
            </p14:nvContentPartPr>
            <p14:xfrm>
              <a:off x="7539600" y="2836960"/>
              <a:ext cx="403200" cy="19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D834EA4-53CD-4D2C-8CF1-D0C056A2EC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21600" y="2818960"/>
                <a:ext cx="4388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14:cNvPr>
              <p14:cNvContentPartPr/>
              <p14:nvPr/>
            </p14:nvContentPartPr>
            <p14:xfrm>
              <a:off x="598800" y="3856840"/>
              <a:ext cx="312480" cy="238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91946C-2A3F-4F81-BA54-6A5560E2DF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80800" y="3838840"/>
                <a:ext cx="3481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14:cNvPr>
              <p14:cNvContentPartPr/>
              <p14:nvPr/>
            </p14:nvContentPartPr>
            <p14:xfrm>
              <a:off x="670440" y="3636520"/>
              <a:ext cx="204120" cy="9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00F0D9-E2BE-4458-BE7D-DF6CB3006C1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2440" y="3618880"/>
                <a:ext cx="2397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14:cNvPr>
              <p14:cNvContentPartPr/>
              <p14:nvPr/>
            </p14:nvContentPartPr>
            <p14:xfrm>
              <a:off x="1097040" y="3860440"/>
              <a:ext cx="172440" cy="1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19B033-56BF-4A94-A64C-B01A308211A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9040" y="384280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14:cNvPr>
              <p14:cNvContentPartPr/>
              <p14:nvPr/>
            </p14:nvContentPartPr>
            <p14:xfrm>
              <a:off x="1097040" y="3951880"/>
              <a:ext cx="15156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521324A-9703-4EE0-BFFB-2D6DE55F07A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79040" y="3933880"/>
                <a:ext cx="187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14:cNvPr>
              <p14:cNvContentPartPr/>
              <p14:nvPr/>
            </p14:nvContentPartPr>
            <p14:xfrm>
              <a:off x="1561800" y="3839920"/>
              <a:ext cx="219600" cy="202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41D8B3-6B61-48B4-9F7E-B6F3F5DAFC8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543800" y="3822280"/>
                <a:ext cx="255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14:cNvPr>
              <p14:cNvContentPartPr/>
              <p14:nvPr/>
            </p14:nvContentPartPr>
            <p14:xfrm>
              <a:off x="1554240" y="3677560"/>
              <a:ext cx="165240" cy="81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2A09DDA-DB88-49DD-B724-B91F8E49468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36600" y="3659560"/>
                <a:ext cx="2008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14:cNvPr>
              <p14:cNvContentPartPr/>
              <p14:nvPr/>
            </p14:nvContentPartPr>
            <p14:xfrm>
              <a:off x="2153640" y="3630040"/>
              <a:ext cx="143280" cy="9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A8D583A-3AC1-42C4-BD72-479B4ED4401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136000" y="3612400"/>
                <a:ext cx="17892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14:cNvPr>
              <p14:cNvContentPartPr/>
              <p14:nvPr/>
            </p14:nvContentPartPr>
            <p14:xfrm>
              <a:off x="1909920" y="3785920"/>
              <a:ext cx="394920" cy="237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8659DE-DFFD-4920-8A25-0473CCB1F53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91936" y="3767947"/>
                <a:ext cx="430528" cy="27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14:cNvPr>
              <p14:cNvContentPartPr/>
              <p14:nvPr/>
            </p14:nvContentPartPr>
            <p14:xfrm>
              <a:off x="2610840" y="3850360"/>
              <a:ext cx="143640" cy="218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ED551DA-059B-4629-897A-634A305B33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92840" y="383272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14:cNvPr>
              <p14:cNvContentPartPr/>
              <p14:nvPr/>
            </p14:nvContentPartPr>
            <p14:xfrm>
              <a:off x="2905680" y="3837040"/>
              <a:ext cx="561960" cy="175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E79C430-49FE-413D-A2E4-AD0277BC2D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887680" y="3819040"/>
                <a:ext cx="5976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14:cNvPr>
              <p14:cNvContentPartPr/>
              <p14:nvPr/>
            </p14:nvContentPartPr>
            <p14:xfrm>
              <a:off x="3118800" y="3661000"/>
              <a:ext cx="261720" cy="88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5CD74C-4683-4194-BA3B-CE7EC30C827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00800" y="3643000"/>
                <a:ext cx="2973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14:cNvPr>
              <p14:cNvContentPartPr/>
              <p14:nvPr/>
            </p14:nvContentPartPr>
            <p14:xfrm>
              <a:off x="4012680" y="3841000"/>
              <a:ext cx="16164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EA9E155-8700-444C-9977-4486E6C6A7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94680" y="3823000"/>
                <a:ext cx="1972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14:cNvPr>
              <p14:cNvContentPartPr/>
              <p14:nvPr/>
            </p14:nvContentPartPr>
            <p14:xfrm>
              <a:off x="4012680" y="3649120"/>
              <a:ext cx="156960" cy="120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E20A0CF-116E-44D2-8283-9F963EDF5A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994680" y="3631120"/>
                <a:ext cx="1926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14:cNvPr>
              <p14:cNvContentPartPr/>
              <p14:nvPr/>
            </p14:nvContentPartPr>
            <p14:xfrm>
              <a:off x="3638280" y="3839920"/>
              <a:ext cx="214920" cy="208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C217BE2-546F-4A1F-8AD5-0F309535A4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20310" y="3822280"/>
                <a:ext cx="2505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14:cNvPr>
              <p14:cNvContentPartPr/>
              <p14:nvPr/>
            </p14:nvContentPartPr>
            <p14:xfrm>
              <a:off x="4856880" y="3636880"/>
              <a:ext cx="162000" cy="503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511C4EF-3CFC-4AD4-8DC7-5E35B1427A1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39240" y="3619240"/>
                <a:ext cx="19764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14:cNvPr>
              <p14:cNvContentPartPr/>
              <p14:nvPr/>
            </p14:nvContentPartPr>
            <p14:xfrm>
              <a:off x="5272680" y="3817600"/>
              <a:ext cx="267120" cy="175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3117AF0-36D9-499F-ABC5-0B5D5424CCB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54680" y="3799600"/>
                <a:ext cx="3027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14:cNvPr>
              <p14:cNvContentPartPr/>
              <p14:nvPr/>
            </p14:nvContentPartPr>
            <p14:xfrm>
              <a:off x="5618280" y="371824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E82A848-F08E-462C-937A-AF187D3F730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600280" y="370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14:cNvPr>
              <p14:cNvContentPartPr/>
              <p14:nvPr/>
            </p14:nvContentPartPr>
            <p14:xfrm>
              <a:off x="5992680" y="3810760"/>
              <a:ext cx="459360" cy="184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93008AF-E26F-45AD-83D5-34436325AFD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974666" y="3792760"/>
                <a:ext cx="495028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14:cNvPr>
              <p14:cNvContentPartPr/>
              <p14:nvPr/>
            </p14:nvContentPartPr>
            <p14:xfrm>
              <a:off x="5628000" y="3850360"/>
              <a:ext cx="271440" cy="153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547D141-E844-4A47-8166-1BB1B390389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10000" y="3832720"/>
                <a:ext cx="3070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14:cNvPr>
              <p14:cNvContentPartPr/>
              <p14:nvPr/>
            </p14:nvContentPartPr>
            <p14:xfrm>
              <a:off x="6837240" y="3702760"/>
              <a:ext cx="177840" cy="20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4B3AEC2-8893-4778-A2D5-AD3C7B1A674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819600" y="3685120"/>
                <a:ext cx="2134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14:cNvPr>
              <p14:cNvContentPartPr/>
              <p14:nvPr/>
            </p14:nvContentPartPr>
            <p14:xfrm>
              <a:off x="6867840" y="3538600"/>
              <a:ext cx="130680" cy="10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218A480-21E9-4705-885C-B7064B114A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849840" y="3520600"/>
                <a:ext cx="1663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14:cNvPr>
              <p14:cNvContentPartPr/>
              <p14:nvPr/>
            </p14:nvContentPartPr>
            <p14:xfrm>
              <a:off x="7182480" y="3758560"/>
              <a:ext cx="127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AD76BE6-95D7-4811-A93C-C53ED3BA8F4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164840" y="3740920"/>
                <a:ext cx="163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14:cNvPr>
              <p14:cNvContentPartPr/>
              <p14:nvPr/>
            </p14:nvContentPartPr>
            <p14:xfrm>
              <a:off x="7162680" y="3846400"/>
              <a:ext cx="13212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BB1EF3-F57D-4B7C-9291-144C2AB5DCE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44680" y="3828400"/>
                <a:ext cx="167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14:cNvPr>
              <p14:cNvContentPartPr/>
              <p14:nvPr/>
            </p14:nvContentPartPr>
            <p14:xfrm>
              <a:off x="7477320" y="3725440"/>
              <a:ext cx="600840" cy="151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B644520-4ED5-45F6-A97D-87C0AC4EE2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459680" y="3707800"/>
                <a:ext cx="6364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14:cNvPr>
              <p14:cNvContentPartPr/>
              <p14:nvPr/>
            </p14:nvContentPartPr>
            <p14:xfrm>
              <a:off x="7680720" y="3536440"/>
              <a:ext cx="281520" cy="82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22829B-D98D-4F44-A9AB-95BCC9C4638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62720" y="3518800"/>
                <a:ext cx="317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14:cNvPr>
              <p14:cNvContentPartPr/>
              <p14:nvPr/>
            </p14:nvContentPartPr>
            <p14:xfrm>
              <a:off x="8452920" y="3619240"/>
              <a:ext cx="133560" cy="206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5674A10-65E3-45C4-8C3C-5D1A17A5C45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434920" y="3601240"/>
                <a:ext cx="1692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14:cNvPr>
              <p14:cNvContentPartPr/>
              <p14:nvPr/>
            </p14:nvContentPartPr>
            <p14:xfrm>
              <a:off x="8188320" y="3657400"/>
              <a:ext cx="156240" cy="20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9C767C7-1470-41D8-92D5-7C1FD1FDE7A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170320" y="3639400"/>
                <a:ext cx="19188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14:cNvPr>
              <p14:cNvContentPartPr/>
              <p14:nvPr/>
            </p14:nvContentPartPr>
            <p14:xfrm>
              <a:off x="8483160" y="3424840"/>
              <a:ext cx="145800" cy="15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EA88E23-4811-416B-B135-7F30C22EA6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465520" y="3406840"/>
                <a:ext cx="1814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5D95B9F-CD10-4810-8FFE-EC3D99A420CE}"/>
                  </a:ext>
                </a:extLst>
              </p14:cNvPr>
              <p14:cNvContentPartPr/>
              <p14:nvPr/>
            </p14:nvContentPartPr>
            <p14:xfrm>
              <a:off x="558480" y="4571440"/>
              <a:ext cx="913320" cy="338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5D95B9F-CD10-4810-8FFE-EC3D99A420C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40840" y="4553800"/>
                <a:ext cx="9489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27137EF-1A91-419A-9222-9E7332461E3A}"/>
                  </a:ext>
                </a:extLst>
              </p14:cNvPr>
              <p14:cNvContentPartPr/>
              <p14:nvPr/>
            </p14:nvContentPartPr>
            <p14:xfrm>
              <a:off x="2057160" y="4774840"/>
              <a:ext cx="300600" cy="174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27137EF-1A91-419A-9222-9E7332461E3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039160" y="4756840"/>
                <a:ext cx="336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C256B93-1C2E-4E0A-8784-CE44D8295B43}"/>
                  </a:ext>
                </a:extLst>
              </p14:cNvPr>
              <p14:cNvContentPartPr/>
              <p14:nvPr/>
            </p14:nvContentPartPr>
            <p14:xfrm>
              <a:off x="2052120" y="4594480"/>
              <a:ext cx="186120" cy="8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C256B93-1C2E-4E0A-8784-CE44D8295B4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34120" y="4576480"/>
                <a:ext cx="221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DF810C0-9342-461D-A1CF-840ED9062BE4}"/>
                  </a:ext>
                </a:extLst>
              </p14:cNvPr>
              <p14:cNvContentPartPr/>
              <p14:nvPr/>
            </p14:nvContentPartPr>
            <p14:xfrm>
              <a:off x="2509320" y="4785280"/>
              <a:ext cx="155520" cy="14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DF810C0-9342-461D-A1CF-840ED9062BE4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491320" y="4767280"/>
                <a:ext cx="191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0622C7-550A-4CF1-8F9D-8D4C48777C63}"/>
                  </a:ext>
                </a:extLst>
              </p14:cNvPr>
              <p14:cNvContentPartPr/>
              <p14:nvPr/>
            </p14:nvContentPartPr>
            <p14:xfrm>
              <a:off x="2498880" y="4886440"/>
              <a:ext cx="131040" cy="111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0622C7-550A-4CF1-8F9D-8D4C48777C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481240" y="486880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ACD9748-A904-432F-A184-0F2928612C8D}"/>
                  </a:ext>
                </a:extLst>
              </p14:cNvPr>
              <p14:cNvContentPartPr/>
              <p14:nvPr/>
            </p14:nvContentPartPr>
            <p14:xfrm>
              <a:off x="2801640" y="4713640"/>
              <a:ext cx="235080" cy="221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ACD9748-A904-432F-A184-0F2928612C8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783640" y="4696000"/>
                <a:ext cx="2707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7A51AF7-29EA-4187-A770-D6059545FD55}"/>
                  </a:ext>
                </a:extLst>
              </p14:cNvPr>
              <p14:cNvContentPartPr/>
              <p14:nvPr/>
            </p14:nvContentPartPr>
            <p14:xfrm>
              <a:off x="3433440" y="4717240"/>
              <a:ext cx="155880" cy="219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7A51AF7-29EA-4187-A770-D6059545FD5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415800" y="4699240"/>
                <a:ext cx="19152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0ED3C7-4BE6-422D-B6F7-8424FF821965}"/>
                  </a:ext>
                </a:extLst>
              </p14:cNvPr>
              <p14:cNvContentPartPr/>
              <p14:nvPr/>
            </p14:nvContentPartPr>
            <p14:xfrm>
              <a:off x="3453960" y="4546960"/>
              <a:ext cx="119880" cy="756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0ED3C7-4BE6-422D-B6F7-8424FF82196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435960" y="4528960"/>
                <a:ext cx="15552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B365313-E24D-4827-9ECF-6A1DB2A2BFC5}"/>
                  </a:ext>
                </a:extLst>
              </p14:cNvPr>
              <p14:cNvContentPartPr/>
              <p14:nvPr/>
            </p14:nvContentPartPr>
            <p14:xfrm>
              <a:off x="2753040" y="4569640"/>
              <a:ext cx="195480" cy="8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B365313-E24D-4827-9ECF-6A1DB2A2BFC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735400" y="4552000"/>
                <a:ext cx="23112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CD5E32D-4C0A-4767-9B88-616552611396}"/>
                  </a:ext>
                </a:extLst>
              </p14:cNvPr>
              <p14:cNvContentPartPr/>
              <p14:nvPr/>
            </p14:nvContentPartPr>
            <p14:xfrm>
              <a:off x="3768960" y="4724080"/>
              <a:ext cx="165960" cy="228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CD5E32D-4C0A-4767-9B88-61655261139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750960" y="4706080"/>
                <a:ext cx="2016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E117BD2-F54F-408C-A7C7-E8F227EDFD3D}"/>
                  </a:ext>
                </a:extLst>
              </p14:cNvPr>
              <p14:cNvContentPartPr/>
              <p14:nvPr/>
            </p14:nvContentPartPr>
            <p14:xfrm>
              <a:off x="3149400" y="4764760"/>
              <a:ext cx="155160" cy="190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E117BD2-F54F-408C-A7C7-E8F227EDFD3D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31760" y="4747120"/>
                <a:ext cx="190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64E5ABE-996A-4B47-8D09-DD54C1211E41}"/>
                  </a:ext>
                </a:extLst>
              </p14:cNvPr>
              <p14:cNvContentPartPr/>
              <p14:nvPr/>
            </p14:nvContentPartPr>
            <p14:xfrm>
              <a:off x="4094040" y="4507360"/>
              <a:ext cx="1949400" cy="4140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64E5ABE-996A-4B47-8D09-DD54C1211E41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076400" y="4489720"/>
                <a:ext cx="19850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8983611-2C13-4A7F-927A-D3BA4DB0A596}"/>
                  </a:ext>
                </a:extLst>
              </p14:cNvPr>
              <p14:cNvContentPartPr/>
              <p14:nvPr/>
            </p14:nvContentPartPr>
            <p14:xfrm>
              <a:off x="6187080" y="4510600"/>
              <a:ext cx="338400" cy="459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8983611-2C13-4A7F-927A-D3BA4DB0A596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169440" y="4492600"/>
                <a:ext cx="3740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FD20FB7-2B0F-4BB9-B2D3-564D67167538}"/>
                  </a:ext>
                </a:extLst>
              </p14:cNvPr>
              <p14:cNvContentPartPr/>
              <p14:nvPr/>
            </p14:nvContentPartPr>
            <p14:xfrm>
              <a:off x="1767000" y="4215040"/>
              <a:ext cx="4950360" cy="1019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FD20FB7-2B0F-4BB9-B2D3-564D6716753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1749360" y="4179400"/>
                <a:ext cx="4986000" cy="109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210821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264948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436460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722834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14:cNvPr>
              <p14:cNvContentPartPr/>
              <p14:nvPr/>
            </p14:nvContentPartPr>
            <p14:xfrm>
              <a:off x="3560520" y="2844520"/>
              <a:ext cx="14796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542880" y="2826520"/>
                <a:ext cx="18360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14:cNvPr>
              <p14:cNvContentPartPr/>
              <p14:nvPr/>
            </p14:nvContentPartPr>
            <p14:xfrm>
              <a:off x="3667080" y="2812120"/>
              <a:ext cx="172440" cy="24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649080" y="2794120"/>
                <a:ext cx="2080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14:cNvPr>
              <p14:cNvContentPartPr/>
              <p14:nvPr/>
            </p14:nvContentPartPr>
            <p14:xfrm>
              <a:off x="3888120" y="2946400"/>
              <a:ext cx="14004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70480" y="2928760"/>
                <a:ext cx="1756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14:cNvPr>
              <p14:cNvContentPartPr/>
              <p14:nvPr/>
            </p14:nvContentPartPr>
            <p14:xfrm>
              <a:off x="4071720" y="2947120"/>
              <a:ext cx="16344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53720" y="2929480"/>
                <a:ext cx="1990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14:cNvPr>
              <p14:cNvContentPartPr/>
              <p14:nvPr/>
            </p14:nvContentPartPr>
            <p14:xfrm>
              <a:off x="4253160" y="2783680"/>
              <a:ext cx="196200" cy="30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235160" y="2766040"/>
                <a:ext cx="2318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14:cNvPr>
              <p14:cNvContentPartPr/>
              <p14:nvPr/>
            </p14:nvContentPartPr>
            <p14:xfrm>
              <a:off x="4724040" y="2793760"/>
              <a:ext cx="20520" cy="286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706400" y="2775760"/>
                <a:ext cx="561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14:cNvPr>
              <p14:cNvContentPartPr/>
              <p14:nvPr/>
            </p14:nvContentPartPr>
            <p14:xfrm>
              <a:off x="4602000" y="2935240"/>
              <a:ext cx="25560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4360" y="291760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14:cNvPr>
              <p14:cNvContentPartPr/>
              <p14:nvPr/>
            </p14:nvContentPartPr>
            <p14:xfrm>
              <a:off x="4896840" y="2925880"/>
              <a:ext cx="114480" cy="12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78840" y="29078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14:cNvPr>
              <p14:cNvContentPartPr/>
              <p14:nvPr/>
            </p14:nvContentPartPr>
            <p14:xfrm>
              <a:off x="5216160" y="2703040"/>
              <a:ext cx="1846080" cy="37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98160" y="2685400"/>
                <a:ext cx="18817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14:cNvPr>
              <p14:cNvContentPartPr/>
              <p14:nvPr/>
            </p14:nvContentPartPr>
            <p14:xfrm>
              <a:off x="7406400" y="2869720"/>
              <a:ext cx="147960" cy="20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388760" y="2852080"/>
                <a:ext cx="1836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14:cNvPr>
              <p14:cNvContentPartPr/>
              <p14:nvPr/>
            </p14:nvContentPartPr>
            <p14:xfrm>
              <a:off x="7395960" y="2659120"/>
              <a:ext cx="178920" cy="89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78320" y="2641120"/>
                <a:ext cx="214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14:cNvPr>
              <p14:cNvContentPartPr/>
              <p14:nvPr/>
            </p14:nvContentPartPr>
            <p14:xfrm>
              <a:off x="7791600" y="2703400"/>
              <a:ext cx="790920" cy="510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773952" y="2685400"/>
                <a:ext cx="826576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14:cNvPr>
              <p14:cNvContentPartPr/>
              <p14:nvPr/>
            </p14:nvContentPartPr>
            <p14:xfrm>
              <a:off x="8744880" y="3058000"/>
              <a:ext cx="6480" cy="18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26880" y="3040000"/>
                <a:ext cx="42120" cy="5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217163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14:cNvPr>
              <p14:cNvContentPartPr/>
              <p14:nvPr/>
            </p14:nvContentPartPr>
            <p14:xfrm>
              <a:off x="3560520" y="2844520"/>
              <a:ext cx="14796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542880" y="2826520"/>
                <a:ext cx="18360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14:cNvPr>
              <p14:cNvContentPartPr/>
              <p14:nvPr/>
            </p14:nvContentPartPr>
            <p14:xfrm>
              <a:off x="3667080" y="2812120"/>
              <a:ext cx="172440" cy="24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649080" y="2794120"/>
                <a:ext cx="2080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14:cNvPr>
              <p14:cNvContentPartPr/>
              <p14:nvPr/>
            </p14:nvContentPartPr>
            <p14:xfrm>
              <a:off x="3888120" y="2946400"/>
              <a:ext cx="14004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70480" y="2928760"/>
                <a:ext cx="1756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14:cNvPr>
              <p14:cNvContentPartPr/>
              <p14:nvPr/>
            </p14:nvContentPartPr>
            <p14:xfrm>
              <a:off x="4071720" y="2947120"/>
              <a:ext cx="16344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53720" y="2929480"/>
                <a:ext cx="1990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14:cNvPr>
              <p14:cNvContentPartPr/>
              <p14:nvPr/>
            </p14:nvContentPartPr>
            <p14:xfrm>
              <a:off x="4253160" y="2783680"/>
              <a:ext cx="196200" cy="30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235160" y="2766040"/>
                <a:ext cx="2318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14:cNvPr>
              <p14:cNvContentPartPr/>
              <p14:nvPr/>
            </p14:nvContentPartPr>
            <p14:xfrm>
              <a:off x="4724040" y="2793760"/>
              <a:ext cx="20520" cy="286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706400" y="2775760"/>
                <a:ext cx="561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14:cNvPr>
              <p14:cNvContentPartPr/>
              <p14:nvPr/>
            </p14:nvContentPartPr>
            <p14:xfrm>
              <a:off x="4602000" y="2935240"/>
              <a:ext cx="25560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4360" y="291760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14:cNvPr>
              <p14:cNvContentPartPr/>
              <p14:nvPr/>
            </p14:nvContentPartPr>
            <p14:xfrm>
              <a:off x="4896840" y="2925880"/>
              <a:ext cx="114480" cy="12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78840" y="29078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14:cNvPr>
              <p14:cNvContentPartPr/>
              <p14:nvPr/>
            </p14:nvContentPartPr>
            <p14:xfrm>
              <a:off x="5216160" y="2703040"/>
              <a:ext cx="1846080" cy="37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98160" y="2685400"/>
                <a:ext cx="18817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14:cNvPr>
              <p14:cNvContentPartPr/>
              <p14:nvPr/>
            </p14:nvContentPartPr>
            <p14:xfrm>
              <a:off x="7406400" y="2869720"/>
              <a:ext cx="147960" cy="20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388760" y="2852080"/>
                <a:ext cx="1836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14:cNvPr>
              <p14:cNvContentPartPr/>
              <p14:nvPr/>
            </p14:nvContentPartPr>
            <p14:xfrm>
              <a:off x="7395960" y="2659120"/>
              <a:ext cx="178920" cy="89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78320" y="2641120"/>
                <a:ext cx="214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14:cNvPr>
              <p14:cNvContentPartPr/>
              <p14:nvPr/>
            </p14:nvContentPartPr>
            <p14:xfrm>
              <a:off x="7791600" y="2703400"/>
              <a:ext cx="790920" cy="510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773952" y="2685400"/>
                <a:ext cx="826576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14:cNvPr>
              <p14:cNvContentPartPr/>
              <p14:nvPr/>
            </p14:nvContentPartPr>
            <p14:xfrm>
              <a:off x="8744880" y="3058000"/>
              <a:ext cx="6480" cy="18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26880" y="3040000"/>
                <a:ext cx="421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14:cNvPr>
              <p14:cNvContentPartPr/>
              <p14:nvPr/>
            </p14:nvContentPartPr>
            <p14:xfrm>
              <a:off x="6579120" y="3301720"/>
              <a:ext cx="1903320" cy="430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561480" y="3284080"/>
                <a:ext cx="193896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14:cNvPr>
              <p14:cNvContentPartPr/>
              <p14:nvPr/>
            </p14:nvContentPartPr>
            <p14:xfrm>
              <a:off x="5249280" y="3365800"/>
              <a:ext cx="1060920" cy="40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231280" y="3348160"/>
                <a:ext cx="10965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14:cNvPr>
              <p14:cNvContentPartPr/>
              <p14:nvPr/>
            </p14:nvContentPartPr>
            <p14:xfrm>
              <a:off x="3524880" y="3325480"/>
              <a:ext cx="1482120" cy="606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507240" y="3307840"/>
                <a:ext cx="151776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14:cNvPr>
              <p14:cNvContentPartPr/>
              <p14:nvPr/>
            </p14:nvContentPartPr>
            <p14:xfrm>
              <a:off x="5264400" y="4005520"/>
              <a:ext cx="244440" cy="468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246760" y="3987880"/>
                <a:ext cx="28008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14:cNvPr>
              <p14:cNvContentPartPr/>
              <p14:nvPr/>
            </p14:nvContentPartPr>
            <p14:xfrm>
              <a:off x="4754640" y="4147000"/>
              <a:ext cx="189000" cy="182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736640" y="4129000"/>
                <a:ext cx="2246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14:cNvPr>
              <p14:cNvContentPartPr/>
              <p14:nvPr/>
            </p14:nvContentPartPr>
            <p14:xfrm>
              <a:off x="4068840" y="4165360"/>
              <a:ext cx="523440" cy="173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50852" y="4147360"/>
                <a:ext cx="559056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14:cNvPr>
              <p14:cNvContentPartPr/>
              <p14:nvPr/>
            </p14:nvContentPartPr>
            <p14:xfrm>
              <a:off x="3129240" y="4033240"/>
              <a:ext cx="617760" cy="294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111250" y="4015600"/>
                <a:ext cx="653379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14:cNvPr>
              <p14:cNvContentPartPr/>
              <p14:nvPr/>
            </p14:nvContentPartPr>
            <p14:xfrm>
              <a:off x="2456040" y="4125400"/>
              <a:ext cx="442800" cy="213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2438386" y="4107400"/>
                <a:ext cx="478469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14:cNvPr>
              <p14:cNvContentPartPr/>
              <p14:nvPr/>
            </p14:nvContentPartPr>
            <p14:xfrm>
              <a:off x="5882160" y="3904720"/>
              <a:ext cx="1647360" cy="395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864520" y="3886736"/>
                <a:ext cx="1683000" cy="4312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3187034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14:cNvPr>
              <p14:cNvContentPartPr/>
              <p14:nvPr/>
            </p14:nvContentPartPr>
            <p14:xfrm>
              <a:off x="3560520" y="2844520"/>
              <a:ext cx="14796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542880" y="2826520"/>
                <a:ext cx="18360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14:cNvPr>
              <p14:cNvContentPartPr/>
              <p14:nvPr/>
            </p14:nvContentPartPr>
            <p14:xfrm>
              <a:off x="3667080" y="2812120"/>
              <a:ext cx="172440" cy="24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649080" y="2794120"/>
                <a:ext cx="2080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14:cNvPr>
              <p14:cNvContentPartPr/>
              <p14:nvPr/>
            </p14:nvContentPartPr>
            <p14:xfrm>
              <a:off x="3888120" y="2946400"/>
              <a:ext cx="14004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70480" y="2928760"/>
                <a:ext cx="1756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14:cNvPr>
              <p14:cNvContentPartPr/>
              <p14:nvPr/>
            </p14:nvContentPartPr>
            <p14:xfrm>
              <a:off x="4071720" y="2947120"/>
              <a:ext cx="16344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53720" y="2929480"/>
                <a:ext cx="1990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14:cNvPr>
              <p14:cNvContentPartPr/>
              <p14:nvPr/>
            </p14:nvContentPartPr>
            <p14:xfrm>
              <a:off x="4253160" y="2783680"/>
              <a:ext cx="196200" cy="30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235160" y="2766040"/>
                <a:ext cx="2318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14:cNvPr>
              <p14:cNvContentPartPr/>
              <p14:nvPr/>
            </p14:nvContentPartPr>
            <p14:xfrm>
              <a:off x="4724040" y="2793760"/>
              <a:ext cx="20520" cy="286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706400" y="2775760"/>
                <a:ext cx="561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14:cNvPr>
              <p14:cNvContentPartPr/>
              <p14:nvPr/>
            </p14:nvContentPartPr>
            <p14:xfrm>
              <a:off x="4602000" y="2935240"/>
              <a:ext cx="25560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4360" y="291760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14:cNvPr>
              <p14:cNvContentPartPr/>
              <p14:nvPr/>
            </p14:nvContentPartPr>
            <p14:xfrm>
              <a:off x="4896840" y="2925880"/>
              <a:ext cx="114480" cy="12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78840" y="29078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14:cNvPr>
              <p14:cNvContentPartPr/>
              <p14:nvPr/>
            </p14:nvContentPartPr>
            <p14:xfrm>
              <a:off x="5216160" y="2703040"/>
              <a:ext cx="1846080" cy="37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98160" y="2685400"/>
                <a:ext cx="18817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14:cNvPr>
              <p14:cNvContentPartPr/>
              <p14:nvPr/>
            </p14:nvContentPartPr>
            <p14:xfrm>
              <a:off x="7406400" y="2869720"/>
              <a:ext cx="147960" cy="20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388760" y="2852080"/>
                <a:ext cx="1836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14:cNvPr>
              <p14:cNvContentPartPr/>
              <p14:nvPr/>
            </p14:nvContentPartPr>
            <p14:xfrm>
              <a:off x="7395960" y="2659120"/>
              <a:ext cx="178920" cy="89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78320" y="2641120"/>
                <a:ext cx="214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14:cNvPr>
              <p14:cNvContentPartPr/>
              <p14:nvPr/>
            </p14:nvContentPartPr>
            <p14:xfrm>
              <a:off x="7791600" y="2703400"/>
              <a:ext cx="790920" cy="510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773952" y="2685400"/>
                <a:ext cx="826576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14:cNvPr>
              <p14:cNvContentPartPr/>
              <p14:nvPr/>
            </p14:nvContentPartPr>
            <p14:xfrm>
              <a:off x="8744880" y="3058000"/>
              <a:ext cx="6480" cy="18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26880" y="3040000"/>
                <a:ext cx="421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14:cNvPr>
              <p14:cNvContentPartPr/>
              <p14:nvPr/>
            </p14:nvContentPartPr>
            <p14:xfrm>
              <a:off x="6579120" y="3301720"/>
              <a:ext cx="1903320" cy="430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561480" y="3284080"/>
                <a:ext cx="193896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14:cNvPr>
              <p14:cNvContentPartPr/>
              <p14:nvPr/>
            </p14:nvContentPartPr>
            <p14:xfrm>
              <a:off x="5249280" y="3365800"/>
              <a:ext cx="1060920" cy="40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231280" y="3348160"/>
                <a:ext cx="10965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14:cNvPr>
              <p14:cNvContentPartPr/>
              <p14:nvPr/>
            </p14:nvContentPartPr>
            <p14:xfrm>
              <a:off x="3524880" y="3325480"/>
              <a:ext cx="1482120" cy="606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507240" y="3307840"/>
                <a:ext cx="151776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14:cNvPr>
              <p14:cNvContentPartPr/>
              <p14:nvPr/>
            </p14:nvContentPartPr>
            <p14:xfrm>
              <a:off x="5264400" y="4005520"/>
              <a:ext cx="244440" cy="468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246760" y="3987880"/>
                <a:ext cx="28008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14:cNvPr>
              <p14:cNvContentPartPr/>
              <p14:nvPr/>
            </p14:nvContentPartPr>
            <p14:xfrm>
              <a:off x="4754640" y="4147000"/>
              <a:ext cx="189000" cy="182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736640" y="4129000"/>
                <a:ext cx="2246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14:cNvPr>
              <p14:cNvContentPartPr/>
              <p14:nvPr/>
            </p14:nvContentPartPr>
            <p14:xfrm>
              <a:off x="4068840" y="4165360"/>
              <a:ext cx="523440" cy="173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50852" y="4147360"/>
                <a:ext cx="559056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14:cNvPr>
              <p14:cNvContentPartPr/>
              <p14:nvPr/>
            </p14:nvContentPartPr>
            <p14:xfrm>
              <a:off x="3129240" y="4033240"/>
              <a:ext cx="617760" cy="294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111250" y="4015600"/>
                <a:ext cx="653379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14:cNvPr>
              <p14:cNvContentPartPr/>
              <p14:nvPr/>
            </p14:nvContentPartPr>
            <p14:xfrm>
              <a:off x="2456040" y="4125400"/>
              <a:ext cx="442800" cy="213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2438386" y="4107400"/>
                <a:ext cx="478469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14:cNvPr>
              <p14:cNvContentPartPr/>
              <p14:nvPr/>
            </p14:nvContentPartPr>
            <p14:xfrm>
              <a:off x="5882160" y="3904720"/>
              <a:ext cx="1647360" cy="395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864520" y="3886736"/>
                <a:ext cx="1683000" cy="431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5B1BB18-C8EE-4B69-9DDC-606886FE63BD}"/>
                  </a:ext>
                </a:extLst>
              </p14:cNvPr>
              <p14:cNvContentPartPr/>
              <p14:nvPr/>
            </p14:nvContentPartPr>
            <p14:xfrm>
              <a:off x="7876200" y="3982120"/>
              <a:ext cx="127800" cy="408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5B1BB18-C8EE-4B69-9DDC-606886FE63B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858200" y="3964480"/>
                <a:ext cx="1634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C2EB04A-DBCA-490E-8BC6-0D01F91AA91E}"/>
                  </a:ext>
                </a:extLst>
              </p14:cNvPr>
              <p14:cNvContentPartPr/>
              <p14:nvPr/>
            </p14:nvContentPartPr>
            <p14:xfrm>
              <a:off x="8178240" y="3882760"/>
              <a:ext cx="824040" cy="375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C2EB04A-DBCA-490E-8BC6-0D01F91AA91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160600" y="3864777"/>
                <a:ext cx="859680" cy="411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B69821-DE0F-4B7C-8609-05EACCED1253}"/>
                  </a:ext>
                </a:extLst>
              </p14:cNvPr>
              <p14:cNvContentPartPr/>
              <p14:nvPr/>
            </p14:nvContentPartPr>
            <p14:xfrm>
              <a:off x="3017280" y="4366960"/>
              <a:ext cx="282600" cy="369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B69821-DE0F-4B7C-8609-05EACCED1253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999640" y="4349320"/>
                <a:ext cx="31824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CE60052-EE5A-4FBC-BFDE-29C3FC942F3C}"/>
                  </a:ext>
                </a:extLst>
              </p14:cNvPr>
              <p14:cNvContentPartPr/>
              <p14:nvPr/>
            </p14:nvContentPartPr>
            <p14:xfrm>
              <a:off x="1795800" y="4378480"/>
              <a:ext cx="966600" cy="465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CE60052-EE5A-4FBC-BFDE-29C3FC942F3C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777800" y="4360494"/>
                <a:ext cx="1002240" cy="50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6EDF463-8EF3-4963-BA5E-9CE10558E827}"/>
                  </a:ext>
                </a:extLst>
              </p14:cNvPr>
              <p14:cNvContentPartPr/>
              <p14:nvPr/>
            </p14:nvContentPartPr>
            <p14:xfrm>
              <a:off x="801120" y="4422760"/>
              <a:ext cx="703080" cy="342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6EDF463-8EF3-4963-BA5E-9CE10558E82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83120" y="4405120"/>
                <a:ext cx="7387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A66D01-5549-4CC3-B0E8-2D458B47E0D5}"/>
                  </a:ext>
                </a:extLst>
              </p14:cNvPr>
              <p14:cNvContentPartPr/>
              <p14:nvPr/>
            </p14:nvContentPartPr>
            <p14:xfrm>
              <a:off x="3457920" y="4744240"/>
              <a:ext cx="6840" cy="4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A66D01-5549-4CC3-B0E8-2D458B47E0D5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3440280" y="4726600"/>
                <a:ext cx="42480" cy="3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39855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14:cNvPr>
              <p14:cNvContentPartPr/>
              <p14:nvPr/>
            </p14:nvContentPartPr>
            <p14:xfrm>
              <a:off x="3560520" y="2844520"/>
              <a:ext cx="147960" cy="343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480770A-2209-451A-B6D7-11AAE575E43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542880" y="2826520"/>
                <a:ext cx="18360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14:cNvPr>
              <p14:cNvContentPartPr/>
              <p14:nvPr/>
            </p14:nvContentPartPr>
            <p14:xfrm>
              <a:off x="3667080" y="2812120"/>
              <a:ext cx="172440" cy="24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A2987-1160-4533-940A-A5147F84CB0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649080" y="2794120"/>
                <a:ext cx="2080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14:cNvPr>
              <p14:cNvContentPartPr/>
              <p14:nvPr/>
            </p14:nvContentPartPr>
            <p14:xfrm>
              <a:off x="3888120" y="2946400"/>
              <a:ext cx="14004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FC22CFA-B745-404C-9E25-27BEFC7DF21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70480" y="2928760"/>
                <a:ext cx="1756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14:cNvPr>
              <p14:cNvContentPartPr/>
              <p14:nvPr/>
            </p14:nvContentPartPr>
            <p14:xfrm>
              <a:off x="4071720" y="2947120"/>
              <a:ext cx="16344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B8FA54-F26E-4D72-8493-76ADD8B5658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53720" y="2929480"/>
                <a:ext cx="1990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14:cNvPr>
              <p14:cNvContentPartPr/>
              <p14:nvPr/>
            </p14:nvContentPartPr>
            <p14:xfrm>
              <a:off x="4253160" y="2783680"/>
              <a:ext cx="196200" cy="30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96A952-B3B2-4DF1-8B5D-20BA3C18420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235160" y="2766040"/>
                <a:ext cx="2318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14:cNvPr>
              <p14:cNvContentPartPr/>
              <p14:nvPr/>
            </p14:nvContentPartPr>
            <p14:xfrm>
              <a:off x="4724040" y="2793760"/>
              <a:ext cx="20520" cy="286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478F901-F5EB-4A83-99AE-E77D780BF62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706400" y="2775760"/>
                <a:ext cx="561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14:cNvPr>
              <p14:cNvContentPartPr/>
              <p14:nvPr/>
            </p14:nvContentPartPr>
            <p14:xfrm>
              <a:off x="4602000" y="2935240"/>
              <a:ext cx="25560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265D1E-15D0-4D90-B4AF-3A92794336D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4360" y="291760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14:cNvPr>
              <p14:cNvContentPartPr/>
              <p14:nvPr/>
            </p14:nvContentPartPr>
            <p14:xfrm>
              <a:off x="4896840" y="2925880"/>
              <a:ext cx="114480" cy="126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1F0C1-C5C2-4798-99B6-9C39BD1843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878840" y="29078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14:cNvPr>
              <p14:cNvContentPartPr/>
              <p14:nvPr/>
            </p14:nvContentPartPr>
            <p14:xfrm>
              <a:off x="5216160" y="2703040"/>
              <a:ext cx="1846080" cy="37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A3E856-7620-49BC-842B-26FB2830AF4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198160" y="2685400"/>
                <a:ext cx="18817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14:cNvPr>
              <p14:cNvContentPartPr/>
              <p14:nvPr/>
            </p14:nvContentPartPr>
            <p14:xfrm>
              <a:off x="7406400" y="2869720"/>
              <a:ext cx="147960" cy="20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AD85363-5CA1-40B3-8B32-47DBB1DE1A3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388760" y="2852080"/>
                <a:ext cx="18360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14:cNvPr>
              <p14:cNvContentPartPr/>
              <p14:nvPr/>
            </p14:nvContentPartPr>
            <p14:xfrm>
              <a:off x="7395960" y="2659120"/>
              <a:ext cx="178920" cy="89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D19E10C-4D42-422A-BB00-AA2F961EE8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78320" y="2641120"/>
                <a:ext cx="2145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14:cNvPr>
              <p14:cNvContentPartPr/>
              <p14:nvPr/>
            </p14:nvContentPartPr>
            <p14:xfrm>
              <a:off x="7791600" y="2703400"/>
              <a:ext cx="790920" cy="510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F35496A-9EEE-4E71-835F-3D49E648101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773952" y="2685400"/>
                <a:ext cx="826576" cy="5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14:cNvPr>
              <p14:cNvContentPartPr/>
              <p14:nvPr/>
            </p14:nvContentPartPr>
            <p14:xfrm>
              <a:off x="8744880" y="3058000"/>
              <a:ext cx="6480" cy="18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3AD57D-0CB8-4BE9-9560-340B53B11767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726880" y="3040000"/>
                <a:ext cx="421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14:cNvPr>
              <p14:cNvContentPartPr/>
              <p14:nvPr/>
            </p14:nvContentPartPr>
            <p14:xfrm>
              <a:off x="6579120" y="3301720"/>
              <a:ext cx="1903320" cy="430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5E6D1ED-ABCB-4D83-84AA-B6C92CDD21B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561480" y="3284080"/>
                <a:ext cx="193896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14:cNvPr>
              <p14:cNvContentPartPr/>
              <p14:nvPr/>
            </p14:nvContentPartPr>
            <p14:xfrm>
              <a:off x="5249280" y="3365800"/>
              <a:ext cx="1060920" cy="40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84F3009-4FCF-4DBF-8F05-46F758D9848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231280" y="3348160"/>
                <a:ext cx="109656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14:cNvPr>
              <p14:cNvContentPartPr/>
              <p14:nvPr/>
            </p14:nvContentPartPr>
            <p14:xfrm>
              <a:off x="3524880" y="3325480"/>
              <a:ext cx="1482120" cy="606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3C91AF6-0A32-42AA-B1CE-F8E5C3149391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507240" y="3307840"/>
                <a:ext cx="151776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14:cNvPr>
              <p14:cNvContentPartPr/>
              <p14:nvPr/>
            </p14:nvContentPartPr>
            <p14:xfrm>
              <a:off x="5264400" y="4005520"/>
              <a:ext cx="244440" cy="468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44D4A3C-0C50-4E63-8994-82C971B090E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246760" y="3987880"/>
                <a:ext cx="28008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14:cNvPr>
              <p14:cNvContentPartPr/>
              <p14:nvPr/>
            </p14:nvContentPartPr>
            <p14:xfrm>
              <a:off x="4754640" y="4147000"/>
              <a:ext cx="189000" cy="182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5F3CC58-9343-4AED-A819-CBB756301DF5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736640" y="4129000"/>
                <a:ext cx="2246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14:cNvPr>
              <p14:cNvContentPartPr/>
              <p14:nvPr/>
            </p14:nvContentPartPr>
            <p14:xfrm>
              <a:off x="4068840" y="4165360"/>
              <a:ext cx="523440" cy="173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7AAD3C3-E197-4CEF-ACCF-C817F30A3152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50852" y="4147360"/>
                <a:ext cx="559056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14:cNvPr>
              <p14:cNvContentPartPr/>
              <p14:nvPr/>
            </p14:nvContentPartPr>
            <p14:xfrm>
              <a:off x="3129240" y="4033240"/>
              <a:ext cx="617760" cy="294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005C815-9605-42F4-A645-3830B460CE1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111250" y="4015600"/>
                <a:ext cx="653379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14:cNvPr>
              <p14:cNvContentPartPr/>
              <p14:nvPr/>
            </p14:nvContentPartPr>
            <p14:xfrm>
              <a:off x="2456040" y="4125400"/>
              <a:ext cx="442800" cy="2131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21CC470-89BE-45D8-8D91-27241A5A054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2438386" y="4107400"/>
                <a:ext cx="478469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14:cNvPr>
              <p14:cNvContentPartPr/>
              <p14:nvPr/>
            </p14:nvContentPartPr>
            <p14:xfrm>
              <a:off x="5882160" y="3904720"/>
              <a:ext cx="1647360" cy="395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0080A9C-F570-41EE-9618-FC47E218E107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864520" y="3886736"/>
                <a:ext cx="1683000" cy="431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5B1BB18-C8EE-4B69-9DDC-606886FE63BD}"/>
                  </a:ext>
                </a:extLst>
              </p14:cNvPr>
              <p14:cNvContentPartPr/>
              <p14:nvPr/>
            </p14:nvContentPartPr>
            <p14:xfrm>
              <a:off x="7876200" y="3982120"/>
              <a:ext cx="127800" cy="408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5B1BB18-C8EE-4B69-9DDC-606886FE63BD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858200" y="3964480"/>
                <a:ext cx="1634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C2EB04A-DBCA-490E-8BC6-0D01F91AA91E}"/>
                  </a:ext>
                </a:extLst>
              </p14:cNvPr>
              <p14:cNvContentPartPr/>
              <p14:nvPr/>
            </p14:nvContentPartPr>
            <p14:xfrm>
              <a:off x="8178240" y="3882760"/>
              <a:ext cx="824040" cy="375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C2EB04A-DBCA-490E-8BC6-0D01F91AA91E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160600" y="3864777"/>
                <a:ext cx="859680" cy="411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B69821-DE0F-4B7C-8609-05EACCED1253}"/>
                  </a:ext>
                </a:extLst>
              </p14:cNvPr>
              <p14:cNvContentPartPr/>
              <p14:nvPr/>
            </p14:nvContentPartPr>
            <p14:xfrm>
              <a:off x="3017280" y="4366960"/>
              <a:ext cx="282600" cy="369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B69821-DE0F-4B7C-8609-05EACCED1253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2999640" y="4349320"/>
                <a:ext cx="31824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CE60052-EE5A-4FBC-BFDE-29C3FC942F3C}"/>
                  </a:ext>
                </a:extLst>
              </p14:cNvPr>
              <p14:cNvContentPartPr/>
              <p14:nvPr/>
            </p14:nvContentPartPr>
            <p14:xfrm>
              <a:off x="1795800" y="4378480"/>
              <a:ext cx="966600" cy="465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CE60052-EE5A-4FBC-BFDE-29C3FC942F3C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777800" y="4360494"/>
                <a:ext cx="1002240" cy="50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6EDF463-8EF3-4963-BA5E-9CE10558E827}"/>
                  </a:ext>
                </a:extLst>
              </p14:cNvPr>
              <p14:cNvContentPartPr/>
              <p14:nvPr/>
            </p14:nvContentPartPr>
            <p14:xfrm>
              <a:off x="801120" y="4422760"/>
              <a:ext cx="703080" cy="342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6EDF463-8EF3-4963-BA5E-9CE10558E82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83120" y="4405120"/>
                <a:ext cx="7387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A66D01-5549-4CC3-B0E8-2D458B47E0D5}"/>
                  </a:ext>
                </a:extLst>
              </p14:cNvPr>
              <p14:cNvContentPartPr/>
              <p14:nvPr/>
            </p14:nvContentPartPr>
            <p14:xfrm>
              <a:off x="3457920" y="4744240"/>
              <a:ext cx="6840" cy="4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A66D01-5549-4CC3-B0E8-2D458B47E0D5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3440280" y="472660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11F4BB3-9C64-4595-AEF7-9DB5AAB164C6}"/>
                  </a:ext>
                </a:extLst>
              </p14:cNvPr>
              <p14:cNvContentPartPr/>
              <p14:nvPr/>
            </p14:nvContentPartPr>
            <p14:xfrm>
              <a:off x="3768960" y="4605280"/>
              <a:ext cx="61236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11F4BB3-9C64-4595-AEF7-9DB5AAB164C6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750960" y="4587280"/>
                <a:ext cx="6480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CF76675-33A8-4B56-9D9D-5C8236C7A5DA}"/>
                  </a:ext>
                </a:extLst>
              </p14:cNvPr>
              <p14:cNvContentPartPr/>
              <p14:nvPr/>
            </p14:nvContentPartPr>
            <p14:xfrm>
              <a:off x="3951840" y="4427080"/>
              <a:ext cx="29376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CF76675-33A8-4B56-9D9D-5C8236C7A5DA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934200" y="4409440"/>
                <a:ext cx="329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961791F-A2BA-4E67-8454-034141DFC54C}"/>
                  </a:ext>
                </a:extLst>
              </p14:cNvPr>
              <p14:cNvContentPartPr/>
              <p14:nvPr/>
            </p14:nvContentPartPr>
            <p14:xfrm>
              <a:off x="5740680" y="4618960"/>
              <a:ext cx="212760" cy="25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961791F-A2BA-4E67-8454-034141DFC54C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722680" y="4601320"/>
                <a:ext cx="2484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D1770BF-4538-424C-977A-EEBB49CC616C}"/>
                  </a:ext>
                </a:extLst>
              </p14:cNvPr>
              <p14:cNvContentPartPr/>
              <p14:nvPr/>
            </p14:nvContentPartPr>
            <p14:xfrm>
              <a:off x="6939840" y="4421680"/>
              <a:ext cx="1002960" cy="565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D1770BF-4538-424C-977A-EEBB49CC616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922200" y="4404040"/>
                <a:ext cx="103860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CF7506F-FCBD-4439-9701-D25C03E5DFB4}"/>
                  </a:ext>
                </a:extLst>
              </p14:cNvPr>
              <p14:cNvContentPartPr/>
              <p14:nvPr/>
            </p14:nvContentPartPr>
            <p14:xfrm>
              <a:off x="6060000" y="4469920"/>
              <a:ext cx="716760" cy="279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CF7506F-FCBD-4439-9701-D25C03E5DFB4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042000" y="4451920"/>
                <a:ext cx="7524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F8C759-68C5-430E-BA32-0612089C6E32}"/>
                  </a:ext>
                </a:extLst>
              </p14:cNvPr>
              <p14:cNvContentPartPr/>
              <p14:nvPr/>
            </p14:nvContentPartPr>
            <p14:xfrm>
              <a:off x="4631520" y="4521040"/>
              <a:ext cx="833400" cy="284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F8C759-68C5-430E-BA32-0612089C6E3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3880" y="4503040"/>
                <a:ext cx="8690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01C50D14-3D69-43A8-8232-84623CAAAB3B}"/>
                  </a:ext>
                </a:extLst>
              </p14:cNvPr>
              <p14:cNvContentPartPr/>
              <p14:nvPr/>
            </p14:nvContentPartPr>
            <p14:xfrm>
              <a:off x="1744320" y="5074360"/>
              <a:ext cx="254520" cy="126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01C50D14-3D69-43A8-8232-84623CAAAB3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726320" y="5056360"/>
                <a:ext cx="2901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DB17D73-480B-412B-9059-3838DA2AFE4E}"/>
                  </a:ext>
                </a:extLst>
              </p14:cNvPr>
              <p14:cNvContentPartPr/>
              <p14:nvPr/>
            </p14:nvContentPartPr>
            <p14:xfrm>
              <a:off x="555600" y="4921000"/>
              <a:ext cx="1083960" cy="312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DB17D73-480B-412B-9059-3838DA2AFE4E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7606" y="4903360"/>
                <a:ext cx="1119588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7231E79-24E3-4C0B-A631-A8A636C85179}"/>
                  </a:ext>
                </a:extLst>
              </p14:cNvPr>
              <p14:cNvContentPartPr/>
              <p14:nvPr/>
            </p14:nvContentPartPr>
            <p14:xfrm>
              <a:off x="2346600" y="4863040"/>
              <a:ext cx="741960" cy="491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7231E79-24E3-4C0B-A631-A8A636C85179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328600" y="4845040"/>
                <a:ext cx="7776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2F213DD7-2E05-40D4-90F6-67079B8B89EA}"/>
                  </a:ext>
                </a:extLst>
              </p14:cNvPr>
              <p14:cNvContentPartPr/>
              <p14:nvPr/>
            </p14:nvContentPartPr>
            <p14:xfrm>
              <a:off x="3383040" y="5061400"/>
              <a:ext cx="193320" cy="259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2F213DD7-2E05-40D4-90F6-67079B8B89EA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365040" y="5043760"/>
                <a:ext cx="228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13D312-D365-4B90-9081-837BCC42B976}"/>
                  </a:ext>
                </a:extLst>
              </p14:cNvPr>
              <p14:cNvContentPartPr/>
              <p14:nvPr/>
            </p14:nvContentPartPr>
            <p14:xfrm>
              <a:off x="3675360" y="5071480"/>
              <a:ext cx="105120" cy="1184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13D312-D365-4B90-9081-837BCC42B976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657360" y="5053480"/>
                <a:ext cx="1407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CA445AD-F50F-47E9-89C0-498F53F86EED}"/>
                  </a:ext>
                </a:extLst>
              </p14:cNvPr>
              <p14:cNvContentPartPr/>
              <p14:nvPr/>
            </p14:nvContentPartPr>
            <p14:xfrm>
              <a:off x="4551240" y="4958080"/>
              <a:ext cx="228600" cy="244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CA445AD-F50F-47E9-89C0-498F53F86EED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533600" y="4940080"/>
                <a:ext cx="2642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7EEE5623-C249-4265-B18A-770F4CB9837C}"/>
                  </a:ext>
                </a:extLst>
              </p14:cNvPr>
              <p14:cNvContentPartPr/>
              <p14:nvPr/>
            </p14:nvContentPartPr>
            <p14:xfrm>
              <a:off x="5664720" y="5008480"/>
              <a:ext cx="248400" cy="2023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7EEE5623-C249-4265-B18A-770F4CB9837C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646720" y="4990840"/>
                <a:ext cx="2840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BC8DD53F-040B-4FCA-BCF2-FDCC0AD10185}"/>
                  </a:ext>
                </a:extLst>
              </p14:cNvPr>
              <p14:cNvContentPartPr/>
              <p14:nvPr/>
            </p14:nvContentPartPr>
            <p14:xfrm>
              <a:off x="6044880" y="5201440"/>
              <a:ext cx="4320" cy="4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BC8DD53F-040B-4FCA-BCF2-FDCC0AD10185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26880" y="51834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126FF32A-5325-4442-B6F1-1D179E237967}"/>
                  </a:ext>
                </a:extLst>
              </p14:cNvPr>
              <p14:cNvContentPartPr/>
              <p14:nvPr/>
            </p14:nvContentPartPr>
            <p14:xfrm>
              <a:off x="5079720" y="4988320"/>
              <a:ext cx="356760" cy="2127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126FF32A-5325-4442-B6F1-1D179E237967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5062080" y="4970320"/>
                <a:ext cx="3924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5ED4E67A-DA61-4014-A6D0-5C37305949BF}"/>
                  </a:ext>
                </a:extLst>
              </p14:cNvPr>
              <p14:cNvContentPartPr/>
              <p14:nvPr/>
            </p14:nvContentPartPr>
            <p14:xfrm>
              <a:off x="3868320" y="4917040"/>
              <a:ext cx="423360" cy="2469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5ED4E67A-DA61-4014-A6D0-5C37305949B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850680" y="4899400"/>
                <a:ext cx="459000" cy="28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615791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77451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14:cNvPr>
              <p14:cNvContentPartPr/>
              <p14:nvPr/>
            </p14:nvContentPartPr>
            <p14:xfrm>
              <a:off x="2102520" y="264040"/>
              <a:ext cx="768240" cy="28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72" y="246063"/>
                <a:ext cx="803897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14:cNvPr>
              <p14:cNvContentPartPr/>
              <p14:nvPr/>
            </p14:nvContentPartPr>
            <p14:xfrm>
              <a:off x="888600" y="128680"/>
              <a:ext cx="999720" cy="47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0960" y="110680"/>
                <a:ext cx="10353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14:cNvPr>
              <p14:cNvContentPartPr/>
              <p14:nvPr/>
            </p14:nvContentPartPr>
            <p14:xfrm>
              <a:off x="152040" y="2665600"/>
              <a:ext cx="8723880" cy="777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4040" y="2647960"/>
                <a:ext cx="8759520" cy="81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14:cNvPr>
              <p14:cNvContentPartPr/>
              <p14:nvPr/>
            </p14:nvContentPartPr>
            <p14:xfrm>
              <a:off x="5861640" y="3024880"/>
              <a:ext cx="1024200" cy="52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43640" y="3006880"/>
                <a:ext cx="105984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14:cNvPr>
              <p14:cNvContentPartPr/>
              <p14:nvPr/>
            </p14:nvContentPartPr>
            <p14:xfrm>
              <a:off x="7210200" y="3171040"/>
              <a:ext cx="256320" cy="168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2200" y="3153400"/>
                <a:ext cx="2919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14:cNvPr>
              <p14:cNvContentPartPr/>
              <p14:nvPr/>
            </p14:nvContentPartPr>
            <p14:xfrm>
              <a:off x="7274280" y="2959000"/>
              <a:ext cx="191880" cy="116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2941360"/>
                <a:ext cx="2275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14:cNvPr>
              <p14:cNvContentPartPr/>
              <p14:nvPr/>
            </p14:nvContentPartPr>
            <p14:xfrm>
              <a:off x="7744080" y="3108400"/>
              <a:ext cx="465120" cy="18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26094" y="3090400"/>
                <a:ext cx="500732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14:cNvPr>
              <p14:cNvContentPartPr/>
              <p14:nvPr/>
            </p14:nvContentPartPr>
            <p14:xfrm>
              <a:off x="1615080" y="3819760"/>
              <a:ext cx="360" cy="7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97080" y="3801760"/>
                <a:ext cx="360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14:cNvPr>
              <p14:cNvContentPartPr/>
              <p14:nvPr/>
            </p14:nvContentPartPr>
            <p14:xfrm>
              <a:off x="1605000" y="36980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3680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14:cNvPr>
              <p14:cNvContentPartPr/>
              <p14:nvPr/>
            </p14:nvContentPartPr>
            <p14:xfrm>
              <a:off x="1706520" y="3646960"/>
              <a:ext cx="108360" cy="23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688520" y="3628960"/>
                <a:ext cx="1440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14:cNvPr>
              <p14:cNvContentPartPr/>
              <p14:nvPr/>
            </p14:nvContentPartPr>
            <p14:xfrm>
              <a:off x="1107840" y="3790600"/>
              <a:ext cx="392760" cy="162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089840" y="3772600"/>
                <a:ext cx="4284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14:cNvPr>
              <p14:cNvContentPartPr/>
              <p14:nvPr/>
            </p14:nvContentPartPr>
            <p14:xfrm>
              <a:off x="243480" y="3667120"/>
              <a:ext cx="5886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25480" y="3649480"/>
                <a:ext cx="6242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14:cNvPr>
              <p14:cNvContentPartPr/>
              <p14:nvPr/>
            </p14:nvContentPartPr>
            <p14:xfrm>
              <a:off x="2438760" y="3586120"/>
              <a:ext cx="516240" cy="285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20760" y="3568458"/>
                <a:ext cx="55188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14:cNvPr>
              <p14:cNvContentPartPr/>
              <p14:nvPr/>
            </p14:nvContentPartPr>
            <p14:xfrm>
              <a:off x="2061840" y="3720760"/>
              <a:ext cx="303840" cy="160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044200" y="3703120"/>
                <a:ext cx="339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14:cNvPr>
              <p14:cNvContentPartPr/>
              <p14:nvPr/>
            </p14:nvContentPartPr>
            <p14:xfrm>
              <a:off x="3329760" y="3749560"/>
              <a:ext cx="289800" cy="180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12120" y="3731920"/>
                <a:ext cx="325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14:cNvPr>
              <p14:cNvContentPartPr/>
              <p14:nvPr/>
            </p14:nvContentPartPr>
            <p14:xfrm>
              <a:off x="3352440" y="3531760"/>
              <a:ext cx="194040" cy="144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34800" y="3513760"/>
                <a:ext cx="229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14:cNvPr>
              <p14:cNvContentPartPr/>
              <p14:nvPr/>
            </p14:nvContentPartPr>
            <p14:xfrm>
              <a:off x="3779040" y="3687280"/>
              <a:ext cx="18828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761400" y="366964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14:cNvPr>
              <p14:cNvContentPartPr/>
              <p14:nvPr/>
            </p14:nvContentPartPr>
            <p14:xfrm>
              <a:off x="3779040" y="3781240"/>
              <a:ext cx="186120" cy="18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61400" y="3763240"/>
                <a:ext cx="221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14:cNvPr>
              <p14:cNvContentPartPr/>
              <p14:nvPr/>
            </p14:nvContentPartPr>
            <p14:xfrm>
              <a:off x="3748800" y="3910840"/>
              <a:ext cx="1738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31160" y="389320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14:cNvPr>
              <p14:cNvContentPartPr/>
              <p14:nvPr/>
            </p14:nvContentPartPr>
            <p14:xfrm>
              <a:off x="4202760" y="3606640"/>
              <a:ext cx="220320" cy="19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5120" y="3588640"/>
                <a:ext cx="255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14:cNvPr>
              <p14:cNvContentPartPr/>
              <p14:nvPr/>
            </p14:nvContentPartPr>
            <p14:xfrm>
              <a:off x="4195920" y="3464800"/>
              <a:ext cx="191880" cy="81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77920" y="3446800"/>
                <a:ext cx="2275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14:cNvPr>
              <p14:cNvContentPartPr/>
              <p14:nvPr/>
            </p14:nvContentPartPr>
            <p14:xfrm>
              <a:off x="4114560" y="3850000"/>
              <a:ext cx="41544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560" y="3832360"/>
                <a:ext cx="451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14:cNvPr>
              <p14:cNvContentPartPr/>
              <p14:nvPr/>
            </p14:nvContentPartPr>
            <p14:xfrm>
              <a:off x="4185120" y="3931360"/>
              <a:ext cx="11160" cy="19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167120" y="3913720"/>
                <a:ext cx="4680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14:cNvPr>
              <p14:cNvContentPartPr/>
              <p14:nvPr/>
            </p14:nvContentPartPr>
            <p14:xfrm>
              <a:off x="4316520" y="3911200"/>
              <a:ext cx="332640" cy="244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8539" y="3893200"/>
                <a:ext cx="368241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14:cNvPr>
              <p14:cNvContentPartPr/>
              <p14:nvPr/>
            </p14:nvContentPartPr>
            <p14:xfrm>
              <a:off x="4870200" y="3850000"/>
              <a:ext cx="21600" cy="1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852200" y="3832000"/>
                <a:ext cx="57240" cy="4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51256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568463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129724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662451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962424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841060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303655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835206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202978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204840" cy="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2034120" y="5396920"/>
                <a:ext cx="24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14:cNvPr>
              <p14:cNvContentPartPr/>
              <p14:nvPr/>
            </p14:nvContentPartPr>
            <p14:xfrm>
              <a:off x="2052120" y="5526520"/>
              <a:ext cx="216720" cy="1224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2034120" y="5508520"/>
                <a:ext cx="25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14:cNvPr>
              <p14:cNvContentPartPr/>
              <p14:nvPr/>
            </p14:nvContentPartPr>
            <p14:xfrm>
              <a:off x="2458200" y="5345080"/>
              <a:ext cx="142920" cy="208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440560" y="5327440"/>
                <a:ext cx="1785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14:cNvPr>
              <p14:cNvContentPartPr/>
              <p14:nvPr/>
            </p14:nvContentPartPr>
            <p14:xfrm>
              <a:off x="2624520" y="5506360"/>
              <a:ext cx="17280" cy="10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2606520" y="5488360"/>
                <a:ext cx="529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14:cNvPr>
              <p14:cNvContentPartPr/>
              <p14:nvPr/>
            </p14:nvContentPartPr>
            <p14:xfrm>
              <a:off x="2631000" y="5489080"/>
              <a:ext cx="106200" cy="158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2613360" y="5471440"/>
                <a:ext cx="14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14:cNvPr>
              <p14:cNvContentPartPr/>
              <p14:nvPr/>
            </p14:nvContentPartPr>
            <p14:xfrm>
              <a:off x="2813880" y="5500240"/>
              <a:ext cx="74160" cy="6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2795880" y="5482240"/>
                <a:ext cx="109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14:cNvPr>
              <p14:cNvContentPartPr/>
              <p14:nvPr/>
            </p14:nvContentPartPr>
            <p14:xfrm>
              <a:off x="2946000" y="5370280"/>
              <a:ext cx="117000" cy="224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2928000" y="5352280"/>
                <a:ext cx="1526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14:cNvPr>
              <p14:cNvContentPartPr/>
              <p14:nvPr/>
            </p14:nvContentPartPr>
            <p14:xfrm>
              <a:off x="3083160" y="5491600"/>
              <a:ext cx="126000" cy="123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3065520" y="5473600"/>
                <a:ext cx="161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14:cNvPr>
              <p14:cNvContentPartPr/>
              <p14:nvPr/>
            </p14:nvContentPartPr>
            <p14:xfrm>
              <a:off x="2915400" y="5206840"/>
              <a:ext cx="214200" cy="55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897760" y="5189200"/>
                <a:ext cx="2498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14:cNvPr>
              <p14:cNvContentPartPr/>
              <p14:nvPr/>
            </p14:nvContentPartPr>
            <p14:xfrm>
              <a:off x="2397720" y="5195320"/>
              <a:ext cx="170640" cy="57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2379720" y="5177320"/>
                <a:ext cx="206280" cy="9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145456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204840" cy="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2034120" y="5396920"/>
                <a:ext cx="24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14:cNvPr>
              <p14:cNvContentPartPr/>
              <p14:nvPr/>
            </p14:nvContentPartPr>
            <p14:xfrm>
              <a:off x="2052120" y="5526520"/>
              <a:ext cx="216720" cy="1224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2034120" y="5508520"/>
                <a:ext cx="25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14:cNvPr>
              <p14:cNvContentPartPr/>
              <p14:nvPr/>
            </p14:nvContentPartPr>
            <p14:xfrm>
              <a:off x="2458200" y="5345080"/>
              <a:ext cx="142920" cy="208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440560" y="5327440"/>
                <a:ext cx="1785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14:cNvPr>
              <p14:cNvContentPartPr/>
              <p14:nvPr/>
            </p14:nvContentPartPr>
            <p14:xfrm>
              <a:off x="2624520" y="5506360"/>
              <a:ext cx="17280" cy="10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2606520" y="5488360"/>
                <a:ext cx="529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14:cNvPr>
              <p14:cNvContentPartPr/>
              <p14:nvPr/>
            </p14:nvContentPartPr>
            <p14:xfrm>
              <a:off x="2631000" y="5489080"/>
              <a:ext cx="106200" cy="158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2613360" y="5471440"/>
                <a:ext cx="14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14:cNvPr>
              <p14:cNvContentPartPr/>
              <p14:nvPr/>
            </p14:nvContentPartPr>
            <p14:xfrm>
              <a:off x="2813880" y="5500240"/>
              <a:ext cx="74160" cy="6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2795880" y="5482240"/>
                <a:ext cx="109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14:cNvPr>
              <p14:cNvContentPartPr/>
              <p14:nvPr/>
            </p14:nvContentPartPr>
            <p14:xfrm>
              <a:off x="2946000" y="5370280"/>
              <a:ext cx="117000" cy="224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2928000" y="5352280"/>
                <a:ext cx="1526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14:cNvPr>
              <p14:cNvContentPartPr/>
              <p14:nvPr/>
            </p14:nvContentPartPr>
            <p14:xfrm>
              <a:off x="3083160" y="5491600"/>
              <a:ext cx="126000" cy="123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3065520" y="5473600"/>
                <a:ext cx="161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14:cNvPr>
              <p14:cNvContentPartPr/>
              <p14:nvPr/>
            </p14:nvContentPartPr>
            <p14:xfrm>
              <a:off x="2915400" y="5206840"/>
              <a:ext cx="214200" cy="55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897760" y="5189200"/>
                <a:ext cx="2498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14:cNvPr>
              <p14:cNvContentPartPr/>
              <p14:nvPr/>
            </p14:nvContentPartPr>
            <p14:xfrm>
              <a:off x="2397720" y="5195320"/>
              <a:ext cx="170640" cy="57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2379720" y="5177320"/>
                <a:ext cx="2062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14:cNvPr>
              <p14:cNvContentPartPr/>
              <p14:nvPr/>
            </p14:nvContentPartPr>
            <p14:xfrm>
              <a:off x="3393120" y="5455600"/>
              <a:ext cx="182880" cy="9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3375480" y="543760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14:cNvPr>
              <p14:cNvContentPartPr/>
              <p14:nvPr/>
            </p14:nvContentPartPr>
            <p14:xfrm>
              <a:off x="3413280" y="5546320"/>
              <a:ext cx="196200" cy="12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3395280" y="5528680"/>
                <a:ext cx="231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14:cNvPr>
              <p14:cNvContentPartPr/>
              <p14:nvPr/>
            </p14:nvContentPartPr>
            <p14:xfrm>
              <a:off x="4328040" y="5281720"/>
              <a:ext cx="128880" cy="1033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4310040" y="5263720"/>
                <a:ext cx="164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9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14:cNvPr>
              <p14:cNvContentPartPr/>
              <p14:nvPr/>
            </p14:nvContentPartPr>
            <p14:xfrm>
              <a:off x="4348200" y="5465680"/>
              <a:ext cx="125280" cy="129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4330560" y="5447680"/>
                <a:ext cx="160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14:cNvPr>
              <p14:cNvContentPartPr/>
              <p14:nvPr/>
            </p14:nvContentPartPr>
            <p14:xfrm>
              <a:off x="4592280" y="5268040"/>
              <a:ext cx="842760" cy="462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4574288" y="5250040"/>
                <a:ext cx="878385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14:cNvPr>
              <p14:cNvContentPartPr/>
              <p14:nvPr/>
            </p14:nvContentPartPr>
            <p14:xfrm>
              <a:off x="5534400" y="5272720"/>
              <a:ext cx="104400" cy="4035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5516400" y="5255080"/>
                <a:ext cx="140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14:cNvPr>
              <p14:cNvContentPartPr/>
              <p14:nvPr/>
            </p14:nvContentPartPr>
            <p14:xfrm>
              <a:off x="3768240" y="5221600"/>
              <a:ext cx="449640" cy="5151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3750586" y="5203960"/>
                <a:ext cx="485309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14:cNvPr>
              <p14:cNvContentPartPr/>
              <p14:nvPr/>
            </p14:nvContentPartPr>
            <p14:xfrm>
              <a:off x="5760120" y="5273800"/>
              <a:ext cx="852840" cy="314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5742480" y="5255800"/>
                <a:ext cx="888480" cy="34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99449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14:cNvPr>
              <p14:cNvContentPartPr/>
              <p14:nvPr/>
            </p14:nvContentPartPr>
            <p14:xfrm>
              <a:off x="2102520" y="264040"/>
              <a:ext cx="768240" cy="28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72" y="246063"/>
                <a:ext cx="803897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14:cNvPr>
              <p14:cNvContentPartPr/>
              <p14:nvPr/>
            </p14:nvContentPartPr>
            <p14:xfrm>
              <a:off x="888600" y="128680"/>
              <a:ext cx="999720" cy="47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0960" y="110680"/>
                <a:ext cx="10353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14:cNvPr>
              <p14:cNvContentPartPr/>
              <p14:nvPr/>
            </p14:nvContentPartPr>
            <p14:xfrm>
              <a:off x="152040" y="2665600"/>
              <a:ext cx="8723880" cy="777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4040" y="2647960"/>
                <a:ext cx="8759520" cy="81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14:cNvPr>
              <p14:cNvContentPartPr/>
              <p14:nvPr/>
            </p14:nvContentPartPr>
            <p14:xfrm>
              <a:off x="5861640" y="3024880"/>
              <a:ext cx="1024200" cy="52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43640" y="3006880"/>
                <a:ext cx="105984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14:cNvPr>
              <p14:cNvContentPartPr/>
              <p14:nvPr/>
            </p14:nvContentPartPr>
            <p14:xfrm>
              <a:off x="7210200" y="3171040"/>
              <a:ext cx="256320" cy="168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2200" y="3153400"/>
                <a:ext cx="2919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14:cNvPr>
              <p14:cNvContentPartPr/>
              <p14:nvPr/>
            </p14:nvContentPartPr>
            <p14:xfrm>
              <a:off x="7274280" y="2959000"/>
              <a:ext cx="191880" cy="116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2941360"/>
                <a:ext cx="2275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14:cNvPr>
              <p14:cNvContentPartPr/>
              <p14:nvPr/>
            </p14:nvContentPartPr>
            <p14:xfrm>
              <a:off x="7744080" y="3108400"/>
              <a:ext cx="465120" cy="18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26094" y="3090400"/>
                <a:ext cx="500732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14:cNvPr>
              <p14:cNvContentPartPr/>
              <p14:nvPr/>
            </p14:nvContentPartPr>
            <p14:xfrm>
              <a:off x="1615080" y="3819760"/>
              <a:ext cx="360" cy="7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97080" y="3801760"/>
                <a:ext cx="360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14:cNvPr>
              <p14:cNvContentPartPr/>
              <p14:nvPr/>
            </p14:nvContentPartPr>
            <p14:xfrm>
              <a:off x="1605000" y="369808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3680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14:cNvPr>
              <p14:cNvContentPartPr/>
              <p14:nvPr/>
            </p14:nvContentPartPr>
            <p14:xfrm>
              <a:off x="1706520" y="3646960"/>
              <a:ext cx="108360" cy="23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688520" y="3628960"/>
                <a:ext cx="1440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14:cNvPr>
              <p14:cNvContentPartPr/>
              <p14:nvPr/>
            </p14:nvContentPartPr>
            <p14:xfrm>
              <a:off x="1107840" y="3790600"/>
              <a:ext cx="392760" cy="162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089840" y="3772600"/>
                <a:ext cx="4284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14:cNvPr>
              <p14:cNvContentPartPr/>
              <p14:nvPr/>
            </p14:nvContentPartPr>
            <p14:xfrm>
              <a:off x="243480" y="3667120"/>
              <a:ext cx="5886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25480" y="3649480"/>
                <a:ext cx="6242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14:cNvPr>
              <p14:cNvContentPartPr/>
              <p14:nvPr/>
            </p14:nvContentPartPr>
            <p14:xfrm>
              <a:off x="2438760" y="3586120"/>
              <a:ext cx="516240" cy="285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20760" y="3568458"/>
                <a:ext cx="55188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14:cNvPr>
              <p14:cNvContentPartPr/>
              <p14:nvPr/>
            </p14:nvContentPartPr>
            <p14:xfrm>
              <a:off x="2061840" y="3720760"/>
              <a:ext cx="303840" cy="160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044200" y="3703120"/>
                <a:ext cx="339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14:cNvPr>
              <p14:cNvContentPartPr/>
              <p14:nvPr/>
            </p14:nvContentPartPr>
            <p14:xfrm>
              <a:off x="3329760" y="3749560"/>
              <a:ext cx="289800" cy="180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12120" y="3731920"/>
                <a:ext cx="325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14:cNvPr>
              <p14:cNvContentPartPr/>
              <p14:nvPr/>
            </p14:nvContentPartPr>
            <p14:xfrm>
              <a:off x="3352440" y="3531760"/>
              <a:ext cx="194040" cy="144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34800" y="3513760"/>
                <a:ext cx="229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14:cNvPr>
              <p14:cNvContentPartPr/>
              <p14:nvPr/>
            </p14:nvContentPartPr>
            <p14:xfrm>
              <a:off x="3779040" y="3687280"/>
              <a:ext cx="18828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761400" y="366964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14:cNvPr>
              <p14:cNvContentPartPr/>
              <p14:nvPr/>
            </p14:nvContentPartPr>
            <p14:xfrm>
              <a:off x="3779040" y="3781240"/>
              <a:ext cx="186120" cy="18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61400" y="3763240"/>
                <a:ext cx="221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14:cNvPr>
              <p14:cNvContentPartPr/>
              <p14:nvPr/>
            </p14:nvContentPartPr>
            <p14:xfrm>
              <a:off x="3748800" y="3910840"/>
              <a:ext cx="1738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31160" y="389320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14:cNvPr>
              <p14:cNvContentPartPr/>
              <p14:nvPr/>
            </p14:nvContentPartPr>
            <p14:xfrm>
              <a:off x="4202760" y="3606640"/>
              <a:ext cx="220320" cy="19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5120" y="3588640"/>
                <a:ext cx="255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14:cNvPr>
              <p14:cNvContentPartPr/>
              <p14:nvPr/>
            </p14:nvContentPartPr>
            <p14:xfrm>
              <a:off x="4195920" y="3464800"/>
              <a:ext cx="191880" cy="81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77920" y="3446800"/>
                <a:ext cx="2275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14:cNvPr>
              <p14:cNvContentPartPr/>
              <p14:nvPr/>
            </p14:nvContentPartPr>
            <p14:xfrm>
              <a:off x="4114560" y="3850000"/>
              <a:ext cx="41544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560" y="3832360"/>
                <a:ext cx="451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14:cNvPr>
              <p14:cNvContentPartPr/>
              <p14:nvPr/>
            </p14:nvContentPartPr>
            <p14:xfrm>
              <a:off x="4185120" y="3931360"/>
              <a:ext cx="11160" cy="19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167120" y="3913720"/>
                <a:ext cx="4680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14:cNvPr>
              <p14:cNvContentPartPr/>
              <p14:nvPr/>
            </p14:nvContentPartPr>
            <p14:xfrm>
              <a:off x="4316520" y="3911200"/>
              <a:ext cx="332640" cy="244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8539" y="3893200"/>
                <a:ext cx="368241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14:cNvPr>
              <p14:cNvContentPartPr/>
              <p14:nvPr/>
            </p14:nvContentPartPr>
            <p14:xfrm>
              <a:off x="4870200" y="3850000"/>
              <a:ext cx="21600" cy="1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852200" y="3832000"/>
                <a:ext cx="57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CFA845-A923-4F89-8EC7-99F2D4A43530}"/>
                  </a:ext>
                </a:extLst>
              </p14:cNvPr>
              <p14:cNvContentPartPr/>
              <p14:nvPr/>
            </p14:nvContentPartPr>
            <p14:xfrm>
              <a:off x="5120040" y="3573160"/>
              <a:ext cx="338040" cy="31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CFA845-A923-4F89-8EC7-99F2D4A4353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102400" y="3555520"/>
                <a:ext cx="3736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B58F87A-BFB3-4AC2-ABBE-DD38186823EA}"/>
                  </a:ext>
                </a:extLst>
              </p14:cNvPr>
              <p14:cNvContentPartPr/>
              <p14:nvPr/>
            </p14:nvContentPartPr>
            <p14:xfrm>
              <a:off x="5546640" y="3732640"/>
              <a:ext cx="81720" cy="12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B58F87A-BFB3-4AC2-ABBE-DD38186823E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528640" y="3714640"/>
                <a:ext cx="1173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01A9D9-FF78-444C-8AA8-0535615A2504}"/>
                  </a:ext>
                </a:extLst>
              </p14:cNvPr>
              <p14:cNvContentPartPr/>
              <p14:nvPr/>
            </p14:nvContentPartPr>
            <p14:xfrm>
              <a:off x="5743560" y="3839920"/>
              <a:ext cx="47520" cy="9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01A9D9-FF78-444C-8AA8-0535615A250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725920" y="3822280"/>
                <a:ext cx="8316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AD4373-E5A1-4719-9D95-826D306F5793}"/>
                  </a:ext>
                </a:extLst>
              </p14:cNvPr>
              <p14:cNvContentPartPr/>
              <p14:nvPr/>
            </p14:nvContentPartPr>
            <p14:xfrm>
              <a:off x="5998800" y="3770080"/>
              <a:ext cx="280440" cy="119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AD4373-E5A1-4719-9D95-826D306F579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80800" y="3752080"/>
                <a:ext cx="31608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1A56BF-70A3-439D-9CB1-6AE08974FE74}"/>
                  </a:ext>
                </a:extLst>
              </p14:cNvPr>
              <p14:cNvContentPartPr/>
              <p14:nvPr/>
            </p14:nvContentPartPr>
            <p14:xfrm>
              <a:off x="6426480" y="3779080"/>
              <a:ext cx="15120" cy="6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1A56BF-70A3-439D-9CB1-6AE08974FE7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08480" y="3761080"/>
                <a:ext cx="50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18848BB-CC57-4898-AFB5-97F5FAADA3F3}"/>
                  </a:ext>
                </a:extLst>
              </p14:cNvPr>
              <p14:cNvContentPartPr/>
              <p14:nvPr/>
            </p14:nvContentPartPr>
            <p14:xfrm>
              <a:off x="6431160" y="369808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18848BB-CC57-4898-AFB5-97F5FAADA3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13160" y="3680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75F244D-B495-44F1-A988-348EE4803585}"/>
                  </a:ext>
                </a:extLst>
              </p14:cNvPr>
              <p14:cNvContentPartPr/>
              <p14:nvPr/>
            </p14:nvContentPartPr>
            <p14:xfrm>
              <a:off x="6532320" y="3576040"/>
              <a:ext cx="306000" cy="31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75F244D-B495-44F1-A988-348EE480358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514680" y="3558040"/>
                <a:ext cx="3416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244970-EE80-4D0B-81FB-37986F697DDA}"/>
                  </a:ext>
                </a:extLst>
              </p14:cNvPr>
              <p14:cNvContentPartPr/>
              <p14:nvPr/>
            </p14:nvContentPartPr>
            <p14:xfrm>
              <a:off x="7645440" y="3657400"/>
              <a:ext cx="86400" cy="151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244970-EE80-4D0B-81FB-37986F697D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7440" y="3639400"/>
                <a:ext cx="122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27F0282-1AA5-4131-8E95-EF0A885ECCC0}"/>
                  </a:ext>
                </a:extLst>
              </p14:cNvPr>
              <p14:cNvContentPartPr/>
              <p14:nvPr/>
            </p14:nvContentPartPr>
            <p14:xfrm>
              <a:off x="7081320" y="3550120"/>
              <a:ext cx="477720" cy="311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27F0282-1AA5-4131-8E95-EF0A885ECCC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63334" y="3532120"/>
                <a:ext cx="513333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FD57D6-D0D3-49C8-8DEC-9A5D5C4D4C62}"/>
                  </a:ext>
                </a:extLst>
              </p14:cNvPr>
              <p14:cNvContentPartPr/>
              <p14:nvPr/>
            </p14:nvContentPartPr>
            <p14:xfrm>
              <a:off x="284160" y="4296040"/>
              <a:ext cx="214920" cy="184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FD57D6-D0D3-49C8-8DEC-9A5D5C4D4C6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6160" y="4278040"/>
                <a:ext cx="2505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A033C3-C751-43B0-8441-1D7F6C660B0D}"/>
                  </a:ext>
                </a:extLst>
              </p14:cNvPr>
              <p14:cNvContentPartPr/>
              <p14:nvPr/>
            </p14:nvContentPartPr>
            <p14:xfrm>
              <a:off x="599880" y="4098400"/>
              <a:ext cx="1412280" cy="39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A033C3-C751-43B0-8441-1D7F6C660B0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1885" y="4080760"/>
                <a:ext cx="1447911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15D1809-5A54-4E4B-9A9F-44784A5F3CA8}"/>
                  </a:ext>
                </a:extLst>
              </p14:cNvPr>
              <p14:cNvContentPartPr/>
              <p14:nvPr/>
            </p14:nvContentPartPr>
            <p14:xfrm>
              <a:off x="2803800" y="4390720"/>
              <a:ext cx="14724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15D1809-5A54-4E4B-9A9F-44784A5F3C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86160" y="4372720"/>
                <a:ext cx="182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4C595E-BA08-4289-9396-69F2CFB4EC12}"/>
                  </a:ext>
                </a:extLst>
              </p14:cNvPr>
              <p14:cNvContentPartPr/>
              <p14:nvPr/>
            </p14:nvContentPartPr>
            <p14:xfrm>
              <a:off x="2791200" y="4510600"/>
              <a:ext cx="889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4C595E-BA08-4289-9396-69F2CFB4EC1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73200" y="4492600"/>
                <a:ext cx="124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898A1AB-C0AC-4C95-B1E4-DF0C906C48BD}"/>
                  </a:ext>
                </a:extLst>
              </p14:cNvPr>
              <p14:cNvContentPartPr/>
              <p14:nvPr/>
            </p14:nvContentPartPr>
            <p14:xfrm>
              <a:off x="3068040" y="4150600"/>
              <a:ext cx="169200" cy="137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898A1AB-C0AC-4C95-B1E4-DF0C906C48B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050040" y="4132600"/>
                <a:ext cx="20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9CE78CD-4B94-4C56-A009-B5DAF4A8F79F}"/>
                  </a:ext>
                </a:extLst>
              </p14:cNvPr>
              <p14:cNvContentPartPr/>
              <p14:nvPr/>
            </p14:nvContentPartPr>
            <p14:xfrm>
              <a:off x="3060840" y="4368400"/>
              <a:ext cx="180360" cy="20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9CE78CD-4B94-4C56-A009-B5DAF4A8F79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042840" y="4350760"/>
                <a:ext cx="21600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20F46E-3517-4597-9C1C-6B5ED71296C2}"/>
                  </a:ext>
                </a:extLst>
              </p14:cNvPr>
              <p14:cNvContentPartPr/>
              <p14:nvPr/>
            </p14:nvContentPartPr>
            <p14:xfrm>
              <a:off x="2519400" y="4193800"/>
              <a:ext cx="175320" cy="349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20F46E-3517-4597-9C1C-6B5ED71296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01400" y="4175800"/>
                <a:ext cx="210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B5D8D6F-133F-488A-A242-BF729B67029C}"/>
                  </a:ext>
                </a:extLst>
              </p14:cNvPr>
              <p14:cNvContentPartPr/>
              <p14:nvPr/>
            </p14:nvContentPartPr>
            <p14:xfrm>
              <a:off x="3397800" y="4530760"/>
              <a:ext cx="107640" cy="131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B5D8D6F-133F-488A-A242-BF729B6702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380160" y="4513120"/>
                <a:ext cx="143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DA29797-8615-4ADD-B4C5-CD4EAB5053D9}"/>
                  </a:ext>
                </a:extLst>
              </p14:cNvPr>
              <p14:cNvContentPartPr/>
              <p14:nvPr/>
            </p14:nvContentPartPr>
            <p14:xfrm>
              <a:off x="4012680" y="4438960"/>
              <a:ext cx="15192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DA29797-8615-4ADD-B4C5-CD4EAB5053D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994680" y="442132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04BC414-7E88-4768-8E1D-883CEF809B09}"/>
                  </a:ext>
                </a:extLst>
              </p14:cNvPr>
              <p14:cNvContentPartPr/>
              <p14:nvPr/>
            </p14:nvContentPartPr>
            <p14:xfrm>
              <a:off x="4023120" y="4502320"/>
              <a:ext cx="13212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04BC414-7E88-4768-8E1D-883CEF809B0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05120" y="4484320"/>
                <a:ext cx="167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53710E-47AE-41EE-9D02-38B694E561FB}"/>
                  </a:ext>
                </a:extLst>
              </p14:cNvPr>
              <p14:cNvContentPartPr/>
              <p14:nvPr/>
            </p14:nvContentPartPr>
            <p14:xfrm>
              <a:off x="4305000" y="4305760"/>
              <a:ext cx="167760" cy="531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53710E-47AE-41EE-9D02-38B694E561F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7360" y="4287760"/>
                <a:ext cx="2034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F8B6B8-52C9-40E5-A224-3A949CD49DEE}"/>
                  </a:ext>
                </a:extLst>
              </p14:cNvPr>
              <p14:cNvContentPartPr/>
              <p14:nvPr/>
            </p14:nvContentPartPr>
            <p14:xfrm>
              <a:off x="3718200" y="4235920"/>
              <a:ext cx="165600" cy="53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F8B6B8-52C9-40E5-A224-3A949CD49DE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00200" y="4218280"/>
                <a:ext cx="2012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AACD68-8807-4BED-89FD-1955F208D59E}"/>
                  </a:ext>
                </a:extLst>
              </p14:cNvPr>
              <p14:cNvContentPartPr/>
              <p14:nvPr/>
            </p14:nvContentPartPr>
            <p14:xfrm>
              <a:off x="4826280" y="4216120"/>
              <a:ext cx="192960" cy="498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AACD68-8807-4BED-89FD-1955F208D59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08280" y="4198120"/>
                <a:ext cx="22860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E0C8A07-5A04-495C-9542-26C4F84E9D7C}"/>
                  </a:ext>
                </a:extLst>
              </p14:cNvPr>
              <p14:cNvContentPartPr/>
              <p14:nvPr/>
            </p14:nvContentPartPr>
            <p14:xfrm>
              <a:off x="5465640" y="4378120"/>
              <a:ext cx="14184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E0C8A07-5A04-495C-9542-26C4F84E9D7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448000" y="436012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FCDD889-5DCB-4F9F-A4D6-3F367343A3DB}"/>
                  </a:ext>
                </a:extLst>
              </p14:cNvPr>
              <p14:cNvContentPartPr/>
              <p14:nvPr/>
            </p14:nvContentPartPr>
            <p14:xfrm>
              <a:off x="5465640" y="4469560"/>
              <a:ext cx="163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FCDD889-5DCB-4F9F-A4D6-3F367343A3D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48000" y="4451560"/>
                <a:ext cx="199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7C0271-2DF3-49F1-9E23-244A86C9DF48}"/>
                  </a:ext>
                </a:extLst>
              </p14:cNvPr>
              <p14:cNvContentPartPr/>
              <p14:nvPr/>
            </p14:nvContentPartPr>
            <p14:xfrm>
              <a:off x="5181240" y="4170040"/>
              <a:ext cx="154440" cy="407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7C0271-2DF3-49F1-9E23-244A86C9DF4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163240" y="4152384"/>
                <a:ext cx="1900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134BBCF-84BF-4141-89F6-8EF17A16DC09}"/>
                  </a:ext>
                </a:extLst>
              </p14:cNvPr>
              <p14:cNvContentPartPr/>
              <p14:nvPr/>
            </p14:nvContentPartPr>
            <p14:xfrm>
              <a:off x="5780640" y="4111000"/>
              <a:ext cx="175680" cy="131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134BBCF-84BF-4141-89F6-8EF17A16DC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62640" y="4093360"/>
                <a:ext cx="211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532B1D3-9177-48AB-85C6-B22B3B8CA751}"/>
                  </a:ext>
                </a:extLst>
              </p14:cNvPr>
              <p14:cNvContentPartPr/>
              <p14:nvPr/>
            </p14:nvContentPartPr>
            <p14:xfrm>
              <a:off x="6102840" y="4504120"/>
              <a:ext cx="14400" cy="1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532B1D3-9177-48AB-85C6-B22B3B8CA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084840" y="4486480"/>
                <a:ext cx="50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3C1D65-5E94-4F96-97EE-0BB886B61894}"/>
                  </a:ext>
                </a:extLst>
              </p14:cNvPr>
              <p14:cNvContentPartPr/>
              <p14:nvPr/>
            </p14:nvContentPartPr>
            <p14:xfrm>
              <a:off x="5750400" y="4327000"/>
              <a:ext cx="218880" cy="1980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3C1D65-5E94-4F96-97EE-0BB886B6189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732400" y="4309000"/>
                <a:ext cx="254520" cy="23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39747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204840" cy="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2034120" y="5396920"/>
                <a:ext cx="24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14:cNvPr>
              <p14:cNvContentPartPr/>
              <p14:nvPr/>
            </p14:nvContentPartPr>
            <p14:xfrm>
              <a:off x="2052120" y="5526520"/>
              <a:ext cx="216720" cy="1224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2034120" y="5508520"/>
                <a:ext cx="25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14:cNvPr>
              <p14:cNvContentPartPr/>
              <p14:nvPr/>
            </p14:nvContentPartPr>
            <p14:xfrm>
              <a:off x="2458200" y="5345080"/>
              <a:ext cx="142920" cy="208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440560" y="5327440"/>
                <a:ext cx="1785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14:cNvPr>
              <p14:cNvContentPartPr/>
              <p14:nvPr/>
            </p14:nvContentPartPr>
            <p14:xfrm>
              <a:off x="2624520" y="5506360"/>
              <a:ext cx="17280" cy="10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2606520" y="5488360"/>
                <a:ext cx="529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14:cNvPr>
              <p14:cNvContentPartPr/>
              <p14:nvPr/>
            </p14:nvContentPartPr>
            <p14:xfrm>
              <a:off x="2631000" y="5489080"/>
              <a:ext cx="106200" cy="158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2613360" y="5471440"/>
                <a:ext cx="14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14:cNvPr>
              <p14:cNvContentPartPr/>
              <p14:nvPr/>
            </p14:nvContentPartPr>
            <p14:xfrm>
              <a:off x="2813880" y="5500240"/>
              <a:ext cx="74160" cy="6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2795880" y="5482240"/>
                <a:ext cx="109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14:cNvPr>
              <p14:cNvContentPartPr/>
              <p14:nvPr/>
            </p14:nvContentPartPr>
            <p14:xfrm>
              <a:off x="2946000" y="5370280"/>
              <a:ext cx="117000" cy="224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2928000" y="5352280"/>
                <a:ext cx="1526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14:cNvPr>
              <p14:cNvContentPartPr/>
              <p14:nvPr/>
            </p14:nvContentPartPr>
            <p14:xfrm>
              <a:off x="3083160" y="5491600"/>
              <a:ext cx="126000" cy="123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3065520" y="5473600"/>
                <a:ext cx="161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14:cNvPr>
              <p14:cNvContentPartPr/>
              <p14:nvPr/>
            </p14:nvContentPartPr>
            <p14:xfrm>
              <a:off x="2915400" y="5206840"/>
              <a:ext cx="214200" cy="55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897760" y="5189200"/>
                <a:ext cx="2498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14:cNvPr>
              <p14:cNvContentPartPr/>
              <p14:nvPr/>
            </p14:nvContentPartPr>
            <p14:xfrm>
              <a:off x="2397720" y="5195320"/>
              <a:ext cx="170640" cy="57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2379720" y="5177320"/>
                <a:ext cx="2062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14:cNvPr>
              <p14:cNvContentPartPr/>
              <p14:nvPr/>
            </p14:nvContentPartPr>
            <p14:xfrm>
              <a:off x="3393120" y="5455600"/>
              <a:ext cx="182880" cy="9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3375480" y="543760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14:cNvPr>
              <p14:cNvContentPartPr/>
              <p14:nvPr/>
            </p14:nvContentPartPr>
            <p14:xfrm>
              <a:off x="3413280" y="5546320"/>
              <a:ext cx="196200" cy="12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3395280" y="5528680"/>
                <a:ext cx="231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14:cNvPr>
              <p14:cNvContentPartPr/>
              <p14:nvPr/>
            </p14:nvContentPartPr>
            <p14:xfrm>
              <a:off x="4328040" y="5281720"/>
              <a:ext cx="128880" cy="1033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4310040" y="5263720"/>
                <a:ext cx="164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9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14:cNvPr>
              <p14:cNvContentPartPr/>
              <p14:nvPr/>
            </p14:nvContentPartPr>
            <p14:xfrm>
              <a:off x="4348200" y="5465680"/>
              <a:ext cx="125280" cy="129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4330560" y="5447680"/>
                <a:ext cx="160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14:cNvPr>
              <p14:cNvContentPartPr/>
              <p14:nvPr/>
            </p14:nvContentPartPr>
            <p14:xfrm>
              <a:off x="4592280" y="5268040"/>
              <a:ext cx="842760" cy="462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4574288" y="5250040"/>
                <a:ext cx="878385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14:cNvPr>
              <p14:cNvContentPartPr/>
              <p14:nvPr/>
            </p14:nvContentPartPr>
            <p14:xfrm>
              <a:off x="5534400" y="5272720"/>
              <a:ext cx="104400" cy="4035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5516400" y="5255080"/>
                <a:ext cx="140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14:cNvPr>
              <p14:cNvContentPartPr/>
              <p14:nvPr/>
            </p14:nvContentPartPr>
            <p14:xfrm>
              <a:off x="3768240" y="5221600"/>
              <a:ext cx="449640" cy="5151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3750586" y="5203960"/>
                <a:ext cx="485309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14:cNvPr>
              <p14:cNvContentPartPr/>
              <p14:nvPr/>
            </p14:nvContentPartPr>
            <p14:xfrm>
              <a:off x="5760120" y="5273800"/>
              <a:ext cx="852840" cy="314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5742480" y="5255800"/>
                <a:ext cx="8884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72ADBA-8F50-44C2-9CA7-8AB92819BAC8}"/>
                  </a:ext>
                </a:extLst>
              </p14:cNvPr>
              <p14:cNvContentPartPr/>
              <p14:nvPr/>
            </p14:nvContentPartPr>
            <p14:xfrm>
              <a:off x="6796560" y="5475760"/>
              <a:ext cx="121320" cy="3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72ADBA-8F50-44C2-9CA7-8AB92819BAC8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6778920" y="54581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1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E8616E8-4C4F-4543-AD88-2C6D4535F491}"/>
                  </a:ext>
                </a:extLst>
              </p14:cNvPr>
              <p14:cNvContentPartPr/>
              <p14:nvPr/>
            </p14:nvContentPartPr>
            <p14:xfrm>
              <a:off x="6786840" y="5567200"/>
              <a:ext cx="147600" cy="108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E8616E8-4C4F-4543-AD88-2C6D4535F491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6768840" y="554956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312B3F8-6667-47B4-B6E2-AC5DB0784551}"/>
                  </a:ext>
                </a:extLst>
              </p14:cNvPr>
              <p14:cNvContentPartPr/>
              <p14:nvPr/>
            </p14:nvContentPartPr>
            <p14:xfrm>
              <a:off x="7053600" y="5262280"/>
              <a:ext cx="408240" cy="3463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312B3F8-6667-47B4-B6E2-AC5DB0784551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7035944" y="5244622"/>
                <a:ext cx="443911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AFB2A2DD-2998-4D7A-BBB7-9C452C32117F}"/>
                  </a:ext>
                </a:extLst>
              </p14:cNvPr>
              <p14:cNvContentPartPr/>
              <p14:nvPr/>
            </p14:nvContentPartPr>
            <p14:xfrm>
              <a:off x="7577040" y="5394400"/>
              <a:ext cx="155520" cy="3232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AFB2A2DD-2998-4D7A-BBB7-9C452C32117F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7559400" y="5376760"/>
                <a:ext cx="1911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7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BE56656-66A4-472A-BEFB-7A5B1D9C3B05}"/>
                  </a:ext>
                </a:extLst>
              </p14:cNvPr>
              <p14:cNvContentPartPr/>
              <p14:nvPr/>
            </p14:nvContentPartPr>
            <p14:xfrm>
              <a:off x="7599360" y="5181640"/>
              <a:ext cx="155160" cy="1324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BE56656-66A4-472A-BEFB-7A5B1D9C3B05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7581360" y="5163640"/>
                <a:ext cx="190800" cy="16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206310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14:cNvPr>
              <p14:cNvContentPartPr/>
              <p14:nvPr/>
            </p14:nvContentPartPr>
            <p14:xfrm>
              <a:off x="4551240" y="1015720"/>
              <a:ext cx="16920" cy="43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1AECB65-27DA-4677-A936-18B75865ED1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533600" y="998080"/>
                <a:ext cx="525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14:cNvPr>
              <p14:cNvContentPartPr/>
              <p14:nvPr/>
            </p14:nvContentPartPr>
            <p14:xfrm>
              <a:off x="4561320" y="89368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6DBBCDC-DA50-4938-8993-172CB4A773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43680" y="875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14:cNvPr>
              <p14:cNvContentPartPr/>
              <p14:nvPr/>
            </p14:nvContentPartPr>
            <p14:xfrm>
              <a:off x="5264400" y="985120"/>
              <a:ext cx="144360" cy="114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A243E6-4829-4B4D-925D-D4676836137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46400" y="967120"/>
                <a:ext cx="1800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14:cNvPr>
              <p14:cNvContentPartPr/>
              <p14:nvPr/>
            </p14:nvContentPartPr>
            <p14:xfrm>
              <a:off x="5526840" y="812320"/>
              <a:ext cx="28800" cy="27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5F3C8F-5A00-4A35-B546-06E6049C7CD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08840" y="794320"/>
                <a:ext cx="6444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14:cNvPr>
              <p14:cNvContentPartPr/>
              <p14:nvPr/>
            </p14:nvContentPartPr>
            <p14:xfrm>
              <a:off x="6491640" y="934360"/>
              <a:ext cx="12600" cy="62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C09701-8033-4F64-8814-DCCC09FC9A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916720"/>
                <a:ext cx="48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14:cNvPr>
              <p14:cNvContentPartPr/>
              <p14:nvPr/>
            </p14:nvContentPartPr>
            <p14:xfrm>
              <a:off x="6502080" y="79216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2404927-92CB-4B2B-B0C2-E801C4B2E0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8444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14:cNvPr>
              <p14:cNvContentPartPr/>
              <p14:nvPr/>
            </p14:nvContentPartPr>
            <p14:xfrm>
              <a:off x="6629520" y="832480"/>
              <a:ext cx="318960" cy="275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21A3C4F-0596-42B8-AD8C-A1EA14A54D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1540" y="814840"/>
                <a:ext cx="3545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14:cNvPr>
              <p14:cNvContentPartPr/>
              <p14:nvPr/>
            </p14:nvContentPartPr>
            <p14:xfrm>
              <a:off x="5985840" y="782080"/>
              <a:ext cx="40104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89B9D-D668-448A-B87D-85F641F571B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68200" y="764102"/>
                <a:ext cx="436680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14:cNvPr>
              <p14:cNvContentPartPr/>
              <p14:nvPr/>
            </p14:nvContentPartPr>
            <p14:xfrm>
              <a:off x="5652840" y="953800"/>
              <a:ext cx="239040" cy="12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B493786-2740-4170-807D-28118D1B95D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35200" y="935800"/>
                <a:ext cx="2746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14:cNvPr>
              <p14:cNvContentPartPr/>
              <p14:nvPr/>
            </p14:nvContentPartPr>
            <p14:xfrm>
              <a:off x="4671480" y="986920"/>
              <a:ext cx="316440" cy="11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646E3BA-9891-4456-94F7-DCE99FDEAA7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653480" y="968920"/>
                <a:ext cx="3520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14:cNvPr>
              <p14:cNvContentPartPr/>
              <p14:nvPr/>
            </p14:nvContentPartPr>
            <p14:xfrm>
              <a:off x="3750240" y="831400"/>
              <a:ext cx="727200" cy="340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57B8138-BF0D-4550-9060-86F8DA31397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40" y="813400"/>
                <a:ext cx="762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14:cNvPr>
              <p14:cNvContentPartPr/>
              <p14:nvPr/>
            </p14:nvContentPartPr>
            <p14:xfrm>
              <a:off x="3393120" y="838600"/>
              <a:ext cx="222840" cy="38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D1CF031-74CF-4528-93E5-2C5C712AA66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75480" y="820600"/>
                <a:ext cx="2584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14:cNvPr>
              <p14:cNvContentPartPr/>
              <p14:nvPr/>
            </p14:nvContentPartPr>
            <p14:xfrm>
              <a:off x="7199760" y="944080"/>
              <a:ext cx="276120" cy="123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9CF28DD-0D40-4959-9FBE-2A5561E7D4E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182120" y="926440"/>
                <a:ext cx="3117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14:cNvPr>
              <p14:cNvContentPartPr/>
              <p14:nvPr/>
            </p14:nvContentPartPr>
            <p14:xfrm>
              <a:off x="7570200" y="893680"/>
              <a:ext cx="90360" cy="18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75F6D25-6F43-4082-B9AF-58DE9D2F325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552200" y="875680"/>
                <a:ext cx="1260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14:cNvPr>
              <p14:cNvContentPartPr/>
              <p14:nvPr/>
            </p14:nvContentPartPr>
            <p14:xfrm>
              <a:off x="7904280" y="913120"/>
              <a:ext cx="141120" cy="168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613DB6-E957-4B45-8ECC-66E818F6570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86280" y="895120"/>
                <a:ext cx="1767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14:cNvPr>
              <p14:cNvContentPartPr/>
              <p14:nvPr/>
            </p14:nvContentPartPr>
            <p14:xfrm>
              <a:off x="8148720" y="975040"/>
              <a:ext cx="9360" cy="10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78C402-256E-4ABD-9C47-ADDD5854394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131080" y="957400"/>
                <a:ext cx="4500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14:cNvPr>
              <p14:cNvContentPartPr/>
              <p14:nvPr/>
            </p14:nvContentPartPr>
            <p14:xfrm>
              <a:off x="8148000" y="8123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5C6390-E77B-4BFC-A671-2B5399B2A7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30000" y="79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14:cNvPr>
              <p14:cNvContentPartPr/>
              <p14:nvPr/>
            </p14:nvContentPartPr>
            <p14:xfrm>
              <a:off x="8238360" y="750760"/>
              <a:ext cx="813240" cy="321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B960CF-2B68-4F9C-B55B-CAE9301C4F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20368" y="733120"/>
                <a:ext cx="848864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14:cNvPr>
              <p14:cNvContentPartPr/>
              <p14:nvPr/>
            </p14:nvContentPartPr>
            <p14:xfrm>
              <a:off x="3189720" y="1351960"/>
              <a:ext cx="873360" cy="57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05B1124-4D9F-45A7-9F74-A184FE656C1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72087" y="1333960"/>
                <a:ext cx="908985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14:cNvPr>
              <p14:cNvContentPartPr/>
              <p14:nvPr/>
            </p14:nvContentPartPr>
            <p14:xfrm>
              <a:off x="5028600" y="1594960"/>
              <a:ext cx="360" cy="9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F47E558-1AB0-45E5-9D7A-8ABA10D4B5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10960" y="1576960"/>
                <a:ext cx="36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14:cNvPr>
              <p14:cNvContentPartPr/>
              <p14:nvPr/>
            </p14:nvContentPartPr>
            <p14:xfrm>
              <a:off x="5049120" y="13915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7B38D5E-A789-462F-B207-BE0CB5B708B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14:cNvPr>
              <p14:cNvContentPartPr/>
              <p14:nvPr/>
            </p14:nvContentPartPr>
            <p14:xfrm>
              <a:off x="6355560" y="1635640"/>
              <a:ext cx="4320" cy="6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D77D77-27FF-4CEA-AF05-17905983042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37920" y="161764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14:cNvPr>
              <p14:cNvContentPartPr/>
              <p14:nvPr/>
            </p14:nvContentPartPr>
            <p14:xfrm>
              <a:off x="5851560" y="1363480"/>
              <a:ext cx="307440" cy="283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C6DF0A8-8AF2-4D0C-B507-4290117EB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33899" y="1345480"/>
                <a:ext cx="343122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14:cNvPr>
              <p14:cNvContentPartPr/>
              <p14:nvPr/>
            </p14:nvContentPartPr>
            <p14:xfrm>
              <a:off x="5151000" y="1340800"/>
              <a:ext cx="439920" cy="304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57D92B4-0A52-4750-836A-D11C23AB1E6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33000" y="1322821"/>
                <a:ext cx="475560" cy="33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14:cNvPr>
              <p14:cNvContentPartPr/>
              <p14:nvPr/>
            </p14:nvContentPartPr>
            <p14:xfrm>
              <a:off x="4409040" y="1523320"/>
              <a:ext cx="500400" cy="403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0AEAC8-1D7E-43CB-BD5F-FACC7A263A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391040" y="1505320"/>
                <a:ext cx="536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14:cNvPr>
              <p14:cNvContentPartPr/>
              <p14:nvPr/>
            </p14:nvContentPartPr>
            <p14:xfrm>
              <a:off x="6575160" y="1250440"/>
              <a:ext cx="1826280" cy="56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B56511-3581-4DE2-9B9D-2B17EBE7CE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557520" y="1232451"/>
                <a:ext cx="1861920" cy="603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14:cNvPr>
              <p14:cNvContentPartPr/>
              <p14:nvPr/>
            </p14:nvContentPartPr>
            <p14:xfrm>
              <a:off x="3565560" y="2075560"/>
              <a:ext cx="168840" cy="88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18CED9-5A50-4E90-99D8-F7976E9179B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547920" y="2057560"/>
                <a:ext cx="204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14:cNvPr>
              <p14:cNvContentPartPr/>
              <p14:nvPr/>
            </p14:nvContentPartPr>
            <p14:xfrm>
              <a:off x="3545400" y="2236840"/>
              <a:ext cx="372960" cy="377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5F32547-C25B-4CC0-AEEA-B3C514BB44D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527417" y="2219200"/>
                <a:ext cx="408566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14:cNvPr>
              <p14:cNvContentPartPr/>
              <p14:nvPr/>
            </p14:nvContentPartPr>
            <p14:xfrm>
              <a:off x="4091880" y="2316400"/>
              <a:ext cx="12348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B4869F8-4283-488E-B684-29FAA1DD196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73880" y="2298400"/>
                <a:ext cx="159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14:cNvPr>
              <p14:cNvContentPartPr/>
              <p14:nvPr/>
            </p14:nvContentPartPr>
            <p14:xfrm>
              <a:off x="4063800" y="2407480"/>
              <a:ext cx="12348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41AA92-57BE-4C2F-97C1-966BED69C7C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45800" y="2389480"/>
                <a:ext cx="1591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14:cNvPr>
              <p14:cNvContentPartPr/>
              <p14:nvPr/>
            </p14:nvContentPartPr>
            <p14:xfrm>
              <a:off x="4317600" y="2272480"/>
              <a:ext cx="504720" cy="186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A6637BE-2F4B-46F5-8498-3A63B3EF810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99600" y="2254840"/>
                <a:ext cx="5403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14:cNvPr>
              <p14:cNvContentPartPr/>
              <p14:nvPr/>
            </p14:nvContentPartPr>
            <p14:xfrm>
              <a:off x="4500480" y="2054320"/>
              <a:ext cx="191520" cy="79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0688A5F-03A4-48C0-BDEE-F166EC697B6C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482480" y="2036680"/>
                <a:ext cx="2271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14:cNvPr>
              <p14:cNvContentPartPr/>
              <p14:nvPr/>
            </p14:nvContentPartPr>
            <p14:xfrm>
              <a:off x="5271960" y="2255200"/>
              <a:ext cx="133200" cy="178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4291FF-E9F3-42CC-BC86-5DEDA588B85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54320" y="2237560"/>
                <a:ext cx="168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14:cNvPr>
              <p14:cNvContentPartPr/>
              <p14:nvPr/>
            </p14:nvContentPartPr>
            <p14:xfrm>
              <a:off x="5272680" y="2038840"/>
              <a:ext cx="122040" cy="124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56A8D69-75F9-4745-9666-DAD5342655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54680" y="2020840"/>
                <a:ext cx="1576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14:cNvPr>
              <p14:cNvContentPartPr/>
              <p14:nvPr/>
            </p14:nvContentPartPr>
            <p14:xfrm>
              <a:off x="4957680" y="2235040"/>
              <a:ext cx="135720" cy="20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50901F-B454-40DC-A178-E88038EE5C6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939680" y="2217008"/>
                <a:ext cx="171360" cy="235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14:cNvPr>
              <p14:cNvContentPartPr/>
              <p14:nvPr/>
            </p14:nvContentPartPr>
            <p14:xfrm>
              <a:off x="5520720" y="2427640"/>
              <a:ext cx="57240" cy="64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588EC2-98F0-4D6C-B2EE-CA89EE7E580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2720" y="2410000"/>
                <a:ext cx="92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14:cNvPr>
              <p14:cNvContentPartPr/>
              <p14:nvPr/>
            </p14:nvContentPartPr>
            <p14:xfrm>
              <a:off x="5772360" y="2235760"/>
              <a:ext cx="269280" cy="161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708B1A3-5D16-4CC6-BB96-576F312E838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54360" y="2218120"/>
                <a:ext cx="304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14:cNvPr>
              <p14:cNvContentPartPr/>
              <p14:nvPr/>
            </p14:nvContentPartPr>
            <p14:xfrm>
              <a:off x="6146400" y="2051800"/>
              <a:ext cx="514800" cy="348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086350-B130-4F66-89CD-D18EFE9FB6B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128760" y="2034160"/>
                <a:ext cx="550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14:cNvPr>
              <p14:cNvContentPartPr/>
              <p14:nvPr/>
            </p14:nvContentPartPr>
            <p14:xfrm>
              <a:off x="8609160" y="1474720"/>
              <a:ext cx="14040" cy="29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76D79C5-C095-4522-AC36-9D34E0DFFE1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591160" y="1456720"/>
                <a:ext cx="496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14:cNvPr>
              <p14:cNvContentPartPr/>
              <p14:nvPr/>
            </p14:nvContentPartPr>
            <p14:xfrm>
              <a:off x="8619240" y="1625200"/>
              <a:ext cx="6840" cy="12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D9EDDA-1964-467E-A333-FB1C4F418E1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01600" y="1607200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14:cNvPr>
              <p14:cNvContentPartPr/>
              <p14:nvPr/>
            </p14:nvContentPartPr>
            <p14:xfrm>
              <a:off x="7010040" y="2205880"/>
              <a:ext cx="475920" cy="176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0C931E4-EA1C-475F-B368-64DDDD5A3B0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992400" y="2188240"/>
                <a:ext cx="511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14:cNvPr>
              <p14:cNvContentPartPr/>
              <p14:nvPr/>
            </p14:nvContentPartPr>
            <p14:xfrm>
              <a:off x="7629960" y="2208400"/>
              <a:ext cx="145800" cy="6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BA13D3-C5D4-4E0A-9DB1-F8F53BC16F7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11960" y="2190400"/>
                <a:ext cx="181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14:cNvPr>
              <p14:cNvContentPartPr/>
              <p14:nvPr/>
            </p14:nvContentPartPr>
            <p14:xfrm>
              <a:off x="7650120" y="2285800"/>
              <a:ext cx="132840" cy="2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E25CF0-681D-4E0E-922A-9138B5A92617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632480" y="2267800"/>
                <a:ext cx="16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14:cNvPr>
              <p14:cNvContentPartPr/>
              <p14:nvPr/>
            </p14:nvContentPartPr>
            <p14:xfrm>
              <a:off x="7987080" y="2092480"/>
              <a:ext cx="19080" cy="277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67A73B-38FE-46AF-A334-D1DC0B99485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69440" y="2074840"/>
                <a:ext cx="547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14:cNvPr>
              <p14:cNvContentPartPr/>
              <p14:nvPr/>
            </p14:nvContentPartPr>
            <p14:xfrm>
              <a:off x="8158080" y="1919320"/>
              <a:ext cx="585000" cy="548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FF25B4-76B6-4C53-959E-F0DE70023EB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140080" y="1901668"/>
                <a:ext cx="620640" cy="583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14:cNvPr>
              <p14:cNvContentPartPr/>
              <p14:nvPr/>
            </p14:nvContentPartPr>
            <p14:xfrm>
              <a:off x="3352440" y="2929120"/>
              <a:ext cx="477000" cy="200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AC3A167-303B-4C8B-B43A-7A3814FA232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334800" y="2911120"/>
                <a:ext cx="512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14:cNvPr>
              <p14:cNvContentPartPr/>
              <p14:nvPr/>
            </p14:nvContentPartPr>
            <p14:xfrm>
              <a:off x="5237040" y="2939200"/>
              <a:ext cx="80280" cy="126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D1FCC3A-3324-4463-B2A6-E6E18E6F9C5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19400" y="2921560"/>
                <a:ext cx="115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14:cNvPr>
              <p14:cNvContentPartPr/>
              <p14:nvPr/>
            </p14:nvContentPartPr>
            <p14:xfrm>
              <a:off x="5394720" y="2925160"/>
              <a:ext cx="151560" cy="112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AC75126-029D-4AA8-A874-9FC07A33A36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376720" y="2907520"/>
                <a:ext cx="1872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14:cNvPr>
              <p14:cNvContentPartPr/>
              <p14:nvPr/>
            </p14:nvContentPartPr>
            <p14:xfrm>
              <a:off x="4802520" y="2834440"/>
              <a:ext cx="348840" cy="249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3C253D-56B4-48FF-82D4-AC627DDE13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784862" y="2816440"/>
                <a:ext cx="384517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14:cNvPr>
              <p14:cNvContentPartPr/>
              <p14:nvPr/>
            </p14:nvContentPartPr>
            <p14:xfrm>
              <a:off x="4508400" y="2945680"/>
              <a:ext cx="192600" cy="154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85CCA7D-B83B-463D-9F94-95ECB73E385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490400" y="2928040"/>
                <a:ext cx="228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14:cNvPr>
              <p14:cNvContentPartPr/>
              <p14:nvPr/>
            </p14:nvContentPartPr>
            <p14:xfrm>
              <a:off x="3931680" y="2838400"/>
              <a:ext cx="467640" cy="272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E5E5AFB-441C-4BD5-A589-F7D347F3F0E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913680" y="2820760"/>
                <a:ext cx="5032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14:cNvPr>
              <p14:cNvContentPartPr/>
              <p14:nvPr/>
            </p14:nvContentPartPr>
            <p14:xfrm>
              <a:off x="5689200" y="2885200"/>
              <a:ext cx="1224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0B5416-C2BB-4950-BE61-D8B9ADF67BBD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71200" y="2867200"/>
                <a:ext cx="47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14:cNvPr>
              <p14:cNvContentPartPr/>
              <p14:nvPr/>
            </p14:nvContentPartPr>
            <p14:xfrm>
              <a:off x="5709720" y="2995720"/>
              <a:ext cx="7920" cy="14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A79763-28FE-4BD1-9483-EC078557BD5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691720" y="2978080"/>
                <a:ext cx="435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14:cNvPr>
              <p14:cNvContentPartPr/>
              <p14:nvPr/>
            </p14:nvContentPartPr>
            <p14:xfrm>
              <a:off x="5851560" y="2872240"/>
              <a:ext cx="567360" cy="20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582BACE-D2FB-4D45-B580-8B3534A7A22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33920" y="2854240"/>
                <a:ext cx="603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14:cNvPr>
              <p14:cNvContentPartPr/>
              <p14:nvPr/>
            </p14:nvContentPartPr>
            <p14:xfrm>
              <a:off x="6105720" y="2652640"/>
              <a:ext cx="242640" cy="160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8A1B58A-43E2-4809-B124-EBB4CDF1E5A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087720" y="2635000"/>
                <a:ext cx="278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14:cNvPr>
              <p14:cNvContentPartPr/>
              <p14:nvPr/>
            </p14:nvContentPartPr>
            <p14:xfrm>
              <a:off x="6623760" y="2915080"/>
              <a:ext cx="173880" cy="2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117463-F30C-4DA9-A270-0791F8D1B38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606120" y="2897080"/>
                <a:ext cx="209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14:cNvPr>
              <p14:cNvContentPartPr/>
              <p14:nvPr/>
            </p14:nvContentPartPr>
            <p14:xfrm>
              <a:off x="6654720" y="2975920"/>
              <a:ext cx="1612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76E1E21-8D84-43E7-8B05-531AC9FE8F8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636720" y="2958280"/>
                <a:ext cx="196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14:cNvPr>
              <p14:cNvContentPartPr/>
              <p14:nvPr/>
            </p14:nvContentPartPr>
            <p14:xfrm>
              <a:off x="7070880" y="2662360"/>
              <a:ext cx="460080" cy="24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24A020-FA3A-4111-9A78-850D59E5CD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052880" y="2644360"/>
                <a:ext cx="495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14:cNvPr>
              <p14:cNvContentPartPr/>
              <p14:nvPr/>
            </p14:nvContentPartPr>
            <p14:xfrm>
              <a:off x="7050720" y="2509000"/>
              <a:ext cx="219600" cy="9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8B1B514-7483-4463-A8A5-C5E2027FB72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033080" y="2491000"/>
                <a:ext cx="2552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14:cNvPr>
              <p14:cNvContentPartPr/>
              <p14:nvPr/>
            </p14:nvContentPartPr>
            <p14:xfrm>
              <a:off x="7010040" y="2950000"/>
              <a:ext cx="701280" cy="377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FAFB29D-8567-469C-8FE1-ADB55BE7478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992400" y="2932360"/>
                <a:ext cx="736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14:cNvPr>
              <p14:cNvContentPartPr/>
              <p14:nvPr/>
            </p14:nvContentPartPr>
            <p14:xfrm>
              <a:off x="7928400" y="2925880"/>
              <a:ext cx="43200" cy="11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EC9A59-8C6F-440E-A0E8-D4DEA8633A8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910400" y="2907880"/>
                <a:ext cx="788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14:cNvPr>
              <p14:cNvContentPartPr/>
              <p14:nvPr/>
            </p14:nvContentPartPr>
            <p14:xfrm>
              <a:off x="8095800" y="2802760"/>
              <a:ext cx="244080" cy="151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6AF96BB-A6A4-4287-9029-CA9CFCCDE2E7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078160" y="2785120"/>
                <a:ext cx="2797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14:cNvPr>
              <p14:cNvContentPartPr/>
              <p14:nvPr/>
            </p14:nvContentPartPr>
            <p14:xfrm>
              <a:off x="8432400" y="2875120"/>
              <a:ext cx="36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E876F0-61D6-448F-90EB-8E360F7CEA1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414760" y="285712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14:cNvPr>
              <p14:cNvContentPartPr/>
              <p14:nvPr/>
            </p14:nvContentPartPr>
            <p14:xfrm>
              <a:off x="8432400" y="2698360"/>
              <a:ext cx="4320" cy="4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926A53-8A5A-4BC1-8187-10CC99F89AA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414760" y="26803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14:cNvPr>
              <p14:cNvContentPartPr/>
              <p14:nvPr/>
            </p14:nvContentPartPr>
            <p14:xfrm>
              <a:off x="8747400" y="2641120"/>
              <a:ext cx="113400" cy="272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9BDA59E-88D2-4B03-806C-8AE63DEBB1E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729400" y="2623480"/>
                <a:ext cx="14904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14:cNvPr>
              <p14:cNvContentPartPr/>
              <p14:nvPr/>
            </p14:nvContentPartPr>
            <p14:xfrm>
              <a:off x="8533920" y="2641120"/>
              <a:ext cx="149040" cy="253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F030CFA-AD04-4A6B-8C64-69AEDC28FE8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515920" y="2623480"/>
                <a:ext cx="18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14:cNvPr>
              <p14:cNvContentPartPr/>
              <p14:nvPr/>
            </p14:nvContentPartPr>
            <p14:xfrm>
              <a:off x="3524880" y="3367240"/>
              <a:ext cx="474480" cy="504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E76D7B1-64F9-494C-9DD7-7B1B0777D30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507240" y="3349600"/>
                <a:ext cx="510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14:cNvPr>
              <p14:cNvContentPartPr/>
              <p14:nvPr/>
            </p14:nvContentPartPr>
            <p14:xfrm>
              <a:off x="4175400" y="3666400"/>
              <a:ext cx="151560" cy="1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2BCB10-6B2F-4355-813E-40FABFC66D1C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157760" y="3648760"/>
                <a:ext cx="1872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14:cNvPr>
              <p14:cNvContentPartPr/>
              <p14:nvPr/>
            </p14:nvContentPartPr>
            <p14:xfrm>
              <a:off x="4185480" y="3774760"/>
              <a:ext cx="141840" cy="25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5588DB3-CCDB-43E3-84FD-853BEE9F93C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67480" y="3756760"/>
                <a:ext cx="177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14:cNvPr>
              <p14:cNvContentPartPr/>
              <p14:nvPr/>
            </p14:nvContentPartPr>
            <p14:xfrm>
              <a:off x="4469880" y="3325840"/>
              <a:ext cx="176400" cy="97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962F54-D61C-4FB7-B0D0-AA9D1F5390B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452240" y="3307840"/>
                <a:ext cx="2120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14:cNvPr>
              <p14:cNvContentPartPr/>
              <p14:nvPr/>
            </p14:nvContentPartPr>
            <p14:xfrm>
              <a:off x="4846080" y="3636520"/>
              <a:ext cx="1116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EC2CACA-4D81-4DE3-912E-DBEBA8D809F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28080" y="361888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14:cNvPr>
              <p14:cNvContentPartPr/>
              <p14:nvPr/>
            </p14:nvContentPartPr>
            <p14:xfrm>
              <a:off x="5059560" y="3280840"/>
              <a:ext cx="199800" cy="8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7C23FF8-97FF-493A-8BC6-E1FE02DBA35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041560" y="3263200"/>
                <a:ext cx="2354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14:cNvPr>
              <p14:cNvContentPartPr/>
              <p14:nvPr/>
            </p14:nvContentPartPr>
            <p14:xfrm>
              <a:off x="5090520" y="3456880"/>
              <a:ext cx="247320" cy="341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F5C806E-6D5E-487D-9AD4-B578F201177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72880" y="3438880"/>
                <a:ext cx="282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14:cNvPr>
              <p14:cNvContentPartPr/>
              <p14:nvPr/>
            </p14:nvContentPartPr>
            <p14:xfrm>
              <a:off x="4530720" y="3488560"/>
              <a:ext cx="212400" cy="342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F0CC59-CA46-4296-9F69-FF91813E7E7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513080" y="3470920"/>
                <a:ext cx="2480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14:cNvPr>
              <p14:cNvContentPartPr/>
              <p14:nvPr/>
            </p14:nvContentPartPr>
            <p14:xfrm>
              <a:off x="5567520" y="3610600"/>
              <a:ext cx="171720" cy="1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041E7A-BD7A-4D14-AF90-A626DECF745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549520" y="3592600"/>
                <a:ext cx="2073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14:cNvPr>
              <p14:cNvContentPartPr/>
              <p14:nvPr/>
            </p14:nvContentPartPr>
            <p14:xfrm>
              <a:off x="5587680" y="3687640"/>
              <a:ext cx="17172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87F3DC-9DE0-47EC-9612-A4247CB54A2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570040" y="3670000"/>
                <a:ext cx="207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14:cNvPr>
              <p14:cNvContentPartPr/>
              <p14:nvPr/>
            </p14:nvContentPartPr>
            <p14:xfrm>
              <a:off x="6504960" y="3585760"/>
              <a:ext cx="182520" cy="402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4943C64-0AE5-40A0-A791-B4EBBF38B08E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487320" y="3568120"/>
                <a:ext cx="2181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14:cNvPr>
              <p14:cNvContentPartPr/>
              <p14:nvPr/>
            </p14:nvContentPartPr>
            <p14:xfrm>
              <a:off x="5958120" y="3423400"/>
              <a:ext cx="420480" cy="345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DC4834D-D696-4D2F-82CE-9AB52954026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0120" y="3405760"/>
                <a:ext cx="456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14:cNvPr>
              <p14:cNvContentPartPr/>
              <p14:nvPr/>
            </p14:nvContentPartPr>
            <p14:xfrm>
              <a:off x="6522600" y="3382360"/>
              <a:ext cx="156960" cy="143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EF5B7F0-809C-4049-ADD1-EC88C2F250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504600" y="3364720"/>
                <a:ext cx="192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14:cNvPr>
              <p14:cNvContentPartPr/>
              <p14:nvPr/>
            </p14:nvContentPartPr>
            <p14:xfrm>
              <a:off x="6877920" y="3697360"/>
              <a:ext cx="124560" cy="31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E5252A3-22A6-4E27-9BEE-06B6CD65E143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0280" y="3679720"/>
                <a:ext cx="1602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14:cNvPr>
              <p14:cNvContentPartPr/>
              <p14:nvPr/>
            </p14:nvContentPartPr>
            <p14:xfrm>
              <a:off x="7111200" y="3545800"/>
              <a:ext cx="509400" cy="264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0AA3C42-558C-4D75-86FC-5FB7D98D8AC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093548" y="3527800"/>
                <a:ext cx="545065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14:cNvPr>
              <p14:cNvContentPartPr/>
              <p14:nvPr/>
            </p14:nvContentPartPr>
            <p14:xfrm>
              <a:off x="7822560" y="3391000"/>
              <a:ext cx="169920" cy="134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0ECC2F-F9CF-4909-884E-E2864845D973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7804920" y="3373360"/>
                <a:ext cx="205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14:cNvPr>
              <p14:cNvContentPartPr/>
              <p14:nvPr/>
            </p14:nvContentPartPr>
            <p14:xfrm>
              <a:off x="7802400" y="3586120"/>
              <a:ext cx="122400" cy="1836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FBFBF0B-B9FC-4F2E-BFE3-FD26E151A82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84400" y="3568480"/>
                <a:ext cx="1580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14:cNvPr>
              <p14:cNvContentPartPr/>
              <p14:nvPr/>
            </p14:nvContentPartPr>
            <p14:xfrm>
              <a:off x="3129240" y="4114240"/>
              <a:ext cx="273960" cy="321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50A9D69-B978-4C3A-A9AD-6C453E612B1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111240" y="4096240"/>
                <a:ext cx="309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14:cNvPr>
              <p14:cNvContentPartPr/>
              <p14:nvPr/>
            </p14:nvContentPartPr>
            <p14:xfrm>
              <a:off x="3779040" y="4064920"/>
              <a:ext cx="258480" cy="70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EFACE8F-D43B-40B5-A783-231FC90F73B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3761400" y="4046920"/>
                <a:ext cx="2941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14:cNvPr>
              <p14:cNvContentPartPr/>
              <p14:nvPr/>
            </p14:nvContentPartPr>
            <p14:xfrm>
              <a:off x="4398960" y="4144840"/>
              <a:ext cx="31320" cy="37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AE75B05-528F-4D84-A82E-352138660D5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4380960" y="4127200"/>
                <a:ext cx="669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14:cNvPr>
              <p14:cNvContentPartPr/>
              <p14:nvPr/>
            </p14:nvContentPartPr>
            <p14:xfrm>
              <a:off x="3627840" y="4104160"/>
              <a:ext cx="47160" cy="44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F04B558-2B5A-48FA-AA4B-D20BB5447CF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609840" y="4086520"/>
                <a:ext cx="8280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14:cNvPr>
              <p14:cNvContentPartPr/>
              <p14:nvPr/>
            </p14:nvContentPartPr>
            <p14:xfrm>
              <a:off x="4592280" y="4266520"/>
              <a:ext cx="181800" cy="2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4E5E7E1-DF56-44DB-A140-8977BCC8C4CC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74280" y="4248520"/>
                <a:ext cx="2174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14:cNvPr>
              <p14:cNvContentPartPr/>
              <p14:nvPr/>
            </p14:nvContentPartPr>
            <p14:xfrm>
              <a:off x="4602000" y="4350040"/>
              <a:ext cx="145800" cy="19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5321AF-B3E3-4EF0-9919-E86418D53C8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84360" y="4332040"/>
                <a:ext cx="181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14:cNvPr>
              <p14:cNvContentPartPr/>
              <p14:nvPr/>
            </p14:nvContentPartPr>
            <p14:xfrm>
              <a:off x="4962720" y="4124680"/>
              <a:ext cx="503280" cy="3355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7ADD4FD-FA2F-4483-86FA-971E2D67F13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944733" y="4106680"/>
                <a:ext cx="538895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14:cNvPr>
              <p14:cNvContentPartPr/>
              <p14:nvPr/>
            </p14:nvContentPartPr>
            <p14:xfrm>
              <a:off x="3850320" y="4212520"/>
              <a:ext cx="424440" cy="3229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E9F3796-811B-4E42-975C-A1FBF4D5F276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832320" y="4194540"/>
                <a:ext cx="460080" cy="3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14:cNvPr>
              <p14:cNvContentPartPr/>
              <p14:nvPr/>
            </p14:nvContentPartPr>
            <p14:xfrm>
              <a:off x="5812680" y="4247080"/>
              <a:ext cx="729000" cy="241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31FF19E-FC3B-482A-A61E-01E6A166F1C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5794680" y="4229080"/>
                <a:ext cx="76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14:cNvPr>
              <p14:cNvContentPartPr/>
              <p14:nvPr/>
            </p14:nvContentPartPr>
            <p14:xfrm>
              <a:off x="7395960" y="4327720"/>
              <a:ext cx="163800" cy="81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A601D56-BDAC-476F-BB94-5F7F0B10288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378320" y="4310080"/>
                <a:ext cx="199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14:cNvPr>
              <p14:cNvContentPartPr/>
              <p14:nvPr/>
            </p14:nvContentPartPr>
            <p14:xfrm>
              <a:off x="7690440" y="4398280"/>
              <a:ext cx="185040" cy="11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01B6644-8817-480D-83D7-50CF26B88B1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672800" y="438064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14:cNvPr>
              <p14:cNvContentPartPr/>
              <p14:nvPr/>
            </p14:nvContentPartPr>
            <p14:xfrm>
              <a:off x="7744440" y="4483960"/>
              <a:ext cx="162720" cy="15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8AD3F31-E4FF-4A12-AEB8-1AC3F6AB6889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7726440" y="4466001"/>
                <a:ext cx="198360" cy="193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14:cNvPr>
              <p14:cNvContentPartPr/>
              <p14:nvPr/>
            </p14:nvContentPartPr>
            <p14:xfrm>
              <a:off x="7700160" y="4154920"/>
              <a:ext cx="112680" cy="1821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5DA2B48-A176-4F37-A773-99D7EB1F6F63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7682217" y="4137280"/>
                <a:ext cx="14820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14:cNvPr>
              <p14:cNvContentPartPr/>
              <p14:nvPr/>
            </p14:nvContentPartPr>
            <p14:xfrm>
              <a:off x="7965120" y="4287040"/>
              <a:ext cx="133200" cy="293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A521221-6FAB-47C7-B3B3-68F44BB801BD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7947480" y="4269400"/>
                <a:ext cx="16884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14:cNvPr>
              <p14:cNvContentPartPr/>
              <p14:nvPr/>
            </p14:nvContentPartPr>
            <p14:xfrm>
              <a:off x="7975200" y="4114240"/>
              <a:ext cx="135000" cy="110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DBA2998-80A9-4445-B9B1-A3B1F777F3D0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7957200" y="4096240"/>
                <a:ext cx="170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14:cNvPr>
              <p14:cNvContentPartPr/>
              <p14:nvPr/>
            </p14:nvContentPartPr>
            <p14:xfrm>
              <a:off x="8280120" y="4357600"/>
              <a:ext cx="132840" cy="10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18A414A-DF23-438C-9B1D-1BB353E574E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8262120" y="43399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14:cNvPr>
              <p14:cNvContentPartPr/>
              <p14:nvPr/>
            </p14:nvContentPartPr>
            <p14:xfrm>
              <a:off x="8503680" y="4146280"/>
              <a:ext cx="121320" cy="164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49589D4-3D75-4669-B1B6-EF93B6A7FEE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485680" y="4128280"/>
                <a:ext cx="156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14:cNvPr>
              <p14:cNvContentPartPr/>
              <p14:nvPr/>
            </p14:nvContentPartPr>
            <p14:xfrm>
              <a:off x="8513760" y="4357960"/>
              <a:ext cx="13572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CB65DD6-8964-409D-85C3-A41045440763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496120" y="434032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14:cNvPr>
              <p14:cNvContentPartPr/>
              <p14:nvPr/>
            </p14:nvContentPartPr>
            <p14:xfrm>
              <a:off x="8777640" y="4080400"/>
              <a:ext cx="149760" cy="97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1D8C8F0-D713-4634-AA19-EB9C4D99BA0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760000" y="4062760"/>
                <a:ext cx="185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14:cNvPr>
              <p14:cNvContentPartPr/>
              <p14:nvPr/>
            </p14:nvContentPartPr>
            <p14:xfrm>
              <a:off x="8767200" y="4256800"/>
              <a:ext cx="132840" cy="204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3AB886D-952F-4D48-A3B6-0241E1B7155B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749512" y="4238800"/>
                <a:ext cx="168577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14:cNvPr>
              <p14:cNvContentPartPr/>
              <p14:nvPr/>
            </p14:nvContentPartPr>
            <p14:xfrm>
              <a:off x="8525280" y="4439680"/>
              <a:ext cx="155520" cy="163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7D441F3-3B26-4E53-864E-8E2989075E30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8507640" y="4421680"/>
                <a:ext cx="1911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14:cNvPr>
              <p14:cNvContentPartPr/>
              <p14:nvPr/>
            </p14:nvContentPartPr>
            <p14:xfrm>
              <a:off x="6755880" y="4319440"/>
              <a:ext cx="448920" cy="2221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ABC49B8-6022-4661-866B-632A6C3DBD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738240" y="4301800"/>
                <a:ext cx="484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14:cNvPr>
              <p14:cNvContentPartPr/>
              <p14:nvPr/>
            </p14:nvContentPartPr>
            <p14:xfrm>
              <a:off x="6949200" y="4105960"/>
              <a:ext cx="186120" cy="1105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D57A7187-616B-48A9-89A4-0C3A75663427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6931200" y="4087960"/>
                <a:ext cx="221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14:cNvPr>
              <p14:cNvContentPartPr/>
              <p14:nvPr/>
            </p14:nvContentPartPr>
            <p14:xfrm>
              <a:off x="6686040" y="3940000"/>
              <a:ext cx="2321280" cy="7844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735B273F-304F-44E8-BD48-958178F0512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6668400" y="3904000"/>
                <a:ext cx="2356920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14:cNvPr>
              <p14:cNvContentPartPr/>
              <p14:nvPr/>
            </p14:nvContentPartPr>
            <p14:xfrm>
              <a:off x="4351440" y="2521600"/>
              <a:ext cx="444240" cy="291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77379FD-B1AA-45E6-AB4E-A075E157DB6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333440" y="2485600"/>
                <a:ext cx="479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14:cNvPr>
              <p14:cNvContentPartPr/>
              <p14:nvPr/>
            </p14:nvContentPartPr>
            <p14:xfrm>
              <a:off x="385680" y="4787800"/>
              <a:ext cx="161640" cy="1969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96519D-F28B-45EA-8023-5770DB96BE63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8040" y="4770160"/>
                <a:ext cx="197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14:cNvPr>
              <p14:cNvContentPartPr/>
              <p14:nvPr/>
            </p14:nvContentPartPr>
            <p14:xfrm>
              <a:off x="375240" y="4629760"/>
              <a:ext cx="159840" cy="7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8FC958E-96AD-4652-84D0-365F2A3DF6E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57600" y="4612120"/>
                <a:ext cx="1954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14:cNvPr>
              <p14:cNvContentPartPr/>
              <p14:nvPr/>
            </p14:nvContentPartPr>
            <p14:xfrm>
              <a:off x="1706520" y="4764400"/>
              <a:ext cx="41040" cy="1533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99A73A-F13C-4D27-9A6E-D189999CEEA2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1688520" y="4746400"/>
                <a:ext cx="76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14:cNvPr>
              <p14:cNvContentPartPr/>
              <p14:nvPr/>
            </p14:nvContentPartPr>
            <p14:xfrm>
              <a:off x="761880" y="4693840"/>
              <a:ext cx="865080" cy="26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2554119-AFF0-4FD6-AB4C-FCBB624224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743880" y="4675865"/>
                <a:ext cx="900720" cy="29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14:cNvPr>
              <p14:cNvContentPartPr/>
              <p14:nvPr/>
            </p14:nvContentPartPr>
            <p14:xfrm>
              <a:off x="1968240" y="4764760"/>
              <a:ext cx="18720" cy="21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EDAED2B-125B-4491-8EA4-FFBD7811168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1950240" y="4747120"/>
                <a:ext cx="543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14:cNvPr>
              <p14:cNvContentPartPr/>
              <p14:nvPr/>
            </p14:nvContentPartPr>
            <p14:xfrm>
              <a:off x="1966080" y="4876360"/>
              <a:ext cx="7560" cy="2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CC7AFD3-EDC7-4CD2-99F2-7EBBF3C0337A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1948440" y="4858720"/>
                <a:ext cx="43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14:cNvPr>
              <p14:cNvContentPartPr/>
              <p14:nvPr/>
            </p14:nvContentPartPr>
            <p14:xfrm>
              <a:off x="2179920" y="4743160"/>
              <a:ext cx="30276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F0C136-EFFB-4CB1-8AF5-C496EB8C0293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2162280" y="4725160"/>
                <a:ext cx="3384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14:cNvPr>
              <p14:cNvContentPartPr/>
              <p14:nvPr/>
            </p14:nvContentPartPr>
            <p14:xfrm>
              <a:off x="4428480" y="4567480"/>
              <a:ext cx="1038600" cy="3319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E124C3A-A3B0-4433-9C18-E1EA94EEB162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4410486" y="4549480"/>
                <a:ext cx="1074228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14:cNvPr>
              <p14:cNvContentPartPr/>
              <p14:nvPr/>
            </p14:nvContentPartPr>
            <p14:xfrm>
              <a:off x="3666720" y="4703560"/>
              <a:ext cx="458640" cy="210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9161F95-D97B-4999-BC97-AF045801E56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49066" y="4685920"/>
                <a:ext cx="494308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14:cNvPr>
              <p14:cNvContentPartPr/>
              <p14:nvPr/>
            </p14:nvContentPartPr>
            <p14:xfrm>
              <a:off x="2641440" y="4556320"/>
              <a:ext cx="733320" cy="5608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38FFAF4-AEBE-43A6-994C-B8FC5534E3C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623440" y="4538680"/>
                <a:ext cx="7689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14:cNvPr>
              <p14:cNvContentPartPr/>
              <p14:nvPr/>
            </p14:nvContentPartPr>
            <p14:xfrm>
              <a:off x="8618880" y="4683760"/>
              <a:ext cx="200160" cy="2246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D2BEEBFB-9EF4-4EBC-9D06-8EDBFDABC2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8600880" y="4666120"/>
                <a:ext cx="23580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14:cNvPr>
              <p14:cNvContentPartPr/>
              <p14:nvPr/>
            </p14:nvContentPartPr>
            <p14:xfrm>
              <a:off x="7600080" y="4662880"/>
              <a:ext cx="891720" cy="342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4EF1F39-AC5C-4EA9-8C22-314257251785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582440" y="4645221"/>
                <a:ext cx="927360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14:cNvPr>
              <p14:cNvContentPartPr/>
              <p14:nvPr/>
            </p14:nvContentPartPr>
            <p14:xfrm>
              <a:off x="6818880" y="4684840"/>
              <a:ext cx="482400" cy="2376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543B556-9EBA-41A9-9783-3E99AE98627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6800880" y="4667200"/>
                <a:ext cx="518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14:cNvPr>
              <p14:cNvContentPartPr/>
              <p14:nvPr/>
            </p14:nvContentPartPr>
            <p14:xfrm>
              <a:off x="5705040" y="4561720"/>
              <a:ext cx="905400" cy="3456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0BF958C1-5893-495C-95CD-43C5D54CD21C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5687040" y="4543720"/>
                <a:ext cx="94104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14:cNvPr>
              <p14:cNvContentPartPr/>
              <p14:nvPr/>
            </p14:nvContentPartPr>
            <p14:xfrm>
              <a:off x="568200" y="5343280"/>
              <a:ext cx="180000" cy="241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92BFE26-8257-4BCB-AD66-9464313DC311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50200" y="532564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14:cNvPr>
              <p14:cNvContentPartPr/>
              <p14:nvPr/>
            </p14:nvContentPartPr>
            <p14:xfrm>
              <a:off x="538320" y="5173000"/>
              <a:ext cx="175320" cy="1004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32B075A-1225-4E1E-AACB-EFC48546CC66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20320" y="5155000"/>
                <a:ext cx="210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14:cNvPr>
              <p14:cNvContentPartPr/>
              <p14:nvPr/>
            </p14:nvContentPartPr>
            <p14:xfrm>
              <a:off x="2052120" y="5414920"/>
              <a:ext cx="204840" cy="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40C74BF-D26F-4335-BABC-BC8A15ACB964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2034120" y="5396920"/>
                <a:ext cx="24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14:cNvPr>
              <p14:cNvContentPartPr/>
              <p14:nvPr/>
            </p14:nvContentPartPr>
            <p14:xfrm>
              <a:off x="2052120" y="5526520"/>
              <a:ext cx="216720" cy="1224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940AA479-0199-4CA4-A85F-318430248A10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2034120" y="5508520"/>
                <a:ext cx="2523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14:cNvPr>
              <p14:cNvContentPartPr/>
              <p14:nvPr/>
            </p14:nvContentPartPr>
            <p14:xfrm>
              <a:off x="934680" y="5160760"/>
              <a:ext cx="935280" cy="5414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D8EBE33-164A-4EEC-997F-943ABF42B322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16687" y="5143132"/>
                <a:ext cx="970906" cy="577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14:cNvPr>
              <p14:cNvContentPartPr/>
              <p14:nvPr/>
            </p14:nvContentPartPr>
            <p14:xfrm>
              <a:off x="2458200" y="5345080"/>
              <a:ext cx="142920" cy="208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7F26D0-4442-4BC7-9962-D0BBB885751D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440560" y="5327440"/>
                <a:ext cx="1785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14:cNvPr>
              <p14:cNvContentPartPr/>
              <p14:nvPr/>
            </p14:nvContentPartPr>
            <p14:xfrm>
              <a:off x="2624520" y="5506360"/>
              <a:ext cx="17280" cy="1080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735423-D7C3-4C29-B2AC-28E2B81790D3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2606520" y="5488360"/>
                <a:ext cx="529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14:cNvPr>
              <p14:cNvContentPartPr/>
              <p14:nvPr/>
            </p14:nvContentPartPr>
            <p14:xfrm>
              <a:off x="2631000" y="5489080"/>
              <a:ext cx="106200" cy="158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234A787-05C3-4F78-AFD8-51288179C9E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2613360" y="5471440"/>
                <a:ext cx="1418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14:cNvPr>
              <p14:cNvContentPartPr/>
              <p14:nvPr/>
            </p14:nvContentPartPr>
            <p14:xfrm>
              <a:off x="2813880" y="5500240"/>
              <a:ext cx="74160" cy="6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A07D17E-0130-4B3F-8E3B-1F1529114CF7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2795880" y="5482240"/>
                <a:ext cx="109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14:cNvPr>
              <p14:cNvContentPartPr/>
              <p14:nvPr/>
            </p14:nvContentPartPr>
            <p14:xfrm>
              <a:off x="2946000" y="5370280"/>
              <a:ext cx="117000" cy="224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790984-BCC5-4FB6-B5B5-0B518FD84AFC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2928000" y="5352280"/>
                <a:ext cx="1526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14:cNvPr>
              <p14:cNvContentPartPr/>
              <p14:nvPr/>
            </p14:nvContentPartPr>
            <p14:xfrm>
              <a:off x="3083160" y="5491600"/>
              <a:ext cx="126000" cy="123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790F0ED-492F-4122-9C98-17F133FA3262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3065520" y="5473600"/>
                <a:ext cx="1616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14:cNvPr>
              <p14:cNvContentPartPr/>
              <p14:nvPr/>
            </p14:nvContentPartPr>
            <p14:xfrm>
              <a:off x="2915400" y="5206840"/>
              <a:ext cx="214200" cy="55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9562AE3-32FE-4A02-96BD-0A993C599222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897760" y="5189200"/>
                <a:ext cx="2498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14:cNvPr>
              <p14:cNvContentPartPr/>
              <p14:nvPr/>
            </p14:nvContentPartPr>
            <p14:xfrm>
              <a:off x="2397720" y="5195320"/>
              <a:ext cx="170640" cy="57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D0F8C45-3F91-438A-A0D8-0A4042973F49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2379720" y="5177320"/>
                <a:ext cx="2062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14:cNvPr>
              <p14:cNvContentPartPr/>
              <p14:nvPr/>
            </p14:nvContentPartPr>
            <p14:xfrm>
              <a:off x="3393120" y="5455600"/>
              <a:ext cx="182880" cy="9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FCC8BA2-8F37-464C-A4D8-36A90477901E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3375480" y="543760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14:cNvPr>
              <p14:cNvContentPartPr/>
              <p14:nvPr/>
            </p14:nvContentPartPr>
            <p14:xfrm>
              <a:off x="3413280" y="5546320"/>
              <a:ext cx="196200" cy="12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24CF0CB-30FA-42D1-8AFD-B6B045DB4BBF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3395280" y="5528680"/>
                <a:ext cx="231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14:cNvPr>
              <p14:cNvContentPartPr/>
              <p14:nvPr/>
            </p14:nvContentPartPr>
            <p14:xfrm>
              <a:off x="4328040" y="5281720"/>
              <a:ext cx="128880" cy="1033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E9A0EE99-B29B-45EB-8865-BF6D45704971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4310040" y="5263720"/>
                <a:ext cx="16452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9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14:cNvPr>
              <p14:cNvContentPartPr/>
              <p14:nvPr/>
            </p14:nvContentPartPr>
            <p14:xfrm>
              <a:off x="4348200" y="5465680"/>
              <a:ext cx="125280" cy="129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EA98387A-13FF-4103-A9BD-CDD5DBB4CBEA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4330560" y="5447680"/>
                <a:ext cx="16092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14:cNvPr>
              <p14:cNvContentPartPr/>
              <p14:nvPr/>
            </p14:nvContentPartPr>
            <p14:xfrm>
              <a:off x="4592280" y="5268040"/>
              <a:ext cx="842760" cy="4629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36BCDF0-4D09-4E0B-9D8D-9FC7E30C9533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4574288" y="5250040"/>
                <a:ext cx="878385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14:cNvPr>
              <p14:cNvContentPartPr/>
              <p14:nvPr/>
            </p14:nvContentPartPr>
            <p14:xfrm>
              <a:off x="5534400" y="5272720"/>
              <a:ext cx="104400" cy="4035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43686F2A-0EE6-4A77-B6A1-6E558A3AD1ED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5516400" y="5255080"/>
                <a:ext cx="140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14:cNvPr>
              <p14:cNvContentPartPr/>
              <p14:nvPr/>
            </p14:nvContentPartPr>
            <p14:xfrm>
              <a:off x="3768240" y="5221600"/>
              <a:ext cx="449640" cy="5151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A411C85A-3B7C-4FE9-B5CD-BB4644A2443C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3750586" y="5203960"/>
                <a:ext cx="485309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14:cNvPr>
              <p14:cNvContentPartPr/>
              <p14:nvPr/>
            </p14:nvContentPartPr>
            <p14:xfrm>
              <a:off x="5760120" y="5273800"/>
              <a:ext cx="852840" cy="314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8E94A8D-CF2B-4EF3-A911-0A240A124692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5742480" y="5255800"/>
                <a:ext cx="8884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72ADBA-8F50-44C2-9CA7-8AB92819BAC8}"/>
                  </a:ext>
                </a:extLst>
              </p14:cNvPr>
              <p14:cNvContentPartPr/>
              <p14:nvPr/>
            </p14:nvContentPartPr>
            <p14:xfrm>
              <a:off x="6796560" y="5475760"/>
              <a:ext cx="121320" cy="3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72ADBA-8F50-44C2-9CA7-8AB92819BAC8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6778920" y="54581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1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E8616E8-4C4F-4543-AD88-2C6D4535F491}"/>
                  </a:ext>
                </a:extLst>
              </p14:cNvPr>
              <p14:cNvContentPartPr/>
              <p14:nvPr/>
            </p14:nvContentPartPr>
            <p14:xfrm>
              <a:off x="6786840" y="5567200"/>
              <a:ext cx="147600" cy="108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E8616E8-4C4F-4543-AD88-2C6D4535F491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6768840" y="554956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312B3F8-6667-47B4-B6E2-AC5DB0784551}"/>
                  </a:ext>
                </a:extLst>
              </p14:cNvPr>
              <p14:cNvContentPartPr/>
              <p14:nvPr/>
            </p14:nvContentPartPr>
            <p14:xfrm>
              <a:off x="7053600" y="5262280"/>
              <a:ext cx="408240" cy="3463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312B3F8-6667-47B4-B6E2-AC5DB0784551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7035944" y="5244622"/>
                <a:ext cx="443911" cy="381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AFB2A2DD-2998-4D7A-BBB7-9C452C32117F}"/>
                  </a:ext>
                </a:extLst>
              </p14:cNvPr>
              <p14:cNvContentPartPr/>
              <p14:nvPr/>
            </p14:nvContentPartPr>
            <p14:xfrm>
              <a:off x="7577040" y="5394400"/>
              <a:ext cx="155520" cy="3232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AFB2A2DD-2998-4D7A-BBB7-9C452C32117F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7559400" y="5376760"/>
                <a:ext cx="1911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7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BE56656-66A4-472A-BEFB-7A5B1D9C3B05}"/>
                  </a:ext>
                </a:extLst>
              </p14:cNvPr>
              <p14:cNvContentPartPr/>
              <p14:nvPr/>
            </p14:nvContentPartPr>
            <p14:xfrm>
              <a:off x="7599360" y="5181640"/>
              <a:ext cx="155160" cy="13248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BE56656-66A4-472A-BEFB-7A5B1D9C3B05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7581360" y="5163640"/>
                <a:ext cx="1908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9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F2AAA2F6-EAF6-4908-B1E3-508F24F57EC7}"/>
                  </a:ext>
                </a:extLst>
              </p14:cNvPr>
              <p14:cNvContentPartPr/>
              <p14:nvPr/>
            </p14:nvContentPartPr>
            <p14:xfrm>
              <a:off x="6431160" y="4986160"/>
              <a:ext cx="1800360" cy="94860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F2AAA2F6-EAF6-4908-B1E3-508F24F57EC7}"/>
                  </a:ext>
                </a:extLst>
              </p:cNvPr>
              <p:cNvPicPr/>
              <p:nvPr/>
            </p:nvPicPr>
            <p:blipFill>
              <a:blip r:embed="rId370"/>
              <a:stretch>
                <a:fillRect/>
              </a:stretch>
            </p:blipFill>
            <p:spPr>
              <a:xfrm>
                <a:off x="6413160" y="4968160"/>
                <a:ext cx="1836000" cy="9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53559696-7B82-43F0-BEAA-9234B54227A8}"/>
                  </a:ext>
                </a:extLst>
              </p14:cNvPr>
              <p14:cNvContentPartPr/>
              <p14:nvPr/>
            </p14:nvContentPartPr>
            <p14:xfrm>
              <a:off x="5039040" y="5636400"/>
              <a:ext cx="965160" cy="11869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53559696-7B82-43F0-BEAA-9234B54227A8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5021400" y="5618405"/>
                <a:ext cx="1000800" cy="1222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7D1320DD-4FD4-4877-BC6A-91A41095BE08}"/>
                  </a:ext>
                </a:extLst>
              </p14:cNvPr>
              <p14:cNvContentPartPr/>
              <p14:nvPr/>
            </p14:nvContentPartPr>
            <p14:xfrm>
              <a:off x="2010000" y="5813080"/>
              <a:ext cx="2815560" cy="10688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7D1320DD-4FD4-4877-BC6A-91A41095BE08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1992000" y="5795434"/>
                <a:ext cx="2851200" cy="11044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F9EFB91-33CF-43E9-9C8E-899655670285}"/>
                  </a:ext>
                </a:extLst>
              </p14:cNvPr>
              <p14:cNvContentPartPr/>
              <p14:nvPr/>
            </p14:nvContentPartPr>
            <p14:xfrm>
              <a:off x="6265920" y="6038520"/>
              <a:ext cx="1310040" cy="6667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F9EFB91-33CF-43E9-9C8E-899655670285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6248285" y="6020880"/>
                <a:ext cx="1345670" cy="70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438887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510592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274436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655691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404892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274119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14:cNvPr>
              <p14:cNvContentPartPr/>
              <p14:nvPr/>
            </p14:nvContentPartPr>
            <p14:xfrm>
              <a:off x="5343960" y="4327720"/>
              <a:ext cx="163800" cy="1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26320" y="430972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14:cNvPr>
              <p14:cNvContentPartPr/>
              <p14:nvPr/>
            </p14:nvContentPartPr>
            <p14:xfrm>
              <a:off x="5343960" y="4409080"/>
              <a:ext cx="152280" cy="8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326320" y="439108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14:cNvPr>
              <p14:cNvContentPartPr/>
              <p14:nvPr/>
            </p14:nvContentPartPr>
            <p14:xfrm>
              <a:off x="5708640" y="4297480"/>
              <a:ext cx="223920" cy="183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690640" y="4279480"/>
                <a:ext cx="2595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14:cNvPr>
              <p14:cNvContentPartPr/>
              <p14:nvPr/>
            </p14:nvContentPartPr>
            <p14:xfrm>
              <a:off x="5739960" y="4126120"/>
              <a:ext cx="138960" cy="10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721960" y="4108120"/>
                <a:ext cx="174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14:cNvPr>
              <p14:cNvContentPartPr/>
              <p14:nvPr/>
            </p14:nvContentPartPr>
            <p14:xfrm>
              <a:off x="6400200" y="4273000"/>
              <a:ext cx="133560" cy="228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382560" y="4255000"/>
                <a:ext cx="1692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14:cNvPr>
              <p14:cNvContentPartPr/>
              <p14:nvPr/>
            </p14:nvContentPartPr>
            <p14:xfrm>
              <a:off x="6369960" y="4103800"/>
              <a:ext cx="13104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320" y="4086160"/>
                <a:ext cx="1666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14:cNvPr>
              <p14:cNvContentPartPr/>
              <p14:nvPr/>
            </p14:nvContentPartPr>
            <p14:xfrm>
              <a:off x="6958920" y="4318000"/>
              <a:ext cx="476640" cy="192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941280" y="4300000"/>
                <a:ext cx="5122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14:cNvPr>
              <p14:cNvContentPartPr/>
              <p14:nvPr/>
            </p14:nvContentPartPr>
            <p14:xfrm>
              <a:off x="7162680" y="4131520"/>
              <a:ext cx="200880" cy="9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144680" y="4113880"/>
                <a:ext cx="23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14:cNvPr>
              <p14:cNvContentPartPr/>
              <p14:nvPr/>
            </p14:nvContentPartPr>
            <p14:xfrm>
              <a:off x="6684960" y="4307560"/>
              <a:ext cx="1659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960" y="4289560"/>
                <a:ext cx="201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14:cNvPr>
              <p14:cNvContentPartPr/>
              <p14:nvPr/>
            </p14:nvContentPartPr>
            <p14:xfrm>
              <a:off x="6121560" y="4287040"/>
              <a:ext cx="1641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103560" y="4269400"/>
                <a:ext cx="1998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14:cNvPr>
              <p14:cNvContentPartPr/>
              <p14:nvPr/>
            </p14:nvContentPartPr>
            <p14:xfrm>
              <a:off x="7589280" y="4144840"/>
              <a:ext cx="1193760" cy="432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71280" y="4127200"/>
                <a:ext cx="1229400" cy="46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603889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14:cNvPr>
              <p14:cNvContentPartPr/>
              <p14:nvPr/>
            </p14:nvContentPartPr>
            <p14:xfrm>
              <a:off x="5343960" y="4327720"/>
              <a:ext cx="163800" cy="1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26320" y="430972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14:cNvPr>
              <p14:cNvContentPartPr/>
              <p14:nvPr/>
            </p14:nvContentPartPr>
            <p14:xfrm>
              <a:off x="5343960" y="4409080"/>
              <a:ext cx="152280" cy="8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326320" y="439108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14:cNvPr>
              <p14:cNvContentPartPr/>
              <p14:nvPr/>
            </p14:nvContentPartPr>
            <p14:xfrm>
              <a:off x="5708640" y="4297480"/>
              <a:ext cx="223920" cy="183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690640" y="4279480"/>
                <a:ext cx="2595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14:cNvPr>
              <p14:cNvContentPartPr/>
              <p14:nvPr/>
            </p14:nvContentPartPr>
            <p14:xfrm>
              <a:off x="5739960" y="4126120"/>
              <a:ext cx="138960" cy="10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721960" y="4108120"/>
                <a:ext cx="174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14:cNvPr>
              <p14:cNvContentPartPr/>
              <p14:nvPr/>
            </p14:nvContentPartPr>
            <p14:xfrm>
              <a:off x="6400200" y="4273000"/>
              <a:ext cx="133560" cy="228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382560" y="4255000"/>
                <a:ext cx="1692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14:cNvPr>
              <p14:cNvContentPartPr/>
              <p14:nvPr/>
            </p14:nvContentPartPr>
            <p14:xfrm>
              <a:off x="6369960" y="4103800"/>
              <a:ext cx="13104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320" y="4086160"/>
                <a:ext cx="1666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14:cNvPr>
              <p14:cNvContentPartPr/>
              <p14:nvPr/>
            </p14:nvContentPartPr>
            <p14:xfrm>
              <a:off x="6958920" y="4318000"/>
              <a:ext cx="476640" cy="192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941280" y="4300000"/>
                <a:ext cx="5122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14:cNvPr>
              <p14:cNvContentPartPr/>
              <p14:nvPr/>
            </p14:nvContentPartPr>
            <p14:xfrm>
              <a:off x="7162680" y="4131520"/>
              <a:ext cx="200880" cy="9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144680" y="4113880"/>
                <a:ext cx="23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14:cNvPr>
              <p14:cNvContentPartPr/>
              <p14:nvPr/>
            </p14:nvContentPartPr>
            <p14:xfrm>
              <a:off x="6684960" y="4307560"/>
              <a:ext cx="1659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960" y="4289560"/>
                <a:ext cx="201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14:cNvPr>
              <p14:cNvContentPartPr/>
              <p14:nvPr/>
            </p14:nvContentPartPr>
            <p14:xfrm>
              <a:off x="6121560" y="4287040"/>
              <a:ext cx="1641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103560" y="4269400"/>
                <a:ext cx="1998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14:cNvPr>
              <p14:cNvContentPartPr/>
              <p14:nvPr/>
            </p14:nvContentPartPr>
            <p14:xfrm>
              <a:off x="7589280" y="4144840"/>
              <a:ext cx="1193760" cy="432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71280" y="4127200"/>
                <a:ext cx="12294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14:cNvPr>
              <p14:cNvContentPartPr/>
              <p14:nvPr/>
            </p14:nvContentPartPr>
            <p14:xfrm>
              <a:off x="607440" y="4906960"/>
              <a:ext cx="154080" cy="29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89800" y="4888960"/>
                <a:ext cx="189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14:cNvPr>
              <p14:cNvContentPartPr/>
              <p14:nvPr/>
            </p14:nvContentPartPr>
            <p14:xfrm>
              <a:off x="568560" y="4876000"/>
              <a:ext cx="25092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50560" y="4858000"/>
                <a:ext cx="286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14:cNvPr>
              <p14:cNvContentPartPr/>
              <p14:nvPr/>
            </p14:nvContentPartPr>
            <p14:xfrm>
              <a:off x="862320" y="4827400"/>
              <a:ext cx="662040" cy="37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44680" y="4809400"/>
                <a:ext cx="697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14:cNvPr>
              <p14:cNvContentPartPr/>
              <p14:nvPr/>
            </p14:nvContentPartPr>
            <p14:xfrm>
              <a:off x="1340760" y="4977880"/>
              <a:ext cx="22428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323120" y="4960240"/>
                <a:ext cx="259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14:cNvPr>
              <p14:cNvContentPartPr/>
              <p14:nvPr/>
            </p14:nvContentPartPr>
            <p14:xfrm>
              <a:off x="3261000" y="4804720"/>
              <a:ext cx="1059840" cy="356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243354" y="4787080"/>
                <a:ext cx="109549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14:cNvPr>
              <p14:cNvContentPartPr/>
              <p14:nvPr/>
            </p14:nvContentPartPr>
            <p14:xfrm>
              <a:off x="1757280" y="4845760"/>
              <a:ext cx="1242360" cy="34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739635" y="4828120"/>
                <a:ext cx="127801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14:cNvPr>
              <p14:cNvContentPartPr/>
              <p14:nvPr/>
            </p14:nvContentPartPr>
            <p14:xfrm>
              <a:off x="4879560" y="4998400"/>
              <a:ext cx="285120" cy="194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861560" y="4980400"/>
                <a:ext cx="320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14:cNvPr>
              <p14:cNvContentPartPr/>
              <p14:nvPr/>
            </p14:nvContentPartPr>
            <p14:xfrm>
              <a:off x="4896480" y="4847200"/>
              <a:ext cx="155160" cy="9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878840" y="4829200"/>
                <a:ext cx="190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14:cNvPr>
              <p14:cNvContentPartPr/>
              <p14:nvPr/>
            </p14:nvContentPartPr>
            <p14:xfrm>
              <a:off x="5282760" y="5018560"/>
              <a:ext cx="16200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265120" y="500092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14:cNvPr>
              <p14:cNvContentPartPr/>
              <p14:nvPr/>
            </p14:nvContentPartPr>
            <p14:xfrm>
              <a:off x="5282760" y="5099920"/>
              <a:ext cx="2066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265120" y="5082280"/>
                <a:ext cx="242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14:cNvPr>
              <p14:cNvContentPartPr/>
              <p14:nvPr/>
            </p14:nvContentPartPr>
            <p14:xfrm>
              <a:off x="5628000" y="4991200"/>
              <a:ext cx="487080" cy="171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610360" y="4973200"/>
                <a:ext cx="522720" cy="20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367232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14:cNvPr>
              <p14:cNvContentPartPr/>
              <p14:nvPr/>
            </p14:nvContentPartPr>
            <p14:xfrm>
              <a:off x="5343960" y="4327720"/>
              <a:ext cx="163800" cy="1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26320" y="430972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14:cNvPr>
              <p14:cNvContentPartPr/>
              <p14:nvPr/>
            </p14:nvContentPartPr>
            <p14:xfrm>
              <a:off x="5343960" y="4409080"/>
              <a:ext cx="152280" cy="8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326320" y="439108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14:cNvPr>
              <p14:cNvContentPartPr/>
              <p14:nvPr/>
            </p14:nvContentPartPr>
            <p14:xfrm>
              <a:off x="5708640" y="4297480"/>
              <a:ext cx="223920" cy="183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690640" y="4279480"/>
                <a:ext cx="2595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14:cNvPr>
              <p14:cNvContentPartPr/>
              <p14:nvPr/>
            </p14:nvContentPartPr>
            <p14:xfrm>
              <a:off x="5739960" y="4126120"/>
              <a:ext cx="138960" cy="10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721960" y="4108120"/>
                <a:ext cx="174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14:cNvPr>
              <p14:cNvContentPartPr/>
              <p14:nvPr/>
            </p14:nvContentPartPr>
            <p14:xfrm>
              <a:off x="6400200" y="4273000"/>
              <a:ext cx="133560" cy="228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382560" y="4255000"/>
                <a:ext cx="1692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14:cNvPr>
              <p14:cNvContentPartPr/>
              <p14:nvPr/>
            </p14:nvContentPartPr>
            <p14:xfrm>
              <a:off x="6369960" y="4103800"/>
              <a:ext cx="13104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320" y="4086160"/>
                <a:ext cx="1666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14:cNvPr>
              <p14:cNvContentPartPr/>
              <p14:nvPr/>
            </p14:nvContentPartPr>
            <p14:xfrm>
              <a:off x="6958920" y="4318000"/>
              <a:ext cx="476640" cy="192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941280" y="4300000"/>
                <a:ext cx="5122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14:cNvPr>
              <p14:cNvContentPartPr/>
              <p14:nvPr/>
            </p14:nvContentPartPr>
            <p14:xfrm>
              <a:off x="7162680" y="4131520"/>
              <a:ext cx="200880" cy="9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144680" y="4113880"/>
                <a:ext cx="23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14:cNvPr>
              <p14:cNvContentPartPr/>
              <p14:nvPr/>
            </p14:nvContentPartPr>
            <p14:xfrm>
              <a:off x="6684960" y="4307560"/>
              <a:ext cx="1659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960" y="4289560"/>
                <a:ext cx="201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14:cNvPr>
              <p14:cNvContentPartPr/>
              <p14:nvPr/>
            </p14:nvContentPartPr>
            <p14:xfrm>
              <a:off x="6121560" y="4287040"/>
              <a:ext cx="1641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103560" y="4269400"/>
                <a:ext cx="1998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14:cNvPr>
              <p14:cNvContentPartPr/>
              <p14:nvPr/>
            </p14:nvContentPartPr>
            <p14:xfrm>
              <a:off x="7589280" y="4144840"/>
              <a:ext cx="1193760" cy="432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71280" y="4127200"/>
                <a:ext cx="12294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14:cNvPr>
              <p14:cNvContentPartPr/>
              <p14:nvPr/>
            </p14:nvContentPartPr>
            <p14:xfrm>
              <a:off x="607440" y="4906960"/>
              <a:ext cx="154080" cy="29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89800" y="4888960"/>
                <a:ext cx="189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14:cNvPr>
              <p14:cNvContentPartPr/>
              <p14:nvPr/>
            </p14:nvContentPartPr>
            <p14:xfrm>
              <a:off x="568560" y="4876000"/>
              <a:ext cx="25092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50560" y="4858000"/>
                <a:ext cx="286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14:cNvPr>
              <p14:cNvContentPartPr/>
              <p14:nvPr/>
            </p14:nvContentPartPr>
            <p14:xfrm>
              <a:off x="862320" y="4827400"/>
              <a:ext cx="662040" cy="37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44680" y="4809400"/>
                <a:ext cx="697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14:cNvPr>
              <p14:cNvContentPartPr/>
              <p14:nvPr/>
            </p14:nvContentPartPr>
            <p14:xfrm>
              <a:off x="1340760" y="4977880"/>
              <a:ext cx="22428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323120" y="4960240"/>
                <a:ext cx="259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14:cNvPr>
              <p14:cNvContentPartPr/>
              <p14:nvPr/>
            </p14:nvContentPartPr>
            <p14:xfrm>
              <a:off x="3261000" y="4804720"/>
              <a:ext cx="1059840" cy="356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243354" y="4787080"/>
                <a:ext cx="109549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14:cNvPr>
              <p14:cNvContentPartPr/>
              <p14:nvPr/>
            </p14:nvContentPartPr>
            <p14:xfrm>
              <a:off x="1757280" y="4845760"/>
              <a:ext cx="1242360" cy="34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739635" y="4828120"/>
                <a:ext cx="127801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14:cNvPr>
              <p14:cNvContentPartPr/>
              <p14:nvPr/>
            </p14:nvContentPartPr>
            <p14:xfrm>
              <a:off x="4879560" y="4998400"/>
              <a:ext cx="285120" cy="194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861560" y="4980400"/>
                <a:ext cx="320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14:cNvPr>
              <p14:cNvContentPartPr/>
              <p14:nvPr/>
            </p14:nvContentPartPr>
            <p14:xfrm>
              <a:off x="4896480" y="4847200"/>
              <a:ext cx="155160" cy="9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878840" y="4829200"/>
                <a:ext cx="190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14:cNvPr>
              <p14:cNvContentPartPr/>
              <p14:nvPr/>
            </p14:nvContentPartPr>
            <p14:xfrm>
              <a:off x="5282760" y="5018560"/>
              <a:ext cx="16200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265120" y="500092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14:cNvPr>
              <p14:cNvContentPartPr/>
              <p14:nvPr/>
            </p14:nvContentPartPr>
            <p14:xfrm>
              <a:off x="5282760" y="5099920"/>
              <a:ext cx="2066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265120" y="5082280"/>
                <a:ext cx="242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14:cNvPr>
              <p14:cNvContentPartPr/>
              <p14:nvPr/>
            </p14:nvContentPartPr>
            <p14:xfrm>
              <a:off x="5628000" y="4991200"/>
              <a:ext cx="487080" cy="171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610360" y="4973200"/>
                <a:ext cx="522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0C9B5B-C3CD-41F9-915E-1185C2D226D3}"/>
                  </a:ext>
                </a:extLst>
              </p14:cNvPr>
              <p14:cNvContentPartPr/>
              <p14:nvPr/>
            </p14:nvContentPartPr>
            <p14:xfrm>
              <a:off x="6511440" y="4886440"/>
              <a:ext cx="183960" cy="585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0C9B5B-C3CD-41F9-915E-1185C2D226D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493440" y="4868800"/>
                <a:ext cx="21960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A475DCC-774C-4503-BDDA-727B47B0D17C}"/>
                  </a:ext>
                </a:extLst>
              </p14:cNvPr>
              <p14:cNvContentPartPr/>
              <p14:nvPr/>
            </p14:nvContentPartPr>
            <p14:xfrm>
              <a:off x="6918600" y="5097400"/>
              <a:ext cx="567360" cy="167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A475DCC-774C-4503-BDDA-727B47B0D17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900960" y="5079400"/>
                <a:ext cx="6030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7E7C306-3C7F-4971-B69A-5DF216129857}"/>
                  </a:ext>
                </a:extLst>
              </p14:cNvPr>
              <p14:cNvContentPartPr/>
              <p14:nvPr/>
            </p14:nvContentPartPr>
            <p14:xfrm>
              <a:off x="7111560" y="4931800"/>
              <a:ext cx="219240" cy="8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7E7C306-3C7F-4971-B69A-5DF216129857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093560" y="4914160"/>
                <a:ext cx="2548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3A0BD75-1B97-45D5-8F21-55472C972C3B}"/>
                  </a:ext>
                </a:extLst>
              </p14:cNvPr>
              <p14:cNvContentPartPr/>
              <p14:nvPr/>
            </p14:nvContentPartPr>
            <p14:xfrm>
              <a:off x="8176080" y="5180920"/>
              <a:ext cx="129600" cy="10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3A0BD75-1B97-45D5-8F21-55472C972C3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8158080" y="5163280"/>
                <a:ext cx="165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875FEC7-61FB-4EFB-9F47-3E4046D226C9}"/>
                  </a:ext>
                </a:extLst>
              </p14:cNvPr>
              <p14:cNvContentPartPr/>
              <p14:nvPr/>
            </p14:nvContentPartPr>
            <p14:xfrm>
              <a:off x="8178240" y="5282800"/>
              <a:ext cx="14652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875FEC7-61FB-4EFB-9F47-3E4046D226C9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8160600" y="5264800"/>
                <a:ext cx="18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568742-4820-4331-9B01-147D711C7A9C}"/>
                  </a:ext>
                </a:extLst>
              </p14:cNvPr>
              <p14:cNvContentPartPr/>
              <p14:nvPr/>
            </p14:nvContentPartPr>
            <p14:xfrm>
              <a:off x="8412240" y="4847560"/>
              <a:ext cx="233280" cy="110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568742-4820-4331-9B01-147D711C7A9C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8394240" y="4829560"/>
                <a:ext cx="26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88ABDB-27D5-488C-BF33-F7CAE19B7BF4}"/>
                  </a:ext>
                </a:extLst>
              </p14:cNvPr>
              <p14:cNvContentPartPr/>
              <p14:nvPr/>
            </p14:nvContentPartPr>
            <p14:xfrm>
              <a:off x="8442480" y="5061760"/>
              <a:ext cx="332640" cy="336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88ABDB-27D5-488C-BF33-F7CAE19B7BF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424499" y="5044120"/>
                <a:ext cx="368241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62A5492-874D-4533-8C7D-AEBF37D52505}"/>
                  </a:ext>
                </a:extLst>
              </p14:cNvPr>
              <p14:cNvContentPartPr/>
              <p14:nvPr/>
            </p14:nvContentPartPr>
            <p14:xfrm>
              <a:off x="7609440" y="4938640"/>
              <a:ext cx="348840" cy="37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62A5492-874D-4533-8C7D-AEBF37D52505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7591800" y="4920640"/>
                <a:ext cx="384480" cy="40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965620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14:cNvPr>
              <p14:cNvContentPartPr/>
              <p14:nvPr/>
            </p14:nvContentPartPr>
            <p14:xfrm>
              <a:off x="2102520" y="264040"/>
              <a:ext cx="768240" cy="28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548F16-BC68-4432-B315-AC25583DB3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72" y="246063"/>
                <a:ext cx="803897" cy="3174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14:cNvPr>
              <p14:cNvContentPartPr/>
              <p14:nvPr/>
            </p14:nvContentPartPr>
            <p14:xfrm>
              <a:off x="888600" y="128680"/>
              <a:ext cx="999720" cy="47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9C99E1B-1E51-4538-BE4F-B74D449DB5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0960" y="110680"/>
                <a:ext cx="10353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14:cNvPr>
              <p14:cNvContentPartPr/>
              <p14:nvPr/>
            </p14:nvContentPartPr>
            <p14:xfrm>
              <a:off x="4125720" y="334960"/>
              <a:ext cx="122400" cy="194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0EDF07-29A1-4808-BF12-662ACC2FE7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08080" y="316960"/>
                <a:ext cx="158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14:cNvPr>
              <p14:cNvContentPartPr/>
              <p14:nvPr/>
            </p14:nvContentPartPr>
            <p14:xfrm>
              <a:off x="5201400" y="179080"/>
              <a:ext cx="945720" cy="40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A8AFD0-34AC-4060-A96C-C366F1B833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3753" y="161440"/>
                <a:ext cx="981374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14:cNvPr>
              <p14:cNvContentPartPr/>
              <p14:nvPr/>
            </p14:nvContentPartPr>
            <p14:xfrm>
              <a:off x="6390480" y="173320"/>
              <a:ext cx="553680" cy="42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B759F54-FDFF-4E12-AD7C-366CF18D34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72480" y="155680"/>
                <a:ext cx="58932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14:cNvPr>
              <p14:cNvContentPartPr/>
              <p14:nvPr/>
            </p14:nvContentPartPr>
            <p14:xfrm>
              <a:off x="4388520" y="355120"/>
              <a:ext cx="536760" cy="14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7D19790-3ECA-41E6-B5AC-854DA554086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70880" y="337480"/>
                <a:ext cx="5724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14:cNvPr>
              <p14:cNvContentPartPr/>
              <p14:nvPr/>
            </p14:nvContentPartPr>
            <p14:xfrm>
              <a:off x="3211320" y="371680"/>
              <a:ext cx="567360" cy="18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271E67-5E79-4A49-A5F3-048854614AA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193669" y="353680"/>
                <a:ext cx="603023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14:cNvPr>
              <p14:cNvContentPartPr/>
              <p14:nvPr/>
            </p14:nvContentPartPr>
            <p14:xfrm>
              <a:off x="7227120" y="137680"/>
              <a:ext cx="1561680" cy="325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7B92D57-2029-409D-8F49-7BA04939A1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09120" y="120040"/>
                <a:ext cx="1597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14:cNvPr>
              <p14:cNvContentPartPr/>
              <p14:nvPr/>
            </p14:nvContentPartPr>
            <p14:xfrm>
              <a:off x="4998360" y="792160"/>
              <a:ext cx="3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C07CB2-8B09-4077-A07D-E4AFECCFB2B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14:cNvPr>
              <p14:cNvContentPartPr/>
              <p14:nvPr/>
            </p14:nvContentPartPr>
            <p14:xfrm>
              <a:off x="4164960" y="873160"/>
              <a:ext cx="734760" cy="169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C0F00FE-48A2-4289-9FD8-DB6D5D3C1A6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47320" y="855520"/>
                <a:ext cx="770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14:cNvPr>
              <p14:cNvContentPartPr/>
              <p14:nvPr/>
            </p14:nvContentPartPr>
            <p14:xfrm>
              <a:off x="3789120" y="904480"/>
              <a:ext cx="263160" cy="236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5520720-58E3-470F-BC03-F13ADB29727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1480" y="886480"/>
                <a:ext cx="2988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14:cNvPr>
              <p14:cNvContentPartPr/>
              <p14:nvPr/>
            </p14:nvContentPartPr>
            <p14:xfrm>
              <a:off x="2976600" y="772000"/>
              <a:ext cx="565920" cy="352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34B4127-0D66-40B4-B012-DF54DB4A29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58960" y="754000"/>
                <a:ext cx="6015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14:cNvPr>
              <p14:cNvContentPartPr/>
              <p14:nvPr/>
            </p14:nvContentPartPr>
            <p14:xfrm>
              <a:off x="1647120" y="772000"/>
              <a:ext cx="1109880" cy="388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A41A417-5D92-45C6-8B82-F8A27F80FFB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629126" y="754000"/>
                <a:ext cx="1145508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14:cNvPr>
              <p14:cNvContentPartPr/>
              <p14:nvPr/>
            </p14:nvContentPartPr>
            <p14:xfrm>
              <a:off x="243480" y="765880"/>
              <a:ext cx="1176120" cy="54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0DE3C50-888B-43A8-8667-7F4B42BCD52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5486" y="747880"/>
                <a:ext cx="1211749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14:cNvPr>
              <p14:cNvContentPartPr/>
              <p14:nvPr/>
            </p14:nvContentPartPr>
            <p14:xfrm>
              <a:off x="5679120" y="913840"/>
              <a:ext cx="193320" cy="185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03DDA8F-85B6-45A5-877B-EB85DDE555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61480" y="896200"/>
                <a:ext cx="22896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14:cNvPr>
              <p14:cNvContentPartPr/>
              <p14:nvPr/>
            </p14:nvContentPartPr>
            <p14:xfrm>
              <a:off x="5718000" y="710080"/>
              <a:ext cx="151200" cy="1026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2564317-362A-4EB8-B20D-6AE25D5F41A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00360" y="692080"/>
                <a:ext cx="1868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14:cNvPr>
              <p14:cNvContentPartPr/>
              <p14:nvPr/>
            </p14:nvContentPartPr>
            <p14:xfrm>
              <a:off x="6044880" y="899080"/>
              <a:ext cx="164520" cy="15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6B186D2-F538-4F37-8554-868D7A9BA6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6880" y="881080"/>
                <a:ext cx="200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14:cNvPr>
              <p14:cNvContentPartPr/>
              <p14:nvPr/>
            </p14:nvContentPartPr>
            <p14:xfrm>
              <a:off x="6065040" y="964600"/>
              <a:ext cx="121680" cy="20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E74D505-A2EC-47A3-A05B-216D2553628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7400" y="946960"/>
                <a:ext cx="157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14:cNvPr>
              <p14:cNvContentPartPr/>
              <p14:nvPr/>
            </p14:nvContentPartPr>
            <p14:xfrm>
              <a:off x="5028600" y="853000"/>
              <a:ext cx="305640" cy="275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1E9E393-364C-4F10-90AD-62C3AD4061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10939" y="835000"/>
                <a:ext cx="341322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14:cNvPr>
              <p14:cNvContentPartPr/>
              <p14:nvPr/>
            </p14:nvContentPartPr>
            <p14:xfrm>
              <a:off x="6349800" y="804400"/>
              <a:ext cx="533880" cy="241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4DAAB7C1-C6C9-4983-B38F-B9A328F8433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31800" y="786760"/>
                <a:ext cx="569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14:cNvPr>
              <p14:cNvContentPartPr/>
              <p14:nvPr/>
            </p14:nvContentPartPr>
            <p14:xfrm>
              <a:off x="6563280" y="649960"/>
              <a:ext cx="166320" cy="91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2E31CE4-C13D-4B6F-9B7E-932128046C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45280" y="631960"/>
                <a:ext cx="201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14:cNvPr>
              <p14:cNvContentPartPr/>
              <p14:nvPr/>
            </p14:nvContentPartPr>
            <p14:xfrm>
              <a:off x="7031640" y="812320"/>
              <a:ext cx="141840" cy="203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057BE46-5AD4-4D9F-B29F-80C88AB29F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13640" y="794320"/>
                <a:ext cx="1774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14:cNvPr>
              <p14:cNvContentPartPr/>
              <p14:nvPr/>
            </p14:nvContentPartPr>
            <p14:xfrm>
              <a:off x="7375800" y="793600"/>
              <a:ext cx="137160" cy="208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887D09D-7663-4CD5-9154-E48CDB70C4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357800" y="775960"/>
                <a:ext cx="1728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14:cNvPr>
              <p14:cNvContentPartPr/>
              <p14:nvPr/>
            </p14:nvContentPartPr>
            <p14:xfrm>
              <a:off x="7365720" y="629800"/>
              <a:ext cx="187920" cy="61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ABADAF4E-C9DB-4DB1-803D-7EDA18A328A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48080" y="611800"/>
                <a:ext cx="2235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14:cNvPr>
              <p14:cNvContentPartPr/>
              <p14:nvPr/>
            </p14:nvContentPartPr>
            <p14:xfrm>
              <a:off x="7657680" y="1036240"/>
              <a:ext cx="94680" cy="125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9531EC-1B77-4A8F-88EC-0E344DC301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39680" y="1018240"/>
                <a:ext cx="1303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14:cNvPr>
              <p14:cNvContentPartPr/>
              <p14:nvPr/>
            </p14:nvContentPartPr>
            <p14:xfrm>
              <a:off x="7915440" y="954880"/>
              <a:ext cx="2696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2C4FD25-295B-46FD-B156-AA56408651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97800" y="936880"/>
                <a:ext cx="3052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14:cNvPr>
              <p14:cNvContentPartPr/>
              <p14:nvPr/>
            </p14:nvContentPartPr>
            <p14:xfrm>
              <a:off x="8268960" y="772000"/>
              <a:ext cx="103320" cy="299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4D733F-A7BA-45A2-89C0-D896805C149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50960" y="754000"/>
                <a:ext cx="138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14:cNvPr>
              <p14:cNvContentPartPr/>
              <p14:nvPr/>
            </p14:nvContentPartPr>
            <p14:xfrm>
              <a:off x="8452920" y="945520"/>
              <a:ext cx="93960" cy="122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4EECCB-D5D2-402E-A7C2-6A94E3B580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434920" y="927520"/>
                <a:ext cx="1296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14:cNvPr>
              <p14:cNvContentPartPr/>
              <p14:nvPr/>
            </p14:nvContentPartPr>
            <p14:xfrm>
              <a:off x="8635080" y="916000"/>
              <a:ext cx="330840" cy="14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6C093C2-1359-4F0A-AD6F-91B42E68C4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17421" y="898360"/>
                <a:ext cx="366519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14:cNvPr>
              <p14:cNvContentPartPr/>
              <p14:nvPr/>
            </p14:nvContentPartPr>
            <p14:xfrm>
              <a:off x="274080" y="1524040"/>
              <a:ext cx="508680" cy="190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73EA9C-5F66-448B-97FD-5E996746A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6080" y="1506400"/>
                <a:ext cx="5443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14:cNvPr>
              <p14:cNvContentPartPr/>
              <p14:nvPr/>
            </p14:nvContentPartPr>
            <p14:xfrm>
              <a:off x="456960" y="1350520"/>
              <a:ext cx="250920" cy="8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BC804E-5082-4E8B-AE80-BA393450C2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8960" y="1332520"/>
                <a:ext cx="286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14:cNvPr>
              <p14:cNvContentPartPr/>
              <p14:nvPr/>
            </p14:nvContentPartPr>
            <p14:xfrm>
              <a:off x="985080" y="1507120"/>
              <a:ext cx="14616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D6A841-713D-4C5D-9F15-D636E2F104B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7440" y="1489480"/>
                <a:ext cx="181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14:cNvPr>
              <p14:cNvContentPartPr/>
              <p14:nvPr/>
            </p14:nvContentPartPr>
            <p14:xfrm>
              <a:off x="975000" y="1594960"/>
              <a:ext cx="117360" cy="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BE97BB5-D8CD-47E3-B2B6-0AB0743AB9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7000" y="1576960"/>
                <a:ext cx="153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14:cNvPr>
              <p14:cNvContentPartPr/>
              <p14:nvPr/>
            </p14:nvContentPartPr>
            <p14:xfrm>
              <a:off x="1348320" y="1303360"/>
              <a:ext cx="531360" cy="37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E58E1E3-5B23-4567-A6BE-476C62E3F61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0320" y="1285703"/>
                <a:ext cx="567000" cy="409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14:cNvPr>
              <p14:cNvContentPartPr/>
              <p14:nvPr/>
            </p14:nvContentPartPr>
            <p14:xfrm>
              <a:off x="1990920" y="1619080"/>
              <a:ext cx="432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16A421-20EE-42F7-B985-BE1DE02A5F0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72920" y="160108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14:cNvPr>
              <p14:cNvContentPartPr/>
              <p14:nvPr/>
            </p14:nvContentPartPr>
            <p14:xfrm>
              <a:off x="355800" y="1694320"/>
              <a:ext cx="7917120" cy="1181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18DAF5B6-BA5C-4CEE-84AD-03B41F25F0F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160" y="1676680"/>
                <a:ext cx="7952760" cy="12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14:cNvPr>
              <p14:cNvContentPartPr/>
              <p14:nvPr/>
            </p14:nvContentPartPr>
            <p14:xfrm>
              <a:off x="951240" y="3777960"/>
              <a:ext cx="4636800" cy="466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B3F634-84B3-4369-AB87-2D50541C67F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33600" y="3759960"/>
                <a:ext cx="46724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14:cNvPr>
              <p14:cNvContentPartPr/>
              <p14:nvPr/>
            </p14:nvContentPartPr>
            <p14:xfrm>
              <a:off x="5861640" y="3826200"/>
              <a:ext cx="1024200" cy="52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2D6B39-09BD-41FB-AED3-0BF440AABF5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43640" y="3808200"/>
                <a:ext cx="105984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14:cNvPr>
              <p14:cNvContentPartPr/>
              <p14:nvPr/>
            </p14:nvContentPartPr>
            <p14:xfrm>
              <a:off x="7210200" y="3972360"/>
              <a:ext cx="256320" cy="168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501FEE-A82E-44BE-BAB9-C2A23C83E9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2200" y="3954720"/>
                <a:ext cx="29196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14:cNvPr>
              <p14:cNvContentPartPr/>
              <p14:nvPr/>
            </p14:nvContentPartPr>
            <p14:xfrm>
              <a:off x="7274280" y="3760320"/>
              <a:ext cx="191880" cy="116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5C0B0E7-FF2A-41AC-B23E-CDA220DEC9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42680"/>
                <a:ext cx="2275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14:cNvPr>
              <p14:cNvContentPartPr/>
              <p14:nvPr/>
            </p14:nvContentPartPr>
            <p14:xfrm>
              <a:off x="7744080" y="3909720"/>
              <a:ext cx="465120" cy="18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3724F9-11F7-40CA-8C4D-3A77B74C527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26094" y="3891720"/>
                <a:ext cx="500732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14:cNvPr>
              <p14:cNvContentPartPr/>
              <p14:nvPr/>
            </p14:nvContentPartPr>
            <p14:xfrm>
              <a:off x="1615080" y="4621080"/>
              <a:ext cx="360" cy="78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46F65-F2F7-4DC4-AD51-5530EB1FC35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97080" y="4603080"/>
                <a:ext cx="360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14:cNvPr>
              <p14:cNvContentPartPr/>
              <p14:nvPr/>
            </p14:nvContentPartPr>
            <p14:xfrm>
              <a:off x="1605000" y="449940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F36ED1A-2113-4665-850E-3B2E79B8B0A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87000" y="4481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14:cNvPr>
              <p14:cNvContentPartPr/>
              <p14:nvPr/>
            </p14:nvContentPartPr>
            <p14:xfrm>
              <a:off x="1706520" y="4448280"/>
              <a:ext cx="108360" cy="23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8A9E37-4EB7-4886-8450-7C4DE70CD51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688520" y="4430280"/>
                <a:ext cx="1440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14:cNvPr>
              <p14:cNvContentPartPr/>
              <p14:nvPr/>
            </p14:nvContentPartPr>
            <p14:xfrm>
              <a:off x="1107840" y="4591920"/>
              <a:ext cx="392760" cy="162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C0B12F3-F8CE-4AC0-9C3A-81352002465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089840" y="4573920"/>
                <a:ext cx="4284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14:cNvPr>
              <p14:cNvContentPartPr/>
              <p14:nvPr/>
            </p14:nvContentPartPr>
            <p14:xfrm>
              <a:off x="243480" y="4468440"/>
              <a:ext cx="5886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47F088-6F49-424C-A660-EFA075D2D0E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25480" y="4450800"/>
                <a:ext cx="6242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14:cNvPr>
              <p14:cNvContentPartPr/>
              <p14:nvPr/>
            </p14:nvContentPartPr>
            <p14:xfrm>
              <a:off x="2438760" y="4387440"/>
              <a:ext cx="516240" cy="285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7B02E77-62F4-4D27-A8C0-CE508CC2C92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20760" y="4369778"/>
                <a:ext cx="55188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14:cNvPr>
              <p14:cNvContentPartPr/>
              <p14:nvPr/>
            </p14:nvContentPartPr>
            <p14:xfrm>
              <a:off x="2061840" y="4522080"/>
              <a:ext cx="303840" cy="160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49A21D-850B-40EE-86D2-191DE6025AC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044200" y="4504440"/>
                <a:ext cx="3394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14:cNvPr>
              <p14:cNvContentPartPr/>
              <p14:nvPr/>
            </p14:nvContentPartPr>
            <p14:xfrm>
              <a:off x="3329760" y="4550880"/>
              <a:ext cx="289800" cy="180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BED5DD1-F4DD-4E34-BE2D-2165515D03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12120" y="4533240"/>
                <a:ext cx="325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14:cNvPr>
              <p14:cNvContentPartPr/>
              <p14:nvPr/>
            </p14:nvContentPartPr>
            <p14:xfrm>
              <a:off x="3352440" y="4333080"/>
              <a:ext cx="194040" cy="144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BFC51C1-D4DA-478C-859D-379930AF341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34800" y="4315080"/>
                <a:ext cx="229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14:cNvPr>
              <p14:cNvContentPartPr/>
              <p14:nvPr/>
            </p14:nvContentPartPr>
            <p14:xfrm>
              <a:off x="3779040" y="4488600"/>
              <a:ext cx="188280" cy="11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13665-8B0B-4564-AB7C-457F28E87D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761400" y="447096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14:cNvPr>
              <p14:cNvContentPartPr/>
              <p14:nvPr/>
            </p14:nvContentPartPr>
            <p14:xfrm>
              <a:off x="3779040" y="4582560"/>
              <a:ext cx="186120" cy="18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3B49CA2-D178-45DA-A689-25A909E5985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61400" y="4564560"/>
                <a:ext cx="221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14:cNvPr>
              <p14:cNvContentPartPr/>
              <p14:nvPr/>
            </p14:nvContentPartPr>
            <p14:xfrm>
              <a:off x="3748800" y="4712160"/>
              <a:ext cx="17388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8663BF5-4EF8-4991-BF75-31F44E4EABA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31160" y="4694520"/>
                <a:ext cx="209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14:cNvPr>
              <p14:cNvContentPartPr/>
              <p14:nvPr/>
            </p14:nvContentPartPr>
            <p14:xfrm>
              <a:off x="4202760" y="4407960"/>
              <a:ext cx="220320" cy="192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C6FA5F-4FE5-4AD8-BBC3-800755C457B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85120" y="4389960"/>
                <a:ext cx="255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14:cNvPr>
              <p14:cNvContentPartPr/>
              <p14:nvPr/>
            </p14:nvContentPartPr>
            <p14:xfrm>
              <a:off x="4195920" y="4266120"/>
              <a:ext cx="191880" cy="81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5465880-C470-49C3-A9FB-02C113C36FD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77920" y="4248120"/>
                <a:ext cx="2275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14:cNvPr>
              <p14:cNvContentPartPr/>
              <p14:nvPr/>
            </p14:nvContentPartPr>
            <p14:xfrm>
              <a:off x="4114560" y="4651320"/>
              <a:ext cx="41544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BC6640F-B906-4E47-A818-5920E66B846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96560" y="4633680"/>
                <a:ext cx="451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14:cNvPr>
              <p14:cNvContentPartPr/>
              <p14:nvPr/>
            </p14:nvContentPartPr>
            <p14:xfrm>
              <a:off x="4185120" y="4732680"/>
              <a:ext cx="11160" cy="19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3650636-FAF1-4360-B476-42C83B743AF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167120" y="4715040"/>
                <a:ext cx="4680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14:cNvPr>
              <p14:cNvContentPartPr/>
              <p14:nvPr/>
            </p14:nvContentPartPr>
            <p14:xfrm>
              <a:off x="4316520" y="4712520"/>
              <a:ext cx="332640" cy="244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A12216A-6291-442D-83E9-070472A50E9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8539" y="4694520"/>
                <a:ext cx="368241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14:cNvPr>
              <p14:cNvContentPartPr/>
              <p14:nvPr/>
            </p14:nvContentPartPr>
            <p14:xfrm>
              <a:off x="4870200" y="4651320"/>
              <a:ext cx="21600" cy="1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11D284A-B933-42A4-98E7-D31BBC9B98A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852200" y="4633320"/>
                <a:ext cx="57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CFA845-A923-4F89-8EC7-99F2D4A43530}"/>
                  </a:ext>
                </a:extLst>
              </p14:cNvPr>
              <p14:cNvContentPartPr/>
              <p14:nvPr/>
            </p14:nvContentPartPr>
            <p14:xfrm>
              <a:off x="5120040" y="4374480"/>
              <a:ext cx="338040" cy="31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CFA845-A923-4F89-8EC7-99F2D4A4353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102400" y="4356840"/>
                <a:ext cx="3736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B58F87A-BFB3-4AC2-ABBE-DD38186823EA}"/>
                  </a:ext>
                </a:extLst>
              </p14:cNvPr>
              <p14:cNvContentPartPr/>
              <p14:nvPr/>
            </p14:nvContentPartPr>
            <p14:xfrm>
              <a:off x="5546640" y="4533960"/>
              <a:ext cx="81720" cy="12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B58F87A-BFB3-4AC2-ABBE-DD38186823E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528640" y="4515960"/>
                <a:ext cx="1173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01A9D9-FF78-444C-8AA8-0535615A2504}"/>
                  </a:ext>
                </a:extLst>
              </p14:cNvPr>
              <p14:cNvContentPartPr/>
              <p14:nvPr/>
            </p14:nvContentPartPr>
            <p14:xfrm>
              <a:off x="5743560" y="4641240"/>
              <a:ext cx="47520" cy="9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01A9D9-FF78-444C-8AA8-0535615A250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725920" y="4623600"/>
                <a:ext cx="8316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AD4373-E5A1-4719-9D95-826D306F5793}"/>
                  </a:ext>
                </a:extLst>
              </p14:cNvPr>
              <p14:cNvContentPartPr/>
              <p14:nvPr/>
            </p14:nvContentPartPr>
            <p14:xfrm>
              <a:off x="5998800" y="4571400"/>
              <a:ext cx="280440" cy="119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AD4373-E5A1-4719-9D95-826D306F579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80800" y="4553400"/>
                <a:ext cx="31608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1A56BF-70A3-439D-9CB1-6AE08974FE74}"/>
                  </a:ext>
                </a:extLst>
              </p14:cNvPr>
              <p14:cNvContentPartPr/>
              <p14:nvPr/>
            </p14:nvContentPartPr>
            <p14:xfrm>
              <a:off x="6426480" y="4580400"/>
              <a:ext cx="15120" cy="60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1A56BF-70A3-439D-9CB1-6AE08974FE7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08480" y="4562400"/>
                <a:ext cx="507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18848BB-CC57-4898-AFB5-97F5FAADA3F3}"/>
                  </a:ext>
                </a:extLst>
              </p14:cNvPr>
              <p14:cNvContentPartPr/>
              <p14:nvPr/>
            </p14:nvContentPartPr>
            <p14:xfrm>
              <a:off x="6431160" y="449940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18848BB-CC57-4898-AFB5-97F5FAADA3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13160" y="4481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75F244D-B495-44F1-A988-348EE4803585}"/>
                  </a:ext>
                </a:extLst>
              </p14:cNvPr>
              <p14:cNvContentPartPr/>
              <p14:nvPr/>
            </p14:nvContentPartPr>
            <p14:xfrm>
              <a:off x="6532320" y="4377360"/>
              <a:ext cx="306000" cy="31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75F244D-B495-44F1-A988-348EE480358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514680" y="4359360"/>
                <a:ext cx="3416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244970-EE80-4D0B-81FB-37986F697DDA}"/>
                  </a:ext>
                </a:extLst>
              </p14:cNvPr>
              <p14:cNvContentPartPr/>
              <p14:nvPr/>
            </p14:nvContentPartPr>
            <p14:xfrm>
              <a:off x="7645440" y="4458720"/>
              <a:ext cx="86400" cy="151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244970-EE80-4D0B-81FB-37986F697D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27440" y="4440720"/>
                <a:ext cx="122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27F0282-1AA5-4131-8E95-EF0A885ECCC0}"/>
                  </a:ext>
                </a:extLst>
              </p14:cNvPr>
              <p14:cNvContentPartPr/>
              <p14:nvPr/>
            </p14:nvContentPartPr>
            <p14:xfrm>
              <a:off x="7081320" y="4351440"/>
              <a:ext cx="477720" cy="311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27F0282-1AA5-4131-8E95-EF0A885ECCC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63334" y="4333440"/>
                <a:ext cx="513333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FD57D6-D0D3-49C8-8DEC-9A5D5C4D4C62}"/>
                  </a:ext>
                </a:extLst>
              </p14:cNvPr>
              <p14:cNvContentPartPr/>
              <p14:nvPr/>
            </p14:nvContentPartPr>
            <p14:xfrm>
              <a:off x="284160" y="5097360"/>
              <a:ext cx="214920" cy="184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FD57D6-D0D3-49C8-8DEC-9A5D5C4D4C6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6160" y="5079360"/>
                <a:ext cx="2505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A033C3-C751-43B0-8441-1D7F6C660B0D}"/>
                  </a:ext>
                </a:extLst>
              </p14:cNvPr>
              <p14:cNvContentPartPr/>
              <p14:nvPr/>
            </p14:nvContentPartPr>
            <p14:xfrm>
              <a:off x="599880" y="4899720"/>
              <a:ext cx="1412280" cy="39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A033C3-C751-43B0-8441-1D7F6C660B0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1885" y="4882080"/>
                <a:ext cx="1447911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15D1809-5A54-4E4B-9A9F-44784A5F3CA8}"/>
                  </a:ext>
                </a:extLst>
              </p14:cNvPr>
              <p14:cNvContentPartPr/>
              <p14:nvPr/>
            </p14:nvContentPartPr>
            <p14:xfrm>
              <a:off x="2803800" y="5192040"/>
              <a:ext cx="14724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15D1809-5A54-4E4B-9A9F-44784A5F3C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86160" y="5174040"/>
                <a:ext cx="182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4C595E-BA08-4289-9396-69F2CFB4EC12}"/>
                  </a:ext>
                </a:extLst>
              </p14:cNvPr>
              <p14:cNvContentPartPr/>
              <p14:nvPr/>
            </p14:nvContentPartPr>
            <p14:xfrm>
              <a:off x="2791200" y="5311920"/>
              <a:ext cx="889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4C595E-BA08-4289-9396-69F2CFB4EC1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73200" y="5293920"/>
                <a:ext cx="124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898A1AB-C0AC-4C95-B1E4-DF0C906C48BD}"/>
                  </a:ext>
                </a:extLst>
              </p14:cNvPr>
              <p14:cNvContentPartPr/>
              <p14:nvPr/>
            </p14:nvContentPartPr>
            <p14:xfrm>
              <a:off x="3068040" y="4951920"/>
              <a:ext cx="169200" cy="137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898A1AB-C0AC-4C95-B1E4-DF0C906C48B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050040" y="4933920"/>
                <a:ext cx="204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9CE78CD-4B94-4C56-A009-B5DAF4A8F79F}"/>
                  </a:ext>
                </a:extLst>
              </p14:cNvPr>
              <p14:cNvContentPartPr/>
              <p14:nvPr/>
            </p14:nvContentPartPr>
            <p14:xfrm>
              <a:off x="3060840" y="5169720"/>
              <a:ext cx="180360" cy="207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9CE78CD-4B94-4C56-A009-B5DAF4A8F79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042840" y="5152080"/>
                <a:ext cx="21600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20F46E-3517-4597-9C1C-6B5ED71296C2}"/>
                  </a:ext>
                </a:extLst>
              </p14:cNvPr>
              <p14:cNvContentPartPr/>
              <p14:nvPr/>
            </p14:nvContentPartPr>
            <p14:xfrm>
              <a:off x="2519400" y="4995120"/>
              <a:ext cx="175320" cy="349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20F46E-3517-4597-9C1C-6B5ED71296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01400" y="4977120"/>
                <a:ext cx="210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B5D8D6F-133F-488A-A242-BF729B67029C}"/>
                  </a:ext>
                </a:extLst>
              </p14:cNvPr>
              <p14:cNvContentPartPr/>
              <p14:nvPr/>
            </p14:nvContentPartPr>
            <p14:xfrm>
              <a:off x="3397800" y="5332080"/>
              <a:ext cx="107640" cy="131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B5D8D6F-133F-488A-A242-BF729B67029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380160" y="5314440"/>
                <a:ext cx="143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DA29797-8615-4ADD-B4C5-CD4EAB5053D9}"/>
                  </a:ext>
                </a:extLst>
              </p14:cNvPr>
              <p14:cNvContentPartPr/>
              <p14:nvPr/>
            </p14:nvContentPartPr>
            <p14:xfrm>
              <a:off x="4012680" y="5240280"/>
              <a:ext cx="15192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DA29797-8615-4ADD-B4C5-CD4EAB5053D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994680" y="522264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04BC414-7E88-4768-8E1D-883CEF809B09}"/>
                  </a:ext>
                </a:extLst>
              </p14:cNvPr>
              <p14:cNvContentPartPr/>
              <p14:nvPr/>
            </p14:nvContentPartPr>
            <p14:xfrm>
              <a:off x="4023120" y="5303640"/>
              <a:ext cx="13212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04BC414-7E88-4768-8E1D-883CEF809B0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05120" y="5285640"/>
                <a:ext cx="167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53710E-47AE-41EE-9D02-38B694E561FB}"/>
                  </a:ext>
                </a:extLst>
              </p14:cNvPr>
              <p14:cNvContentPartPr/>
              <p14:nvPr/>
            </p14:nvContentPartPr>
            <p14:xfrm>
              <a:off x="4305000" y="5107080"/>
              <a:ext cx="167760" cy="531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53710E-47AE-41EE-9D02-38B694E561F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287360" y="5089080"/>
                <a:ext cx="2034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F8B6B8-52C9-40E5-A224-3A949CD49DEE}"/>
                  </a:ext>
                </a:extLst>
              </p14:cNvPr>
              <p14:cNvContentPartPr/>
              <p14:nvPr/>
            </p14:nvContentPartPr>
            <p14:xfrm>
              <a:off x="3718200" y="5037240"/>
              <a:ext cx="165600" cy="53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F8B6B8-52C9-40E5-A224-3A949CD49DE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00200" y="5019600"/>
                <a:ext cx="2012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AACD68-8807-4BED-89FD-1955F208D59E}"/>
                  </a:ext>
                </a:extLst>
              </p14:cNvPr>
              <p14:cNvContentPartPr/>
              <p14:nvPr/>
            </p14:nvContentPartPr>
            <p14:xfrm>
              <a:off x="4826280" y="5017440"/>
              <a:ext cx="192960" cy="498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AACD68-8807-4BED-89FD-1955F208D59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08280" y="4999440"/>
                <a:ext cx="22860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E0C8A07-5A04-495C-9542-26C4F84E9D7C}"/>
                  </a:ext>
                </a:extLst>
              </p14:cNvPr>
              <p14:cNvContentPartPr/>
              <p14:nvPr/>
            </p14:nvContentPartPr>
            <p14:xfrm>
              <a:off x="5465640" y="5179440"/>
              <a:ext cx="141840" cy="11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E0C8A07-5A04-495C-9542-26C4F84E9D7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448000" y="516144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FCDD889-5DCB-4F9F-A4D6-3F367343A3DB}"/>
                  </a:ext>
                </a:extLst>
              </p14:cNvPr>
              <p14:cNvContentPartPr/>
              <p14:nvPr/>
            </p14:nvContentPartPr>
            <p14:xfrm>
              <a:off x="5465640" y="5270880"/>
              <a:ext cx="163440" cy="11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FCDD889-5DCB-4F9F-A4D6-3F367343A3D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48000" y="5252880"/>
                <a:ext cx="199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87C0271-2DF3-49F1-9E23-244A86C9DF48}"/>
                  </a:ext>
                </a:extLst>
              </p14:cNvPr>
              <p14:cNvContentPartPr/>
              <p14:nvPr/>
            </p14:nvContentPartPr>
            <p14:xfrm>
              <a:off x="5181240" y="4971360"/>
              <a:ext cx="154440" cy="407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87C0271-2DF3-49F1-9E23-244A86C9DF4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163240" y="4953704"/>
                <a:ext cx="1900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134BBCF-84BF-4141-89F6-8EF17A16DC09}"/>
                  </a:ext>
                </a:extLst>
              </p14:cNvPr>
              <p14:cNvContentPartPr/>
              <p14:nvPr/>
            </p14:nvContentPartPr>
            <p14:xfrm>
              <a:off x="5780640" y="4912320"/>
              <a:ext cx="175680" cy="131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134BBCF-84BF-4141-89F6-8EF17A16DC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62640" y="4894680"/>
                <a:ext cx="2113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532B1D3-9177-48AB-85C6-B22B3B8CA751}"/>
                  </a:ext>
                </a:extLst>
              </p14:cNvPr>
              <p14:cNvContentPartPr/>
              <p14:nvPr/>
            </p14:nvContentPartPr>
            <p14:xfrm>
              <a:off x="6102840" y="5305440"/>
              <a:ext cx="14400" cy="1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532B1D3-9177-48AB-85C6-B22B3B8CA75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084840" y="5287800"/>
                <a:ext cx="50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3C1D65-5E94-4F96-97EE-0BB886B61894}"/>
                  </a:ext>
                </a:extLst>
              </p14:cNvPr>
              <p14:cNvContentPartPr/>
              <p14:nvPr/>
            </p14:nvContentPartPr>
            <p14:xfrm>
              <a:off x="5750400" y="5128320"/>
              <a:ext cx="218880" cy="1980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3C1D65-5E94-4F96-97EE-0BB886B6189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732400" y="5110320"/>
                <a:ext cx="25452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B0173D0A-9ADE-4F15-814F-E741F91E0729}"/>
                  </a:ext>
                </a:extLst>
              </p14:cNvPr>
              <p14:cNvContentPartPr/>
              <p14:nvPr/>
            </p14:nvContentPartPr>
            <p14:xfrm>
              <a:off x="101280" y="3118840"/>
              <a:ext cx="8919360" cy="6811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B0173D0A-9ADE-4F15-814F-E741F91E07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3280" y="3100840"/>
                <a:ext cx="8955000" cy="71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130494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14:cNvPr>
              <p14:cNvContentPartPr/>
              <p14:nvPr/>
            </p14:nvContentPartPr>
            <p14:xfrm>
              <a:off x="873480" y="212560"/>
              <a:ext cx="1558080" cy="471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C86DE-F93B-4684-8D39-776E048D5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5840" y="194920"/>
                <a:ext cx="15937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14:cNvPr>
              <p14:cNvContentPartPr/>
              <p14:nvPr/>
            </p14:nvContentPartPr>
            <p14:xfrm>
              <a:off x="3027360" y="26404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E2041E5-9DBD-42B1-B152-DBF6B20ED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0936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14:cNvPr>
              <p14:cNvContentPartPr/>
              <p14:nvPr/>
            </p14:nvContentPartPr>
            <p14:xfrm>
              <a:off x="3090720" y="407320"/>
              <a:ext cx="223200" cy="10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B7A7CC2-50F1-4541-A306-164B707A517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72720" y="389680"/>
                <a:ext cx="2588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14:cNvPr>
              <p14:cNvContentPartPr/>
              <p14:nvPr/>
            </p14:nvContentPartPr>
            <p14:xfrm>
              <a:off x="3433440" y="456640"/>
              <a:ext cx="360" cy="28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2E13029-580F-431C-949F-5D834A5DB2D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15800" y="439000"/>
                <a:ext cx="36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14:cNvPr>
              <p14:cNvContentPartPr/>
              <p14:nvPr/>
            </p14:nvContentPartPr>
            <p14:xfrm>
              <a:off x="3433440" y="294280"/>
              <a:ext cx="36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BEEF76-6CFC-471C-B11B-D0D88061420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5800" y="276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14:cNvPr>
              <p14:cNvContentPartPr/>
              <p14:nvPr/>
            </p14:nvContentPartPr>
            <p14:xfrm>
              <a:off x="3544320" y="192760"/>
              <a:ext cx="15840" cy="299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E733FE7-E3B5-49A3-B47F-F1635EF313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26680" y="175120"/>
                <a:ext cx="514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14:cNvPr>
              <p14:cNvContentPartPr/>
              <p14:nvPr/>
            </p14:nvContentPartPr>
            <p14:xfrm>
              <a:off x="3655560" y="297520"/>
              <a:ext cx="388800" cy="20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AD7B494-B697-45CF-97CD-DBFE0C355533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637920" y="279520"/>
                <a:ext cx="42444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14:cNvPr>
              <p14:cNvContentPartPr/>
              <p14:nvPr/>
            </p14:nvContentPartPr>
            <p14:xfrm>
              <a:off x="2714880" y="382840"/>
              <a:ext cx="271800" cy="178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560641-4EE2-480C-98CD-5C3E37A83C16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96904" y="364840"/>
                <a:ext cx="307393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14:cNvPr>
              <p14:cNvContentPartPr/>
              <p14:nvPr/>
            </p14:nvContentPartPr>
            <p14:xfrm>
              <a:off x="5724120" y="172600"/>
              <a:ext cx="924840" cy="32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8F6987-3BB2-4524-82D7-2B9616ABF38E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706120" y="154620"/>
                <a:ext cx="9604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14:cNvPr>
              <p14:cNvContentPartPr/>
              <p14:nvPr/>
            </p14:nvContentPartPr>
            <p14:xfrm>
              <a:off x="5139840" y="306880"/>
              <a:ext cx="488160" cy="36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6DE593-0B2D-4F56-920E-BE5B90680184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122187" y="288898"/>
                <a:ext cx="523826" cy="403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14:cNvPr>
              <p14:cNvContentPartPr/>
              <p14:nvPr/>
            </p14:nvContentPartPr>
            <p14:xfrm>
              <a:off x="4439640" y="253600"/>
              <a:ext cx="3718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B55D03-B962-4E3F-A108-DDF00A29AFB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421983" y="235600"/>
                <a:ext cx="407555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14:cNvPr>
              <p14:cNvContentPartPr/>
              <p14:nvPr/>
            </p14:nvContentPartPr>
            <p14:xfrm>
              <a:off x="7025520" y="243520"/>
              <a:ext cx="36000" cy="226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72305E8-FEF0-4395-BE13-9B4DCBBD507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07520" y="225880"/>
                <a:ext cx="71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14:cNvPr>
              <p14:cNvContentPartPr/>
              <p14:nvPr/>
            </p14:nvContentPartPr>
            <p14:xfrm>
              <a:off x="7521600" y="253600"/>
              <a:ext cx="360360" cy="222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6089CEE-E150-4CB2-A02C-EB0A50DCACA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960" y="235600"/>
                <a:ext cx="3960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14:cNvPr>
              <p14:cNvContentPartPr/>
              <p14:nvPr/>
            </p14:nvContentPartPr>
            <p14:xfrm>
              <a:off x="7161600" y="233080"/>
              <a:ext cx="245160" cy="24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65B4A04-5C69-4086-AE18-A93889AD728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143626" y="215440"/>
                <a:ext cx="28074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14:cNvPr>
              <p14:cNvContentPartPr/>
              <p14:nvPr/>
            </p14:nvContentPartPr>
            <p14:xfrm>
              <a:off x="2963280" y="2336200"/>
              <a:ext cx="204840" cy="204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A20C64-05FE-4DC8-BB62-677E1326ECE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45312" y="2318560"/>
                <a:ext cx="240417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14:cNvPr>
              <p14:cNvContentPartPr/>
              <p14:nvPr/>
            </p14:nvContentPartPr>
            <p14:xfrm>
              <a:off x="2742600" y="3190120"/>
              <a:ext cx="138960" cy="15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0A2D9F4-456F-4B66-96F9-E23531F15E0A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24960" y="3172120"/>
                <a:ext cx="17460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14:cNvPr>
              <p14:cNvContentPartPr/>
              <p14:nvPr/>
            </p14:nvContentPartPr>
            <p14:xfrm>
              <a:off x="464520" y="3541840"/>
              <a:ext cx="272880" cy="224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E47DFC6-6757-44D0-893D-FEF3CCC4A28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6880" y="3523840"/>
                <a:ext cx="308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14:cNvPr>
              <p14:cNvContentPartPr/>
              <p14:nvPr/>
            </p14:nvContentPartPr>
            <p14:xfrm>
              <a:off x="858000" y="3535360"/>
              <a:ext cx="46080" cy="19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88127E5-0B21-44C8-9D81-397B67A1FDD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0000" y="3517360"/>
                <a:ext cx="817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14:cNvPr>
              <p14:cNvContentPartPr/>
              <p14:nvPr/>
            </p14:nvContentPartPr>
            <p14:xfrm>
              <a:off x="761880" y="3514840"/>
              <a:ext cx="218160" cy="165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556EFB5-506E-476B-9A00-E39319E36CB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43880" y="3497200"/>
                <a:ext cx="2538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14:cNvPr>
              <p14:cNvContentPartPr/>
              <p14:nvPr/>
            </p14:nvContentPartPr>
            <p14:xfrm>
              <a:off x="1056360" y="3596200"/>
              <a:ext cx="6840" cy="918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DB01BE0-0D07-4683-AFBF-F839A854E72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038360" y="3578560"/>
                <a:ext cx="42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14:cNvPr>
              <p14:cNvContentPartPr/>
              <p14:nvPr/>
            </p14:nvContentPartPr>
            <p14:xfrm>
              <a:off x="1025760" y="340324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3D81B4B-B4DE-480A-8222-069B4E9F903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0812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14:cNvPr>
              <p14:cNvContentPartPr/>
              <p14:nvPr/>
            </p14:nvContentPartPr>
            <p14:xfrm>
              <a:off x="1176960" y="3464080"/>
              <a:ext cx="104040" cy="225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26503D4-0B83-4305-8FC1-78D6F2BA62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59320" y="3446440"/>
                <a:ext cx="1396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14:cNvPr>
              <p14:cNvContentPartPr/>
              <p14:nvPr/>
            </p14:nvContentPartPr>
            <p14:xfrm>
              <a:off x="1524000" y="3351760"/>
              <a:ext cx="364320" cy="536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E3D2E1-1DF1-41FC-A099-3D26E047BE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06000" y="3334120"/>
                <a:ext cx="39996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14:cNvPr>
              <p14:cNvContentPartPr/>
              <p14:nvPr/>
            </p14:nvContentPartPr>
            <p14:xfrm>
              <a:off x="416280" y="4045840"/>
              <a:ext cx="143640" cy="228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F859197-E2A9-4C71-92D8-2DB49FBB8E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8280" y="4027840"/>
                <a:ext cx="179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14:cNvPr>
              <p14:cNvContentPartPr/>
              <p14:nvPr/>
            </p14:nvContentPartPr>
            <p14:xfrm>
              <a:off x="675120" y="4076800"/>
              <a:ext cx="69120" cy="131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D2BD582-602E-44E3-879C-B72B678E58C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7120" y="4059160"/>
                <a:ext cx="1047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14:cNvPr>
              <p14:cNvContentPartPr/>
              <p14:nvPr/>
            </p14:nvContentPartPr>
            <p14:xfrm>
              <a:off x="858000" y="3890680"/>
              <a:ext cx="45360" cy="283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C37220E-AB5A-403B-817C-04DFFB20C8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40360" y="3873040"/>
                <a:ext cx="810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14:cNvPr>
              <p14:cNvContentPartPr/>
              <p14:nvPr/>
            </p14:nvContentPartPr>
            <p14:xfrm>
              <a:off x="782040" y="4016320"/>
              <a:ext cx="234360" cy="57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7EB5EED-62BB-4B2B-9C7C-0ACF94CB94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4400" y="3998680"/>
                <a:ext cx="2700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14:cNvPr>
              <p14:cNvContentPartPr/>
              <p14:nvPr/>
            </p14:nvContentPartPr>
            <p14:xfrm>
              <a:off x="1066440" y="3832360"/>
              <a:ext cx="3463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166C259-5FFB-46F2-A11C-2055034BABC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48800" y="3814720"/>
                <a:ext cx="3819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14:cNvPr>
              <p14:cNvContentPartPr/>
              <p14:nvPr/>
            </p14:nvContentPartPr>
            <p14:xfrm>
              <a:off x="1259400" y="3932080"/>
              <a:ext cx="227880" cy="705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09338A1-F4CD-4B6C-A5CE-DBB24D639E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41400" y="3914440"/>
                <a:ext cx="2635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14:cNvPr>
              <p14:cNvContentPartPr/>
              <p14:nvPr/>
            </p14:nvContentPartPr>
            <p14:xfrm>
              <a:off x="1554240" y="3992560"/>
              <a:ext cx="12240" cy="2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2203536-6ED0-4B1F-B07A-092EDE09D0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36600" y="3974560"/>
                <a:ext cx="478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14:cNvPr>
              <p14:cNvContentPartPr/>
              <p14:nvPr/>
            </p14:nvContentPartPr>
            <p14:xfrm>
              <a:off x="1554240" y="3860440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F72C6-5FE1-4F7F-BD99-BA537E4264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36600" y="384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14:cNvPr>
              <p14:cNvContentPartPr/>
              <p14:nvPr/>
            </p14:nvContentPartPr>
            <p14:xfrm>
              <a:off x="1687080" y="3931360"/>
              <a:ext cx="81000" cy="109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C386224-C3AC-4DA0-ABAF-281B45212D4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69440" y="3913720"/>
                <a:ext cx="116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14:cNvPr>
              <p14:cNvContentPartPr/>
              <p14:nvPr/>
            </p14:nvContentPartPr>
            <p14:xfrm>
              <a:off x="1858800" y="3857920"/>
              <a:ext cx="190800" cy="1350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73EFEC4-75E2-4A49-B43C-D2FA6CA21DC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40800" y="3839920"/>
                <a:ext cx="226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14:cNvPr>
              <p14:cNvContentPartPr/>
              <p14:nvPr/>
            </p14:nvContentPartPr>
            <p14:xfrm>
              <a:off x="3011520" y="3494320"/>
              <a:ext cx="174240" cy="19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461642D-5A66-42DC-8E66-EF9E43907EC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93880" y="3476320"/>
                <a:ext cx="2098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14:cNvPr>
              <p14:cNvContentPartPr/>
              <p14:nvPr/>
            </p14:nvContentPartPr>
            <p14:xfrm>
              <a:off x="391800" y="353320"/>
              <a:ext cx="156600" cy="195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99801E-403D-4086-B42B-03E0ABA862B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4160" y="335680"/>
                <a:ext cx="19224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14:cNvPr>
              <p14:cNvContentPartPr/>
              <p14:nvPr/>
            </p14:nvContentPartPr>
            <p14:xfrm>
              <a:off x="2174160" y="3429880"/>
              <a:ext cx="689400" cy="308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CDF2D38-DEBC-4258-980C-73963EE81AB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156169" y="3411880"/>
                <a:ext cx="725021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14:cNvPr>
              <p14:cNvContentPartPr/>
              <p14:nvPr/>
            </p14:nvContentPartPr>
            <p14:xfrm>
              <a:off x="334200" y="676960"/>
              <a:ext cx="2377080" cy="2406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891051B-103F-4821-A8AE-75B4783F775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16200" y="659320"/>
                <a:ext cx="2412720" cy="24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14:cNvPr>
              <p14:cNvContentPartPr/>
              <p14:nvPr/>
            </p14:nvContentPartPr>
            <p14:xfrm>
              <a:off x="771600" y="1266640"/>
              <a:ext cx="1270440" cy="1299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81C9343-3199-4932-9250-8FFBF0064E20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3965" y="1249000"/>
                <a:ext cx="1306070" cy="13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14:cNvPr>
              <p14:cNvContentPartPr/>
              <p14:nvPr/>
            </p14:nvContentPartPr>
            <p14:xfrm>
              <a:off x="1954560" y="1213720"/>
              <a:ext cx="541800" cy="1172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C9AC2F5-DD16-45E0-B9A3-2E90D6E07E6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36920" y="1196080"/>
                <a:ext cx="577440" cy="12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14:cNvPr>
              <p14:cNvContentPartPr/>
              <p14:nvPr/>
            </p14:nvContentPartPr>
            <p14:xfrm>
              <a:off x="3708840" y="902680"/>
              <a:ext cx="779400" cy="3974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4146984-BA4F-465F-B26C-5E7AD32C5B9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691200" y="885040"/>
                <a:ext cx="8150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14:cNvPr>
              <p14:cNvContentPartPr/>
              <p14:nvPr/>
            </p14:nvContentPartPr>
            <p14:xfrm>
              <a:off x="4815480" y="1034440"/>
              <a:ext cx="533520" cy="19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AAE0E577-D784-4EF4-966A-F569F2E95E7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828" y="1016440"/>
                <a:ext cx="569184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14:cNvPr>
              <p14:cNvContentPartPr/>
              <p14:nvPr/>
            </p14:nvContentPartPr>
            <p14:xfrm>
              <a:off x="5774160" y="812320"/>
              <a:ext cx="919800" cy="4096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7D062B1-FC28-4CC1-8212-9B7D8245C96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56160" y="794320"/>
                <a:ext cx="95544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14:cNvPr>
              <p14:cNvContentPartPr/>
              <p14:nvPr/>
            </p14:nvContentPartPr>
            <p14:xfrm>
              <a:off x="4063800" y="1431160"/>
              <a:ext cx="164520" cy="1234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A83CA7F1-CC29-4B0C-8C0B-EE2567E1E8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045800" y="1413160"/>
                <a:ext cx="200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14:cNvPr>
              <p14:cNvContentPartPr/>
              <p14:nvPr/>
            </p14:nvContentPartPr>
            <p14:xfrm>
              <a:off x="4510560" y="1647520"/>
              <a:ext cx="195120" cy="18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291835B-BD98-402F-9F5C-99DB9FCEFF5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92920" y="1629520"/>
                <a:ext cx="2307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14:cNvPr>
              <p14:cNvContentPartPr/>
              <p14:nvPr/>
            </p14:nvContentPartPr>
            <p14:xfrm>
              <a:off x="4541160" y="1777480"/>
              <a:ext cx="171000" cy="43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FD0AD15-9331-445F-9A44-5CCA0DE23E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523160" y="1759840"/>
                <a:ext cx="2066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14:cNvPr>
              <p14:cNvContentPartPr/>
              <p14:nvPr/>
            </p14:nvContentPartPr>
            <p14:xfrm>
              <a:off x="3789120" y="1670200"/>
              <a:ext cx="568080" cy="241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34709C7-9449-442C-8A01-EB284528B6F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1469" y="1652560"/>
                <a:ext cx="603743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14:cNvPr>
              <p14:cNvContentPartPr/>
              <p14:nvPr/>
            </p14:nvContentPartPr>
            <p14:xfrm>
              <a:off x="4896480" y="1726360"/>
              <a:ext cx="233640" cy="10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42E201F-7B95-4270-9AD1-1EC9E4399BB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878840" y="1708720"/>
                <a:ext cx="26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14:cNvPr>
              <p14:cNvContentPartPr/>
              <p14:nvPr/>
            </p14:nvContentPartPr>
            <p14:xfrm>
              <a:off x="4920240" y="1503520"/>
              <a:ext cx="139680" cy="147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F2388D5-C173-4AF9-901D-6B5D74AFABF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902554" y="1485520"/>
                <a:ext cx="175412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14:cNvPr>
              <p14:cNvContentPartPr/>
              <p14:nvPr/>
            </p14:nvContentPartPr>
            <p14:xfrm>
              <a:off x="4999080" y="1787560"/>
              <a:ext cx="102960" cy="1735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4070451-95E1-4D8B-BC54-C20B8DDC554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1080" y="1769920"/>
                <a:ext cx="1386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14:cNvPr>
              <p14:cNvContentPartPr/>
              <p14:nvPr/>
            </p14:nvContentPartPr>
            <p14:xfrm>
              <a:off x="5266200" y="1645360"/>
              <a:ext cx="146880" cy="3675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4450959F-570A-4B82-92E6-16BDF14F61C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248200" y="1627720"/>
                <a:ext cx="18252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14:cNvPr>
              <p14:cNvContentPartPr/>
              <p14:nvPr/>
            </p14:nvContentPartPr>
            <p14:xfrm>
              <a:off x="5282760" y="1420360"/>
              <a:ext cx="145080" cy="1342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A52B4B86-EF31-4AFF-9E91-A7BA5FB300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265120" y="1402720"/>
                <a:ext cx="1807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14:cNvPr>
              <p14:cNvContentPartPr/>
              <p14:nvPr/>
            </p14:nvContentPartPr>
            <p14:xfrm>
              <a:off x="5607840" y="1665880"/>
              <a:ext cx="111600" cy="108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E421CFEB-F7CB-4153-BC02-38C4FF3417E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589840" y="164824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14:cNvPr>
              <p14:cNvContentPartPr/>
              <p14:nvPr/>
            </p14:nvContentPartPr>
            <p14:xfrm>
              <a:off x="5892240" y="1368520"/>
              <a:ext cx="563760" cy="4784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C8617B2-E9C9-428F-A738-A741D47AA2B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74600" y="1350867"/>
                <a:ext cx="599400" cy="514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14:cNvPr>
              <p14:cNvContentPartPr/>
              <p14:nvPr/>
            </p14:nvContentPartPr>
            <p14:xfrm>
              <a:off x="6808440" y="1371400"/>
              <a:ext cx="252720" cy="610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1B5C401-EA44-4855-BD91-F6E355E5051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790800" y="1353400"/>
                <a:ext cx="288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14:cNvPr>
              <p14:cNvContentPartPr/>
              <p14:nvPr/>
            </p14:nvContentPartPr>
            <p14:xfrm>
              <a:off x="7406400" y="1545640"/>
              <a:ext cx="171000" cy="269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A73902B-F71E-4EB7-BDD8-359CE281E62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388760" y="1527640"/>
                <a:ext cx="2066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14:cNvPr>
              <p14:cNvContentPartPr/>
              <p14:nvPr/>
            </p14:nvContentPartPr>
            <p14:xfrm>
              <a:off x="7416480" y="1356280"/>
              <a:ext cx="1929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B54FE6-B5F8-4E2F-8515-EE6A57AF66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98480" y="1338640"/>
                <a:ext cx="2286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14:cNvPr>
              <p14:cNvContentPartPr/>
              <p14:nvPr/>
            </p14:nvContentPartPr>
            <p14:xfrm>
              <a:off x="7762080" y="1615120"/>
              <a:ext cx="12132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BD2CCD-4AA3-4685-9C9F-1ED14276AA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44080" y="159748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14:cNvPr>
              <p14:cNvContentPartPr/>
              <p14:nvPr/>
            </p14:nvContentPartPr>
            <p14:xfrm>
              <a:off x="7741560" y="1736800"/>
              <a:ext cx="12672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DCDF752-F7ED-46E3-833A-BB0266AD514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723920" y="1719160"/>
                <a:ext cx="162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14:cNvPr>
              <p14:cNvContentPartPr/>
              <p14:nvPr/>
            </p14:nvContentPartPr>
            <p14:xfrm>
              <a:off x="8166720" y="1341520"/>
              <a:ext cx="655920" cy="660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0F0EBB-5D28-4D26-ACC9-B66E5B541DF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148720" y="1323510"/>
                <a:ext cx="691560" cy="696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14:cNvPr>
              <p14:cNvContentPartPr/>
              <p14:nvPr/>
            </p14:nvContentPartPr>
            <p14:xfrm>
              <a:off x="3911160" y="2169160"/>
              <a:ext cx="611640" cy="390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F621B5-8A52-43E2-A2FC-17124CC29C8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2151520"/>
                <a:ext cx="6472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14:cNvPr>
              <p14:cNvContentPartPr/>
              <p14:nvPr/>
            </p14:nvContentPartPr>
            <p14:xfrm>
              <a:off x="3738360" y="2932720"/>
              <a:ext cx="345240" cy="30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CBEBA1E-125E-4808-83F2-68A3D95E2EC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720720" y="2915080"/>
                <a:ext cx="380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14:cNvPr>
              <p14:cNvContentPartPr/>
              <p14:nvPr/>
            </p14:nvContentPartPr>
            <p14:xfrm>
              <a:off x="3708120" y="2761000"/>
              <a:ext cx="177480" cy="83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51441C2-F873-4D00-B9F1-92EF0DE2BB5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690480" y="2743000"/>
                <a:ext cx="2131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14:cNvPr>
              <p14:cNvContentPartPr/>
              <p14:nvPr/>
            </p14:nvContentPartPr>
            <p14:xfrm>
              <a:off x="4226160" y="2976640"/>
              <a:ext cx="9288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10C0FFA-4BB2-4C5C-BC98-657FC911D18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208160" y="2958640"/>
                <a:ext cx="128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14:cNvPr>
              <p14:cNvContentPartPr/>
              <p14:nvPr/>
            </p14:nvContentPartPr>
            <p14:xfrm>
              <a:off x="4226160" y="3067720"/>
              <a:ext cx="94320" cy="21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B877AA0-2837-41D6-AD3A-6DD8BE8686C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208160" y="3050080"/>
                <a:ext cx="12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14:cNvPr>
              <p14:cNvContentPartPr/>
              <p14:nvPr/>
            </p14:nvContentPartPr>
            <p14:xfrm>
              <a:off x="4429200" y="2981320"/>
              <a:ext cx="360360" cy="18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1B0C40-8F05-47D8-846C-7DBEA69228F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1560" y="2963680"/>
                <a:ext cx="39600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14:cNvPr>
              <p14:cNvContentPartPr/>
              <p14:nvPr/>
            </p14:nvContentPartPr>
            <p14:xfrm>
              <a:off x="4531080" y="2816800"/>
              <a:ext cx="171720" cy="68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1510B3-25F1-4A18-965F-76633252DE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13080" y="2799160"/>
                <a:ext cx="2073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14:cNvPr>
              <p14:cNvContentPartPr/>
              <p14:nvPr/>
            </p14:nvContentPartPr>
            <p14:xfrm>
              <a:off x="5059560" y="2813560"/>
              <a:ext cx="112320" cy="61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B373A8-8EA8-4641-92C1-F6852BADA6D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41560" y="2795920"/>
                <a:ext cx="147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14:cNvPr>
              <p14:cNvContentPartPr/>
              <p14:nvPr/>
            </p14:nvContentPartPr>
            <p14:xfrm>
              <a:off x="4896480" y="2956120"/>
              <a:ext cx="32508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895E6F0-6757-4E9F-BB86-2EB593AA630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78820" y="2938480"/>
                <a:ext cx="360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14:cNvPr>
              <p14:cNvContentPartPr/>
              <p14:nvPr/>
            </p14:nvContentPartPr>
            <p14:xfrm>
              <a:off x="5516400" y="3014800"/>
              <a:ext cx="151560" cy="1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310A16-D07F-40C9-AE55-7E64E78E58D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98400" y="2997160"/>
                <a:ext cx="18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14:cNvPr>
              <p14:cNvContentPartPr/>
              <p14:nvPr/>
            </p14:nvContentPartPr>
            <p14:xfrm>
              <a:off x="5536920" y="3108400"/>
              <a:ext cx="1519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908BA15-FC01-4808-A412-D76439587DD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18920" y="3090760"/>
                <a:ext cx="187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14:cNvPr>
              <p14:cNvContentPartPr/>
              <p14:nvPr/>
            </p14:nvContentPartPr>
            <p14:xfrm>
              <a:off x="5845080" y="2761360"/>
              <a:ext cx="500040" cy="47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D40FB7E-B7AD-45D6-9756-C01CAB27A0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27440" y="2743360"/>
                <a:ext cx="53568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14:cNvPr>
              <p14:cNvContentPartPr/>
              <p14:nvPr/>
            </p14:nvContentPartPr>
            <p14:xfrm>
              <a:off x="6450240" y="2996800"/>
              <a:ext cx="105120" cy="29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C542C7-E0DF-4FAD-8E88-BA988511B69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432240" y="2979160"/>
                <a:ext cx="1407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14:cNvPr>
              <p14:cNvContentPartPr/>
              <p14:nvPr/>
            </p14:nvContentPartPr>
            <p14:xfrm>
              <a:off x="6441240" y="2857120"/>
              <a:ext cx="99360" cy="5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CD624EA-C9ED-432E-9FED-684ACAC286EB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423240" y="2839120"/>
                <a:ext cx="1350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14:cNvPr>
              <p14:cNvContentPartPr/>
              <p14:nvPr/>
            </p14:nvContentPartPr>
            <p14:xfrm>
              <a:off x="6684960" y="3058000"/>
              <a:ext cx="69480" cy="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B7999F4-5F4B-4C76-B107-4BB5EFE9AF3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666960" y="3040000"/>
                <a:ext cx="105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14:cNvPr>
              <p14:cNvContentPartPr/>
              <p14:nvPr/>
            </p14:nvContentPartPr>
            <p14:xfrm>
              <a:off x="6984480" y="3084280"/>
              <a:ext cx="108360" cy="156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500F141-8A9F-43D2-9F93-45860035E6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966840" y="3066280"/>
                <a:ext cx="1440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14:cNvPr>
              <p14:cNvContentPartPr/>
              <p14:nvPr/>
            </p14:nvContentPartPr>
            <p14:xfrm>
              <a:off x="6898440" y="2856760"/>
              <a:ext cx="205560" cy="181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F2A492-07FF-4169-9135-67128F45C6F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880440" y="2838760"/>
                <a:ext cx="24120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14:cNvPr>
              <p14:cNvContentPartPr/>
              <p14:nvPr/>
            </p14:nvContentPartPr>
            <p14:xfrm>
              <a:off x="7233600" y="2706640"/>
              <a:ext cx="1014840" cy="489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CD2758C-0032-4BA8-A452-20D17C680E3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15960" y="2688640"/>
                <a:ext cx="105048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14:cNvPr>
              <p14:cNvContentPartPr/>
              <p14:nvPr/>
            </p14:nvContentPartPr>
            <p14:xfrm>
              <a:off x="8777640" y="2912560"/>
              <a:ext cx="122040" cy="351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F7151D5-DAB9-4002-ABA4-5B21201941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760000" y="2894920"/>
                <a:ext cx="15768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14:cNvPr>
              <p14:cNvContentPartPr/>
              <p14:nvPr/>
            </p14:nvContentPartPr>
            <p14:xfrm>
              <a:off x="8798160" y="2718880"/>
              <a:ext cx="139320" cy="118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EB8D21D-DA3D-4EBF-8AE5-2DD5B039C10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780160" y="2700880"/>
                <a:ext cx="1749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14:cNvPr>
              <p14:cNvContentPartPr/>
              <p14:nvPr/>
            </p14:nvContentPartPr>
            <p14:xfrm>
              <a:off x="8371560" y="2722480"/>
              <a:ext cx="321840" cy="356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E9210C5-0E13-4944-98C9-5B37CEF93F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353920" y="2704840"/>
                <a:ext cx="357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14:cNvPr>
              <p14:cNvContentPartPr/>
              <p14:nvPr/>
            </p14:nvContentPartPr>
            <p14:xfrm>
              <a:off x="4266840" y="3520600"/>
              <a:ext cx="167760" cy="1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194832E-F299-471B-B430-21E09FF2F42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49200" y="3502600"/>
                <a:ext cx="203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14:cNvPr>
              <p14:cNvContentPartPr/>
              <p14:nvPr/>
            </p14:nvContentPartPr>
            <p14:xfrm>
              <a:off x="4276920" y="3626080"/>
              <a:ext cx="1620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8EC29E9-4193-4F47-A676-5116C5D7973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258920" y="360844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14:cNvPr>
              <p14:cNvContentPartPr/>
              <p14:nvPr/>
            </p14:nvContentPartPr>
            <p14:xfrm>
              <a:off x="4673280" y="3576040"/>
              <a:ext cx="133560" cy="20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D6DAA7-2AD0-47F7-820F-1797FC7476C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655280" y="3558040"/>
                <a:ext cx="169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14:cNvPr>
              <p14:cNvContentPartPr/>
              <p14:nvPr/>
            </p14:nvContentPartPr>
            <p14:xfrm>
              <a:off x="4894680" y="3372640"/>
              <a:ext cx="471960" cy="502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1BBC6B5-60FD-4D4A-A57F-01E4F0D8CAE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876680" y="3355000"/>
                <a:ext cx="5076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14:cNvPr>
              <p14:cNvContentPartPr/>
              <p14:nvPr/>
            </p14:nvContentPartPr>
            <p14:xfrm>
              <a:off x="5627640" y="3687640"/>
              <a:ext cx="112680" cy="17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EFD58-81E8-4583-A8B3-EA21EADF7D9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609640" y="3670000"/>
                <a:ext cx="148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14:cNvPr>
              <p14:cNvContentPartPr/>
              <p14:nvPr/>
            </p14:nvContentPartPr>
            <p14:xfrm>
              <a:off x="5506320" y="3429520"/>
              <a:ext cx="324720" cy="19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19C4B7-77D7-4DC3-B516-44C5F4EE453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488680" y="3411553"/>
                <a:ext cx="360360" cy="23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14:cNvPr>
              <p14:cNvContentPartPr/>
              <p14:nvPr/>
            </p14:nvContentPartPr>
            <p14:xfrm>
              <a:off x="6065040" y="3352840"/>
              <a:ext cx="136440" cy="91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518F31D-390F-4645-9654-50947740BD3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047400" y="3334840"/>
                <a:ext cx="1720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14:cNvPr>
              <p14:cNvContentPartPr/>
              <p14:nvPr/>
            </p14:nvContentPartPr>
            <p14:xfrm>
              <a:off x="6044880" y="3533200"/>
              <a:ext cx="212760" cy="17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01FD0BB-5855-495D-BA31-B376403DDCA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026910" y="3515200"/>
                <a:ext cx="24834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14:cNvPr>
              <p14:cNvContentPartPr/>
              <p14:nvPr/>
            </p14:nvContentPartPr>
            <p14:xfrm>
              <a:off x="3718200" y="3319720"/>
              <a:ext cx="366480" cy="501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109F549-7C7E-4110-B4DB-CD7FD00ECE2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00200" y="3302067"/>
                <a:ext cx="402120" cy="536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14:cNvPr>
              <p14:cNvContentPartPr/>
              <p14:nvPr/>
            </p14:nvContentPartPr>
            <p14:xfrm>
              <a:off x="3398520" y="3223960"/>
              <a:ext cx="3268080" cy="82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4CD019-5AF0-435A-9E91-FD9C008719A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380880" y="3187960"/>
                <a:ext cx="330372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14:cNvPr>
              <p14:cNvContentPartPr/>
              <p14:nvPr/>
            </p14:nvContentPartPr>
            <p14:xfrm>
              <a:off x="4652760" y="4123600"/>
              <a:ext cx="180720" cy="10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D6DF58D-B8AD-4074-B629-DA6B5A531F3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41059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14:cNvPr>
              <p14:cNvContentPartPr/>
              <p14:nvPr/>
            </p14:nvContentPartPr>
            <p14:xfrm>
              <a:off x="3545400" y="4129000"/>
              <a:ext cx="902520" cy="47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59C236F-DA2D-4C9A-8B65-E5CB4A32414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527400" y="4111000"/>
                <a:ext cx="93816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14:cNvPr>
              <p14:cNvContentPartPr/>
              <p14:nvPr/>
            </p14:nvContentPartPr>
            <p14:xfrm>
              <a:off x="2946000" y="4194520"/>
              <a:ext cx="352800" cy="285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BC51CF9-96A9-4B19-8179-9FF20B667EA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28000" y="4176520"/>
                <a:ext cx="3884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14:cNvPr>
              <p14:cNvContentPartPr/>
              <p14:nvPr/>
            </p14:nvContentPartPr>
            <p14:xfrm>
              <a:off x="4622160" y="4337080"/>
              <a:ext cx="557640" cy="287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08F0750-9CB9-4193-A67C-297AEE92F40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04520" y="4319418"/>
                <a:ext cx="593280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14:cNvPr>
              <p14:cNvContentPartPr/>
              <p14:nvPr/>
            </p14:nvContentPartPr>
            <p14:xfrm>
              <a:off x="5343960" y="4327720"/>
              <a:ext cx="163800" cy="1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8D7833-6F72-4397-9121-3447FDBD833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26320" y="4309720"/>
                <a:ext cx="199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14:cNvPr>
              <p14:cNvContentPartPr/>
              <p14:nvPr/>
            </p14:nvContentPartPr>
            <p14:xfrm>
              <a:off x="5343960" y="4409080"/>
              <a:ext cx="152280" cy="8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7EEFAC8-FAC9-4591-A252-01BBA4DD80C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326320" y="439108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14:cNvPr>
              <p14:cNvContentPartPr/>
              <p14:nvPr/>
            </p14:nvContentPartPr>
            <p14:xfrm>
              <a:off x="5708640" y="4297480"/>
              <a:ext cx="223920" cy="183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38E9E0-615A-484F-9098-9842DBF9EEF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690640" y="4279480"/>
                <a:ext cx="2595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14:cNvPr>
              <p14:cNvContentPartPr/>
              <p14:nvPr/>
            </p14:nvContentPartPr>
            <p14:xfrm>
              <a:off x="5739960" y="4126120"/>
              <a:ext cx="138960" cy="100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DA7036-CA4B-44F0-AABF-E093B75B633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721960" y="4108120"/>
                <a:ext cx="174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14:cNvPr>
              <p14:cNvContentPartPr/>
              <p14:nvPr/>
            </p14:nvContentPartPr>
            <p14:xfrm>
              <a:off x="6400200" y="4273000"/>
              <a:ext cx="133560" cy="228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DEA6470-6FF6-40C6-A261-E7CB83C7317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382560" y="4255000"/>
                <a:ext cx="1692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14:cNvPr>
              <p14:cNvContentPartPr/>
              <p14:nvPr/>
            </p14:nvContentPartPr>
            <p14:xfrm>
              <a:off x="6369960" y="4103800"/>
              <a:ext cx="13104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58A1F0-1A14-40EF-89A9-16EC7C0B738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52320" y="4086160"/>
                <a:ext cx="1666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14:cNvPr>
              <p14:cNvContentPartPr/>
              <p14:nvPr/>
            </p14:nvContentPartPr>
            <p14:xfrm>
              <a:off x="6958920" y="4318000"/>
              <a:ext cx="476640" cy="192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6927A7-B7C5-44E6-BA34-DE21A2BD4E0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941280" y="4300000"/>
                <a:ext cx="51228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14:cNvPr>
              <p14:cNvContentPartPr/>
              <p14:nvPr/>
            </p14:nvContentPartPr>
            <p14:xfrm>
              <a:off x="7162680" y="4131520"/>
              <a:ext cx="200880" cy="96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B0CFC-42CC-4DE6-ADF7-E4281B8983D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144680" y="4113880"/>
                <a:ext cx="2365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14:cNvPr>
              <p14:cNvContentPartPr/>
              <p14:nvPr/>
            </p14:nvContentPartPr>
            <p14:xfrm>
              <a:off x="6684960" y="4307560"/>
              <a:ext cx="16596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452C82-386A-48B7-99A3-19ACCC09E94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960" y="4289560"/>
                <a:ext cx="201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14:cNvPr>
              <p14:cNvContentPartPr/>
              <p14:nvPr/>
            </p14:nvContentPartPr>
            <p14:xfrm>
              <a:off x="6121560" y="4287040"/>
              <a:ext cx="1641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A5C8BCF-CB6B-4CBD-B2F2-2ADF9D29166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103560" y="4269400"/>
                <a:ext cx="1998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14:cNvPr>
              <p14:cNvContentPartPr/>
              <p14:nvPr/>
            </p14:nvContentPartPr>
            <p14:xfrm>
              <a:off x="7589280" y="4144840"/>
              <a:ext cx="1193760" cy="432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1AD5BB8-018C-42CF-A7B3-F208926196E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571280" y="4127200"/>
                <a:ext cx="12294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14:cNvPr>
              <p14:cNvContentPartPr/>
              <p14:nvPr/>
            </p14:nvContentPartPr>
            <p14:xfrm>
              <a:off x="607440" y="4906960"/>
              <a:ext cx="154080" cy="29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9E5468-26C9-46EB-A803-01591343C7B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89800" y="4888960"/>
                <a:ext cx="1897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14:cNvPr>
              <p14:cNvContentPartPr/>
              <p14:nvPr/>
            </p14:nvContentPartPr>
            <p14:xfrm>
              <a:off x="568560" y="4876000"/>
              <a:ext cx="250920" cy="21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4B6B41-FAE8-4913-81EF-9E348840681F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50560" y="4858000"/>
                <a:ext cx="286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14:cNvPr>
              <p14:cNvContentPartPr/>
              <p14:nvPr/>
            </p14:nvContentPartPr>
            <p14:xfrm>
              <a:off x="862320" y="4827400"/>
              <a:ext cx="662040" cy="37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1FCD5F-97B6-476B-929E-6E34BB902B6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44680" y="4809400"/>
                <a:ext cx="697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14:cNvPr>
              <p14:cNvContentPartPr/>
              <p14:nvPr/>
            </p14:nvContentPartPr>
            <p14:xfrm>
              <a:off x="1340760" y="4977880"/>
              <a:ext cx="22428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C4609-1838-436F-8DFE-8A59854B04F9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323120" y="4960240"/>
                <a:ext cx="259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14:cNvPr>
              <p14:cNvContentPartPr/>
              <p14:nvPr/>
            </p14:nvContentPartPr>
            <p14:xfrm>
              <a:off x="3261000" y="4804720"/>
              <a:ext cx="1059840" cy="356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423DFD3-205D-4AF9-A478-03BB9504E45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243354" y="4787080"/>
                <a:ext cx="109549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14:cNvPr>
              <p14:cNvContentPartPr/>
              <p14:nvPr/>
            </p14:nvContentPartPr>
            <p14:xfrm>
              <a:off x="1757280" y="4845760"/>
              <a:ext cx="1242360" cy="34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5D4322D-9859-40EC-9BDA-2F3989CB3B21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739635" y="4828120"/>
                <a:ext cx="127801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14:cNvPr>
              <p14:cNvContentPartPr/>
              <p14:nvPr/>
            </p14:nvContentPartPr>
            <p14:xfrm>
              <a:off x="4879560" y="4998400"/>
              <a:ext cx="285120" cy="194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DF2B3DA-B22B-4A06-B964-49C83836CBA6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861560" y="4980400"/>
                <a:ext cx="3207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14:cNvPr>
              <p14:cNvContentPartPr/>
              <p14:nvPr/>
            </p14:nvContentPartPr>
            <p14:xfrm>
              <a:off x="4896480" y="4847200"/>
              <a:ext cx="155160" cy="9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345D6AB-2197-4FEE-9F2B-890AC0E28FF9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878840" y="4829200"/>
                <a:ext cx="190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14:cNvPr>
              <p14:cNvContentPartPr/>
              <p14:nvPr/>
            </p14:nvContentPartPr>
            <p14:xfrm>
              <a:off x="5282760" y="5018560"/>
              <a:ext cx="16200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7C36D97-9407-4BFF-B554-50037D745DB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265120" y="500092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14:cNvPr>
              <p14:cNvContentPartPr/>
              <p14:nvPr/>
            </p14:nvContentPartPr>
            <p14:xfrm>
              <a:off x="5282760" y="5099920"/>
              <a:ext cx="2066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BC7BC14-C3EA-433C-B5CB-213626A38C29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265120" y="5082280"/>
                <a:ext cx="242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14:cNvPr>
              <p14:cNvContentPartPr/>
              <p14:nvPr/>
            </p14:nvContentPartPr>
            <p14:xfrm>
              <a:off x="5628000" y="4991200"/>
              <a:ext cx="487080" cy="171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1FD5135-218B-4DA9-9682-0E63A82F903F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610360" y="4973200"/>
                <a:ext cx="5227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0C9B5B-C3CD-41F9-915E-1185C2D226D3}"/>
                  </a:ext>
                </a:extLst>
              </p14:cNvPr>
              <p14:cNvContentPartPr/>
              <p14:nvPr/>
            </p14:nvContentPartPr>
            <p14:xfrm>
              <a:off x="6511440" y="4886440"/>
              <a:ext cx="183960" cy="585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0C9B5B-C3CD-41F9-915E-1185C2D226D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493440" y="4868800"/>
                <a:ext cx="21960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A475DCC-774C-4503-BDDA-727B47B0D17C}"/>
                  </a:ext>
                </a:extLst>
              </p14:cNvPr>
              <p14:cNvContentPartPr/>
              <p14:nvPr/>
            </p14:nvContentPartPr>
            <p14:xfrm>
              <a:off x="6918600" y="5097400"/>
              <a:ext cx="567360" cy="167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A475DCC-774C-4503-BDDA-727B47B0D17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900960" y="5079400"/>
                <a:ext cx="6030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7E7C306-3C7F-4971-B69A-5DF216129857}"/>
                  </a:ext>
                </a:extLst>
              </p14:cNvPr>
              <p14:cNvContentPartPr/>
              <p14:nvPr/>
            </p14:nvContentPartPr>
            <p14:xfrm>
              <a:off x="7111560" y="4931800"/>
              <a:ext cx="219240" cy="87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7E7C306-3C7F-4971-B69A-5DF216129857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093560" y="4914160"/>
                <a:ext cx="2548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3A0BD75-1B97-45D5-8F21-55472C972C3B}"/>
                  </a:ext>
                </a:extLst>
              </p14:cNvPr>
              <p14:cNvContentPartPr/>
              <p14:nvPr/>
            </p14:nvContentPartPr>
            <p14:xfrm>
              <a:off x="8176080" y="5180920"/>
              <a:ext cx="129600" cy="10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3A0BD75-1B97-45D5-8F21-55472C972C3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8158080" y="5163280"/>
                <a:ext cx="165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875FEC7-61FB-4EFB-9F47-3E4046D226C9}"/>
                  </a:ext>
                </a:extLst>
              </p14:cNvPr>
              <p14:cNvContentPartPr/>
              <p14:nvPr/>
            </p14:nvContentPartPr>
            <p14:xfrm>
              <a:off x="8178240" y="5282800"/>
              <a:ext cx="14652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875FEC7-61FB-4EFB-9F47-3E4046D226C9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8160600" y="5264800"/>
                <a:ext cx="182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1568742-4820-4331-9B01-147D711C7A9C}"/>
                  </a:ext>
                </a:extLst>
              </p14:cNvPr>
              <p14:cNvContentPartPr/>
              <p14:nvPr/>
            </p14:nvContentPartPr>
            <p14:xfrm>
              <a:off x="8412240" y="4847560"/>
              <a:ext cx="233280" cy="110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1568742-4820-4331-9B01-147D711C7A9C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8394240" y="4829560"/>
                <a:ext cx="268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88ABDB-27D5-488C-BF33-F7CAE19B7BF4}"/>
                  </a:ext>
                </a:extLst>
              </p14:cNvPr>
              <p14:cNvContentPartPr/>
              <p14:nvPr/>
            </p14:nvContentPartPr>
            <p14:xfrm>
              <a:off x="8442480" y="5061760"/>
              <a:ext cx="332640" cy="336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88ABDB-27D5-488C-BF33-F7CAE19B7BF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424499" y="5044120"/>
                <a:ext cx="368241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62A5492-874D-4533-8C7D-AEBF37D52505}"/>
                  </a:ext>
                </a:extLst>
              </p14:cNvPr>
              <p14:cNvContentPartPr/>
              <p14:nvPr/>
            </p14:nvContentPartPr>
            <p14:xfrm>
              <a:off x="7609440" y="4938640"/>
              <a:ext cx="348840" cy="37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62A5492-874D-4533-8C7D-AEBF37D52505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7591800" y="4920640"/>
                <a:ext cx="3844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7F1E4AD-0D01-48FC-89E0-C80A5728BF86}"/>
                  </a:ext>
                </a:extLst>
              </p14:cNvPr>
              <p14:cNvContentPartPr/>
              <p14:nvPr/>
            </p14:nvContentPartPr>
            <p14:xfrm>
              <a:off x="1706520" y="5699320"/>
              <a:ext cx="333360" cy="327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7F1E4AD-0D01-48FC-89E0-C80A5728BF86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1688539" y="5681680"/>
                <a:ext cx="368962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892505F-D3A8-49C9-B4DF-D2C8E7670793}"/>
                  </a:ext>
                </a:extLst>
              </p14:cNvPr>
              <p14:cNvContentPartPr/>
              <p14:nvPr/>
            </p14:nvContentPartPr>
            <p14:xfrm>
              <a:off x="2538120" y="5844400"/>
              <a:ext cx="531360" cy="365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892505F-D3A8-49C9-B4DF-D2C8E7670793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520120" y="5826743"/>
                <a:ext cx="567000" cy="40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EE0E781-8C05-416A-AB19-77D11BE60B9C}"/>
                  </a:ext>
                </a:extLst>
              </p14:cNvPr>
              <p14:cNvContentPartPr/>
              <p14:nvPr/>
            </p14:nvContentPartPr>
            <p14:xfrm>
              <a:off x="2583840" y="5596360"/>
              <a:ext cx="156240" cy="184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EE0E781-8C05-416A-AB19-77D11BE60B9C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565840" y="5578720"/>
                <a:ext cx="1918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6D6960-B5A0-4C87-8226-BC0E7B401C95}"/>
                  </a:ext>
                </a:extLst>
              </p14:cNvPr>
              <p14:cNvContentPartPr/>
              <p14:nvPr/>
            </p14:nvContentPartPr>
            <p14:xfrm>
              <a:off x="3200160" y="5902720"/>
              <a:ext cx="202320" cy="111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6D6960-B5A0-4C87-8226-BC0E7B401C9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3182160" y="588472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E2EB9EE-A230-41B5-B33C-1309E958CBCE}"/>
                  </a:ext>
                </a:extLst>
              </p14:cNvPr>
              <p14:cNvContentPartPr/>
              <p14:nvPr/>
            </p14:nvContentPartPr>
            <p14:xfrm>
              <a:off x="3240840" y="6003880"/>
              <a:ext cx="194760" cy="1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E2EB9EE-A230-41B5-B33C-1309E958CBCE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222840" y="5986240"/>
                <a:ext cx="230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432224D-5F87-4795-BE74-E81449989D86}"/>
                  </a:ext>
                </a:extLst>
              </p14:cNvPr>
              <p14:cNvContentPartPr/>
              <p14:nvPr/>
            </p14:nvContentPartPr>
            <p14:xfrm>
              <a:off x="3919800" y="5621560"/>
              <a:ext cx="204840" cy="128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432224D-5F87-4795-BE74-E81449989D86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3902160" y="5603920"/>
                <a:ext cx="2404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5581F8C-72B5-4996-AFE2-B57207E80AD6}"/>
                  </a:ext>
                </a:extLst>
              </p14:cNvPr>
              <p14:cNvContentPartPr/>
              <p14:nvPr/>
            </p14:nvContentPartPr>
            <p14:xfrm>
              <a:off x="4592280" y="5549920"/>
              <a:ext cx="270360" cy="129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5581F8C-72B5-4996-AFE2-B57207E80AD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4574280" y="5531920"/>
                <a:ext cx="3060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E263D82-113B-4381-82BF-FD7D94BD6587}"/>
                  </a:ext>
                </a:extLst>
              </p14:cNvPr>
              <p14:cNvContentPartPr/>
              <p14:nvPr/>
            </p14:nvContentPartPr>
            <p14:xfrm>
              <a:off x="3606240" y="5816320"/>
              <a:ext cx="1503360" cy="3736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E263D82-113B-4381-82BF-FD7D94BD6587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588600" y="5798337"/>
                <a:ext cx="1539000" cy="4092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571073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581632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763594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30098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304185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752209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90967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858362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679235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14:cNvPr>
              <p14:cNvContentPartPr/>
              <p14:nvPr/>
            </p14:nvContentPartPr>
            <p14:xfrm>
              <a:off x="4917000" y="1142080"/>
              <a:ext cx="3098160" cy="231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2696BD-2073-483F-99EB-55EDB4556F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9000" y="1124440"/>
                <a:ext cx="3133800" cy="234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136212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14:cNvPr>
              <p14:cNvContentPartPr/>
              <p14:nvPr/>
            </p14:nvContentPartPr>
            <p14:xfrm>
              <a:off x="4846080" y="3891760"/>
              <a:ext cx="1627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28080" y="3873760"/>
                <a:ext cx="198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14:cNvPr>
              <p14:cNvContentPartPr/>
              <p14:nvPr/>
            </p14:nvContentPartPr>
            <p14:xfrm>
              <a:off x="4876320" y="3978160"/>
              <a:ext cx="19872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58320" y="3960520"/>
                <a:ext cx="234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14:cNvPr>
              <p14:cNvContentPartPr/>
              <p14:nvPr/>
            </p14:nvContentPartPr>
            <p14:xfrm>
              <a:off x="5181240" y="3747400"/>
              <a:ext cx="176040" cy="295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63240" y="3729760"/>
                <a:ext cx="211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14:cNvPr>
              <p14:cNvContentPartPr/>
              <p14:nvPr/>
            </p14:nvContentPartPr>
            <p14:xfrm>
              <a:off x="5506320" y="3783760"/>
              <a:ext cx="27936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8680" y="3766095"/>
                <a:ext cx="315000" cy="285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14:cNvPr>
              <p14:cNvContentPartPr/>
              <p14:nvPr/>
            </p14:nvContentPartPr>
            <p14:xfrm>
              <a:off x="5964960" y="3689440"/>
              <a:ext cx="790920" cy="38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46960" y="3671800"/>
                <a:ext cx="826560" cy="42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934232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14:cNvPr>
              <p14:cNvContentPartPr/>
              <p14:nvPr/>
            </p14:nvContentPartPr>
            <p14:xfrm>
              <a:off x="4846080" y="3891760"/>
              <a:ext cx="1627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28080" y="3873760"/>
                <a:ext cx="198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14:cNvPr>
              <p14:cNvContentPartPr/>
              <p14:nvPr/>
            </p14:nvContentPartPr>
            <p14:xfrm>
              <a:off x="4876320" y="3978160"/>
              <a:ext cx="19872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58320" y="3960520"/>
                <a:ext cx="234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14:cNvPr>
              <p14:cNvContentPartPr/>
              <p14:nvPr/>
            </p14:nvContentPartPr>
            <p14:xfrm>
              <a:off x="5181240" y="3747400"/>
              <a:ext cx="176040" cy="295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63240" y="3729760"/>
                <a:ext cx="211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14:cNvPr>
              <p14:cNvContentPartPr/>
              <p14:nvPr/>
            </p14:nvContentPartPr>
            <p14:xfrm>
              <a:off x="5506320" y="3783760"/>
              <a:ext cx="27936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8680" y="3766095"/>
                <a:ext cx="315000" cy="285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14:cNvPr>
              <p14:cNvContentPartPr/>
              <p14:nvPr/>
            </p14:nvContentPartPr>
            <p14:xfrm>
              <a:off x="5964960" y="3689440"/>
              <a:ext cx="790920" cy="38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46960" y="3671800"/>
                <a:ext cx="8265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14:cNvPr>
              <p14:cNvContentPartPr/>
              <p14:nvPr/>
            </p14:nvContentPartPr>
            <p14:xfrm>
              <a:off x="2498880" y="4579000"/>
              <a:ext cx="806400" cy="31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81240" y="4561000"/>
                <a:ext cx="8420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14:cNvPr>
              <p14:cNvContentPartPr/>
              <p14:nvPr/>
            </p14:nvContentPartPr>
            <p14:xfrm>
              <a:off x="3972360" y="4544080"/>
              <a:ext cx="771840" cy="36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4360" y="4526422"/>
                <a:ext cx="80748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14:cNvPr>
              <p14:cNvContentPartPr/>
              <p14:nvPr/>
            </p14:nvContentPartPr>
            <p14:xfrm>
              <a:off x="4968120" y="4760440"/>
              <a:ext cx="147600" cy="24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50120" y="4742800"/>
                <a:ext cx="183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14:cNvPr>
              <p14:cNvContentPartPr/>
              <p14:nvPr/>
            </p14:nvContentPartPr>
            <p14:xfrm>
              <a:off x="4937160" y="4849360"/>
              <a:ext cx="172440" cy="37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9520" y="4831360"/>
                <a:ext cx="208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14:cNvPr>
              <p14:cNvContentPartPr/>
              <p14:nvPr/>
            </p14:nvContentPartPr>
            <p14:xfrm>
              <a:off x="5323800" y="4591960"/>
              <a:ext cx="151560" cy="416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05800" y="4574320"/>
                <a:ext cx="18720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14:cNvPr>
              <p14:cNvContentPartPr/>
              <p14:nvPr/>
            </p14:nvContentPartPr>
            <p14:xfrm>
              <a:off x="4155240" y="4996240"/>
              <a:ext cx="480600" cy="17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37240" y="4978240"/>
                <a:ext cx="516240" cy="20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124204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14:cNvPr>
              <p14:cNvContentPartPr/>
              <p14:nvPr/>
            </p14:nvContentPartPr>
            <p14:xfrm>
              <a:off x="4846080" y="3891760"/>
              <a:ext cx="1627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28080" y="3873760"/>
                <a:ext cx="198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14:cNvPr>
              <p14:cNvContentPartPr/>
              <p14:nvPr/>
            </p14:nvContentPartPr>
            <p14:xfrm>
              <a:off x="4876320" y="3978160"/>
              <a:ext cx="19872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58320" y="3960520"/>
                <a:ext cx="234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14:cNvPr>
              <p14:cNvContentPartPr/>
              <p14:nvPr/>
            </p14:nvContentPartPr>
            <p14:xfrm>
              <a:off x="5181240" y="3747400"/>
              <a:ext cx="176040" cy="295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63240" y="3729760"/>
                <a:ext cx="211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14:cNvPr>
              <p14:cNvContentPartPr/>
              <p14:nvPr/>
            </p14:nvContentPartPr>
            <p14:xfrm>
              <a:off x="5506320" y="3783760"/>
              <a:ext cx="27936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8680" y="3766095"/>
                <a:ext cx="315000" cy="285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14:cNvPr>
              <p14:cNvContentPartPr/>
              <p14:nvPr/>
            </p14:nvContentPartPr>
            <p14:xfrm>
              <a:off x="5964960" y="3689440"/>
              <a:ext cx="790920" cy="38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46960" y="3671800"/>
                <a:ext cx="8265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14:cNvPr>
              <p14:cNvContentPartPr/>
              <p14:nvPr/>
            </p14:nvContentPartPr>
            <p14:xfrm>
              <a:off x="2498880" y="4579000"/>
              <a:ext cx="806400" cy="31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81240" y="4561000"/>
                <a:ext cx="8420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14:cNvPr>
              <p14:cNvContentPartPr/>
              <p14:nvPr/>
            </p14:nvContentPartPr>
            <p14:xfrm>
              <a:off x="3972360" y="4544080"/>
              <a:ext cx="771840" cy="36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4360" y="4526422"/>
                <a:ext cx="80748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14:cNvPr>
              <p14:cNvContentPartPr/>
              <p14:nvPr/>
            </p14:nvContentPartPr>
            <p14:xfrm>
              <a:off x="4968120" y="4760440"/>
              <a:ext cx="147600" cy="24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50120" y="4742800"/>
                <a:ext cx="183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14:cNvPr>
              <p14:cNvContentPartPr/>
              <p14:nvPr/>
            </p14:nvContentPartPr>
            <p14:xfrm>
              <a:off x="4937160" y="4849360"/>
              <a:ext cx="172440" cy="37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9520" y="4831360"/>
                <a:ext cx="208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14:cNvPr>
              <p14:cNvContentPartPr/>
              <p14:nvPr/>
            </p14:nvContentPartPr>
            <p14:xfrm>
              <a:off x="5323800" y="4591960"/>
              <a:ext cx="151560" cy="416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05800" y="4574320"/>
                <a:ext cx="18720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14:cNvPr>
              <p14:cNvContentPartPr/>
              <p14:nvPr/>
            </p14:nvContentPartPr>
            <p14:xfrm>
              <a:off x="4155240" y="4996240"/>
              <a:ext cx="480600" cy="17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37240" y="4978240"/>
                <a:ext cx="516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55DAC33-1402-4EA3-BDB9-4790C5EF999A}"/>
                  </a:ext>
                </a:extLst>
              </p14:cNvPr>
              <p14:cNvContentPartPr/>
              <p14:nvPr/>
            </p14:nvContentPartPr>
            <p14:xfrm>
              <a:off x="5903760" y="4561720"/>
              <a:ext cx="187200" cy="62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55DAC33-1402-4EA3-BDB9-4790C5EF999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86120" y="4543720"/>
                <a:ext cx="222840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AF2236E-47A0-43BD-8BC4-FB4607A64690}"/>
                  </a:ext>
                </a:extLst>
              </p14:cNvPr>
              <p14:cNvContentPartPr/>
              <p14:nvPr/>
            </p14:nvContentPartPr>
            <p14:xfrm>
              <a:off x="6450600" y="4555960"/>
              <a:ext cx="754560" cy="63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AF2236E-47A0-43BD-8BC4-FB4607A6469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32960" y="4537970"/>
                <a:ext cx="790200" cy="671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E887DB-B364-4AD4-A4C4-2FECAF28712F}"/>
                  </a:ext>
                </a:extLst>
              </p14:cNvPr>
              <p14:cNvContentPartPr/>
              <p14:nvPr/>
            </p14:nvContentPartPr>
            <p14:xfrm>
              <a:off x="7325040" y="4693120"/>
              <a:ext cx="163800" cy="19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E887DB-B364-4AD4-A4C4-2FECAF2871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7040" y="4675480"/>
                <a:ext cx="199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F570F9-A022-40EE-BF57-685A733F5EB0}"/>
                  </a:ext>
                </a:extLst>
              </p14:cNvPr>
              <p14:cNvContentPartPr/>
              <p14:nvPr/>
            </p14:nvContentPartPr>
            <p14:xfrm>
              <a:off x="7325040" y="4775560"/>
              <a:ext cx="177840" cy="30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F570F9-A022-40EE-BF57-685A733F5EB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307040" y="4757560"/>
                <a:ext cx="213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2B2D598-05C7-4F0E-AB52-AB88EC9D949D}"/>
                  </a:ext>
                </a:extLst>
              </p14:cNvPr>
              <p14:cNvContentPartPr/>
              <p14:nvPr/>
            </p14:nvContentPartPr>
            <p14:xfrm>
              <a:off x="7640040" y="4480360"/>
              <a:ext cx="208440" cy="416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2B2D598-05C7-4F0E-AB52-AB88EC9D949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22040" y="4462360"/>
                <a:ext cx="244080" cy="45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671652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14:cNvPr>
              <p14:cNvContentPartPr/>
              <p14:nvPr/>
            </p14:nvContentPartPr>
            <p14:xfrm>
              <a:off x="2305920" y="114640"/>
              <a:ext cx="4832280" cy="715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B42BF68-3D2B-4D0F-8F07-A3413548BE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96649"/>
                <a:ext cx="4867920" cy="75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14:cNvPr>
              <p14:cNvContentPartPr/>
              <p14:nvPr/>
            </p14:nvContentPartPr>
            <p14:xfrm>
              <a:off x="1137720" y="1096360"/>
              <a:ext cx="186084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0714EC-8D0B-4989-A1DC-BCD9C273A49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1078720"/>
                <a:ext cx="1896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14:cNvPr>
              <p14:cNvContentPartPr/>
              <p14:nvPr/>
            </p14:nvContentPartPr>
            <p14:xfrm>
              <a:off x="4226160" y="1300480"/>
              <a:ext cx="580320" cy="273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5FB56D-9592-4D4B-BBA9-D1BCDCC3B0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8160" y="1282840"/>
                <a:ext cx="615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14:cNvPr>
              <p14:cNvContentPartPr/>
              <p14:nvPr/>
            </p14:nvContentPartPr>
            <p14:xfrm>
              <a:off x="4175400" y="973600"/>
              <a:ext cx="537840" cy="275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593C6F4-80C3-450A-BA47-1163E3283B3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57400" y="955600"/>
                <a:ext cx="57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14:cNvPr>
              <p14:cNvContentPartPr/>
              <p14:nvPr/>
            </p14:nvContentPartPr>
            <p14:xfrm>
              <a:off x="3484560" y="1152880"/>
              <a:ext cx="477720" cy="22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F31E0-7402-4E6A-AD27-11ACCEE32C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135240"/>
                <a:ext cx="513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14:cNvPr>
              <p14:cNvContentPartPr/>
              <p14:nvPr/>
            </p14:nvContentPartPr>
            <p14:xfrm>
              <a:off x="5176200" y="1005280"/>
              <a:ext cx="149760" cy="489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0B7AE3D-43C6-4A39-BF91-0847AF88EF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58200" y="987640"/>
                <a:ext cx="18540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14:cNvPr>
              <p14:cNvContentPartPr/>
              <p14:nvPr/>
            </p14:nvContentPartPr>
            <p14:xfrm>
              <a:off x="5637360" y="1189600"/>
              <a:ext cx="27468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32EEF58-988E-43FC-84C3-B87C49D67A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19720" y="1171960"/>
                <a:ext cx="3103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14:cNvPr>
              <p14:cNvContentPartPr/>
              <p14:nvPr/>
            </p14:nvContentPartPr>
            <p14:xfrm>
              <a:off x="6044880" y="999880"/>
              <a:ext cx="824400" cy="55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1B11A4E-B3A2-4D42-8E41-1EE1D848431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982240"/>
                <a:ext cx="86004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14:cNvPr>
              <p14:cNvContentPartPr/>
              <p14:nvPr/>
            </p14:nvContentPartPr>
            <p14:xfrm>
              <a:off x="7219200" y="954880"/>
              <a:ext cx="145800" cy="51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64975A-52E5-4409-A239-7EFB7382712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201200" y="936880"/>
                <a:ext cx="18144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14:cNvPr>
              <p14:cNvContentPartPr/>
              <p14:nvPr/>
            </p14:nvContentPartPr>
            <p14:xfrm>
              <a:off x="7617720" y="1147840"/>
              <a:ext cx="259560" cy="1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77FB0C7-17EF-45C7-B9C1-C888E8CAD9D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00080" y="1130200"/>
                <a:ext cx="2952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14:cNvPr>
              <p14:cNvContentPartPr/>
              <p14:nvPr/>
            </p14:nvContentPartPr>
            <p14:xfrm>
              <a:off x="7975200" y="1168000"/>
              <a:ext cx="15408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82BB4EF-2442-40FD-8553-81AEB37A8C8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57200" y="1150360"/>
                <a:ext cx="189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14:cNvPr>
              <p14:cNvContentPartPr/>
              <p14:nvPr/>
            </p14:nvContentPartPr>
            <p14:xfrm>
              <a:off x="7995360" y="1269520"/>
              <a:ext cx="14328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B04839-BA5B-4634-A87A-F037F5D99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77720" y="12518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14:cNvPr>
              <p14:cNvContentPartPr/>
              <p14:nvPr/>
            </p14:nvContentPartPr>
            <p14:xfrm>
              <a:off x="8249880" y="934360"/>
              <a:ext cx="73908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B549FA5-72B0-4619-846F-077B50897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31880" y="916372"/>
                <a:ext cx="77472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14:cNvPr>
              <p14:cNvContentPartPr/>
              <p14:nvPr/>
            </p14:nvContentPartPr>
            <p14:xfrm>
              <a:off x="3321840" y="1735000"/>
              <a:ext cx="1400760" cy="585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BAD1117-E47F-4AA8-B885-8EE95DD4CA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03840" y="1716989"/>
                <a:ext cx="1436400" cy="6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14:cNvPr>
              <p14:cNvContentPartPr/>
              <p14:nvPr/>
            </p14:nvContentPartPr>
            <p14:xfrm>
              <a:off x="5527560" y="1848760"/>
              <a:ext cx="283320" cy="252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F5CA4F8-FB67-4B62-BB97-9888E39F64A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09920" y="1830760"/>
                <a:ext cx="31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14:cNvPr>
              <p14:cNvContentPartPr/>
              <p14:nvPr/>
            </p14:nvContentPartPr>
            <p14:xfrm>
              <a:off x="5124360" y="1686400"/>
              <a:ext cx="198000" cy="517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7FE74E-5BED-4576-AEA3-86C87F9DA0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06720" y="1668400"/>
                <a:ext cx="2336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14:cNvPr>
              <p14:cNvContentPartPr/>
              <p14:nvPr/>
            </p14:nvContentPartPr>
            <p14:xfrm>
              <a:off x="5994120" y="1943800"/>
              <a:ext cx="147600" cy="1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C6DAED-1488-4D4D-87B0-0C9C2A4A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76120" y="1925800"/>
                <a:ext cx="1832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14:cNvPr>
              <p14:cNvContentPartPr/>
              <p14:nvPr/>
            </p14:nvContentPartPr>
            <p14:xfrm>
              <a:off x="5963520" y="2030560"/>
              <a:ext cx="163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69DDF78-9C9C-4A4A-B18B-02A74F8632F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45520" y="2012920"/>
                <a:ext cx="199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14:cNvPr>
              <p14:cNvContentPartPr/>
              <p14:nvPr/>
            </p14:nvContentPartPr>
            <p14:xfrm>
              <a:off x="6299760" y="1707280"/>
              <a:ext cx="597240" cy="57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5916C8-4CD2-41A9-A01F-4AEEC71132C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281760" y="1689280"/>
                <a:ext cx="63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14:cNvPr>
              <p14:cNvContentPartPr/>
              <p14:nvPr/>
            </p14:nvContentPartPr>
            <p14:xfrm>
              <a:off x="7194360" y="1704760"/>
              <a:ext cx="1827000" cy="58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E7209EE-CED1-49D9-BC2C-742FD265BD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76360" y="1686749"/>
                <a:ext cx="1862640" cy="62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14:cNvPr>
              <p14:cNvContentPartPr/>
              <p14:nvPr/>
            </p14:nvContentPartPr>
            <p14:xfrm>
              <a:off x="1147800" y="3007960"/>
              <a:ext cx="224280" cy="539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B67B16F-3538-4F93-AA5C-17D97C9ECB1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2989960"/>
                <a:ext cx="25992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14:cNvPr>
              <p14:cNvContentPartPr/>
              <p14:nvPr/>
            </p14:nvContentPartPr>
            <p14:xfrm>
              <a:off x="1259400" y="2758480"/>
              <a:ext cx="22680" cy="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B7EFEE-EEC7-4564-B073-3004C9F9AE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41400" y="2740840"/>
                <a:ext cx="583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14:cNvPr>
              <p14:cNvContentPartPr/>
              <p14:nvPr/>
            </p14:nvContentPartPr>
            <p14:xfrm>
              <a:off x="1449120" y="2826160"/>
              <a:ext cx="686520" cy="332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030FC9-7BFD-460A-8A26-8ED9F27D54C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31480" y="2808520"/>
                <a:ext cx="7221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14:cNvPr>
              <p14:cNvContentPartPr/>
              <p14:nvPr/>
            </p14:nvContentPartPr>
            <p14:xfrm>
              <a:off x="1960680" y="2926240"/>
              <a:ext cx="254160" cy="30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8DAE4F-96BD-4653-AD2E-23A7F3AA87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42680" y="2908600"/>
                <a:ext cx="2898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14:cNvPr>
              <p14:cNvContentPartPr/>
              <p14:nvPr/>
            </p14:nvContentPartPr>
            <p14:xfrm>
              <a:off x="2519400" y="2762800"/>
              <a:ext cx="1900080" cy="53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A12A239-80A0-4B3C-A07E-711477A96D6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00" y="2744800"/>
                <a:ext cx="193572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912600" cy="32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271CF3-231C-4CCA-BDB5-38C7AB9346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00887" y="2877261"/>
                <a:ext cx="948226" cy="364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14:cNvPr>
              <p14:cNvContentPartPr/>
              <p14:nvPr/>
            </p14:nvContentPartPr>
            <p14:xfrm>
              <a:off x="6056040" y="3108400"/>
              <a:ext cx="70560" cy="14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76A5A0C-BFA9-4D2F-892B-7F810545E3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38040" y="3090760"/>
                <a:ext cx="1062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14:cNvPr>
              <p14:cNvContentPartPr/>
              <p14:nvPr/>
            </p14:nvContentPartPr>
            <p14:xfrm>
              <a:off x="6481920" y="2914360"/>
              <a:ext cx="1056960" cy="341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A34A157-722A-4E1F-9810-19C112D9F1F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3920" y="2896720"/>
                <a:ext cx="109260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14:cNvPr>
              <p14:cNvContentPartPr/>
              <p14:nvPr/>
            </p14:nvContentPartPr>
            <p14:xfrm>
              <a:off x="7792320" y="3018040"/>
              <a:ext cx="493560" cy="162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7C08AF-EDB1-43CB-AABF-2AE9278590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3000400"/>
                <a:ext cx="52920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14:cNvPr>
              <p14:cNvContentPartPr/>
              <p14:nvPr/>
            </p14:nvContentPartPr>
            <p14:xfrm>
              <a:off x="8443200" y="2996800"/>
              <a:ext cx="254520" cy="202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AF26F5-F9A5-48A9-A4A5-3DE2E35A05F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425560" y="2979160"/>
                <a:ext cx="290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14:cNvPr>
              <p14:cNvContentPartPr/>
              <p14:nvPr/>
            </p14:nvContentPartPr>
            <p14:xfrm>
              <a:off x="1737120" y="3870520"/>
              <a:ext cx="3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246ADB-C693-4FFD-B0EE-646BFB29B54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19120" y="385252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14:cNvPr>
              <p14:cNvContentPartPr/>
              <p14:nvPr/>
            </p14:nvContentPartPr>
            <p14:xfrm>
              <a:off x="1726680" y="4022800"/>
              <a:ext cx="3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970736F-CBE8-4C3B-A0E6-15C242B57B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09040" y="40051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14:cNvPr>
              <p14:cNvContentPartPr/>
              <p14:nvPr/>
            </p14:nvContentPartPr>
            <p14:xfrm>
              <a:off x="527880" y="3728320"/>
              <a:ext cx="1072440" cy="49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BC84485-65EE-4B43-AB1E-087E5910523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9880" y="3710667"/>
                <a:ext cx="1108080" cy="53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14:cNvPr>
              <p14:cNvContentPartPr/>
              <p14:nvPr/>
            </p14:nvContentPartPr>
            <p14:xfrm>
              <a:off x="2701560" y="3868720"/>
              <a:ext cx="521640" cy="217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67E123-C14B-42B8-AF07-ACD8932189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3920" y="3851080"/>
                <a:ext cx="5572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14:cNvPr>
              <p14:cNvContentPartPr/>
              <p14:nvPr/>
            </p14:nvContentPartPr>
            <p14:xfrm>
              <a:off x="2363520" y="3698080"/>
              <a:ext cx="178560" cy="428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E0D5575-69DF-47B3-8C34-F41F31B2656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5556" y="3680095"/>
                <a:ext cx="214128" cy="463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14:cNvPr>
              <p14:cNvContentPartPr/>
              <p14:nvPr/>
            </p14:nvContentPartPr>
            <p14:xfrm>
              <a:off x="3464400" y="3715360"/>
              <a:ext cx="1026360" cy="408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6EE30AB-DD09-4FD4-A304-7B8A64F741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3697720"/>
                <a:ext cx="106200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14:cNvPr>
              <p14:cNvContentPartPr/>
              <p14:nvPr/>
            </p14:nvContentPartPr>
            <p14:xfrm>
              <a:off x="4569960" y="3736960"/>
              <a:ext cx="102960" cy="8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53C0A1-6F7E-4471-950B-AA90855324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51960" y="3719320"/>
                <a:ext cx="13860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14:cNvPr>
              <p14:cNvContentPartPr/>
              <p14:nvPr/>
            </p14:nvContentPartPr>
            <p14:xfrm>
              <a:off x="4846080" y="3891760"/>
              <a:ext cx="1627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39E5467-0CE5-49B8-82B3-84AC456B85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28080" y="3873760"/>
                <a:ext cx="198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14:cNvPr>
              <p14:cNvContentPartPr/>
              <p14:nvPr/>
            </p14:nvContentPartPr>
            <p14:xfrm>
              <a:off x="4876320" y="3978160"/>
              <a:ext cx="19872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DAF1314-2498-4E2B-AB01-8F519136D06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58320" y="3960520"/>
                <a:ext cx="234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14:cNvPr>
              <p14:cNvContentPartPr/>
              <p14:nvPr/>
            </p14:nvContentPartPr>
            <p14:xfrm>
              <a:off x="5181240" y="3747400"/>
              <a:ext cx="176040" cy="295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F29927-86B3-471E-9BE4-AC688397824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63240" y="3729760"/>
                <a:ext cx="211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14:cNvPr>
              <p14:cNvContentPartPr/>
              <p14:nvPr/>
            </p14:nvContentPartPr>
            <p14:xfrm>
              <a:off x="5506320" y="3783760"/>
              <a:ext cx="27936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AD64A2B-7C8D-4F92-B488-6C85DD9D5D4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88680" y="3766095"/>
                <a:ext cx="315000" cy="285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14:cNvPr>
              <p14:cNvContentPartPr/>
              <p14:nvPr/>
            </p14:nvContentPartPr>
            <p14:xfrm>
              <a:off x="5964960" y="3689440"/>
              <a:ext cx="790920" cy="384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1357A9F-7F77-4A78-8077-A6F756CF80C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46960" y="3671800"/>
                <a:ext cx="8265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14:cNvPr>
              <p14:cNvContentPartPr/>
              <p14:nvPr/>
            </p14:nvContentPartPr>
            <p14:xfrm>
              <a:off x="2498880" y="4579000"/>
              <a:ext cx="806400" cy="31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84499A-7926-4D91-ADD9-5A9DCF1EB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81240" y="4561000"/>
                <a:ext cx="8420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14:cNvPr>
              <p14:cNvContentPartPr/>
              <p14:nvPr/>
            </p14:nvContentPartPr>
            <p14:xfrm>
              <a:off x="3972360" y="4544080"/>
              <a:ext cx="771840" cy="36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E54C7A7-CC73-48D8-885E-89B676C3738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4360" y="4526422"/>
                <a:ext cx="80748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14:cNvPr>
              <p14:cNvContentPartPr/>
              <p14:nvPr/>
            </p14:nvContentPartPr>
            <p14:xfrm>
              <a:off x="4968120" y="4760440"/>
              <a:ext cx="147600" cy="24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574DBEA-55E2-43EF-9091-4B61532BC33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50120" y="4742800"/>
                <a:ext cx="1832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14:cNvPr>
              <p14:cNvContentPartPr/>
              <p14:nvPr/>
            </p14:nvContentPartPr>
            <p14:xfrm>
              <a:off x="4937160" y="4849360"/>
              <a:ext cx="172440" cy="37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D05D9E-DBC8-4EA0-BF05-014A557933E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9520" y="4831360"/>
                <a:ext cx="208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14:cNvPr>
              <p14:cNvContentPartPr/>
              <p14:nvPr/>
            </p14:nvContentPartPr>
            <p14:xfrm>
              <a:off x="5323800" y="4591960"/>
              <a:ext cx="151560" cy="416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05CA55C-1D8C-43E9-8FF9-A669F66FF2F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05800" y="4574320"/>
                <a:ext cx="18720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14:cNvPr>
              <p14:cNvContentPartPr/>
              <p14:nvPr/>
            </p14:nvContentPartPr>
            <p14:xfrm>
              <a:off x="4155240" y="4996240"/>
              <a:ext cx="480600" cy="1710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E0807C2-58B1-4F8A-882D-EB175FC605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37240" y="4978240"/>
                <a:ext cx="516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55DAC33-1402-4EA3-BDB9-4790C5EF999A}"/>
                  </a:ext>
                </a:extLst>
              </p14:cNvPr>
              <p14:cNvContentPartPr/>
              <p14:nvPr/>
            </p14:nvContentPartPr>
            <p14:xfrm>
              <a:off x="5903760" y="4561720"/>
              <a:ext cx="187200" cy="62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55DAC33-1402-4EA3-BDB9-4790C5EF999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86120" y="4543720"/>
                <a:ext cx="222840" cy="65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AF2236E-47A0-43BD-8BC4-FB4607A64690}"/>
                  </a:ext>
                </a:extLst>
              </p14:cNvPr>
              <p14:cNvContentPartPr/>
              <p14:nvPr/>
            </p14:nvContentPartPr>
            <p14:xfrm>
              <a:off x="6450600" y="4555960"/>
              <a:ext cx="754560" cy="63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AF2236E-47A0-43BD-8BC4-FB4607A6469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32960" y="4537970"/>
                <a:ext cx="790200" cy="671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1E887DB-B364-4AD4-A4C4-2FECAF28712F}"/>
                  </a:ext>
                </a:extLst>
              </p14:cNvPr>
              <p14:cNvContentPartPr/>
              <p14:nvPr/>
            </p14:nvContentPartPr>
            <p14:xfrm>
              <a:off x="7325040" y="4693120"/>
              <a:ext cx="163800" cy="19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1E887DB-B364-4AD4-A4C4-2FECAF2871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07040" y="4675480"/>
                <a:ext cx="199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AF570F9-A022-40EE-BF57-685A733F5EB0}"/>
                  </a:ext>
                </a:extLst>
              </p14:cNvPr>
              <p14:cNvContentPartPr/>
              <p14:nvPr/>
            </p14:nvContentPartPr>
            <p14:xfrm>
              <a:off x="7325040" y="4775560"/>
              <a:ext cx="177840" cy="30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AF570F9-A022-40EE-BF57-685A733F5EB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307040" y="4757560"/>
                <a:ext cx="2134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2B2D598-05C7-4F0E-AB52-AB88EC9D949D}"/>
                  </a:ext>
                </a:extLst>
              </p14:cNvPr>
              <p14:cNvContentPartPr/>
              <p14:nvPr/>
            </p14:nvContentPartPr>
            <p14:xfrm>
              <a:off x="7640040" y="4480360"/>
              <a:ext cx="208440" cy="416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2B2D598-05C7-4F0E-AB52-AB88EC9D949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22040" y="4462360"/>
                <a:ext cx="2440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B42474A-8E4A-4C05-9AC8-B08654FA8DEA}"/>
                  </a:ext>
                </a:extLst>
              </p14:cNvPr>
              <p14:cNvContentPartPr/>
              <p14:nvPr/>
            </p14:nvContentPartPr>
            <p14:xfrm>
              <a:off x="3975960" y="5597800"/>
              <a:ext cx="230040" cy="590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B42474A-8E4A-4C05-9AC8-B08654FA8DE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8320" y="5579800"/>
                <a:ext cx="26568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6926B87-F1A2-434D-8AEF-61F200783C1D}"/>
                  </a:ext>
                </a:extLst>
              </p14:cNvPr>
              <p14:cNvContentPartPr/>
              <p14:nvPr/>
            </p14:nvContentPartPr>
            <p14:xfrm>
              <a:off x="4510560" y="5579800"/>
              <a:ext cx="1422000" cy="307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6926B87-F1A2-434D-8AEF-61F200783C1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92920" y="5562139"/>
                <a:ext cx="1457640" cy="3434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85DCF97-E08F-4C0D-954A-1472A65DBA2A}"/>
                  </a:ext>
                </a:extLst>
              </p14:cNvPr>
              <p14:cNvContentPartPr/>
              <p14:nvPr/>
            </p14:nvContentPartPr>
            <p14:xfrm>
              <a:off x="6136320" y="5963560"/>
              <a:ext cx="202680" cy="20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85DCF97-E08F-4C0D-954A-1472A65DBA2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5945920"/>
                <a:ext cx="2383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FED01AB-D0B0-4526-9E9D-F298887AAB5C}"/>
                  </a:ext>
                </a:extLst>
              </p14:cNvPr>
              <p14:cNvContentPartPr/>
              <p14:nvPr/>
            </p14:nvContentPartPr>
            <p14:xfrm>
              <a:off x="6146400" y="6057160"/>
              <a:ext cx="182880" cy="18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FED01AB-D0B0-4526-9E9D-F298887AAB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28760" y="6039160"/>
                <a:ext cx="218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2B918E6-12FF-40C5-AFE5-A4E41DB9B5AA}"/>
                  </a:ext>
                </a:extLst>
              </p14:cNvPr>
              <p14:cNvContentPartPr/>
              <p14:nvPr/>
            </p14:nvContentPartPr>
            <p14:xfrm>
              <a:off x="6542760" y="5699320"/>
              <a:ext cx="232920" cy="37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2B918E6-12FF-40C5-AFE5-A4E41DB9B5A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5120" y="5681680"/>
                <a:ext cx="2685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EF3741C-7F6D-43E4-A6ED-A9B73E6B244A}"/>
                  </a:ext>
                </a:extLst>
              </p14:cNvPr>
              <p14:cNvContentPartPr/>
              <p14:nvPr/>
            </p14:nvContentPartPr>
            <p14:xfrm>
              <a:off x="4469880" y="5952760"/>
              <a:ext cx="1438560" cy="548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EF3741C-7F6D-43E4-A6ED-A9B73E6B244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52240" y="5935120"/>
                <a:ext cx="1474200" cy="58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006002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51616</TotalTime>
  <Words>95</Words>
  <Application>Microsoft Office PowerPoint</Application>
  <PresentationFormat>On-screen Show (4:3)</PresentationFormat>
  <Paragraphs>95</Paragraphs>
  <Slides>95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95</vt:i4>
      </vt:variant>
    </vt:vector>
  </HeadingPairs>
  <TitlesOfParts>
    <vt:vector size="100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353</cp:revision>
  <dcterms:created xsi:type="dcterms:W3CDTF">2010-09-30T20:09:09Z</dcterms:created>
  <dcterms:modified xsi:type="dcterms:W3CDTF">2020-10-09T16:08:17Z</dcterms:modified>
</cp:coreProperties>
</file>