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30"/>
  </p:notesMasterIdLst>
  <p:sldIdLst>
    <p:sldId id="382" r:id="rId3"/>
    <p:sldId id="519" r:id="rId4"/>
    <p:sldId id="520" r:id="rId5"/>
    <p:sldId id="518" r:id="rId6"/>
    <p:sldId id="521" r:id="rId7"/>
    <p:sldId id="393" r:id="rId8"/>
    <p:sldId id="383" r:id="rId9"/>
    <p:sldId id="394" r:id="rId10"/>
    <p:sldId id="395" r:id="rId11"/>
    <p:sldId id="396" r:id="rId12"/>
    <p:sldId id="397" r:id="rId13"/>
    <p:sldId id="398" r:id="rId14"/>
    <p:sldId id="400" r:id="rId15"/>
    <p:sldId id="401" r:id="rId16"/>
    <p:sldId id="402" r:id="rId17"/>
    <p:sldId id="403" r:id="rId18"/>
    <p:sldId id="404" r:id="rId19"/>
    <p:sldId id="405" r:id="rId20"/>
    <p:sldId id="406" r:id="rId21"/>
    <p:sldId id="407" r:id="rId22"/>
    <p:sldId id="408" r:id="rId23"/>
    <p:sldId id="409" r:id="rId24"/>
    <p:sldId id="410" r:id="rId25"/>
    <p:sldId id="411" r:id="rId26"/>
    <p:sldId id="412" r:id="rId27"/>
    <p:sldId id="413" r:id="rId28"/>
    <p:sldId id="414" r:id="rId29"/>
    <p:sldId id="415" r:id="rId30"/>
    <p:sldId id="416" r:id="rId31"/>
    <p:sldId id="417" r:id="rId32"/>
    <p:sldId id="418" r:id="rId33"/>
    <p:sldId id="419" r:id="rId34"/>
    <p:sldId id="420" r:id="rId35"/>
    <p:sldId id="421" r:id="rId36"/>
    <p:sldId id="422" r:id="rId37"/>
    <p:sldId id="423" r:id="rId38"/>
    <p:sldId id="384" r:id="rId39"/>
    <p:sldId id="424" r:id="rId40"/>
    <p:sldId id="425" r:id="rId41"/>
    <p:sldId id="426" r:id="rId42"/>
    <p:sldId id="427" r:id="rId43"/>
    <p:sldId id="428" r:id="rId44"/>
    <p:sldId id="429" r:id="rId45"/>
    <p:sldId id="430" r:id="rId46"/>
    <p:sldId id="432" r:id="rId47"/>
    <p:sldId id="433" r:id="rId48"/>
    <p:sldId id="431" r:id="rId49"/>
    <p:sldId id="436" r:id="rId50"/>
    <p:sldId id="437" r:id="rId51"/>
    <p:sldId id="438" r:id="rId52"/>
    <p:sldId id="439" r:id="rId53"/>
    <p:sldId id="440" r:id="rId54"/>
    <p:sldId id="441" r:id="rId55"/>
    <p:sldId id="442" r:id="rId56"/>
    <p:sldId id="443" r:id="rId57"/>
    <p:sldId id="444" r:id="rId58"/>
    <p:sldId id="445" r:id="rId59"/>
    <p:sldId id="446" r:id="rId60"/>
    <p:sldId id="447" r:id="rId61"/>
    <p:sldId id="448" r:id="rId62"/>
    <p:sldId id="449" r:id="rId63"/>
    <p:sldId id="450" r:id="rId64"/>
    <p:sldId id="451" r:id="rId65"/>
    <p:sldId id="452" r:id="rId66"/>
    <p:sldId id="453" r:id="rId67"/>
    <p:sldId id="454" r:id="rId68"/>
    <p:sldId id="455" r:id="rId69"/>
    <p:sldId id="456" r:id="rId70"/>
    <p:sldId id="385" r:id="rId71"/>
    <p:sldId id="457" r:id="rId72"/>
    <p:sldId id="458" r:id="rId73"/>
    <p:sldId id="459" r:id="rId74"/>
    <p:sldId id="460" r:id="rId75"/>
    <p:sldId id="461" r:id="rId76"/>
    <p:sldId id="462" r:id="rId77"/>
    <p:sldId id="463" r:id="rId78"/>
    <p:sldId id="464" r:id="rId79"/>
    <p:sldId id="465" r:id="rId80"/>
    <p:sldId id="466" r:id="rId81"/>
    <p:sldId id="467" r:id="rId82"/>
    <p:sldId id="468" r:id="rId83"/>
    <p:sldId id="469" r:id="rId84"/>
    <p:sldId id="470" r:id="rId85"/>
    <p:sldId id="471" r:id="rId86"/>
    <p:sldId id="472" r:id="rId87"/>
    <p:sldId id="386" r:id="rId88"/>
    <p:sldId id="474" r:id="rId89"/>
    <p:sldId id="476" r:id="rId90"/>
    <p:sldId id="475" r:id="rId91"/>
    <p:sldId id="477" r:id="rId92"/>
    <p:sldId id="479" r:id="rId93"/>
    <p:sldId id="483" r:id="rId94"/>
    <p:sldId id="481" r:id="rId95"/>
    <p:sldId id="482" r:id="rId96"/>
    <p:sldId id="484" r:id="rId97"/>
    <p:sldId id="485" r:id="rId98"/>
    <p:sldId id="486" r:id="rId99"/>
    <p:sldId id="489" r:id="rId100"/>
    <p:sldId id="488" r:id="rId101"/>
    <p:sldId id="487" r:id="rId102"/>
    <p:sldId id="490" r:id="rId103"/>
    <p:sldId id="491" r:id="rId104"/>
    <p:sldId id="493" r:id="rId105"/>
    <p:sldId id="494" r:id="rId106"/>
    <p:sldId id="495" r:id="rId107"/>
    <p:sldId id="496" r:id="rId108"/>
    <p:sldId id="497" r:id="rId109"/>
    <p:sldId id="498" r:id="rId110"/>
    <p:sldId id="499" r:id="rId111"/>
    <p:sldId id="500" r:id="rId112"/>
    <p:sldId id="501" r:id="rId113"/>
    <p:sldId id="502" r:id="rId114"/>
    <p:sldId id="503" r:id="rId115"/>
    <p:sldId id="505" r:id="rId116"/>
    <p:sldId id="506" r:id="rId117"/>
    <p:sldId id="507" r:id="rId118"/>
    <p:sldId id="508" r:id="rId119"/>
    <p:sldId id="509" r:id="rId120"/>
    <p:sldId id="510" r:id="rId121"/>
    <p:sldId id="511" r:id="rId122"/>
    <p:sldId id="512" r:id="rId123"/>
    <p:sldId id="513" r:id="rId124"/>
    <p:sldId id="514" r:id="rId125"/>
    <p:sldId id="515" r:id="rId126"/>
    <p:sldId id="516" r:id="rId127"/>
    <p:sldId id="517" r:id="rId128"/>
    <p:sldId id="392" r:id="rId12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tableStyles" Target="tableStyle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notesMaster" Target="notesMasters/notesMaster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viewProps" Target="view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theme" Target="theme/theme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19:4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1019 690,'-97'334,"-75"175,159-469,9-31,0 1,0 0,1-1,0 1,1 1,0-1,1 0,0 0,0 1,1-1,1 0,-1 1,2-1,1 5,1-11,0 1,0-2,1 1,-1 0,1-1,0 0,0 0,1-1,-1 1,1-1,-1 0,1 0,-1-1,1 0,0 0,0 0,0-1,0 0,-1 0,1 0,0-1,0 0,0 0,3-1,11 1,239-32,-244 32,-4 2,0-1,1-1,-1 0,0 0,0-1,0-1,0 0,-1 0,10-5,-2-3</inkml:trace>
  <inkml:trace contextRef="#ctx0" brushRef="#br0" timeOffset="514.108">1554 916,'8'-11,"0"-1,0 1,1 1,1-1,0 2,0-1,1 1,0 1,0 0,1 1,0 0,0 0,1 2,0-1,0 2,0 0,1 0,0 1,-1 1,1 0,0 1,0 0,0 2,0-1,0 2,-1-1,7 3,-16-3,0-1,0 1,-1 0,1 0,-1 0,1 0,-1 0,1 1,-1 0,0 0,1 0,-1 0,0 0,0 0,-1 1,1 0,0-1,-1 1,0 0,0 0,0 1,0-1,0 0,0 0,-1 1,0-1,0 1,0 0,0-1,0 1,-1 0,1 0,-1-1,0 1,0 0,-1 0,1-1,-1 1,0 0,0-1,0 1,0 0,-6 14,0 1,-2-1,0 0,-1-1,-1 0,0 0,-2-1,0-1,0 0,-13 10,-3 7,-22 23,2 3,2 2,4 2,-23 43,62-99,1 0,1 0,-1 0,1 0,0 0,0 0,1 0,0 1,0-1,0 1,1-1,0 1,0-1,1 0,-1 1,1-1,1 1,-1-1,1 0,1 0,-1 0,1 0,0 0,0 0,0-1,1 0,0 0,0 0,0 0,1 0,0-1,0 0,0 0,2 2,11 5,1-1,0 0,0-2,1 0,0-1,1-1,-1-1,1-1,9 1,-19-5,1-1,-1 1,0-2,0 0,0 0,0-1,0-1,0 1,-1-2,0 1,0-2,0 1,0-1,-1-1,0 0,0 0,-1 0,0-1,3-4,10-8</inkml:trace>
  <inkml:trace contextRef="#ctx0" brushRef="#br0" timeOffset="798.878">2598 719,'-18'34,"0"1,3 1,1 0,1 1,2 0,2 1,2 0,1 1,2-1,1 1,2 0,4 33,-28 312,30-272,2-94</inkml:trace>
  <inkml:trace contextRef="#ctx0" brushRef="#br0" timeOffset="5334.094">199 98,'34'135,"-22"-35,-4 0,-5 0,-4 1,-4-1,-18 93,14-106,-118 758,50-521,74-311,0-1,0-1,1 1,1-1,0 1,0 0,1 0,1 0,0-1,0 1,1 0,-1-10,0 0,0 0,0 0,0-1,0 1,0 0,1 0,-1-1,0 1,1-1,0 1,-1-1,1 0,0 0,0 0,-1 0,1 0,0 0,0 0,0 0,0-1,0 1,0-1,0 1,1-1,-1 0,0 0,0 0,0 0,0 0,0-1,0 1,0-1,2 0,75-27,-65 21,129-26,630-74,13 10,-321 48,143-45,-271 34,-248 49,-88 10,1-1,-1 1,0 0,-1-1,1 1,0-1,0 0,-1 1,1-1,-1 0,1 1,-1-1,0 0,1 1,-1-1,0 0,0 0,0 1,-1-1,1 0,0 0,-1 1,1-1,-1 0,1 1,-1-1,0 1,0-1,0 1,0-1,0 1,0-1,0 1,0 0,0 0,-1 0,1-1,0 1,-1 0,1 1,-1-1,1 0,-2 0,-10-16,3-5,1-1,1-1,1 1,1-1,1-1,1 1,2-1,0-13,-3-117,8 0,6 0,7 0,7 1,60-367,-80 503,-1-1,0 0,-1 0,-1 0,-1 0,-1 0,-1 1,0-1,-4-10,4 24,-1 0,1 0,-1 1,0-1,0 1,-1 0,1 0,-1 1,0-1,0 1,0 0,0 1,0-1,-1 1,1 0,-1 0,1 1,-1-1,0 1,0 0,0 1,0 0,1 0,-1 0,0 0,0 1,0 0,0 1,1-1,-1 1,-21-1,-406 14,63 3,-72-18,-42 0,223 14,1 12,-159 39,-18 17,436-81,-17 4,20 0,39-9,-18-3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6:56.2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649 1271,'-4'33,"-3"21,1 11,2 4,0 0,2-2,1-4,0-2,1-7,1-3,-6 0,-1-5,0-4,1-6,1-3,2-3,1-2,1-5</inkml:trace>
  <inkml:trace contextRef="#ctx0" brushRef="#br0" timeOffset="261.027">1 1384,'555'-191,"22"-22,-561 208,-9 2,1 0,-1 1,1 0,0 0,0 1,0 0,0 1,0-1,0 2,0-1,2 1,-9 0,0 0,0-1,0 1,0 0,0 0,0 0,0 0,0 0,0 0,-1 0,1 0,0 0,-1 1,1-1,-1 0,0 0,1 1,-1-1,0 0,1 0,-1 1,0-1,0 0,0 1,0-1,0 0,-1 1,1-1,0 0,-1 0,1 1,-1-1,1 0,-1 0,1 0,-1 0,0 0,0 1,1-1,-2 0,1 1,-9 20</inkml:trace>
  <inkml:trace contextRef="#ctx0" brushRef="#br0" timeOffset="507.692">85 2315,'43'-15,"43"-18,17-10,0-1,-7-3,-11 6,-11 6,-12 4,-8 6,-7 4,-4 5,-2 5,-5 5,-8 3</inkml:trace>
  <inkml:trace contextRef="#ctx0" brushRef="#br0" timeOffset="3162.86">1807 1552,'-125'416,"83"-290,27-92,25-83,21-41,3 1,4 2,30-46,-33 64,-1 14,-33 54,-1 0,1 0,0 0,0 0,-1 0,1 0,0 0,0 0,0 1,0-1,0 0,0 1,0-1,0 0,0 1,0-1,1 1,-1 0,0-1,0 1,0 0,1 0,-1-1,0 1,0 0,1 0,-1 1,0-1,0 0,0 0,1 1,-1-1,0 0,0 1,0-1,0 1,0 0,1-1,-1 1,-1 0,1-1,0 1,0 0,0 0,0 0,0 0,-1 0,1 1,4 9,0 0,-1 0,0 1,-1-1,-1 1,0 0,0 0,-1 0,-1 0,0 0,0 0,-2 5,2 35,0-48,-1 1,1 0,0-1,0 1,0-1,1 1,-1 0,1-1,0 1,1-1,-1 1,1-1,0 0,0 0,0 0,1 0,-1 0,1 0,0-1,0 1,0-1,0 1,1-1,0-1,-1 1,1 0,0-1,0 0,0 0,1 0,-1 0,0-1,1 1,-1-1,1 0,-1-1,1 1,0-1,4 0,-1-2,1-1,-1 0,1-1,-1 0,-1 0,1-1,0 0,-1 0,0-1,0 0,-1 0,1 0,-1-1,-1 0,1 0,-1-1,-1 1,4-7,3-10,-1 0,0 0,-2-1,-1-1,3-21,-7 39,-1-1,-1 0,1 1,-1-1,0 0,-1 0,0 0,-1 0,0 1,0-1,-1 0,0 1,0-1,-1 1,-2-6,-1 8</inkml:trace>
  <inkml:trace contextRef="#ctx0" brushRef="#br0" timeOffset="3661.027">2851 1298,'-24'7,"1"1,0 1,1 1,0 1,1 1,0 1,1 1,0 0,1 2,1 0,-2 3,19-18,1-1,-1 1,0 0,0 0,0 0,0 0,1 0,-1 0,0 0,1 0,-1 0,1 0,-1 0,1 1,0-1,-1 0,1 0,0 1,0-1,0 0,0 0,0 0,0 1,0-1,0 0,0 0,1 1,-1-1,0 0,1 0,-1 0,1 0,0 0,-1 0,1 0,0 0,0 0,-1 0,1 0,0 0,0 0,0 0,0-1,0 1,0 0,0-1,0 1,0-1,1 1,-1-1,0 0,0 1,0-1,1 0,-1 0,0 0,1 0,76 5,-73-6,80 11,-83-9,0 0,0-1,-1 1,1 0,0 0,-1 0,1 0,-1 0,1 0,-1 0,1 1,-1-1,0 0,1 1,-1-1,0 1,0 0,0-1,0 1,-1 0,1 0,0-1,-1 1,1 0,-1 0,0 0,1 0,-1 0,0-1,0 1,0 0,-1 0,1 0,0 0,-1 0,1 0,-1-1,0 1,1 0,-1 0,0-1,0 1,0 0,-6 10,0 1,-1-1,-1-1,0 1,0-2,-1 1,0-1,-1-1,0 1,-1-2,1 0,-2 0,1-1,-1-1,0 0,-4 1,16-7,-1 1,1 0,-1-1,0 1,1-1,-1 0,1 1,-1-1,0 0,1 0,-1 0,0 0,1 0,-1-1,1 1,-1 0,0-1,1 1,-1-1,1 0,-1 1,1-1,-1 0,1 0,0 0,-1 0,1 0,0 0,0 0,0 0,0-1,0 1,0-1,0-8</inkml:trace>
  <inkml:trace contextRef="#ctx0" brushRef="#br0" timeOffset="3860.54">3189 904,'-9'62,"-4"31,-4 8,1-7,3-11,4-14,3-15,3-11,2-8,5-6,8-7,1-8</inkml:trace>
  <inkml:trace contextRef="#ctx0" brushRef="#br0" timeOffset="4047.705">2879 1298,'57'-9,"30"-4,3 1,-3 2,-11 3,-10 3,-11 1,-10 2,-13 1</inkml:trace>
  <inkml:trace contextRef="#ctx0" brushRef="#br0" timeOffset="4359.403">3726 1129,'-72'53,"41"-32,1 1,1 2,1 1,1 1,2 1,-19 25,42-51,1 1,-1 0,0-1,1 1,-1 0,1 0,-1 0,1 0,0 0,-1 0,1 0,1 0,-1 1,0-1,0 0,1 0,-1 1,1-1,0 1,0-1,0 0,0 1,0-1,0 0,1 1,-1-1,1 0,0 1,-1-1,1 0,0 0,0 1,0-1,1 0,-1 0,1 0,-1-1,1 1,-1 0,1-1,2 2,8-1,0-1,1-1,-1 0,0-1,1 0,-1-1,0 0,0-1,0-1,0 1,-1-2,1 0,-1 0,0-1,-1 0,1-1,-1 0,-1-1,1 0,-1-1,1-1,1 1,130-116,-141 123,1 1,-1 0,1 0,-1-1,1 1,0 0,-1 0,1 0,0 0,0 0,0 0,0 0,0 0,0 0,0 1,0-1,0 0,1 1,-1-1,0 1,0-1,1 1,-1-1,0 1,1 0,-1 0,0-1,1 1,-1 0,0 0,1 1,-1-1,0 0,1 0,-1 1,0-1,0 1,1-1,-1 1,0-1,0 1,0 0,0-1,1 1,-1 0,0 0,-1 0,1 0,0 0,0 0,0 0,0 0,-1 0,1 1,2 16</inkml:trace>
  <inkml:trace contextRef="#ctx0" brushRef="#br0" timeOffset="4693.245">4036 1355,'120'-249,"-91"215,-28 34,-1-1,1 1,-1 0,1-1,-1 1,1 0,0 0,-1 0,1 0,0-1,-1 1,1 0,0 0,-1 0,1 0,0 0,-1 0,1 1,0-1,-1 0,1 0,-1 0,1 1,0-1,-1 0,1 0,-1 1,1-1,-1 1,1-1,-1 0,1 1,-1-1,1 1,-1-1,1 1,-1 0,0-1,1 1,-1-1,0 1,0-1,0 1,1 0,-1-1,0 1,0 0,0-1,0 1,0 0,0-1,0 1,0 0,0-1,0 1,-1 0,1 0,6 142,-6-141,1 0,-1 0,1 0,0 1,0-1,0 0,0 0,0-1,1 1,-1 0,0 0,1-1,0 1,-1-1,1 1,0-1,0 1,0-1,-1 0,1 0,1 0,-1 0,0-1,0 1,0 0,0-1,0 1,1-1,-1 0,0 0,0 0,1 0,-1 0,0-1,0 1,1 0,-1-1,0 0,0 1,2-2,77-48,-68 35,0 0,-1-2,-1 1,0-2,-2 1,0-1,0-1,-2 1,0-3,2-3</inkml:trace>
  <inkml:trace contextRef="#ctx0" brushRef="#br0" timeOffset="6264.108">4967 875,'-10'2,"0"1,0 1,0-1,0 2,0-1,1 1,0 1,0-1,1 2,-1-1,1 1,0 0,1 1,-2 2,2-3,0-2,1 0,0 0,0 0,1 0,0 1,0 0,0 0,1 0,-1 1,2 0,-1-1,1 1,0 1,0-1,1 0,0 1,0-1,1 1,0-1,0 5,1-10,1 0,-1 0,1-1,-1 1,1 0,0 0,0-1,0 1,0 0,0-1,0 1,0-1,0 1,1-1,-1 0,1 1,-1-1,1 0,-1 0,1 0,0 0,-1 0,1-1,0 1,0 0,0-1,0 1,-1-1,1 0,0 0,0 1,0-1,0 0,0-1,0 1,0 0,0-1,-1 1,1-1,1 1,71-36,101-109,-173 143,0-1,0 1,0 0,1-1,-1 1,1 0,-1 0,1 1,0-1,-1 0,1 1,0 0,0 0,0-1,0 2,0-1,0 0,1 1,-1-1,0 1,0 0,0 0,1 0,-1 1,0-1,0 1,0 0,0-1,0 1,0 1,0-1,2 1,18 39,-22-38,0 0,0 1,0-1,0 0,1 0,-1-1,1 1,-1 0,1 0,0-1,0 1,1-1,-1 0,0 1,1-1,0 0,-1 0,1-1,0 1,0-1,0 1,0-1,0 0,1 0,15 0</inkml:trace>
  <inkml:trace contextRef="#ctx0" brushRef="#br0" timeOffset="6645.138">5391 1017,'223'-298,"-182"247,-40 51,-1 0,1 0,0 0,-1 0,1 1,-1-1,1 0,-1 0,1 1,-1-1,1 1,-1-1,1 0,-1 1,1-1,-1 1,0-1,1 1,-1-1,0 1,1-1,-1 1,0-1,0 1,0 0,1-1,-1 1,0-1,0 1,0 0,0-1,0 1,0-1,0 1,0 0,0-1,0 1,-1-1,1 1,0 0,0-1,-1 1,1-1,0 1,-1-1,1 1,0-1,-1 1,1-1,0 1,-1-1,0 1,1 2,-3 13,-4 68,7-82,0 0,0 1,1-1,-1 0,1 0,-1 1,1-1,0 0,0 0,0 0,0 0,1 0,-1 0,0 0,1 0,-1-1,1 1,0 0,0-1,-1 1,1-1,0 0,0 0,0 0,0 0,1 0,-1 0,0 0,0-1,1 1,-1-1,2 1,5-2,0-1,0 1,0-2,0 1,0-1,-1 0,1-1,-1 0,0-1,0 1,0-2,-1 1,0-1,0 0,0 0,-1-1,1 0,-2 0,1-1,-1 1,1-3,74-105,-65 98</inkml:trace>
  <inkml:trace contextRef="#ctx0" brushRef="#br0" timeOffset="6929.972">6068 762,'12'-14,"16"-15,-2-2,0 0,-3-2,0-1,-2-1,14-33,-34 66,1 0,-1 1,0-1,-1 0,1 0,0 0,0 1,-1-1,1 0,-1 0,0 0,1 0,-1 0,0 0,0 0,0 0,-1 0,1 0,0 0,-1 0,1 0,-1 0,0 0,1 0,-1 0,0 1,0-1,0 0,-1 1,1-1,0 1,-1-1,1 1,-1-1,1 1,-1 0,1 0,-1 0,0 0,0 0,0 0,1 0,-1 1,0-1,0 1,0-1,0 1,0 0,0 0,0-1,-2 2,-9 2,0 0,1 2,-1-1,1 2,0-1,1 2,-1 0,1 0,1 1,-1 0,1 1,1 0,-1 0,2 1,-7 9,9-13,0 0,1 1,0 0,0 1,1-1,-1 1,2 0,-1 0,1 0,0 0,1 0,0 1,0-1,1 1,0 0,0-1,1 1,0 0,1 0,0-1,0 1,1 0,0-1,1 0,0 1,0-1,0 0,5-2,0-1,0 0,0-1,1 0,0 0,-1 0,1-1,0-1,1 0,-1 0,0 0,1-1,-1-1,1 1,-1-2,1 1,-1-1,0-1,1 0,-1 0,8-3,126-48,-116 39</inkml:trace>
  <inkml:trace contextRef="#ctx0" brushRef="#br0" timeOffset="7325.211">6604 395,'-8'1,"-1"1,0 0,1 1,0 0,-1 0,1 1,0 0,1 0,-1 1,1 0,0 0,0 1,0 0,1 0,0 0,0 1,0 0,1 0,0 1,1-1,0 1,0 0,0 0,1 1,0-1,1 1,0-1,0 1,1 0,0 0,1 3,0-8,1 0,0 0,0 0,0 0,1 0,-1 0,1 0,0 0,0 0,1-1,-1 1,1-1,-1 0,1 1,0-1,1-1,-1 1,0 0,1-1,-1 0,1 1,0-2,0 1,0 0,0-1,0 1,0-1,0 0,0-1,0 1,1-1,-1 0,0 0,0 0,1 0,-1-1,0 0,0 1,0-2,0 1,0 0,0-1,0 0,0 0,0 0,-1 0,1-1,5-4,0 1,-1-2,0 1,-1-1,1 0,-2-1,1 1,-1-1,0-1,-1 1,0-1,-1 0,0 0,0 0,-1-1,-1 1,1-1,-2 0,1 0,-2 0,1 0,-2 1,1-1,-1 0,-1 0,-2-5,3 12,0 1,-1 0,1-1,-1 1,0 0,0 0,-1 0,1 1,0-1,-1 0,0 1,1 0,-1-1,0 1,0 0,-1 0,1 1,0-1,-3 0,-15-5</inkml:trace>
  <inkml:trace contextRef="#ctx0" brushRef="#br0" timeOffset="7933.075">6802 311,'-1'9,"0"0,1 0,0 1,1-1,0 0,1 0,-1 0,2 0,-1 0,1 0,1-1,-1 1,2-1,-1 0,1 0,0-1,0 1,1-1,5 4,-8-7,0 0,1-1,0 1,0-1,0 0,0 0,0 0,0-1,1 0,-1 1,1-2,0 1,0 0,0-1,0 0,-1 0,1-1,1 1,-1-1,0 0,0 0,0-1,0 1,0-1,0 0,-1-1,1 1,0-1,2-1,5-3,1-1,-2 0,1-1,-1 0,0-1,-1 0,0-1,0 0,-1 0,0-1,-1 0,0-1,-1 0,3-7,11-19,-13 26,-1 1,-1-1,0 0,-1 0,0-1,-1 1,0-1,-1 0,1-10,-16-17,0 27</inkml:trace>
  <inkml:trace contextRef="#ctx0" brushRef="#br0" timeOffset="8282.92">7620 0,'-6'3,"-1"-1,1 1,0 0,0 0,0 1,1 0,0 0,-1 0,1 1,0-1,1 1,-1 0,1 1,-2 4,4-8,0 0,0 1,1 0,-1-1,1 1,-1 0,1 0,0-1,1 1,-1 0,0 0,1 0,-1 0,1 0,0 0,0 1,0-1,1 0,-1 0,1 0,-1 0,1-1,0 1,0 0,1 0,-1 0,0-1,1 1,0 0,0-1,-1 0,3 2,43 31,-43-33,1-1,0 2,-1-1,0 0,1 1,-1 0,0 0,0 0,-1 1,1-1,-1 1,0 0,1 0,-2 0,1 0,0 1,-1-1,0 1,0-1,0 1,-1 0,1 0,-1 0,-1-1,1 1,0 0,-1 0,0 1,-1 0,-2 5,-2-1,0 0,0 0,0 0,-1 0,-1-1,0 0,0-1,-1 0,0 0,0 0,0-1,-1 0,-1-1,1 0,-1 0,0-1,0 0,-5 1,-10 2</inkml:trace>
  <inkml:trace contextRef="#ctx0" brushRef="#br0" timeOffset="9011.683">1016 3246,'-47'28,"0"2,2 1,1 3,2 2,2 1,-10 14,28-32,2 0,0 2,1 0,2 2,0-1,1 2,1 0,1 1,2 1,0 0,2 0,1 1,1 1,1-1,2 1,0 0,2 1,1-1,2 0,0 1,5 21,-2-37,2-1,0 1,0-2,1 1,1 0,0-1,0-1,1 1,1-1,-1 0,2-1,-1 0,1 0,1-1,-1-1,1 0,1 0,-1-1,1 0,0-1,1-1,-1 0,1 0,0-1,0-1,0 0,0-1,0 0,0-1,0-1,0 0,0 0,0-2,0 1,0-2,28-8,0-3,0-1,-2-2,0-2,-1-1,-2-2,0-2,-1-1,-2-1,0-2,8-13,-12 15</inkml:trace>
  <inkml:trace contextRef="#ctx0" brushRef="#br0" timeOffset="9351.051">1467 3726,'17'6,"1"0,-1-2,1 0,-1 0,1-2,0-1,0 0,0-1,0 0,0-2,0 0,0-1,0-1,-1-1,0 0,0-2,0 0,12-6,-5 2,0 0,-1-1,0-2,-1 0,0-1,-2-2,0 0,0-1,-2-1,0 0,-1-2,13-20,-27 37,0 0,0-1,0 1,0-1,-1 1,0-1,0 0,0 0,0 0,-1 0,0 0,0-1,0 1,-1 0,0 0,0-1,0 1,-1 0,1 0,-1-1,-1 1,1 0,-1 0,0 0,0 0,0 1,0-1,-1 1,0-1,0 1,0 0,-1 0,1 0,-1 0,0 1,0-1,0 1,-5-3,2 3,-1 1,1-1,-1 1,1 0,-1 1,0 0,1 0,-1 1,0 0,0 0,0 1,1 0,-1 0,0 1,1 0,-1 0,1 0,0 1,-4 2,-123 86,120-78,0 1,2 0,-1 1,2 1,0 0,1 0,1 1,0 0,1 0,1 1,1 0,0 1,2-1,0 1,1 0,1 0,0 0,2 0,0 0,1 0,4 19,-4-30,1-1,1 0,-1 0,1 0,0 0,1-1,-1 1,1-1,1 0,-1 0,1-1,0 1,0-1,1 0,0 0,0-1,0 1,0-2,0 1,1 0,0-1,0-1,0 1,0-1,0 0,0 0,7 0,12 1,0-1,0 0,0-2,0-2,0 0,-1-1,11-4,3-2,0-2,-2-2,1-2,-1-1,18-12,-21 9</inkml:trace>
  <inkml:trace contextRef="#ctx0" brushRef="#br0" timeOffset="9716.175">2314 3754,'77'-105,"4"-4,-5-4,40-82,-94 147,-22 104,-1-40,1 1,0 0,1-1,1 1,1-1,0 1,1-1,2 5,-4-17,0 1,0 0,0-1,0 1,1-1,0 0,0 1,0-1,0-1,1 1,-1 0,1-1,0 0,0 0,0 0,1 0,-1-1,1 0,-1 0,1 0,0 0,0-1,0 1,0-1,0-1,0 1,0-1,0 1,0-2,12-2,0-1,-1-1,1-1,-1-1,0 0,-1-1,0 0,0-2,0 1,-1-2,-1 0,0 0,-1-2,0 1,0-2,-2 1,3-5,3-1,0-1,-2-1,0 0,-1-1,-2 0,0-1,-1-1,-1 1,-2-1,0-1,2-16,-6 17</inkml:trace>
  <inkml:trace contextRef="#ctx0" brushRef="#br0" timeOffset="9965.617">3387 2061,'10'43,"12"43,3 22,2 6,-4-2,-1-10,-4-7,-5-12,-6-9,3-8,-2-11,-2-4,3-7,0-6,-2-4,-2-4,-1-6</inkml:trace>
  <inkml:trace contextRef="#ctx0" brushRef="#br0" timeOffset="10582.823">3246 2823,'92'12,"1"-3,0-5,63-6,-122-2,-1-1,0-2,-1-2,0 0,0-2,-1-2,0-1,16-10,-42 21,12-3,0-2,0 0,-1-1,0-1,0 0,-1-1,-1-1,0 0,0-1,-1-1,-1 0,0 0,-1-1,-1-1,0 0,-1-2,-8 15,-1 0,0-1,1 1,-2 0,1-1,0 1,-1-1,1 1,-1 0,0 0,0-1,0 1,-1 0,1 0,-1 0,0 0,1 0,-1 1,-1-1,1 0,0 1,-1-1,1 1,-1 0,1 0,-1 0,0 0,0 1,0-1,0 1,0 0,-1-1,1 2,0-1,-1 0,1 1,0-1,-1 1,1 0,0 0,-1 0,1 0,-1 1,1 0,0-1,0 1,-1 0,1 1,0-1,0 0,0 1,0 0,0 0,1 0,-2 0,-13 8,1 1,0 1,0 0,1 1,1 1,0 0,1 1,1 0,0 1,1 0,1 1,0 0,1 1,1 0,1 0,-4 16,8-27,1-1,-1 1,1 0,1 0,0 0,0 0,0 1,0-1,1 0,1 0,-1 0,1 0,0 0,1 1,0-2,0 1,0 0,1 0,0-1,0 1,1-1,0 0,0 0,0 0,1-1,-1 1,1-1,1 0,-1-1,1 1,0-1,0 0,0-1,0 1,1-1,6 2,1-2,1-1,0-1,-1 0,1-1,0 0,0-1,-1-1,1-1,-1 0,1 0,-1-2,0 0,0 0,-1-1,0-1,0 0,8-7,16-12,-1-2,-1-1,-2-2,-1-1,3-8,-14 15,0-2,-2-1,-2 0,0-1,-2-1,-1-1,-1 0,-2 0,-1-1,0-9,-2-79,-8 118,0-1,0 0,-1 1,1-1,-1 0,0 1,0-1,0 1,0-1,0 1,0-1,-1 1,1 0,-1 0,0 0,0 0,0 0,0 0,0 0,0 1,0-1,0 1,-1-1,1 1,0 0,-1 0,1 0,-1 0,0 0,1 1,-1-1,0 1,1 0,-1-1,0 1,1 1,-1-1,0 0,1 1,-1-1,-1 1,-4 2,0 1,0 0,1 0,-1 1,1 0,0 0,0 0,0 1,1 0,0 1,0-1,1 1,0 0,0 1,0-1,1 1,0 0,1 0,0 0,0 0,0 1,1-1,1 1,-1 0,1-1,1 1,0 0,0 0,1-1,0 1,0 0,1-1,1 6,3-5,1 1,0-1,1 0,0-1,0 0,1 0,0-1,0 0,1 0,0-1,0 0,0-1,1 0,0-1,0 0,0-1,0 0,1-1,-1 0,1 0,7-1,80 25,-90-23,-1 1,1 0,-1 1,0 0,0 0,0 1,-1 0,0 0,0 1,0-1,-1 2,0-1,-1 1,1 0,-2 0,1 0,-1 1,0-1,-1 1,0 0,0 0,-1 0,0 1,0 8,0 7</inkml:trace>
  <inkml:trace contextRef="#ctx0" brushRef="#br0" timeOffset="11497.63">5786 2005,'-4'35,"-2"4,1 1,1 0,3 0,1 0,2 0,2 0,1 0,9 28,-12-63,0-1,1 0,-1 0,1 0,0 0,0 0,0 0,0-1,1 0,-1 0,1 0,0 0,0 0,0-1,0 1,1-1,-1 0,1-1,-1 1,1-1,0 0,-1 0,1 0,0-1,0 0,-1 1,1-2,0 1,0-1,0 1,-1-1,1-1,0 1,-1 0,1-1,-1 0,0 0,0-1,0 1,0-1,0 0,0 0,0 0,-1 0,0-1,1 0,5-5,0 0,-1-1,0 0,0 0,-1-1,0 0,-1 0,0-1,-1 0,0 0,-1 0,-1 0,0-1,0 0,-1 1,-1-1,0 0,-1 0,0 0,-1 0,0 1,-1-1,-1 0,0 1,-1-1,0 1,0 0,-2 0,1 1,-2 0,1 0,-8-9,7 11,0 0,0 1,-1-1,-1 2,1-1,-1 1,0 0,-1 1,0 0,0 1,0 0,0 0,-1 1,0 1,0 0,0 0,0 1,0 0,-1 1,1 0,0 1,-2 1,11-1,0 0,-1 0,1 1,0-1,0 1,-1-1,1 1,0 0,0 0,0 0,0 0,0 0,0 0,0 1,0-1,1 1,-1-1,0 1,1 0,-1 0,1-1,0 1,0 0,0 0,0 0,0 1,0-1,0 0,0 0,1 0,-1 1,1-1,0 0,0 1,0-1,0 0,0 0,0 1,1-1,-1 0,1 1,-1-1,1 0,0 0,0 0,0 0,0 0,0 0,0 0,1 0,-1 0,1 0,-1-1,1 1,0-1,0 1,0-1,-1 0,1 1,0-1,1 0,-1 0,0-1,0 1,0 0,0-1,1 1,0-1,12-3,0 0,0-1,0-1,-1-1,0 0,0-1,0 0,-1-1,0 0,0-1,-1-1,0 0,-1-1,0 0,-1 0,9-13,3 0,-2-1,0-1,-2-1,-1 0,-1-1,-1-1,-2-1,0 0,-3 0,0-1,-2-1,-1 0,-2 0,1-27,-3 24,-2 0,-1 0,-2-1,-2 2,-6-30,10 64,0 0,1-1,-1 1,0-1,0 1,1 0,-1-1,0 1,0-1,0 1,0-1,0 1,0-1,0 1,0-1,0 1,0-1,0 1,0-1,0 1,0-1,0 1,0-1,0 1,-1-1,1 1,0-1,0 1,-1 0,1-1,0 1,0-1,-1 1,1 0,0-1,-1 1,1 0,-1-1,1 1,-1 0,1 0,0 0,-1-1,1 1,-1 0,1 0,-1 0,1 0,-1 0,1 0,-1 0,1 0,-1 0,1 0,-1 0,1 0,-1 0,1 0,-1 0,1 0,-1 1,1-1,-1 0,1 1,-1 13,1 0,0 0,1 0,0 0,2 0,-1-1,2 1,1 4,5 22,51 207,28 50,15 56,-64-209,6 23,-6 1,-5 22,-32-167,0-1,-1 0,-2 1,0-1,-1 0,-2 1,0-1,-1 0,-1 0,-1-1,-2 0,0 0,-5 10,12-28,0 0,0 0,0-1,0 1,-1-1,1 1,-1-1,1 0,-1 1,0-1,0 0,0 0,0 0,0-1,0 1,-1 0,1-1,-1 1,1-1,-1 0,1 0,-1 0,0 0,1 0,-1-1,0 1,0-1,0 0,1 0,-1 0,0 0,0 0,0 0,0-1,1 0,-1 1,0-1,-5-9,1 1,-1-1,2 0,-1 0,2-1,-1 0,1 0,1 0,0-1,1 1,0-1,1 0,0 0,1 0,0-5,-1 8,-9-86,5-1,3 0,5 0,11-76,14 2,-10 100</inkml:trace>
  <inkml:trace contextRef="#ctx0" brushRef="#br0" timeOffset="19033.615">2174 5476,'15'19,"0"2,-1 0,-1 1,-1 1,-1-1,-1 2,-1-1,-1 2,2 10,34 213,-36-146,-24-120,10-10,1-1,2 0,1 0,1 0,3-26,-1 3,1 2,2 0,3 0,1 1,3 0,1 0,13-26,-25 72,0 1,0-1,0 0,1 0,-1 1,1-1,0 0,0 1,0-1,0 0,1 1,-1-1,0 1,1 0,0 0,0-1,0 1,0 0,0 0,0 1,0-1,0 0,1 1,-1-1,1 1,-1 0,1 0,-1 0,1 0,0 0,0 1,-1-1,1 1,0 0,0 0,0 0,-1 0,1 0,0 0,0 1,0-1,-1 1,1 0,0 0,-1 0,3 1,37 57,-40-53,1-1,0 1,1-1,-1 1,1-1,0 0,0 0,0-1,1 1,0-1,0 0,4 3,14 3,-1-4</inkml:trace>
  <inkml:trace contextRef="#ctx0" brushRef="#br0" timeOffset="19354.217">2964 5278,'-15'35,"2"1,2 0,1 0,2 1,1 1,0 24,6-58,1-1,-1 1,1-1,0 0,0 1,1-1,-1 0,0 1,1-1,0 0,0 1,0-1,0 0,1 0,-1 0,1 0,0 0,-1 0,1 0,1-1,-1 1,0-1,1 0,-1 1,1-1,0 0,-1 0,1-1,0 1,0-1,0 1,1-1,-1 0,0 0,0 0,1-1,-1 1,0-1,1 1,-1-1,1 0,-1-1,0 1,3-1,8-5,-1 0,0-1,-1 0,0-1,0-1,0 0,-1 0,0-1,-1 0,0-1,-1 0,0-1,-1 0,2-4,-4 5,0 0,-1 0,0 0,-1-1,0 1,-1-1,0 0,-1 0,0 0,-1 0,0-1,-1 1,-1 0,0 0,-2-9,3 15,-1 0,-1 0,1 1,-1-1,0 1,0-1,-1 1,1 0,-1 0,0 0,-1 0,1 0,-1 1,0-1,0 1,0 0,-1 1,0-1,1 1,-1 0,0 0,-1 0,1 0,0 1,-1 0,1 0,-1 1,0 0,0 0,1 0,-1 0,0 1,0 0,-18 3,5 3</inkml:trace>
  <inkml:trace contextRef="#ctx0" brushRef="#br0" timeOffset="19716.09">3556 4516,'-1'76,"-1"-27,1 0,3 0,2 0,2 0,2-1,14 43,51 47,49 71,-111-196,-3-6</inkml:trace>
  <inkml:trace contextRef="#ctx0" brushRef="#br0" timeOffset="19967.857">3387 5052,'44'-14,"27"-10,13-6,0-2,-8 4,-8 3,-11 4,-10 2,-8 4,-1 0,-3 2,-2-1,-1 1,-3 4,0-2,-6 0</inkml:trace>
  <inkml:trace contextRef="#ctx0" brushRef="#br0" timeOffset="20582.895">4319 4685,'-27'30,"2"2,1 1,1 0,2 2,2 0,1 1,-2 11,9 10,11-56,0 0,0 0,1 1,-1-1,0 0,0 0,1 0,-1 0,0 0,1 0,-1 0,1 0,-1-1,1 1,0 0,-1 0,1 0,0 0,0-1,-1 1,1 0,0-1,0 1,0-1,0 1,0-1,0 1,0-1,0 1,0-1,0 0,0 0,0 0,0 0,0 1,0-1,0-1,0 1,1 0,-1 0,0 0,0 0,0-1,0 1,0 0,0-1,0 0,12-5,-1 0,0-1,-1-1,0 1,0-2,-1 0,0 0,0-1,-1 0,-1 0,1-1,-2-1,1 1,-2-1,5-9,5-6,29-45,-17 106,-27-28,1-1,0 1,0-1,0 1,1-1,0 0,0 0,0 0,0 0,1 0,0-1,0 0,0 0,1 0,-1 0,1-1,0 1,0-1,0 0,0-1,0 1,1-1,-1 0,1-1,0 1,-1-1,1 0,0 0,0-1,0 0,0 0,0 0,-1-1,3 0,8-9,-1-1,0-1,-1 0,0-1,-1 0,0-1,-1 0,0-1,-2-1,0 0,0 0,-2-1,0 0,-1-1,3-9,-2 8,11-25,-3-1,-2-1,-1 0,-3-1,-2 0,-1 0,-3-1,-2 0,-2 0,-2 1,-3-1,-3-11,7 45,-2 0,1 0,-2 1,0-1,0 1,-1 0,-1 1,0-1,-1 1,0 0,-1 0,0 1,-1 0,0 1,-1 0,0 0,-3-1,10 10,0 0,0 1,-1-1,1 1,0 0,0 0,-1 0,1 0,0 0,0 1,-1-1,1 1,0 0,0 0,0 0,0 1,0-1,0 1,1-1,-1 1,0 0,1 0,-1 0,1 1,0-1,0 1,0-1,0 1,0-1,0 1,1 0,-1 0,1 0,0 0,0 0,0 0,0 0,1 1,-1-1,1 0,0 0,0 1,0-1,0 2,-2 27,0-1,3 1,0-1,2 1,1-1,2 0,1 0,2-1,0 0,2 0,2-1,0 0,2-1,1-1,17 22,-7-17,1 0,2-2,1-1,1-1,1-2,2-1,0-1,2-3,1 0,13 11,18 13,-63-45,-4-2</inkml:trace>
  <inkml:trace contextRef="#ctx0" brushRef="#br0" timeOffset="20830.813">4516 4459,'43'-14,"34"-10,13-1,-4 0,-7 3,-8 1,-10 4,-6 1,-8 2,-7 3,-6 5,-3-3,-8 2</inkml:trace>
  <inkml:trace contextRef="#ctx0" brushRef="#br0" timeOffset="21214.02">5644 4234,'5'33,"7"22,5 5,5-7,-1-18,-4-14</inkml:trace>
  <inkml:trace contextRef="#ctx0" brushRef="#br0" timeOffset="21462.958">5531 3810,'10'29,"3"10</inkml:trace>
  <inkml:trace contextRef="#ctx0" brushRef="#br0" timeOffset="21719.95">6181 4008,'-8'5,"1"1,-1 1,1-1,0 1,1 0,0 1,0-1,1 1,-1 0,2 1,-1-1,1 1,1 0,0 0,0 0,0 1,1-1,1 1,0-1,0 1,0 8,2-15,1 0,-1-1,0 1,1 0,-1-1,1 1,0-1,0 1,0-1,0 0,0 0,0 0,1 0,-1 0,0-1,1 1,0-1,-1 1,1-1,0 0,0 0,0 0,0 0,0-1,0 1,0-1,0 0,0 0,0 0,0 0,0-1,1 1,95-27,-88 19,1-1,-1 0,-1 0,1-1,-2 0,1-1,-2 0,1 0,-1-1,-1 0,0-1,-1 0,-1 0,0 0,0 0,-1-1,0-3,-3 12,-1-1,0 1,1 0,-2 0,1 0,-1 0,1-1,-1 1,-1 0,1 0,-1 0,0 0,0 1,0-1,-1 1,1-1,-1 1,0 0,-1 0,1 0,-1 0,0 0,1 1,-2 0,1 0,0 0,-1 0,1 1,-1-1,0 1,1 0,-1 1,0-1,0 1,0 0,-1 0,1 1,-1-1,-19 3,1 3</inkml:trace>
  <inkml:trace contextRef="#ctx0" brushRef="#br0" timeOffset="22014.027">6718 3980,'-1'-27,"2"0,1 1,1-1,1 0,2 1,0 0,2 0,7-16,-15 40,1 1,-1-1,0 1,1-1,-1 1,0-1,1 1,0 0,-1-1,1 1,0 0,0-1,0 1,-1 0,1 0,1 0,-1 0,0 0,0 0,0 0,0 0,1 1,-1-1,0 0,1 1,-1-1,1 1,-1-1,0 1,1 0,-1-1,1 1,-1 0,1 0,-1 0,1 0,-1 0,1 1,-1-1,1 0,-1 1,1-1,-1 1,0-1,1 1,-1 0,0 0,1-1,-1 1,0 0,0 0,0 0,0 0,0 1,0-1,0 0,0 0,-1 0,1 1,0 0,28 57,-27-52,1 0,-1 0,1 0,0 0,1-1,0 1,0-1,0 0,1 0,-1 0,1-1,1 0,-1 0,1 0,0-1,0 1,0-1,1-1,-1 1,1-1,0-1,2 1,-1-1,0-1,0 0,1 0,-1-1,1 0,-1-1,0 0,1 0,-1-1,0 0,0-1,0 1,0-1,-1-1,1 0,-1 0,0 0,0-1,0 0,0 0,-1-1,0 0,0 0,-1 0,0-1,0 0,0 0,2-5,4-6,-1-1,-1 0,0 0,-2-1,0 0,-1-1,-1 1,-1-1,-1 0,0-21,-3 18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23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1414 288,'-4'-10,"0"1,-1 0,0 1,-1-1,0 1,0 0,-1 0,0 1,0 0,-1 0,0 1,0 0,-1 1,1-1,-4 0,-166-70,-16 17,-2 30,159 28,18-1,0 1,0 1,0 0,0 2,0 0,0 1,0 1,0 1,1 0,-11 6,-133 82,133-72,11-9,1 1,0 1,1 1,0 0,2 0,-14 19,12-11,2 1,0 0,1 1,2 0,0 1,2 1,-4 20,-19 123,3 28,28-176,1 1,0 0,2-1,0 1,2-1,0 0,2 0,0 0,1-1,2 0,9 19,7 4,-16-24,2-1,0-1,1 0,1-1,0 0,1 0,1-2,10 8,-12-11,1-1,1-1,-1 0,2-1,-1-1,1 0,1-2,-1 1,1-2,0 0,1-1,14 1,44 6,-58-7,-1-2,1 1,-1-2,1 0,0-2,0 0,9-2,33-7,-33 7,0-1,0-1,-1-1,0-1,0-2,0 0,-1-2,-1-1,0-1,0 0,-2-2,11-9,173-152,-111 107,-82 63,-1-1,0 0,0-1,0 0,-1-1,-1 0,1-1,-1 0,-1-1,0 0,-1 0,0-1,0 0,-2 0,1-1,-2 0,5-13,-8-1,0-1,-2 0,-2 1,0-1,-2 1,-1-1,-1 1,-1 1,-10-25,-3-18,9 23,-2 1,-2 1,-1 0,-3 2,-2 0,-1 1,-14-18,15 34,2 5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39.5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1176 142,'0'0,"-27"-23,-2 1,0 1,-2 2,-25-12,46 26,0 1,0 0,-1 1,1 0,-1 1,1 0,-1 1,0 0,0 1,0 0,1 0,-1 1,0 1,0 0,1 0,-1 1,1 0,-1 1,-25 14,1 0,1 3,1 0,1 2,-20 20,-3 7,1 3,3 2,2 2,3 2,2 3,3 1,-9 24,22-41,2 1,3 2,1 0,3 2,2 0,2 1,3 0,1 1,3 0,3 1,1 0,4 13,1-43,2 0,1 1,1-2,1 1,1-1,1 0,1 0,1-1,0 0,2-1,1 0,1-1,0-1,1 0,2 0,0-2,0 0,2-1,0-1,0-1,2-1,0 0,0-2,11 4,24 3,1-4,1-2,0-2,1-3,0-2,0-4,0-1,-1-3,51-10,-37 5,-1-2,0-4,-1-3,-1-3,-1-3,0-3,-2-3,-2-2,4-6,-45 24,-1-2,0 0,-1-1,0-1,-2-1,0-1,-1-1,-1 0,-1-1,-1-1,0-1,-2 0,-1 0,-1-1,0-1,-2 0,-1 0,-1-1,-2 0,0 0,0-24,-4 17,-2 0,-2 1,0-1,-3 1,0 0,-2 0,-2 1,0 0,-3 1,0 0,-2 0,-1 2,-1 0,-1 1,-2 1,-1 0,-18-16,0 3,-2 1,-1 3,-2 1,-2 2,0 2,-2 2,-2 3,0 1,-1 3,-9-1,1 3,-2 2,0 2,-1 4,0 2,-1 2,1 4,-1 2,0 3,0 3,1 2,-29 9,7 5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3.2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0 362,'8'-18,"1"0,1 1,1 0,0 1,1 0,0 1,2 0,0 1,0 0,1 1,1 1,0 1,0 0,2 1,-1 1,1 0,0 1,5 0,-14 3,20-11,0 1,1 1,1 1,0 2,1 2,0 0,0 2,1 2,8 0,-35 4,0 1,0 0,0 0,-1 0,1 1,0 0,0 0,0 1,-1-1,1 1,-1 1,1-1,-1 1,0 0,0 0,0 0,0 1,-1-1,1 1,-1 0,0 1,0-1,-1 1,1 0,-1 0,0 0,0 0,-1 0,1 1,-1-1,0 1,-1-1,1 1,-1 0,-1 0,1 1,-3 18,0 0,-2 0,-1 0,-1 0,-1-1,-2 0,0-1,-1 0,-1 0,-1-1,-2 0,0-1,-1-1,-5 5,0 5,-225 278,42-59,159-169,44-78,-1 1,1-1,-1 1,1 0,0-1,0 1,0 0,1-1,-1 1,0-1,1 1,0 0,0-1,0 1,0-1,0 0,0 1,0-1,1 0,-1 0,1 1,0-1,-1 0,1-1,0 1,0 0,1-1,-1 1,0-1,0 1,1-1,0 0,10 4,1 0,-1-1,1 0,0-1,1-1,-1-1,0 0,1 0,-1-1,0-1,3-1,9 1,-3 0,-1-2,1 0,-1-1,1-2,-1 0,0-1,-1-1,0-1,0-1,-1-1,18-14,-21 15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8.7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49,'-47'364,"-17"176,63-537,0-1,1 1,-1 0,0 0,1-1,0 1,0 0,0 0,0 0,0 0,0 0,1-1,-1 1,1 0,0 0,0-1,0 1,0 0,1-1,-1 1,1-1,-1 0,1 1,0-1,0 0,0 0,0 0,0 0,0-1,1 1,-1 0,0-1,1 0,-1 1,1-1,0 0,0 0,-1-1,1 1,0-1,0 1,7-3,0 1,0-2,0 1,0-1,0-1,0 0,-1 0,0-1,0 0,0-1,6-5,15-7,88-55,-76 44,1 2,1 2,1 2,2 2,0 2,19-4,-63 21,0 1,0 0,0-1,0 1,0 0,0 0,0 0,0 1,0-1,0 1,0 0,1 0,-1 0,0 0,0 0,0 1,0 0,0-1,1 1,-1 0,0 0,-1 1,1-1,0 1,0-1,-1 1,1 0,0 0,-1 0,0 0,0 1,1-1,-1 0,-1 1,1 0,0-1,-1 1,1 0,-1 0,0 0,0 0,0 2,0 6,0 0,-1 0,-1 0,0 0,-1 0,0-1,0 1,-1 0,0-1,-1 1,-1-1,1 0,-2-1,1 1,-1-1,-1 0,1 0,-9 7,-9 10,-2-1,-1-2,0 0,-2-2,-8 3,14-8,-2-2,0-1,0 0,-1-2,0-2,-1 0,0-1,-1-2,0-1,0-1,-5-1,30-2,-1-1,1 0,-1 0,1 0,0 0,-1-1,1 1,-1-1,1 0,0 0,-1 0,1 0,0-1,0 1,0-1,0 0,0 0,0 0,1 0,-1 0,1-1,-1 1,1-1,0 0,0 0,0 1,0-1,1 0,-1-1,1 1,0 0,0 0,0-1,0 1,0 0,1-1,0 1,-1-2,4-19</inkml:trace>
  <inkml:trace contextRef="#ctx0" brushRef="#br0" timeOffset="573.181">963 896,'3'6,"-1"-1,1 0,0 0,1 0,-1-1,1 1,0-1,1 0,-1 0,0 0,1 0,0-1,0 0,0 0,0 0,1-1,-1 0,1 0,-1 0,1 0,0-1,0 0,0 0,-1-1,1 0,0 0,0 0,0-1,0 1,0-1,-1-1,4 0,6-6,-1-1,0-1,0 0,-1 0,0-2,-1 1,0-2,-1 0,0 0,5-10,-7 11,-8 11,0-1,0 1,0-1,0 1,0-1,0 1,0-1,1 1,-1 0,0 0,1 0,-1 0,1 0,-1 0,1 0,0 0,-1 1,1-1,0 1,-1-1,1 1,0-1,0 1,-1 0,1 0,0 0,0 0,0 0,-1 0,1 1,0-1,0 1,-1-1,1 1,0 0,-1-1,1 1,0 0,-1 0,1 0,-1 0,0 0,1 1,-1-1,0 0,0 1,0-1,0 1,0-1,0 1,0-1,0 1,0 1,25 41,38 40,-56-78,1 0,0 0,0 0,1-1,0-1,0 1,0-2,0 1,1-2,-1 1,1-1,0-1,-1 0,1 0,0-1,0-1,0 0,-1 0,1-1,0 0,-1-1,0 0,0-1,0 0,0-1,0 0,-1 0,0-1,0 0,0-1,1-1,145-187,-131 154,-1-2,-2 0,-1-1,-3-1,-2-1,-2-1,-2 0,-1 0,-3-1,-2-5,-1 15,-2 0,-1-1,-2 1,-4-25,5 62,1 1,-1-1,0 0,1 0,-1 0,0 0,0 0,0 0,0 0,0 0,0 0,0 0,0 0,0 0,0 0,0 0,0 0,-1 0,1 0,-1 0,1 0,0 0,-1 0,1 0,-1 0,0 0,1 1,-1-1,0 0,0 0,1 1,-1-1,0 1,0-1,0 1,0-1,0 1,1-1,-1 1,0 0,0-1,0 1,0 0,0 0,0 0,0 0,0 0,-1 0,1 0,0 0,0 0,0 0,0 1,0-1,1 0,-1 1,-1-1,-7 18,0 0,1 1,0 0,2 0,0 1,1-1,-1 16,6-34,-11 59,3 1,3 1,2-1,3 1,3-1,2 0,3 0,3 0,3 4,-5-32,1-1,1 0,2-1,1 0,6 5,-9-19</inkml:trace>
  <inkml:trace contextRef="#ctx0" brushRef="#br0" timeOffset="818.554">1584 445,'38'-10,"23"-2,10-6,3 2,-2 3,2 4,-3 3,2 3,-3 1,-3-2,-4-2,-12 1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4.6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116 536,'0'-1,"0"1,0-1,0 1,0-1,0 1,0-1,0 1,0-1,0 1,0-1,0 1,-1-1,1 1,0-1,0 1,0-1,-1 1,1-1,0 1,-1-1,1 1,-1 0,1-1,0 1,-1 0,1-1,-1 1,1 0,-1-1,1 1,-1 0,1 0,-1 0,1 0,-1-1,1 1,-1 0,1 0,-1 0,1 0,-1 0,1 0,-1 0,1 1,-1-1,1 0,-1 0,1 0,-1 0,1 1,-1-1,1 0,-1 0,1 1,-1-1,1 0,-1 1,1-1,0 1,-1-1,1 0,0 1,0-1,-1 1,1 0,-14 38,13-34,-55 262,49-234,1 1,2 0,1 0,1 0,4 33,-2-63,1 0,-1 0,1-1,0 1,0 0,0-1,1 1,-1-1,1 1,0-1,0 0,0 0,0 0,0 0,1 0,-1 0,1 0,0-1,0 1,0-1,0 0,0 0,1 0,-1 0,0-1,1 0,0 1,-1-1,1 0,0-1,-1 1,1-1,0 1,0-1,-1 0,1 0,0-1,0 1,0-1,-1 0,1 0,-1 0,1-1,-1 1,3-2,10-6,-1-1,0 0,-1-1,0-1,-1 0,0-1,-1 0,-1-1,0-1,0 0,15-25,-2-1,-2-1,-2-1,-2-1,-1 0,-3-1,-1-1,3-30,-16 74,6-12,-12 49,-31 189,33-211,1 1,0 0,2 0,-1 0,2 0,0 0,0 0,2 0,-1 0,2 0,0 0,1-1,0 1,1-1,0 0,1 0,6 8,-10-19,0 0,0 0,0 0,0 0,1 0,-1 0,1-1,0 0,-1 1,1-1,0 0,0 0,-1-1,1 1,0 0,0-1,0 0,0 0,0 0,0 0,0 0,0 0,0-1,0 1,0-1,-1 0,1 0,0 0,0 0,-1-1,1 1,-1-1,1 0,-1 1,0-1,1 0,-1 0,0-1,0 1,-1 0,1-1,0 1,-1-1,2-1,11-16,-2 2</inkml:trace>
  <inkml:trace contextRef="#ctx0" brushRef="#br0" timeOffset="530.42">737 1072,'32'-97,"4"1,5 1,28-44,-69 139,-1-1,1 1,0-1,0 1,0 0,0-1,0 1,-1-1,1 1,0-1,0 1,0-1,0 1,1-1,-1 1,0-1,0 1,0-1,0 1,0-1,1 1,-1-1,0 1,0-1,1 1,-1 0,0-1,1 1,-1-1,0 1,1 0,-1 0,1-1,-1 1,0 0,1-1,-1 1,1 0,-1 0,1 0,-1 0,1 0,-1-1,1 1,-1 0,1 0,-1 0,1 0,-1 0,1 0,-1 1,1-1,-1 0,1 0,-1 0,1 0,-1 0,0 1,1-1,-1 0,1 1,-1-1,0 0,1 0,-1 1,1 0,-2 35,-15 126,16-155,0 1,1-1,0 0,1 0,-1 0,2 0,-1 0,1-1,-1 1,2-1,-1 1,1-1,0 0,0-1,1 1,0-1,0 1,0-1,0-1,1 1,3 1,-5-3,1-1,-1 0,1-1,0 1,0-1,0 1,0-2,0 1,0 0,0-1,0 0,0 0,0-1,0 1,0-1,0 0,0 0,0-1,-1 1,1-1,0 0,-1-1,0 1,1-1,-1 0,0 0,0 0,0 0,-1-1,3-3,94-124,-86 109,-1-1,-1 0,-1 0,-1-1,-1-1,-1 0,-1 0,-2 0,1-8,-4 9</inkml:trace>
  <inkml:trace contextRef="#ctx0" brushRef="#br0" timeOffset="871.554">1669 0,'-7'59,"2"1,2-1,3 1,4 15,33 219,-36-280,0 1,-1 0,-1-1,-1 1,0 0,0-1,-2 0,0 1,0-1,-1-1,-1 1,0-1,-1 0,-1 0,0-1,0 0,-2 0,-4 1</inkml:trace>
  <inkml:trace contextRef="#ctx0" brushRef="#br0" timeOffset="1207.267">1951 254,'-236'247,"234"-245,0-1,-1 1,1 0,0 0,0 0,0 0,0 0,0 0,1 1,-1-1,1 1,-1-1,1 1,0-1,0 1,0 0,0-1,1 1,-1 0,1 0,0 0,-1-1,1 1,0 0,1 0,-1 0,0 0,1-1,0 1,0 0,0 0,0-1,0 1,0-1,0 1,1-1,0 1,-1-1,1 0,0 0,0 0,0 0,0 0,1 0,-1 0,0-1,1 1,144 19,-141-21,-1 0,0 0,0 1,1 0,-1 0,0 1,0-1,0 1,0 0,-1 0,1 0,0 1,-1 0,0 0,1 0,-1 0,-1 1,1 0,0 0,-1 0,0 0,0 0,0 0,0 1,-1 0,2 2,6 38,-4-28</inkml:trace>
  <inkml:trace contextRef="#ctx0" brushRef="#br0" timeOffset="1675.938">2120 903,'35'-61,"-2"-1,-3-1,-4-2,-2-1,-3-1,-2-3,-10 26,-7 139,-2-90,0-1,0 1,0 0,1-1,-1 1,1-1,0 1,1-1,-1 1,1-1,0 0,0 0,0 0,0 0,1 0,-1 0,1 0,0-1,1 0,-1 1,0-1,1 0,0-1,0 1,-1-1,2 1,-1-1,0 0,0-1,1 1,-1-1,1 0,-1 0,1 0,-1-1,1 1,-1-1,1 0,0 0,-1-1,4 0,5-7,0 0,0 0,-1-1,0-1,0 0,-2 0,1-1,-1-1,-1 1,3-6,-4 7,-1-1,0 0,-1 0,0-1,-1 1,-1-1,0-1,0 1,-1 0,0-5,15-70,-21 72</inkml:trace>
  <inkml:trace contextRef="#ctx0" brushRef="#br0" timeOffset="1988.871">2911 395,'-34'73,"20"-46,1 1,1 1,1-1,2 2,1-1,1 2,6-26,1 0,0 0,0 1,1-1,-1 0,1 0,0 0,0 0,1-1,0 1,-1 0,2 0,-1-1,0 1,1-1,0 0,0 0,0 0,1 0,-1-1,1 1,0-1,0 0,0 0,0 0,0 0,1-1,-1 0,1 0,0 0,0 0,0-1,0 0,0 0,0 0,0-1,0 1,0-1,0 0,0-1,0 1,0-1,0 0,0-1,0 1,0-1,-1 0,4-1,-1-1,0 1,0-2,-1 1,1-1,-1 0,0 0,0-1,-1 0,0 0,0 0,0 0,-1-1,0 0,0 0,0 0,-1 0,0-1,-1 1,0-1,0 0,0 0,-1 1,0-1,-1 0,0 0,0 0,0 0,-1 0,-1 0,1 0,-1 0,-1-2,-1 1,0 0,0 0,0 1,-1 0,-1 0,1 0,-2 0,1 1,-1 0,1 0,-2 1,1 0,-1 0,0 1,0 0,-1 0,1 1,-1 0,-5-1,-6-1</inkml:trace>
  <inkml:trace contextRef="#ctx0" brushRef="#br0" timeOffset="2456.842">3278 395,'-27'124,"26"-120,1-1,1 0,-1 0,0 0,1 0,-1 1,1-1,0 0,0 0,0 0,1-1,-1 1,1 0,-1 0,1-1,0 1,0-1,0 1,0-1,1 0,-1 0,1 0,-1 0,1 0,0-1,0 1,-1-1,1 0,0 0,0 0,0 0,0 0,1 0,-1-1,0 0,0 0,3 0,2-1,0-1,0 0,0-1,0 0,0 0,-1-1,1 0,-1 0,0-1,-1 0,1 0,-1 0,0-1,0 0,1-2,0 2,70-77,-76 82,0 0,-1 1,1-1,0 0,-1 0,1 1,0-1,0 1,0-1,0 0,0 1,-1-1,1 1,0 0,0-1,0 1,0 0,0 0,0-1,0 1,0 0,0 0,0 0,0 0,0 1,0-1,0 0,0 0,0 0,0 1,0-1,0 1,0-1,0 1,0-1,0 1,0-1,-1 1,1 0,0-1,0 1,-1 0,1 0,0-1,-1 1,1 0,-1 0,1 0,-1 0,0 0,1 0,-1 0,0 0,0 0,1 0,-1 0,0 0,0 0,0 0,0 0,0 0,-1 0,1 0,0 0,0 0,-1 0,1 0,12 29,-10-27,0 0,0 0,0 0,0-1,1 1,-1-1,1 1,0-1,0 0,-1 0,2 0,-1-1,0 1,0-1,0 1,1-1,-1 0,0-1,1 1,-1 0,1-1,-1 0,1 0,0 0,-1 0,1 0,-1-1,0 0,1 0,-1 0,1 0,-1 0,0 0,0-1,0 0,2 0,4-4,0 0,0-1,-1 0,1 0,-2-1,1 0,-1 0,0-1,-1 0,0 0,1-3,59-159,-64 135,-4 30</inkml:trace>
  <inkml:trace contextRef="#ctx0" brushRef="#br0" timeOffset="2882.498">4012 536,'94'-246,"-94"245,0 1,0-1,0 1,0 0,0-1,0 1,0 0,0-1,0 1,0-1,0 1,0 0,0-1,1 1,-1 0,0-1,0 1,0 0,1-1,-1 1,0 0,0 0,0-1,1 1,-1 0,0-1,1 1,-1 0,0 0,1 0,-1 0,0-1,1 1,-1 0,0 0,1 0,-1 0,0 0,1 0,-1 0,1 0,-1 0,0 0,1 0,-1 0,0 0,1 0,-1 0,1 0,-1 0,0 1,1-1,-1 0,0 0,1 0,-1 1,0-1,0 0,1 0,-1 1,0-1,0 0,1 0,-1 1,0-1,0 0,0 1,1-1,-1 1,6 32,-4-20,-2-7,0 0,1 0,-1 0,1 0,1 0,-1 0,1 0,0 0,0-1,1 1,-1-1,1 0,1 0,-1 0,1 0,-1 0,1 0,1-1,-1 0,1 0,0 0,-1-1,2 0,-1 1,0-2,1 1,-1-1,1 1,0-2,-1 1,1-1,0 1,4-1,4-5,-1 0,0-1,0 0,-1-1,1 0,-1-1,-1 0,1-1,-1-1,-1 0,1 0,-2-1,1 0,-1-1,-1 0,0 0,-1-1,5-9,31-61,-35 57</inkml:trace>
  <inkml:trace contextRef="#ctx0" brushRef="#br0" timeOffset="3242.859">4773 85,'-5'4,"-1"-1,0 1,0 0,0 0,0 1,1 0,0 0,0 0,0 0,0 1,1 0,0 0,0 0,1 0,0 1,0-1,0 1,1 0,0 0,0 0,1 0,-1 5,4-8,1 0,-1 0,1-1,0 1,0-1,0 0,1 1,-1-2,1 1,-1 0,1-1,0 1,0-1,0 0,0-1,1 1,-1-1,4 1,19 10,-23-11,0 1,0 0,0 0,0 0,-1 0,1 0,-1 1,1 0,-1-1,0 1,0 1,0-1,-1 0,1 1,-1-1,1 1,-1 0,0 0,-1 0,1 0,-1 0,0 0,0 0,0 0,0 1,-1-1,0 0,0 0,0 1,0-1,0 0,-1 1,0-1,0 0,0 0,-1 0,1 0,-1 0,0 0,0 0,0-1,-1 1,0 1,-5 1,0 0,0 0,0-1,-1 0,1-1,-1 0,0 0,-1-1,1 0,0 0,-2-1,-5 3,-45-3,44-7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3.1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298 368,'-54'15,"14"-5,0 1,1 3,1 1,-15 9,52-24,-1 0,1 0,0 1,-1-1,1 0,-1 1,1-1,0 1,-1 0,1-1,0 1,-1 0,1 0,0 0,0-1,0 1,0 1,0-1,0 0,0 0,0 0,0 0,1 1,-1-1,0 0,1 1,-1-1,1 0,0 1,-1-1,1 1,0-1,0 1,0-1,0 1,0-1,0 1,0-1,0 0,1 1,-1-1,1 1,-1-1,1 0,-1 1,1-1,0 0,0 1,-1-1,1 0,0 0,0 0,0 0,1 0,136 46,-131-45,0 0,0 1,0 0,-1 0,1 0,-1 1,0 0,0 0,0 1,-1-1,1 1,-1 1,0-1,-1 1,1-1,-1 1,0 1,-1-1,1 1,-1-1,-1 1,3 6,-5-1,-1 0,0 0,-1 0,0 0,-1-1,0 1,-1-1,0 0,-1 0,0 0,-1 0,0-1,0 0,-1 0,-1-1,1 0,-1 0,-1-1,0 0,0 0,-1-1,0 0,0-1,0 0,-1-1,0 0,-11 3,-36 5,57-13,0 0,-1 0,1 0,0 0,0-1,0 1,0-1,0 1,0-1,0 1,0-1,0 1,0-1,1 0,-1 0,0 1,0-1,1 0,-1 0,0 0,1 0,-1 0,1 0,-1 0,1 0,-1 0,1 0,0 0,-1 0,1 0,0 0,0 0,0 0,0 0,0-1,0 1,0 0,0 0,1 0,-1 0,0 0,1 0,-1 0,1 0,-1 0,1 0,-1 0,1 0,0 0,-1 0,1 0,0 1,56-83,-34 56</inkml:trace>
  <inkml:trace contextRef="#ctx0" brushRef="#br0" timeOffset="163.652">580 537,'-5'34,"-6"15,-2 5,2-2,3-6,2-5,8-10,2-5,7-7,0-12,-1-7</inkml:trace>
  <inkml:trace contextRef="#ctx0" brushRef="#br0" timeOffset="326.522">552 1,'19'33,"7"22,-2 5,-4-7</inkml:trace>
  <inkml:trace contextRef="#ctx0" brushRef="#br0" timeOffset="623.348">806 876,'1'-2,"36"-46,-2-3,-2-1,-3-1,-2-2,-2 0,2-15,2-18,-30 87,1 1,0 0,-1 0,1 0,0 0,-1 0,1 0,0 0,0 0,-1 0,1 1,0-1,-1 0,1 0,0 1,-1-1,1 0,0 1,-1-1,1 0,-1 1,1-1,-1 1,1-1,-1 1,1-1,-1 1,1 0,-1-1,0 1,1-1,-1 1,0 0,0-1,1 1,-1 0,0-1,0 1,0 0,0 0,0-1,0 1,0 0,0-1,0 1,0 0,-1 0,1-1,0 1,0 0,14 86,-14-76,0 0,0 0,1 1,0-1,1 0,1 0,-1-1,2 1,-1 0,2-1,-1 0,1 0,1 0,0-1,0 0,1 0,0 0,1-1,-1 0,2 0,-1-1,1 0,5 2,-11-8,0 0,0 0,1 0,-1-1,0 1,1-1,-1 0,1 0,-1 0,0 0,1-1,-1 1,0-1,1 0,-1 0,0 0,0 0,0-1,0 1,0-1,0 0,0 0,0 0,-1 0,1-1,-1 1,0 0,1-2,54-80,13-48,-57 119</inkml:trace>
  <inkml:trace contextRef="#ctx0" brushRef="#br0" timeOffset="1391.269">1653 340,'-20'12,"1"0,0 1,1 2,0-1,1 2,1 0,1 1,0 1,1 0,1 1,1 1,1 0,0 0,1 3,8-18,1 0,0-1,1 1,-1 0,1 0,0 0,0 0,0 0,1-1,0 1,0 0,0 0,0-1,1 1,0 0,0-1,0 0,0 1,1-1,0 0,-1 0,2-1,-1 1,0 0,1-1,-1 0,1 0,0 0,0 0,1-1,-1 0,2 1,8 4,0-1,1-1,0 0,0-1,1 0,-1-2,1 0,-1 0,10-1,15-2,-32-1,0 1,0 0,0 0,0 1,-1 0,1 0,0 1,0 0,0 0,0 1,0 0,-1 0,1 1,-1 0,0 0,0 1,0 0,0 0,-1 1,1 0,-1 0,0 0,-1 1,1 0,-1 0,0 0,2 5,2 15,-1 1,-1 0,-2 1,-1-1,0 1,-3 0,0-1,-2 1,0 0,-2 0,-1-1,-2 1,0-1,-2-1,-1 1,-1-1,-1-1,-2 0,0 0,-3 1,12-17,0 0,-1-1,-1 1,1-1,-1 0,-1 0,1-1,-1 1,0-2,-1 1,0-1,0 0,-8 4,13-10,1-1,-1 1,1-1,0 1,-1-1,1 0,0 0,-1 0,1 0,0-1,0 1,0-1,0 1,0-1,0 1,1-1,-1 0,0 0,1 0,0 0,-1 0,1-1,0 1,0 0,0 0,0-1,1 1,-1-1,1 1,-1-1,1 1,0-1,0 1,0 0,0-1,0 1,1-1,-1 1,1-1,-1 1,1-1,1-36,1 1,2-1,2 1,2 0,1 1,10-23,-9 23,22-65,5 2,4 1,4 2,5 3,11-11,195-292,-256 394,2 0,0-1,0 1,-1-1,0 0,0 0,0 0,0 0,0 0,-1-1,0 1,0 0,0-1,0 1,-1-1,0 1,0-1,0 1,0-1,-1 1,0 0,0-1,0 1,0 0,-2-4,-2 7,0 1,1 0,-1 0,0 1,0-1,1 1,-1 0,0 0,1 1,-1-1,1 1,-1 0,1 0,0 1,0-1,0 1,0 0,0 0,1 0,-1 1,1-1,0 1,-1 2,-23 20,1 2,2 0,0 2,2 1,2 0,1 2,-15 33,28-54,0 1,1 0,0 0,1 0,0 1,1-1,1 1,0 0,1 0,0 0,1 0,1 0,0 0,1 0,1 0,0-1,0 1,2-1,-1 0,2 0,0 0,0-1,1 1,1-2,0 1,1-1,0 0,6 5,5-2,0-1,1-1,1 0,0-2,1 0,0-1,0-2,1 0,0-2,0-1,0 0,0-2,1-1,14-1,-17-3,0-1,0-1,-1 0,1-2,-1-1,-1 0,1-2,-1 0,-1-1,14-11,-22 14,-1 0,0 0,0-1,-1 0,0-1,-1 0,0 0,0-1,-1 0,-1 0,0-1,0 0,-1 0,-1 0,0-1,0 1,-1-1,-1 0,0 0,-1 0,-1-6,1 15,-1 0,-1 1,1-1,0 0,-1 0,0 0,0 1,0-1,0 1,0-1,-1 1,0-1,1 1,-1 0,0 0,-1-1,1 2,-1-1,1 0,-1 0,0 1,0 0,0-1,0 1,0 0,-1 0,1 1,-1-1,1 1,-1 0,1 0,-1 0,0 0,0 1,1-1,-1 1,0 0,0 0,0 0,1 1,-1-1,0 1,-2 1,-8 7,0 0,1 1,0 0,1 1,0 1,0 0,2 1,-1 0,2 0,0 1,0 0,1 3,-2 0,1 0,2 0,-1 1,2 1,0-1,2 1,0 0,0 0,2 0,1 1,0-1,1 0,2 4,-1-11,0-1,1 0,0 0,1 0,1 0,-1-1,2 1,-1-1,1 0,1 0,0-1,1 1,-1-1,2-1,-1 1,1-1,0-1,1 1,0-1,0-1,1 0,9 5,57 1,-57-16</inkml:trace>
  <inkml:trace contextRef="#ctx0" brushRef="#br0" timeOffset="1914.718">1624 424,'9'5,"9"1,5 0,4 4,3 5,0 4,-5 5,-2-3,-4 0,-6 2,-5 1,-4 2,-2 1,-2 1,-6 0,-2-5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1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147 904,'-20'30,"1"2,2 1,1 0,2 1,1 0,2 2,1-1,1 1,3 0,1 1,1-1,2 18,2-50,-1 1,1 0,0 0,1-1,-1 1,1 0,0-1,0 1,0-1,1 1,0-1,-1 1,2-1,-1 0,0 0,1 0,0 0,0-1,0 1,0-1,1 1,-1-1,1 0,0-1,0 1,0-1,0 1,0-1,0 0,1-1,-1 1,1-1,-1 0,1 0,0 0,-1-1,1 1,0-1,-1 0,1-1,0 1,0-1,-1 0,1 0,2-1,10-9,0 0,-2-1,1-1,-1-1,-1 0,0 0,-1-2,-1 1,-1-2,0 0,-1 0,0 0,-2-2,0 1,-1-1,-1 0,1-6,-4 17,1-1,-2 1,1-1,-1 0,-1 0,0 0,0 0,0 0,-1 0,-1 0,0 0,0 0,0 1,-1-1,0 0,-1 0,0 1,-1 0,1-1,-2 1,1 1,-1-1,0 1,0 0,-1 0,0 0,-1 1,1-1,-6-2,5 3,0 1,0 1,0-1,0 1,-1 0,0 1,0 0,0 0,0 1,0 0,0 0,-1 1,1 0,-1 0,1 1,-1 0,1 1,-1 0,1 0,0 1,-1 0,1 0,0 1,-7 3,2 6</inkml:trace>
  <inkml:trace contextRef="#ctx0" brushRef="#br0" timeOffset="450.635">570 1439,'168'-248,"-41"80,-76 97,-50 72,0-1,-1 1,1-1,0 1,-1-1,1 1,-1 0,1-1,-1 1,1 0,-1-1,1 1,-1 0,0 0,1 0,-1-1,0 1,0 0,0 0,0 0,1 0,-1-1,0 1,0 0,-1 0,1 0,0 0,0-1,0 1,0 0,-1 0,1 0,0-1,-1 1,1 0,-1 0,0 0,-12 48,9-43,1 0,-1 1,2 0,-1-1,1 1,0 0,0 0,1 0,0 1,0-1,0 0,1 0,1 0,-1 1,1-1,0 0,1 0,-1 0,1 0,1 0,-1 0,1-1,1 1,-1-1,1 0,0 0,0 0,1 0,0-1,0 0,2 2,1-3,0 0,0-1,0 0,0 0,0-1,1 0,-1 0,1-1,0-1,-1 1,1-1,0 0,-1-1,1 0,-1-1,1 0,-1 0,1 0,-1-1,0-1,0 1,0-1,6-4,1 0,-1-1,0 0,0-1,-2 0,1-1,-1-1,-1 0,0-1,0 0,0-3,26-100,-28 61,-6 28</inkml:trace>
  <inkml:trace contextRef="#ctx0" brushRef="#br0" timeOffset="721.435">1615 0,'-41'552,"27"-315,12 74,2-249,7-11,-7-50,0 0,1 0,-1 0,0 0,0 0,1 0,-1 0,1-1,-1 1,0 0,1 0,0 0,-1-1,1 1,-1 0,1 0,0-1,0 1,-1-1,1 1,0 0,0-1,0 0,-1 1,1-1,0 1,0-1,0 0,0 0,0 0,0 1,0-1,0 0,0 0,0 0,0 0,0-1,0 1,0 0,0 0,-1-1,1 1,0 0,0-1,0 1,0-1,0 1,-1-1,1 1,0-1,86-115,-71 95</inkml:trace>
  <inkml:trace contextRef="#ctx0" brushRef="#br0" timeOffset="1170.168">1954 734,'-25'57,"9"-26,1 1,2 1,2 1,0-1,3 2,1-1,-1 15,8-46,-1 0,1 0,0 0,0 1,1-1,-1 0,1 0,-1 0,1 0,0 0,0 0,1 0,-1 0,0 0,1 0,0 0,0-1,0 1,0-1,0 1,0-1,1 0,-1 0,1 0,-1 0,1 0,0-1,0 1,-1-1,1 0,0 0,0 0,1 0,-1 0,0-1,0 1,1-1,3 1,0-1,0 0,1-1,-1 1,0-1,0-1,0 1,-1-1,1 0,0-1,-1 0,1 0,-1 0,0-1,0 1,3-4,20-21,-2-1,-1-2,-2 0,-1-1,-1-2,16-35,6-6,-43 74,26-35,-27 35,1 1,-1-1,1 1,-1-1,1 1,-1-1,1 1,-1-1,1 1,-1 0,1-1,0 1,-1 0,1 0,0-1,-1 1,1 0,0 0,-1 0,1 0,0-1,-1 1,1 0,0 1,-1-1,1 0,0 0,0 0,-1 0,1 0,-1 1,1-1,0 0,-1 0,1 1,0-1,-1 1,1-1,-1 0,1 1,-1-1,1 1,-1 0,1-1,-1 1,0-1,1 1,-1-1,0 1,1 0,-1-1,0 1,0 0,0-1,0 1,0 0,1-1,-1 1,0 0,7 131,-8-90,27 540,-26-562,3 12,-2 0,-1 1,-1-1,-2 0,-2 1,-1-1,-1-1,-1 0,-2 0,-2 0,-2 3,14-33,-1 1,1 0,-1-1,0 1,1 0,-1-1,0 1,0-1,0 1,0-1,-1 0,1 1,0-1,0 0,-1 0,1 0,-1 0,1 0,-1 0,1 0,-1 0,0-1,1 1,-1-1,0 1,0-1,1 0,-1 0,0 1,0-1,1 0,-1 0,0-1,0 1,0 0,1-1,-1 1,0-1,1 1,-1-1,0 0,1 0,-1 0,1 0,-1 0,1 0,0 0,-1 0,-5-11,1-1,0 1,1-1,0 0,1 0,1-1,0 1,0-1,1 0,1 1,1-1,0 0,0 0,2-6,-2-1,0-18,2-1,2 0,1 1,2 0,2 0,1 1,2 0,1 1,3 0,1 1,14-23,-13 30,-3 5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6.9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24 478,'45'-11,"-27"8,0 0,0 0,-1-2,1 0,-1-1,0-1,-1 0,0-1,0-1,-1-1,0 0,0-1,-1 0,-1-1,0-1,3-4,-8 5,-2 1,1-1,-1 0,-1 0,0-1,-1 0,0 0,-1 0,-1 0,1-10,-2 17,-1 0,0 0,0 0,0 0,-1 0,0 0,0 0,0 0,-1 1,0-1,0 0,-1 1,1 0,-1-1,0 1,-1 0,1 0,-1 1,0-1,0 1,0 0,-1 0,0 0,-4-3,4 5,0-1,0 1,0 1,0-1,0 1,-1-1,1 1,0 1,-1-1,1 1,0 0,-1 0,1 1,-1 0,1 0,0 0,0 0,-1 1,1 0,0 0,0 0,1 1,-1-1,0 1,1 0,-3 3,-6 3,1 2,0-1,1 1,0 1,0 0,1 1,1 0,-4 8,-1 4,1 0,2 1,0 1,2 0,1 0,1 0,1 1,2 0,1 1,0 18,3-39,0 0,1 0,0 0,0 0,1 0,0 0,0-1,1 1,0 0,0-1,1 0,0 0,0 0,1 0,0-1,0 1,0-1,1-1,0 1,0-1,0 0,1 0,0-1,0 1,0-2,0 1,1-1,-1 0,1-1,0 1,0-2,0 1,0-1,0 0,0-1,0 0,0 0,0 0,0-1,0-1,4 0,16-8,0 0,0-2,-1-1,-1-1,0-1,4-5,-4 4,67-47,-4-4,59-58,-24 20,86-76,-200 159,-36 29,-140 119,62-49,3 5,-9 16,110-98,-4 3,0-1,1 1,-1 0,1 0,0 0,0 0,0 0,0 1,1 0,0-1,-1 1,1 0,0 0,1 0,-1 0,1 0,0 1,0-1,0 0,0 1,1-1,0 1,0-1,0 0,1 3,2-5,1 0,0-1,0 1,1-1,-1 0,0 0,0 0,1-1,-1 0,0 0,0 0,1 0,-1 0,0-1,1 0,-1 0,0 0,0 0,0-1,0 0,0 1,0-1,-1-1,39-16,-2-2,-1-2,0-2,-2-1,11-12,53-36,-45 44,-55 30,0-1,1 1,-1-1,1 1,-1-1,1 1,-1 0,1 0,-1 0,1 0,0 0,-1 0,1 0,-1 0,1 0,-1 1,1-1,-1 1,1-1,-1 1,0 0,1-1,-1 1,0 0,1 0,-1 0,0 0,0 0,0 0,0 1,0-1,0 0,0 0,0 1,-1-1,1 0,0 1,-1 0,3 13,-1-1,0 1,-1-1,-1 1,0-1,-1 1,-1-1,0 1,-1-1,-2 6,-1 11,-59 331,48-234,6 1,5 42,6-168,-4 47,4-49,0 0,0-1,0 1,-1 0,1 0,0 0,0-1,-1 1,1 0,-1 0,1-1,0 1,-1 0,0 0,1-1,-1 1,1-1,-1 1,0-1,1 1,-1-1,0 1,1-1,-1 1,0-1,0 0,0 1,1-1,-1 0,0 0,0 0,0 0,1 1,-1-1,0 0,0-1,0 1,0 0,0 0,1 0,-1 0,0-1,0 1,0 0,1-1,-1 1,0 0,0-1,1 1,-1-1,1 1,-1-1,-83-70,-158-140,238 209,0-1,0 0,1 0,0 0,-1-1,1 1,1-1,-1 0,0 1,1-1,0 0,0-1,0 1,0 0,1-1,-1 1,1-1,0 1,1-1,-1 1,1-1,0 0,0 1,0-1,1 1,-1-1,1 1,1-1,-1 1,0-1,1 1,0 0,0 0,0 0,1 0,-1-1,8-5,1 1,-1 0,1 0,1 1,0 0,0 1,0 0,1 1,0 1,0 0,0 1,1 0,0 1,6-1,42-14,-35 9</inkml:trace>
  <inkml:trace contextRef="#ctx0" brushRef="#br0" timeOffset="495.375">1434 392,'149'-255,"-66"124,-83 131,0 0,1-1,-1 1,0-1,1 1,-1 0,0-1,1 1,-1 0,0-1,1 1,-1 0,1 0,-1-1,1 1,-1 0,1 0,-1 0,1 0,-1 0,0 0,1 0,-1-1,1 1,-1 0,1 1,-1-1,1 0,-1 0,1 0,-1 0,1 0,-1 0,1 1,-1-1,1 0,-1 0,0 1,1-1,-1 0,1 1,-1-1,0 0,1 1,-1-1,0 0,0 1,1-1,-1 1,0-1,0 1,0-1,1 0,-1 1,0-1,0 1,0-1,0 1,0-1,0 1,0-1,0 1,0-1,0 1,0-1,0 1,-1 35,-46 202,46-233,0 0,0 1,1-1,0 0,0 1,0-1,1 0,0 1,0-1,0 0,0 0,1 0,0 0,0 0,1 0,-1 0,1-1,0 1,0-1,0 0,1 1,-1-2,1 1,0 0,1-1,-1 0,0 0,1 0,0 0,-1-1,1 0,0 0,0 0,0 0,1-1,-1 0,0 0,1-1,-1 1,0-1,1 0,-1-1,0 1,1-1,-1 0,0 0,4-2,7-7,1-2,-1 0,-1-1,0-1,-1 0,0-1,-1-1,-1 0,-1 0,0-1,-1 0,-1-1,0-1,-2 1,0-1,0-2,25-120,-25 117</inkml:trace>
  <inkml:trace contextRef="#ctx0" brushRef="#br0" timeOffset="3419.32">2309 478,'0'4,"0"2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2.6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507 133,'-31'133,"-6"-1,-5-2,-7-2,-13 17,34-77,-67 153,-50 72,132-274,13-19,0 0,0-1,-1 1,1 0,0 0,0 0,0 0,0 0,0 0,0-1,0 1,-1 0,1 0,0 0,0 0,0 0,0 0,0 0,-1 0,1 0,0 0,0 0,0 0,0 0,-1 0,1 0,0 0,0 0,0 0,76-174,115-268,74-194,-215 494,-49 142,-1 1,0-1,0 0,0 0,1 0,-1 1,0-1,0 0,1 0,-1 0,0 0,1 0,-1 0,0 1,1-1,-1 0,0 0,1 0,-1 0,0 0,0 0,1 0,-1 0,0 0,1-1,-1 1,0 0,1 0,-1 0,0 0,0 0,1 0,-1-1,0 1,0 0,1 0,-1 0,0-1,0 1,1 0,-1 0,0-1,1 42,-2-36,-2 110,0-39,2-1,4 1,9 44,-8-93,2-2,0 1,2-1,1 0,1-1,1 0,1 0,1-1,1-1,1 0,11 12,-23-30,0 0,1 0,-1-1,1 1,0-1,0 0,0 0,0 0,1-1,-1 1,1-1,-1 0,1 0,0-1,0 1,0-1,0 0,0 0,0-1,0 0,0 0,0 0,0 0,0-1,0 0,0 0,0 0,0 0,0-1,0 0,-1 0,1 0,-1-1,0 0,1 1,-1-2,0 1,-1 0,1-1,0 1,-1-1,1-1,18-27,-1-1,-1-1,-2-1,-2-1,-1 0,9-35,-7 12,-3 0,-2-1,3-60,-13 101,1 0,-1 0,0 0,-1 0,-1 0,-1-1,-1 1,-1 1,-4-18,-15 6,12 27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3.3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123 343,'12'-7,"0"0,0-1,-1 0,0-1,-1 0,0-1,-1 0,1-1,-2 0,0 0,0-1,-1 0,0 0,-1 0,-1-1,0 0,-1 0,2-10,-5 20,-1 0,0 0,0 0,0 0,0 0,-1 0,1 0,-1 0,0 0,0 0,0 0,0 1,0-1,-1 0,1 0,-1 1,0-1,1 1,-1 0,0 0,-1-1,1 1,0 0,-1 1,1-1,-1 0,1 1,-1-1,0 1,1 0,-1 0,0 0,0 0,0 1,0-1,0 1,0 0,0-1,0 1,0 1,0-1,0 0,0 1,0 0,0-1,0 1,0 0,-1 1,-7 3,0-1,0 1,1 1,0 0,0 0,1 1,-1 0,1 1,1 0,0 0,0 1,0 0,1 0,1 1,0 0,0 0,1 0,0 1,0 0,1 0,1 1,-1-3,2 0,-1 1,1-1,0 0,1 1,0 0,0-1,1 1,1-1,0 1,0 0,0-1,1 1,1-1,0 0,0 0,1 0,0 0,0-1,1 1,0-1,0 0,1-1,0 1,6 4,-1-6,0 0,0-1,1-1,0 0,0 0,0-1,1 0,-1-1,1-1,-1 0,1-1,-1 0,1-1,-1 0,1-1,-1 0,1-1,-1 0,0-1,-1-1,1 0,-1 0,0-1,0-1,4-3,126-77,-132 81,0 1,0-1,-1-1,1 0,-1 0,-1 0,0-1,0 0,0-1,-1 0,4-7,-10 16,-1-1,1 0,-1 1,1-1,-1 1,1 0,-1-1,1 1,-1-1,1 1,-1 0,0-1,1 1,-1 0,0 0,1 0,-1-1,0 1,1 0,-1 0,0 0,1 0,-1 0,0 0,0 0,1 1,-1-1,0 0,1 0,-1 0,0 1,1-1,-1 0,1 1,-1-1,1 0,-1 1,0-1,1 1,-1-1,1 1,0-1,-1 1,1-1,-1 1,1 0,0-1,-1 1,1-1,0 1,0 0,0-1,-1 1,2-1,0 0,0 0,0 0,0 0,0 0,0 1,0-1,0 0,0 0,-1 1,1-1,0 0,0 1,0-1,0 1,-1-1,1 1,0-1,0 1,-1 0,1-1,0 1,-1 0,1 0,-1-1,1 1,-1 0,0 0,1 0,-1 0,0-1,1 1,-1 0,0 0,0 0,0 0,0 0,0 0,0 0,0 0,0 0,0 0,0 0,0-1,-1 1,1 0,0 0,-1 0,1 0,-1 0,1-1,-1 1,1 0,-1 0,1-1,-1 1,0 0,1-1,-1 1,0-1,0 1,0 0,12-6,0 0,-1 0,1-1,-1 0,0-1,-1 0,0-1,0 0,0 0,3-5,-3 3,0 1,-1-2,0 1,0-1,-2-1,1 1,-1-1,-1 0,0-1,0 1,-2-1,1 0,-2 0,0 0,0-3,-2 14,0-1,0 1,0 0,0-1,-1 1,1-1,-1 1,1 0,-1-1,0 1,0 0,0 0,0 0,-1 0,1 0,-1 0,1 0,-1 0,1 0,-1 1,0-1,0 1,0-1,0 1,0 0,0-1,0 1,-1 0,1 1,0-1,-1 0,1 1,0-1,-1 1,1 0,-1 0,-1 0,-1-1,0 2,0-1,0 0,0 1,0 0,0 0,0 1,0-1,1 1,-1 0,0 0,1 1,0-1,-1 1,1 0,0 0,0 0,1 1,-5 7,1 0,0 1,1 0,0 0,1 0,1 1,0 0,0-1,1 1,1 1,0-1,1 0,1 1,0-1,0 0,2 1,-1-1,2 0,0 0,4 11,-6-19,1 0,0-1,0 1,1-1,0 1,-1-1,1 0,1 0,-1 0,0 0,1-1,0 0,0 1,0-1,0 0,0-1,1 1,-1-1,1 0,0 0,0-1,0 1,-1-1,1 0,0 0,1-1,-1 1,0-1,0 0,0-1,0 1,2-1,10-2,-1 0,1 0,-1-2,0 0,0-1,-1 0,0-1,0-1,5-4,128-114,-124 99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86 653,'-12'17,"1"2,1-1,1 2,1-1,0 1,1 0,2 1,0-1,1 1,1 0,0 13,3-32,-1 0,1 1,0-1,1 1,-1-1,0 0,1 1,-1-1,1 0,0 0,-1 1,1-1,0 0,1 0,-1 0,0 0,0 0,1 0,-1-1,1 1,0 0,0-1,-1 1,1-1,0 0,0 1,0-1,0 0,1 0,-1 0,0-1,0 1,1 0,-1-1,0 1,1-1,-1 0,0 0,1 0,-1 0,0 0,1-1,-1 1,2-1,5-2,0 1,0-2,0 1,0-1,0-1,-1 1,0-2,0 1,0-1,4-4,16-20,0-1,-2-1,-1-2,-2 0,-2-2,-1 0,-1-2,-2 0,-2 0,-2-2,-1 0,-2 0,-1-5,-5 27,0 0,-1 0,-1-1,-1 1,-1-1,0 1,-1-1,-1 1,-1 0,-1 0,0 0,-2 0,0 0,0 1,-2 0,0 1,-1 0,-1 0,0 0,6 12,0 0,0 0,0 1,0-1,0 1,-1 0,0 0,0 1,0-1,0 1,0 0,0 0,0 1,0 0,-1 0,1 0,-1 0,1 1,-1 0,1 0,-1 1,1-1,0 1,-1 0,1 1,0-1,0 1,-1 0,1 0,1 1,-1-1,0 1,1 0,-1 1,1-1,0 1,0-1,0 1,1 1,-1-1,1 0,0 1,-7 9,0 0,1 0,0 1,2 0,-1 0,2 1,0 0,1 0,1 0,0 1,1-1,1 1,1 0,0 0,1 0,1 7,2 7,1 0,2 0,0-1,3 0,0 0,2-1,1 0,8 14,-6-21,0-1,2 0,0-1,1-1,1-1,1 0,0-2,1 0,1-1,1-1,0-1,0-1,1-1,1-1,0-1,0-1,1-1,8 1,11 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4.7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552 111,'-40'3,"0"1,1 3,-1 1,1 1,1 3,-31 13,44-16,-1 1,2 1,-1 1,2 1,0 2,-13 9,31-20,0 0,0 0,1 0,-1 0,1 1,0 0,0 0,0 0,1 0,0 1,0-1,0 1,0 0,1 0,0 0,1 0,-1 0,1 0,0 0,1 0,-1 1,1-1,0 0,1 1,0-1,0 0,0 0,1 0,0 0,2 6,-2-8,0 0,0-1,0 1,1-1,-1 1,1-1,0 0,0 0,0 0,1 0,-1-1,1 1,-1-1,1 0,0 0,0 0,0-1,0 1,0-1,0 0,0 0,0 0,1-1,-1 0,0 1,0-1,1-1,-1 1,2-1,122-35,-63 0,-2-2,-1-3,-2-3,7-10,4-2,-70 55,0 0,-1 0,1 0,0 0,0-1,0 1,0 0,0 0,0 1,0-1,0 0,0 0,1 0,-1 1,0-1,0 1,1-1,-1 1,0-1,1 1,-1 0,1-1,-1 1,0 0,1 0,-1 0,1 0,-1 0,0 1,1-1,-1 0,0 1,1-1,-1 1,0-1,1 1,-1 0,0-1,0 1,0 0,0 0,0 0,0 0,0 0,0 0,0 0,0 0,0 0,5 87,-7-82,0 0,0-1,0 1,1 0,0 0,0-1,0 1,1 0,0-1,0 1,0 0,1-1,0 0,0 1,0-1,0 0,1 0,0 0,0 0,1 0,-1-1,1 0,0 0,0 0,1 0,-1 0,3 1,-3-3,-1 1,1-1,0 0,0 0,-1 0,1-1,0 1,1-1,-1 0,0 0,0-1,0 1,1-1,-1 0,0 0,0 0,1-1,-1 1,0-1,0 0,0 0,0-1,0 1,0-1,0 0,0 0,-1 0,1 0,-1-1,1 1,-1-1,0 0,1-2,55-162,64-77,-123 245,0-1,0 1,1-1,-1 1,0-1,0 0,1 1,-1-1,0 1,0-1,1 0,-1 1,0-1,1 0,-1 1,0-1,1 0,-1 0,1 1,-1-1,0 0,1 0,-1 0,1 0,-1 0,1 1,-1-1,1 0,-1 0,1 0,-1 0,0 0,1 0,-1 0,1-1,-1 1,1 0,-1 0,1 0,-1 0,0-1,1 1,-1 0,1 0,-1-1,0 1,1 0,-1 0,0-1,1 1,-1 0,0-1,0 1,1-1,-1 1,0 0,0-1,0 1,1-1,-1 1,0-1,0 1,0-1,0 1,0 0,0-1,0 1,0-1,3 39,-3-34,0 12,0 0,2 0,0 0,0 0,2-1,0 1,1-1,0 0,6 10,-9-21,1 1,0-1,0 0,0-1,0 1,1 0,0-1,0 0,0 0,0 0,0 0,0-1,1 1,-1-1,1 0,0 0,-1-1,1 0,0 0,0 0,0 0,0-1,0 1,0-1,0-1,0 1,0-1,0 0,0 0,0 0,0 0,-1-1,1 0,-1 0,1-1,-1 1,0-1,1 0,2-3,8-9,0-1,-2 0,0-1,0-1,-2 0,0 0,-1-1,-1-3,8-10,21-12,-22 36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4.9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168 31,'-23'32,"1"1,1 1,2 1,1 0,2 2,2 0,1 0,1 6,10-40,1 0,0 0,-1 0,1 0,1 0,-1 0,0 0,1 0,0 0,-1 0,1 0,0 0,1 0,-1 0,0 0,1 0,0 0,0 0,0 0,0 0,0 0,1 0,-1 0,1-1,0 1,-1-1,1 1,0-1,1 0,-1 0,0 1,1-2,-1 1,1 0,-1 0,1-1,0 0,0 1,0-1,0 0,0 0,0-1,0 1,0-1,0 1,0-1,0 0,1 0,6-3,-1 0,1 0,0-1,-1 0,0-1,0 0,0 0,-1-1,0 0,0-1,0 1,-1-2,0 1,0-1,-1 0,0 0,-1-1,1 1,-1-1,-1-1,0 1,0-1,-1 1,-1-1,1 0,-1 0,-1 0,0 0,0-1,-1 1,0 0,-1 0,0 0,-1 0,0 0,-1 0,0 0,0 0,-1 1,0-1,-1 1,0 0,0 1,-1-1,0 1,-7-7,6 8,-1-1,0 1,-1 1,1-1,-1 2,-1-1,1 1,-1 0,0 1,-10-3,-5 1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5.2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0,'-9'44,"-4"37,1 15,2 1,3-7,3-8,1-14,7-9,2-10,1-3,3-5,0-4,-1-4,-2-3,2-2,-1 0,-1-1,-2-4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6.2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1 642,'53'-1,"0"-3,0-2,0-2,-1-2,0-3,38-15,-71 20,0 0,0-1,-1-2,0 0,-1 0,0-2,-1 0,0-1,-1 0,-1-2,0 1,-1-2,-1 0,-1 0,0-1,5-13,160-276,-161 286,-15 21,0 0,0 0,0 1,0-1,0 0,0 0,0 0,0 1,0-1,0 0,0 0,1 1,-1-1,0 0,0 0,0 0,0 1,0-1,0 0,1 0,-1 0,0 0,0 0,0 1,1-1,-1 0,0 0,0 0,0 0,1 0,-1 0,0 0,0 0,1 0,-1 0,0 0,0 0,0 0,1 0,-1 0,0 0,0 0,1 0,-1 0,0 0,0 0,1 0,-1 0,0 0,0 0,0-1,-48 166,18-82,-74 252,97-225,8-107,-1-1,1 1,-1 0,1 0,0-1,0 1,0-1,0 1,1-1,-1 1,1-1,-1 0,1 0,0 0,0 1,0-2,0 1,0 0,0 0,1-1,-1 1,1-1,-1 0,1 0,-1 0,1 0,-1 0,1 0,0-1,0 1,-1-1,1 0,0 0,0 0,0 0,-1 0,2-1,8-2,1 0,-1 0,0-2,0 1,0-2,0 1,-1-2,0 1,0-2,-1 1,0-1,0-1,0-1,66-46,-73 55,0 0,0 0,-1 0,1 0,0 1,0 0,0-1,0 1,0 0,0 1,0-1,0 0,-1 1,1 0,0-1,0 1,0 0,-1 1,1-1,-1 0,1 1,-1-1,1 1,-1 0,0 0,0 0,0 0,0 0,0 0,0 1,0-1,0 3,30 22,-24-23,0-2,0 1,0-1,1 0,-1-1,1 0,-1-1,1 1,-1-2,1 1,0-1,-1 0,0-1,1 0,-1 0,0-1,0 0,0-1,0 1,-1-1,0-1,1 0,-1 0,-1 0,1-1,-1 1,1-3,1 2,-1 0,-1 0,1 0,-1-1,0 0,-1 0,0-1,0 0,0 0,-1 0,0 0,-1 0,0-1,0 0,-1 1,0-1,0 0,-1 0,0-1,-1 1,0-3,0 9,0 0,0 1,-1-1,1 0,-1 1,0-1,0 1,0-1,0 1,0-1,0 1,-1 0,1 0,-1-1,1 1,-1 0,0 0,0 1,0-1,0 0,0 0,0 1,-1 0,1-1,0 1,-1 0,1 0,-1 0,1 0,-1 1,0-1,1 1,-1 0,0-1,1 1,-1 0,0 1,0-1,-5 0,0 1,1 0,-1 1,0-1,0 1,1 1,-1 0,1 0,0 0,0 1,0 0,-3 3,1 0,0 0,0 1,1 0,0 1,1 0,-1 0,2 1,-1 0,2 0,-1 0,1 1,1 0,0 0,0 0,1 0,1 1,0-1,0 1,1-1,1 1,0 0,0-1,2 8,0-14,1 0,-1 0,1 0,0-1,0 1,0-1,1 0,0 0,-1 0,1 0,1 0,-1-1,0 0,1 0,0 0,0-1,0 1,0-1,0 0,0-1,0 1,1-1,3 0,129 2,-109-10,0-1,0-1,-1-2,0-1,-1-1,-1-1,0-2,-1 0,17-15,113-107,-138 121,-1-1,0 0,-1-1,-1-1,-1 0,-1-1,-1 0,0-1,-2 0,4-14,-12 34,0 0,0 0,0 0,0 0,0 0,-1 0,1-1,-1 1,1 0,-1 0,0 0,0-1,0 1,0 0,0 0,-1-1,1 1,-1 0,1 0,-1 0,0 0,0 0,0 0,0 0,0 0,-1 0,1 0,0 0,-1 1,1-1,-1 0,0 1,1 0,-1-1,0 1,0 0,0 0,0 0,0 0,0 0,0 0,-1 1,1-1,0 1,0 0,0-1,-1 1,1 0,0 0,0 0,-1 1,-11 1,0 2,0 0,0 0,1 2,0-1,0 2,0 0,1 0,0 1,0 0,1 1,0 1,1 0,0 0,0 1,1 0,1 1,0 0,-2 4,8-14,1 0,0 1,0-1,0 0,0 0,0 0,1 1,-1-1,1 0,-1 1,1-1,0 0,0 1,0-1,0 1,0-1,0 0,1 1,-1-1,1 0,0 1,0-1,0 0,0 0,0 0,0 0,0 0,1 0,-1 0,1 0,0 0,-1-1,1 1,0-1,0 1,0-1,0 0,0 1,0-1,0 0,1-1,-1 1,0 0,0-1,1 1,-1-1,1 1,-1-1,0 0,1 0,-1 0,0-1,1 1,-1 0,1-1,229-51,-229 52,1 0,-1 0,0 0,1 0,-1 1,0 0,1-1,-1 1,0 0,0 0,0 1,0-1,0 1,0 0,0-1,0 1,-1 1,1-1,-1 0,0 0,1 1,-1 0,0-1,0 1,-1 0,1 0,0 0,-1 0,0 0,0 0,0 0,0 1,0-1,-1 0,1 1,-1-1,0 3,-13 131,11-130,0 1,0 0,0-1,0 1,1 0,0 0,0 0,1 0,0 0,1 0,0 0,0 0,1 0,-1 0,2 0,-1-1,1 1,0-1,1 0,0 0,0 0,0 0,1-1,0 1,0-1,1-1,0 1,0-1,4 4,14 3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7.5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90 1144,'27'-5,"1"-1,-1-2,0 0,-1-2,0-1,0-1,-1-1,-1-1,0-2,-1 0,7-8,-20 16,0 0,-1-1,-1 0,1-1,-1 1,-1-2,0 1,0-1,2-7,-7 14,-1 1,1 0,-1-1,0 1,0-1,0 0,-1 1,1-1,-1 0,0 1,0-1,0 0,-1 1,1-1,-1 0,0 1,0-1,0 1,0-1,0 1,-1 0,0-1,0 1,0 0,0 0,0 0,0 0,-1 1,0-1,1 1,-1-1,0 1,0 0,-1 0,-5-3,0-1,0 2,-1 0,0 0,0 0,0 1,0 1,0 0,-1 0,1 1,-1 0,1 1,-1 0,1 1,-1 0,1 1,0 0,-1 0,1 1,0 1,1 0,-1 0,0 0,1 1,-5 4,0 0,0 1,0 0,1 1,0 0,0 1,2 0,-1 1,2 0,0 1,0 0,1 1,1 0,1 1,0-1,-2 9,6-16,0 0,0 1,1-1,0 1,1-1,0 1,0 0,1-1,0 1,0 0,1-1,0 1,1 0,0-1,0 1,1-1,0 0,0 0,1 0,0 0,0-1,1 1,0-1,5 2,-1-1,1-1,1 0,-1 0,1-1,0 0,1-1,-1 0,1-1,0 0,0-1,1-1,-1 0,0 0,1-1,-1-1,2 0,23-1,-1-2,0-1,-1-2,1-2,11-5,6-5,-1-2,0-2,-2-3,-1-2,-1-2,-1-2,5-7,148-126,-55 34,-114 86,-31 43,0 1,1-1,-1 0,0 1,0-1,1 0,-1 0,0 1,0-1,0 0,0 0,0 0,0 1,0-1,0 0,0 0,-1 1,1-1,0 0,0 0,-1 1,1-1,0 0,-1 1,1-1,-1 0,1 1,-1-1,1 1,-1-1,1 1,-1-1,0 1,1-1,-1 1,0-1,1 1,-1 0,0-1,0 1,1 0,-1 0,0 0,0 0,1-1,-1 1,0 0,0 0,1 0,-1 1,0-1,0 0,0 0,1 0,-1 1,0-1,1 0,-1 0,0 1,1-1,-1 1,0-1,1 1,-1-1,0 1,-129 58,72-23,1 2,2 2,-28 29,76-65,0 1,0-1,0 1,1 1,0-1,0 1,1 0,0 0,0 1,0 0,1 0,-1 0,2 0,-1 0,1 1,0 0,1 0,0-1,0 1,1 1,0-1,0 0,0 0,1 0,1 0,0 4,3-8,1 0,-1 0,1 0,0 0,0-1,0 0,1 0,-1 0,1-1,-1 0,1 0,0 0,0-1,0 0,0 0,0 0,0-1,0 0,0 0,0 0,0-1,4-1,28-1,0-3,-1 0,0-3,-1-1,1-2,24-11,-31 7,-1-1,0-2,-1 0,-1-2,-1-1,-1-1,0-1,13-20,10-18,-75 89,-4 22,2 3,3 0,1 1,4 2,1 0,3 1,2 1,3 1,3 0,-2 42,9-71,1-1,2 0,1 1,1-1,1 0,1 0,2 0,1-1,1 0,1 0,2-1,4 6,67 86,-126-157,-263-249,262 224,43 62,0 0,1 0,-1 1,1-1,-1 0,1 0,0 0,0 1,0-1,0 0,0 0,0 0,1 0,-1 1,1-1,-1 0,1 0,-1 1,1-1,0 0,0 1,0-1,0 1,0-1,0 1,1-1,-1 1,0 0,1 0,-1-1,1 1,-1 0,1 0,-1 1,1-1,0 0,0 0,-1 1,1-1,1 1,234-56,-151 32,186-64,-241 75,-5 2</inkml:trace>
  <inkml:trace contextRef="#ctx0" brushRef="#br0" timeOffset="265.002">1868 777,'3'23,"1"0,1 0,1 0,1-1,1 0,1 0,1-1,1 0,1-1,0 0,2-1,0-1,6 6,-16-20,1 1,0-1,0 0,0 0,1-1,-1 0,1 0,0 0,0 0,0-1,0 0,0 0,0-1,1 0,-1 0,1 0,-1-1,1 0,-1 0,1 0,-1-1,0 0,1-1,-1 1,0-1,0 0,0-1,0 1,0-1,0 0,-1-1,0 0,1 1,0-3,13-9,-2 0,0-2,0 0,-2-1,0 0,-1-2,-1 1,8-18,18-97,-34 110</inkml:trace>
  <inkml:trace contextRef="#ctx0" brushRef="#br0" timeOffset="5118.914">2884 806,'-10'-1,"-1"1,0 1,0 0,0 0,1 1,-1 0,1 1,-1 0,1 1,0 0,0 1,1 0,-1 0,1 1,0 0,0 1,1 0,0 0,1 1,-2 2,-1 2,0 2,2-1,-1 1,2 0,0 1,1 0,0 0,1 0,0 3,3-12,1-1,0 1,0-1,0 1,0 0,1-1,0 1,0 0,1 0,0-1,0 1,0 0,0-1,1 1,0-1,0 0,1 0,-1 0,1 0,0 0,0 0,1-1,0 1,-1-1,1 0,1 0,-1 0,0-2,0 1,1-1,-1 0,1 0,-1-1,1 1,0-1,-1 0,1 0,0-1,0 1,0-1,-1 0,1-1,0 1,0-1,0 0,-1 0,1 0,0-1,-1 1,1-1,-1 0,0-1,0 1,2-1,94-86,13-95,-113 183,0 1,0-1,0 0,0 1,0-1,1 1,-1-1,0 1,0-1,0 1,1-1,-1 0,0 1,1 0,-1-1,0 1,1-1,-1 1,0-1,1 1,-1 0,1-1,-1 1,1 0,-1-1,1 1,-1 0,1 0,0 0,-1-1,1 1,-1 0,1 0,-1 0,1 0,0 0,-1 0,1 0,-1 0,1 0,-1 0,1 0,-1 1,1-1,0 0,-1 0,1 1,-1-1,1 0,-1 0,1 1,-1-1,0 1,1-1,-1 0,1 1,-1-1,0 1,1-1,-1 1,0-1,0 1,1-1,-1 1,0-1,0 1,20 44,-18-38,0-1,0 0,1 0,-1 0,1 0,1-1,-1 0,1 1,-1-1,1 0,1-1,-1 1,1-1,0 0,0 0,0 0,0-1,1 1,-1-1,1-1,0 1,0-1,0 0,0 0,0-1,1 0,-1 0,2 0,0 0,0 1,0-1,0 0,0-1,0 0,1-1,-1 1,0-1,0-1,0 0,-1 0,1 0,0-1,-1 0,1-1,-1 1,0-2,0 1,-1-1,1 0,-1 0,0 0,3-5,63-136,-53 98,19-45,-5-1,-4-2,-3-1,-6-1,-3-1,-5-4,-10 94,-1 0,0 0,-1 0,0 0,-1 1,0-1,0 0,-1 0,0 1,0-1,-4-7,6 15,0 0,-1 0,1 0,-1 0,1 0,-1 0,0 0,1 1,-1-1,0 0,0 0,1 1,-1-1,0 0,0 1,0-1,0 1,0-1,0 1,0 0,0-1,0 1,0 0,0 0,0 0,0-1,0 1,0 0,0 0,0 1,0-1,0 0,0 0,0 0,0 1,0-1,0 0,0 1,0-1,0 1,0-1,0 1,1 0,-1-1,0 1,0 0,1 0,-1-1,0 1,1 0,-1 0,-31 48,22-25,1 1,1 0,2 1,0 0,2 0,1 0,1 0,1 0,1 0,1 1,3 12,24 151,49 174,-4-157,-73-205,0 0,1 0,-1 0,0 0,1 0,0 0,0 0,-1 0,1 0,0 0,0-1,1 1,-1 0,0-1,1 1,-1-1,0 0,1 1,0-1,-1 0,1 0,0 0,0 0,-1 0,1 0,0 0,0-1,0 1,0-1,0 1,0-1,0 0,0 0,0 0,0 0,2 0,4-10</inkml:trace>
  <inkml:trace contextRef="#ctx0" brushRef="#br0" timeOffset="5364.191">3223 664,'38'9,"37"-1,11-2,-1-2,-4-7,-12-2,-7-1,-10-4,-9 0,-2 1,-3-2,-3 0,-4 3,4-3,0 1,-6 2</inkml:trace>
  <inkml:trace contextRef="#ctx0" brushRef="#br0" timeOffset="5596.924">4210 833,'-4'34,"-3"15,6 0,2-8</inkml:trace>
  <inkml:trace contextRef="#ctx0" brushRef="#br0" timeOffset="5837.902">4183 551,'-15'-24,"1"-3,2 3</inkml:trace>
  <inkml:trace contextRef="#ctx0" brushRef="#br0" timeOffset="6107.074">4464 720,'-9'13,"0"1,0-1,2 1,-1 1,2-1,0 1,1 1,0-1,1 1,1-1,1 1,0 0,1 0,0 0,2 4,-1-16,1-1,-1 0,1 1,0-1,0 0,0 0,0 0,0 0,1 0,0 0,-1 0,1 0,0 0,0-1,0 1,1-1,-1 0,1 1,-1-1,1 0,0-1,0 1,0 0,0-1,0 0,0 1,0-1,0 0,1-1,-1 1,0-1,1 1,-1-1,0 0,1 0,-1 0,0-1,1 1,-1-1,0 0,0 0,0 0,0 0,2-1,10-1,-1 0,1-2,-1 0,1 0,-1-1,-1-1,1 0,-1-1,0 0,-1-1,0-1,-1 0,1 0,-2-1,0-1,0 0,-1 0,-1-1,0 0,0 0,-1-1,-1 0,-1 0,4-14,-7 21,-1 0,-1 0,1 0,-1 0,0 0,-1 0,0 0,0 0,0 0,-1 1,0-1,-1 0,1 1,-1-1,0 1,-1 0,1 0,-1 0,-1 0,1 1,-1 0,0 0,0 0,0 0,-1 1,1 0,-1 0,0 0,0 1,-1 0,1 0,-8-1,11 3,-1 0,0 0,0 1,0 0,-1 0,1 0,0 0,0 1,0-1,0 1,0 0,1 0,-1 1,0-1,0 1,1 0,-1 0,1 0,-1 0,1 1,0-1,-2 3,-10 11</inkml:trace>
  <inkml:trace contextRef="#ctx0" brushRef="#br0" timeOffset="6384.305">4973 890,'1'-2,"18"-45,2 1,2 1,2 1,6-4,-1 20,-29 28,0 0,0 0,0 0,-1 0,1 0,0 1,0-1,0 0,-1 0,1 0,0 1,0-1,-1 0,1 1,0-1,-1 1,1-1,0 1,-1-1,1 1,0-1,-1 1,1-1,-1 1,1 0,-1-1,0 1,1 0,-1 0,0-1,1 1,-1 0,0 0,0 0,0-1,1 1,-1 0,0 0,0 0,0-1,0 1,-1 0,1 0,5 39,-5-32,0-1,0 0,0 0,1 1,0-1,1 0,0 0,0 0,0 0,1 0,0 0,0-1,1 0,0 1,0-1,0 0,1-1,0 1,0-1,0 0,1 0,0-1,4 3,2-3,0 0,0-1,0 0,1-1,-1 0,1-1,0-1,-1 0,1-1,-1 0,1-1,-1 0,1-1,-1 0,0-1,0-1,-1 0,1 0,-1-1,0 0,-1-1,1-1,-2 1,1-2,-1 1,0-1,1 1,-1-1,0 0,0 0,-1-1,0 0,-1 0,0-1,-1 0,0 0,-1-1,0 1,-1-1,0 0,0 0,-2-1,0 1,0-1,-1 1,0-1,-1 0,-1-1,-5-4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39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1,'0'38,"0"42,5 12,2 0,-1-6,-1-9,3-6,1-12,-2-6,-2-7,3-2,1-3,-2-4,-2-4,-2-3,-1-6</inkml:trace>
  <inkml:trace contextRef="#ctx0" brushRef="#br0" timeOffset="236.762">621 1074,'-34'43,"-29"34,-10 8,3-1,9-9,9-19,10-12,11-10,7-6,2-3,5-5</inkml:trace>
  <inkml:trace contextRef="#ctx0" brushRef="#br0" timeOffset="407.258">0 1356,'43'19,"24"11,6 6,-1 1,-7-6,-10-3,-10-2,-7 0,-6 0,-3 1,-2 0,-1 0,1 1,-6-5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03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0,'-4'15,"-3"-1,6-7,2-9,2 0,-5 0,-2 6,0 7,0 1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04.10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 0,'0'5,"-5"2,-2 4,-4 0,5-2,2-6,8-5,8-6,1 3,-6 2,-4 6,-2 3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53.5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511 537,'-11'-3,"0"2,-1 0,1 0,-1 1,1 1,0-1,-1 2,1 0,0 0,0 1,0 0,0 1,0 0,1 1,0 0,0 1,0 0,0 1,1 0,-1 1,-8 9,0 0,1 2,1 0,1 0,1 2,1 0,0 0,-7 19,-5 13,3 0,2 1,2 1,3 1,2 0,3 1,2 1,3-1,2 2,2-45,1 0,0 0,1 1,0-1,2 0,-1 0,2-1,0 1,0-1,1 1,1-1,0-1,1 1,1-1,0 0,0-1,1 0,0 0,1-1,0 0,1-1,0 0,0 0,1-1,0-1,1 0,0-1,0 0,0-1,0-1,5 2,7-3,-1 0,1-1,0-2,0 0,0-2,0 0,-1-2,1-1,-1-1,6-3,3-3</inkml:trace>
  <inkml:trace contextRef="#ctx0" brushRef="#br0" timeOffset="295.739">991 1044,'-48'68,"2"2,3 1,4 3,-6 19,43-89,-1 0,1 0,-1 0,1 0,0 0,1 1,-1-1,1 0,-1 1,2-1,-1 1,0 0,1-1,0 1,0 0,0-1,1 1,-1-1,1 1,0-1,0 1,1-1,-1 1,1-1,0 0,0 0,1 0,-1 0,1 0,0 0,0-1,0 0,0 1,1-1,0 0,-1 0,1-1,0 1,0-1,2 1,10-2,-1 0,1 0,-1-2,0 0,1-1,-1 0,0-2,0 1,0-2,0 0,-1-1,0 0,0-1,-1-1,7-4,-8 5,0 0,-1 0,0-2,0 1,-1-1,0 0,0-1,-1-1,-1 1,0-1,0 0,-1-1,0 0,-1 0,-1-1,0 1,-1-1,0 0,0-1,-2 1,0-1,0 1,-1-1,-1-7,-2 13,-1 0,0 0,0 0,0 0,-1 0,-1 0,1 1,-1 0,0 0,-1 0,0 1,0 0,0 0,-1 0,0 1,0 0,0 0,0 1,-1 0,0 0,0 1,0-1,0 2,-1-1,1 2,0-1,-3 1,6-1,-1 1,1 1,-1-1,1 1,0 0,-1 0,1 1,-1-1,1 1,0 0,-1 1,1-1,0 1,0 0,0 1,0-1,1 1,-1 0,-1 1,-12 11</inkml:trace>
  <inkml:trace contextRef="#ctx0" brushRef="#br0" timeOffset="734.408">1331 1609,'37'-117,"-5"-1,14-99,-24 106,-17 157,16 114,-19-149,1-1,0 1,0-1,1 0,1 0,0 0,0-1,1 0,0 0,1 0,-1 0,2-1,-5-4,1-1,-1 0,1 1,-1-2,1 1,0 0,0-1,0 0,0 1,1-2,-1 1,1 0,-1-1,1 0,-1 0,1 0,0-1,0 0,-1 0,1 0,0 0,-1-1,1 1,0-1,-1-1,1 1,-1 0,4-3,-2 0,0-1,0-1,-1 1,0-1,0 0,0-1,0 1,-1-1,0 0,-1 0,1 0,-2 0,1 0,-1-1,0 1,0-1,-1 0,0 0,0 1,-1-1,0 0,-1-6,-1-156,2 145</inkml:trace>
  <inkml:trace contextRef="#ctx0" brushRef="#br0" timeOffset="1085.829">2205 705,'-33'31,"2"2,0 0,3 3,0 0,3 1,-15 30,39-66,0 1,-1-1,1 1,0-1,0 1,0 0,0 0,0 0,1-1,-1 1,0 0,1 0,0 0,-1 0,1 0,0 0,0 0,0 0,0 0,0 0,1 0,-1 0,1 0,-1 0,1 0,0 0,-1 0,1 0,0-1,0 1,0 0,1-1,-1 1,0-1,1 1,-1-1,1 1,-1-1,1 0,0 0,-1 0,1 0,0 0,0 0,0-1,0 1,-1 0,1-1,0 1,0-1,0 0,2 0,179-10,-180 11,0-1,0 1,-1 0,1 0,0 0,0 0,0 0,-1 1,1-1,-1 1,1 0,-1-1,0 1,1 0,-1 0,0 1,0-1,-1 0,1 1,0-1,-1 1,1 0,-1-1,0 1,0 0,0 0,0 0,-1 0,1 0,-1 0,0 0,1 0,-1 0,-1 0,1 0,0-1,-1 1,0 0,1 0,-1 0,0 0,0 0,-1-1,1 1,-1 0,1-1,-1 1,0-1,0 0,0 0,0 1,-16 25,0-2,-2 0,0-1,-2 0,-1-2,-1-1,-1 0,8-11</inkml:trace>
  <inkml:trace contextRef="#ctx0" brushRef="#br0" timeOffset="1328.929">2516 395,'4'43,"3"33,-1 14,-2 1,0-5,-2-8,-1-8,0-5,-1-10,-1-9,6-8,1-5,0-4,4-1,0-2,3-4,-1-2,-2-4</inkml:trace>
  <inkml:trace contextRef="#ctx0" brushRef="#br0" timeOffset="1500.831">2318 959,'39'-14,"26"-5,8 0,-5 5,-8 3,-10 10,-8 4,-12 2</inkml:trace>
  <inkml:trace contextRef="#ctx0" brushRef="#br0" timeOffset="1848.505">2967 1185,'-1'1,"0"0,1 0,-1 0,0 0,0 0,0 0,0 0,0-1,0 1,0 0,-1-1,1 1,0 0,0-1,0 0,-1 1,1-1,0 0,0 1,-1-1,1 0,0 0,-1 0,1 0,0 0,-1-1,1 1,0 0,0-1,-1 1,1-1,0 1,0-1,0 1,0-1,0 0,0 1,0-1,0 0,0 0,0 0,0 0,0 0,0 0,1 0,-1 0,0 0,1-1,-1 1,1 0,-1 0,1 0,0-1,-1 1,1 0,0-1,0 1,0 0,0 0,0-1,0 1,0 0,1-1,-1 1,1-1,-3-16,1 0,1 0,1 0,0 0,1 0,1 0,5-15,2-20,40-145,-49 195,0 1,-1 0,1 0,0 1,0-1,0 0,1 0,-1 0,0 1,1-1,-1 1,1-1,-1 1,1-1,0 1,0 0,0 0,-1 0,1 0,0 0,0 0,0 1,0-1,1 0,10 2</inkml:trace>
  <inkml:trace contextRef="#ctx0" brushRef="#br0" timeOffset="2968.951">3503 649,'-13'1,"0"1,0 0,1 1,-1 0,1 1,-1 1,1 0,0 1,1 0,0 0,0 1,0 1,1 0,0 0,0 1,1 1,0-1,1 1,0 1,0 0,1 0,1-4,1 1,0 0,1 0,-1 0,2 0,-1 1,1 0,0 0,1 0,0 0,0 0,1 0,0 0,1 0,0 1,1-1,-1 0,2 0,-1 0,1 0,1 2,1-3,0 1,0-1,1 1,-1-1,2-1,-1 1,1-1,1 0,-1 0,1-1,0 0,1 0,-1 0,1-1,0 0,4 1,-7-4,-1 1,1-1,0 0,-1-1,1 1,0-1,0 0,0 0,0 0,0-1,0 0,0 0,0 0,1-1,-1 1,0-1,0-1,-1 1,1 0,0-1,0 0,-1 0,1-1,-1 1,0-1,1 0,-1 0,-1-1,1 1,2-4,13-19,-1-1,-2 0,-1-2,-1 0,-1 0,-2-1,7-31,7-12,-24 73,-1 0,0 0,1 0,-1 0,0 0,1 0,-1 0,1 0,-1 0,0 0,1 0,-1 0,0 0,1 0,-1 0,0 0,1-1,-1 1,0 0,1 0,-1 0,0 0,0-1,1 1,-1 0,0 0,0-1,1 1,-1 0,0 0,0-1,0 1,1 0,-1-1,0 1,0 0,0-1,0 1,0 0,0-1,0 1,1 0,-1-1,0 1,0 34,0-28,0 11,2 0,0 1,0-2,2 1,0 0,1-1,0 1,2-1,6 13,-10-24,-1 1,1-1,0 0,0-1,1 1,-1 0,1-1,0 0,0 0,1 0,-1 0,1-1,0 0,0 0,0 0,0 0,0-1,1 0,-1 0,1 0,-1-1,1 0,0 0,0 0,-1-1,1 0,0 0,0 0,-1-1,6-1,-6 1,0 0,0 0,0-1,-1 1,1-1,0 0,0-1,-1 1,0-1,1 0,-1 0,0 0,-1-1,1 1,0-1,-1 0,0 0,0 0,0-1,-1 1,1-1,-1 1,0-1,0 0,-1 0,1 0,-1 0,0 0,0 0,-1 0,0 0,0 0,0 0,0-1,-9-14</inkml:trace>
  <inkml:trace contextRef="#ctx0" brushRef="#br0" timeOffset="7501.376">4181 705,'4'5,"3"11,-1 8,-2 4,5-2,-1-1,0 0,-8-4,-3-1,-1-4</inkml:trace>
  <inkml:trace contextRef="#ctx0" brushRef="#br0" timeOffset="7700.772">4124 197,'-5'24,"-1"8</inkml:trace>
  <inkml:trace contextRef="#ctx0" brushRef="#br0" timeOffset="8153.087">4491 931,'81'-332,"-76"372,21 84,-25-119,1 0,0 0,1 0,-1-1,1 1,0-1,0 0,0 0,1 0,-1 0,1-1,0 1,0-1,1 0,-1 0,0-1,1 1,0-1,-1 0,1 0,0-1,0 1,2-1,-2 0,0-1,-1 0,1-1,0 1,-1-1,1 0,0 0,-1-1,0 1,1-1,-1 0,0 0,0-1,0 1,0-1,0 0,-1 0,1 0,-1 0,0-1,0 1,0-1,0 0,0 0,-1 0,0 0,1-1,2-7,1 0,-1 0,-1 0,0-1,-1 1,0-1,-1 0,-1 0,0-4,-20-98,13 91</inkml:trace>
  <inkml:trace contextRef="#ctx0" brushRef="#br0" timeOffset="8419.353">4971 0,'14'38,"5"28,5 6,-3-3,-5-9,-4-10,-5-9,1-6,0-4,-3-3,-1-2,4-4,0-2,-2 1,-1 1,-7-3,-2 1,-2-4</inkml:trace>
  <inkml:trace contextRef="#ctx0" brushRef="#br0" timeOffset="8598.864">4801 395,'44'-10,"28"-7,6-2,1 3,-10 5,-10 3,-17 3</inkml:trace>
  <inkml:trace contextRef="#ctx0" brushRef="#br0" timeOffset="9717.607">1104 1919,'354'-53,"-33"14,233-62,50-10,-458 78,1 6,113-5,-145 15,-1-4,108-36,-43 11,139-35,-149 51,-28 2,-1 0,29-2,1 3,9-20,-161 42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9.1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0,'14'15,"5"13,0 8,-4 2,-5-1,-3-6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9.30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1,'0'0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2.8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321 309,'-27'12,"0"1,0 1,1 2,1 1,1 0,0 2,1 1,1 1,1 0,1 2,-3 6,18-19,0 0,1 1,0-1,1 1,0-1,1 1,0 0,0 0,1 0,1 0,0 0,1 0,0 0,0 0,1 2,0-8,-1 0,1-1,0 1,0-1,0 0,0 1,1-1,0 0,-1-1,2 1,-1 0,0-1,1 0,0 1,-1-1,1-1,0 1,1-1,-1 1,0-1,1 0,-1-1,1 1,0-1,-1 0,1 0,0 0,0-1,0 0,2 0,18 2</inkml:trace>
  <inkml:trace contextRef="#ctx0" brushRef="#br0" timeOffset="354.015">829 309,'-26'10,"1"2,0 1,1 1,1 1,0 2,1 0,1 1,-15 16,28-27,0 0,0 0,1 1,0 0,0 1,1-1,0 1,1 0,0 1,0 0,1-1,0 1,1 0,0 1,0-1,0 11,3-19,0 0,0 0,0 0,0 0,0 0,0 0,1 0,-1 0,1-1,-1 1,1 0,0 0,0 0,0 0,0-1,0 1,0 0,0-1,1 1,-1-1,1 1,-1-1,1 0,-1 1,1-1,0 0,0 0,-1 0,1-1,0 1,0 0,0-1,0 1,0-1,0 1,0-1,0 0,0 0,0 0,0 0,0 0,0-1,1 1,85-32,-62 16,-1-1,-1-1,-1-1,-1-1,0-1,-2-1,0-1,-1 0,-2-2,0 0,8-19,10-12,-34 56,1 1,-1-1,0 1,0 0,1-1,-1 1,0 0,0 0,0 0,0 0,0 0,0 0,0 0,0 0,0 0,-1 0,1 1,0-1,-1 0,1 1,-1-1,1 0,-1 1,0-1,1 0,-1 1,0-1,0 1,0-1,0 1,0-1,-1 0,1 1,0-1,-1 1,1-1,-1 0,2 1,-1 21</inkml:trace>
  <inkml:trace contextRef="#ctx0" brushRef="#br0" timeOffset="902.271">999 365,'4'19,"8"11,0 6,4-4,-2-3,3-5,2-8,4-6,-3-9,-4-6</inkml:trace>
  <inkml:trace contextRef="#ctx0" brushRef="#br0" timeOffset="1767.568">1366 619,'2'-53,"3"-1,2 1,2 1,2 0,9-20,6 126,-24-48,1-1,0 0,0-1,0 1,0 0,1-1,-1 1,1-1,0 0,1-1,-1 1,1-1,-1 0,1 0,0 0,0 0,0-1,1 0,-1 0,1-1,-1 1,1-1,-1 0,1-1,0 1,-1-1,1 0,0-1,-1 1,1-1,-1 0,1 0,-1-1,1 0,-1 0,0 0,3-2,5-8,-1 0,-1-1,0 0,-1-1,-1 0,0-1,-1 0,0 0,-1 0,-1-1,0 0,-2-1,1 1,-2-1,0 0,-1-10,4-86,-6 89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1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170 180,'61'180,"27"218,-70-299,24 62,-34-144</inkml:trace>
  <inkml:trace contextRef="#ctx0" brushRef="#br0" timeOffset="469.055">0 350,'7'-24,"1"2,0-1,2 1,0 0,2 1,0 1,1 0,1 0,1 1,1 1,1 1,0 0,18-13,-25 23,0 1,0-1,1 2,0 0,1 0,-1 1,1 0,-1 1,1 0,0 1,0 1,0 0,1 0,-1 1,0 1,10 1,-19-2,0 1,0 0,0 0,0 0,0 0,0 0,-1 1,1-1,0 1,-1 0,1 0,-1 0,0 0,0 0,0 0,0 1,0-1,0 1,-1-1,1 1,-1 0,1-1,-1 1,0 0,0 0,0 0,-1 0,1 0,-1 0,0 0,0 0,0 3,-12 101,11-103,-20 71,-7 70,28-141,1 1,-1 0,1-1,0 1,0-1,0 0,1 1,0-1,0 0,0 0,0 0,0 0,1 0,0 0,0-1,0 1,0-1,0 0,1 0,-1 0,1-1,0 1,0-1,0 0,0 0,0 0,1 0,-1-1,0 0,1 0,1 1,148 7,-143-9,-8-1,0 0,0 0,0 0,1 1,-1-1,0 1,0 0,1 0,-1 0,0 1,0-1,1 1,-1-1,0 1,0 0,0 0,0 1,0-1,0 1,0-1,-1 1,1 0,-1 0,1 0,-1 0,1 1,-1-1,0 1,0-1,0 1,-1 0,1 0,-1 0,1 0,-1 0,0 0,0 0,0 0,-1 1,-1 7,-2 0,1 0,-2 0,1-1,-2 1,1-1,-1 0,-1 0,0 0,0-1,-1 0,-4 5,-17 26,2 0,0-1,-3-1,-1-2,-2-1,-1-1,-5 0,-12-3,27-21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24.3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29 198,'5'29,"1"9</inkml:trace>
  <inkml:trace contextRef="#ctx0" brushRef="#br0" timeOffset="1">1 1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24.7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9 393,'-3'13,"1"0,0 0,1 0,0 0,1 1,1-1,0 0,1 1,0-1,1 0,1-1,0 1,0 0,2-1,-1 0,2 2,-5-12,0 0,-1 0,1 0,0 0,0-1,0 1,1 0,-1-1,0 1,0-1,1 0,-1 0,1 0,-1 0,1 0,-1 0,1-1,0 1,-1-1,1 0,0 0,-1 0,1 0,0 0,-1-1,1 1,0-1,-1 0,1 1,-1-1,1-1,-1 1,1 0,-1 0,0-1,0 1,0-1,0 0,1 0,65-84,-63 79,-1-1,0 1,0-1,-1 0,0 0,-1 0,0-1,0 1,0-1,-1 1,0-1,-1 1,0-1,-1 1,1-1,-2 1,1-1,-1 1,0 0,-1-1,0 1,0 0,-1 1,0-1,0 1,-1-1,0 1,0 1,-1-1,1 1,-1 0,-1 0,1 0,-3 0,4 5,1 0,0 0,0 0,-1 1,1 0,0 0,-1 0,1 0,-1 0,1 1,0 0,0 0,-1 0,1 1,0 0,0-1,0 1,1 0,-1 1,0-1,1 1,-1 0,1-1,0 2,0-1,-1 2,-15 16</inkml:trace>
  <inkml:trace contextRef="#ctx0" brushRef="#br0" timeOffset="422.249">404 393,'71'-218,"-70"215,-1 2,-1 0,1 0,0-1,0 1,0 0,0 0,0-1,0 1,0 0,0 0,1-1,-1 1,0 0,1 0,-1 0,1-1,-1 1,1 0,0 0,-1 0,1 0,0 0,0 0,0 0,-1 0,1 1,0-1,0 0,0 0,1 1,-1-1,0 1,0-1,0 1,0-1,1 1,-1 0,0-1,0 1,1 0,-1 0,0 0,0 0,1 0,-1 0,0 1,0-1,1 0,-1 0,0 1,0-1,0 1,1 0,20 33,-19-27,0 0,1 0,0 0,1-1,-1 1,1-1,0-1,1 1,-1 0,1-1,0 0,1-1,-1 0,1 0,0 0,0 0,0-1,0 0,6 1,-5-2,-1 0,1 0,0-1,0 0,0 0,0 0,0-1,0-1,0 1,0-1,0-1,-1 1,1-1,0-1,-1 1,1-1,-1-1,0 1,0-1,0-1,-1 1,1-1,-1 0,0-1,0 1,-1-1,0 0,0 0,0-1,1-3,2-7,-2 0,0-1,-1 1,-1-1,0 0,-1 0,-1 0,-1-12,0 6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0:19.69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2203,'4'-28,"51"-207,-55 233,0 1,-1-1,1 1,0-1,1 1,-1-1,0 1,0-1,1 1,-1 0,0-1,1 1,0-1,-1 1,1 0,0 0,0-1,-1 1,1 0,0 0,0 0,0 0,0 0,1 0,-1 0,0 0,0 0,1 1,-1-1,0 0,1 1,-1-1,0 1,1 0,-1-1,1 1,-1 0,1 0,-1 0,1 0,-1 0,1 0,-1 0,1 1,-1-1,0 0,1 1,-1-1,0 1,1 0,-1-1,0 1,1 0,-1 0,63 116,-59-112,0-1,0-1,0 1,1-1,-1 1,1-2,0 1,0-1,0 0,0 0,0 0,0-1,1 0,-1 0,1-1,-1 0,0 0,1 0,-1-1,1 0,-1 0,0 0,0-1,0 0,0 0,0-1,0 0,0 0,-1 0,1-1,-1 0,0 0,0 0,-1 0,1-1,-1 0,0 0,0 0,0 0,-1-1,1-2,5-10,-2 0,0 0,-1-1,0 0,-2 0,0-1,-2 1,0-1,-1 0,-1 0,0 1,-3-12,2 7</inkml:trace>
  <inkml:trace contextRef="#ctx0" brushRef="#br0" timeOffset="2532.324">3952 1808,'-5'-38,"3"-33,8-8,1 5,6 9,-1 11,3 15,4 14,-1 17,-4 8</inkml:trace>
  <inkml:trace contextRef="#ctx0" brushRef="#br0" timeOffset="2801.185">4262 1554,'12'-12,"-1"-2,0 1,-1-2,0 1,-1-1,-1-1,-1 1,0-1,-1-1,0 1,-2-1,0 0,1-11,-5 26,0 0,0 0,0-1,0 1,-1 0,1-1,-1 1,1 0,-1 0,0 0,0 0,0-1,0 1,0 0,-1 1,1-1,-1 0,1 0,-1 1,1-1,-1 1,0-1,0 1,0 0,0-1,0 1,0 0,0 0,0 1,0-1,-1 0,1 1,0-1,0 1,-1 0,1 0,0 0,-1 0,1 0,0 0,-1 1,1-1,0 1,0-1,0 1,-1 0,1 0,0 0,0 0,0 0,0 1,1-1,-1 0,0 1,0 0,1-1,-1 1,0 2,-13 10,0 1,1 0,1 1,1 1,0 0,1 1,1 0,1 1,0 0,2 0,0 0,1 1,1 1,-2 14,6-29,0 0,0 0,0 0,1 1,0-1,0 0,1 0,0 0,0 0,0 0,1 0,0 0,0 0,0-1,1 1,-1 0,2-1,-1 0,0 0,1 0,0 0,0-1,1 1,-1-1,1 0,0-1,0 1,0-1,1 0,-1 0,1 0,-1-1,1 0,0 0,0 0,0-1,0 0,0 0,0-1,0 1,1-1,-1-1,0 1,0-1,1 0,124-57,-113 46</inkml:trace>
  <inkml:trace contextRef="#ctx0" brushRef="#br0" timeOffset="1934.387">2936 1695,'-15'26,"0"1,2 1,1 0,1 0,1 1,2 0,1 1,0 3,6-31,1 0,-1 0,0 0,1 0,-1 0,1 1,0-1,-1 0,1 0,0 0,0 0,1 0,-1 1,0-1,1 0,-1 0,1 0,0 0,-1 0,1 0,0 0,0 0,1-1,-1 1,0 0,0 0,1-1,-1 1,1-1,0 0,-1 1,1-1,0 0,0 0,0 0,0 0,0 0,0 0,0-1,1 1,6-5,1 0,-1-1,0 0,0 0,-1-1,1-1,-1 1,-1-1,1 0,-1-1,0 0,-1 0,3-4,-8 10,21-27,-2-1,0-1,-3-1,0 0,-2-2,-1 1,-2-2,-2 0,-1 0,-1 0,-2-1,-2-1,-1 1,-2 0,-1-1,-2-2,2 31,0 0,0 0,0 1,-1-1,0 0,-1 0,0 1,0-1,0 1,-1-1,-1 1,1 0,-1 0,0 0,0 1,-1 0,0-1,0 2,0-1,-1 0,0 1,0 0,0 1,-4-3,4 8,-1 1,1-1,0 1,0 0,0 1,1-1,-1 1,0 0,1 1,0-1,0 1,0 0,0 0,1 1,-1-1,1 1,0 0,1 0,-1 0,1 1,0 0,0-1,1 1,0 0,0 0,0 0,1 0,-1 1,-5 21,1 0,1 0,1 0,2 0,1 1,1-1,1 1,2-1,2 10,-4-25,1 0,1-1,0 1,0 0,2-1,-1 0,1 0,1 0,0-1,1 0,0 0,1 0,0-1,0 0,1-1,1 0,0 0,0-1,0 0,1-1,0 0,0-1,1 0,0-1,4 2,2-2,-1 0,1-1,0-1,0 0,0-2,0 0,0-1,0 0,0-2,0 0,0-1,0-1,0-1,12-5,-3-1,-3 1</inkml:trace>
  <inkml:trace contextRef="#ctx0" brushRef="#br0" timeOffset="2096.221">3641 1498,'0'38,"0"23,5 0,1-10</inkml:trace>
  <inkml:trace contextRef="#ctx0" brushRef="#br0" timeOffset="2280.59">3614 1328,'-5'-9,"-2"5,1 5</inkml:trace>
  <inkml:trace contextRef="#ctx0" brushRef="#br0" timeOffset="1147.547">1383 1752,'-7'39,"1"2,1-1,3 0,1 1,2-1,4 16,-6-53,1 1,0-1,0 0,0 1,0-1,0 0,1 1,0-1,-1 0,1 1,1-1,-1 0,0 0,1 0,-1 0,1 0,0 0,0-1,0 1,0-1,1 1,-1-1,1 0,-1 0,1 0,0 0,0 0,0 0,0-1,0 0,0 1,0-1,0 0,1-1,-1 1,0 0,1-1,-1 0,0 0,1 0,-1 0,0-1,1 1,1-1,6-7,0-1,0 0,-1 0,0-1,-1-1,0 0,0 0,-1 0,-1-1,0 0,-1-1,1-2,2 0,88-188,-97 202,-1 1,1-1,0 0,0 0,0 1,-1-1,1 0,0 0,0 1,0-1,0 0,0 0,0 0,0 1,1-1,-1 0,0 0,0 1,1-1,-1 0,0 1,1-1,-1 0,0 1,1-1,-1 0,1 1,-1-1,1 1,0-1,-1 1,1-1,0 1,-1-1,1 1,0 0,-1-1,1 1,0 0,0 0,-1-1,1 1,0 0,0 0,-1 0,1 0,0 0,0 0,0 0,-1 0,1 1,0-1,0 0,-1 0,1 0,0 1,-1-1,1 1,0-1,-1 0,1 1,0-1,-1 1,1-1,-1 1,1 0,26 140,63 296,-85-258,-6-176,0 0,0 0,0 0,0 0,-1 0,1 0,-1-1,0 1,0-1,0 1,0-1,0 1,-1-1,1 0,-1 0,1 0,-1-1,0 1,1-1,-1 1,0-1,0 0,0 0,0 0,0-1,-1 1,1-1,0 1,0-1,0 0,0 0,-1 0,1-1,0 1,0-1,0 0,0 0,0 0,0 0,0 0,0-1,0 0,1 1,-1-1,1 0,-1 0,1 0,0 0,-1-1,1 1,0-1,1 1,-3-3,-2-2,0 0,1 0,0-1,0 1,0-1,1 0,0 0,1-1,0 1,0-1,0 0,1 0,1 0,0 0,0 0,0 0,1 0,1 0,0 0,0 0,0 0,1 0,1 0,2-8,46-68,-34 61</inkml:trace>
  <inkml:trace contextRef="#ctx0" brushRef="#br0" timeOffset="1400.668">2033 1865,'38'-15,"32"-14,14-7,-3 3,-10 2,-12 6,-12 3,-9 5,-11 5</inkml:trace>
  <inkml:trace contextRef="#ctx0" brushRef="#br0" timeOffset="-2135.155">2626 934,'57'-145,"64"-113,-62 159,-59 98,0 0,0 1,1-1,-1 0,0 1,0-1,1 0,-1 1,0-1,1 1,-1-1,1 0,-1 1,1-1,-1 1,1-1,-1 1,1 0,-1-1,1 1,0 0,-1-1,1 1,0 0,-1-1,1 1,0 0,-1 0,1 0,0 0,-1 0,1 0,0 0,0 0,-1 0,1 0,0 0,-1 0,1 1,0-1,-1 0,1 0,0 1,-1-1,1 0,-1 1,1-1,0 1,-1-1,1 1,-1-1,1 1,-1-1,0 1,1-1,-1 1,0 0,1-1,-1 1,0-1,1 1,-1 0,0 0,12 45,-13-43,1 0,-1 0,1 0,0 1,0-1,1 0,-1 0,1 0,-1 0,1 0,0 0,0 0,0 0,0-1,1 1,-1 0,1-1,0 1,0-1,0 1,0-1,0 0,0 0,0 0,1 0,-1 0,1 0,0-1,-1 1,1-1,0 0,0 0,0 0,0 0,3 0,3-3,0 0,1-1,-1-1,0 0,-1 0,1-1,-1 1,0-2,0 1,0-1,-1-1,0 1,0-1,-1-1,0 1,1-2,-4 6,107-130,-109 132,-1 1,1-1,-1 1,1-1,0 1,-1-1,1 1,0-1,0 1,-1 0,1-1,0 1,0 0,0 0,-1 0,1-1,0 1,0 0,0 0,-1 0,1 1,0-1,0 0,0 0,0 0,-1 0,1 1,0-1,0 0,-1 1,1-1,0 1,-1-1,1 1,0-1,-1 1,1-1,0 1,-1 0,1-1,-1 1,0 0,1-1,-1 1,1 0,-1 0,0-1,0 1,1 0,-1 0,0 0,0-1,0 1,0 0,0 0,0 0,0-1,0 1,0 1,4 58,-4-55,-2 0,1 0,1 1,-1-1,1 1,0-1,0 1,0-1,1 1,0-1,0 1,0-1,1 0,0 0,0 1,0-1,1 0,-1-1,1 1,0 0,1-1,-1 0,1 0,0 0,0 0,0 0,0-1,1 0,-1 0,1 0,0 0,0-1,0 0,1 0,42-4,-30-5</inkml:trace>
  <inkml:trace contextRef="#ctx0" brushRef="#br0" timeOffset="-1873.583">3585 284,'-1'22,"1"-1,1 1,1-1,0 1,2-1,1 0,0 0,2 0,0-1,1 0,8 13,-14-30,0 1,0-1,1 1,-1-1,1 0,0 1,0-1,0-1,0 1,1 0,-1-1,1 0,0 0,-1 0,1 0,0 0,0-1,0 0,0 0,0 0,1 0,-1 0,0-1,0 0,0 0,1 0,-1-1,0 1,0-1,0 0,0 0,0 0,0-1,0 1,0-1,0 0,0 0,-1-1,1 1,-1-1,0 0,0 1,0-1,0-1,2-2,-1-1,0 0,-1-1,0 1,0-1,-1 0,0 1,0-1,-1 0,0 0,0-1,-1 1,0 0,0 0,-1 0,0 0,-1 0,1 0,-2 0,1 0,-1 1,0-1,-1 1,1 0,-2 0,1 0,-1 0,0 1,0 0,0 0,-1 0,0 0,-1 1,1 0,-1 1,0-1,0 1,0 1,0-1,-1 1,-6-2,-9 0</inkml:trace>
  <inkml:trace contextRef="#ctx0" brushRef="#br0" timeOffset="-1567.904">3952 171,'110'281,"-73"-218,-37-61,1-1,0 1,0-1,0 0,0 0,0 1,0-1,0 0,0 0,0 0,1 0,-1 0,0 0,1-1,-1 1,1 0,-1-1,1 1,-1-1,1 1,-1-1,1 0,-1 0,1 0,0 0,-1 0,1 0,-1 0,1 0,0 0,-1-1,1 1,-1-1,1 1,-1-1,0 0,1 1,-1-1,1 0,-1 0,0 0,0 0,4-6,0 0,-1-1,0 1,-1-1,1 0,-2 0,1 0,-1 0,0 0,-1-1,1-1,4-19,39-118,-37 123</inkml:trace>
  <inkml:trace contextRef="#ctx0" brushRef="#br0" timeOffset="-1237.569">4432 284,'14'0,"1"-1,-1 0,0-1,1 0,-1-2,0 1,-1-2,1 0,-1 0,0-1,0-1,0 0,-1-1,0 0,-1-1,0-1,0 1,-1-2,0 1,5-9,-12 15,-1 1,0-1,0 0,0 0,-1 1,0-1,1 0,-1 0,-1-1,1 1,0 0,-1 0,0 0,0 0,0-1,-1 1,1 0,-1 0,0 0,0 0,-1 0,1 0,-1 0,0 1,0-1,0 0,0 1,-1-1,1 1,-1 0,0 0,0 0,0 0,0 1,-1-1,1 1,-1 0,1 0,-1 0,0 0,0 0,0 1,0 0,0 0,0 0,0 0,0 1,0 0,0 0,-1 0,1 0,-3 1,1 1,0 1,1 0,-1 0,0 0,1 1,0 0,0 0,0 0,0 1,1 0,-1-1,1 2,1-1,-1 0,1 1,0 0,0-1,0 1,-1 6,-26 124,27-124,1 0,1 1,0-1,1 1,0 0,1-1,0 1,1-1,0 0,1 1,0-1,1 0,1 0,0-1,0 0,1 1,1-2,0 1,0-1,1 0,0-1,1 1,0-2,0 1,1-1,0-1,0 0,3 1,6 1,1-1,0-1,1-1,0-1,-1 0,20 0,-10-2</inkml:trace>
  <inkml:trace contextRef="#ctx0" brushRef="#br0" timeOffset="-4357.534">282 679,'-14'21,"1"1,0 1,2 0,0 1,2 0,1 1,0 0,2 0,-1 12,6-34,-1 1,1 0,0-1,-1 1,2 0,-1 0,0 0,1 0,0 0,0 0,0 0,0 0,1 0,0 0,0 0,0-1,0 1,0 0,1 0,-1-1,1 1,0-1,0 1,1-1,-1 0,1 0,-1 0,1 0,0 0,0-1,0 1,1-1,-1 0,0 0,3 1,2-2,0 0,1-1,-1 0,1 0,0 0,-1-1,0-1,1 1,-1-1,0-1,0 1,0-1,0-1,0 0,-1 0,0 0,1-1,-2 0,1 0,0-1,-1 0,0 0,-1 0,1-1,-1 0,-1 0,1 0,-1-1,0 1,-1-1,0 0,0 0,-1-1,0 1,0 0,0-6,0 6,0 0,-1-1,1 0,-2 1,1-1,-1 1,-1-1,1 0,-2 1,1-1,-1 1,0-1,-1 1,0 0,0 0,-1 0,0 0,0 1,-1 0,0-1,0 2,0-1,-1 1,0-1,-1 2,1-1,-1 1,-5-3,-10 1</inkml:trace>
  <inkml:trace contextRef="#ctx0" brushRef="#br0" timeOffset="-3922.617">622 1018,'149'-309,"-112"254,-36 55,1 1,-1-1,0 1,0-1,0 1,0 0,0 0,0-1,-1 1,1 0,0 0,0 0,0 0,-1 0,1 0,-1 0,1 0,-1 0,1 0,-1 0,1 0,-1 0,0 0,0 1,1-1,-1 0,0 0,0 0,0 0,0 1,-1-1,1 0,0 0,0 0,-1 0,1 1,0-1,0 18,-1-13,0 0,1 1,0-1,0 0,1 0,0 0,0 0,0 0,0 0,1 0,0 0,0 0,1-1,0 1,0-1,0 0,1 0,-1 0,1 0,0 0,1-1,-1 0,2 1,-2-3,1 0,-1 0,1 0,0-1,0 0,0 0,0 0,0 0,0-1,0 0,0 0,0-1,0 1,0-1,0 0,0 0,-1-1,1 1,0-1,-1 0,1 0,-1-1,1 1,-1-1,0 0,0 0,-1-1,1 1,-1-1,1 1,-1-1,0 0,0-1,-1 1,1 0,-1-1,0 1,0-1,-1 0,1 0,-1 0,0 1,-1-1,1 0,-1-5,23-91,-19 81</inkml:trace>
  <inkml:trace contextRef="#ctx0" brushRef="#br0" timeOffset="-3539.396">1271 30,'25'293,"-5"-49,-15-216,-1 0,-2 1,0-1,-2 1,-2-1,0 1,-7 26,3-31</inkml:trace>
  <inkml:trace contextRef="#ctx0" brushRef="#br0" timeOffset="-3017.101">1553 510,'-1'2,"-6"23,0 1,1 0,2 0,1 0,1 0,1 0,1 1,3 21,-3-45,0-1,0 0,1 0,-1 0,1 1,-1-1,1 0,0 0,-1 0,1 0,1 0,-1 0,0 0,0 0,1 0,-1 0,1-1,-1 1,1-1,0 1,-1-1,1 0,0 1,0-1,0 0,0 0,0 0,0-1,0 1,1 0,-1-1,0 0,0 1,1-1,-1 0,0 0,0 0,1 0,-1-1,0 1,0 0,0-1,1 0,-1 0,0 1,0-1,0 0,0-1,0 1,0 0,1-2,10-10,-1 0,0-1,-1-1,-1 0,0-1,-1 0,0 0,-2-1,0 0,0 0,37-76,-44 93,0-1,1 0,-1 1,0-1,0 1,1-1,-1 1,1-1,-1 1,0-1,1 1,-1 0,1-1,-1 1,1 0,-1-1,1 1,-1 0,1-1,-1 1,1 0,0 0,-1 0,1-1,-1 1,1 0,0 0,-1 0,1 0,-1 0,1 0,0 0,-1 1,1-1,-1 0,1 0,0 0,-1 1,1-1,-1 0,1 0,-1 1,1-1,-1 0,1 1,-1-1,1 1,-1-1,0 1,1-1,-1 1,0-1,1 1,-1-1,0 1,0-1,1 1,-1 0,0-1,0 1,0-1,0 1,0 0,0-1,0 1,13 42,21 120,48 138,-70-259,-6-23,-1 1,-1-1,-1 1,0 0,-2-1,0 1,-1 0,-2 0,0 0,0 0,-2-1,-1 3,4-20,1 0,-1 0,0 0,1-1,-1 1,0 0,0-1,0 1,0-1,0 1,-1-1,1 1,0-1,-1 0,1 0,-1 0,1 0,-1 0,0 0,1 0,-1 0,0 0,0-1,1 1,-1-1,0 1,0-1,0 0,0 0,0 0,0 0,1 0,-1 0,0 0,0-1,0 1,0-1,1 1,-1-1,0 0,0 0,1 0,-1 0,0 0,1 0,-1 0,1 0,0 0,-1-1,1 1,0-1,0 1,0-1,0 1,0-1,0 0,0 0,0-1,-10-17,1-1,1-1,1 1,0-1,2-1,1 1,1-1,-2-23,6 45,-2-15,1 0,1 0,0 0,1 0,0 0,2 0,0 0,1 1,0-1,1 1,4-7,0 2</inkml:trace>
  <inkml:trace contextRef="#ctx0" brushRef="#br0" timeOffset="3734.939">4855 1159,'-13'3,"0"1,1 1,-1 0,1 1,0 0,1 1,-1 0,1 1,1 0,0 1,0 0,0 0,1 1,1 1,-1-1,2 1,0 1,0-1,1 1,0 0,1 1,0 0,1-1,1 1,-2 12,5-20,0 0,0 0,0-1,1 1,0 0,0-1,0 1,1-1,-1 1,1-1,0 0,0 1,1-1,-1 0,1 0,0-1,0 1,0-1,0 1,1-1,-1 0,1 0,0 0,0-1,0 0,0 1,1-1,-1-1,0 1,1-1,-1 1,1-1,1 0,10 2,0-1,1 0,-1-1,0-1,1 0,-1-1,0-1,1-1,2-1,61-31,-62 19</inkml:trace>
  <inkml:trace contextRef="#ctx0" brushRef="#br0" timeOffset="4218.312">5306 538,'-4'98,"4"1,5-1,15 89,34 101,-50-264,-4-20,0 0,-1 0,1 0,1 0,-1 1,1-1,-1 0,1 0,1 0,-1 0,0 0,1 0,0-1,0 1,0 0,0-1,1 1,-1-1,1 0,0 0,0 0,0 0,0-1,1 1,-1-1,1 1,-1-1,1-1,3 2,6-4</inkml:trace>
  <inkml:trace contextRef="#ctx0" brushRef="#br0" timeOffset="4468.949">5137 1102,'38'-9,"33"-9,8 0,-4 2,-11 4,-10 4,-10 4,-8-3,-5 0,-8 2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19:4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1019 690,'-97'334,"-75"175,159-469,9-31,0 1,0 0,1-1,0 1,1 1,0-1,1 0,0 0,0 1,1-1,1 0,-1 1,2-1,1 5,1-11,0 1,0-2,1 1,-1 0,1-1,0 0,0 0,1-1,-1 1,1-1,-1 0,1 0,-1-1,1 0,0 0,0 0,0-1,0 0,-1 0,1 0,0-1,0 0,0 0,3-1,11 1,239-32,-244 32,-4 2,0-1,1-1,-1 0,0 0,0-1,0-1,0 0,-1 0,10-5,-2-3</inkml:trace>
  <inkml:trace contextRef="#ctx0" brushRef="#br0" timeOffset="514.108">1554 916,'8'-11,"0"-1,0 1,1 1,1-1,0 2,0-1,1 1,0 1,0 0,1 1,0 0,0 0,1 2,0-1,0 2,0 0,1 0,0 1,-1 1,1 0,0 1,0 0,0 2,0-1,0 2,-1-1,7 3,-16-3,0-1,0 1,-1 0,1 0,-1 0,1 0,-1 0,1 1,-1 0,0 0,1 0,-1 0,0 0,0 0,-1 1,1 0,0-1,-1 1,0 0,0 0,0 1,0-1,0 0,0 0,-1 1,0-1,0 1,0 0,0-1,0 1,-1 0,1 0,-1-1,0 1,0 0,-1 0,1-1,-1 1,0 0,0-1,0 1,0 0,-6 14,0 1,-2-1,0 0,-1-1,-1 0,0 0,-2-1,0-1,0 0,-13 10,-3 7,-22 23,2 3,2 2,4 2,-23 43,62-99,1 0,1 0,-1 0,1 0,0 0,0 0,1 0,0 1,0-1,0 1,1-1,0 1,0-1,1 0,-1 1,1-1,1 1,-1-1,1 0,1 0,-1 0,1 0,0 0,0 0,0-1,1 0,0 0,0 0,0 0,1 0,0-1,0 0,0 0,2 2,11 5,1-1,0 0,0-2,1 0,0-1,1-1,-1-1,1-1,9 1,-19-5,1-1,-1 1,0-2,0 0,0 0,0-1,0-1,0 1,-1-2,0 1,0-2,0 1,0-1,-1-1,0 0,0 0,-1 0,0-1,3-4,10-8</inkml:trace>
  <inkml:trace contextRef="#ctx0" brushRef="#br0" timeOffset="798.878">2598 719,'-18'34,"0"1,3 1,1 0,1 1,2 0,2 1,2 0,1 1,2-1,1 1,2 0,4 33,-28 312,30-272,2-94</inkml:trace>
  <inkml:trace contextRef="#ctx0" brushRef="#br0" timeOffset="5334.094">199 98,'34'135,"-22"-35,-4 0,-5 0,-4 1,-4-1,-18 93,14-106,-118 758,50-521,74-311,0-1,0-1,1 1,1-1,0 1,0 0,1 0,1 0,0-1,0 1,1 0,-1-10,0 0,0 0,0 0,0-1,0 1,0 0,1 0,-1-1,0 1,1-1,0 1,-1-1,1 0,0 0,0 0,-1 0,1 0,0 0,0 0,0 0,0-1,0 1,0-1,0 1,1-1,-1 0,0 0,0 0,0 0,0 0,0-1,0 1,0-1,2 0,75-27,-65 21,129-26,630-74,13 10,-321 48,143-45,-271 34,-248 49,-88 10,1-1,-1 1,0 0,-1-1,1 1,0-1,0 0,-1 1,1-1,-1 0,1 1,-1-1,0 0,1 1,-1-1,0 0,0 0,0 1,-1-1,1 0,0 0,-1 1,1-1,-1 0,1 1,-1-1,0 1,0-1,0 1,0-1,0 1,0-1,0 1,0 0,0 0,-1 0,1-1,0 1,-1 0,1 1,-1-1,1 0,-2 0,-10-16,3-5,1-1,1-1,1 1,1-1,1-1,1 1,2-1,0-13,-3-117,8 0,6 0,7 0,7 1,60-367,-80 503,-1-1,0 0,-1 0,-1 0,-1 0,-1 0,-1 1,0-1,-4-10,4 24,-1 0,1 0,-1 1,0-1,0 1,-1 0,1 0,-1 1,0-1,0 1,0 0,0 1,0-1,-1 1,1 0,-1 0,1 1,-1-1,0 1,0 0,0 1,0 0,1 0,-1 0,0 0,0 1,0 0,0 1,1-1,-1 1,-21-1,-406 14,63 3,-72-18,-42 0,223 14,1 12,-159 39,-18 17,436-81,-17 4,20 0,39-9,-18-3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2:35.2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10123 1210,'-124'-80,"63"38,-2 2,-2 3,-1 3,-43-14,-262-88,357 132,-489-137,-24 18,-29 10,-141-10,15 10,515 86,-177-29,-308-9,378 52,-33-2,-56 16,-190 36,-34 28,233-10,-181 57,-294 98,273-15,501-174,1 2,2 2,0 3,2 1,1 3,2 2,1 2,2 2,-31 35,50-47,1 2,2 0,0 1,2 2,2 0,0 1,2 1,2 0,1 1,1 1,1 3,4-11,1 0,2 1,0 0,2-1,1 1,1 0,1 0,2 0,3 15,7-2,1 0,2 0,2-2,2 0,1-1,3-1,0-1,2-2,2 0,1-2,2-1,0-1,2-2,2-1,0-2,25 13,44 29,3-5,2-5,3-5,6-2,130 33,4-11,2-10,120 7,695 100,-139-29,-630-99,1-14,1-13,1-13,242-33,-61-19,-4-22,141-52,-31-43,-416 119,-2-9,-2-6,-4-8,145-87,-239 119,-2-3,-2-2,-3-4,-1-2,-3-4,-2-1,16-24,-47 47,-2 0,-1-2,-2-1,-2-1,-1 0,-2-2,-1 0,7-29,-14 26,-2 0,-2 0,-2 0,-1 0,-3-1,-1 1,-2-1,-2 1,-2 0,-1 1,-3-1,-3-5,-3-3,-3 1,-1 1,-3 1,-2 0,-2 2,-1 2,-3 0,-1 2,-3 2,0 1,-3 2,-1 1,-29-18,7 8,9 9</inkml:trace>
  <inkml:trace contextRef="#ctx0" brushRef="#br0" timeOffset="2579.858">1487 3327,'-8'8,"0"1,0 0,1 0,0 0,1 1,0 1,0-1,1 1,0 0,1 0,0 2,1-4,-98 350,62-196,36-144,10-25,12-30,202-482,-115 317,-106 200,0 0,1 0,-1 0,0-1,1 1,0 0,-1 0,1 0,0 0,-1 0,1 0,0 0,0 1,0-1,0 0,0 0,0 1,0-1,0 0,0 1,0-1,0 1,0-1,0 1,1 0,-1-1,0 1,0 0,0 0,1 0,-1 0,0 0,0 0,0 0,1 1,-1-1,0 0,0 1,0-1,0 0,0 1,1 0,-1-1,0 1,0 0,0-1,-1 1,1 0,0 0,0 0,0 0,0 0,-1 0,1 0,-1 0,1 0,0 0,-1 0,0 0,1 0,-1 0,0 1,5 18,-1 1,-1-1,-1 1,0-1,-2 1,-2 20,1-4,-1 251,35-189,-32-97,0 0,0 0,0 0,0 0,0 0,1-1,-1 1,1 0,-1-1,1 1,0-1,0 1,0-1,-1 0,1 0,0 0,0 0,1 0,-1 0,0 0,0-1,0 1,1-1,-1 0,0 1,0-1,1 0,-1-1,0 1,0 0,1 0,-1-1,0 0,0 1,0-1,0 0,0 0,0 0,0 0,0 0,0-1,0 1,1-1,12-14,0-1,0 0,-2 0,0-1,-1-1,-1 0,-1-1,7-20,9-12,110-255,-136 306,0 1,0-1,-1 1,1-1,0 0,0 1,0-1,0 0,0 1,-1-1,1 0,0 1,1-1,-1 0,0 1,0-1,0 0,0 1,0-1,1 1,-1-1,0 0,1 1,-1-1,0 1,1-1,-1 1,0-1,1 1,-1-1,1 1,-1-1,1 1,0 0,-1-1,1 1,-1 0,1-1,0 1,-1 0,1 0,-1 0,1-1,0 1,-1 0,1 0,0 0,-1 0,1 0,0 0,-1 0,1 1,0-1,-1 0,1 0,0 0,-1 1,1-1,-1 0,1 1,3 44,-7 59,0-61,2 0,2 0,1 0,3 0,8 36,51 56,-38-97,-13-25</inkml:trace>
  <inkml:trace contextRef="#ctx0" brushRef="#br0" timeOffset="2915.799">2418 3383,'-1'36,"0"0,3 0,1 0,2 0,1-1,2 0,1 0,5 8,-10-35,0 0,1 0,0 0,0-1,1 0,0 0,0 0,1-1,0 1,0-2,0 1,1-1,0 0,0-1,0 0,1 0,5 1,-9-3,0 0,1-1,-1 1,0-1,1-1,-1 1,1-1,-1 0,1 0,0-1,-1 1,0-1,1-1,-1 1,0-1,1 1,-1-2,0 1,0 0,0-1,-1 0,1 0,-1-1,0 1,0-1,0 0,0 0,0 0,0-2,13-23,-2-1,-1-1,-1 0,-1-1,-2 0,-1-1,-2 0,-1 0,-2-1,-1 0,-2 0,-1 1,-4-26,-2 25,0 29</inkml:trace>
  <inkml:trace contextRef="#ctx0" brushRef="#br0" timeOffset="3299.83">3377 3299,'-14'1,"1"0,0 1,-1 1,1 0,0 1,0 0,1 1,-1 0,1 1,0 1,1 0,-1 0,1 1,1 1,0 0,0 0,-5 7,13-14,0 1,0-1,1 1,-1 0,1 0,0 0,0 0,0 0,0 0,0 0,1 0,-1 0,1 0,0 0,0 0,0 0,0 0,0 0,1 1,-1-1,1 0,0 0,0 0,0-1,1 1,-1 0,1 0,-1 0,1-1,0 1,0-1,0 0,0 1,0-1,1 0,-1 0,1 0,-1-1,1 1,0-1,0 1,-1-1,1 0,0 0,0 0,0 0,2-1,40 21,-37-20,-1 1,0 0,0 1,0 0,-1 0,1 0,0 1,-1 0,0 0,0 1,0-1,-1 1,0 0,1 1,-2 0,1-1,-1 1,0 1,0-1,0 1,-1-1,0 1,-1 0,2 4,-6-3,1 0,-2 0,1 0,-1 0,0 0,0-1,-1 0,0 1,0-1,-1-1,0 1,0-1,-1 0,0 0,0 0,0-1,0 0,-8 4,-3 6,0-2,-1 0,-1-1,0-1,-1-1,0-1,-1 0,1-2,-2 0,-10 1,9-7,4-4</inkml:trace>
  <inkml:trace contextRef="#ctx0" brushRef="#br0" timeOffset="3563.461">3857 3186,'-10'33,"-2"26,-1 8,4-3,2-8,2-3,3-6,1-7,1 0,5-2,2-3,0-2,-1-2,-3-2,0-1,-7-5,-2-1,0-6</inkml:trace>
  <inkml:trace contextRef="#ctx0" brushRef="#br0" timeOffset="3818.461">3547 3355,'43'-14,"48"-10,18-1,-5 5,-10 4,-12 6,-14 4,-15 4,-12 1,-7 2,-10 0</inkml:trace>
  <inkml:trace contextRef="#ctx0" brushRef="#br0" timeOffset="4664.999">5268 3383,'0'-1,"-1"-1,0 1,0-1,0 1,1 0,-1 0,-1-1,1 1,0 0,0 0,0 0,0 0,-1 0,1 0,-1 1,1-1,0 0,-1 1,1-1,-1 1,1-1,-1 1,0 0,1 0,-1-1,1 1,-1 0,0 1,1-1,-1 0,1 0,-1 1,1-1,-2 1,-14 3,0 1,0 1,1 1,0 0,0 1,1 0,-7 6,-21 10,-72 45,115-69,-1 1,1-1,-1 1,1-1,0 1,-1 0,1-1,-1 1,1 0,0-1,0 1,-1 0,1-1,0 1,0 0,0 0,0-1,0 1,0 0,0 0,0-1,0 1,0 0,0-1,1 1,-1 0,0 0,0-1,1 1,-1 0,0-1,1 1,-1-1,1 1,-1 0,1-1,-1 1,1-1,-1 1,1-1,0 0,-1 1,1-1,0 0,-1 1,1-1,0 0,-1 1,1-1,0 0,-1 0,1 0,0 0,41 9,98-2,-139-7,0 1,0-1,0 1,0-1,0 1,0-1,-1 1,1 0,0-1,0 1,0 0,-1 0,1 0,-1 0,1-1,0 1,-1 0,1 0,-1 0,0 0,1 0,-1 0,0 0,0 0,0 0,1 1,-1-1,0 0,0 0,-1 0,1 0,0 0,0 0,0 0,-1 0,1 0,-1 0,1 0,0 0,-1 0,0 0,1 0,-1 0,0-1,1 1,-1 0,0 0,0 0,-41 43,37-40,-174 163,172-161,-3 0,1 1,0 0,0 1,1 0,0 1,1 0,0 0,0 0,1 1,0 0,1 0,0 0,-3 8,8-15,0-1,0 1,0 0,0-1,0 1,0-1,1 1,-1-1,1 1,0-1,0 0,0 1,0-1,0 0,0 1,1-1,-1 0,1 0,-1 0,1 0,0-1,0 1,0 0,0-1,0 1,0-1,0 0,0 0,1 1,-1-1,1-1,-1 1,2 0,85 3,-66-10,-1-1,0 0,0-2,-1-1,0-1,-1 0,0-1,-1-2,0 0,10-10,-16 9</inkml:trace>
  <inkml:trace contextRef="#ctx0" brushRef="#br0" timeOffset="5095.397">5946 3355,'-40'10,"0"2,1 1,1 2,0 1,1 3,1 1,1 1,1 2,-8 8,33-23,0 0,0 1,1 0,0 0,1 1,0 0,1 1,-1-1,2 1,0 0,0 1,-2 11,5-17,1 0,0 0,0 0,0 0,1 0,0 1,0-1,1 0,-1 0,1 0,1 0,-1 0,1 0,0 0,0 0,1-1,0 1,0-1,0 0,1 0,0 0,-1 0,2 0,-1-1,1 0,-1 0,7 4,0 0,0-1,1 0,-1-1,1-1,1 0,-1 0,1-2,-1 1,1-1,0-1,1-1,-1 1,0-2,0 0,0-1,11-1,3-2,0-2,0 0,0-2,-1 0,0-2,-1-1,0-2,0 0,-2 0,-13 10,0-2,0 1,0-2,0 1,-1-1,0-1,0 1,-1-2,1 1,-2-1,1 0,-1-1,0 0,-1 0,0 0,-1-1,0 0,0 0,-1 0,2-6,-4 6,0 1,-1-1,0 0,-1 1,0-1,-1 0,0 1,0-1,-1 1,0-1,-1 1,0 0,0 0,-1 0,0 0,0 1,-1-1,-1 1,1 0,-1 1,0-1,-1 1,0 1,0-1,-1 1,-3-2,0 1,0 1,-1 1,0 0,1 0,-2 1,1 1,0 0,-1 1,1 0,-1 1,0 0,0 1,1 1,-1 0,0 0,-7 3,-9 3</inkml:trace>
  <inkml:trace contextRef="#ctx0" brushRef="#br0" timeOffset="5347.795">5861 3609,'5'24,"6"23,1 7,4 0,3-5,-1-5,2-6,1-5,2-7,3-9,-4-2,-6-4</inkml:trace>
  <inkml:trace contextRef="#ctx0" brushRef="#br0" timeOffset="7150.322">6539 3440,'0'363,"21"-251,-20-109,0-1,0 1,0 0,0-1,1 1,-1-1,1 0,0 1,-1-1,1 0,0 0,0 0,1 0,-1 0,0-1,1 1,-1 0,1-1,-1 0,1 0,-1 0,1 0,0 0,0 0,0-1,-1 1,1-1,0 0,0 0,0 0,0 0,0-1,-1 1,1-1,0 1,0-1,0 0,8-6,0 0,-1 0,0 0,-1-1,0-1,0 0,-1 0,0-1,0 1,-1-2,5-10,-9 17,17-24,-3 0,0-2,-2 0,-1 0,-1-1,-1-1,-3 0,0-1,-2 0,-1 0,-2 0,0-24,-5 27,1 5</inkml:trace>
  <inkml:trace contextRef="#ctx0" brushRef="#br0" timeOffset="7749.833">6990 3892,'419'-631,"-407"609,-10 17,0 0,0 0,0 1,1-1,0 1,0-1,0 1,0 0,1 0,0 1,0-1,0 1,0 0,0 0,2-1,-5 5,0-1,1 1,-1 0,0 0,0-1,1 1,-1 0,0 0,0 0,0 0,0 0,0 1,0-1,0 0,-1 0,1 1,0-1,-1 0,1 1,-1-1,1 0,-1 1,0-1,1 1,-1-1,0 1,0-1,0 1,0-1,0 1,-1-1,1 1,0-1,-1 1,1-1,-1 1,-52 442,52-432,0 0,1-1,1 1,0 0,1 0,0-1,0 1,1-1,1 0,0 0,2 3,-4-33,-11-2,-1 1,-1 1,-1 0,0 0,-2 1,0 1,-1 0,-1 1,0 1,-1 0,0 1,-2 1,1 1,-2 0,-10-3,2 1,4 4</inkml:trace>
  <inkml:trace contextRef="#ctx0" brushRef="#br0" timeOffset="8117.829">7978 3073,'-111'289,"57"-133,39-118,-27 103,41-138,1 0,-1 0,1 0,0 0,0 0,0 0,1 0,-1 0,1-1,0 1,-1 0,1 0,0 0,1-1,-1 1,0 0,1-1,0 0,-1 1,1-1,0 0,0 0,0 0,0 0,1 0,-1 0,1-1,-1 1,1-1,-1 1,1-1,0 0,0 0,-1 0,1-1,0 1,0-1,0 1,2-1,118-14,-119 13,179-59,-164 54</inkml:trace>
  <inkml:trace contextRef="#ctx0" brushRef="#br0" timeOffset="11687.666">8768 3073,'12'-10,"1"0,1 1,-1 1,1 1,1 0,-1 0,1 1,6-1,10-4,-11 3,1 1,-1 2,1 0,0 1,1 1,-1 1,0 1,1 1,-1 0,4 2,-22-2,-1 0,1 0,0 0,-1 0,1 0,0 1,-1-1,1 1,-1 0,1-1,-1 1,1 0,-1 1,0-1,1 0,-1 1,0-1,0 1,0 0,0-1,0 1,0 0,-1 0,1 1,-1-1,1 0,-1 0,0 1,0-1,0 1,0-1,0 1,-1-1,1 1,-1-1,1 1,-1 0,0-1,0 1,0 0,0-1,-1 2,-90 97,61-75,-79 67,-67 70,172-160,0 0,1 0,0 0,0 1,0-1,0 1,0-1,1 1,0 0,0 0,0 0,0 0,0 1,1-1,0 0,0 1,0-1,0 1,1-1,0 1,0-1,0 1,0-1,1 1,-1-1,1 1,1-1,-1 0,0 1,1-1,0 0,1 2,5 2,-1-1,1 0,1 0,0-1,0 0,0 0,0-1,1-1,0 1,0-2,0 1,8 1,-16-4,3 0,-1 0,0 1,0-1,1 0,-1-1,1 1,-1-1,1 0,-1 0,0 0,1-1,-1 0,1 0,-1 0,0 0,0 0,1-1,-1 0,0 0,0 0,2-2,0-6</inkml:trace>
  <inkml:trace contextRef="#ctx0" brushRef="#br0" timeOffset="11999.484">8655 3355,'38'5,"33"1,8 0,-5-6,-9-2,-12-2,-9 0,-8 1,-5-4,-3-1,-6 1</inkml:trace>
  <inkml:trace contextRef="#ctx0" brushRef="#br0" timeOffset="12651.679">9332 3327,'11'-3,"1"1,-2-1,1-1,0 0,-1 0,1-1,-1-1,-1 0,1 0,-1-1,0 0,0 0,-1-1,0 0,0-1,-1 1,0-2,-1 1,0-1,1-2,1-4,2 0,0 0,1 1,0 1,1-1,1 2,0 0,1 0,8-4,70-38,-469 290,375-234,-1-1,1 1,0-1,0 1,0 0,0 0,0 0,0 0,0 0,0 1,0-1,0 0,1 1,-1 0,0-1,1 1,-1 0,1 0,0 0,0 0,0 0,0 0,0 0,0 0,0 0,1 0,-1 1,1-1,-1 0,1 0,0 1,0-1,0 0,0 0,1 1,-1-1,0 0,1 0,0 1,-1-1,1 0,0 0,0 0,0 0,1 0,-1 0,0 0,1 0,-1-1,1 1,6 2,0-1,0-1,1 1,-1-1,0-1,1 1,0-1,-1-1,1 0,-1 0,1 0,0-1,-1-1,1 1,-1-2,0 1,3-2,62-8,-71 11,0 1,-1 0,1 0,-1-1,1 1,0 0,-1 1,1-1,-1 0,1 0,-1 1,1-1,0 1,-1-1,0 1,1 0,-1-1,1 1,-1 0,0 0,1 0,-1 0,0 0,0 0,0 0,0 1,0-1,0 0,0 1,0-1,-1 1,1-1,-1 1,1-1,-1 1,1-1,-1 1,0-1,1 1,-1-1,0 1,0 0,0-1,-1 1,1-1,0 1,-1 0,1-1,0 1,-1-1,0 1,1-1,-1 0,0 1,0-1,0 0,0 1,0-1,0 0,0 0,-1 1,-130 125,99-99,25-22,1 0,-1 0,1 1,0 0,0 0,1 1,0 0,0 0,1 0,-3 6,7-12,1-1,-1 1,1-1,-1 1,1-1,-1 1,1 0,0-1,0 1,0 0,0-1,0 1,0-1,1 1,-1 0,0-1,1 1,-1-1,1 1,0-1,-1 1,1-1,0 1,0-1,0 0,0 0,0 1,0-1,0 0,0 0,1 0,-1 0,0 0,1 0,-1-1,1 1,-1 0,1-1,-1 1,1-1,-1 1,1-1,0 0,-1 0,1 1,-1-1,2 0,78-5,39-43,-105 38</inkml:trace>
  <inkml:trace contextRef="#ctx0" brushRef="#br0" timeOffset="13164.722">9953 3215,'-35'69,"4"2,2 1,4 1,-7 38,86-232,-43 93,2 0,1 0,1 2,2-1,0 2,2 0,0 2,2 0,1 1,0 1,2 1,0 1,1 1,1 1,10-4,-35 20,1 0,0-1,-1 1,1 0,0 0,0 0,0 0,0 0,-1 1,1-1,0 1,0-1,0 1,1 0,-1-1,0 1,0 0,0 0,0 1,0-1,0 0,0 1,0-1,0 1,0 0,0-1,0 1,-1 0,1 0,0 0,0 1,-1-1,1 0,-1 1,1-1,-1 1,1-1,-1 1,0-1,0 1,0 0,0 0,0 0,0 0,-1 0,1 0,0 0,-1 0,0 0,1 0,-1 0,0 1,-5 10,0 1,0-2,-1 1,-1-1,0 0,-1 0,0-1,-1 0,0 0,-1-1,0 0,0-1,-1 0,-7 3,-18 20,12-10,13-14,1-1,1 2,-1-1,1 2,1-1,0 1,0 0,1 1,0-1,1 2,0-1,0 1,2-1,-1 1,-2 13,9-20,-1 1,1 0,-1 0,2-1,-1 1,0-1,1 0,0 0,1 0,-1 0,1 0,0-1,0 0,0 1,0-1,1-1,0 1,0-1,0 0,0 0,0 0,0-1,1 0,0 0,2 1,3 3,42 5,-38-14</inkml:trace>
  <inkml:trace contextRef="#ctx0" brushRef="#br0" timeOffset="13464.73">10490 3215,'-32'38,"1"2,3 1,1 1,2 2,-2 10,-5 44,31-95,1-1,-1 1,1-1,0 1,0 0,0-1,1 1,-1 0,0-1,1 1,0-1,0 1,-1-1,2 1,-1-1,0 0,0 1,1-1,-1 0,1 0,0 0,-1 0,1 0,0-1,0 1,0 0,1-1,-1 1,0-1,1 0,-1 0,0 0,1 0,-1 0,1-1,0 1,17 1,-1-1,1-1,-1-1,1-1,-1-1,1 0,-1-1,0-1,-1-1,1-1,-1 0,-1-1,1-2,5-3,-10 7,0 0,0-1,0 0,-1-1,0-1,-1 0,0 0,0-1,-1-1,0 0,-1 0,0-1,-1 0,-1 0,1-1,-2 0,0 0,0-1,-2 0,1 0,-2 0,0 0,-1 0,0-2,-2 10,-1 0,1 0,-1 0,-1 0,1 0,-1 1,0-1,-1 0,1 1,-1-1,0 1,0 0,-1 0,0 0,1 1,-2-1,1 1,0 0,-1 0,0 1,0-1,0 1,0 0,-1 0,1 1,-1-1,1 1,-4 0,-2-2,-1 1,1 0,-1 1,0 1,1 0,-1 0,0 1,0 1,0 0,1 0,-1 1,1 1,-1 0,-2 2,-18 8,6-1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4:2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621 173,'-1'537,"-9"-414,-5-2,-19 64,20-112,-10 40,18-96</inkml:trace>
  <inkml:trace contextRef="#ctx0" brushRef="#br0" timeOffset="260.604">0 259,'53'-15,"60"-14,26-6,8 1,-6 3,-13 1,-14 7,-12 1,-13 5,-13 6,-9 4,-12 3,-10 3,-8 1,-10 6,-5 1,-6 5,-6 0</inkml:trace>
  <inkml:trace contextRef="#ctx0" brushRef="#br0" timeOffset="588.69">1130 710,'-28'37,"2"1,1 1,2 1,2 1,-10 30,7 17,24-85,0 0,0 0,-1 0,2 0,-1 0,0-1,1 1,-1 0,1 0,0 0,0-1,0 1,0 0,0-1,1 1,-1-1,1 1,-1-1,1 0,0 0,0 0,0 0,0 0,1 0,-1 0,0-1,1 1,-1-1,2 1,11 2,0-1,1-1,-1 0,0-1,0-1,1 0,-1-1,0-1,1 0,-1-1,0 0,-1-2,12-4,-5 2,0-1,-1-1,0-1,0-1,-1-1,-1 0,0-2,0 0,-2-1,0 0,0-1,-2-1,0-1,11-17,-22 29,0-1,0 1,-1 0,0-1,0 1,-1-1,0 0,0 0,0 1,-1-1,0 0,0 0,-1 0,0 1,0-1,0 0,-1 1,0-1,-1 1,1 0,-1-1,0 1,-1 0,1 1,-1-1,0 1,-1-1,1 1,-1 1,0-1,0 1,-1 0,1 0,-1 0,0 1,0-1,-2 1,-4-3,1 0,-1 1,-1 0,1 1,-1 0,1 1,-1 1,0 0,0 0,0 2,-1-1,1 2,0 0,0 0,0 1,0 1,1 0,-1 1,1 0,-1 1,1 0,1 1,-5 3,-6 7</inkml:trace>
  <inkml:trace contextRef="#ctx0" brushRef="#br0" timeOffset="975.343">1975 710,'-31'26,"1"1,1 1,1 2,2 1,1 1,1 1,2 1,-9 21,-7 47,37-99,1 0,-1 0,1 0,0 0,0 0,0 0,1-1,-1 1,1 0,-1 0,1 0,0 0,0-1,1 1,-1 0,0-1,1 1,-1-1,1 0,0 1,0-1,0 0,0 0,0 0,1 0,-1-1,0 1,1-1,-1 1,1-1,0 0,-1 0,1 0,3 1,7 1,0-1,0 0,1 0,-1-2,1 1,-1-2,1 0,-1 0,1-2,-1 1,0-2,0 0,0 0,-1-1,0-1,0 0,0 0,0-1,0-1,13-10,0-1,-1-1,-1-1,-1-1,0-1,-2 0,14-22,-5 8,-2-1,-1-2,-2 0,-2-2,-2 0,-1-1,-3-1,-1-1,-3 0,-1-1,4-40,-15 78,1-1,-1 0,-1 1,1-1,-1 1,-1-1,0 1,0 0,-1 0,0 0,0 0,0 0,-1 0,-1 1,1 0,-1 0,0 0,-1 0,0 1,0 0,0 0,-1 1,1 0,-1 0,-1 0,1 1,-1 0,1 0,-1 1,0 0,-1 0,1 1,0 0,-1 1,1 0,-3 0,-2 1,0 1,0 1,1 0,-1 1,0 0,1 1,0 0,0 1,0 1,1-1,0 2,0 0,0 0,1 1,0 0,0 1,-5 6,-8 10,1 1,1 1,2 0,0 2,2 0,-1 6,-57 156,64-143</inkml:trace>
  <inkml:trace contextRef="#ctx0" brushRef="#br0" timeOffset="2164.821">2653 766,'-14'-2,"0"1,0 0,-1 1,1 1,0 0,0 1,0 0,0 1,1 1,-1 0,1 1,0 0,0 1,0 1,1 0,0 0,0 2,1-1,0 1,1 1,0 0,-4 5,1-1,0 1,1 0,0 0,2 1,0 0,0 1,2 1,0-1,1 1,1 0,0 1,2-1,0 1,1 0,1 0,0 13,2-27,1 0,0 0,0 0,0 0,0-1,1 1,0 0,0-1,0 1,1-1,-1 1,1-1,0 0,0 0,1 0,-1-1,1 1,0-1,0 0,0 0,0 0,0-1,1 1,-1-1,1 0,0 0,-1-1,1 1,0-1,0 0,0 0,0-1,0 0,0 1,0-2,0 1,0-1,0 1,0-1,0-1,0 1,0-1,-1 0,22-9,-2-2,0-1,0-1,-2-1,0 0,0-2,-2-1,0 0,-1-2,-2 0,0-1,-1-1,8-16,6 0,-3-2,-1-2,-2 0,-2-1,-1-3,-109 273,83-113,5-109,1 0,-1 0,1 0,0 0,1 0,-1 0,1 0,-1 0,1-1,0 1,1 0,-1-1,1 0,-1 1,1-1,0 0,0-1,0 1,1 0,-1-1,0 0,1 0,0 0,0 0,2 1,3-3,0-1,1 0,-1 0,0-1,0 0,0 0,0-1,-1 0,1-1,-1 0,1 0,-1-1,-1 0,1 0,-1-1,1 0,-2 0,1-1,-1 0,0 0,0 0,-1-1,4-7,22-26,-1-2,-3-1,-2-1,12-30,-22 55,-9 29,-5 42,-1-43,-1 21,0-20,0 0,1 0,0 1,0-1,1 0,0 0,1 0,0 0,0 0,1 0,3 6,-6-14,1 1,0-1,0 0,0 0,-1 1,1-1,1 0,-1 0,0 0,0 0,0 0,0-1,1 1,-1 0,0 0,1-1,-1 1,0-1,1 1,-1-1,1 0,-1 0,1 1,-1-1,1 0,-1 0,1 0,-1-1,1 1,-1 0,0-1,1 1,-1 0,1-1,-1 0,0 1,1-1,-1 0,0 0,0 1,0-1,1 0,-1 0,0 0,1-2,43-53,-21 11,-3-2,-2 0,14-50,-33 97,0 0,1 1,-1-1,0 0,0 1,1-1,-1 0,0 0,0 1,1-1,-1 0,0 0,1 0,-1 1,1-1,-1 0,0 0,1 0,-1 0,0 0,1 0,-1 0,1 0,-1 0,0 0,1 0,-1 0,1 0,-1 0,0 0,1 0,-1 0,1 0,-1-1,0 1,1 0,-1 0,0 0,1-1,-1 1,0 0,0 0,1-1,-1 1,0 0,0-1,1 1,-1 0,0-1,0 1,0 0,0-1,1 1,-1-1,0 1,0 0,0-1,0 1,0-1,0 1,10 36,-9-35,21 151,7 20,-7 2,-7 0,-9 161,-5-307,-2-1,0 1,-2-1,-2 1,0-1,-2 0,0-1,-2 0,-1 0,-1-1,-2 0,0-1,-1 0,-2-1,0-1,-1 0,-2-1,0-1,-1-1,0-1,-2-1,-14 9,33-24,0 0,0 0,0-1,0 1,-1-1,1 1,0-1,-1 0,1-1,0 1,-1-1,1 1,-1-1,1 0,-1 0,1 0,-1-1,1 1,-1-1,1 0,0 0,-1 0,1 0,0-1,0 0,0 1,0-1,0 0,0 0,0 0,1-1,-1 1,1-1,0 1,-1-1,1 0,1 0,-1 0,0 0,0-2,-4-15,2-1,0 0,2 0,0 0,1-1,1 1,1 0,1 0,1 0,1 0,0 0,2 1,0-1,7-12,2-18,9-27,5 1,2 2,4 1,3 1,-17 36</inkml:trace>
  <inkml:trace contextRef="#ctx0" brushRef="#br0" timeOffset="2983.33">1891 540,'17'56,"18"126,-33-169,0 0,2-1,0 1,0-1,1 0,0 0,1 0,1-1,0 1,0-2,1 1,1-1,0 0,0-1,0 0,1 0,1-1,0-1,0 0,0 0,1-1,-1 0,2-1,1 0,14-1,-3-2</inkml:trace>
  <inkml:trace contextRef="#ctx0" brushRef="#br0" timeOffset="4233.714">4628 343,'4'6,"0"1,-1 0,0 0,-1 0,1 0,-1 1,-1-1,1 0,-1 1,0 0,-1-1,0 1,-1 2,-21 189,-10 61,32-244,12 64,-6-75</inkml:trace>
  <inkml:trace contextRef="#ctx0" brushRef="#br0" timeOffset="4581.647">5249 259,'-27'22,"1"1,1 2,2 1,0 0,-17 28,38-52,0-1,1 1,-1-1,1 1,-1 0,1 0,-1-1,1 1,0 0,0 0,0 0,0 0,1 1,-1-1,0 0,1 0,0 0,-1 1,1-1,0 0,0 0,0 1,0-1,1 0,-1 0,1 0,-1 1,1-1,0 0,0 0,0 0,0 0,0 0,0 0,0 0,1-1,-1 1,1 0,-1-1,1 1,0-1,0 1,0-1,-1 0,1 0,0 0,3 1,104 19,-100-22,0 1,0 0,0 0,0 1,0 1,-1-1,1 1,0 1,-1-1,1 1,-1 1,0 0,0 0,0 0,-1 1,0 1,0-1,0 1,0 0,-1 0,0 1,0 0,-1 0,0 0,4 8,-7-8,0 0,0 1,-1-1,0 1,0-1,0 1,-1 0,0-1,-1 1,0 0,0-1,-1 1,0-1,0 0,0 1,-1-1,0 0,-1 0,1-1,-1 1,-1-1,-2 4,-9 10,-1-1,0 0,-1-2,-1 0,0-1,-9 4,-18 4,29-21</inkml:trace>
  <inkml:trace contextRef="#ctx0" brushRef="#br0" timeOffset="4828.344">5249 230,'39'-15,"21"-4,7 1,-5 4,-7 3,-8 9,-8 5,-10 2</inkml:trace>
  <inkml:trace contextRef="#ctx0" brushRef="#br0" timeOffset="5084.045">5786 879,'24'20,"12"5,1 0</inkml:trace>
  <inkml:trace contextRef="#ctx0" brushRef="#br0" timeOffset="5581.181">6463 230,'11'-1,"-1"0,1 1,0 1,-1-1,1 2,-1-1,1 2,-1-1,0 2,1-1,-2 1,1 1,0-1,-1 2,0-1,0 1,-1 1,1 0,-1 0,-1 0,2 3,-8-4,1 1,-1-1,-1 1,1-1,-1 1,0 0,-1-1,1 1,-1-1,-1 1,1-1,-1 1,0-1,-1 0,1 0,-1 0,0 0,-1 0,0-1,1 1,-2-1,1 0,-1 0,1-1,-1 1,-1-1,1 0,-3 1,-1 4,-46 44,33-33,-1 1,2 1,1 2,1-1,1 2,-4 10,19-31,1 0,0-1,0 1,0 1,0-1,1 0,0 0,0 1,0-1,0 0,1 1,0-1,0 1,0-1,0 1,1-1,-1 1,1-1,0 0,1 1,-1-1,1 0,-1 0,1 0,1 0,-1 0,1-1,-1 1,1-1,0 1,0-1,0 0,1 0,-1 0,1-1,0 1,-1-1,1 0,0 0,1 0,-1 0,0-1,0 0,18 4,0 0,0-2,0-1,0 0,0-2,1 0,18-4,25 1,35-9,-83 6</inkml:trace>
  <inkml:trace contextRef="#ctx0" brushRef="#br0" timeOffset="6186.604">7733 372,'22'-30,"-48"32,-138 81,60-37,104-45,0 1,0-1,0 1,1-1,-1 0,0 1,1-1,-1 0,1 0,0 1,-1-1,1 0,0 0,0 0,0 0,-1 0,1 0,0 0,0 0,1 0,-1 0,0 0,0-1,0 1,0-1,1 1,-1-1,0 1,1-1,-1 1,0-1,1 0,-1 0,0 0,1 0,-1 0,1 0,-1 0,1 0,34 5,-31-5,1 0,-1 0,1 1,0 0,-1 0,1 0,-1 1,0-1,1 1,-1 1,0-1,0 1,-1 0,1 0,0 0,-1 0,0 1,0 0,2 2,-6-1,0 0,0 0,-1 0,1 0,-1-1,0 1,-1 0,1 0,-1 0,0-1,0 1,0-1,-1 0,1 1,-1-1,0 0,-1-1,1 1,-1-1,1 1,-2-1,0 3,-130 118,132-122,0-1,0 1,0-1,1 1,-1 0,1 0,-1 1,1-1,0 0,0 1,0-1,0 1,0 0,1 0,-1 0,1 0,0 0,-1 0,2 0,-1 0,0 0,0 0,1 1,0-1,0 0,0 0,0 1,0-1,1 0,-1 0,1 0,0 0,0 1,0-1,0 0,1 0,-1-1,1 1,-1 0,1 0,10 3,-1 1,1-2,0 0,0 0,0-1,1 0,0-1,0-1,-1 0,1-1,0 0,6-1,70-26,-75 16</inkml:trace>
  <inkml:trace contextRef="#ctx0" brushRef="#br0" timeOffset="6430.365">7648 118,'-14'48,"-10"44,-1 17,5-1,5-9,5-12,9-12,5-8,1-11,1-5,3-7,1-6,-2 1,3-3,-1-2,-2-1,-2-8</inkml:trace>
  <inkml:trace contextRef="#ctx0" brushRef="#br0" timeOffset="6955.939">8495 146,'-10'43,"-7"38,-2 15,4-4,3-7,4-15,4-9,2-10,1-8,1-8,1-5,0-2,0-1,-1-6</inkml:trace>
  <inkml:trace contextRef="#ctx0" brushRef="#br0" timeOffset="7284.245">9031 202,'-28'20,"-15"9,1 1,2 3,1 1,-4 8,-4 31,47-71,-1 0,1-1,-1 1,1 0,0 0,-1-1,1 1,0 0,0 0,1-1,-1 1,0 0,0 0,1-1,-1 1,1 0,0-1,-1 1,1 0,0-1,0 1,0-1,0 1,0-1,0 0,1 1,-1-1,0 0,1 0,-1 0,1 0,-1 0,1 0,-1 0,1-1,-1 1,1 0,0-1,0 0,-1 1,1-1,0 0,0 0,-1 0,2 0,102 2,-93-4,0 0,0 2,0-1,1 2,-1-1,0 2,0 0,0 0,0 1,-1 0,1 1,-1 0,0 1,7 4,-15-7,0 1,0-1,0 1,0 0,0-1,0 1,-1 0,0 1,1-1,-1 0,-1 1,1-1,0 1,-1 0,0-1,1 1,-2 0,1 0,0 0,-1 0,1 0,-1-1,-1 1,1 0,0 0,-1 0,0 0,0 0,0 0,0-1,0 1,-1 0,0-1,0 1,0-1,0 1,-6 8,0 0,-1-1,0 1,-1-2,0 1,0-1,-1-1,-1 0,-4 2,-89 38,87-48</inkml:trace>
  <inkml:trace contextRef="#ctx0" brushRef="#br0" timeOffset="7531.942">8891 202,'38'-24,"27"-13,8 0,-4 7,-10 7,-9 9,-8 6,-8 5,-3 7,-8 8,-3 2,-4 4,-6-2</inkml:trace>
  <inkml:trace contextRef="#ctx0" brushRef="#br0" timeOffset="7714.585">9652 682,'-9'24,"1"8,2-2</inkml:trace>
  <inkml:trace contextRef="#ctx0" brushRef="#br0" timeOffset="8161.403">9906 202,'281'-50,"-196"59,-83-8,0-1,0 1,0 0,0 0,0 0,0 1,0-1,0 0,-1 1,1-1,-1 1,1-1,-1 1,0 0,1 0,-1 0,0 0,0-1,0 2,0-1,-1 0,1 0,-1 0,1 0,-1 0,0 0,1 1,-1-1,0 0,0 0,-1 0,1 0,0 1,-1-1,0 0,0 1,-4 11,-1-1,0 0,-1 0,0-1,-1 0,0 0,-1-1,0 0,-1-1,0 1,-1-2,-8 6,-7 9,23-22,1-1,-1 1,1-1,0 1,0 0,0 0,0 0,0 0,0 1,0-1,1 0,-1 1,1-1,0 1,0 0,0-1,0 1,0 0,0-1,1 1,-1 0,1 0,0 0,0 0,0-1,0 1,1 0,-1 0,1 0,-1-1,1 1,0 0,0 0,0-1,1 1,-1-1,1 1,-1-1,1 0,0 0,0 1,0-1,0 0,0-1,1 2,67 30,-64-32,0 0,0 1,1 0,-1 0,0 0,0 1,-1 0,1 0,-1 0,1 1,-1 0,0 0,0 0,-1 1,1-1,-1 1,0 0,0 0,-1 1,1-1,-1 1,-1 0,1 0,-1 0,0 0,0 0,0 0,-1 1,0 1,-3 2,0 0,-1 0,-1 0,1 0,-2 0,1-1,-1 0,-1 0,1 0,-1 0,-1-1,0 0,0 0,-1-1,1 0,-2-1,1 1,-1-1,0-1,0 0,-5 2,-7 3</inkml:trace>
  <inkml:trace contextRef="#ctx0" brushRef="#br0" timeOffset="11955.114">170 1811,'96'-12,"2"5,-1 5,1 3,17 6,75 5,97-10,-174-3,388-31,-202 8,222-5,53 3,901-51,227-28,-663 49,707-30,-869 31,-64 36,-766 19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2:35.25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10123 1210,'-124'-80,"63"38,-2 2,-2 3,-1 3,-43-14,-262-88,357 132,-489-137,-24 18,-29 10,-141-10,15 10,515 86,-177-29,-308-9,378 52,-33-2,-56 16,-190 36,-34 28,233-10,-181 57,-294 98,273-15,501-174,1 2,2 2,0 3,2 1,1 3,2 2,1 2,2 2,-31 35,50-47,1 2,2 0,0 1,2 2,2 0,0 1,2 1,2 0,1 1,1 1,1 3,4-11,1 0,2 1,0 0,2-1,1 1,1 0,1 0,2 0,3 15,7-2,1 0,2 0,2-2,2 0,1-1,3-1,0-1,2-2,2 0,1-2,2-1,0-1,2-2,2-1,0-2,25 13,44 29,3-5,2-5,3-5,6-2,130 33,4-11,2-10,120 7,695 100,-139-29,-630-99,1-14,1-13,1-13,242-33,-61-19,-4-22,141-52,-31-43,-416 119,-2-9,-2-6,-4-8,145-87,-239 119,-2-3,-2-2,-3-4,-1-2,-3-4,-2-1,16-24,-47 47,-2 0,-1-2,-2-1,-2-1,-1 0,-2-2,-1 0,7-29,-14 26,-2 0,-2 0,-2 0,-1 0,-3-1,-1 1,-2-1,-2 1,-2 0,-1 1,-3-1,-3-5,-3-3,-3 1,-1 1,-3 1,-2 0,-2 2,-1 2,-3 0,-1 2,-3 2,0 1,-3 2,-1 1,-29-18,7 8,9 9</inkml:trace>
  <inkml:trace contextRef="#ctx0" brushRef="#br0" timeOffset="2579.858">1487 3327,'-8'8,"0"1,0 0,1 0,0 0,1 1,0 1,0-1,1 1,0 0,1 0,0 2,1-4,-98 350,62-196,36-144,10-25,12-30,202-482,-115 317,-106 200,0 0,1 0,-1 0,0-1,1 1,0 0,-1 0,1 0,0 0,-1 0,1 0,0 0,0 1,0-1,0 0,0 0,0 1,0-1,0 0,0 1,0-1,0 1,0-1,0 1,1 0,-1-1,0 1,0 0,0 0,1 0,-1 0,0 0,0 0,0 0,1 1,-1-1,0 0,0 1,0-1,0 0,0 1,1 0,-1-1,0 1,0 0,0-1,-1 1,1 0,0 0,0 0,0 0,0 0,-1 0,1 0,-1 0,1 0,0 0,-1 0,0 0,1 0,-1 0,0 1,5 18,-1 1,-1-1,-1 1,0-1,-2 1,-2 20,1-4,-1 251,35-189,-32-97,0 0,0 0,0 0,0 0,0 0,1-1,-1 1,1 0,-1-1,1 1,0-1,0 1,0-1,-1 0,1 0,0 0,0 0,1 0,-1 0,0 0,0-1,0 1,1-1,-1 0,0 1,0-1,1 0,-1-1,0 1,0 0,1 0,-1-1,0 0,0 1,0-1,0 0,0 0,0 0,0 0,0 0,0-1,0 1,1-1,12-14,0-1,0 0,-2 0,0-1,-1-1,-1 0,-1-1,7-20,9-12,110-255,-136 306,0 1,0-1,-1 1,1-1,0 0,0 1,0-1,0 0,0 1,-1-1,1 0,0 1,1-1,-1 0,0 1,0-1,0 0,0 1,0-1,1 1,-1-1,0 0,1 1,-1-1,0 1,1-1,-1 1,0-1,1 1,-1-1,1 1,-1-1,1 1,0 0,-1-1,1 1,-1 0,1-1,0 1,-1 0,1 0,-1 0,1-1,0 1,-1 0,1 0,0 0,-1 0,1 0,0 0,-1 0,1 1,0-1,-1 0,1 0,0 0,-1 1,1-1,-1 0,1 1,3 44,-7 59,0-61,2 0,2 0,1 0,3 0,8 36,51 56,-38-97,-13-25</inkml:trace>
  <inkml:trace contextRef="#ctx0" brushRef="#br0" timeOffset="2915.799">2418 3383,'-1'36,"0"0,3 0,1 0,2 0,1-1,2 0,1 0,5 8,-10-35,0 0,1 0,0 0,0-1,1 0,0 0,0 0,1-1,0 1,0-2,0 1,1-1,0 0,0-1,0 0,1 0,5 1,-9-3,0 0,1-1,-1 1,0-1,1-1,-1 1,1-1,-1 0,1 0,0-1,-1 1,0-1,1-1,-1 1,0-1,1 1,-1-2,0 1,0 0,0-1,-1 0,1 0,-1-1,0 1,0-1,0 0,0 0,0 0,0-2,13-23,-2-1,-1-1,-1 0,-1-1,-2 0,-1-1,-2 0,-1 0,-2-1,-1 0,-2 0,-1 1,-4-26,-2 25,0 29</inkml:trace>
  <inkml:trace contextRef="#ctx0" brushRef="#br0" timeOffset="3299.83">3377 3299,'-14'1,"1"0,0 1,-1 1,1 0,0 1,0 0,1 1,-1 0,1 1,0 1,1 0,-1 0,1 1,1 1,0 0,0 0,-5 7,13-14,0 1,0-1,1 1,-1 0,1 0,0 0,0 0,0 0,0 0,0 0,1 0,-1 0,1 0,0 0,0 0,0 0,0 0,0 0,1 1,-1-1,1 0,0 0,0 0,0-1,1 1,-1 0,1 0,-1 0,1-1,0 1,0-1,0 0,0 1,0-1,1 0,-1 0,1 0,-1-1,1 1,0-1,0 1,-1-1,1 0,0 0,0 0,0 0,2-1,40 21,-37-20,-1 1,0 0,0 1,0 0,-1 0,1 0,0 1,-1 0,0 0,0 1,0-1,-1 1,0 0,1 1,-2 0,1-1,-1 1,0 1,0-1,0 1,-1-1,0 1,-1 0,2 4,-6-3,1 0,-2 0,1 0,-1 0,0 0,0-1,-1 0,0 1,0-1,-1-1,0 1,0-1,-1 0,0 0,0 0,0-1,0 0,-8 4,-3 6,0-2,-1 0,-1-1,0-1,-1-1,0-1,-1 0,1-2,-2 0,-10 1,9-7,4-4</inkml:trace>
  <inkml:trace contextRef="#ctx0" brushRef="#br0" timeOffset="3563.461">3857 3186,'-10'33,"-2"26,-1 8,4-3,2-8,2-3,3-6,1-7,1 0,5-2,2-3,0-2,-1-2,-3-2,0-1,-7-5,-2-1,0-6</inkml:trace>
  <inkml:trace contextRef="#ctx0" brushRef="#br0" timeOffset="3818.461">3547 3355,'43'-14,"48"-10,18-1,-5 5,-10 4,-12 6,-14 4,-15 4,-12 1,-7 2,-10 0</inkml:trace>
  <inkml:trace contextRef="#ctx0" brushRef="#br0" timeOffset="4664.999">5268 3383,'0'-1,"-1"-1,0 1,0-1,0 1,1 0,-1 0,-1-1,1 1,0 0,0 0,0 0,0 0,-1 0,1 0,-1 1,1-1,0 0,-1 1,1-1,-1 1,1-1,-1 1,0 0,1 0,-1-1,1 1,-1 0,0 1,1-1,-1 0,1 0,-1 1,1-1,-2 1,-14 3,0 1,0 1,1 1,0 0,0 1,1 0,-7 6,-21 10,-72 45,115-69,-1 1,1-1,-1 1,1-1,0 1,-1 0,1-1,-1 1,1 0,0-1,0 1,-1 0,1-1,0 1,0 0,0 0,0-1,0 1,0 0,0 0,0-1,0 1,0 0,0-1,1 1,-1 0,0 0,0-1,1 1,-1 0,0-1,1 1,-1-1,1 1,-1 0,1-1,-1 1,1-1,-1 1,1-1,0 0,-1 1,1-1,0 0,-1 1,1-1,0 0,-1 1,1-1,0 0,-1 0,1 0,0 0,41 9,98-2,-139-7,0 1,0-1,0 1,0-1,0 1,0-1,-1 1,1 0,0-1,0 1,0 0,-1 0,1 0,-1 0,1-1,0 1,-1 0,1 0,-1 0,0 0,1 0,-1 0,0 0,0 0,0 0,1 1,-1-1,0 0,0 0,-1 0,1 0,0 0,0 0,0 0,-1 0,1 0,-1 0,1 0,0 0,-1 0,0 0,1 0,-1 0,0-1,1 1,-1 0,0 0,0 0,-41 43,37-40,-174 163,172-161,-3 0,1 1,0 0,0 1,1 0,0 1,1 0,0 0,0 0,1 1,0 0,1 0,0 0,-3 8,8-15,0-1,0 1,0 0,0-1,0 1,0-1,1 1,-1-1,1 1,0-1,0 0,0 1,0-1,0 0,0 1,1-1,-1 0,1 0,-1 0,1 0,0-1,0 1,0 0,0-1,0 1,0-1,0 0,0 0,1 1,-1-1,1-1,-1 1,2 0,85 3,-66-10,-1-1,0 0,0-2,-1-1,0-1,-1 0,0-1,-1-2,0 0,10-10,-16 9</inkml:trace>
  <inkml:trace contextRef="#ctx0" brushRef="#br0" timeOffset="5095.397">5946 3355,'-40'10,"0"2,1 1,1 2,0 1,1 3,1 1,1 1,1 2,-8 8,33-23,0 0,0 1,1 0,0 0,1 1,0 0,1 1,-1-1,2 1,0 0,0 1,-2 11,5-17,1 0,0 0,0 0,0 0,1 0,0 1,0-1,1 0,-1 0,1 0,1 0,-1 0,1 0,0 0,0 0,1-1,0 1,0-1,0 0,1 0,0 0,-1 0,2 0,-1-1,1 0,-1 0,7 4,0 0,0-1,1 0,-1-1,1-1,1 0,-1 0,1-2,-1 1,1-1,0-1,1-1,-1 1,0-2,0 0,0-1,11-1,3-2,0-2,0 0,0-2,-1 0,0-2,-1-1,0-2,0 0,-2 0,-13 10,0-2,0 1,0-2,0 1,-1-1,0-1,0 1,-1-2,1 1,-2-1,1 0,-1-1,0 0,-1 0,0 0,-1-1,0 0,0 0,-1 0,2-6,-4 6,0 1,-1-1,0 0,-1 1,0-1,-1 0,0 1,0-1,-1 1,0-1,-1 1,0 0,0 0,-1 0,0 0,0 1,-1-1,-1 1,1 0,-1 1,0-1,-1 1,0 1,0-1,-1 1,-3-2,0 1,0 1,-1 1,0 0,1 0,-2 1,1 1,0 0,-1 1,1 0,-1 1,0 0,0 1,1 1,-1 0,0 0,-7 3,-9 3</inkml:trace>
  <inkml:trace contextRef="#ctx0" brushRef="#br0" timeOffset="5347.795">5861 3609,'5'24,"6"23,1 7,4 0,3-5,-1-5,2-6,1-5,2-7,3-9,-4-2,-6-4</inkml:trace>
  <inkml:trace contextRef="#ctx0" brushRef="#br0" timeOffset="7150.322">6539 3440,'0'363,"21"-251,-20-109,0-1,0 1,0 0,0-1,1 1,-1-1,1 0,0 1,-1-1,1 0,0 0,0 0,1 0,-1 0,0-1,1 1,-1 0,1-1,-1 0,1 0,-1 0,1 0,0 0,0 0,0-1,-1 1,1-1,0 0,0 0,0 0,0 0,0-1,-1 1,1-1,0 1,0-1,0 0,8-6,0 0,-1 0,0 0,-1-1,0-1,0 0,-1 0,0-1,0 1,-1-2,5-10,-9 17,17-24,-3 0,0-2,-2 0,-1 0,-1-1,-1-1,-3 0,0-1,-2 0,-1 0,-2 0,0-24,-5 27,1 5</inkml:trace>
  <inkml:trace contextRef="#ctx0" brushRef="#br0" timeOffset="7749.833">6990 3892,'419'-631,"-407"609,-10 17,0 0,0 0,0 1,1-1,0 1,0-1,0 1,0 0,1 0,0 1,0-1,0 1,0 0,0 0,2-1,-5 5,0-1,1 1,-1 0,0 0,0-1,1 1,-1 0,0 0,0 0,0 0,0 0,0 1,0-1,0 0,-1 0,1 1,0-1,-1 0,1 1,-1-1,1 0,-1 1,0-1,1 1,-1-1,0 1,0-1,0 1,0-1,0 1,-1-1,1 1,0-1,-1 1,1-1,-1 1,-52 442,52-432,0 0,1-1,1 1,0 0,1 0,0-1,0 1,1-1,1 0,0 0,2 3,-4-33,-11-2,-1 1,-1 1,-1 0,0 0,-2 1,0 1,-1 0,-1 1,0 1,-1 0,0 1,-2 1,1 1,-2 0,-10-3,2 1,4 4</inkml:trace>
  <inkml:trace contextRef="#ctx0" brushRef="#br0" timeOffset="8117.829">7978 3073,'-111'289,"57"-133,39-118,-27 103,41-138,1 0,-1 0,1 0,0 0,0 0,0 0,1 0,-1 0,1-1,0 1,-1 0,1 0,0 0,1-1,-1 1,0 0,1-1,0 0,-1 1,1-1,0 0,0 0,0 0,0 0,1 0,-1 0,1-1,-1 1,1-1,-1 1,1-1,0 0,0 0,-1 0,1-1,0 1,0-1,0 1,2-1,118-14,-119 13,179-59,-164 54</inkml:trace>
  <inkml:trace contextRef="#ctx0" brushRef="#br0" timeOffset="11687.666">8768 3073,'12'-10,"1"0,1 1,-1 1,1 1,1 0,-1 0,1 1,6-1,10-4,-11 3,1 1,-1 2,1 0,0 1,1 1,-1 1,0 1,1 1,-1 0,4 2,-22-2,-1 0,1 0,0 0,-1 0,1 0,0 1,-1-1,1 1,-1 0,1-1,-1 1,1 0,-1 1,0-1,1 0,-1 1,0-1,0 1,0 0,0-1,0 1,0 0,-1 0,1 1,-1-1,1 0,-1 0,0 1,0-1,0 1,0-1,0 1,-1-1,1 1,-1-1,1 1,-1 0,0-1,0 1,0 0,0-1,-1 2,-90 97,61-75,-79 67,-67 70,172-160,0 0,1 0,0 0,0 1,0-1,0 1,0-1,1 1,0 0,0 0,0 0,0 0,0 1,1-1,0 0,0 1,0-1,0 1,1-1,0 1,0-1,0 1,0-1,1 1,-1-1,1 1,1-1,-1 0,0 1,1-1,0 0,1 2,5 2,-1-1,1 0,1 0,0-1,0 0,0 0,0-1,1-1,0 1,0-2,0 1,8 1,-16-4,3 0,-1 0,0 1,0-1,1 0,-1-1,1 1,-1-1,1 0,-1 0,0 0,1-1,-1 0,1 0,-1 0,0 0,0 0,1-1,-1 0,0 0,0 0,2-2,0-6</inkml:trace>
  <inkml:trace contextRef="#ctx0" brushRef="#br0" timeOffset="11999.484">8655 3355,'38'5,"33"1,8 0,-5-6,-9-2,-12-2,-9 0,-8 1,-5-4,-3-1,-6 1</inkml:trace>
  <inkml:trace contextRef="#ctx0" brushRef="#br0" timeOffset="12651.679">9332 3327,'11'-3,"1"1,-2-1,1-1,0 0,-1 0,1-1,-1-1,-1 0,1 0,-1-1,0 0,0 0,-1-1,0 0,0-1,-1 1,0-2,-1 1,0-1,1-2,1-4,2 0,0 0,1 1,0 1,1-1,1 2,0 0,1 0,8-4,70-38,-469 290,375-234,-1-1,1 1,0-1,0 1,0 0,0 0,0 0,0 0,0 0,0 1,0-1,0 0,1 1,-1 0,0-1,1 1,-1 0,1 0,0 0,0 0,0 0,0 0,0 0,0 0,0 0,1 0,-1 1,1-1,-1 0,1 0,0 1,0-1,0 0,0 0,1 1,-1-1,0 0,1 0,0 1,-1-1,1 0,0 0,0 0,0 0,1 0,-1 0,0 0,1 0,-1-1,1 1,6 2,0-1,0-1,1 1,-1-1,0-1,1 1,0-1,-1-1,1 0,-1 0,1 0,0-1,-1-1,1 1,-1-2,0 1,3-2,62-8,-71 11,0 1,-1 0,1 0,-1-1,1 1,0 0,-1 1,1-1,-1 0,1 0,-1 1,1-1,0 1,-1-1,0 1,1 0,-1-1,1 1,-1 0,0 0,1 0,-1 0,0 0,0 0,0 0,0 1,0-1,0 0,0 1,0-1,-1 1,1-1,-1 1,1-1,-1 1,1-1,-1 1,0-1,1 1,-1-1,0 1,0 0,0-1,-1 1,1-1,0 1,-1 0,1-1,0 1,-1-1,0 1,1-1,-1 0,0 1,0-1,0 0,0 1,0-1,0 0,0 0,-1 1,-130 125,99-99,25-22,1 0,-1 0,1 1,0 0,0 0,1 1,0 0,0 0,1 0,-3 6,7-12,1-1,-1 1,1-1,-1 1,1-1,-1 1,1 0,0-1,0 1,0 0,0-1,0 1,0-1,1 1,-1 0,0-1,1 1,-1-1,1 1,0-1,-1 1,1-1,0 1,0-1,0 0,0 0,0 1,0-1,0 0,0 0,1 0,-1 0,0 0,1 0,-1-1,1 1,-1 0,1-1,-1 1,1-1,-1 1,1-1,0 0,-1 0,1 1,-1-1,2 0,78-5,39-43,-105 38</inkml:trace>
  <inkml:trace contextRef="#ctx0" brushRef="#br0" timeOffset="13164.722">9953 3215,'-35'69,"4"2,2 1,4 1,-7 38,86-232,-43 93,2 0,1 0,1 2,2-1,0 2,2 0,0 2,2 0,1 1,0 1,2 1,0 1,1 1,1 1,10-4,-35 20,1 0,0-1,-1 1,1 0,0 0,0 0,0 0,0 0,-1 1,1-1,0 1,0-1,0 1,1 0,-1-1,0 1,0 0,0 0,0 1,0-1,0 0,0 1,0-1,0 1,0 0,0-1,0 1,-1 0,1 0,0 0,0 1,-1-1,1 0,-1 1,1-1,-1 1,1-1,-1 1,0-1,0 1,0 0,0 0,0 0,0 0,-1 0,1 0,0 0,-1 0,0 0,1 0,-1 0,0 1,-5 10,0 1,0-2,-1 1,-1-1,0 0,-1 0,0-1,-1 0,0 0,-1-1,0 0,0-1,-1 0,-7 3,-18 20,12-10,13-14,1-1,1 2,-1-1,1 2,1-1,0 1,0 0,1 1,0-1,1 2,0-1,0 1,2-1,-1 1,-2 13,9-20,-1 1,1 0,-1 0,2-1,-1 1,0-1,1 0,0 0,1 0,-1 0,1 0,0-1,0 0,0 1,0-1,1-1,0 1,0-1,0 0,0 0,0 0,0-1,1 0,0 0,2 1,3 3,42 5,-38-14</inkml:trace>
  <inkml:trace contextRef="#ctx0" brushRef="#br0" timeOffset="13464.73">10490 3215,'-32'38,"1"2,3 1,1 1,2 2,-2 10,-5 44,31-95,1-1,-1 1,1-1,0 1,0 0,0-1,1 1,-1 0,0-1,1 1,0-1,0 1,-1-1,2 1,-1-1,0 0,0 1,1-1,-1 0,1 0,0 0,-1 0,1 0,0-1,0 1,0 0,1-1,-1 1,0-1,1 0,-1 0,0 0,1 0,-1 0,1-1,0 1,17 1,-1-1,1-1,-1-1,1-1,-1-1,1 0,-1-1,0-1,-1-1,1-1,-1 0,-1-1,1-2,5-3,-10 7,0 0,0-1,0 0,-1-1,0-1,-1 0,0 0,0-1,-1-1,0 0,-1 0,0-1,-1 0,-1 0,1-1,-2 0,0 0,0-1,-2 0,1 0,-2 0,0 0,-1 0,0-2,-2 10,-1 0,1 0,-1 0,-1 0,1 0,-1 1,0-1,-1 0,1 1,-1-1,0 1,0 0,-1 0,0 0,1 1,-2-1,1 1,0 0,-1 0,0 1,0-1,0 1,0 0,-1 0,1 1,-1-1,1 1,-4 0,-2-2,-1 1,1 0,-1 1,0 1,1 0,-1 0,0 1,0 1,0 0,1 0,-1 1,1 1,-1 0,-2 2,-18 8,6-1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4:43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961 160,'5'0,"23"2,0-2,1-1,-1-2,0 0,0-2,-1-1,0-2,3-1,179-104,-208 112,0 0,1 0,-1-1,0 1,1 0,-1 0,1 0,-1 1,1-1,-1 0,1 0,0 1,0-1,-1 1,1 0,0-1,-1 1,1 0,0 0,0 0,0 0,-1 0,1 1,0-1,-1 0,1 1,0 0,-1-1,1 1,0 0,-1 0,1-1,-1 1,1 0,-1 1,0-1,1 0,-1 0,0 1,0-1,0 0,0 1,0-1,0 2,31 209,-22-107,12 61,-7 1,-7 0,-8 2,-29 90,29-260,-1 0,1 1,-1-1,1 1,-1 0,0-1,1 1,-1-1,0 1,1 0,-1-1,0 1,0 0,1 0,-1 0,0 0,0-1,1 1,-1 0,0 0,0 0,1 1,-1-1,0 0,0 0,1 0,-1 0,0 1,1-1,-1 0,0 1,1-1,-1 1,0-1,1 1,-1-1,1 1,-1-1,1 1,-1-1,1 1,-1 0,1-1,0 1,-1 0,1-1,0 1,-1 0,1-1,0 1,0 0,0 0,0-1,0 1,0 0,0 0,0-1,0 1,0 0,0 0,0-1,0 1,1 0,-1 0,0-1,1 1,-1 0,-33-65,-49-68,72 123,0-1,-1 2,0 0,-1 0,0 1,0 0,0 1,-1 1,0 0,0 0,0 2,-1-1,0 2,1 0,-1 0,0 1,0 1,0 0,1 1,-1 1,-12 3,-7 1,0 3,0 0,1 2,0 2,1 1,1 1,0 1,-12 10,6-2,1 0,2 2,0 2,2 1,-25 30,35-29,8-4</inkml:trace>
  <inkml:trace contextRef="#ctx0" brushRef="#br0" timeOffset="318.24">961 781,'314'-98,"101"-10,-397 103,-2 1,0 0,0 1,0 0,1 1,-1 1,0 1,1 0,11 3,-26-2,-1 0,0 0,0 0,0 0,0 1,0-1,0 0,0 1,0-1,-1 0,1 1,0-1,-1 1,1-1,-1 1,0 0,1-1,-1 1,0-1,0 1,0 0,0-1,0 1,-1 0,1-1,0 1,-1-1,1 1,-1-1,0 1,1-1,-1 1,0-1,0 0,0 1,0-1,0 0,0 0,0 1,0-1,-1 0,1 0,0-1,-1 1,1 0,0 0,-1-1,1 1,-1 0,0-1,0 1,-3 4,0 0,-20 21,1 0,2 2,1 0,-17 30,28-40</inkml:trace>
  <inkml:trace contextRef="#ctx0" brushRef="#br0" timeOffset="848.772">2174 809,'0'29,"-4"24,-3 7,1-1,1-6,1-7,-3-12,0-11</inkml:trace>
  <inkml:trace contextRef="#ctx0" brushRef="#br0" timeOffset="1495.366">2146 1035,'0'0,"-1"-1,1 1,0-1,0 0,0 1,0-1,1 1,-1-1,0 1,0-1,0 1,0-1,0 1,1-1,-1 1,0-1,0 1,1 0,-1-1,0 1,1-1,-1 1,1 0,-1-1,0 1,1 0,-1-1,1 1,-1 0,1 0,-1-1,1 1,-1 0,1 0,-1 0,1 0,-1 0,1 0,-1 0,1 0,-1 0,1 0,-1 0,1 0,-1 0,1 0,-1 0,1 0,-1 1,1-1,-1 0,1 0,-1 1,1-1,-1 0,0 1,1-1,-1 0,1 1,-1-1,0 1,1-1,-1 1,7-36,1 1,2 0,1 1,2 0,1 1,1 0,2 2,1-1,16-18,46-31,-78 80,0-1,0 1,1 0,-1 0,0 0,0 1,0-1,1 0,-1 1,0-1,0 1,0 0,0 0,0-1,0 1,0 1,0-1,-1 0,1 0,0 1,-1-1,1 1,-1-1,1 1,-1 0,0 0,0-1,1 1,-1 0,-1 0,1 0,0 0,0 0,-1 1,1-1,-1 0,0 0,1 0,-1 0,0 1,-1-1,1 0,0 0,0 0,-1 0,1 0,-1 1,0-1,0 0,0 0,-1 1,-11 71,10-50</inkml:trace>
  <inkml:trace contextRef="#ctx0" brushRef="#br0" timeOffset="1744.569">2653 809,'-4'34,"2"15,2 5,6-7,2-11</inkml:trace>
  <inkml:trace contextRef="#ctx0" brushRef="#br0" timeOffset="1898.65">2653 443,'0'0</inkml:trace>
  <inkml:trace contextRef="#ctx0" brushRef="#br0" timeOffset="2295.07">3219 754,'-20'11,"2"1,0 1,0 1,1 0,1 1,0 1,1 1,1 0,0 1,2 0,-10 18,20-33,0 0,0 1,0-1,1 1,-1-1,1 1,0 0,0 0,0-1,1 1,-1 0,1 0,0 0,0 0,0 0,0 0,1-1,0 1,0 0,0 0,0-1,0 1,1 0,0-1,0 1,0-1,0 0,0 0,0 0,1 0,0 0,-1 0,1-1,0 1,1-1,-1 0,0 0,1 0,-1 0,1 0,-1-1,2 0,7 2,0-1,0-1,0 0,0 0,1-2,-1 1,0-2,0 1,0-2,0 0,0 0,0-1,-1 0,1-1,-1 0,-1-1,1-1,-1 1,0-1,0-1,-1 0,0-1,0 1,4-7,25-39,-2-1,-2-2,-3-1,-2-2,-3 0,7-31,-25 70,-1-1,-2 0,0 0,-1-1,-1 0,-1 1,-2-18,1 34,-1 0,-1 0,1-1,-1 1,0 0,-1 0,0 0,0 0,0 0,0 0,-1 1,0-1,0 1,0-1,-1 1,0 0,0 1,0-1,-1 1,0 0,1 0,-1 0,-1 0,1 1,0 0,-1 0,0 0,1 1,-1 0,-1 0,1 1,0 0,-1 0,1 1,0 0,-1 0,1 0,0 1,-1 0,1 0,0 1,0 0,0 0,0 0,0 1,0-1,1 1,0 1,-1-1,1 1,0 0,0 0,1 1,-1 0,-86 120,77-101,1 2,2 0,0 0,2 1,1 0,-2 15,8-31,0-1,1 1,1-1,-1 1,2-1,0 1,0-1,0 1,2-1,-1 0,1 0,1 0,0 0,0 0,1-1,0 0,0 0,7 7,0-2,2-2,-1 0,2 0,-1-1,2-1,-1 0,1-2,1 0,0 0,0-1,11 2,1 1</inkml:trace>
  <inkml:trace contextRef="#ctx0" brushRef="#br0" timeOffset="6648.422">3980 809,'-25'-27,"23"23,-1 0,1 0,-1 0,0 0,0 1,0-1,0 1,-1 0,0 0,1 0,-1 0,0 1,0-1,-1 1,1 0,0 0,-1 1,1-1,-1 1,1 0,-1 0,0 1,1-1,-1 1,0 0,0 0,1 1,-1 0,0-1,1 2,-1-1,0 0,-7 9,0-1,1 2,0-1,1 2,0-1,1 1,0 1,1 0,0 0,1 0,0 1,1 0,1 1,-2 9,4-20,1 0,0 1,0-1,0 1,1-1,-1 1,1 0,0-1,0 1,1 0,0 0,0 0,0 0,0-1,1 1,-1 0,1 0,0 0,1-1,-1 1,1-1,0 1,0-1,1 0,-1 1,1-1,0 0,0-1,0 1,0 0,1-1,0 0,-1 0,1 0,0 0,1-1,-1 1,0-1,1 0,-1-1,2 1,6 0,0 0,0-1,1 0,-1-1,0-1,1 0,-1 0,0-2,0 1,0-1,0-1,-1 0,0-1,1 0,-1-1,1-1,17-10,0-2,-1-2,-1 0,-1-2,4-4,-12 9,-1-1,0 0,-1-1,-2-1,0-1,10-20,-24 20,-21 41,17-6,-1 2,2-1,0 0,0 1,1 0,1-1,1 1,0 0,1-1,0 1,1 0,1-1,0 1,2 1,-4-11,0 0,0 0,0 0,1 0,-1 0,1-1,1 1,-1-1,1 1,-1-1,1 0,0 0,1 0,-1 0,1 0,0-1,0 0,0 0,0 0,0 0,1 0,-1-1,1 0,0 0,-1 0,1-1,0 0,0 1,0-2,0 1,0 0,1-1,-1 0,0-1,0 1,0-1,0 0,0 0,0 0,0-1,3-1,6-9,0 0,-2-1,1 0,-2-1,1-1,-2 0,0 0,-1-1,-1 0,0 0,-1-1,-1 0,1-6,41-83,-28 82,-23 52,-36 140,55-87,-15-79,0-1,0 1,0-1,1 1,-1-1,0 1,1-1,-1 0,1 0,0 1,-1-1,1 0,0-1,0 1,-1 0,1 0,0-1,0 1,0-1,0 1,0-1,0 0,0 0,0 0,0 0,0 0,0-1,0 1,0 0,0-1,0 0,-1 1,1-1,0 0,0 0,-1 0,1 0,0 0,-1 0,1-1,26-19,-1 0,-1-3,-1 0,-2-1,0-2,11-16,67-120,-101 163,-1-1,1 1,0-1,0 1,0-1,0 1,0-1,0 0,0 1,0-1,0 1,0-1,0 1,0-1,0 1,0-1,0 1,1-1,-1 0,0 1,0 0,1-1,-1 1,0-1,1 1,-1-1,0 1,1-1,-1 1,1 0,-1-1,0 1,1 0,-1 0,1-1,-1 1,1 0,0 0,-1 0,1-1,-1 1,1 0,-1 0,1 0,-1 0,1 0,-1 0,1 0,0 0,-1 0,1 1,-1-1,1 0,-1 0,1 0,-1 1,1-1,-1 0,1 0,-1 1,1-1,-1 1,3 38,-33 222,34-204,3 0,2-1,2 0,15 40,-10-38,-2 1,-3 0,-2 1,-2 8,-6-39,1-15,-1 0,-1 0,0 0,-1 1,0-1,-1 0,-1 0,0-1,-5 13,3-19,-1 0,0 0,-1 0,1-1,-1 0,0 0,-1-1,1 0,-1 0,0-1,0 0,-1-1,1 1,-1-1,0-1,0 0,0 0,0-1,-2 0,5 0,1-1,-1 0,0 0,0-1,1 0,-1 0,0 0,1 0,-1-1,1 0,0 0,-1-1,1 1,0-1,1 0,-1-1,0 1,1-1,0 0,0 0,0 0,0-1,1 1,-1-1,1 0,0 0,1 0,-1 0,1 0,0-1,0 1,1-1,0 1,0-1,0 0,0 0,1-5,1-9,1 1,0-1,1 0,2 1,0 0,1 0,0 1,2-1,0 1,1 1,1 0,0 0,6-5,11-12,2 2,1 0,1 3,2 0,23-15,-43 34,9-7,-3 5</inkml:trace>
  <inkml:trace contextRef="#ctx0" brushRef="#br0" timeOffset="12405.491">6153 387,'0'738,"0"-736,-1-1,1 0,-1 0,1 0,-1 0,1 0,-1 0,1 0,0 0,-1 1,1-1,0 0,0 0,0 0,0 0,0 1,0-1,0 0,0 0,1 0,-1 0,0 0,1 0,-1 0,1 0,-1 1,1-1,-1-1,1 1,0 0,0 0,-1 0,1 0,0 0,0-1,0 1,0 0,0-1,0 1,0 0,0-1,0 0,0 1,0-1,0 0,0 1,0-1,1 0,-1 0,0 0,0 0,0 0,0 0,1 0,-1 0,0-1,0 1,14-11,0-1</inkml:trace>
  <inkml:trace contextRef="#ctx0" brushRef="#br0" timeOffset="12750.47">6633 274,'-21'27,"3"-6,2 0,0 0,1 1,2 1,0 1,1 0,2 0,0 1,-3 18,12-40,0 0,1 0,0 0,-1 0,1 0,1 1,-1-1,0 0,1 0,0 0,-1 0,1 0,0 0,1 0,-1 0,0 0,1-1,0 1,-1 0,1-1,0 1,0-1,1 0,-1 0,0 0,1 0,0 0,-1 0,1-1,0 1,0-1,1 1,105 20,-83-20,-14-2,1 1,-1-1,1 2,-1 0,0 0,1 1,-1 1,-1 0,1 1,-1 0,1 0,-1 1,-1 1,1 0,-1 0,0 1,-1 0,0 1,0 0,-1 1,0-1,-1 2,0-1,-1 1,0 0,0 0,-1 0,-1 1,2 5,-6-9,1 0,-1 0,-1-1,0 1,0 0,0 0,-1-1,0 1,-1 0,1-1,-2 0,1 0,-1 0,0 0,0 0,-1-1,1 0,-2 0,1 0,-1-1,1 1,-2-1,1-1,0 1,-1-1,0 0,0-1,0 1,0-1,-1-1,1 0,-1 0,0 0,0-1,1 0,-1 0,0-1,0 0,0 0,0-1,0 0,1-1,-1 0,0 0,-6-3,-4-8</inkml:trace>
  <inkml:trace contextRef="#ctx0" brushRef="#br0" timeOffset="13001.734">6633 301,'43'-9,"34"-4,13 1,1-3,-11 2,-8 3,-13 2,-10 4,-10 2,-6-4,-4 0,-7 5,-3 3,-4 1</inkml:trace>
  <inkml:trace contextRef="#ctx0" brushRef="#br0" timeOffset="13184.879">7395 894,'0'34,"0"10</inkml:trace>
  <inkml:trace contextRef="#ctx0" brushRef="#br0" timeOffset="13638.935">7593 274,'328'-51,"-324"50,-1 0,1 0,0 0,0 0,0 1,0-1,0 1,0 0,0 0,0 1,-1-1,1 1,0 0,0 0,0 0,-1 0,1 1,0 0,-1-1,1 1,-1 1,0-1,0 0,0 1,0-1,0 1,0 0,-1 0,1 0,-1 1,0-1,0 0,0 1,-1-1,1 1,-1 0,1 2,-5 5,0 0,0-1,-2 1,1-1,-1 0,-1 0,1 0,-2-1,1 0,-2 0,1-1,-1 0,-3 3,-30 38,26-31,11-14,0 1,0-1,0 0,1 1,0 0,0 0,0 0,0 0,1 0,0 1,0-1,0 1,1 0,0-1,0 1,0 4,4-6,-1-1,1 1,0 0,1-1,-1 0,1 1,-1-1,1-1,0 1,0-1,0 1,1-1,-1 0,1-1,-1 1,1-1,-1 0,1 0,4 0,3 3,4 1,-1-2,1 2,-1 0,0 0,0 2,0 0,-1 0,0 1,0 1,-1 0,6 7,-16-13,-1 1,1-1,-1 1,0 0,0 0,0 0,0 0,-1 0,1 0,-1 1,0-1,-1 0,1 1,-1-1,0 0,0 1,0-1,0 1,-1-1,0 0,0 1,0-1,0 0,-1 0,0 0,0 0,0 0,0 0,-3 3,-86 99,77-93,-1-1,0 0,-1-1,0-1,-1 0,0-1,0-1,-1 0,0-2,-1 0,-2 0,-4-2</inkml:trace>
  <inkml:trace contextRef="#ctx0" brushRef="#br0" timeOffset="14237.485">9089 387,'0'-2,"0"1,-1-1,1 0,0 1,0-1,-1 1,1-1,-1 1,1 0,-1-1,0 1,1 0,-1-1,0 1,0 0,0 0,0-1,0 1,0 0,0 0,-1 0,1 0,0 1,0-1,-1 0,1 0,-1 1,1-1,0 1,-1-1,1 1,-1 0,1 0,-1-1,1 1,-1 0,0 0,1 0,-1 1,1-1,-1 0,1 1,-2 0,-67 20,29-1,1 3,1 1,2 2,0 2,-9 11,44-38,0 0,1 0,0-1,-1 1,1 1,0-1,-1 0,1 0,0 0,0 1,0-1,0 0,0 1,0-1,1 1,-1-1,0 1,1 0,-1-1,1 1,0-1,-1 1,1 0,0-1,0 1,0 0,0 0,0-1,0 1,1 0,-1-1,1 1,-1-1,1 1,-1 0,1-1,0 1,0-1,0 0,0 1,0-1,0 0,0 1,0-1,1 0,-1 0,0 0,1 0,-1 0,1 0,-1-1,1 1,-1 0,1-1,-1 1,1-1,0 1,-1-1,1 0,0 0,-1 0,2 0,166 6,-167-6,0-1,-1 1,1 0,0 0,-1 0,1 0,0 1,-1-1,1 0,0 1,-1-1,1 1,-1-1,1 1,-1 0,1 0,-1 0,1 0,-1 0,0 0,1 0,-1 0,0 0,0 0,0 1,0-1,0 1,0-1,0 1,-1-1,1 1,-1-1,1 1,-1-1,1 1,-1 0,0-1,0 1,1 0,-1-1,0 1,-1 0,1-1,0 1,0 0,-1-1,1 1,-1 0,0 0,-7 12,0 0,-1-1,-1 0,0 0,0-1,-1 0,-8 5,-12 15,6-7,-48 62,71-85,1 1,-1 0,1-1,0 1,0 0,0 0,0 0,1 0,-1 0,1 0,0 0,-1 0,1 0,1 0,-1 0,0 0,1 0,0 0,-1 0,1 0,0-1,1 1,-1 0,0 0,1-1,-1 1,1-1,0 1,0-1,0 0,0 0,1 0,0 1,6 2,0-1,1 0,0 0,0-1,0 0,0-1,0 0,0-1,1 0,-1-1,0 0,1 0,-1-1,0 0,1-1,-1 0,0-1,0 0,1-1,30-13,-27 7</inkml:trace>
  <inkml:trace contextRef="#ctx0" brushRef="#br0" timeOffset="14519.599">8948 20,'-22'82,"3"1,4 1,4 0,1 38,-3 150,15 93,0-104,10-183,-6-60</inkml:trace>
  <inkml:trace contextRef="#ctx0" brushRef="#br0" timeOffset="15068.941">9512 274,'-5'43,"-6"43,-2 17,2 0,-2-13,1-12,2-14,4-13,2-11,2-7,1-5,1-2,6-5,1-7</inkml:trace>
  <inkml:trace contextRef="#ctx0" brushRef="#br0" timeOffset="15389.5">10189 104,'-82'76,"3"3,3 3,-15 28,90-108,-60 96,59-95,1 0,0 0,0 0,0 0,0 0,1 0,-1 1,1-1,0 0,0 0,0 0,0 1,0-1,1 0,0 0,-1 0,1 0,0 0,1 0,-1 0,0 0,1 0,0 0,-1-1,1 1,0-1,1 1,-1-1,0 0,1 0,-1 0,3 1,7 3,1 0,-1-1,2-1,-1 0,0 0,1-2,-1 0,1 0,0-1,2-1,27 4,-5 0,-25-4,0 1,0 0,0 1,0 1,0 0,-1 1,1 0,-1 1,6 3,-16-6,1 0,-1 0,0 0,0 0,0 1,0-1,0 1,0-1,0 1,-1 0,0 0,1 0,-1 0,0 0,0 0,-1 0,1 0,-1 0,1 0,-1 1,0-1,0 0,0 0,-1 0,1 0,-1 0,0 1,0-1,0 0,0-1,0 1,-1 0,1 0,-2 2,-68 90,59-85,1 0,-1-1,0-1,-1 0,0 0,-1-1,1-1,-1 0,0-1,-1-1,1 0,-1-1,-11 1,1-2</inkml:trace>
  <inkml:trace contextRef="#ctx0" brushRef="#br0" timeOffset="15632.395">9963 245,'43'-15,"29"-4,7 1,-1 4,-8 3,-12 5,-10 2,-9 3,-7 1,-3 0,-7 6,-7 1</inkml:trace>
  <inkml:trace contextRef="#ctx0" brushRef="#br0" timeOffset="15887.43">10613 781,'5'24,"1"3,0-3</inkml:trace>
  <inkml:trace contextRef="#ctx0" brushRef="#br0" timeOffset="16106.89">11064 188,'-10'39,"3"17,1 4,7-4,8-11,2-8,5-11,-1-4,2-7,3-6,3-4,2-3,-3-2</inkml:trace>
  <inkml:trace contextRef="#ctx0" brushRef="#br0" timeOffset="16356.115">11487 76,'-14'48,"-14"40,-3 14,-1 0,5-9,3-9,5-10,0-13,5-7,4-3,-1-6,1-5,3 0,2-2,2-3,2-7</inkml:trace>
  <inkml:trace contextRef="#ctx0" brushRef="#br0" timeOffset="17043.449">1 2164,'397'-42,"230"-20,55 25,412 34,590-16,-252-83,1864-280,-1254 240,-1861 138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19:4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1019 690,'-97'334,"-75"175,159-469,9-31,0 1,0 0,1-1,0 1,1 1,0-1,1 0,0 0,0 1,1-1,1 0,-1 1,2-1,1 5,1-11,0 1,0-2,1 1,-1 0,1-1,0 0,0 0,1-1,-1 1,1-1,-1 0,1 0,-1-1,1 0,0 0,0 0,0-1,0 0,-1 0,1 0,0-1,0 0,0 0,3-1,11 1,239-32,-244 32,-4 2,0-1,1-1,-1 0,0 0,0-1,0-1,0 0,-1 0,10-5,-2-3</inkml:trace>
  <inkml:trace contextRef="#ctx0" brushRef="#br0" timeOffset="514.108">1554 916,'8'-11,"0"-1,0 1,1 1,1-1,0 2,0-1,1 1,0 1,0 0,1 1,0 0,0 0,1 2,0-1,0 2,0 0,1 0,0 1,-1 1,1 0,0 1,0 0,0 2,0-1,0 2,-1-1,7 3,-16-3,0-1,0 1,-1 0,1 0,-1 0,1 0,-1 0,1 1,-1 0,0 0,1 0,-1 0,0 0,0 0,-1 1,1 0,0-1,-1 1,0 0,0 0,0 1,0-1,0 0,0 0,-1 1,0-1,0 1,0 0,0-1,0 1,-1 0,1 0,-1-1,0 1,0 0,-1 0,1-1,-1 1,0 0,0-1,0 1,0 0,-6 14,0 1,-2-1,0 0,-1-1,-1 0,0 0,-2-1,0-1,0 0,-13 10,-3 7,-22 23,2 3,2 2,4 2,-23 43,62-99,1 0,1 0,-1 0,1 0,0 0,0 0,1 0,0 1,0-1,0 1,1-1,0 1,0-1,1 0,-1 1,1-1,1 1,-1-1,1 0,1 0,-1 0,1 0,0 0,0 0,0-1,1 0,0 0,0 0,0 0,1 0,0-1,0 0,0 0,2 2,11 5,1-1,0 0,0-2,1 0,0-1,1-1,-1-1,1-1,9 1,-19-5,1-1,-1 1,0-2,0 0,0 0,0-1,0-1,0 1,-1-2,0 1,0-2,0 1,0-1,-1-1,0 0,0 0,-1 0,0-1,3-4,10-8</inkml:trace>
  <inkml:trace contextRef="#ctx0" brushRef="#br0" timeOffset="798.878">2598 719,'-18'34,"0"1,3 1,1 0,1 1,2 0,2 1,2 0,1 1,2-1,1 1,2 0,4 33,-28 312,30-272,2-94</inkml:trace>
  <inkml:trace contextRef="#ctx0" brushRef="#br0" timeOffset="5334.094">199 98,'34'135,"-22"-35,-4 0,-5 0,-4 1,-4-1,-18 93,14-106,-118 758,50-521,74-311,0-1,0-1,1 1,1-1,0 1,0 0,1 0,1 0,0-1,0 1,1 0,-1-10,0 0,0 0,0 0,0-1,0 1,0 0,1 0,-1-1,0 1,1-1,0 1,-1-1,1 0,0 0,0 0,-1 0,1 0,0 0,0 0,0 0,0-1,0 1,0-1,0 1,1-1,-1 0,0 0,0 0,0 0,0 0,0-1,0 1,0-1,2 0,75-27,-65 21,129-26,630-74,13 10,-321 48,143-45,-271 34,-248 49,-88 10,1-1,-1 1,0 0,-1-1,1 1,0-1,0 0,-1 1,1-1,-1 0,1 1,-1-1,0 0,1 1,-1-1,0 0,0 0,0 1,-1-1,1 0,0 0,-1 1,1-1,-1 0,1 1,-1-1,0 1,0-1,0 1,0-1,0 1,0-1,0 1,0 0,0 0,-1 0,1-1,0 1,-1 0,1 1,-1-1,1 0,-2 0,-10-16,3-5,1-1,1-1,1 1,1-1,1-1,1 1,2-1,0-13,-3-117,8 0,6 0,7 0,7 1,60-367,-80 503,-1-1,0 0,-1 0,-1 0,-1 0,-1 0,-1 1,0-1,-4-10,4 24,-1 0,1 0,-1 1,0-1,0 1,-1 0,1 0,-1 1,0-1,0 1,0 0,0 1,0-1,-1 1,1 0,-1 0,1 1,-1-1,0 1,0 0,0 1,0 0,1 0,-1 0,0 0,0 1,0 0,0 1,1-1,-1 1,-21-1,-406 14,63 3,-72-18,-42 0,223 14,1 12,-159 39,-18 17,436-81,-17 4,20 0,39-9,-18-3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0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377 52,'-6'3,"0"0,1 0,-1 1,1-1,-1 1,1 1,0-1,1 1,-1-1,1 1,0 1,0-1,0 0,1 1,0 0,0 0,1 0,-1 0,1 0,-1 7,2-11,-136 386,18-31,88-234,46-140,206-521,-157 377,31-122,-81 253,2 47,-10 18,-2 0,-2 1,-1-1,-3 30,0 2,0-48,1 1,1-1,0 1,2-1,0 1,1-1,1 0,1 0,1 0,0-1,1 0,2 0,-1-1,2 1,0-2,1 0,1 0,8 8,-14-20,1 0,0-1,-1 0,1 0,0 0,1-1,-1 0,0-1,1 0,-1 0,0 0,1-1,-1 0,1 0,-1-1,1 0,-1 0,0-1,1 0,-1 0,0-1,0 1,0-2,-1 1,1-1,-1 0,0 0,0-1,0 0,-1 0,1 0,-1-1,-1 0,1 1,-1-2,2-3,8-11,-1-1,-1-1,-2 0,0-1,-1 0,-1 0,-2-1,0 1,-2-2,-1 1,0 0,-2-1,-1-10,0 6,1 14,-1 0,0-1,-1 1,0 0,-2-1,0 1,0 0,-2 0,0 1,-1-2,-5 2,1 8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83,'-24'55,"2"0,3 2,2 0,2 1,-5 49,28-5,-7-99,0-1,0 1,0 0,0-1,0 1,0-1,1 1,-1-1,1 0,0 1,-1-1,1 0,0 0,0 0,1 0,-1-1,0 1,1-1,-1 1,1-1,-1 0,1 0,-1 0,1 0,0 0,0-1,-1 1,1-1,0 0,0 1,0-2,0 1,1 0,9-5,1 0,-1-1,0 0,-1-1,1-1,-1 0,-1-1,0 0,0 0,0-1,-1-1,-1 0,0 0,-1-1,0 0,0 0,-1-1,3-9,-2 9,-1 0,0 0,-1-1,0 0,-1 0,-1-1,0 1,-1-1,-1 0,0 0,-1 0,0 0,-2 0,1 0,-2 0,0 0,-1 1,0-1,-1 1,-1-1,-6-11,9 19,-1 1,1-1,-1 1,-1 0,1 0,-1 1,0-1,-1 1,1 0,-1 0,0 0,0 0,0 1,-1 0,0 0,0 1,0 0,0-1,0 2,-1-1,1 1,-1 0,1 1,-1-1,-4 1,-13 4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21 178,'-5'15,"1"-1,0 1,1 0,1 1,1-1,0 0,1 1,0-1,1 0,1 0,1 1,0-1,1-1,0 1,4 6,-7-18,1 0,0 0,-1-1,1 1,1-1,-1 1,0-1,1 1,-1-1,1 0,-1 0,1-1,0 1,0 0,0-1,0 0,0 1,0-1,1-1,-1 1,0 0,1-1,-1 1,0-1,0 0,1 0,-1-1,0 1,1-1,-1 1,0-1,0 0,0 0,1-1,-1 1,0 0,-1-1,2 0,98-85,-21-12,-80 98,-1 0,1 1,0-1,-1 0,1 0,0 0,0 0,-1 0,1 1,0-1,0 0,0 1,0-1,0 1,0-1,0 1,0 0,0-1,1 1,-1 0,0 0,0-1,0 1,0 0,0 0,0 0,1 1,-1-1,0 0,0 0,0 0,0 1,0-1,0 1,0-1,0 1,0-1,0 1,0 0,0-1,0 1,0 0,0 0,21 48,-13-25,-6-19,0 0,0-1,0 1,1-1,0 0,0 0,0 0,0-1,1 1,-1-1,1 0,0 0,0-1,0 1,0-1,1 0,-1-1,0 1,1-1,-1 0,1-1,0 1,-1-1,1 0,-1 0,1-1,0 0,-1 0,1 0,-1 0,0-1,1 0,-1 0,0-1,0 1,0-1,-1 0,2-1,17-10,0 0,-1-2,-1 0,0-2,-1 0,-1-1,-1-1,0-1,13-22,-26 36,0 0,0-1,-1 1,0-1,-1 0,1 0,-2 0,1-1,-1 1,0-1,-1 1,0-1,0 0,-1 1,0-1,-1 0,0 1,0-1,-1 0,-22-4,12 19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3.5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1 116,'3'19,"2"-1,0 1,1-1,1 0,1 0,0-1,1 0,1-1,1 0,0-1,1 0,1 0,4 3,-13-14,0 0,1 0,-1 0,1-1,0 0,0 0,0 0,0 0,1-1,-1 0,1 0,0 0,-1-1,1 1,0-1,0-1,0 1,0-1,0 0,0-1,0 1,-1-1,1 0,0-1,0 1,-1-1,1-1,-1 1,1-1,-1 1,0-1,0-1,0 1,-1-1,1 0,2-3,106-136,-112 143,0-1,0 1,1 0,-1 0,0 0,0-1,0 1,0 0,1 1,-1-1,0 0,0 0,0 0,0 1,0-1,0 1,0-1,0 1,1-1,-2 1,1-1,0 1,0 0,0 0,0-1,0 1,0 0,-1 0,1 0,0 0,-1 0,1 0,-1 0,1 0,-1 0,0 0,1 0,-1 0,0 1,0-1,1 0,-1 0,0 0,0 0,0 1,-1-1,1 0,0 0,0 0,1 3,0 1,-1 1,1-1,1 0,-1 0,1 0,0 0,0 0,1 0,-1 0,1-1,0 1,0-1,0 0,1 0,0 0,0 0,0-1,0 0,0 1,1-1,-1-1,1 1,0-1,0 0,0 0,0 0,0-1,0 1,0-1,1-1,-1 1,0-1,1 0,-1 0,0 0,1-1,0 0,7-3,-1-2,0 1,0-1,0-1,-1 0,0-1,0 0,-1-1,0 0,-1 0,0-1,0-1,-1 1,0-1,-1-1,0 1,-1-1,-1 0,1-1,-2 1,3-10,19-110,-23 120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3.8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65 339,'25'-13,"-1"-2,-1-1,0 0,-1-2,-1 0,-1-2,-1 0,0-1,-1-1,11-19,-27 38,0 1,-1-1,1 0,-1 0,0 1,1-1,-1 0,-1 0,1-1,0 1,-1 0,1 0,-1 0,0 0,0 0,0-1,-1 1,1 0,-1 0,0 0,1 0,-1 0,-1 0,1 0,0 0,-1 0,1 1,-1-1,0 1,0-1,0 1,0-1,-1 1,1 0,-1 0,1 0,-1 0,1 1,-1-1,0 1,0 0,0-1,0 1,0 1,0-1,0 0,-1 1,-4-1,-1 0,1 1,0 0,0 0,0 1,0 0,0 1,0 0,0 0,0 0,0 1,1 1,-1-1,1 1,0 0,0 1,1-1,-1 1,1 1,0-1,0 1,1 0,-1 1,-3 5,0-1,1 1,0 1,1-1,0 1,1 1,1-1,0 1,1 0,0 0,1 0,-1 10,2-16,1 1,0 0,0 0,1 0,0 0,1 0,0 0,0 0,0 0,2-1,-1 1,1 0,0-1,1 0,-1 0,2 0,-1 0,1-1,0 1,1-1,0 0,0-1,0 0,1 0,0 0,0-1,1 1,12 2,0-1,0-1,0 0,1-2,0 0,0-2,0 0,0-1,0-1,1-1,-1-1,0-1,0-1,17-5,-5 4,-4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4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0,'-2'1,"1"0,-1 1,0-1,1 0,-1 0,1 1,0-1,0 1,-1 0,1-1,0 1,0 0,0 0,1-1,-1 1,0 0,1 0,-1 0,1 0,-1 0,1 0,0 0,0 0,0 0,0 0,0 0,0 3,-2 36,3 0,1 0,2 0,2 0,1-1,3 0,2 5,-8-32,55 243,-25-26,-25-168,-8-60,-1-1,0 0,0 0,1 0,-1 0,0 0,1-1,-1 1,1 0,-1 0,1 0,-1 0,1 0,0-1,0 1,-1 0,1 0,0-1,0 1,0-1,0 1,-1-1,1 1,0-1,0 1,0-1,0 0,0 1,0-1,0 0,0 0,0 0,1 0,-1 0,0 0,0 0,0 0,0-1,0 1,0 0,0-1,0 1,0 0,0-1,-1 1,1-1,0 1,0-1,0 0,0 1,-1-1,1 0,0 0,-1 0,1 1,0-1,112-156,19-16,-54 123,-76 49,0 1,1-1,-1 1,0 0,1 0,-1 0,0 0,1 0,-1 0,0 1,1-1,-1 1,0 0,1 0,-1 0,0 0,0 0,0 0,0 0,0 1,0-1,0 1,-1-1,1 1,0 0,-1-1,1 1,-1 0,0 0,0 0,0 1,0-1,0 0,0 0,0 0,-1 1,1 0,3 12,-1 1,-1 0,0 0,-1 1,-1-1,0 0,-2 0,0 2,0-7,1 1,0-1,0 1,1 0,0-1,1 1,1 0,0-1,0 1,1-1,1 0,-1 0,2 0,0 0,4 6,-7-16,0 0,1 0,-1 0,0 0,1 0,-1 0,1 0,-1-1,1 1,0-1,-1 0,1 0,-1 0,1 0,0 0,-1-1,1 1,-1-1,1 1,-1-1,1 0,-1 0,0 0,1-1,-1 1,0 0,0-1,0 0,0 1,0-1,0 0,0 0,-1 0,1 0,-1 0,1 0,-1-1,1-1,5-3,11-10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0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271 1,'-222'265,"219"-263,-36 60,38-61,1 1,-1-1,0 1,0-1,1 1,-1-1,1 1,0 0,-1-1,1 1,0 0,0-1,0 1,0 0,0-1,0 1,1 0,-1-1,1 1,-1-1,1 1,-1 0,1-1,0 1,0-1,0 0,0 1,0-1,0 0,0 1,0-1,0 0,1 0,-1 0,0 0,1 0,-1 0,2 0,2 0,0-1,1 1,-1-1,0 0,1-1,-1 1,0-1,1 0,-1-1,0 1,0-1,0 0,0 0,0 0,0-1,-1 0,1 0,-1 0,0 0,0-1,3-3,15-17,-1-2,-2 0,0-1,-2-1,12-27,-1 6,32-41,-59 89,-1 0,1 1,-1-1,0 1,1-1,0 1,-1 0,1-1,-1 1,1-1,-1 1,1 0,0 0,-1-1,1 1,0 0,-1 0,1 0,0 0,0 0,-1 0,1 0,0 0,-1 0,1 0,0 0,-1 0,1 0,0 0,-1 1,1-1,0 0,-1 0,1 1,-1-1,1 1,0-1,-1 0,1 1,-1-1,1 1,-1 0,0-1,1 1,-1-1,1 1,-1-1,0 1,1 0,-1-1,0 1,0 0,0-1,0 1,0 0,1-1,-1 2,6 43,-6-44,0 11,0 0,2 0,-1 0,1 0,1 0,0-1,1 1,0-1,1 0,0 0,1 0,0-1,1 0,0 0,0 0,1-1,4 4,10 4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3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14,'-3'15,"0"-1,1 0,1 1,0-1,1 1,1-1,0 1,1-1,0 1,1-1,1 0,0 0,1 0,0-1,1 0,1 0,0 0,1-1,0 0,1 0,0-1,1 0,0-1,9 7,-16-14,1-1,-1 0,0 0,0-1,1 1,-1 0,1-1,0 0,-1 0,1 0,0 0,0-1,0 0,-1 1,1-1,0-1,0 1,0 0,-1-1,1 0,0 0,-1 0,1 0,0-1,-1 1,0-1,1 0,-1 0,0 0,0-1,0 1,0-1,0 1,-1-1,1 0,-1 0,0 0,0 0,0-1,1 0,5-18,-1-1,-1 0,-1 0,-1 0,-1 0,-1-1,-1 1,-1-5,4-40,0 45,1 5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6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75 406,'27'-28,"-1"-2,-1 0,-2-1,-1-1,-2-2,12-25,-3-36,-28 92,-1 1,1 0,-1-1,0 1,0 0,0-1,-1 1,1 0,0-1,-1 1,1 0,-1 0,0-1,0 1,0 0,0 0,0 0,0 0,-1 0,1 0,-1 0,1 1,-1-1,0 1,1-1,-1 1,0-1,0 1,0 0,0 0,0 0,-1 0,1 0,0 0,0 1,-1-1,1 1,0 0,-2-1,-5 3,0-1,-1 2,1-1,0 1,0 0,0 1,1 0,-1 1,1 0,0 0,0 0,1 1,0 0,0 1,0 0,1 0,0 0,0 1,1-1,0 2,-4 7,0-1,1 1,0-1,2 1,0 1,0-1,2 1,0 0,1 0,1 0,0 1,1 5,1-14,1-1,0 1,0-1,0 0,1 0,1 0,-1 0,1 0,1 0,-1-1,1 1,1-1,-1 0,1 0,0-1,1 1,0-1,0 0,0-1,1 1,-1-1,1-1,0 1,3 0,7 3,0 0,1-1,0-1,1 0,-1-2,1 0,0-1,0-1,2 0,10-1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6.3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0 105,'163'-66,"-13"29,-143 36,0 1,0-1,0 1,1 1,-1-1,0 1,0 1,0-1,0 1,-1 0,1 1,0-1,-1 1,0 1,1-1,-1 1,-1 0,1 1,-1-1,3 3,-6-4,1 1,-1-1,1 1,-1 0,0 0,-1-1,1 1,0 1,-1-1,0 0,0 0,-1 0,1 1,-1-1,0 0,0 0,0 1,0-1,-1 0,0 1,0-1,0 0,0 0,-1 0,0 1,-56 98,50-91,-167 217,173-228,-1 0,1 1,0 0,0-1,0 1,0 0,0 0,0 0,0 0,1 0,-1 1,1-1,-1 0,1 1,0-1,0 1,0-1,0 1,1 0,-1-1,1 1,0 0,-1 0,1-1,0 1,1 0,-1-1,0 1,1 0,0-1,-1 1,1 0,0-1,0 1,0-1,1 1,-1-1,1 0,-1 0,1 1,0-1,0 0,0-1,0 1,0 0,2 1,8-1,1 0,-1-1,1 0,-1-1,1-1,-1 0,1 0,-1-1,1-1,-1 0,0-1,0 0,5-3,5 0,102-39,-104 42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7.0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174 196,'9'-4,"2"1,0 0,0-1,-1 0,1 0,-1-1,0-1,-1 0,1 0,-1-1,0 0,-1 0,0-1,0 0,0 0,-1-1,-1 0,1-1,4-9,-11 17,1 0,-1 1,0-1,1 0,-1 0,0 0,0 0,0 0,-1 0,1 0,0 0,-1 0,1 0,-1 0,0 0,1 1,-1-1,0 0,0 1,0-1,-1 0,1 1,0-1,-1 1,1 0,0-1,-1 1,0 0,1 0,-1 0,0 0,1 0,-1 0,0 0,0 1,0-1,0 1,0-1,0 1,0 0,1 0,-2 0,-84 7,73-1,1 0,-1 0,1 1,0 1,1 0,0 1,0 0,1 1,0 0,1 1,0 0,1 0,0 1,0 1,2-1,-1 1,2 1,0-1,0 1,1 0,1 0,1 1,0-1,0 1,2 0,-1 0,2 10,1-20,-1 1,1-1,1 0,-1 0,1 0,0 0,0 0,0 0,1 0,-1 0,1-1,0 0,1 1,-1-1,1-1,0 1,0 0,0-1,0 0,0 0,1 0,0 0,-1-1,1 0,0 0,0 0,0 0,1-1,-1 0,0 0,3 0,15 2,-1-1,1-1,-1-1,1-1,-1-1,22-4,30-14,-44 8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2.9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456 1,'-56'26,"2"3,1 2,1 2,2 3,-9 11,47-39,0 1,1 1,0 0,1 1,0 0,1 0,0 1,1 0,0 1,1 0,0 0,1 1,-2 9,7-21,0 0,1 1,-1-1,1 0,0 1,0-1,0 1,0-1,0 0,0 1,1-1,-1 1,1-1,0 0,-1 1,1-1,0 0,0 0,1 0,-1 0,0 0,1 0,-1 0,1 0,0 0,-1-1,1 1,0 0,0-1,0 0,0 0,1 1,-1-1,0 0,0-1,1 1,-1 0,1 0,5 0,-1-1,0 1,0-1,0 0,0 0,0-1,0 0,0-1,0 1,0-1,0-1,5-1,28-19,0-1,-2-2,-1-2,-1-1,-1-2,-2-1,-1-2,-2-1,23-35,-5 13,-45 53,9-9,-12 23,-64 177,31-42,5 141,-23-7,48-267,1 0,0 0,1 0,1 0,0 0,0 0,1 0,1 0,0 0,0 0,5 11,-5-21,0 0,0 0,1-1,-1 0,1 1,-1-1,1 0,-1 0,1 0,0 0,0-1,-1 1,1-1,0 0,0 0,0 0,-1 0,1 0,0 0,0-1,0 0,-1 1,1-1,0 0,-1 0,1 0,-1-1,1 1,-1-1,0 1,1-1,-1 0,0 0,0 0,0 0,-1 0,1 0,9-5,109-66,-117 71,0 0,0-1,1 1,-2 0,1-1,0 0,0 0,-1 0,0 0,1 0,-1 0,0 0,-1-1,1 1,-1-1,1 1,-1-1,0 0,0 1,-1-1,1 0,-1 0,0 0,0 1,0-1,0 0,-1 0,1 0,-2 0,-44-106,41 103,-1-1,0 1,0 1,0-1,-1 1,0 1,-1-1,1 1,-1 0,0 1,0 0,0 0,-1 1,0-1,1 2,-1 0,0 0,0 0,0 1,0 1,-1-1,0 2,-27 0,0 1,0 3,0 1,-27 8,-3 9,460-171,-135 52,-220 73,-25 11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3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54,'-3'14,"1"1,0-1,1 1,0-1,1 1,1 0,0-1,1 1,1-1,0 1,1-1,0 0,1 0,1-1,6 11,-8-19,1 0,-1-1,1 0,0 0,0 0,1-1,-1 0,1 0,-1 0,1-1,0 0,0 0,0 0,0-1,1 1,-1-2,0 1,0-1,1 0,-1 0,0 0,1-1,-1 0,0 0,0-1,0 0,0 0,0 0,0-1,-1 0,1 0,-1 0,0-1,0 0,0 0,0 0,-1-1,1 1,-1-1,0 0,0-1,10-13,-2 0,0 0,0-1,-2 0,-1-1,-1 0,0-1,-2 0,0 0,-1 0,-1-5,-3 3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2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331 892,'-15'8,"-42"24,2 2,1 3,-37 32,39-2,51-65,1-1,-1 1,0-1,0 1,1-1,-1 1,1 0,-1-1,1 1,0 0,0-1,0 1,0 0,0-1,0 1,0 0,0-1,0 1,1 0,-1-1,1 1,0-1,-1 1,1 0,0-1,0 0,0 1,0-1,0 1,0-1,0 0,0 0,0 0,1 0,-1 0,1 0,-1 0,0 0,1 0,0-1,-1 1,1-1,-1 1,1-1,0 1,-1-1,1 0,10 0,-1 0,1 0,-1-1,0-1,1 0,-1-1,0 0,0-1,0 0,-1 0,1-1,-1-1,0 1,3-4,2 0,111-66,-123 74,1 0,-1 0,1 1,-1-1,1 1,0-1,-1 1,1 0,0 1,-1-1,1 1,-1 0,1-1,-1 1,1 1,-1-1,1 1,-1-1,0 1,0 0,0 0,0 0,0 0,0 1,-1-1,1 1,-1 0,1 0,31 22,-26-21,0-1,0-1,0 1,0-1,0-1,0 1,0-1,1-1,-1 0,0 0,0 0,1-1,-1 0,0-1,0 0,0 0,0-1,0 0,-1 0,1-1,-1 0,3-2,6-4,0 0,-1-1,-1-1,0 0,-1-1,0-1,-1 0,0-1,6-10,18-27,-2-2,-2-2,-2-1,-4-1,-1-1,-4-1,-2-1,-2-1,-3 0,-8 13,-1 0,-2 0,-3 0,-1 0,-5-13,-14-4,19 64,0 1,0 0,1 0,-1 0,0-1,0 1,0 0,0 1,-1-1,1 0,0 0,0 0,0 1,-1-1,1 0,0 1,-1-1,1 1,-1 0,1-1,0 1,-1 0,1 0,-1 0,1 0,-1 0,1 0,0 0,-1 1,1-1,-1 0,1 1,0-1,-1 1,1 0,0-1,0 1,-1 0,1 0,0 0,0 0,0 0,0 0,0 0,-1 1,-10 12,1 1,0 0,1 1,0 0,1 0,1 1,1 0,0 1,1-1,1 1,1 1,1-1,-2 18,-5 58,4 1,4 0,9 74,-7-146,1-1,1 1,2 0,0 0,1-1,1 0,2 0,0-1,1 0,1 0,1-1,0 0,2-1,0 0,1-1,12 11,-5-12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5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1,'38'9,"37"4,11 4,-5 0,-7-4,-10-4,-8-3,-7-3,-8-2,-6-1,-4 0,-8-1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8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1,'0'33,"5"27,1 6,5-7,0-14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3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9 172,'-2'9,"0"-1,0 1,1 0,0-1,0 1,1 0,0 0,1 0,0-1,1 1,-1 0,2-1,-1 1,1-1,0 0,1 0,0 0,0 0,1-1,1 2,-1-7,0-1,1 1,-1-1,0-1,1 1,-1-1,1 0,-1 0,1-1,-1 1,0-1,1 0,-1-1,0 1,0-1,0 0,0 0,0-1,0 1,-1-1,1 0,-1-1,0 1,0-1,0 0,2-2,4-2,0-1,-1-1,0 1,0-1,-1-1,0 0,-1 0,-1 0,0-1,0 0,-1 0,0 0,-1-1,-1 0,0 1,-1-1,0-1,-1 1,0 0,-1-8,-1 17,-1 1,1-1,-1 1,0-1,0 1,0 0,0-1,-1 1,1 0,-1 1,0-1,0 0,0 1,0-1,0 1,-1 0,1 0,-1 1,1-1,-1 1,1-1,-1 1,0 0,0 0,0 1,0-1,1 1,-1 0,0 0,0 0,0 1,0-1,0 1,0 0,1 0,-1 0,0 1,1-1,-1 1,1 0,-3 1,-19 10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6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1 221,'20'-29,"86"-95,-104 123,-1 0,1 0,-1 0,1 1,0-1,-1 0,1 1,0-1,-1 1,1 0,0 0,-1 0,1-1,0 2,0-1,-1 0,1 0,0 0,-1 1,1-1,0 1,-1-1,1 1,-1 0,1 0,-1 0,1-1,-1 1,1 1,-1-1,0 0,0 0,1 0,-1 1,0-1,0 1,0-1,-1 1,1-1,0 1,-1-1,1 1,0 0,-1-1,0 1,1 0,-1-1,0 1,0 0,0-1,0 1,0 0,-1 1,10 21,-4-17,0-1,0 0,0 0,1-1,0 1,0-1,0-1,0 1,1-1,0 0,0 0,0-1,0 0,1-1,-1 1,1-1,-1-1,1 1,0-1,0-1,0 1,-1-1,1-1,0 1,0-2,0 1,-1-1,1 0,-1 0,1-1,-1 0,0 0,0-1,0 0,-1 0,1-1,-1 1,0-2,0 1,-1 0,0-1,0 0,0-1,2-3,30-94,-35 82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6.0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249 0,'-33'16,"1"0,0 2,1 2,1 0,1 2,-14 15,42-37,0 1,0-1,0 1,0 0,0-1,0 1,0 0,0 0,0 0,0 0,0 0,0 0,1 0,-1 0,0 0,1 0,-1 0,1 0,-1 0,1 1,0-1,-1 0,1 0,0 0,0 1,0-1,0 0,0 0,0 1,0-1,0 0,1 0,-1 1,0-1,1 0,-1 0,1 0,-1 0,1 1,0-1,-1 0,1 0,0 0,0 0,0-1,-1 1,1 0,0 0,0 0,0-1,1 1,-1-1,0 1,0-1,0 1,0-1,1 1,-1-1,0 0,0 0,0 0,1 1,-1-1,0-1,0 1,1 0,-1 0,1 0,56 0,-48-1,0 1,-1-1,1 2,0-1,-1 1,1 1,0 0,-1 0,0 1,1 0,4 3,-13-5,1 0,-1-1,1 1,-1 0,1 0,-1 0,0 1,0-1,0 0,1 0,-1 1,0-1,-1 1,1-1,0 1,0-1,-1 1,1-1,0 1,-1 0,0-1,1 1,-1 0,0 0,0-1,0 1,0 0,0-1,0 1,-1 0,1-1,-1 1,1 0,-1-1,1 1,-1-1,0 1,0-1,0 1,0-1,0 1,0-1,0 0,0 0,-1 0,0 1,-65 53,18-35,26-15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0.7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389 396,'-254'146,"253"-146,0 0,0 0,0 1,0-1,0 0,0 0,0 1,0-1,0 1,0-1,0 1,0-1,0 1,0-1,1 1,-1 0,0-1,0 1,1 0,-1 0,0 0,1 0,-1 0,1-1,-1 1,1 0,-1 0,1 0,0 0,0 0,-1 1,1-1,0 0,0 0,0 0,0 0,0 0,0 0,1 0,-1 0,0 0,0 0,1 0,-1 0,1 0,-1 0,1 0,-1 0,1 0,-1 0,1-1,0 1,-1 0,1 0,0-1,0 1,0 0,0-1,0 1,0-1,-1 1,1-1,0 0,0 1,1-1,103 12,-103-10,-1-1,1 1,0 0,-1 0,1 0,-1 1,0-1,0 0,0 0,0 1,0-1,0 1,-1-1,1 1,-1-1,1 1,-1-1,0 1,0-1,0 1,-1-1,1 1,-1-1,1 1,-1-1,0 1,0-1,0 0,0 1,0-1,0 0,-1 0,1 0,-1 0,1 0,-1 0,0 0,0 0,0-1,0 1,0-1,0 0,-1 1,-78 69,-45 54,124-123,1 0,-1 0,1 0,0 1,-1-1,1 1,0-1,1 1,-1-1,0 1,1-1,-1 1,1 0,0-1,0 1,0-1,0 1,1 0,-1-1,1 1,-1-1,1 1,0-1,0 1,0-1,0 1,0-1,1 0,-1 0,1 1,-1-1,1 0,0-1,0 1,0 0,0 0,0-1,0 1,1-1,-1 0,0 0,1 0,-1 0,1 0,-1 0,1 0,13 5,1-1,0 0,-1-1,1 0,1-2,-1 0,0-1,1 0,-1-2,12-1,-24 1,0 0,-1-1,1 1,0-1,-1 0,1 0,-1-1,0 1,0-1,0 0,0 0,0 0,-1 0,1-1,-1 0,0 0,0 1,0-2,-1 1,1 0,-1-1,0 1,0-1,-1 1,1-1,-1 0,0 0,0 1,-1-1,0 0,0 0,0 0,0 0,0 0,-1 0,-1-4,1-20,0 4</inkml:trace>
  <inkml:trace contextRef="#ctx0" brushRef="#br0" timeOffset="252.768">190 0,'86'688,"-57"-337,-29-319,3 0,0 0,2 0,2 0,1-1,1 0,1 0,6 8,-6-15</inkml:trace>
  <inkml:trace contextRef="#ctx0" brushRef="#br0" timeOffset="3238.959">332 424,'225'-29,"-206"30,-24 4,-35 5,36-9,-25 7,-1 2,1 1,1 1,0 1,1 1,1 2,0 0,1 2,0 1,1 2,19-17,0 0,0 1,0-1,1 1,0 0,0 0,0 1,1-1,0 1,0 0,0-1,1 1,0 1,0-1,0 0,1 0,0 1,0 3,4-6,1 0,0 0,0 0,1-1,-1 1,1-1,-1 0,1 0,0 0,0-1,1 0,-1 0,0 0,1-1,-1 0,1 0,-1 0,1 0,1-1,11 0,0 0,1-2,-1 0,0-1,-1-1,1 0,0-1,-1-1,8-5,-25 11,0-1,0 1,0 0,0-1,0 1,-1 0,1-1,0 1,0 0,0-1,0 1,0 0,0-1,0 1,0 0,1-1,-1 1,0 0,0-1,0 1,0 0,0-1,0 1,1 0,-1-1,0 1,0 0,1-1,-1 1,0 0,0 0,1 0,-1-1,0 1,1 0,-1 0,0 0,1 0,-1-1,0 1,1 0,-1 0,0 0,1 0,-1 0,0 0,1 0,-36-1,30 1,-11 0,0 0,0 1,0 1,0 1,0 0,1 1,0 1,-1 0,2 1,-1 1,1 0,0 1,0 0,1 1,0 1,-5 6,13-13,0 1,1 0,0 1,0-1,0 1,0 0,1 0,-1 0,1 0,0 1,1-1,0 1,0-1,0 1,0 0,1 0,0 0,0 0,1 0,-1 0,1 0,1 0,-1 1,1-1,0 0,1-1,-1 1,1 0,0 0,1-1,-1 1,1-1,0 1,0-1,1 0,0-1,0 1,0 0,0-1,3 2,5 2,0-1,1 0,0-1,0 0,1-1,-1 0,1-1,0-1,1 0,-1-1,0-1,1 0,9-1,2-2,0 0,-1-2,0-1,1-1,-2-2,1 0,5-4,-28 12,17-7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5.6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78 101,'44'-20,"1"1,1 3,1 1,0 3,1 2,0 1,41 12,-87-3,1 1,-1-1,0 1,0 0,0 0,0 0,0 0,0 0,0 0,0 0,0 1,0-1,0 1,-1 0,1-1,-1 1,1 0,-1 0,0 0,0 0,0 0,0 0,0 0,0 0,0 0,-1 1,1-1,-1 0,0 0,1 1,-1-1,0 0,0 1,-1-1,1 0,-1 2,-4 15,-2 0,0 0,-1-1,0 0,-2 0,0-1,-1 0,-1-1,4-3,-40 52,-2-1,-3-3,-12 6,-140 175,203-240,-1 0,1 0,0 0,0 0,0 0,0 1,1-1,-1 1,1 0,-1-1,1 1,0 0,0 0,0 0,0 0,1 0,-1 0,1 0,0 0,0 0,0 0,0 0,0 0,1 0,-1 0,1 0,0-1,0 1,0 0,0 0,0 0,1-1,-1 1,1-1,0 1,0-1,0 0,1 2,9 1,0 0,0-1,0-1,0 0,1-1,-1 0,1-1,0 0,-1-1,1-1,0 0,-1 0,1-1,4-2,19-4,0-1,-1-2,0-2,0-1,-1-2,9-7,-28 15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7.1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114 453,'-10'13,"-1"1,2 0,0 1,1 0,0 0,1 1,1 0,1 0,0 0,-1 6,-6 20,8-32,0 1,2-1,-1 1,1-1,1 1,0 0,0 0,1 0,1 0,0-1,0 1,3 8,-4-17,1-1,-1 1,1 0,0-1,0 1,0-1,0 1,0-1,0 1,0-1,0 0,1 0,-1 1,1-1,-1 0,0 0,1 0,0-1,-1 1,1 0,0-1,-1 1,1-1,0 1,-1-1,1 0,0 1,0-1,0 0,-1 0,1-1,0 1,0 0,-1 0,1-1,0 1,0-1,-1 0,1 1,-1-1,1 0,0-1,62-47,-36 15,-2 0,-1-2,-2-1,7-16,43-116,-72 165,7-29,-22 52,6-3</inkml:trace>
  <inkml:trace contextRef="#ctx0" brushRef="#br0" timeOffset="466.807">284 820,'190'-296,"-230"422,39-122,0 0,0 0,1 0,-1 0,1 0,0 0,1 0,-1 0,0 0,1 0,0-1,0 1,0 0,1 0,-1 0,1-1,0 1,0-1,0 1,0-1,1 0,0 0,-1 0,1 0,0-1,0 1,0-1,1 1,-1-1,1 0,-1 0,1-1,-1 1,1-1,0 0,0 0,2 1,7-3,-1 0,1 0,-1-1,1-1,-1 0,0-1,0 0,0 0,-1-2,0 1,0-1,0-1,0 0,-1-1,-1 0,1 0,-1-1,0 0,-1-1,0 0,-1 0,0 0,-1-1,0 0,0-1,3-11,4-19,-10 22</inkml:trace>
  <inkml:trace contextRef="#ctx0" brushRef="#br0" timeOffset="716.266">1018 0,'-10'39,"-3"31,-3 14,-1-3,4-10,4-7,4-11,2-9,1-7,2-5,1-4,0-1,-1 0,1-1,-1 1,1-5</inkml:trace>
  <inkml:trace contextRef="#ctx0" brushRef="#br0" timeOffset="1018.24">1215 367,'-229'208,"228"-207,0-1,-1 1,1-1,0 1,0 0,0-1,0 1,0 0,0 0,1 0,-1 0,0 0,0 0,1 0,-1 0,0 0,1 0,-1 0,1 0,-1 1,1-1,0 0,0 0,-1 1,1-1,0 0,0 0,0 1,0-1,0 0,1 0,-1 1,0-1,0 0,1 0,-1 0,1 1,-1-1,1 0,0 0,-1 0,1 0,0 0,0 0,0 0,0 0,0-1,0 1,0 0,0 0,0-1,0 1,0-1,0 1,0-1,1 1,-1-1,0 0,0 1,0-1,1 0,-1 0,0 0,0 0,1 0,-1 0,0 0,2-1,34 2,-29-2,0 0,0 1,0 0,1 0,-1 1,0 0,0 0,0 1,0 0,0 1,0 0,-1 0,1 0,-1 1,0 0,0 0,0 1,0 0,-1 0,0 1,1 1,5 9,-2-2</inkml:trace>
  <inkml:trace contextRef="#ctx0" brushRef="#br0" timeOffset="1484.575">1300 763,'149'-328,"-149"361,12 87,-11-117,1 1,-1 0,1 0,0-1,0 1,1-1,-1 0,1 1,0-1,-1 0,1-1,1 1,-1 0,0-1,0 0,1 0,0 0,-1 0,1 0,0-1,0 0,0 0,0 0,0 0,0 0,0-1,0 0,2 0,2-1,1-2,-1 1,1-1,-1 0,0-1,0 0,-1 0,1-1,-1 0,0 0,0-1,0 0,-1 0,0 0,0-1,-1 0,0 0,0 0,0-1,-1 0,0 0,-1 0,1-2,1-4,-1 0,-1 0,0 0,-1 0,0 0,-1-1,-1 1,0 0,-1-1,1 7,0-17</inkml:trace>
  <inkml:trace contextRef="#ctx0" brushRef="#br0" timeOffset="1847.915">1949 396,'-16'20,"1"1,1 1,1 0,1 0,1 1,1 1,1 0,0 1,8-23,0 1,0-1,0 0,0 0,0 0,1 1,-1-1,1 0,-1 0,1 1,0-1,0 1,0-1,0 0,1 1,-1-1,0 0,1 1,0-1,-1 0,1 0,0 0,0 1,0-1,1 0,-1 0,0 0,1-1,-1 1,1 0,0-1,0 1,-1-1,1 1,0-1,0 0,0 1,1-1,-1 0,0-1,0 1,0 0,1-1,0 1,5-2,0-1,0 0,-1 0,1 0,0-1,-1 0,0-1,0 0,0 0,0 0,-1-1,0 0,0 0,0-1,0 1,-1-1,0-1,0 1,-1-1,0 1,0-1,0-1,-1 1,0 0,-1-1,1 0,-1 1,-1-1,0 0,0 0,0 0,-1 0,0 0,-1 0,1 0,-2 0,0-3,1 7,-1 0,0 0,0 0,0 0,0 1,0-1,-1 1,0 0,1-1,-1 1,-1 0,1 1,0-1,-1 1,1-1,-1 1,0 0,1 0,-1 1,0-1,0 1,0 0,-1 0,1 0,0 0,0 1,0 0,-1 0,1 0,0 0,-3 1,-17-1</inkml:trace>
  <inkml:trace contextRef="#ctx0" brushRef="#br0" timeOffset="2295.16">2146 424,'3'106,"-2"-103,0 0,0 0,0-1,0 1,0 0,1-1,-1 1,1 0,-1-1,1 0,0 1,0-1,0 0,1 0,-1 0,0 0,1-1,-1 1,1-1,-1 1,1-1,0 0,0 0,-1 0,1 0,0 0,0-1,0 0,0 1,0-1,0 0,0 0,3-1,99-45,-104 46,0-1,0 1,0-1,0 1,0-1,0 1,1 0,-1-1,0 1,0 0,0 0,0 0,1 0,-1 0,0 0,0 0,0 1,0-1,0 0,1 1,-1-1,0 0,0 1,0 0,0-1,0 1,0-1,0 1,-1 0,1 0,0 0,0-1,0 1,-1 0,1 0,0 0,-1 0,1 0,-1 0,1 0,-1 1,0-1,1 0,-1 0,0 0,0 0,0 0,0 1,0-1,0 0,0 0,0 0,0 0,-1 1,1-1,0 0,-1 0,1 0,-1 0,1 0,-1 0,0 0,1 0,6 43,-5-42,1 0,-1 0,1 0,-1-1,1 1,0 0,-1-1,1 1,0-1,0 0,0 1,0-1,0 0,0 0,1-1,-1 1,0 0,0-1,1 1,-1-1,0 0,1 0,-1 0,1 0,-1 0,0 0,1 0,-1-1,0 0,0 1,1-1,-1 0,0 0,0 0,0 0,0 0,0-1,0 1,1-2,72-62,-25-12,-41 60</inkml:trace>
  <inkml:trace contextRef="#ctx0" brushRef="#br0" timeOffset="2902.373">2683 707,'101'-258,"-95"235,-15 29,5 1,-1 0,1 1,0 0,0 0,1 0,0 0,1 0,-1 0,2 1,-1 0,1-1,0 1,1-1,0 1,1 0,-1-1,2 1,-1 0,1-1,1 0,-1 1,4 4,-4-10,0-1,0 0,0 0,1 0,-1 0,1-1,0 1,-1-1,1 1,0-1,0 0,0 0,0 0,0 0,0-1,0 1,0-1,0 0,0 0,0 0,0 0,1-1,-1 1,0-1,0 1,0-1,0 0,-1-1,1 1,0 0,0-1,1 0,72-70,-50 17,-19 29</inkml:trace>
  <inkml:trace contextRef="#ctx0" brushRef="#br0" timeOffset="3350.344">3247 367,'0'1,"0"0,0-1,-1 1,1 0,0-1,0 1,0 0,0-1,0 1,0 0,1-1,-1 1,0-1,0 1,0 0,0-1,1 1,-1 0,0-1,1 1,-1-1,0 1,1-1,-1 1,1-1,-1 1,1-1,-1 1,1-1,-1 0,1 1,0-1,-1 0,1 1,-1-1,1 0,0 0,-1 0,1 0,0 1,-1-1,1 0,0 0,-1 0,1 0,0 0,-53 30,45-27,0 0,0 0,1 1,-1 0,1 0,0 1,0-1,0 1,1 1,0-1,0 1,-3 4,8-8,1-1,-1 1,0 0,1-1,-1 1,1-1,0 1,-1-1,1 1,0-1,0 0,0 1,0-1,0 0,0 0,1 0,-1 0,0 0,1 0,-1 0,0 0,1 0,-1 0,1-1,-1 1,1-1,0 1,-1-1,1 0,0 1,-1-1,1 0,-1 0,1 0,0 0,-1-1,1 1,0 0,-1-1,2 0,-3 2,28-1,-23-1,1 1,-1-1,0 1,1 0,-1 0,0 1,1 0,-1 0,0 0,0 0,1 1,-1 0,0 0,-1 0,1 1,0 0,-1-1,1 2,-1-1,0 0,2 4,-5-3,-1 1,0-1,-1 1,1 0,-1-1,0 1,0-1,-1 1,1-1,-1 0,0 1,0-1,0 0,-1 0,1-1,-1 1,0 0,0-1,-1 0,1 1,-1-1,1-1,-1 1,0 0,0-1,0 0,0 0,0 0,-1-1,1 1,-101 33,87-35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4:2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621 173,'-1'537,"-9"-414,-5-2,-19 64,20-112,-10 40,18-96</inkml:trace>
  <inkml:trace contextRef="#ctx0" brushRef="#br0" timeOffset="260.604">0 259,'53'-15,"60"-14,26-6,8 1,-6 3,-13 1,-14 7,-12 1,-13 5,-13 6,-9 4,-12 3,-10 3,-8 1,-10 6,-5 1,-6 5,-6 0</inkml:trace>
  <inkml:trace contextRef="#ctx0" brushRef="#br0" timeOffset="588.69">1130 710,'-28'37,"2"1,1 1,2 1,2 1,-10 30,7 17,24-85,0 0,0 0,-1 0,2 0,-1 0,0-1,1 1,-1 0,1 0,0 0,0-1,0 1,0 0,0-1,1 1,-1-1,1 1,-1-1,1 0,0 0,0 0,0 0,0 0,1 0,-1 0,0-1,1 1,-1-1,2 1,11 2,0-1,1-1,-1 0,0-1,0-1,1 0,-1-1,0-1,1 0,-1-1,0 0,-1-2,12-4,-5 2,0-1,-1-1,0-1,0-1,-1-1,-1 0,0-2,0 0,-2-1,0 0,0-1,-2-1,0-1,11-17,-22 29,0-1,0 1,-1 0,0-1,0 1,-1-1,0 0,0 0,0 1,-1-1,0 0,0 0,-1 0,0 1,0-1,0 0,-1 1,0-1,-1 1,1 0,-1-1,0 1,-1 0,1 1,-1-1,0 1,-1-1,1 1,-1 1,0-1,0 1,-1 0,1 0,-1 0,0 1,0-1,-2 1,-4-3,1 0,-1 1,-1 0,1 1,-1 0,1 1,-1 1,0 0,0 0,0 2,-1-1,1 2,0 0,0 0,0 1,0 1,1 0,-1 1,1 0,-1 1,1 0,1 1,-5 3,-6 7</inkml:trace>
  <inkml:trace contextRef="#ctx0" brushRef="#br0" timeOffset="975.343">1975 710,'-31'26,"1"1,1 1,1 2,2 1,1 1,1 1,2 1,-9 21,-7 47,37-99,1 0,-1 0,1 0,0 0,0 0,0 0,1-1,-1 1,1 0,-1 0,1 0,0 0,0-1,1 1,-1 0,0-1,1 1,-1-1,1 0,0 1,0-1,0 0,0 0,0 0,1 0,-1-1,0 1,1-1,-1 1,1-1,0 0,-1 0,1 0,3 1,7 1,0-1,0 0,1 0,-1-2,1 1,-1-2,1 0,-1 0,1-2,-1 1,0-2,0 0,0 0,-1-1,0-1,0 0,0 0,0-1,0-1,13-10,0-1,-1-1,-1-1,-1-1,0-1,-2 0,14-22,-5 8,-2-1,-1-2,-2 0,-2-2,-2 0,-1-1,-3-1,-1-1,-3 0,-1-1,4-40,-15 78,1-1,-1 0,-1 1,1-1,-1 1,-1-1,0 1,0 0,-1 0,0 0,0 0,0 0,-1 0,-1 1,1 0,-1 0,0 0,-1 0,0 1,0 0,0 0,-1 1,1 0,-1 0,-1 0,1 1,-1 0,1 0,-1 1,0 0,-1 0,1 1,0 0,-1 1,1 0,-3 0,-2 1,0 1,0 1,1 0,-1 1,0 0,1 1,0 0,0 1,0 1,1-1,0 2,0 0,0 0,1 1,0 0,0 1,-5 6,-8 10,1 1,1 1,2 0,0 2,2 0,-1 6,-57 156,64-143</inkml:trace>
  <inkml:trace contextRef="#ctx0" brushRef="#br0" timeOffset="2164.821">2653 766,'-14'-2,"0"1,0 0,-1 1,1 1,0 0,0 1,0 0,0 1,1 1,-1 0,1 1,0 0,0 1,0 1,1 0,0 0,0 2,1-1,0 1,1 1,0 0,-4 5,1-1,0 1,1 0,0 0,2 1,0 0,0 1,2 1,0-1,1 1,1 0,0 1,2-1,0 1,1 0,1 0,0 13,2-27,1 0,0 0,0 0,0 0,0-1,1 1,0 0,0-1,0 1,1-1,-1 1,1-1,0 0,0 0,1 0,-1-1,1 1,0-1,0 0,0 0,0 0,0-1,1 1,-1-1,1 0,0 0,-1-1,1 1,0-1,0 0,0 0,0-1,0 0,0 1,0-2,0 1,0-1,0 1,0-1,0-1,0 1,0-1,-1 0,22-9,-2-2,0-1,0-1,-2-1,0 0,0-2,-2-1,0 0,-1-2,-2 0,0-1,-1-1,8-16,6 0,-3-2,-1-2,-2 0,-2-1,-1-3,-109 273,83-113,5-109,1 0,-1 0,1 0,0 0,1 0,-1 0,1 0,-1 0,1-1,0 1,1 0,-1-1,1 0,-1 1,1-1,0 0,0-1,0 1,1 0,-1-1,0 0,1 0,0 0,0 0,2 1,3-3,0-1,1 0,-1 0,0-1,0 0,0 0,0-1,-1 0,1-1,-1 0,1 0,-1-1,-1 0,1 0,-1-1,1 0,-2 0,1-1,-1 0,0 0,0 0,-1-1,4-7,22-26,-1-2,-3-1,-2-1,12-30,-22 55,-9 29,-5 42,-1-43,-1 21,0-20,0 0,1 0,0 1,0-1,1 0,0 0,1 0,0 0,0 0,1 0,3 6,-6-14,1 1,0-1,0 0,0 0,-1 1,1-1,1 0,-1 0,0 0,0 0,0 0,0-1,1 1,-1 0,0 0,1-1,-1 1,0-1,1 1,-1-1,1 0,-1 0,1 1,-1-1,1 0,-1 0,1 0,-1-1,1 1,-1 0,0-1,1 1,-1 0,1-1,-1 0,0 1,1-1,-1 0,0 0,0 1,0-1,1 0,-1 0,0 0,1-2,43-53,-21 11,-3-2,-2 0,14-50,-33 97,0 0,1 1,-1-1,0 0,0 1,1-1,-1 0,0 0,0 1,1-1,-1 0,0 0,1 0,-1 1,1-1,-1 0,0 0,1 0,-1 0,0 0,1 0,-1 0,1 0,-1 0,0 0,1 0,-1 0,1 0,-1 0,0 0,1 0,-1 0,1 0,-1-1,0 1,1 0,-1 0,0 0,1-1,-1 1,0 0,0 0,1-1,-1 1,0 0,0-1,1 1,-1 0,0-1,0 1,0 0,0-1,1 1,-1-1,0 1,0 0,0-1,0 1,0-1,0 1,10 36,-9-35,21 151,7 20,-7 2,-7 0,-9 161,-5-307,-2-1,0 1,-2-1,-2 1,0-1,-2 0,0-1,-2 0,-1 0,-1-1,-2 0,0-1,-1 0,-2-1,0-1,-1 0,-2-1,0-1,-1-1,0-1,-2-1,-14 9,33-24,0 0,0 0,0-1,0 1,-1-1,1 1,0-1,-1 0,1-1,0 1,-1-1,1 1,-1-1,1 0,-1 0,1 0,-1-1,1 1,-1-1,1 0,0 0,-1 0,1 0,0-1,0 0,0 1,0-1,0 0,0 0,0 0,1-1,-1 1,1-1,0 1,-1-1,1 0,1 0,-1 0,0 0,0-2,-4-15,2-1,0 0,2 0,0 0,1-1,1 1,1 0,1 0,1 0,1 0,0 0,2 1,0-1,7-12,2-18,9-27,5 1,2 2,4 1,3 1,-17 36</inkml:trace>
  <inkml:trace contextRef="#ctx0" brushRef="#br0" timeOffset="2983.33">1891 540,'17'56,"18"126,-33-169,0 0,2-1,0 1,0-1,1 0,0 0,1 0,1-1,0 1,0-2,1 1,1-1,0 0,0-1,0 0,1 0,1-1,0-1,0 0,0 0,1-1,-1 0,2-1,1 0,14-1,-3-2</inkml:trace>
  <inkml:trace contextRef="#ctx0" brushRef="#br0" timeOffset="4233.714">4628 343,'4'6,"0"1,-1 0,0 0,-1 0,1 0,-1 1,-1-1,1 0,-1 1,0 0,-1-1,0 1,-1 2,-21 189,-10 61,32-244,12 64,-6-75</inkml:trace>
  <inkml:trace contextRef="#ctx0" brushRef="#br0" timeOffset="4581.647">5249 259,'-27'22,"1"1,1 2,2 1,0 0,-17 28,38-52,0-1,1 1,-1-1,1 1,-1 0,1 0,-1-1,1 1,0 0,0 0,0 0,0 0,1 1,-1-1,0 0,1 0,0 0,-1 1,1-1,0 0,0 0,0 1,0-1,1 0,-1 0,1 0,-1 1,1-1,0 0,0 0,0 0,0 0,0 0,0 0,0 0,1-1,-1 1,1 0,-1-1,1 1,0-1,0 1,0-1,-1 0,1 0,0 0,3 1,104 19,-100-22,0 1,0 0,0 0,0 1,0 1,-1-1,1 1,0 1,-1-1,1 1,-1 1,0 0,0 0,0 0,-1 1,0 1,0-1,0 1,0 0,-1 0,0 1,0 0,-1 0,0 0,4 8,-7-8,0 0,0 1,-1-1,0 1,0-1,0 1,-1 0,0-1,-1 1,0 0,0-1,-1 1,0-1,0 0,0 1,-1-1,0 0,-1 0,1-1,-1 1,-1-1,-2 4,-9 10,-1-1,0 0,-1-2,-1 0,0-1,-9 4,-18 4,29-21</inkml:trace>
  <inkml:trace contextRef="#ctx0" brushRef="#br0" timeOffset="4828.344">5249 230,'39'-15,"21"-4,7 1,-5 4,-7 3,-8 9,-8 5,-10 2</inkml:trace>
  <inkml:trace contextRef="#ctx0" brushRef="#br0" timeOffset="5084.045">5786 879,'24'20,"12"5,1 0</inkml:trace>
  <inkml:trace contextRef="#ctx0" brushRef="#br0" timeOffset="5581.181">6463 230,'11'-1,"-1"0,1 1,0 1,-1-1,1 2,-1-1,1 2,-1-1,0 2,1-1,-2 1,1 1,0-1,-1 2,0-1,0 1,-1 1,1 0,-1 0,-1 0,2 3,-8-4,1 1,-1-1,-1 1,1-1,-1 1,0 0,-1-1,1 1,-1-1,-1 1,1-1,-1 1,0-1,-1 0,1 0,-1 0,0 0,-1 0,0-1,1 1,-2-1,1 0,-1 0,1-1,-1 1,-1-1,1 0,-3 1,-1 4,-46 44,33-33,-1 1,2 1,1 2,1-1,1 2,-4 10,19-31,1 0,0-1,0 1,0 1,0-1,1 0,0 0,0 1,0-1,0 0,1 1,0-1,0 1,0-1,0 1,1-1,-1 1,1-1,0 0,1 1,-1-1,1 0,-1 0,1 0,1 0,-1 0,1-1,-1 1,1-1,0 1,0-1,0 0,1 0,-1 0,1-1,0 1,-1-1,1 0,0 0,1 0,-1 0,0-1,0 0,18 4,0 0,0-2,0-1,0 0,0-2,1 0,18-4,25 1,35-9,-83 6</inkml:trace>
  <inkml:trace contextRef="#ctx0" brushRef="#br0" timeOffset="6186.604">7733 372,'22'-30,"-48"32,-138 81,60-37,104-45,0 1,0-1,0 1,1-1,-1 0,0 1,1-1,-1 0,1 0,0 1,-1-1,1 0,0 0,0 0,0 0,-1 0,1 0,0 0,0 0,1 0,-1 0,0 0,0-1,0 1,0-1,1 1,-1-1,0 1,1-1,-1 1,0-1,1 0,-1 0,0 0,1 0,-1 0,1 0,-1 0,1 0,34 5,-31-5,1 0,-1 0,1 1,0 0,-1 0,1 0,-1 1,0-1,1 1,-1 1,0-1,0 1,-1 0,1 0,0 0,-1 0,0 1,0 0,2 2,-6-1,0 0,0 0,-1 0,1 0,-1-1,0 1,-1 0,1 0,-1 0,0-1,0 1,0-1,-1 0,1 1,-1-1,0 0,-1-1,1 1,-1-1,1 1,-2-1,0 3,-130 118,132-122,0-1,0 1,0-1,1 1,-1 0,1 0,-1 1,1-1,0 0,0 1,0-1,0 1,0 0,1 0,-1 0,1 0,0 0,-1 0,2 0,-1 0,0 0,0 0,1 1,0-1,0 0,0 0,0 1,0-1,1 0,-1 0,1 0,0 0,0 1,0-1,0 0,1 0,-1-1,1 1,-1 0,1 0,10 3,-1 1,1-2,0 0,0 0,0-1,1 0,0-1,0-1,-1 0,1-1,0 0,6-1,70-26,-75 16</inkml:trace>
  <inkml:trace contextRef="#ctx0" brushRef="#br0" timeOffset="6430.365">7648 118,'-14'48,"-10"44,-1 17,5-1,5-9,5-12,9-12,5-8,1-11,1-5,3-7,1-6,-2 1,3-3,-1-2,-2-1,-2-8</inkml:trace>
  <inkml:trace contextRef="#ctx0" brushRef="#br0" timeOffset="6955.939">8495 146,'-10'43,"-7"38,-2 15,4-4,3-7,4-15,4-9,2-10,1-8,1-8,1-5,0-2,0-1,-1-6</inkml:trace>
  <inkml:trace contextRef="#ctx0" brushRef="#br0" timeOffset="7284.245">9031 202,'-28'20,"-15"9,1 1,2 3,1 1,-4 8,-4 31,47-71,-1 0,1-1,-1 1,1 0,0 0,-1-1,1 1,0 0,0 0,1-1,-1 1,0 0,0 0,1-1,-1 1,1 0,0-1,-1 1,1 0,0-1,0 1,0-1,0 1,0-1,0 0,1 1,-1-1,0 0,1 0,-1 0,1 0,-1 0,1 0,-1 0,1-1,-1 1,1 0,0-1,0 0,-1 1,1-1,0 0,0 0,-1 0,2 0,102 2,-93-4,0 0,0 2,0-1,1 2,-1-1,0 2,0 0,0 0,0 1,-1 0,1 1,-1 0,0 1,7 4,-15-7,0 1,0-1,0 1,0 0,0-1,0 1,-1 0,0 1,1-1,-1 0,-1 1,1-1,0 1,-1 0,0-1,1 1,-2 0,1 0,0 0,-1 0,1 0,-1-1,-1 1,1 0,0 0,-1 0,0 0,0 0,0 0,0-1,0 1,-1 0,0-1,0 1,0-1,0 1,-6 8,0 0,-1-1,0 1,-1-2,0 1,0-1,-1-1,-1 0,-4 2,-89 38,87-48</inkml:trace>
  <inkml:trace contextRef="#ctx0" brushRef="#br0" timeOffset="7531.942">8891 202,'38'-24,"27"-13,8 0,-4 7,-10 7,-9 9,-8 6,-8 5,-3 7,-8 8,-3 2,-4 4,-6-2</inkml:trace>
  <inkml:trace contextRef="#ctx0" brushRef="#br0" timeOffset="7714.585">9652 682,'-9'24,"1"8,2-2</inkml:trace>
  <inkml:trace contextRef="#ctx0" brushRef="#br0" timeOffset="8161.403">9906 202,'281'-50,"-196"59,-83-8,0-1,0 1,0 0,0 0,0 0,0 1,0-1,0 0,-1 1,1-1,-1 1,1-1,-1 1,0 0,1 0,-1 0,0 0,0-1,0 2,0-1,-1 0,1 0,-1 0,1 0,-1 0,0 0,1 1,-1-1,0 0,0 0,-1 0,1 0,0 1,-1-1,0 0,0 1,-4 11,-1-1,0 0,-1 0,0-1,-1 0,0 0,-1-1,0 0,-1-1,0 1,-1-2,-8 6,-7 9,23-22,1-1,-1 1,1-1,0 1,0 0,0 0,0 0,0 0,0 1,0-1,1 0,-1 1,1-1,0 1,0 0,0-1,0 1,0 0,0-1,1 1,-1 0,1 0,0 0,0 0,0-1,0 1,1 0,-1 0,1 0,-1-1,1 1,0 0,0 0,0-1,1 1,-1-1,1 1,-1-1,1 0,0 0,0 1,0-1,0 0,0-1,1 2,67 30,-64-32,0 0,0 1,1 0,-1 0,0 0,0 1,-1 0,1 0,-1 0,1 1,-1 0,0 0,0 0,-1 1,1-1,-1 1,0 0,0 0,-1 1,1-1,-1 1,-1 0,1 0,-1 0,0 0,0 0,0 0,-1 1,0 1,-3 2,0 0,-1 0,-1 0,1 0,-2 0,1-1,-1 0,-1 0,1 0,-1 0,-1-1,0 0,0 0,-1-1,1 0,-2-1,1 1,-1-1,0-1,0 0,-5 2,-7 3</inkml:trace>
  <inkml:trace contextRef="#ctx0" brushRef="#br0" timeOffset="11955.114">170 1811,'96'-12,"2"5,-1 5,1 3,17 6,75 5,97-10,-174-3,388-31,-202 8,222-5,53 3,901-51,227-28,-663 49,707-30,-869 31,-64 36,-766 19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0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377 52,'-6'3,"0"0,1 0,-1 1,1-1,-1 1,1 1,0-1,1 1,-1-1,1 1,0 1,0-1,0 0,1 1,0 0,0 0,1 0,-1 0,1 0,-1 7,2-11,-136 386,18-31,88-234,46-140,206-521,-157 377,31-122,-81 253,2 47,-10 18,-2 0,-2 1,-1-1,-3 30,0 2,0-48,1 1,1-1,0 1,2-1,0 1,1-1,1 0,1 0,1 0,0-1,1 0,2 0,-1-1,2 1,0-2,1 0,1 0,8 8,-14-20,1 0,0-1,-1 0,1 0,0 0,1-1,-1 0,0-1,1 0,-1 0,0 0,1-1,-1 0,1 0,-1-1,1 0,-1 0,0-1,1 0,-1 0,0-1,0 1,0-2,-1 1,1-1,-1 0,0 0,0-1,0 0,-1 0,1 0,-1-1,-1 0,1 1,-1-2,2-3,8-11,-1-1,-1-1,-2 0,0-1,-1 0,-1 0,-2-1,0 1,-2-2,-1 1,0 0,-2-1,-1-10,0 6,1 14,-1 0,0-1,-1 1,0 0,-2-1,0 1,0 0,-2 0,0 1,-1-2,-5 2,1 8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3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83,'-24'55,"2"0,3 2,2 0,2 1,-5 49,28-5,-7-99,0-1,0 1,0 0,0-1,0 1,0-1,1 1,-1-1,1 0,0 1,-1-1,1 0,0 0,0 0,1 0,-1-1,0 1,1-1,-1 1,1-1,-1 0,1 0,-1 0,1 0,0 0,0-1,-1 1,1-1,0 0,0 1,0-2,0 1,1 0,9-5,1 0,-1-1,0 0,-1-1,1-1,-1 0,-1-1,0 0,0 0,0-1,-1-1,-1 0,0 0,-1-1,0 0,0 0,-1-1,3-9,-2 9,-1 0,0 0,-1-1,0 0,-1 0,-1-1,0 1,-1-1,-1 0,0 0,-1 0,0 0,-2 0,1 0,-2 0,0 0,-1 1,0-1,-1 1,-1-1,-6-11,9 19,-1 1,1-1,-1 1,-1 0,1 0,-1 1,0-1,-1 1,1 0,-1 0,0 0,0 0,0 1,-1 0,0 0,0 1,0 0,0-1,0 2,-1-1,1 1,-1 0,1 1,-1-1,-4 1,-13 4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2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21 178,'-5'15,"1"-1,0 1,1 0,1 1,1-1,0 0,1 1,0-1,1 0,1 0,1 1,0-1,1-1,0 1,4 6,-7-18,1 0,0 0,-1-1,1 1,1-1,-1 1,0-1,1 1,-1-1,1 0,-1 0,1-1,0 1,0 0,0-1,0 0,0 1,0-1,1-1,-1 1,0 0,1-1,-1 1,0-1,0 0,1 0,-1-1,0 1,1-1,-1 1,0-1,0 0,0 0,1-1,-1 1,0 0,-1-1,2 0,98-85,-21-12,-80 98,-1 0,1 1,0-1,-1 0,1 0,0 0,0 0,-1 0,1 1,0-1,0 0,0 1,0-1,0 1,0-1,0 1,0 0,0-1,1 1,-1 0,0 0,0-1,0 1,0 0,0 0,0 0,1 1,-1-1,0 0,0 0,0 0,0 1,0-1,0 1,0-1,0 1,0-1,0 1,0 0,0-1,0 1,0 0,0 0,21 48,-13-25,-6-19,0 0,0-1,0 1,1-1,0 0,0 0,0 0,0-1,1 1,-1-1,1 0,0 0,0-1,0 1,0-1,1 0,-1-1,0 1,1-1,-1 0,1-1,0 1,-1-1,1 0,-1 0,1-1,0 0,-1 0,1 0,-1 0,0-1,1 0,-1 0,0-1,0 1,0-1,-1 0,2-1,17-10,0 0,-1-2,-1 0,0-2,-1 0,-1-1,-1-1,0-1,13-22,-26 36,0 0,0-1,-1 1,0-1,-1 0,1 0,-2 0,1-1,-1 1,0-1,-1 1,0-1,0 0,-1 1,0-1,-1 0,0 1,0-1,-1 0,-22-4,12 19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3.5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1 116,'3'19,"2"-1,0 1,1-1,1 0,1 0,0-1,1 0,1-1,1 0,0-1,1 0,1 0,4 3,-13-14,0 0,1 0,-1 0,1-1,0 0,0 0,0 0,0 0,1-1,-1 0,1 0,0 0,-1-1,1 1,0-1,0-1,0 1,0-1,0 0,0-1,0 1,-1-1,1 0,0-1,0 1,-1-1,1-1,-1 1,1-1,-1 1,0-1,0-1,0 1,-1-1,1 0,2-3,106-136,-112 143,0-1,0 1,1 0,-1 0,0 0,0-1,0 1,0 0,1 1,-1-1,0 0,0 0,0 0,0 1,0-1,0 1,0-1,0 1,1-1,-2 1,1-1,0 1,0 0,0 0,0-1,0 1,0 0,-1 0,1 0,0 0,-1 0,1 0,-1 0,1 0,-1 0,0 0,1 0,-1 0,0 1,0-1,1 0,-1 0,0 0,0 0,0 1,-1-1,1 0,0 0,0 0,1 3,0 1,-1 1,1-1,1 0,-1 0,1 0,0 0,0 0,1 0,-1 0,1-1,0 1,0-1,0 0,1 0,0 0,0 0,0-1,0 0,0 1,1-1,-1-1,1 1,0-1,0 0,0 0,0 0,0-1,0 1,0-1,1-1,-1 1,0-1,1 0,-1 0,0 0,1-1,0 0,7-3,-1-2,0 1,0-1,0-1,-1 0,0-1,0 0,-1-1,0 0,-1 0,0-1,0-1,-1 1,0-1,-1-1,0 1,-1-1,-1 0,1-1,-2 1,3-10,19-110,-23 120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3.8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65 339,'25'-13,"-1"-2,-1-1,0 0,-1-2,-1 0,-1-2,-1 0,0-1,-1-1,11-19,-27 38,0 1,-1-1,1 0,-1 0,0 1,1-1,-1 0,-1 0,1-1,0 1,-1 0,1 0,-1 0,0 0,0 0,0-1,-1 1,1 0,-1 0,0 0,1 0,-1 0,-1 0,1 0,0 0,-1 0,1 1,-1-1,0 1,0-1,0 1,0-1,-1 1,1 0,-1 0,1 0,-1 0,1 1,-1-1,0 1,0 0,0-1,0 1,0 1,0-1,0 0,-1 1,-4-1,-1 0,1 1,0 0,0 0,0 1,0 0,0 1,0 0,0 0,0 0,0 1,1 1,-1-1,1 1,0 0,0 1,1-1,-1 1,1 1,0-1,0 1,1 0,-1 1,-3 5,0-1,1 1,0 1,1-1,0 1,1 1,1-1,0 1,1 0,0 0,1 0,-1 10,2-16,1 1,0 0,0 0,1 0,0 0,1 0,0 0,0 0,0 0,2-1,-1 1,1 0,0-1,1 0,-1 0,2 0,-1 0,1-1,0 1,1-1,0 0,0-1,0 0,1 0,0 0,0-1,1 1,12 2,0-1,0-1,0 0,1-2,0 0,0-2,0 0,0-1,0-1,1-1,-1-1,0-1,0-1,17-5,-5 4,-4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4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0,'-2'1,"1"0,-1 1,0-1,1 0,-1 0,1 1,0-1,0 1,-1 0,1-1,0 1,0 0,0 0,1-1,-1 1,0 0,1 0,-1 0,1 0,-1 0,1 0,0 0,0 0,0 0,0 0,0 0,0 3,-2 36,3 0,1 0,2 0,2 0,1-1,3 0,2 5,-8-32,55 243,-25-26,-25-168,-8-60,-1-1,0 0,0 0,1 0,-1 0,0 0,1-1,-1 1,1 0,-1 0,1 0,-1 0,1 0,0-1,0 1,-1 0,1 0,0-1,0 1,0-1,0 1,-1-1,1 1,0-1,0 1,0-1,0 0,0 1,0-1,0 0,0 0,0 0,1 0,-1 0,0 0,0 0,0 0,0-1,0 1,0 0,0-1,0 1,0 0,0-1,-1 1,1-1,0 1,0-1,0 0,0 1,-1-1,1 0,0 0,-1 0,1 1,0-1,112-156,19-16,-54 123,-76 49,0 1,1-1,-1 1,0 0,1 0,-1 0,0 0,1 0,-1 0,0 1,1-1,-1 1,0 0,1 0,-1 0,0 0,0 0,0 0,0 0,0 1,0-1,0 1,-1-1,1 1,0 0,-1-1,1 1,-1 0,0 0,0 0,0 1,0-1,0 0,0 0,0 0,-1 1,1 0,3 12,-1 1,-1 0,0 0,-1 1,-1-1,0 0,-2 0,0 2,0-7,1 1,0-1,0 1,1 0,0-1,1 1,1 0,0-1,0 1,1-1,1 0,-1 0,2 0,0 0,4 6,-7-16,0 0,1 0,-1 0,0 0,1 0,-1 0,1 0,-1-1,1 1,0-1,-1 0,1 0,-1 0,1 0,0 0,-1-1,1 1,-1-1,1 1,-1-1,1 0,-1 0,0 0,1-1,-1 1,0 0,0-1,0 0,0 1,0-1,0 0,0 0,-1 0,1 0,-1 0,1 0,-1-1,1-1,5-3,11-10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0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271 1,'-222'265,"219"-263,-36 60,38-61,1 1,-1-1,0 1,0-1,1 1,-1-1,1 1,0 0,-1-1,1 1,0 0,0-1,0 1,0 0,0-1,0 1,1 0,-1-1,1 1,-1-1,1 1,-1 0,1-1,0 1,0-1,0 0,0 1,0-1,0 0,0 1,0-1,0 0,1 0,-1 0,0 0,1 0,-1 0,2 0,2 0,0-1,1 1,-1-1,0 0,1-1,-1 1,0-1,1 0,-1-1,0 1,0-1,0 0,0 0,0 0,0-1,-1 0,1 0,-1 0,0 0,0-1,3-3,15-17,-1-2,-2 0,0-1,-2-1,12-27,-1 6,32-41,-59 89,-1 0,1 1,-1-1,0 1,1-1,0 1,-1 0,1-1,-1 1,1-1,-1 1,1 0,0 0,-1-1,1 1,0 0,-1 0,1 0,0 0,0 0,-1 0,1 0,0 0,-1 0,1 0,0 0,-1 0,1 0,0 0,-1 1,1-1,0 0,-1 0,1 1,-1-1,1 1,0-1,-1 0,1 1,-1-1,1 1,-1 0,0-1,1 1,-1-1,1 1,-1-1,0 1,1 0,-1-1,0 1,0 0,0-1,0 1,0 0,1-1,-1 2,6 43,-6-44,0 11,0 0,2 0,-1 0,1 0,1 0,0-1,1 1,0-1,1 0,0 0,1 0,0-1,1 0,0 0,0 0,1-1,4 4,10 4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3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14,'-3'15,"0"-1,1 0,1 1,0-1,1 1,1-1,0 1,1-1,0 1,1-1,1 0,0 0,1 0,0-1,1 0,1 0,0 0,1-1,0 0,1 0,0-1,1 0,0-1,9 7,-16-14,1-1,-1 0,0 0,0-1,1 1,-1 0,1-1,0 0,-1 0,1 0,0 0,0-1,0 0,-1 1,1-1,0-1,0 1,0 0,-1-1,1 0,0 0,-1 0,1 0,0-1,-1 1,0-1,1 0,-1 0,0 0,0-1,0 1,0-1,0 1,-1-1,1 0,-1 0,0 0,0 0,0-1,1 0,5-18,-1-1,-1 0,-1 0,-1 0,-1 0,-1-1,-1 1,-1-5,4-40,0 45,1 5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5.6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75 406,'27'-28,"-1"-2,-1 0,-2-1,-1-1,-2-2,12-25,-3-36,-28 92,-1 1,1 0,-1-1,0 1,0 0,0-1,-1 1,1 0,0-1,-1 1,1 0,-1 0,0-1,0 1,0 0,0 0,0 0,0 0,-1 0,1 0,-1 0,1 1,-1-1,0 1,1-1,-1 1,0-1,0 1,0 0,0 0,0 0,-1 0,1 0,0 0,0 1,-1-1,1 1,0 0,-2-1,-5 3,0-1,-1 2,1-1,0 1,0 0,0 1,1 0,-1 1,1 0,0 0,0 0,1 1,0 0,0 1,0 0,1 0,0 0,0 1,1-1,0 2,-4 7,0-1,1 1,0-1,2 1,0 1,0-1,2 1,0 0,1 0,1 0,0 1,1 5,1-14,1-1,0 1,0-1,0 0,1 0,1 0,-1 0,1 0,1 0,-1-1,1 1,1-1,-1 0,1 0,0-1,1 1,0-1,0 0,0-1,1 1,-1-1,1-1,0 1,3 0,7 3,0 0,1-1,0-1,1 0,-1-2,1 0,0-1,0-1,2 0,10-1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6.3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0 105,'163'-66,"-13"29,-143 36,0 1,0-1,0 1,1 1,-1-1,0 1,0 1,0-1,0 1,-1 0,1 1,0-1,-1 1,0 1,1-1,-1 1,-1 0,1 1,-1-1,3 3,-6-4,1 1,-1-1,1 1,-1 0,0 0,-1-1,1 1,0 1,-1-1,0 0,0 0,-1 0,1 1,-1-1,0 0,0 0,0 1,0-1,-1 0,0 1,0-1,0 0,0 0,-1 0,0 1,-56 98,50-91,-167 217,173-228,-1 0,1 1,0 0,0-1,0 1,0 0,0 0,0 0,0 0,1 0,-1 1,1-1,-1 0,1 1,0-1,0 1,0-1,0 1,1 0,-1-1,1 1,0 0,-1 0,1-1,0 1,1 0,-1-1,0 1,1 0,0-1,-1 1,1 0,0-1,0 1,0-1,1 1,-1-1,1 0,-1 0,1 1,0-1,0 0,0-1,0 1,0 0,2 1,8-1,1 0,-1-1,1 0,-1-1,1-1,-1 0,1 0,-1-1,1-1,-1 0,0-1,0 0,5-3,5 0,102-39,-104 42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47.0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174 196,'9'-4,"2"1,0 0,0-1,-1 0,1 0,-1-1,0-1,-1 0,1 0,-1-1,0 0,-1 0,0-1,0 0,0 0,-1-1,-1 0,1-1,4-9,-11 17,1 0,-1 1,0-1,1 0,-1 0,0 0,0 0,0 0,-1 0,1 0,0 0,-1 0,1 0,-1 0,0 0,1 1,-1-1,0 0,0 1,0-1,-1 0,1 1,0-1,-1 1,1 0,0-1,-1 1,0 0,1 0,-1 0,0 0,1 0,-1 0,0 0,0 1,0-1,0 1,0-1,0 1,0 0,1 0,-2 0,-84 7,73-1,1 0,-1 0,1 1,0 1,1 0,0 1,0 0,1 1,0 0,1 1,0 0,1 0,0 1,0 1,2-1,-1 1,2 1,0-1,0 1,1 0,1 0,1 1,0-1,0 1,2 0,-1 0,2 10,1-20,-1 1,1-1,1 0,-1 0,1 0,0 0,0 0,0 0,1 0,-1 0,1-1,0 0,1 1,-1-1,1-1,0 1,0 0,0-1,0 0,0 0,1 0,0 0,-1-1,1 0,0 0,0 0,0 0,1-1,-1 0,0 0,3 0,15 2,-1-1,1-1,-1-1,1-1,-1-1,22-4,30-14,-44 8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2.9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456 1,'-56'26,"2"3,1 2,1 2,2 3,-9 11,47-39,0 1,1 1,0 0,1 1,0 0,1 0,0 1,1 0,0 1,1 0,0 0,1 1,-2 9,7-21,0 0,1 1,-1-1,1 0,0 1,0-1,0 1,0-1,0 0,0 1,1-1,-1 1,1-1,0 0,-1 1,1-1,0 0,0 0,1 0,-1 0,0 0,1 0,-1 0,1 0,0 0,-1-1,1 1,0 0,0-1,0 0,0 0,1 1,-1-1,0 0,0-1,1 1,-1 0,1 0,5 0,-1-1,0 1,0-1,0 0,0 0,0-1,0 0,0-1,0 1,0-1,0-1,5-1,28-19,0-1,-2-2,-1-2,-1-1,-1-2,-2-1,-1-2,-2-1,23-35,-5 13,-45 53,9-9,-12 23,-64 177,31-42,5 141,-23-7,48-267,1 0,0 0,1 0,1 0,0 0,0 0,1 0,1 0,0 0,0 0,5 11,-5-21,0 0,0 0,1-1,-1 0,1 1,-1-1,1 0,-1 0,1 0,0 0,0-1,-1 1,1-1,0 0,0 0,0 0,-1 0,1 0,0 0,0-1,0 0,-1 1,1-1,0 0,-1 0,1 0,-1-1,1 1,-1-1,0 1,1-1,-1 0,0 0,0 0,0 0,-1 0,1 0,9-5,109-66,-117 71,0 0,0-1,1 1,-2 0,1-1,0 0,0 0,-1 0,0 0,1 0,-1 0,0 0,-1-1,1 1,-1-1,1 1,-1-1,0 0,0 1,-1-1,1 0,-1 0,0 0,0 1,0-1,0 0,-1 0,1 0,-2 0,-44-106,41 103,-1-1,0 1,0 1,0-1,-1 1,0 1,-1-1,1 1,-1 0,0 1,0 0,0 0,-1 1,0-1,1 2,-1 0,0 0,0 0,0 1,0 1,-1-1,0 2,-27 0,0 1,0 3,0 1,-27 8,-3 9,460-171,-135 52,-220 73,-25 11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3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54,'-3'14,"1"1,0-1,1 1,0-1,1 1,1 0,0-1,1 1,1-1,0 1,1-1,0 0,1 0,1-1,6 11,-8-19,1 0,-1-1,1 0,0 0,0 0,1-1,-1 0,1 0,-1 0,1-1,0 0,0 0,0 0,0-1,1 1,-1-2,0 1,0-1,1 0,-1 0,0 0,1-1,-1 0,0 0,0-1,0 0,0 0,0 0,0-1,-1 0,1 0,-1 0,0-1,0 0,0 0,0 0,-1-1,1 1,-1-1,0 0,0-1,10-13,-2 0,0 0,0-1,-2 0,-1-1,-1 0,0-1,-2 0,0 0,-1 0,-1-5,-3 3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2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331 892,'-15'8,"-42"24,2 2,1 3,-37 32,39-2,51-65,1-1,-1 1,0-1,0 1,1-1,-1 1,1 0,-1-1,1 1,0 0,0-1,0 1,0 0,0-1,0 1,0 0,0-1,0 1,1 0,-1-1,1 1,0-1,-1 1,1 0,0-1,0 0,0 1,0-1,0 1,0-1,0 0,0 0,0 0,1 0,-1 0,1 0,-1 0,0 0,1 0,0-1,-1 1,1-1,-1 1,1-1,0 1,-1-1,1 0,10 0,-1 0,1 0,-1-1,0-1,1 0,-1-1,0 0,0-1,0 0,-1 0,1-1,-1-1,0 1,3-4,2 0,111-66,-123 74,1 0,-1 0,1 1,-1-1,1 1,0-1,-1 1,1 0,0 1,-1-1,1 1,-1 0,1-1,-1 1,1 1,-1-1,1 1,-1-1,0 1,0 0,0 0,0 0,0 0,0 1,-1-1,1 1,-1 0,1 0,31 22,-26-21,0-1,0-1,0 1,0-1,0-1,0 1,0-1,1-1,-1 0,0 0,0 0,1-1,-1 0,0-1,0 0,0 0,0-1,0 0,-1 0,1-1,-1 0,3-2,6-4,0 0,-1-1,-1-1,0 0,-1-1,0-1,-1 0,0-1,6-10,18-27,-2-2,-2-2,-2-1,-4-1,-1-1,-4-1,-2-1,-2-1,-3 0,-8 13,-1 0,-2 0,-3 0,-1 0,-5-13,-14-4,19 64,0 1,0 0,1 0,-1 0,0-1,0 1,0 0,0 1,-1-1,1 0,0 0,0 0,0 1,-1-1,1 0,0 1,-1-1,1 1,-1 0,1-1,0 1,-1 0,1 0,-1 0,1 0,-1 0,1 0,0 0,-1 1,1-1,-1 0,1 1,0-1,-1 1,1 0,0-1,0 1,-1 0,1 0,0 0,0 0,0 0,0 0,0 0,-1 1,-10 12,1 1,0 0,1 1,0 0,1 0,1 1,1 0,0 1,1-1,1 1,1 1,1-1,-2 18,-5 58,4 1,4 0,9 74,-7-146,1-1,1 1,2 0,0 0,1-1,1 0,2 0,0-1,1 0,1 0,1-1,0 0,2-1,0 0,1-1,12 11,-5-12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5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1,'38'9,"37"4,11 4,-5 0,-7-4,-10-4,-8-3,-7-3,-8-2,-6-1,-4 0,-8-1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4.8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1,'0'33,"5"27,1 6,5-7,0-14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1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3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9 172,'-2'9,"0"-1,0 1,1 0,0-1,0 1,1 0,0 0,1 0,0-1,1 1,-1 0,2-1,-1 1,1-1,0 0,1 0,0 0,0 0,1-1,1 2,-1-7,0-1,1 1,-1-1,0-1,1 1,-1-1,1 0,-1 0,1-1,-1 1,0-1,1 0,-1-1,0 1,0-1,0 0,0 0,0-1,0 1,-1-1,1 0,-1-1,0 1,0-1,0 0,2-2,4-2,0-1,-1-1,0 1,0-1,-1-1,0 0,-1 0,-1 0,0-1,0 0,-1 0,0 0,-1-1,-1 0,0 1,-1-1,0-1,-1 1,0 0,-1-8,-1 17,-1 1,1-1,-1 1,0-1,0 1,0 0,0-1,-1 1,1 0,-1 1,0-1,0 0,0 1,0-1,0 1,-1 0,1 0,-1 1,1-1,-1 1,1-1,-1 1,0 0,0 0,0 1,0-1,1 1,-1 0,0 0,0 0,0 1,0-1,0 1,0 0,1 0,-1 0,0 1,1-1,-1 1,1 0,-3 1,-19 10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5.6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1 221,'20'-29,"86"-95,-104 123,-1 0,1 0,-1 0,1 1,0-1,-1 0,1 1,0-1,-1 1,1 0,0 0,-1 0,1-1,0 2,0-1,-1 0,1 0,0 0,-1 1,1-1,0 1,-1-1,1 1,-1 0,1 0,-1 0,1-1,-1 1,1 1,-1-1,0 0,0 0,1 0,-1 1,0-1,0 1,0-1,-1 1,1-1,0 1,-1-1,1 1,0 0,-1-1,0 1,1 0,-1-1,0 1,0 0,0-1,0 1,0 0,-1 1,10 21,-4-17,0-1,0 0,0 0,1-1,0 1,0-1,0-1,0 1,1-1,0 0,0 0,0-1,0 0,1-1,-1 1,1-1,-1-1,1 1,0-1,0-1,0 1,-1-1,1-1,0 1,0-2,0 1,-1-1,1 0,-1 0,1-1,-1 0,0 0,0-1,0 0,-1 0,1-1,-1 1,0-2,0 1,-1 0,0-1,0 0,0-1,2-3,30-94,-35 82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56.0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249 0,'-33'16,"1"0,0 2,1 2,1 0,1 2,-14 15,42-37,0 1,0-1,0 1,0 0,0-1,0 1,0 0,0 0,0 0,0 0,0 0,0 0,1 0,-1 0,0 0,1 0,-1 0,1 0,-1 0,1 1,0-1,-1 0,1 0,0 0,0 1,0-1,0 0,0 0,0 1,0-1,0 0,1 0,-1 1,0-1,1 0,-1 0,1 0,-1 0,1 1,0-1,-1 0,1 0,0 0,0 0,0-1,-1 1,1 0,0 0,0 0,0-1,1 1,-1-1,0 1,0-1,0 1,0-1,1 1,-1-1,0 0,0 0,0 0,1 1,-1-1,0-1,0 1,1 0,-1 0,1 0,56 0,-48-1,0 1,-1-1,1 2,0-1,-1 1,1 1,0 0,-1 0,0 1,1 0,4 3,-13-5,1 0,-1-1,1 1,-1 0,1 0,-1 0,0 1,0-1,0 0,1 0,-1 1,0-1,-1 1,1-1,0 1,0-1,-1 1,1-1,0 1,-1 0,0-1,1 1,-1 0,0 0,0-1,0 1,0 0,0-1,0 1,-1 0,1-1,-1 1,1 0,-1-1,1 1,-1-1,0 1,0-1,0 1,0-1,0 1,0-1,0 0,0 0,-1 0,0 1,-65 53,18-35,26-15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0.7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389 396,'-254'146,"253"-146,0 0,0 0,0 1,0-1,0 0,0 0,0 1,0-1,0 1,0-1,0 1,0-1,0 1,0-1,1 1,-1 0,0-1,0 1,1 0,-1 0,0 0,1 0,-1 0,1-1,-1 1,1 0,-1 0,1 0,0 0,0 0,-1 1,1-1,0 0,0 0,0 0,0 0,0 0,0 0,1 0,-1 0,0 0,0 0,1 0,-1 0,1 0,-1 0,1 0,-1 0,1 0,-1 0,1-1,0 1,-1 0,1 0,0-1,0 1,0 0,0-1,0 1,0-1,-1 1,1-1,0 0,0 1,1-1,103 12,-103-10,-1-1,1 1,0 0,-1 0,1 0,-1 1,0-1,0 0,0 0,0 1,0-1,0 1,-1-1,1 1,-1-1,1 1,-1-1,0 1,0-1,0 1,-1-1,1 1,-1-1,1 1,-1-1,0 1,0-1,0 0,0 1,0-1,0 0,-1 0,1 0,-1 0,1 0,-1 0,0 0,0 0,0-1,0 1,0-1,0 0,-1 1,-78 69,-45 54,124-123,1 0,-1 0,1 0,0 1,-1-1,1 1,0-1,1 1,-1-1,0 1,1-1,-1 1,1 0,0-1,0 1,0-1,0 1,1 0,-1-1,1 1,-1-1,1 1,0-1,0 1,0-1,0 1,0-1,1 0,-1 0,1 1,-1-1,1 0,0-1,0 1,0 0,0 0,0-1,0 1,1-1,-1 0,0 0,1 0,-1 0,1 0,-1 0,1 0,13 5,1-1,0 0,-1-1,1 0,1-2,-1 0,0-1,1 0,-1-2,12-1,-24 1,0 0,-1-1,1 1,0-1,-1 0,1 0,-1-1,0 1,0-1,0 0,0 0,0 0,-1 0,1-1,-1 0,0 0,0 1,0-2,-1 1,1 0,-1-1,0 1,0-1,-1 1,1-1,-1 0,0 0,0 1,-1-1,0 0,0 0,0 0,0 0,0 0,-1 0,-1-4,1-20,0 4</inkml:trace>
  <inkml:trace contextRef="#ctx0" brushRef="#br0" timeOffset="252.768">190 0,'86'688,"-57"-337,-29-319,3 0,0 0,2 0,2 0,1-1,1 0,1 0,6 8,-6-15</inkml:trace>
  <inkml:trace contextRef="#ctx0" brushRef="#br0" timeOffset="3238.959">332 424,'225'-29,"-206"30,-24 4,-35 5,36-9,-25 7,-1 2,1 1,1 1,0 1,1 1,1 2,0 0,1 2,0 1,1 2,19-17,0 0,0 1,0-1,1 1,0 0,0 0,0 1,1-1,0 1,0 0,0-1,1 1,0 1,0-1,0 0,1 0,0 1,0 3,4-6,1 0,0 0,0 0,1-1,-1 1,1-1,-1 0,1 0,0 0,0-1,1 0,-1 0,0 0,1-1,-1 0,1 0,-1 0,1 0,1-1,11 0,0 0,1-2,-1 0,0-1,-1-1,1 0,0-1,-1-1,8-5,-25 11,0-1,0 1,0 0,0-1,0 1,-1 0,1-1,0 1,0 0,0-1,0 1,0 0,0-1,0 1,0 0,1-1,-1 1,0 0,0-1,0 1,0 0,0-1,0 1,1 0,-1-1,0 1,0 0,1-1,-1 1,0 0,0 0,1 0,-1-1,0 1,1 0,-1 0,0 0,1 0,-1-1,0 1,1 0,-1 0,0 0,1 0,-1 0,0 0,1 0,-36-1,30 1,-11 0,0 0,0 1,0 1,0 1,0 0,1 1,0 1,-1 0,2 1,-1 1,1 0,0 1,0 0,1 1,0 1,-5 6,13-13,0 1,1 0,0 1,0-1,0 1,0 0,1 0,-1 0,1 0,0 1,1-1,0 1,0-1,0 1,0 0,1 0,0 0,0 0,1 0,-1 0,1 0,1 0,-1 1,1-1,0 0,1-1,-1 1,1 0,0 0,1-1,-1 1,1-1,0 1,0-1,1 0,0-1,0 1,0 0,0-1,3 2,5 2,0-1,1 0,0-1,0 0,1-1,-1 0,1-1,0-1,1 0,-1-1,0-1,1 0,9-1,2-2,0 0,-1-2,0-1,1-1,-2-2,1 0,5-4,-28 12,17-7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5.6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78 101,'44'-20,"1"1,1 3,1 1,0 3,1 2,0 1,41 12,-87-3,1 1,-1-1,0 1,0 0,0 0,0 0,0 0,0 0,0 0,0 0,0 1,0-1,0 1,-1 0,1-1,-1 1,1 0,-1 0,0 0,0 0,0 0,0 0,0 0,0 0,0 0,-1 1,1-1,-1 0,0 0,1 1,-1-1,0 0,0 1,-1-1,1 0,-1 2,-4 15,-2 0,0 0,-1-1,0 0,-2 0,0-1,-1 0,-1-1,4-3,-40 52,-2-1,-3-3,-12 6,-140 175,203-240,-1 0,1 0,0 0,0 0,0 0,0 1,1-1,-1 1,1 0,-1-1,1 1,0 0,0 0,0 0,0 0,1 0,-1 0,1 0,0 0,0 0,0 0,0 0,0 0,1 0,-1 0,1 0,0-1,0 1,0 0,0 0,0 0,1-1,-1 1,1-1,0 1,0-1,0 0,1 2,9 1,0 0,0-1,0-1,0 0,1-1,-1 0,1-1,0 0,-1-1,1-1,0 0,-1 0,1-1,4-2,19-4,0-1,-1-2,0-2,0-1,-1-2,9-7,-28 15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07.1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114 453,'-10'13,"-1"1,2 0,0 1,1 0,0 0,1 1,1 0,1 0,0 0,-1 6,-6 20,8-32,0 1,2-1,-1 1,1-1,1 1,0 0,0 0,1 0,1 0,0-1,0 1,3 8,-4-17,1-1,-1 1,1 0,0-1,0 1,0-1,0 1,0-1,0 1,0-1,0 0,1 0,-1 1,1-1,-1 0,0 0,1 0,0-1,-1 1,1 0,0-1,-1 1,1-1,0 1,-1-1,1 0,0 1,0-1,0 0,-1 0,1-1,0 1,0 0,-1 0,1-1,0 1,0-1,-1 0,1 1,-1-1,1 0,0-1,62-47,-36 15,-2 0,-1-2,-2-1,7-16,43-116,-72 165,7-29,-22 52,6-3</inkml:trace>
  <inkml:trace contextRef="#ctx0" brushRef="#br0" timeOffset="466.807">284 820,'190'-296,"-230"422,39-122,0 0,0 0,1 0,-1 0,1 0,0 0,1 0,-1 0,0 0,1 0,0-1,0 1,0 0,1 0,-1 0,1-1,0 1,0-1,0 1,0-1,1 0,0 0,-1 0,1 0,0-1,0 1,0-1,1 1,-1-1,1 0,-1 0,1-1,-1 1,1-1,0 0,0 0,2 1,7-3,-1 0,1 0,-1-1,1-1,-1 0,0-1,0 0,0 0,-1-2,0 1,0-1,0-1,0 0,-1-1,-1 0,1 0,-1-1,0 0,-1-1,0 0,-1 0,0 0,-1-1,0 0,0-1,3-11,4-19,-10 22</inkml:trace>
  <inkml:trace contextRef="#ctx0" brushRef="#br0" timeOffset="716.266">1018 0,'-10'39,"-3"31,-3 14,-1-3,4-10,4-7,4-11,2-9,1-7,2-5,1-4,0-1,-1 0,1-1,-1 1,1-5</inkml:trace>
  <inkml:trace contextRef="#ctx0" brushRef="#br0" timeOffset="1018.24">1215 367,'-229'208,"228"-207,0-1,-1 1,1-1,0 1,0 0,0-1,0 1,0 0,0 0,1 0,-1 0,0 0,0 0,1 0,-1 0,0 0,1 0,-1 0,1 0,-1 1,1-1,0 0,0 0,-1 1,1-1,0 0,0 0,0 1,0-1,0 0,1 0,-1 1,0-1,0 0,1 0,-1 0,1 1,-1-1,1 0,0 0,-1 0,1 0,0 0,0 0,0 0,0 0,0-1,0 1,0 0,0 0,0-1,0 1,0-1,0 1,0-1,1 1,-1-1,0 0,0 1,0-1,1 0,-1 0,0 0,0 0,1 0,-1 0,0 0,2-1,34 2,-29-2,0 0,0 1,0 0,1 0,-1 1,0 0,0 0,0 1,0 0,0 1,0 0,-1 0,1 0,-1 1,0 0,0 0,0 1,0 0,-1 0,0 1,1 1,5 9,-2-2</inkml:trace>
  <inkml:trace contextRef="#ctx0" brushRef="#br0" timeOffset="1484.575">1300 763,'149'-328,"-149"361,12 87,-11-117,1 1,-1 0,1 0,0-1,0 1,1-1,-1 0,1 1,0-1,-1 0,1-1,1 1,-1 0,0-1,0 0,1 0,0 0,-1 0,1 0,0-1,0 0,0 0,0 0,0 0,0 0,0-1,0 0,2 0,2-1,1-2,-1 1,1-1,-1 0,0-1,0 0,-1 0,1-1,-1 0,0 0,0-1,0 0,-1 0,0 0,0-1,-1 0,0 0,0 0,0-1,-1 0,0 0,-1 0,1-2,1-4,-1 0,-1 0,0 0,-1 0,0 0,-1-1,-1 1,0 0,-1-1,1 7,0-17</inkml:trace>
  <inkml:trace contextRef="#ctx0" brushRef="#br0" timeOffset="1847.915">1949 396,'-16'20,"1"1,1 1,1 0,1 0,1 1,1 1,1 0,0 1,8-23,0 1,0-1,0 0,0 0,0 0,1 1,-1-1,1 0,-1 0,1 1,0-1,0 1,0-1,0 0,1 1,-1-1,0 0,1 1,0-1,-1 0,1 0,0 0,0 1,0-1,1 0,-1 0,0 0,1-1,-1 1,1 0,0-1,0 1,-1-1,1 1,0-1,0 0,0 1,1-1,-1 0,0-1,0 1,0 0,1-1,0 1,5-2,0-1,0 0,-1 0,1 0,0-1,-1 0,0-1,0 0,0 0,0 0,-1-1,0 0,0 0,0-1,0 1,-1-1,0-1,0 1,-1-1,0 1,0-1,0-1,-1 1,0 0,-1-1,1 0,-1 1,-1-1,0 0,0 0,0 0,-1 0,0 0,-1 0,1 0,-2 0,0-3,1 7,-1 0,0 0,0 0,0 0,0 1,0-1,-1 1,0 0,1-1,-1 1,-1 0,1 1,0-1,-1 1,1-1,-1 1,0 0,1 0,-1 1,0-1,0 1,0 0,-1 0,1 0,0 0,0 1,0 0,-1 0,1 0,0 0,-3 1,-17-1</inkml:trace>
  <inkml:trace contextRef="#ctx0" brushRef="#br0" timeOffset="2295.16">2146 424,'3'106,"-2"-103,0 0,0 0,0-1,0 1,0 0,1-1,-1 1,1 0,-1-1,1 0,0 1,0-1,0 0,1 0,-1 0,0 0,1-1,-1 1,1-1,-1 1,1-1,0 0,0 0,-1 0,1 0,0 0,0-1,0 0,0 1,0-1,0 0,0 0,3-1,99-45,-104 46,0-1,0 1,0-1,0 1,0-1,0 1,1 0,-1-1,0 1,0 0,0 0,0 0,1 0,-1 0,0 0,0 0,0 1,0-1,0 0,1 1,-1-1,0 0,0 1,0 0,0-1,0 1,0-1,0 1,-1 0,1 0,0 0,0-1,0 1,-1 0,1 0,0 0,-1 0,1 0,-1 0,1 0,-1 1,0-1,1 0,-1 0,0 0,0 0,0 0,0 1,0-1,0 0,0 0,0 0,0 0,-1 1,1-1,0 0,-1 0,1 0,-1 0,1 0,-1 0,0 0,1 0,6 43,-5-42,1 0,-1 0,1 0,-1-1,1 1,0 0,-1-1,1 1,0-1,0 0,0 1,0-1,0 0,0 0,1-1,-1 1,0 0,0-1,1 1,-1-1,0 0,1 0,-1 0,1 0,-1 0,0 0,1 0,-1-1,0 0,0 1,1-1,-1 0,0 0,0 0,0 0,0 0,0-1,0 1,1-2,72-62,-25-12,-41 60</inkml:trace>
  <inkml:trace contextRef="#ctx0" brushRef="#br0" timeOffset="2902.373">2683 707,'101'-258,"-95"235,-15 29,5 1,-1 0,1 1,0 0,0 0,1 0,0 0,1 0,-1 0,2 1,-1 0,1-1,0 1,1-1,0 1,1 0,-1-1,2 1,-1 0,1-1,1 0,-1 1,4 4,-4-10,0-1,0 0,0 0,1 0,-1 0,1-1,0 1,-1-1,1 1,0-1,0 0,0 0,0 0,0 0,0-1,0 1,0-1,0 0,0 0,0 0,0 0,1-1,-1 1,0-1,0 1,0-1,0 0,-1-1,1 1,0 0,0-1,1 0,72-70,-50 17,-19 29</inkml:trace>
  <inkml:trace contextRef="#ctx0" brushRef="#br0" timeOffset="3350.344">3247 367,'0'1,"0"0,0-1,-1 1,1 0,0-1,0 1,0 0,0-1,0 1,0 0,1-1,-1 1,0-1,0 1,0 0,0-1,1 1,-1 0,0-1,1 1,-1-1,0 1,1-1,-1 1,1-1,-1 1,1-1,-1 1,1-1,-1 0,1 1,0-1,-1 0,1 1,-1-1,1 0,0 0,-1 0,1 0,0 1,-1-1,1 0,0 0,-1 0,1 0,0 0,-53 30,45-27,0 0,0 0,1 1,-1 0,1 0,0 1,0-1,0 1,1 1,0-1,0 1,-3 4,8-8,1-1,-1 1,0 0,1-1,-1 1,1-1,0 1,-1-1,1 1,0-1,0 0,0 1,0-1,0 0,0 0,1 0,-1 0,0 0,1 0,-1 0,0 0,1 0,-1 0,1-1,-1 1,1-1,0 1,-1-1,1 0,0 1,-1-1,1 0,-1 0,1 0,0 0,-1-1,1 1,0 0,-1-1,2 0,-3 2,28-1,-23-1,1 1,-1-1,0 1,1 0,-1 0,0 1,1 0,-1 0,0 0,0 0,1 1,-1 0,0 0,-1 0,1 1,0 0,-1-1,1 2,-1-1,0 0,2 4,-5-3,-1 1,0-1,-1 1,1 0,-1-1,0 1,0-1,-1 1,1-1,-1 0,0 1,0-1,0 0,-1 0,1-1,-1 1,0 0,0-1,-1 0,1 1,-1-1,1-1,-1 1,0 0,0-1,0 0,0 0,0 0,-1-1,1 1,-101 33,87-35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15.6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1105 1,'-62'25,"2"3,1 3,-52 36,97-59,-63 41,1 3,3 3,3 4,2 2,3 3,-13 21,44-45,2 2,2 0,2 2,2 1,2 1,2 1,2 1,2 1,3 1,1 0,-4 40,14-65,0 0,2 0,1 0,2-1,0 1,1 0,2 0,0-1,2 1,0-1,2-1,1 1,0-1,2-1,1 0,0 0,2-1,0-1,2 0,10 10,-2-8,2-1,0 0,2-2,0-2,1 0,0-2,1-1,1-1,0-2,1-1,0-2,25 4,24 0,0-3,1-4,-1-4,54-6,-43-1,-1-5,1-4,-2-3,0-5,-2-3,-1-4,-1-4,-1-4,-3-3,-1-4,-3-4,-1-3,2-6,-57 41,0-1,-1-1,-1-1,0-1,-2 0,-1-2,0 0,-2-1,0 0,-2-1,-1-1,-1 0,-1 0,-1-1,-1-1,-2 1,-1-1,-1 0,-1 0,-2-1,-1 0,-3-1,-2 1,-2 1,0-1,-2 1,-1 1,-1-1,-1 2,-2-1,0 2,-2 0,-1 1,-1 0,-1 2,0 0,-2 1,-4-2,-10-7,-2 2,0 1,-2 1,-1 3,0 1,-2 2,0 2,-2 1,-44-10,8 10,0 3,-1 4,0 4,0 3,0 3,-1 4,1 3,1 5,0 2,0 4,2 4,0 2,2 5,1 2,-1 5,-2 5</inkml:trace>
  <inkml:trace contextRef="#ctx0" brushRef="#br0" timeOffset="315.522">964 649,'0'15,"-5"9,-2 5,6-1,3-7</inkml:trace>
  <inkml:trace contextRef="#ctx0" brushRef="#br0" timeOffset="546.252">1612 649,'5'15,"-3"9,-7 1,-3-5</inkml:trace>
  <inkml:trace contextRef="#ctx0" brushRef="#br0" timeOffset="967.04">822 1186,'21'30,"2"0,1-2,1-1,1 0,2-2,0-2,2 0,0-2,28 15,-29-22,0-1,1-2,0 0,1-2,0-2,1 0,-1-3,1 0,0-2,0-1,0-2,0-1,20-4,-38 4,-1 1,1-2,-1 1,0-2,0 0,-1 0,1-1,-1-1,0 0,0-1,-1 0,0-1,0 0,7-8,-14 9,0 1,-1-1,0 0,0-1,-1 1,0 0,0-1,-1 1,0-1,0 1,-1-1,0 0,0 1,-2-6,2 10,0-22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4:43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961 160,'5'0,"23"2,0-2,1-1,-1-2,0 0,0-2,-1-1,0-2,3-1,179-104,-208 112,0 0,1 0,-1-1,0 1,1 0,-1 0,1 0,-1 1,1-1,-1 0,1 0,0 1,0-1,-1 1,1 0,0-1,-1 1,1 0,0 0,0 0,0 0,-1 0,1 1,0-1,-1 0,1 1,0 0,-1-1,1 1,0 0,-1 0,1-1,-1 1,1 0,-1 1,0-1,1 0,-1 0,0 1,0-1,0 0,0 1,0-1,0 2,31 209,-22-107,12 61,-7 1,-7 0,-8 2,-29 90,29-260,-1 0,1 1,-1-1,1 1,-1 0,0-1,1 1,-1-1,0 1,1 0,-1-1,0 1,0 0,1 0,-1 0,0 0,0-1,1 1,-1 0,0 0,0 0,1 1,-1-1,0 0,0 0,1 0,-1 0,0 1,1-1,-1 0,0 1,1-1,-1 1,0-1,1 1,-1-1,1 1,-1-1,1 1,-1-1,1 1,-1 0,1-1,0 1,-1 0,1-1,0 1,-1 0,1-1,0 1,0 0,0 0,0-1,0 1,0 0,0 0,0-1,0 1,0 0,0 0,0-1,0 1,1 0,-1 0,0-1,1 1,-1 0,-33-65,-49-68,72 123,0-1,-1 2,0 0,-1 0,0 1,0 0,0 1,-1 1,0 0,0 0,0 2,-1-1,0 2,1 0,-1 0,0 1,0 1,0 0,1 1,-1 1,-12 3,-7 1,0 3,0 0,1 2,0 2,1 1,1 1,0 1,-12 10,6-2,1 0,2 2,0 2,2 1,-25 30,35-29,8-4</inkml:trace>
  <inkml:trace contextRef="#ctx0" brushRef="#br0" timeOffset="318.24">961 781,'314'-98,"101"-10,-397 103,-2 1,0 0,0 1,0 0,1 1,-1 1,0 1,1 0,11 3,-26-2,-1 0,0 0,0 0,0 0,0 1,0-1,0 0,0 1,0-1,-1 0,1 1,0-1,-1 1,1-1,-1 1,0 0,1-1,-1 1,0-1,0 1,0 0,0-1,0 1,-1 0,1-1,0 1,-1-1,1 1,-1-1,0 1,1-1,-1 1,0-1,0 0,0 1,0-1,0 0,0 0,0 1,0-1,-1 0,1 0,0-1,-1 1,1 0,0 0,-1-1,1 1,-1 0,0-1,0 1,-3 4,0 0,-20 21,1 0,2 2,1 0,-17 30,28-40</inkml:trace>
  <inkml:trace contextRef="#ctx0" brushRef="#br0" timeOffset="848.772">2174 809,'0'29,"-4"24,-3 7,1-1,1-6,1-7,-3-12,0-11</inkml:trace>
  <inkml:trace contextRef="#ctx0" brushRef="#br0" timeOffset="1495.366">2146 1035,'0'0,"-1"-1,1 1,0-1,0 0,0 1,0-1,1 1,-1-1,0 1,0-1,0 1,0-1,0 1,1-1,-1 1,0-1,0 1,1 0,-1-1,0 1,1-1,-1 1,1 0,-1-1,0 1,1 0,-1-1,1 1,-1 0,1 0,-1-1,1 1,-1 0,1 0,-1 0,1 0,-1 0,1 0,-1 0,1 0,-1 0,1 0,-1 0,1 0,-1 0,1 0,-1 0,1 0,-1 1,1-1,-1 0,1 0,-1 1,1-1,-1 0,0 1,1-1,-1 0,1 1,-1-1,0 1,1-1,-1 1,7-36,1 1,2 0,1 1,2 0,1 1,1 0,2 2,1-1,16-18,46-31,-78 80,0-1,0 1,1 0,-1 0,0 0,0 1,0-1,1 0,-1 1,0-1,0 1,0 0,0 0,0-1,0 1,0 1,0-1,-1 0,1 0,0 1,-1-1,1 1,-1-1,1 1,-1 0,0 0,0-1,1 1,-1 0,-1 0,1 0,0 0,0 0,-1 1,1-1,-1 0,0 0,1 0,-1 0,0 1,-1-1,1 0,0 0,0 0,-1 0,1 0,-1 1,0-1,0 0,0 0,-1 1,-11 71,10-50</inkml:trace>
  <inkml:trace contextRef="#ctx0" brushRef="#br0" timeOffset="1744.569">2653 809,'-4'34,"2"15,2 5,6-7,2-11</inkml:trace>
  <inkml:trace contextRef="#ctx0" brushRef="#br0" timeOffset="1898.65">2653 443,'0'0</inkml:trace>
  <inkml:trace contextRef="#ctx0" brushRef="#br0" timeOffset="2295.07">3219 754,'-20'11,"2"1,0 1,0 1,1 0,1 1,0 1,1 1,1 0,0 1,2 0,-10 18,20-33,0 0,0 1,0-1,1 1,-1-1,1 1,0 0,0 0,0-1,1 1,-1 0,1 0,0 0,0 0,0 0,0 0,1-1,0 1,0 0,0 0,0-1,0 1,1 0,0-1,0 1,0-1,0 0,0 0,0 0,1 0,0 0,-1 0,1-1,0 1,1-1,-1 0,0 0,1 0,-1 0,1 0,-1-1,2 0,7 2,0-1,0-1,0 0,0 0,1-2,-1 1,0-2,0 1,0-2,0 0,0 0,0-1,-1 0,1-1,-1 0,-1-1,1-1,-1 1,0-1,0-1,-1 0,0-1,0 1,4-7,25-39,-2-1,-2-2,-3-1,-2-2,-3 0,7-31,-25 70,-1-1,-2 0,0 0,-1-1,-1 0,-1 1,-2-18,1 34,-1 0,-1 0,1-1,-1 1,0 0,-1 0,0 0,0 0,0 0,0 0,-1 1,0-1,0 1,0-1,-1 1,0 0,0 1,0-1,-1 1,0 0,1 0,-1 0,-1 0,1 1,0 0,-1 0,0 0,1 1,-1 0,-1 0,1 1,0 0,-1 0,1 1,0 0,-1 0,1 0,0 1,-1 0,1 0,0 1,0 0,0 0,0 0,0 1,0-1,1 1,0 1,-1-1,1 1,0 0,0 0,1 1,-1 0,-86 120,77-101,1 2,2 0,0 0,2 1,1 0,-2 15,8-31,0-1,1 1,1-1,-1 1,2-1,0 1,0-1,0 1,2-1,-1 0,1 0,1 0,0 0,0 0,1-1,0 0,0 0,7 7,0-2,2-2,-1 0,2 0,-1-1,2-1,-1 0,1-2,1 0,0 0,0-1,11 2,1 1</inkml:trace>
  <inkml:trace contextRef="#ctx0" brushRef="#br0" timeOffset="6648.422">3980 809,'-25'-27,"23"23,-1 0,1 0,-1 0,0 0,0 1,0-1,0 1,-1 0,0 0,1 0,-1 0,0 1,0-1,-1 1,1 0,0 0,-1 1,1-1,-1 1,1 0,-1 0,0 1,1-1,-1 1,0 0,0 0,1 1,-1 0,0-1,1 2,-1-1,0 0,-7 9,0-1,1 2,0-1,1 2,0-1,1 1,0 1,1 0,0 0,1 0,0 1,1 0,1 1,-2 9,4-20,1 0,0 1,0-1,0 1,1-1,-1 1,1 0,0-1,0 1,1 0,0 0,0 0,0 0,0-1,1 1,-1 0,1 0,0 0,1-1,-1 1,1-1,0 1,0-1,1 0,-1 1,1-1,0 0,0-1,0 1,0 0,1-1,0 0,-1 0,1 0,0 0,1-1,-1 1,0-1,1 0,-1-1,2 1,6 0,0 0,0-1,1 0,-1-1,0-1,1 0,-1 0,0-2,0 1,0-1,0-1,-1 0,0-1,1 0,-1-1,1-1,17-10,0-2,-1-2,-1 0,-1-2,4-4,-12 9,-1-1,0 0,-1-1,-2-1,0-1,10-20,-24 20,-21 41,17-6,-1 2,2-1,0 0,0 1,1 0,1-1,1 1,0 0,1-1,0 1,1 0,1-1,0 1,2 1,-4-11,0 0,0 0,0 0,1 0,-1 0,1-1,1 1,-1-1,1 1,-1-1,1 0,0 0,1 0,-1 0,1 0,0-1,0 0,0 0,0 0,0 0,1 0,-1-1,1 0,0 0,-1 0,1-1,0 0,0 1,0-2,0 1,0 0,1-1,-1 0,0-1,0 1,0-1,0 0,0 0,0 0,0-1,3-1,6-9,0 0,-2-1,1 0,-2-1,1-1,-2 0,0 0,-1-1,-1 0,0 0,-1-1,-1 0,1-6,41-83,-28 82,-23 52,-36 140,55-87,-15-79,0-1,0 1,0-1,1 1,-1-1,0 1,1-1,-1 0,1 0,0 1,-1-1,1 0,0-1,0 1,-1 0,1 0,0-1,0 1,0-1,0 1,0-1,0 0,0 0,0 0,0 0,0 0,0-1,0 1,0 0,0-1,0 0,-1 1,1-1,0 0,0 0,-1 0,1 0,0 0,-1 0,1-1,26-19,-1 0,-1-3,-1 0,-2-1,0-2,11-16,67-120,-101 163,-1-1,1 1,0-1,0 1,0-1,0 1,0-1,0 0,0 1,0-1,0 1,0-1,0 1,0-1,0 1,0-1,0 1,1-1,-1 0,0 1,0 0,1-1,-1 1,0-1,1 1,-1-1,0 1,1-1,-1 1,1 0,-1-1,0 1,1 0,-1 0,1-1,-1 1,1 0,0 0,-1 0,1-1,-1 1,1 0,-1 0,1 0,-1 0,1 0,-1 0,1 0,0 0,-1 0,1 1,-1-1,1 0,-1 0,1 0,-1 1,1-1,-1 0,1 0,-1 1,1-1,-1 1,3 38,-33 222,34-204,3 0,2-1,2 0,15 40,-10-38,-2 1,-3 0,-2 1,-2 8,-6-39,1-15,-1 0,-1 0,0 0,-1 1,0-1,-1 0,-1 0,0-1,-5 13,3-19,-1 0,0 0,-1 0,1-1,-1 0,0 0,-1-1,1 0,-1 0,0-1,0 0,-1-1,1 1,-1-1,0-1,0 0,0 0,0-1,-2 0,5 0,1-1,-1 0,0 0,0-1,1 0,-1 0,0 0,1 0,-1-1,1 0,0 0,-1-1,1 1,0-1,1 0,-1-1,0 1,1-1,0 0,0 0,0 0,0-1,1 1,-1-1,1 0,0 0,1 0,-1 0,1 0,0-1,0 1,1-1,0 1,0-1,0 0,0 0,1-5,1-9,1 1,0-1,1 0,2 1,0 0,1 0,0 1,2-1,0 1,1 1,1 0,0 0,6-5,11-12,2 2,1 0,1 3,2 0,23-15,-43 34,9-7,-3 5</inkml:trace>
  <inkml:trace contextRef="#ctx0" brushRef="#br0" timeOffset="12405.491">6153 387,'0'738,"0"-736,-1-1,1 0,-1 0,1 0,-1 0,1 0,-1 0,1 0,0 0,-1 1,1-1,0 0,0 0,0 0,0 0,0 1,0-1,0 0,0 0,1 0,-1 0,0 0,1 0,-1 0,1 0,-1 1,1-1,-1-1,1 1,0 0,0 0,-1 0,1 0,0 0,0-1,0 1,0 0,0-1,0 1,0 0,0-1,0 0,0 1,0-1,0 0,0 1,0-1,1 0,-1 0,0 0,0 0,0 0,0 0,1 0,-1 0,0-1,0 1,14-11,0-1</inkml:trace>
  <inkml:trace contextRef="#ctx0" brushRef="#br0" timeOffset="12750.47">6633 274,'-21'27,"3"-6,2 0,0 0,1 1,2 1,0 1,1 0,2 0,0 1,-3 18,12-40,0 0,1 0,0 0,-1 0,1 0,1 1,-1-1,0 0,1 0,0 0,-1 0,1 0,0 0,1 0,-1 0,0 0,1-1,0 1,-1 0,1-1,0 1,0-1,1 0,-1 0,0 0,1 0,0 0,-1 0,1-1,0 1,0-1,1 1,105 20,-83-20,-14-2,1 1,-1-1,1 2,-1 0,0 0,1 1,-1 1,-1 0,1 1,-1 0,1 0,-1 1,-1 1,1 0,-1 0,0 1,-1 0,0 1,0 0,-1 1,0-1,-1 2,0-1,-1 1,0 0,0 0,-1 0,-1 1,2 5,-6-9,1 0,-1 0,-1-1,0 1,0 0,0 0,-1-1,0 1,-1 0,1-1,-2 0,1 0,-1 0,0 0,0 0,-1-1,1 0,-2 0,1 0,-1-1,1 1,-2-1,1-1,0 1,-1-1,0 0,0-1,0 1,0-1,-1-1,1 0,-1 0,0 0,0-1,1 0,-1 0,0-1,0 0,0 0,0-1,0 0,1-1,-1 0,0 0,-6-3,-4-8</inkml:trace>
  <inkml:trace contextRef="#ctx0" brushRef="#br0" timeOffset="13001.734">6633 301,'43'-9,"34"-4,13 1,1-3,-11 2,-8 3,-13 2,-10 4,-10 2,-6-4,-4 0,-7 5,-3 3,-4 1</inkml:trace>
  <inkml:trace contextRef="#ctx0" brushRef="#br0" timeOffset="13184.879">7395 894,'0'34,"0"10</inkml:trace>
  <inkml:trace contextRef="#ctx0" brushRef="#br0" timeOffset="13638.935">7593 274,'328'-51,"-324"50,-1 0,1 0,0 0,0 0,0 1,0-1,0 1,0 0,0 0,0 1,-1-1,1 1,0 0,0 0,0 0,-1 0,1 1,0 0,-1-1,1 1,-1 1,0-1,0 0,0 1,0-1,0 1,0 0,-1 0,1 0,-1 1,0-1,0 0,0 1,-1-1,1 1,-1 0,1 2,-5 5,0 0,0-1,-2 1,1-1,-1 0,-1 0,1 0,-2-1,1 0,-2 0,1-1,-1 0,-3 3,-30 38,26-31,11-14,0 1,0-1,0 0,1 1,0 0,0 0,0 0,0 0,1 0,0 1,0-1,0 1,1 0,0-1,0 1,0 4,4-6,-1-1,1 1,0 0,1-1,-1 0,1 1,-1-1,1-1,0 1,0-1,0 1,1-1,-1 0,1-1,-1 1,1-1,-1 0,1 0,4 0,3 3,4 1,-1-2,1 2,-1 0,0 0,0 2,0 0,-1 0,0 1,0 1,-1 0,6 7,-16-13,-1 1,1-1,-1 1,0 0,0 0,0 0,0 0,-1 0,1 0,-1 1,0-1,-1 0,1 1,-1-1,0 0,0 1,0-1,0 1,-1-1,0 0,0 1,0-1,0 0,-1 0,0 0,0 0,0 0,0 0,-3 3,-86 99,77-93,-1-1,0 0,-1-1,0-1,-1 0,0-1,0-1,-1 0,0-2,-1 0,-2 0,-4-2</inkml:trace>
  <inkml:trace contextRef="#ctx0" brushRef="#br0" timeOffset="14237.485">9089 387,'0'-2,"0"1,-1-1,1 0,0 1,0-1,-1 1,1-1,-1 1,1 0,-1-1,0 1,1 0,-1-1,0 1,0 0,0 0,0-1,0 1,0 0,0 0,-1 0,1 0,0 1,0-1,-1 0,1 0,-1 1,1-1,0 1,-1-1,1 1,-1 0,1 0,-1-1,1 1,-1 0,0 0,1 0,-1 1,1-1,-1 0,1 1,-2 0,-67 20,29-1,1 3,1 1,2 2,0 2,-9 11,44-38,0 0,1 0,0-1,-1 1,1 1,0-1,-1 0,1 0,0 0,0 1,0-1,0 0,0 1,0-1,1 1,-1-1,0 1,1 0,-1-1,1 1,0-1,-1 1,1 0,0-1,0 1,0 0,0 0,0-1,0 1,1 0,-1-1,1 1,-1-1,1 1,-1 0,1-1,0 1,0-1,0 0,0 1,0-1,0 0,0 1,0-1,1 0,-1 0,0 0,1 0,-1 0,1 0,-1-1,1 1,-1 0,1-1,-1 1,1-1,0 1,-1-1,1 0,0 0,-1 0,2 0,166 6,-167-6,0-1,-1 1,1 0,0 0,-1 0,1 0,0 1,-1-1,1 0,0 1,-1-1,1 1,-1-1,1 1,-1 0,1 0,-1 0,1 0,-1 0,0 0,1 0,-1 0,0 0,0 0,0 1,0-1,0 1,0-1,0 1,-1-1,1 1,-1-1,1 1,-1-1,1 1,-1 0,0-1,0 1,1 0,-1-1,0 1,-1 0,1-1,0 1,0 0,-1-1,1 1,-1 0,0 0,-7 12,0 0,-1-1,-1 0,0 0,0-1,-1 0,-8 5,-12 15,6-7,-48 62,71-85,1 1,-1 0,1-1,0 1,0 0,0 0,0 0,1 0,-1 0,1 0,0 0,-1 0,1 0,1 0,-1 0,0 0,1 0,0 0,-1 0,1 0,0-1,1 1,-1 0,0 0,1-1,-1 1,1-1,0 1,0-1,0 0,0 0,1 0,0 1,6 2,0-1,1 0,0 0,0-1,0 0,0-1,0 0,0-1,1 0,-1-1,0 0,1 0,-1-1,0 0,1-1,-1 0,0-1,0 0,1-1,30-13,-27 7</inkml:trace>
  <inkml:trace contextRef="#ctx0" brushRef="#br0" timeOffset="14519.599">8948 20,'-22'82,"3"1,4 1,4 0,1 38,-3 150,15 93,0-104,10-183,-6-60</inkml:trace>
  <inkml:trace contextRef="#ctx0" brushRef="#br0" timeOffset="15068.941">9512 274,'-5'43,"-6"43,-2 17,2 0,-2-13,1-12,2-14,4-13,2-11,2-7,1-5,1-2,6-5,1-7</inkml:trace>
  <inkml:trace contextRef="#ctx0" brushRef="#br0" timeOffset="15389.5">10189 104,'-82'76,"3"3,3 3,-15 28,90-108,-60 96,59-95,1 0,0 0,0 0,0 0,0 0,1 0,-1 1,1-1,0 0,0 0,0 0,0 1,0-1,1 0,0 0,-1 0,1 0,0 0,1 0,-1 0,0 0,1 0,0 0,-1-1,1 1,0-1,1 1,-1-1,0 0,1 0,-1 0,3 1,7 3,1 0,-1-1,2-1,-1 0,0 0,1-2,-1 0,1 0,0-1,2-1,27 4,-5 0,-25-4,0 1,0 0,0 1,0 1,0 0,-1 1,1 0,-1 1,6 3,-16-6,1 0,-1 0,0 0,0 0,0 1,0-1,0 1,0-1,0 1,-1 0,0 0,1 0,-1 0,0 0,0 0,-1 0,1 0,-1 0,1 0,-1 1,0-1,0 0,0 0,-1 0,1 0,-1 0,0 1,0-1,0 0,0-1,0 1,-1 0,1 0,-2 2,-68 90,59-85,1 0,-1-1,0-1,-1 0,0 0,-1-1,1-1,-1 0,0-1,-1-1,1 0,-1-1,-11 1,1-2</inkml:trace>
  <inkml:trace contextRef="#ctx0" brushRef="#br0" timeOffset="15632.395">9963 245,'43'-15,"29"-4,7 1,-1 4,-8 3,-12 5,-10 2,-9 3,-7 1,-3 0,-7 6,-7 1</inkml:trace>
  <inkml:trace contextRef="#ctx0" brushRef="#br0" timeOffset="15887.43">10613 781,'5'24,"1"3,0-3</inkml:trace>
  <inkml:trace contextRef="#ctx0" brushRef="#br0" timeOffset="16106.89">11064 188,'-10'39,"3"17,1 4,7-4,8-11,2-8,5-11,-1-4,2-7,3-6,3-4,2-3,-3-2</inkml:trace>
  <inkml:trace contextRef="#ctx0" brushRef="#br0" timeOffset="16356.115">11487 76,'-14'48,"-14"40,-3 14,-1 0,5-9,3-9,5-10,0-13,5-7,4-3,-1-6,1-5,3 0,2-2,2-3,2-7</inkml:trace>
  <inkml:trace contextRef="#ctx0" brushRef="#br0" timeOffset="17043.449">1 2164,'397'-42,"230"-20,55 25,412 34,590-16,-252-83,1864-280,-1254 240,-1861 138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7:30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0 166,'3'-13,"-3"8,1 0,-1 0,2 0,-1 0,0 0,1 0,0 0,0 1,0-1,1 1,-1-1,1 1,0 0,4-3,-5 7,0 1,0 0,-1 0,1-1,0 1,0 1,0-1,-1 0,1 0,0 1,-1-1,0 1,1-1,-1 1,0 0,1-1,-1 1,0 0,-1 0,1 0,0 0,0 0,-1 0,1 0,-1 0,0 0,1 2,43 228,-32-144,35 344,-22-264,-25-166,0-1,0 0,-1 1,1-1,0 0,1 1,-1-1,0 0,0 1,1-1,-1 0,0 0,1 1,-1-1,1 0,0 0,-1 0,1 0,0 0,0 0,0 0,0 0,0 0,0 0,0 0,0 0,0 0,0-1,0 1,0-1,1 1,-1-1,0 1,0-1,1 1,-1-1,0 0,1 0,-1 0,0 0,1 0,-1 0,0 0,1 0,-1-1,0 1,0 0,2-1,252-143,75 44,-215 70,1040-250,-1099 264,117-19,17-2,-54-8,-133 42,-1 0,1 1,-1-1,1 0,-1 0,0 0,0 0,0-1,-1 1,1 0,-1-1,0 1,0-1,0 0,0 1,-1-1,1 0,-1 1,0-1,0 0,0 0,-1 1,1-1,-1 0,0 1,0-1,0 1,-1-1,1 1,-2-4,-5-27,-26-134,21 111,7 33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6.5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55,'55'-27,"-47"23,1-1,1 2,-1-1,0 2,1-1,0 1,-1 0,1 1,0 0,0 1,4 0,-11 0,-1 0,1 0,0 0,0 1,0-1,0 1,-1 0,1 0,0 0,-1 0,1 0,-1 0,1 1,-1-1,0 1,1 0,-1 0,0 0,0 0,0 0,0 0,-1 0,1 1,-1-1,1 1,-1-1,0 1,0-1,0 1,0 0,0 0,-1-1,1 1,-1 0,0 0,1 0,-1-1,-1 1,1 0,-1 2,-2 9,-1-1,0 0,-1 0,-1 0,0-1,-1 0,0 0,-1 0,0-1,-6 7,-9 14,12-19,1 1,1 0,0 0,1 1,0 1,1-1,1 1,1 0,0 0,1 1,1-1,0 1,1 0,1 0,1 4,1-17,0 0,0 0,0 0,0 0,1 0,0 0,-1 0,2 0,-1-1,0 1,1-1,-1 1,1-1,0 0,0 0,1 0,-1 0,0-1,1 0,0 1,-1-1,1 0,0-1,0 1,0-1,0 0,1 0,-1 0,0 0,2-1,9 3,1-2,-1 0,1 0,-1-2,1 0,-1-1,15-3,-2-2,-3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7.0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28 284,'29'-5,"24"-2,7 1,-1 1,-6 1,-7 2,-7 1,-5 0,-4 1,-1 1,-2-1,0 0,0 0,-5 1</inkml:trace>
  <inkml:trace contextRef="#ctx0" brushRef="#br0" timeOffset="251.485">0 509,'34'-5,"39"-6,13-1,-4 1,-11 3,-12-3,-13 1,-8 3,-6 1,-9 3</inkml:trace>
  <inkml:trace contextRef="#ctx0" brushRef="#br0" timeOffset="952.072">254 1,'40'13,"-1"1,0 3,-2 1,0 1,22 17,-43-26,-1 1,-1 0,0 1,-1 0,0 1,-1 1,0 0,-1 0,-1 1,0 1,-1-1,-1 2,2 3,33 61,-42-79,0 0,0 0,0 0,-1 0,1 1,0-1,-1 0,1 0,-1 1,0-1,0 0,0 1,0-1,0 0,-1 0,1 1,-1-1,1 0,-1 0,0 0,0 0,1 1,-2-1,1 0,0-1,0 1,-1 0,1 0,-1 0,1-1,-1 1,0-1,0 1,0-1,-79 44,62-37,-202 105,204-99,4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07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636 89,'-6'-8,"-1"0,0 1,0 0,-1 1,0 0,0 0,0 0,-1 1,0 0,0 1,0 0,0 1,-1-1,1 2,-1-1,0 2,0-1,0 1,0 1,0-1,0 2,0-1,0 2,0-1,0 1,1 1,-1 0,1 0,-1 1,-3 2,-147 69,158-73,-1 0,1 0,0 0,0 0,0 0,0 0,0 0,0 1,1-1,-1 1,1-1,0 1,0-1,0 1,0 0,0 0,0-1,1 1,-1 0,1 0,0 0,0 0,0 0,0 0,1 0,-1-1,1 1,-1 0,1 0,0 0,0-1,1 1,-1-1,0 1,1-1,0 1,-1-1,1 0,0 1,0-1,0 0,0-1,1 1,-1 0,1 0,-1-1,1 0,-1 1,1-1,0 0,-1 0,1-1,0 1,0 0,130 32,-133-33,0 1,-1-1,1 0,0 1,0-1,0 1,-1-1,1 1,0-1,0 1,0-1,0 1,0-1,0 1,0-1,0 1,0-1,0 1,0-1,0 1,1-1,-1 1,0-1,0 1,0-1,1 1,-1-1,0 1,1-1,-1 0,0 1,1-1,-1 0,0 1,1-1,-1 0,1 1,-1-1,1 0,-1 0,1 0,-1 1,0-1,1 0,-1 0,1 0,-1 0,1 0,0 0,-1 0,1 0,-1 0,1 0,-1 0,1 0,-1 0,1 0,-1-1,0 1,1 0,-1 0,1-1,0 1,-41 16,5-7,1 2,0 1,0 1,1 2,1 2,0 1,1 1,-8 8,37-26,1 0,-1 0,1 0,-1 1,1-1,0 0,-1 0,1 1,0-1,0 1,0-1,0 1,0 0,0-1,0 1,1 0,-1-1,0 1,1 0,0 0,-1 0,1-1,0 1,0 0,0 0,0 0,0 0,1 0,-1-1,0 1,1 0,-1 0,1 0,0-1,0 1,0 0,-1-1,2 1,-1-1,0 1,0-1,0 0,1 1,-1-1,0 0,1 0,0 0,10 6,1 0,0-2,0 0,1 0,-1-1,1-1,0 0,0-1,0 0,0-2,1 1,-1-2,14-1,-14 2,11-1</inkml:trace>
  <inkml:trace contextRef="#ctx0" brushRef="#br0" timeOffset="7797.969">1144 231,'-5'-6,"1"1,-1 0,-1 1,1-1,-1 1,1 0,-1 0,0 1,-1 0,1 0,0 0,-1 1,0 0,1 0,-1 1,0 0,0 0,0 0,0 1,0 0,0 1,0-1,0 1,0 1,1-1,-1 1,0 0,1 1,-1-1,1 1,-2 2,-4 5,0 1,1 1,1-1,-1 2,2-1,0 2,1-1,0 1,1 0,0 1,1 0,1 0,0 0,0 8,3-16,1 1,0-1,1 1,0 0,0-1,1 1,0 0,0-1,0 1,1-1,0 1,1-1,0 0,0 0,0 0,1 0,0-1,1 1,-1-1,1 0,0-1,1 1,-1-1,1 0,0 0,0-1,1 1,-1-1,1-1,0 1,0-1,0-1,1 1,-1-1,1 0,-1-1,1 0,-1 0,1-1,0 0,-1 0,1 0,0-1,-1-1,1 1,-1-1,1 0,9-5,0 1,0-2,-1-1,0 0,-1 0,0-2,0 0,-1 0,-1-2,0 0,0 0,-1-1,-1 0,7-14,-13 19,0 0,-1-1,-1 0,0 0,0 0,0 0,-2 0,1 0,-1 0,-1-1,0 1,0-1,-1 1,0 0,-1 0,0-1,-1 1,0 1,0-1,-1 0,0 1,-1 0,0-1,-1 2,0-1,0 1,-1 0,0 0,0 1,0 0,-5-3,3 5,1 1,-1-1,-1 2,1-1,-1 1,1 1,-1 0,0 0,0 1,0 0,0 0,0 1,0 1,1 0,-1 0,0 1,0 0,0 1,1 0,0 0,-1 1,1 0,0 1,1 0,-1 0,1 1,0 0,1 0,-1 1,1 0,1 1,-1-1,1 1,-1 3,-11 13</inkml:trace>
  <inkml:trace contextRef="#ctx0" brushRef="#br0" timeOffset="8130.562">1003 400,'10'19,"2"16,1 7,1-4,-1-3,-2-4,-4-1,-3-1,-2-2,4-4,0-2,5-4,4-6,1-4</inkml:trace>
  <inkml:trace contextRef="#ctx0" brushRef="#br0" timeOffset="8767.016">1454 174,'-72'358,"58"-229,14-129,1 0,-1-1,1 1,-1 0,0-1,1 1,-1 0,1-1,-1 1,1 0,-1 0,1-1,-1 1,1 0,-1 0,1 0,-1 0,1 0,-1 0,1 0,0 0,-1 0,1 0,-1 0,1 0,-1 0,1 0,-1 0,1 1,-1-1,1 0,-1 0,1 1,-1-1,1 0,-1 1,0-1,1 0,-1 1,1-1,-1 1,0-1,1 1,-1-1,0 0,0 1,0-1,1 1,-1 0,0-1,0 1,0-1,0 1,0-1,0 1,0-1,0 1,0-1,0 1,0-1,0 1,0-1,0 1,23-40,57-186,-33 81,-47 144,1 0,-1 1,0-1,0 0,1 0,-1 1,0-1,1 0,-1 0,0 1,1-1,-1 0,0 0,1 0,-1 0,1 0,-1 1,0-1,1 0,-1 0,1 0,-1 0,0 0,1 0,-1 0,1 0,-1-1,0 1,1 0,-1 0,1 0,-1 0,0 0,1-1,-1 1,0 0,1 0,-1-1,0 1,1 0,-1-1,0 1,-4 42,-2 1,2 0,1 1,2-1,4 19,-2-53,0 0,1 0,0 0,0-1,1 1,1 0,-1-1,1 0,1 0,-1 0,5 4,-7-9,0-1,0 1,0-1,0 0,0 0,1 0,-1 0,1 0,0-1,-1 1,1-1,0 1,0-1,0 0,0 0,0-1,0 1,0 0,0-1,1 0,-1 0,0 0,0 0,0 0,0-1,0 1,0-1,0 0,0 0,0 0,0 0,0-1,0 1,0-1,8-8,-1 0,1-1,-2 0,1 0,-2-1,1-1,-2 1,0-1,0 0,-1-1,-1 0,0 0,-1 0,-1 0,0-1,-1 1,0-1,-1 0,-1 0,0 1,-2-10,-4-27,-1 33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1 512,'24'-2,"0"-1,0-1,-1-1,1-1,-1-2,-1 0,1-1,14-9,108-104,-122 101,0-1,-2-1,0-1,-1-1,-2-1,-1-1,8-16,-23 41,0 0,0 0,0 0,0 0,0-1,-1 1,1 0,-1-1,0 0,0 1,0-1,0 0,0 1,0-1,-1 0,1 0,-1 0,0 0,0 0,0 1,0-1,0 0,-1 0,1 0,-1 0,0 1,0-1,0 0,0 0,0 1,0-1,-1 1,0-1,1 1,-1 0,0 0,0 0,0 0,0 0,-1 0,1 0,0 1,-1-1,1 1,-1-1,0 1,1 0,-4 0,1 0,0 1,-1 0,1 0,-1 0,1 1,-1 0,1 0,0 0,0 1,-1-1,1 2,0-1,1 0,-1 1,0 0,1 0,-1 0,1 1,0-1,0 1,0 0,1 0,-1 0,1 1,-2 3,-2 3,0 0,1 1,0 0,1 0,0 0,1 0,0 1,1 0,0 0,1 4,1-9,0 1,0-1,0 0,2 1,-1-1,1 0,0 1,0-1,1 0,0 0,1 0,0 0,0 0,0-1,1 1,1-1,-1 0,1 0,0-1,0 1,1-1,0 0,0-1,1 1,-1-1,1-1,0 1,0-1,1 0,-1-1,1 1,0-2,6 3,15-1,0-1,0-1,0-1,0-2,27-4,-38 3,0-2,0 0,-1-1,1-1,-1-1,0 0,-1-1,0-1,0-1,-1 0,0-1,-1 0,0-1,12-14,-20 17,0-1,0 0,-1 0,-1-1,1 1,-2-1,1 0,-1-1,-1 1,0-5,-1 14,-1 0,0 0,0 0,0 0,0 0,0 0,0 0,0 0,-1 0,1 0,-1 0,1 1,-1-1,0 0,0 0,0 0,0 1,0-1,0 1,0-1,0 1,-1-1,1 1,-1-1,1 1,-1 0,1 0,-1 0,0 0,1 0,-1 0,0 1,0-1,0 0,0 1,0 0,0-1,0 1,0 0,0 0,1 0,-1 0,0 0,0 1,0-1,0 0,0 1,0 0,0-1,0 1,1 0,-1 0,0 0,1 0,-1 0,1 0,-1 1,1-1,-1 1,-2 1,0 0,0 1,0 0,0 0,1 0,0 0,0 1,0-1,0 1,1 0,-1 0,1 0,0 0,1 0,-1 0,1 1,0-1,1 0,-1 1,1-1,0 1,0-1,1 0,0 1,0-1,0 0,0 0,1 1,0-1,0 0,0 0,1-1,-1 1,1 0,0-1,4 4,6 1,1-1,1-1,-1 0,1 0,0-2,1 1,-1-2,1 0,0-2,0 1,0-2,0 0,1-1,-1 0,0-1,0-1,9-3,-6 3,-1-1,1-1,0 0,-1-1,0-2,0 1,-1-2,0-1,0 0,-1-1,13-10,-22 15,-1 0,-1 0,1-1,-1 0,0 0,0-1,-1 1,1-1,-1 0,-1 0,0 0,0-1,0 1,-1-1,0 0,0 0,-1 0,0 1,-1-1,1 0,-1 0,-1 0,0 0,0 0,0 0,-1 0,0 1,-1-1,-1-3,1 9,1 0,-1 0,1 0,-1 0,0 1,1-1,-1 1,0 0,0 0,0 0,0 0,0 1,0-1,0 1,0-1,0 1,0 0,0 0,0 1,0-1,-1 1,1-1,0 1,1 0,-1 0,0 0,0 1,0-1,1 1,-1-1,0 1,1 0,0 0,-1 0,1 0,0 1,0-1,0 1,0-1,1 1,-1-1,1 1,0 0,-1 0,1 0,0 0,1 0,-1 0,0 1,-2 8,0 0,1 0,0 0,0 1,2-1,-1 1,2-1,0 0,0 1,1-1,0 0,1 0,1 0,0 0,0-1,2 1,-1-1,1 0,1-1,-1 1,2-1,0-1,0 1,0-1,1-1,1 0,0 0,0-1,1 1,61 16,-50-23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52,'29'-9,"19"-4,6 1,-1 2,-5 3,-10 7,-8 5,-8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1,'43'0,"19"0,4 0,-4 0,-14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32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2146 0,'0'1,"1"0,-1 0,0-1,0 1,1 0,-1 0,0 0,0 0,0 0,0 0,0 0,0 0,0-1,0 1,-1 0,1 0,0 0,0 0,-1 0,1 0,0-1,-1 1,1 0,-1 0,1-1,-1 1,0 0,1-1,-1 1,0 0,1-1,-1 1,0-1,0 1,1-1,-1 1,0-1,-155 113,-196 141,110-102,212-132,0 0,2 2,1 2,1 0,-11 14,22-23,1-3</inkml:trace>
  <inkml:trace contextRef="#ctx0" brushRef="#br0" timeOffset="1952.087">2315 141,'-11'4,"0"0,0 1,0 0,0 1,1 0,0 1,0 0,1 1,0 0,0 0,1 1,0 0,1 0,-1 1,2 0,0 0,0 1,0 0,2 0,-1 0,1 0,0 5,3 2,0 0,1 0,1 0,1 0,0-1,2 1,0 0,1-1,0 0,2 0,0-1,8 15,-13-26,80 135,-38-115,-31-26</inkml:trace>
  <inkml:trace contextRef="#ctx0" brushRef="#br0" timeOffset="2628.691">2456 705,'16'-5,"0"-1,-1-1,0 0,0-1,-1-1,0 0,0-1,-1 0,0-1,-1 0,-1-1,0-1,0 0,-1 0,-1-1,0 0,-1-1,0 0,3-11,-4 9,0-1,-1 0,-1 0,0-1,-2 0,0 1,-1-1,-1 0,-1-11,0 27,0 1,0 0,-1-1,1 1,-1 0,0-1,1 1,-1 0,0 0,0 0,-1 0,1 0,0 0,0 0,-1 0,0 1,1-1,-1 0,0 1,0-1,1 1,-1 0,0 0,0 0,-1 0,1 0,0 0,0 0,0 1,-1-1,1 1,0-1,-1 1,1 0,0 0,-1 0,1 0,0 1,0-1,-1 0,1 1,0 0,0-1,-1 1,1 0,0 0,0 1,0-1,0 0,0 1,1-1,-1 1,0-1,1 1,-1 0,1 0,-2 1,-5 7,0 1,1 0,0 1,0 0,1 0,1 0,0 0,0 1,2 0,-1 0,2 0,0 1,0-1,1 0,1 1,0-2,1-1,0 1,0 0,1-1,1 1,0-1,0 0,2 0,-1 0,1 0,1-1,-1 1,2-1,0-1,0 0,0 1,1-2,1 0,-1 0,1 0,1-1,-1 0,11 5,65 15,-60-27</inkml:trace>
  <inkml:trace contextRef="#ctx0" brushRef="#br0" timeOffset="3103.202">3247 424,'-31'19,"2"2,0 1,2 1,0 1,2 2,1 1,21-25,0 0,0 1,1-1,-1 1,1-1,-1 1,1 0,0 0,0 1,1-1,-1 0,1 0,-1 1,1-1,0 1,0-1,1 1,-1 0,1-1,-1 1,1 0,0-1,1 1,-1-1,1 1,-1 0,1-1,0 1,1-1,-1 1,0-1,1 0,0 0,0 1,0-1,0-1,0 1,1 0,-1 0,1-1,0 1,-1-1,1 0,0 0,1 0,-1 0,2 0,5 1,1-1,-1-1,1 1,0-2,0 0,-1 0,1 0,0-2,-1 1,1-1,-1-1,0 0,1 0,-1-1,-1-1,1 1,7-6,2-1</inkml:trace>
  <inkml:trace contextRef="#ctx0" brushRef="#br0" timeOffset="3385.848">3529 451,'-15'11,"0"1,1 0,0 1,0 1,2 0,0 0,0 1,2 1,0 0,0 1,-4 12,14-28,-1 1,1-1,0 1,0 0,-1-1,1 1,0 0,1 0,-1-1,0 1,0 0,1-1,-1 1,1-1,-1 1,1 0,0-1,0 1,-1-1,1 0,0 1,0-1,0 0,1 1,-1-1,0 0,0 0,1 0,-1 0,1 0,-1 0,1-1,-1 1,1 0,-1-1,1 1,0-1,-1 0,1 1,0-1,-1 0,2 0,74 0,-69-2,0 0,-1 0,1-1,-1 0,1 0,-1 0,0-1,0 0,-1-1,1 0,-1 0,0 0,1-2,-5 5,1 0,-2 0,1 0,0-1,0 1,-1-1,1 1,-1-1,1 1,-1-1,0 0,0 1,-1-1,1 0,0 0,-1 0,0 0,1 0,-1 1,-1-1,1 0,0 0,-1 0,1 0,-1 0,0 1,0-1,0 0,0 0,0 1,-1-1,1 1,-1-1,0 1,1 0,-1 0,-1-1,-2 0,1-1,-1 1,0 1,0-1,0 1,0 0,0 0,-1 0,1 1,-1-1,1 1,-1 1,1-1,-1 1,-5 0,-14 0</inkml:trace>
  <inkml:trace contextRef="#ctx0" brushRef="#br0" timeOffset="3830.971">4008 395,'-141'66,"139"-66,1 1,-1-1,1 1,0-1,-1 1,1 0,0-1,0 1,-1 0,1 0,0 0,0 0,0 0,0 0,0 0,0 0,0 0,1 0,-1 1,0-1,1 0,-1 1,0-1,1 0,0 1,-1-1,1 1,0-1,0 1,0-1,0 0,0 1,0-1,0 1,0-1,1 1,-1-1,0 0,1 1,-1-1,1 1,0-1,-1 0,1 0,0 1,0-1,0 0,0 0,0 0,0 0,0 0,0 0,0 0,1-1,-1 1,0 0,2 0,63 12,20 10,-85-22,1 1,-1-1,0 0,1 1,-1-1,0 1,0 0,0-1,0 1,0 0,0-1,0 1,-1 0,1 0,-1 0,1 0,-1 0,0 0,0-1,1 1,-1 0,-1 0,1 0,0 0,0 0,-1 0,1 0,-1 0,0 0,1-1,-1 1,0 0,0-1,0 1,0 0,-1-1,1 1,0-1,-2 1,-60 53,-77 21,115-64</inkml:trace>
  <inkml:trace contextRef="#ctx0" brushRef="#br0" timeOffset="4315.942">4432 395,'-123'73,"120"-70,-1 0,1 0,0 0,0 0,1 1,-1-1,1 1,0 0,-1 0,2 0,-1 0,0 0,1 0,0 0,0 0,0 1,0-1,1 0,0 1,0-1,0 1,0-1,1 0,-1 1,1-1,0 0,1 0,-1 0,1 0,1 4,1 0,0-1,0 0,1 0,0 0,0 0,0-1,1 0,0 0,0 0,1-1,0 0,-1 0,2-1,-1 0,0 0,1 0,0-1,0-1,0 1,0-1,0 0,0-1,1 0,-1 0,1-1,-1 0,0-1,8-1,9-4,0-1,-1-2,0 0,0-2,-1 0,0-2,-1 0,-1-2,12-10,-29 23,1-1,-1-1,0 1,0 0,-1-1,1 0,-1 0,1 0,-1 0,-1-1,1 1,-1-1,1 0,-1 0,0 0,-1 0,0 0,1 0,-1 0,-1 0,1 0,-1 0,0-1,0 1,-1 0,1 0,-1-1,0 1,-1 0,1 0,-1 0,0 1,0-1,-1 0,1 1,-1-1,0 1,0 0,-1 0,1 0,-1 0,0 1,-4-4,-4 2,-1 1,0 0,0 0,-1 1,1 1,-1 1,1 0,-1 0,1 1,-1 1,0 0,1 1,-10 3,-2 2</inkml:trace>
  <inkml:trace contextRef="#ctx0" brushRef="#br0" timeOffset="4631.652">4319 536,'38'-5,"18"-1,4 0,-4 1,-6 1,-7 2,-5 1,-10 5,-5 3,-1-1,0-1,1-1,2-2,-4-6,-5-1</inkml:trace>
  <inkml:trace contextRef="#ctx0" brushRef="#br0" timeOffset="4933.551">4855 28,'32'47,"-2"1,-2 1,-2 2,-3 0,-2 2,-2 0,-3 1,-2 1,4 36,-17-69,-1 0,-2 0,0 1,-1-1,-2-1,0 1,-1 0,-1-1,-1 0,-1-1,0 0,-2 0,0-1,-2-1,0 1,-50 46,47-48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45.1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142 331,'-2'-14,"1"1,-1-1,0 1,-1 0,0-1,-1 2,-1-1,0 0,0 1,-8-11,13 22,0 0,0 1,-1-1,1 0,-1 1,1-1,-1 0,1 1,-1-1,1 1,-1-1,1 1,-1-1,0 1,1-1,-1 1,0 0,1-1,-1 1,0 0,0 0,1-1,-1 1,0 0,0 0,1 0,-1 0,0 0,0 0,1 0,-1 0,0 0,0 1,0-1,1 0,-1 0,0 1,1-1,-1 0,0 1,1-1,-1 1,0-1,1 0,-1 1,1 0,-1-1,1 1,-1-1,1 1,-1 0,1-1,-1 1,-16 41,5-4,2 1,1 0,3 1,1-1,2 1,1 0,3 0,1 0,5 22,143 501,-145-539,-1 0,-1 0,-1 0,-1 1,-1-1,-1 0,-2 1,0-1,-1 0,-2 0,0-1,-3 5,-54 55,63-82,-1-1,1 0,-1 0,1 1,0-1,-1 0,1 1,0-1,-1 1,1-1,0 0,-1 1,1-1,0 1,0-1,-1 1,1-1,0 1,0-1,0 1,0-1,0 1,0-1,0 1,0-1,0 1,0 0,0-1,0 1,0-1,0 1,0-1,1 1,-1-1,0 1,0-1,1 0,-1 1,0-1,0 1,1-1,-1 0,1 1,-1-1,0 1,1-1,-1 0,1 0,-1 1,1-1,-1 0,1 0,-1 0,1 1,-1-1,1 0,-1 0,1 0,-1 0,1 0,-1 0,1 0,-1 0,1 0,40-5,-34 4,81-9,0 5,0 3,16 4,17 0,187-13,-305 10,19-3,1 0,-1 1,1 2,0 0,0 1,-1 2,17 2,32 7,1-3,0-4,0-3,27-4,26 1,587 2,-435-28,55 27,-108 29,-20-27,95 10,-161 2,1-6,88-9,-64 1,1153 1,-1028 14,685-30,-651 18,175-2,-262-29,-50 18,-13-5,-80 14,-91 2,1 0,-1 0,0 0,1 0,-1 0,0 0,0 0,1-1,-1 1,0 0,1-1,-1 1,0-1,0 1,0-1,0 0,1 0,-1 1,0-1,0 0,0 0,-1 0,1 0,0 0,0 0,0 0,-1 0,1-1,-1 1,1 0,-1 0,1 0,-1-1,0 1,1 0,-1-1,0 1,0 0,0-1,0 1,0 0,0-1,0 1,-1 0,1 0,0-1,-1 1,1 0,-1 0,0-1,1 1,-1 0,0 0,1 0,-1 0,0 0,0 0,0 0,0 0,0 0,0 1,0-1,-1 0,1 1,0-1,-7-12,1 0,0 0,1-1,1 0,0 0,1 0,0 0,1-1,1 0,0 0,1 0,1 1,0-1,1 0,0 0,3-7,-2-38,-2-166,-6 190,-2 0,-1 1,-1 0,-2 0,-3-1,1-3,-14-33,15 41,1 1,1-2,2 1,1-1,2 0,1-1,0-13,6-16,-11-91,2 102,8 44,-1 1,1-1,-1 1,0-1,0 1,-1-1,0 1,0 0,0 0,-1 0,0 0,0 0,-1 0,1 1,-1 0,0 0,-3-3,1 6,1 0,-1 1,0 0,1 0,-1 0,0 1,0 0,1 0,-1 0,0 1,1 0,-1 0,0 0,1 1,-6 1,-1 0,-186 33,-546-37,-1227 1,1671-27,148 25,-1 6,-27 10,-436 52,157-35,-222-31,376 25,-149 33,121-27,49-63,-196 33,310 25,107-14,51-9,0 0,0-1,0-1,-1 1,1-2,-1 0,1 0,0-1,-1-1,-138-16,86 4,56 11,-1 0,0 0,0 1,0 1,0 0,0 0,0 1,0 0,0 1,0 0,-7 1,16-1,1-1,-1 0,0 0,1 1,-1-1,0 1,1-1,-1 0,1 1,-1-1,1 1,-1-1,1 1,-1 0,1-1,0 1,-1-1,1 1,0 0,-1-1,1 1,0 0,0-1,0 1,0 0,-1-1,1 1,0 0,0-1,0 1,1 0,-1 0,0-1,0 1,0 0,0-1,1 1,-1 0,0-1,1 1,-1-1,0 1,1 0,-1-1,1 1,-1-1,1 1,-1-1,1 1,-1-1,1 1,-1-1,1 0,0 1,-1-1,1 0,0 0,-1 1,1-1,0 0,-1 0,1 0,0 0,42 27,-21-17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1:42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10 137,'-5'-10,"1"0,4 18,81 173,-2 7,-48-75,-4-40,-12-104,-1-142,65-83,-6 42,-72 208,-7 11</inkml:trace>
  <inkml:trace contextRef="#ctx0" brushRef="#br0" timeOffset="1">490 476,'-96'215,"72"-161,48-116,2 2,3 0,2 2,13-16,-25 65,-11 36,-5-13,4 13,2 0,0-1,2 0,1-1,1 0,1-1,1 0,2 0,-82-56,54 26,0 0,-1 1,0 0,0 1,0 0,-1 1,1 1,-1 0,0 0,1 1,-1 1,0 0,0 1,1 1,-13 2,3 2,3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7:54.3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1 636,'7'-34,"1"0,2 0,2 1,1 0,1 1,2 0,1 2,2 0,1 0,-20 29,1-1,0 1,-1-1,1 1,0-1,0 1,0-1,0 1,0 0,1 0,-1-1,0 1,1 0,-1 0,0 0,1 0,-1 1,1-1,-1 0,1 1,0-1,-1 1,1-1,0 1,-1 0,1-1,0 1,0 0,-1 0,1 1,0-1,-1 0,1 0,0 1,-1-1,1 1,0 0,-1-1,1 1,-1 0,1 0,-1 0,1 0,-1 0,0 0,0 0,1 1,-1-1,0 0,0 1,0-1,0 1,-1-1,1 1,0 0,12 25,-11-19,1 0,0-1,0 0,1 0,0 0,0 0,1-1,0 1,0-1,0 0,1-1,0 1,0-1,0 0,1-1,0 1,4 1,5-3,0 0,0-1,0-1,0-1,0 0,0-1,0-1,0 0,0-1,0-1,-1 0,1-1,-1-1,0 0,-1-1,0-1,0 0,0-1,6-6,4-3,0 0,-2-2,0 0,-1-1,-1-2,-1 0,-1-1,-1 0,-1-2,-1 0,-2-1,6-14,-6 4,-4 4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6.5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55,'55'-27,"-47"23,1-1,1 2,-1-1,0 2,1-1,0 1,-1 0,1 1,0 0,0 1,4 0,-11 0,-1 0,1 0,0 0,0 1,0-1,0 1,-1 0,1 0,0 0,-1 0,1 0,-1 0,1 1,-1-1,0 1,1 0,-1 0,0 0,0 0,0 0,0 0,-1 0,1 1,-1-1,1 1,-1-1,0 1,0-1,0 1,0 0,0 0,-1-1,1 1,-1 0,0 0,1 0,-1-1,-1 1,1 0,-1 2,-2 9,-1-1,0 0,-1 0,-1 0,0-1,-1 0,0 0,-1 0,0-1,-6 7,-9 14,12-19,1 1,1 0,0 0,1 1,0 1,1-1,1 1,1 0,0 0,1 1,1-1,0 1,1 0,1 0,1 4,1-17,0 0,0 0,0 0,0 0,1 0,0 0,-1 0,2 0,-1-1,0 1,1-1,-1 1,1-1,0 0,0 0,1 0,-1 0,0-1,1 0,0 1,-1-1,1 0,0-1,0 1,0-1,0 0,1 0,-1 0,0 0,2-1,9 3,1-2,-1 0,1 0,-1-2,1 0,-1-1,15-3,-2-2,-3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7.0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28 284,'29'-5,"24"-2,7 1,-1 1,-6 1,-7 2,-7 1,-5 0,-4 1,-1 1,-2-1,0 0,0 0,-5 1</inkml:trace>
  <inkml:trace contextRef="#ctx0" brushRef="#br0" timeOffset="251.485">0 509,'34'-5,"39"-6,13-1,-4 1,-11 3,-12-3,-13 1,-8 3,-6 1,-9 3</inkml:trace>
  <inkml:trace contextRef="#ctx0" brushRef="#br0" timeOffset="952.072">254 1,'40'13,"-1"1,0 3,-2 1,0 1,22 17,-43-26,-1 1,-1 0,0 1,-1 0,0 1,-1 1,0 0,-1 0,-1 1,0 1,-1-1,-1 2,2 3,33 61,-42-79,0 0,0 0,0 0,-1 0,1 1,0-1,-1 0,1 0,-1 1,0-1,0 0,0 1,0-1,0 0,-1 0,1 1,-1-1,1 0,-1 0,0 0,0 0,1 1,-2-1,1 0,0-1,0 1,-1 0,1 0,-1 0,1-1,-1 1,0-1,0 1,0-1,-79 44,62-37,-202 105,204-99,4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07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636 89,'-6'-8,"-1"0,0 1,0 0,-1 1,0 0,0 0,0 0,-1 1,0 0,0 1,0 0,0 1,-1-1,1 2,-1-1,0 2,0-1,0 1,0 1,0-1,0 2,0-1,0 2,0-1,0 1,1 1,-1 0,1 0,-1 1,-3 2,-147 69,158-73,-1 0,1 0,0 0,0 0,0 0,0 0,0 0,0 1,1-1,-1 1,1-1,0 1,0-1,0 1,0 0,0 0,0-1,1 1,-1 0,1 0,0 0,0 0,0 0,0 0,1 0,-1-1,1 1,-1 0,1 0,0 0,0-1,1 1,-1-1,0 1,1-1,0 1,-1-1,1 0,0 1,0-1,0 0,0-1,1 1,-1 0,1 0,-1-1,1 0,-1 1,1-1,0 0,-1 0,1-1,0 1,0 0,130 32,-133-33,0 1,-1-1,1 0,0 1,0-1,0 1,-1-1,1 1,0-1,0 1,0-1,0 1,0-1,0 1,0-1,0 1,0-1,0 1,0-1,0 1,1-1,-1 1,0-1,0 1,0-1,1 1,-1-1,0 1,1-1,-1 0,0 1,1-1,-1 0,0 1,1-1,-1 0,1 1,-1-1,1 0,-1 0,1 0,-1 1,0-1,1 0,-1 0,1 0,-1 0,1 0,0 0,-1 0,1 0,-1 0,1 0,-1 0,1 0,-1 0,1 0,-1-1,0 1,1 0,-1 0,1-1,0 1,-41 16,5-7,1 2,0 1,0 1,1 2,1 2,0 1,1 1,-8 8,37-26,1 0,-1 0,1 0,-1 1,1-1,0 0,-1 0,1 1,0-1,0 1,0-1,0 1,0 0,0-1,0 1,1 0,-1-1,0 1,1 0,0 0,-1 0,1-1,0 1,0 0,0 0,0 0,0 0,1 0,-1-1,0 1,1 0,-1 0,1 0,0-1,0 1,0 0,-1-1,2 1,-1-1,0 1,0-1,0 0,1 1,-1-1,0 0,1 0,0 0,10 6,1 0,0-2,0 0,1 0,-1-1,1-1,0 0,0-1,0 0,0-2,1 1,-1-2,14-1,-14 2,11-1</inkml:trace>
  <inkml:trace contextRef="#ctx0" brushRef="#br0" timeOffset="7797.969">1144 231,'-5'-6,"1"1,-1 0,-1 1,1-1,-1 1,1 0,-1 0,0 1,-1 0,1 0,0 0,-1 1,0 0,1 0,-1 1,0 0,0 0,0 0,0 1,0 0,0 1,0-1,0 1,0 1,1-1,-1 1,0 0,1 1,-1-1,1 1,-2 2,-4 5,0 1,1 1,1-1,-1 2,2-1,0 2,1-1,0 1,1 0,0 1,1 0,1 0,0 0,0 8,3-16,1 1,0-1,1 1,0 0,0-1,1 1,0 0,0-1,0 1,1-1,0 1,1-1,0 0,0 0,0 0,1 0,0-1,1 1,-1-1,1 0,0-1,1 1,-1-1,1 0,0 0,0-1,1 1,-1-1,1-1,0 1,0-1,0-1,1 1,-1-1,1 0,-1-1,1 0,-1 0,1-1,0 0,-1 0,1 0,0-1,-1-1,1 1,-1-1,1 0,9-5,0 1,0-2,-1-1,0 0,-1 0,0-2,0 0,-1 0,-1-2,0 0,0 0,-1-1,-1 0,7-14,-13 19,0 0,-1-1,-1 0,0 0,0 0,0 0,-2 0,1 0,-1 0,-1-1,0 1,0-1,-1 1,0 0,-1 0,0-1,-1 1,0 1,0-1,-1 0,0 1,-1 0,0-1,-1 2,0-1,0 1,-1 0,0 0,0 1,0 0,-5-3,3 5,1 1,-1-1,-1 2,1-1,-1 1,1 1,-1 0,0 0,0 1,0 0,0 0,0 1,0 1,1 0,-1 0,0 1,0 0,0 1,1 0,0 0,-1 1,1 0,0 1,1 0,-1 0,1 1,0 0,1 0,-1 1,1 0,1 1,-1-1,1 1,-1 3,-11 13</inkml:trace>
  <inkml:trace contextRef="#ctx0" brushRef="#br0" timeOffset="8130.562">1003 400,'10'19,"2"16,1 7,1-4,-1-3,-2-4,-4-1,-3-1,-2-2,4-4,0-2,5-4,4-6,1-4</inkml:trace>
  <inkml:trace contextRef="#ctx0" brushRef="#br0" timeOffset="8767.016">1454 174,'-72'358,"58"-229,14-129,1 0,-1-1,1 1,-1 0,0-1,1 1,-1 0,1-1,-1 1,1 0,-1 0,1-1,-1 1,1 0,-1 0,1 0,-1 0,1 0,-1 0,1 0,0 0,-1 0,1 0,-1 0,1 0,-1 0,1 0,-1 0,1 1,-1-1,1 0,-1 0,1 1,-1-1,1 0,-1 1,0-1,1 0,-1 1,1-1,-1 1,0-1,1 1,-1-1,0 0,0 1,0-1,1 1,-1 0,0-1,0 1,0-1,0 1,0-1,0 1,0-1,0 1,0-1,0 1,0-1,0 1,0-1,0 1,23-40,57-186,-33 81,-47 144,1 0,-1 1,0-1,0 0,1 0,-1 1,0-1,1 0,-1 0,0 1,1-1,-1 0,0 0,1 0,-1 0,1 0,-1 1,0-1,1 0,-1 0,1 0,-1 0,0 0,1 0,-1 0,1 0,-1-1,0 1,1 0,-1 0,1 0,-1 0,0 0,1-1,-1 1,0 0,1 0,-1-1,0 1,1 0,-1-1,0 1,-4 42,-2 1,2 0,1 1,2-1,4 19,-2-53,0 0,1 0,0 0,0-1,1 1,1 0,-1-1,1 0,1 0,-1 0,5 4,-7-9,0-1,0 1,0-1,0 0,0 0,1 0,-1 0,1 0,0-1,-1 1,1-1,0 1,0-1,0 0,0 0,0-1,0 1,0 0,0-1,1 0,-1 0,0 0,0 0,0 0,0-1,0 1,0-1,0 0,0 0,0 0,0 0,0-1,0 1,0-1,8-8,-1 0,1-1,-2 0,1 0,-2-1,1-1,-2 1,0-1,0 0,-1-1,-1 0,0 0,-1 0,-1 0,0-1,-1 1,0-1,-1 0,-1 0,0 1,-2-10,-4-27,-1 33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1 512,'24'-2,"0"-1,0-1,-1-1,1-1,-1-2,-1 0,1-1,14-9,108-104,-122 101,0-1,-2-1,0-1,-1-1,-2-1,-1-1,8-16,-23 41,0 0,0 0,0 0,0 0,0-1,-1 1,1 0,-1-1,0 0,0 1,0-1,0 0,0 1,0-1,-1 0,1 0,-1 0,0 0,0 0,0 1,0-1,0 0,-1 0,1 0,-1 0,0 1,0-1,0 0,0 0,0 1,0-1,-1 1,0-1,1 1,-1 0,0 0,0 0,0 0,0 0,-1 0,1 0,0 1,-1-1,1 1,-1-1,0 1,1 0,-4 0,1 0,0 1,-1 0,1 0,-1 0,1 1,-1 0,1 0,0 0,0 1,-1-1,1 2,0-1,1 0,-1 1,0 0,1 0,-1 0,1 1,0-1,0 1,0 0,1 0,-1 0,1 1,-2 3,-2 3,0 0,1 1,0 0,1 0,0 0,1 0,0 1,1 0,0 0,1 4,1-9,0 1,0-1,0 0,2 1,-1-1,1 0,0 1,0-1,1 0,0 0,1 0,0 0,0 0,0-1,1 1,1-1,-1 0,1 0,0-1,0 1,1-1,0 0,0-1,1 1,-1-1,1-1,0 1,0-1,1 0,-1-1,1 1,0-2,6 3,15-1,0-1,0-1,0-1,0-2,27-4,-38 3,0-2,0 0,-1-1,1-1,-1-1,0 0,-1-1,0-1,0-1,-1 0,0-1,-1 0,0-1,12-14,-20 17,0-1,0 0,-1 0,-1-1,1 1,-2-1,1 0,-1-1,-1 1,0-5,-1 14,-1 0,0 0,0 0,0 0,0 0,0 0,0 0,0 0,-1 0,1 0,-1 0,1 1,-1-1,0 0,0 0,0 0,0 1,0-1,0 1,0-1,0 1,-1-1,1 1,-1-1,1 1,-1 0,1 0,-1 0,0 0,1 0,-1 0,0 1,0-1,0 0,0 1,0 0,0-1,0 1,0 0,0 0,1 0,-1 0,0 0,0 1,0-1,0 0,0 1,0 0,0-1,0 1,1 0,-1 0,0 0,1 0,-1 0,1 0,-1 1,1-1,-1 1,-2 1,0 0,0 1,0 0,0 0,1 0,0 0,0 1,0-1,0 1,1 0,-1 0,1 0,0 0,1 0,-1 0,1 1,0-1,1 0,-1 1,1-1,0 1,0-1,1 0,0 1,0-1,0 0,0 0,1 1,0-1,0 0,0 0,1-1,-1 1,1 0,0-1,4 4,6 1,1-1,1-1,-1 0,1 0,0-2,1 1,-1-2,1 0,0-2,0 1,0-2,0 0,1-1,-1 0,0-1,0-1,9-3,-6 3,-1-1,1-1,0 0,-1-1,0-2,0 1,-1-2,0-1,0 0,-1-1,13-10,-22 15,-1 0,-1 0,1-1,-1 0,0 0,0-1,-1 1,1-1,-1 0,-1 0,0 0,0-1,0 1,-1-1,0 0,0 0,-1 0,0 1,-1-1,1 0,-1 0,-1 0,0 0,0 0,0 0,-1 0,0 1,-1-1,-1-3,1 9,1 0,-1 0,1 0,-1 0,0 1,1-1,-1 1,0 0,0 0,0 0,0 0,0 1,0-1,0 1,0-1,0 1,0 0,0 0,0 1,0-1,-1 1,1-1,0 1,1 0,-1 0,0 0,0 1,0-1,1 1,-1-1,0 1,1 0,0 0,-1 0,1 0,0 1,0-1,0 1,0-1,1 1,-1-1,1 1,0 0,-1 0,1 0,0 0,1 0,-1 0,0 1,-2 8,0 0,1 0,0 0,0 1,2-1,-1 1,2-1,0 0,0 1,1-1,0 0,1 0,1 0,0 0,0-1,2 1,-1-1,1 0,1-1,-1 1,2-1,0-1,0 1,0-1,1-1,1 0,0 0,0-1,1 1,61 16,-50-23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52,'29'-9,"19"-4,6 1,-1 2,-5 3,-10 7,-8 5,-8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1,'43'0,"19"0,4 0,-4 0,-14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32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2146 0,'0'1,"1"0,-1 0,0-1,0 1,1 0,-1 0,0 0,0 0,0 0,0 0,0 0,0 0,0-1,0 1,-1 0,1 0,0 0,0 0,-1 0,1 0,0-1,-1 1,1 0,-1 0,1-1,-1 1,0 0,1-1,-1 1,0 0,1-1,-1 1,0-1,0 1,1-1,-1 1,0-1,-155 113,-196 141,110-102,212-132,0 0,2 2,1 2,1 0,-11 14,22-23,1-3</inkml:trace>
  <inkml:trace contextRef="#ctx0" brushRef="#br0" timeOffset="1952.087">2315 141,'-11'4,"0"0,0 1,0 0,0 1,1 0,0 1,0 0,1 1,0 0,0 0,1 1,0 0,1 0,-1 1,2 0,0 0,0 1,0 0,2 0,-1 0,1 0,0 5,3 2,0 0,1 0,1 0,1 0,0-1,2 1,0 0,1-1,0 0,2 0,0-1,8 15,-13-26,80 135,-38-115,-31-26</inkml:trace>
  <inkml:trace contextRef="#ctx0" brushRef="#br0" timeOffset="2628.691">2456 705,'16'-5,"0"-1,-1-1,0 0,0-1,-1-1,0 0,0-1,-1 0,0-1,-1 0,-1-1,0-1,0 0,-1 0,-1-1,0 0,-1-1,0 0,3-11,-4 9,0-1,-1 0,-1 0,0-1,-2 0,0 1,-1-1,-1 0,-1-11,0 27,0 1,0 0,-1-1,1 1,-1 0,0-1,1 1,-1 0,0 0,0 0,-1 0,1 0,0 0,0 0,-1 0,0 1,1-1,-1 0,0 1,0-1,1 1,-1 0,0 0,0 0,-1 0,1 0,0 0,0 0,0 1,-1-1,1 1,0-1,-1 1,1 0,0 0,-1 0,1 0,0 1,0-1,-1 0,1 1,0 0,0-1,-1 1,1 0,0 0,0 1,0-1,0 0,0 1,1-1,-1 1,0-1,1 1,-1 0,1 0,-2 1,-5 7,0 1,1 0,0 1,0 0,1 0,1 0,0 0,0 1,2 0,-1 0,2 0,0 1,0-1,1 0,1 1,0-2,1-1,0 1,0 0,1-1,1 1,0-1,0 0,2 0,-1 0,1 0,1-1,-1 1,2-1,0-1,0 0,0 1,1-2,1 0,-1 0,1 0,1-1,-1 0,11 5,65 15,-60-27</inkml:trace>
  <inkml:trace contextRef="#ctx0" brushRef="#br0" timeOffset="3103.202">3247 424,'-31'19,"2"2,0 1,2 1,0 1,2 2,1 1,21-25,0 0,0 1,1-1,-1 1,1-1,-1 1,1 0,0 0,0 1,1-1,-1 0,1 0,-1 1,1-1,0 1,0-1,1 1,-1 0,1-1,-1 1,1 0,0-1,1 1,-1-1,1 1,-1 0,1-1,0 1,1-1,-1 1,0-1,1 0,0 0,0 1,0-1,0-1,0 1,1 0,-1 0,1-1,0 1,-1-1,1 0,0 0,1 0,-1 0,2 0,5 1,1-1,-1-1,1 1,0-2,0 0,-1 0,1 0,0-2,-1 1,1-1,-1-1,0 0,1 0,-1-1,-1-1,1 1,7-6,2-1</inkml:trace>
  <inkml:trace contextRef="#ctx0" brushRef="#br0" timeOffset="3385.848">3529 451,'-15'11,"0"1,1 0,0 1,0 1,2 0,0 0,0 1,2 1,0 0,0 1,-4 12,14-28,-1 1,1-1,0 1,0 0,-1-1,1 1,0 0,1 0,-1-1,0 1,0 0,1-1,-1 1,1-1,-1 1,1 0,0-1,0 1,-1-1,1 0,0 1,0-1,0 0,1 1,-1-1,0 0,0 0,1 0,-1 0,1 0,-1 0,1-1,-1 1,1 0,-1-1,1 1,0-1,-1 0,1 1,0-1,-1 0,2 0,74 0,-69-2,0 0,-1 0,1-1,-1 0,1 0,-1 0,0-1,0 0,-1-1,1 0,-1 0,0 0,1-2,-5 5,1 0,-2 0,1 0,0-1,0 1,-1-1,1 1,-1-1,1 1,-1-1,0 0,0 1,-1-1,1 0,0 0,-1 0,0 0,1 0,-1 1,-1-1,1 0,0 0,-1 0,1 0,-1 0,0 1,0-1,0 0,0 0,0 1,-1-1,1 1,-1-1,0 1,1 0,-1 0,-1-1,-2 0,1-1,-1 1,0 1,0-1,0 1,0 0,0 0,-1 0,1 1,-1-1,1 1,-1 1,1-1,-1 1,-5 0,-14 0</inkml:trace>
  <inkml:trace contextRef="#ctx0" brushRef="#br0" timeOffset="3830.971">4008 395,'-141'66,"139"-66,1 1,-1-1,1 1,0-1,-1 1,1 0,0-1,0 1,-1 0,1 0,0 0,0 0,0 0,0 0,0 0,0 0,0 0,1 0,-1 1,0-1,1 0,-1 1,0-1,1 0,0 1,-1-1,1 1,0-1,0 1,0-1,0 0,0 1,0-1,0 1,0-1,1 1,-1-1,0 0,1 1,-1-1,1 1,0-1,-1 0,1 0,0 1,0-1,0 0,0 0,0 0,0 0,0 0,0 0,0 0,1-1,-1 1,0 0,2 0,63 12,20 10,-85-22,1 1,-1-1,0 0,1 1,-1-1,0 1,0 0,0-1,0 1,0 0,0-1,0 1,-1 0,1 0,-1 0,1 0,-1 0,0 0,0-1,1 1,-1 0,-1 0,1 0,0 0,0 0,-1 0,1 0,-1 0,0 0,1-1,-1 1,0 0,0-1,0 1,0 0,-1-1,1 1,0-1,-2 1,-60 53,-77 21,115-64</inkml:trace>
  <inkml:trace contextRef="#ctx0" brushRef="#br0" timeOffset="4315.942">4432 395,'-123'73,"120"-70,-1 0,1 0,0 0,0 0,1 1,-1-1,1 1,0 0,-1 0,2 0,-1 0,0 0,1 0,0 0,0 0,0 1,0-1,1 0,0 1,0-1,0 1,0-1,1 0,-1 1,1-1,0 0,1 0,-1 0,1 0,1 4,1 0,0-1,0 0,1 0,0 0,0 0,0-1,1 0,0 0,0 0,1-1,0 0,-1 0,2-1,-1 0,0 0,1 0,0-1,0-1,0 1,0-1,0 0,0-1,1 0,-1 0,1-1,-1 0,0-1,8-1,9-4,0-1,-1-2,0 0,0-2,-1 0,0-2,-1 0,-1-2,12-10,-29 23,1-1,-1-1,0 1,0 0,-1-1,1 0,-1 0,1 0,-1 0,-1-1,1 1,-1-1,1 0,-1 0,0 0,-1 0,0 0,1 0,-1 0,-1 0,1 0,-1 0,0-1,0 1,-1 0,1 0,-1-1,0 1,-1 0,1 0,-1 0,0 1,0-1,-1 0,1 1,-1-1,0 1,0 0,-1 0,1 0,-1 0,0 1,-4-4,-4 2,-1 1,0 0,0 0,-1 1,1 1,-1 1,1 0,-1 0,1 1,-1 1,0 0,1 1,-10 3,-2 2</inkml:trace>
  <inkml:trace contextRef="#ctx0" brushRef="#br0" timeOffset="4631.652">4319 536,'38'-5,"18"-1,4 0,-4 1,-6 1,-7 2,-5 1,-10 5,-5 3,-1-1,0-1,1-1,2-2,-4-6,-5-1</inkml:trace>
  <inkml:trace contextRef="#ctx0" brushRef="#br0" timeOffset="4933.551">4855 28,'32'47,"-2"1,-2 1,-2 2,-3 0,-2 2,-2 0,-3 1,-2 1,4 36,-17-69,-1 0,-2 0,0 1,-1-1,-2-1,0 1,-1 0,-1-1,-1 0,-1-1,0 0,-2 0,0-1,-2-1,0 1,-50 46,47-48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45.1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142 331,'-2'-14,"1"1,-1-1,0 1,-1 0,0-1,-1 2,-1-1,0 0,0 1,-8-11,13 22,0 0,0 1,-1-1,1 0,-1 1,1-1,-1 0,1 1,-1-1,1 1,-1-1,1 1,-1-1,0 1,1-1,-1 1,0 0,1-1,-1 1,0 0,0 0,1-1,-1 1,0 0,0 0,1 0,-1 0,0 0,0 0,1 0,-1 0,0 0,0 1,0-1,1 0,-1 0,0 1,1-1,-1 0,0 1,1-1,-1 1,0-1,1 0,-1 1,1 0,-1-1,1 1,-1-1,1 1,-1 0,1-1,-1 1,-16 41,5-4,2 1,1 0,3 1,1-1,2 1,1 0,3 0,1 0,5 22,143 501,-145-539,-1 0,-1 0,-1 0,-1 1,-1-1,-1 0,-2 1,0-1,-1 0,-2 0,0-1,-3 5,-54 55,63-82,-1-1,1 0,-1 0,1 1,0-1,-1 0,1 1,0-1,-1 1,1-1,0 0,-1 1,1-1,0 1,0-1,-1 1,1-1,0 1,0-1,0 1,0-1,0 1,0-1,0 1,0-1,0 1,0 0,0-1,0 1,0-1,0 1,0-1,1 1,-1-1,0 1,0-1,1 0,-1 1,0-1,0 1,1-1,-1 0,1 1,-1-1,0 1,1-1,-1 0,1 0,-1 1,1-1,-1 0,1 0,-1 0,1 1,-1-1,1 0,-1 0,1 0,-1 0,1 0,-1 0,1 0,-1 0,1 0,40-5,-34 4,81-9,0 5,0 3,16 4,17 0,187-13,-305 10,19-3,1 0,-1 1,1 2,0 0,0 1,-1 2,17 2,32 7,1-3,0-4,0-3,27-4,26 1,587 2,-435-28,55 27,-108 29,-20-27,95 10,-161 2,1-6,88-9,-64 1,1153 1,-1028 14,685-30,-651 18,175-2,-262-29,-50 18,-13-5,-80 14,-91 2,1 0,-1 0,0 0,1 0,-1 0,0 0,0 0,1-1,-1 1,0 0,1-1,-1 1,0-1,0 1,0-1,0 0,1 0,-1 1,0-1,0 0,0 0,-1 0,1 0,0 0,0 0,0 0,-1 0,1-1,-1 1,1 0,-1 0,1 0,-1-1,0 1,1 0,-1-1,0 1,0 0,0-1,0 1,0 0,0-1,0 1,-1 0,1 0,0-1,-1 1,1 0,-1 0,0-1,1 1,-1 0,0 0,1 0,-1 0,0 0,0 0,0 0,0 0,0 0,0 1,0-1,-1 0,1 1,0-1,-7-12,1 0,0 0,1-1,1 0,0 0,1 0,0 0,1-1,1 0,0 0,1 0,1 1,0-1,1 0,0 0,3-7,-2-38,-2-166,-6 190,-2 0,-1 1,-1 0,-2 0,-3-1,1-3,-14-33,15 41,1 1,1-2,2 1,1-1,2 0,1-1,0-13,6-16,-11-91,2 102,8 44,-1 1,1-1,-1 1,0-1,0 1,-1-1,0 1,0 0,0 0,-1 0,0 0,0 0,-1 0,1 1,-1 0,0 0,-3-3,1 6,1 0,-1 1,0 0,1 0,-1 0,0 1,0 0,1 0,-1 0,0 1,1 0,-1 0,0 0,1 1,-6 1,-1 0,-186 33,-546-37,-1227 1,1671-27,148 25,-1 6,-27 10,-436 52,157-35,-222-31,376 25,-149 33,121-27,49-63,-196 33,310 25,107-14,51-9,0 0,0-1,0-1,-1 1,1-2,-1 0,1 0,0-1,-1-1,-138-16,86 4,56 11,-1 0,0 0,0 1,0 1,0 0,0 0,0 1,0 0,0 1,0 0,-7 1,16-1,1-1,-1 0,0 0,1 1,-1-1,0 1,1-1,-1 0,1 1,-1-1,1 1,-1-1,1 1,-1 0,1-1,0 1,-1-1,1 1,0 0,-1-1,1 1,0 0,0-1,0 1,0 0,-1-1,1 1,0 0,0-1,0 1,1 0,-1 0,0-1,0 1,0 0,0-1,1 1,-1 0,0-1,1 1,-1-1,0 1,1 0,-1-1,1 1,-1-1,1 1,-1-1,1 1,-1-1,1 1,-1-1,1 0,0 1,-1-1,1 0,0 0,-1 1,1-1,0 0,-1 0,1 0,0 0,42 27,-21-17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3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1,'50'47,"-39"-39,0 1,-1 1,0 0,-1 0,0 1,0 0,-1 1,-1-1,0 2,0-1,-2 1,4 8,-4-5,-1 0,0 0,-1 0,-1 1,0-1,-2 0,0 1,0-1,-2 1,0-1,-1 0,0 1,-1-2,-1 1,-1 0,0-1,-1 0,-5 8,-119 145,107-143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285 339,'30'-29,"137"-67,-94 83,-72 13,1 0,-1 0,0 0,0 1,1-1,-1 0,0 0,1 1,-1-1,0 1,0-1,1 1,-1 0,0-1,0 1,0 0,0 0,0 0,0 0,0 0,0 0,0 0,-1 0,1 0,0 0,-1 0,1 0,-1 1,1-1,-1 0,1 0,-1 1,0-1,0 0,1 1,-1-1,0 0,0 1,0-1,-1 0,1 1,0-1,0 0,-1 0,1 1,-1-1,1 0,-1 0,0 0,1 1,-1-1,0 0,-66 101,66-101,0 0,0 0,0 0,0 1,1-1,-1 0,1 0,-1 0,1 1,-1-1,1 0,0 1,-1-1,1 0,0 1,0-1,0 1,0-1,0 0,0 1,1-1,-1 0,0 1,1-1,-1 0,1 1,-1-1,1 0,0 0,-1 0,1 0,0 1,0-1,0 0,0 0,0-1,0 1,0 0,0 0,0 0,0-1,2 2,62 19,-42-16,-18-4,0 1,0 0,0 0,-1 0,1 0,-1 1,1 0,-1-1,0 2,0-1,0 0,0 1,-1 0,0 0,1 0,-1 0,-1 0,1 1,-1-1,1 1,-1 0,-1 0,1 0,-1 0,0 0,0 0,0 0,-1 0,1 0,-1 0,0 0,-1 1,0-1,1 0,-1 0,-1 0,1 0,-1 0,0-1,0 1,-1 1,-7 8,-1-1,0-1,0 0,-1 0,-1-1,0-1,0 0,-1-1,0 0,0-1,-1-1,-1 0,-12 3,27-9,0 0,0 0,-1 0,1 0,-1 0,1-1,-1 1,1 0,-1-1,1 0,-1 1,1-1,-1 0,1 0,-1 0,0 0,1 0,-1 0,1 0,-1 0,0-1,1 1,-1-1,1 1,-1-1,1 1,-1-1,1 0,0 0,-1 0,1 0,0 0,0 0,0 0,-1 0,1-1,2-8</inkml:trace>
  <inkml:trace contextRef="#ctx0" brushRef="#br0" timeOffset="881.262">369 1,'-31'20,"0"1,2 1,0 2,2 1,0 1,2 2,1 0,1 2,2 0,-9 17,18-22,1 0,1 1,1 0,1 0,1 1,2 0,1 0,1 1,1-1,1 1,2-1,0 1,2-1,2 1,0-1,1 0,8 18,-7-30,0 0,1 0,0-1,1 0,1-1,0 0,1 0,1-1,-1-1,2 0,0 0,0-2,1 1,0-2,0 0,1 0,0-1,0-1,17 4,41 20,-55-22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1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10 137,'-5'-10,"1"0,4 18,81 173,-2 7,-48-75,-4-40,-12-104,-1-142,65-83,-6 42,-72 208,-7 11</inkml:trace>
  <inkml:trace contextRef="#ctx0" brushRef="#br0" timeOffset="1">490 476,'-96'215,"72"-161,48-116,2 2,3 0,2 2,13-16,-25 65,-11 36,-5-13,4 13,2 0,0-1,2 0,1-1,1 0,1-1,1 0,2 0,-82-56,54 26,0 0,-1 1,0 0,0 1,0 0,-1 1,1 1,-1 0,0 0,1 1,-1 1,0 0,0 1,1 1,-13 2,3 2,3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7:39.7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107 874,'12'317,"-1"-206,-4 1,-7 79,0-129,0-53,1 0,-1 1,-1-1,0 0,0 1,-1-1,0 0,-1 0,0 0,0 0,-1 0,0-1,0 0,-1 1,0-2,-1 1,5-7,0 0,0 0,0-1,0 1,0-1,0 1,-1-1,1 0,0 1,0-1,-1 0,1 0,0 0,0 1,-1-2,1 1,0 0,0 0,0 0,-1 0,1-1,0 1,0-1,0 1,-1-1,1 1,0-1,0 0,0 1,0-1,0 0,0 0,1 0,-1 0,0 0,0 0,0 0,1 0,-1 0,1 0,-1 0,-22-50,15 18,2 0,0-1,3 0,0 0,3 0,0 0,3 0,0 0,2 1,2-1,6-16,5-26,3 2,3 0,4 2,2 1,4 1,3 2,3 1,25-30,-59 89,0-1,0 1,1 0,1 0,0 1,-1 0,2 0,-1 1,1 0,0 1,1 0,-1 0,1 1,0 0,0 0,6 0,-14 4,0 0,0 0,0 0,0 0,1 0,-1 0,0 1,0-1,0 1,0 0,0-1,0 1,-1 0,1 0,0 0,0 1,-1-1,1 0,0 0,-1 1,1-1,-1 1,0 0,0-1,1 1,-1 0,0 0,0 0,-1 0,1 0,0-1,-1 2,1-1,-1 1,7 77,-8-68,-3 29,-3-1,-1 0,-2 0,-2-1,-2 0,-1-1,-2-1,-1 0,-2-1,-2-2,-1 0,-1-1,-2-1,-9 7,35-39,-49 75,48-73,0 0,0 1,0-1,1 0,-1 1,1-1,-1 0,1 1,0-1,0 1,0-1,0 1,0-1,1 0,-1 1,1-1,-1 0,1 1,0-1,0 0,0 0,0 1,1-1,-1 0,0 0,1 0,0-1,-1 1,1 0,0 0,0-1,0 0,0 1,1 0,130 68,22 54,-136-115</inkml:trace>
  <inkml:trace contextRef="#ctx0" brushRef="#br0" timeOffset="3749.368">869 1381,'10'24,"2"8</inkml:trace>
  <inkml:trace contextRef="#ctx0" brushRef="#br0" timeOffset="3903.605">841 817,'0'0</inkml:trace>
  <inkml:trace contextRef="#ctx0" brushRef="#br0" timeOffset="4804.844">1349 1099,'-22'12,"0"1,1 2,0 0,2 1,-1 1,2 0,1 2,0 0,1 1,1 1,1 0,-8 17,19-33,0 1,0-1,1 1,-1-1,1 1,1 0,-1 0,1-1,0 1,1 0,-1 0,1 0,0 0,1 0,-1 0,1 0,0 0,1 0,-1 0,1 0,1-1,-1 1,1-1,0 0,0 1,0-1,1-1,-1 1,1 0,0-1,1 0,-1 0,1 0,0-1,0 1,0-1,0 0,1-1,-1 1,6 1,-5-3,0 0,0 0,0 0,0-1,1 0,-1 0,0 0,0-1,0 0,1 0,-1-1,0 1,-1-1,1-1,0 1,-1-1,1 0,-1 0,0-1,0 1,0-1,0-1,-1 1,1 0,2-6,47-48,-3-3,-2-2,34-62,-76 114,-4 5,0 0,0-1,1 1,0 1,0-1,0 1,1-1,-1 1,1 0,1 1,-1-1,1 1,0 0,0 1,0-1,0 1,0 0,1 1,5-2,-8 6,0 0,-1 0,0 1,1-1,-1 1,0 0,0 0,0 0,-1 1,1-1,-1 1,0-1,1 1,-2 0,1 0,0-1,-1 1,0 1,0-1,0 0,0 0,-1 0,1 0,-1 4,1 0,25 238,-13-94,-8 1,-6 19,0-41,1-126,1-1,-1 1,0 0,0-1,-1 1,1-1,-1 1,0-1,0 1,0-1,-1 0,1 1,-1-1,0 0,-1 0,1 0,-1-1,1 1,-1 0,0-1,-1 0,1 0,0 0,-1 0,0 0,1-1,-1 1,0-1,0 0,-1-1,1 1,0 0,-1-1,1 0,-1 0,1-1,-1 1,1-1,-1 0,1 0,-3-1,-1-3,0-1,1-1,-1 0,1 0,1 0,-1 0,1-1,0 0,1-1,-1 0,1 1,1-1,0-1,0 1,0-1,1 1,1-1,-1 0,1 0,1 0,0-1,0 1,1 0,0-2,-4-15,1 0,2 0,0 0,2 0,1 1,1-1,1 0,1 1,1 0,2 0,0 0,2 1,0 1,2-1,0 2,2 0,0 0,4-1,-3 10,-2 2</inkml:trace>
  <inkml:trace contextRef="#ctx0" brushRef="#br0" timeOffset="5053.842">1999 1043,'-5'34,"-2"20,1 6,6-7,8-13,7-18,6-17,-1-10</inkml:trace>
  <inkml:trace contextRef="#ctx0" brushRef="#br0" timeOffset="5220.98">1970 676,'0'0</inkml:trace>
  <inkml:trace contextRef="#ctx0" brushRef="#br0" timeOffset="5516.815">2422 761,'-11'15,"0"1,1 1,1 0,1 0,0 1,2 0,0 1,0-1,2 1,0 0,2 0,0 0,1 4,1-18,2 0,-1-1,0 1,1-1,0 1,0-1,1 1,-1-1,1 0,0 0,0 0,0-1,0 1,1-1,-1 0,1 1,0-2,0 1,0 0,0-1,1 0,-1 0,1 0,-1 0,1-1,0 0,0 0,-1 0,1 0,0-1,0 0,0 0,0 0,0-1,-1 0,1 1,0-2,0 1,-1 0,1-1,-1 0,1 0,-1-1,1 0,18-10,-1-1,-1-2,0 0,-1-1,-1-1,-1-1,0 0,-2-2,0 0,-1-1,-1 0,-2-1,0 0,-1-1,6-22,2 1,-2-1,-3 0,-1-1,-2-1,-3 0,-1-4,-5 30,-1 1,0-1,-2 1,-1-1,0 1,-2-1,0 1,-1 0,-1 1,-2-1,0 1,0 0,-2 1,-10-16,16 29,0-1,0 1,-1-1,0 1,0 0,0 1,-1 0,1-1,-2 2,1-1,0 1,-1 0,1 0,-1 1,0-1,-1 2,1-1,0 1,-1 0,1 0,-1 1,0 0,1 1,-1 0,0 0,0 0,1 1,-1 0,0 1,1 0,-5 6,1 1,0 0,1 0,0 1,1 1,0 0,0 0,1 0,1 1,0 0,0 1,2 0,-1 0,2 0,-1 1,2-1,0 1,1 0,0 0,1 0,0 0,1 0,1 0,0 0,1 0,1 0,0-1,1 1,1 8,1 0,1-1,0 0,2 0,1 0,0-2,2 1,0-1,1-1,1 0,0-1,2 0,0-2,0 0,2 0,0-2,0 0,6 2,27 10,0-1,2-3,1-3,54 12,-58-18</inkml:trace>
  <inkml:trace contextRef="#ctx0" brushRef="#br0" timeOffset="6222.841">107 3075,'58'279,"-31"-168,-5 2,-5 1,3 114,-20-227,-1 0,1-1,-1 0,1 1,-1-1,1 0,0 1,-1-1,1 1,0-1,-1 0,1 1,0-1,0 1,-1-1,1 1,0-1,0 1,0-1,0 1,0 0,-1-1,1 1,0-1,0 1,1-1,-1 1,0-1,0 1,0-1,0 1,0-1,0 1,1-1,-1 1,0-1,0 1,1-1,-1 1,0-1,1 1,-1-1,1 0,-1 1,0-1,1 0,-1 1,1-1,-1 0,1 1,-1-1,1 0,-1 0,1 0,-1 0,1 0,0 1,-1-1,1 0,-1 0,1 0,-1 0,1-1,-1 1,1 0,-1 0,1 0,0 0,81-155,-55 104,1 0,3 2,2 2,1 1,3 1,2 2,1 2,3 2,1 1,1 3,38-22,-80 54,0 1,1 0,0-1,-1 1,1 0,0 1,0-1,0 1,0-1,0 1,0 0,0 1,1-1,-1 1,0 0,0 0,1 0,-1 1,0-1,0 1,0 0,0 0,1 0,-1 1,-1 0,1-1,0 1,0 1,-1-1,1 0,-1 1,0 0,0 0,0 0,0 0,0 0,1 2,-2 6,0-1,-1 1,0-1,0 1,-1 0,-1-1,0 1,0-1,-1 1,0-1,-1 0,0 1,-1-1,0-1,0 1,-1-1,-1 1,-2 2,4-3,-15 30,-1 0,-3-2,-1 0,-1-1,-2-2,-2-1,-1-1,-1-1,-2-2,-1-1,-1-2,-30 16,64-40,-1 0,1 0,-1 0,1-1,-1 1,0-1,0 1,1-1,-1 0,0 0,0 0,0 0,-1 0,1 0,0 0,0-1,0 1,-1-1,1 0,0 0,-1 1,1-1,0-1,0 1,-1 0,1-1,0 1,0-1,-1 1,1-1,0 0,0 0,0 0,0 0,0 0,0-1,1 1,-1-1,0 1,0-1,1 0,-1 1,1-1,0 0,0 0,-1 0,1 0,0 0,1 0,-1 0,0-2,-1-21,2 0</inkml:trace>
  <inkml:trace contextRef="#ctx0" brushRef="#br0" timeOffset="6506.691">1406 3075,'-23'40,"3"1,1 1,2 1,2 0,2 1,2 0,-4 34,14-75,0 0,0 1,1-1,-1 0,1 1,-1-1,1 1,0-1,0 0,1 1,-1-1,1 1,-1-1,1 0,0 0,0 1,1-1,-1 0,1 0,-1 0,1 0,0 0,0-1,0 1,1-1,-1 1,1-1,-1 0,1 0,0 0,0 0,0 0,0-1,0 1,0-1,0 0,0 0,1 0,-1 0,0 0,1-1,11-4,0-1,0-1,-1-1,0 0,0 0,-1-1,0-1,0-1,-1 0,0 0,-1-1,2-2,-3 2,0 0,0-1,-1 0,0 0,-1-1,-1 0,0-1,-1 1,0-1,2-11,-5 18,-1-1,-1 1,1 0,-1-1,-1 1,1 0,-1-1,-1 1,1-1,-1 1,0 0,-1-1,0 1,0 0,-1 0,1 0,-2 0,1 1,-1-1,0 1,0 0,-3-4,0 3,-1-1,0 1,0 1,0-1,-1 1,0 1,0 0,0 0,-1 1,1 0,-1 0,0 1,-1 0,1 1,0 0,-10 0,-5 5</inkml:trace>
  <inkml:trace contextRef="#ctx0" brushRef="#br0" timeOffset="9821.149">2253 2765,'-62'79,"4"3,4 3,3 1,4 3,0 11,45-96,-1-1,1 1,0-1,0 1,0 0,1-1,-1 1,1 0,0 0,0 0,1 0,-1 0,1 1,-1-1,2 0,-1 0,0 0,1 0,-1 0,1 0,0 0,1 0,-1 0,1 0,-1 0,1-1,0 1,1-1,-1 1,1-1,-1 0,1 0,0 0,0 0,0 0,0-1,1 0,3 3,5-4,-1 0,1-1,0 0,0-1,-1 0,1-1,-1 0,1-1,-1 0,0 0,0-2,0 1,0-1,-1-1,0 0,0-1,0 1,-1-2,0 1,-1-2,1 1,6-10,21-18,-1-1,-1-2,-3-2,-1 0,-2-2,-2-2,-2 0,-1-1,-3-2,-2 0,-2 0,-3-2,-1 0,-3 0,-1-1,-3 0,-3-1,-2-37,-2 68,-1-1,-2 0,1 1,-2-1,-1 1,-9-19,14 34,-1 1,0-1,1 1,-2 0,1 0,-1 0,1 0,-1 1,0 0,-1-1,1 1,-1 1,0-1,0 1,0 0,0 0,-1 0,1 1,-1-1,0 1,0 1,1-1,-1 1,0 0,0 0,0 1,-4 0,-2 4,0 0,0 0,1 2,-1-1,1 1,1 1,-1 0,1 1,0 0,1 0,-1 1,2 0,-1 1,2 0,-1 0,1 1,1-1,0 2,0-1,1 1,1-1,0 1,-3 11,-1 3,0 1,2-1,0 1,2 0,1 0,1 1,2-1,1 0,0 1,2-1,2 0,0 0,1-1,2 1,1-2,1 1,1-1,1-1,1 0,2 0,5 5,-12-20,0 0,1 0,0-1,0-1,1 0,0 0,1-1,0 0,0 0,0-2,0 1,1-1,-1-1,1 0,0-1,0 0,2 0,16-1</inkml:trace>
  <inkml:trace contextRef="#ctx0" brushRef="#br0" timeOffset="10300.412">2986 2652,'-8'19,"0"0,1 0,1 1,1 0,0 0,2 1,0-1,2 1,0 0,1-1,1 1,3 13,-4-31,1-1,-1 1,1 0,0 0,0-1,0 1,0-1,1 1,-1-1,1 1,-1-1,1 0,0 0,0 0,0 0,0 0,0 0,0 0,1-1,-1 1,0-1,1 0,-1 0,1 1,0-2,-1 1,1 0,0 0,0-1,-1 0,1 1,0-1,0 0,0 0,-1-1,1 1,0-1,0 1,-1-1,1 0,0 0,-1 0,1 0,-1-1,1 1,-1-1,0 1,1-1,-1 0,2-2,15-16,0-1,-1-1,-1-1,-1-1,-1 0,-2-1,0 0,-2-1,4-11,33-83,-27 61,4 1,1 2,19-26,-45 80,0 1,0-1,1 1,-1 0,1-1,-1 1,1-1,0 1,-1 0,1 0,0-1,0 1,0 0,0 0,0 0,0 0,0 0,0 0,1 0,-1 0,0 1,0-1,1 0,-1 1,1-1,-1 1,0-1,1 1,-1 0,1 0,-1-1,1 1,-1 0,1 0,-1 0,1 1,-1-1,1 0,-1 1,1-1,-1 1,0-1,1 1,-1-1,0 1,1 0,-1 0,0 0,0 0,8 13,-1 1,0 1,-1-1,-1 1,-1 0,0 0,-1 1,-1 0,1 8,0-2,147 887,-144-864,-3 1,-1 0,-3 0,-2 0,-2 0,-1 0,-6 15,10-55,0-1,0 1,0-1,-1 0,0 0,0 0,-1 0,0 0,0 0,0 0,0-1,-1 0,0 1,0-1,-1-1,1 1,-1-1,0 0,0 0,-1 0,1 0,-1-1,0 0,0-1,-5 3,7-7,0-1,0 1,0-1,0 0,0 0,1 0,0-1,-1 1,1-1,0 0,1 1,-1-1,1-1,-1 1,1 0,0-1,1 1,-1-1,1 1,0-1,0 0,1 1,-1-1,1 0,0-1,-4-41,3 1,1-1,2 0,3 1,1-1,3 1,2 1,8-23,2-17,4 2,3 0,4 3,3 0,4 2,3 2,13-12,-26 49</inkml:trace>
  <inkml:trace contextRef="#ctx0" brushRef="#br0" timeOffset="11021.617">531 5615,'-26'15,"1"1,0 1,2 2,0 0,1 1,0 2,2 0,1 1,1 0,1 2,1 0,-9 19,13-20,1 0,0 1,2 0,1 1,-4 25,10-42,0 1,1 0,0-1,0 1,1 0,1 0,0-1,0 1,0 0,1-1,1 1,0-1,0 0,1 0,0 0,0 0,5 5,-6-10,0-1,0 1,0 0,1-1,0 0,0 0,0 0,0 0,0-1,0 0,0 1,1-1,0-1,-1 1,1-1,0 0,-1 0,1 0,0-1,0 1,0-1,0-1,0 1,-1 0,1-1,0 0,2-1,4-1,-1-1,0 0,0 0,0-1,-1 0,0-1,0 0,0 0,0-1,-1 0,7-9,14-22,-1-2,-2-1,-2-1,-2-1,-2-1,13-39,-26 66,95-276,-102 294,1-1,-1 1,0 0,1 0,-1-1,1 1,-1 0,0 0,1-1,-1 1,1-1,0 1,-1 0,1-1,0 1,-1-1,1 1,0-1,-1 0,1 1,0-1,0 0,0 1,-1-1,1 0,0 0,0 0,0 0,-1 0,1 0,0 0,0 0,0 0,0 0,-1 0,1 0,0-1,0 1,0 0,-1-1,1 1,0 0,0-1,-1 1,1-1,0 1,-1-1,1 0,-1 1,1-1,-1 1,1-1,-1 0,1 0,-1 1,0-1,1 0,-1 0,0 1,1-1,-1 0,0 0,0 0,3 7,10 24,1-1,1 0,1-2,2 0,17 20,-30-41,0 0,0-1,1 1,0-1,0-1,0 1,0-1,1 0,0 0,0-1,0 0,0 0,0-1,1 0,-1 0,1-1,-1 0,1 0,0-1,-1 0,1 0,0-1,-1 1,1-2,-1 1,1-1,1-1,1-1,-2 0,1-1,0 0,-1-1,0 1,0-1,-1-1,0 0,0 0,0 0,-1-1,0 0,0 0,2-6,7-11</inkml:trace>
  <inkml:trace contextRef="#ctx0" brushRef="#br0" timeOffset="11269.731">1659 4994,'-42'51,"2"2,2 2,2 1,3 2,3 1,-20 54,10 41,39-149,0 0,1 0,0 1,0-1,0 0,1 0,0 0,0 0,0 0,1 0,-1 0,1 0,0-1,1 1,-1-1,1 1,0-1,0 0,0 0,1 0,-1 0,1-1,0 0,0 1,0-1,0-1,1 1,-1-1,1 1,10 0,0 0,1-1,-1-1,1 0,-1-1,1-1,-1 0,1-1,-1 0,0-2,0 0,0 0,0-2,-1 0,0 0,0-1,0-1,-1 0,-1-1,10-8,105-108,-103 101</inkml:trace>
  <inkml:trace contextRef="#ctx0" brushRef="#br0" timeOffset="11688.824">2280 5022,'2'-5,"3"-7,0 1,-1-1,-1 0,0 0,-1 0,0 0,0 0,-1 0,-1-1,0 1,-1 0,0 0,-1-1,-1 1,3 10,-1 1,1 0,-1 0,0 0,1 0,-1 0,0 0,0 0,0 0,0 0,0 1,0-1,0 0,0 0,0 1,0-1,0 1,0-1,-1 1,1-1,0 1,0 0,0 0,-1-1,1 1,0 0,0 0,-1 0,1 1,0-1,-1 0,1 0,0 1,0-1,0 0,-1 1,1-1,0 1,0 0,0-1,0 1,0 0,0 0,0 0,-50 41,47-39,-18 17,2 1,1 0,0 2,2 0,0 1,2 0,1 1,1 1,1 0,1 1,-3 12,12-31,0 0,0 1,0-1,1 0,0 0,1 1,0-1,0 0,0 1,1-1,1 0,-1 1,2-1,-1 0,1 0,0-1,0 1,1-1,0 1,1-1,-1 0,1-1,1 1,-1-1,1 0,0 0,0-1,1 1,0-2,0 1,0-1,0 0,5 2,6-2,0-1,0 0,0-1,0-1,0-1,0-1,0 0,1-1,-1-1,-1-1,1 0,-1-1,1-1,-1-1,-1 0,0-1,0-1,0-1,-1 0,0-1,-1-1,8-8,83-92,-87 87</inkml:trace>
  <inkml:trace contextRef="#ctx0" brushRef="#br0" timeOffset="12253.764">2676 5163,'45'-31,"-1"-1,-2-3,-1-1,-2-2,-2-1,0-4,49-92,-82 128,-1 0,-1 0,1 0,-1-1,0 1,-1-1,0 1,0-1,-1 1,1-1,-2 0,1 1,-1-1,0 1,-1-1,0 1,0 0,0-1,-3-3,3 8,0-1,-1 1,1 0,-1 0,0 0,0 0,0 0,0 0,-1 1,1 0,-1 0,0 0,1 0,-1 0,0 1,0-1,0 1,0 0,0 0,0 1,0-1,-1 1,1 0,0 0,0 0,0 1,0 0,0-1,0 1,0 1,0-1,0 1,0-1,0 1,1 0,-1 0,1 1,-1-1,1 1,0-1,0 1,0 0,0 1,1-1,-1 0,-1 4,-5 7,0 1,1 0,0 1,1 0,1 0,0 0,1 1,1 0,1 0,1 0,0 0,1 0,0 1,2-1,0 0,1 0,1 0,0 0,1 0,1 0,1-1,0 0,2 1,-4-8,1-1,1-1,-1 1,1-1,0 0,1 0,0-1,0 1,0-2,1 1,0-1,0 0,0-1,1 0,-1 0,1-1,0 0,0 0,0-1,0 0,1-1,-1 0,0 0,1-1,-1-1,1 1,-1-1,0-1,0 0,1 0,-1-1,8-3,4-5,1-1,-2 0,1-2,-2 0,0-1,-1-1,0-1,-2 0,0-1,0-1,-2-1,11-19,1-4,-2-1,-2-1,-2-2,-3 0,-1 0,-2-2,4-32,-10 46,-1 0,-2-1,-1 0,-2 0,-1-1,-2 1,-2 0,-1 0,-2 0,-1 1,-10-26,14 52,-1 0,-1 0,0 1,0 0,0 0,-1 0,0 0,-1 1,1 0,-6-4,10 9,-1 0,0 1,0-1,0 0,0 1,0-1,0 1,0 0,-1 0,1 0,0 1,-1-1,1 1,0 0,-1 0,1 0,-1 0,1 1,0-1,-1 1,1 0,0 0,0 0,0 0,-1 0,1 1,1-1,-1 1,0 0,0 0,-1 2,-11 11,1 1,1 0,0 1,1 0,1 1,1 0,0 1,2 0,0 1,1 0,1 0,1 0,0 1,2 0,0 0,2 0,0 0,2 19,1-8,1-1,2 0,1 0,1 0,1-1,2 0,1-1,2 0,0-1,2 0,1-1,15 18,-24-33,2-1,-1 1,2-2,-1 1,1-1,1-1,0 1,0-2,1 0,0 0,1-1,-1-1,1 0,1-1,-1 0,1-1,-1 0,1-1,0-1,1 0,-1-1,0 0,0-1,1-1,-1-1,0 0,0 0,1-2,-7 0,0 0,0-1,0 0,-1 0,1-1,-2 0,1 0,0 0,-1-1,0 0,2-6,9-9</inkml:trace>
  <inkml:trace contextRef="#ctx0" brushRef="#br0" timeOffset="12821.888">3748 4684,'14'4,"1"-1,-1 0,1 0,0-2,-1 0,1 0,0-2,0 0,0 0,-1-1,1-1,-1-1,1 0,-1 0,-1-2,1 0,-1 0,0-1,0-1,0 0,-1-1,-1 0,0-1,0 0,-1-1,0 0,7-11,-9 7,-1-1,0 0,-1 0,-1-1,0 0,-2 0,0 0,0 0,-2 0,0-1,-1 1,-1-1,0 1,-2 0,0 0,-3-11,5 24,-1-1,1 1,-1 0,0 0,0 0,0 1,0-1,-1 0,1 1,-1 0,0-1,0 1,0 0,-1 0,1 1,-1-1,1 1,-1 0,0 0,0 0,0 0,0 1,0-1,0 1,0 0,-1 0,1 1,0-1,-1 1,1 0,0 0,-1 1,1-1,0 1,-1 0,1 0,0 0,0 1,0-1,0 1,0 0,0 0,1 1,-4 2,-3 2,1 0,-1 2,1-1,1 1,0 0,0 1,1 0,0 0,1 0,0 1,1 0,0 0,0 1,1-1,1 1,0 0,1 0,0 0,0 0,2 0,-1 1,2 1,-3-3,1 0,0 0,1 1,0-1,0 0,1 0,1 1,0-1,1 0,0 0,0-1,1 1,1-1,0 0,0 0,1 0,0-1,1 1,0-2,0 1,1-1,0 0,0 0,1-1,0-1,1 1,-1-1,1-1,6 3,-7-6,0-1,0 1,0-2,1 0,-1 0,0 0,0-1,0 0,0-1,0 0,0-1,-1 0,1 0,-1 0,1-1,-1-1,5-3,122-103,-106 81,-1-1,-1-1,-2-2,-1 0,-2-2,-1 0,-2-1,-2-1,-1-1,-2 0,-2-1,-1-1,-2 0,-2 0,-1-20,-23-47,16 105,0 0,-1 0,1 1,-1-1,0 1,1-1,-1 1,0 0,-1 0,1 0,0 0,-1 0,1 0,-1 1,1-1,-1 1,0 0,0 0,1 0,-1 0,0 0,0 0,0 1,0-1,0 1,0 0,0 0,0 0,0 1,0-1,0 1,0-1,0 1,-2 1,-5 3,0 0,1 0,0 1,0 1,0-1,1 2,0-1,0 1,1 0,0 0,0 1,1 0,0 0,1 1,0 0,0 0,1 0,0 0,1 1,0-1,1 1,0 0,1 0,0 0,1 0,0 0,0-1,1 1,1 0,0 0,0 0,1-1,1 1,0-1,0 1,5 0,0 0,0 0,1-1,0 0,1-1,0 0,1-1,-1 0,2-1,-1 0,1-1,0-1,0 0,0 0,1-1,0-1,0 0,0-1,6-1,85 27,-49 14,-43-29</inkml:trace>
  <inkml:trace contextRef="#ctx0" brushRef="#br0" timeOffset="13456.551">5103 3780,'-19'10,"0"1,2 1,-1 1,1 0,1 1,1 1,0 0,0 1,2 1,0 0,1 1,1 0,-6 14,12-25,1 1,0 0,0 1,0-1,1 1,1 0,0-1,0 1,0 0,1 0,1 0,-1 0,2 1,-1-1,1 0,0 0,1 0,0 0,1-1,-1 1,2-1,-1 1,1-1,1 0,-1 0,2 0,0-3,0-2,1 1,-1-1,1 0,0 0,0 0,0-1,0 0,1-1,-1 0,0 0,1 0,-1-1,0 0,1 0,-1-1,1 0,-1-1,0 1,0-1,0-1,0 1,0-1,0 0,-1-1,1 0,-1 0,0 0,0-1,-1 1,1-1,-1-1,3-3,9-12,-1-1,-1 0,-1-2,-1 1,-1-1,7-22,0 3,-19 42,0 1,0-1,-1 1,1-1,0 1,0-1,0 1,0-1,0 0,0 1,0-1,0 1,0-1,0 1,0-1,0 0,0 1,0-1,0 1,1-1,-1 1,0-1,0 1,1-1,-1 1,0-1,1 1,-1-1,1 1,-1 0,0-1,1 1,-1-1,1 1,-1 0,1 0,-1-1,1 1,-1 0,1 0,-1-1,1 1,0 0,-1 0,1 0,-1 0,1 0,0 0,-1 0,1 0,-1 0,1 0,-1 0,1 1,-1-1,1 0,0 0,-1 1,1-1,-1 0,1 0,-1 1,0-1,1 1,-1-1,1 0,-1 1,1 0,7 43,-6-26,0-9,-1-1,1 0,0 0,1 0,0 0,0 0,0 0,1-1,1 0,-1 1,1-2,0 1,1 0,-1-1,1 0,1-1,-1 1,1-1,0 0,0-1,0 0,1 0,0 0,-1-1,1 0,0-1,1 0,-1 0,0 0,0-1,1-1,5 1,0-2,0-1,1 0,-1-1,0 0,-1-1,1-1,-1 0,0-1,0 0,0-1,-1-1,0 0,0 0,-1-1,0-1,5-6,3-1,-2-1,0 0,-1-1,0-1,-2-1,-1 0,0 0,-2-1,0-1,5-18,8-29,-2-1,-4-1,-3 0,-4-1,-2-1,-4 0,-2 0,-4 0,-4 1,-2-1,-4 1,-8-23,14 71,0 0,-2 1,-1-1,-1 2,-1-1,-1 1,-1 1,-1 0,-1 1,0 0,-2 1,-15-15,27 32,0-1,-1 1,0 0,1 1,-1-1,0 1,0 0,0 0,-1 0,1 1,0 0,-1 0,1 0,-1 1,1-1,-1 1,1 1,-1-1,1 1,0 0,-1 0,1 1,0-1,0 1,-1 0,2 1,-1-1,0 1,0 0,1 0,0 0,-1 1,1 0,0 0,1 0,-1 0,1 0,-3 4,-3 11,0 0,1 0,1 1,0 0,2 0,0 0,1 1,2 0,0 0,1-1,1 1,1 0,0 0,2 0,1-1,0 1,7 15,8 42,5 0,2-2,4-1,3-2,3-1,4-1,11 11,-33-51,2-1,1-1,2-1,0-1,2-1,1-1,1-1,1-1,29 17,-54-37,0-1,0 0,0 0,1 0,-1-1,0 1,1-1,0 0,-1 0,1 0,0 0,-1-1,1 1,0-1,0 0,0 0,-1 0,1-1,0 1,0-1,-1 0,4-1,-8-20,-8 11</inkml:trace>
  <inkml:trace contextRef="#ctx0" brushRef="#br0" timeOffset="13711.511">5442 3442,'43'-14,"43"-15,17-2,-5-1,-9 0,-10 6,-9 3,-7 4,-9 2,-10 3,-6 4,-11 3</inkml:trace>
  <inkml:trace contextRef="#ctx0" brushRef="#br0" timeOffset="13873.084">6599 3357,'15'33,"8"7,7-3,-3-9</inkml:trace>
  <inkml:trace contextRef="#ctx0" brushRef="#br0" timeOffset="14052.233">6543 2679,'0'0</inkml:trace>
  <inkml:trace contextRef="#ctx0" brushRef="#br0" timeOffset="14304.137">6824 2990,'8'41,"2"-1,1 1,2-2,2 0,18 34,-31-69,0 1,0-1,1 0,-1 0,1 0,0 0,0-1,0 1,1-1,-1 0,1 0,0 0,0 0,0-1,0 1,0-1,0 0,1 0,-1-1,1 1,-1-1,1 0,0 0,-1-1,1 1,0-1,0 0,-1 0,1-1,0 1,0-1,-1 0,1 0,-1-1,1 0,-1 1,0-1,1-1,-1 1,0-1,0 1,-1-1,1 0,0-1,0 0,6-12,0 0,-1-1,-1-1,0 0,-1 0,-1 0,-1 0,-1-1,0 0,-1 0,-2 0,1 0,-2-1,-1 1,0 0,-2 0,0-2,2 11,1 0,-2 0,0 0,0 0,0 1,-1-1,-1 1,0 0,0-1,-1 2,0-1,0 0,-1 1,0 0,0 1,-5-5,-24 6,18 9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6.5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55,'55'-27,"-47"23,1-1,1 2,-1-1,0 2,1-1,0 1,-1 0,1 1,0 0,0 1,4 0,-11 0,-1 0,1 0,0 0,0 1,0-1,0 1,-1 0,1 0,0 0,-1 0,1 0,-1 0,1 1,-1-1,0 1,1 0,-1 0,0 0,0 0,0 0,0 0,-1 0,1 1,-1-1,1 1,-1-1,0 1,0-1,0 1,0 0,0 0,-1-1,1 1,-1 0,0 0,1 0,-1-1,-1 1,1 0,-1 2,-2 9,-1-1,0 0,-1 0,-1 0,0-1,-1 0,0 0,-1 0,0-1,-6 7,-9 14,12-19,1 1,1 0,0 0,1 1,0 1,1-1,1 1,1 0,0 0,1 1,1-1,0 1,1 0,1 0,1 4,1-17,0 0,0 0,0 0,0 0,1 0,0 0,-1 0,2 0,-1-1,0 1,1-1,-1 1,1-1,0 0,0 0,1 0,-1 0,0-1,1 0,0 1,-1-1,1 0,0-1,0 1,0-1,0 0,1 0,-1 0,0 0,2-1,9 3,1-2,-1 0,1 0,-1-2,1 0,-1-1,15-3,-2-2,-3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7.0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28 284,'29'-5,"24"-2,7 1,-1 1,-6 1,-7 2,-7 1,-5 0,-4 1,-1 1,-2-1,0 0,0 0,-5 1</inkml:trace>
  <inkml:trace contextRef="#ctx0" brushRef="#br0" timeOffset="251.485">0 509,'34'-5,"39"-6,13-1,-4 1,-11 3,-12-3,-13 1,-8 3,-6 1,-9 3</inkml:trace>
  <inkml:trace contextRef="#ctx0" brushRef="#br0" timeOffset="952.072">254 1,'40'13,"-1"1,0 3,-2 1,0 1,22 17,-43-26,-1 1,-1 0,0 1,-1 0,0 1,-1 1,0 0,-1 0,-1 1,0 1,-1-1,-1 2,2 3,33 61,-42-79,0 0,0 0,0 0,-1 0,1 1,0-1,-1 0,1 0,-1 1,0-1,0 0,0 1,0-1,0 0,-1 0,1 1,-1-1,1 0,-1 0,0 0,0 0,1 1,-2-1,1 0,0-1,0 1,-1 0,1 0,-1 0,1-1,-1 1,0-1,0 1,0-1,-79 44,62-37,-202 105,204-99,4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07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636 89,'-6'-8,"-1"0,0 1,0 0,-1 1,0 0,0 0,0 0,-1 1,0 0,0 1,0 0,0 1,-1-1,1 2,-1-1,0 2,0-1,0 1,0 1,0-1,0 2,0-1,0 2,0-1,0 1,1 1,-1 0,1 0,-1 1,-3 2,-147 69,158-73,-1 0,1 0,0 0,0 0,0 0,0 0,0 0,0 1,1-1,-1 1,1-1,0 1,0-1,0 1,0 0,0 0,0-1,1 1,-1 0,1 0,0 0,0 0,0 0,0 0,1 0,-1-1,1 1,-1 0,1 0,0 0,0-1,1 1,-1-1,0 1,1-1,0 1,-1-1,1 0,0 1,0-1,0 0,0-1,1 1,-1 0,1 0,-1-1,1 0,-1 1,1-1,0 0,-1 0,1-1,0 1,0 0,130 32,-133-33,0 1,-1-1,1 0,0 1,0-1,0 1,-1-1,1 1,0-1,0 1,0-1,0 1,0-1,0 1,0-1,0 1,0-1,0 1,0-1,0 1,1-1,-1 1,0-1,0 1,0-1,1 1,-1-1,0 1,1-1,-1 0,0 1,1-1,-1 0,0 1,1-1,-1 0,1 1,-1-1,1 0,-1 0,1 0,-1 1,0-1,1 0,-1 0,1 0,-1 0,1 0,0 0,-1 0,1 0,-1 0,1 0,-1 0,1 0,-1 0,1 0,-1-1,0 1,1 0,-1 0,1-1,0 1,-41 16,5-7,1 2,0 1,0 1,1 2,1 2,0 1,1 1,-8 8,37-26,1 0,-1 0,1 0,-1 1,1-1,0 0,-1 0,1 1,0-1,0 1,0-1,0 1,0 0,0-1,0 1,1 0,-1-1,0 1,1 0,0 0,-1 0,1-1,0 1,0 0,0 0,0 0,0 0,1 0,-1-1,0 1,1 0,-1 0,1 0,0-1,0 1,0 0,-1-1,2 1,-1-1,0 1,0-1,0 0,1 1,-1-1,0 0,1 0,0 0,10 6,1 0,0-2,0 0,1 0,-1-1,1-1,0 0,0-1,0 0,0-2,1 1,-1-2,14-1,-14 2,11-1</inkml:trace>
  <inkml:trace contextRef="#ctx0" brushRef="#br0" timeOffset="7797.969">1144 231,'-5'-6,"1"1,-1 0,-1 1,1-1,-1 1,1 0,-1 0,0 1,-1 0,1 0,0 0,-1 1,0 0,1 0,-1 1,0 0,0 0,0 0,0 1,0 0,0 1,0-1,0 1,0 1,1-1,-1 1,0 0,1 1,-1-1,1 1,-2 2,-4 5,0 1,1 1,1-1,-1 2,2-1,0 2,1-1,0 1,1 0,0 1,1 0,1 0,0 0,0 8,3-16,1 1,0-1,1 1,0 0,0-1,1 1,0 0,0-1,0 1,1-1,0 1,1-1,0 0,0 0,0 0,1 0,0-1,1 1,-1-1,1 0,0-1,1 1,-1-1,1 0,0 0,0-1,1 1,-1-1,1-1,0 1,0-1,0-1,1 1,-1-1,1 0,-1-1,1 0,-1 0,1-1,0 0,-1 0,1 0,0-1,-1-1,1 1,-1-1,1 0,9-5,0 1,0-2,-1-1,0 0,-1 0,0-2,0 0,-1 0,-1-2,0 0,0 0,-1-1,-1 0,7-14,-13 19,0 0,-1-1,-1 0,0 0,0 0,0 0,-2 0,1 0,-1 0,-1-1,0 1,0-1,-1 1,0 0,-1 0,0-1,-1 1,0 1,0-1,-1 0,0 1,-1 0,0-1,-1 2,0-1,0 1,-1 0,0 0,0 1,0 0,-5-3,3 5,1 1,-1-1,-1 2,1-1,-1 1,1 1,-1 0,0 0,0 1,0 0,0 0,0 1,0 1,1 0,-1 0,0 1,0 0,0 1,1 0,0 0,-1 1,1 0,0 1,1 0,-1 0,1 1,0 0,1 0,-1 1,1 0,1 1,-1-1,1 1,-1 3,-11 13</inkml:trace>
  <inkml:trace contextRef="#ctx0" brushRef="#br0" timeOffset="8130.562">1003 400,'10'19,"2"16,1 7,1-4,-1-3,-2-4,-4-1,-3-1,-2-2,4-4,0-2,5-4,4-6,1-4</inkml:trace>
  <inkml:trace contextRef="#ctx0" brushRef="#br0" timeOffset="8767.016">1454 174,'-72'358,"58"-229,14-129,1 0,-1-1,1 1,-1 0,0-1,1 1,-1 0,1-1,-1 1,1 0,-1 0,1-1,-1 1,1 0,-1 0,1 0,-1 0,1 0,-1 0,1 0,0 0,-1 0,1 0,-1 0,1 0,-1 0,1 0,-1 0,1 1,-1-1,1 0,-1 0,1 1,-1-1,1 0,-1 1,0-1,1 0,-1 1,1-1,-1 1,0-1,1 1,-1-1,0 0,0 1,0-1,1 1,-1 0,0-1,0 1,0-1,0 1,0-1,0 1,0-1,0 1,0-1,0 1,0-1,0 1,0-1,0 1,23-40,57-186,-33 81,-47 144,1 0,-1 1,0-1,0 0,1 0,-1 1,0-1,1 0,-1 0,0 1,1-1,-1 0,0 0,1 0,-1 0,1 0,-1 1,0-1,1 0,-1 0,1 0,-1 0,0 0,1 0,-1 0,1 0,-1-1,0 1,1 0,-1 0,1 0,-1 0,0 0,1-1,-1 1,0 0,1 0,-1-1,0 1,1 0,-1-1,0 1,-4 42,-2 1,2 0,1 1,2-1,4 19,-2-53,0 0,1 0,0 0,0-1,1 1,1 0,-1-1,1 0,1 0,-1 0,5 4,-7-9,0-1,0 1,0-1,0 0,0 0,1 0,-1 0,1 0,0-1,-1 1,1-1,0 1,0-1,0 0,0 0,0-1,0 1,0 0,0-1,1 0,-1 0,0 0,0 0,0 0,0-1,0 1,0-1,0 0,0 0,0 0,0 0,0-1,0 1,0-1,8-8,-1 0,1-1,-2 0,1 0,-2-1,1-1,-2 1,0-1,0 0,-1-1,-1 0,0 0,-1 0,-1 0,0-1,-1 1,0-1,-1 0,-1 0,0 1,-2-10,-4-27,-1 33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1 512,'24'-2,"0"-1,0-1,-1-1,1-1,-1-2,-1 0,1-1,14-9,108-104,-122 101,0-1,-2-1,0-1,-1-1,-2-1,-1-1,8-16,-23 41,0 0,0 0,0 0,0 0,0-1,-1 1,1 0,-1-1,0 0,0 1,0-1,0 0,0 1,0-1,-1 0,1 0,-1 0,0 0,0 0,0 1,0-1,0 0,-1 0,1 0,-1 0,0 1,0-1,0 0,0 0,0 1,0-1,-1 1,0-1,1 1,-1 0,0 0,0 0,0 0,0 0,-1 0,1 0,0 1,-1-1,1 1,-1-1,0 1,1 0,-4 0,1 0,0 1,-1 0,1 0,-1 0,1 1,-1 0,1 0,0 0,0 1,-1-1,1 2,0-1,1 0,-1 1,0 0,1 0,-1 0,1 1,0-1,0 1,0 0,1 0,-1 0,1 1,-2 3,-2 3,0 0,1 1,0 0,1 0,0 0,1 0,0 1,1 0,0 0,1 4,1-9,0 1,0-1,0 0,2 1,-1-1,1 0,0 1,0-1,1 0,0 0,1 0,0 0,0 0,0-1,1 1,1-1,-1 0,1 0,0-1,0 1,1-1,0 0,0-1,1 1,-1-1,1-1,0 1,0-1,1 0,-1-1,1 1,0-2,6 3,15-1,0-1,0-1,0-1,0-2,27-4,-38 3,0-2,0 0,-1-1,1-1,-1-1,0 0,-1-1,0-1,0-1,-1 0,0-1,-1 0,0-1,12-14,-20 17,0-1,0 0,-1 0,-1-1,1 1,-2-1,1 0,-1-1,-1 1,0-5,-1 14,-1 0,0 0,0 0,0 0,0 0,0 0,0 0,0 0,-1 0,1 0,-1 0,1 1,-1-1,0 0,0 0,0 0,0 1,0-1,0 1,0-1,0 1,-1-1,1 1,-1-1,1 1,-1 0,1 0,-1 0,0 0,1 0,-1 0,0 1,0-1,0 0,0 1,0 0,0-1,0 1,0 0,0 0,1 0,-1 0,0 0,0 1,0-1,0 0,0 1,0 0,0-1,0 1,1 0,-1 0,0 0,1 0,-1 0,1 0,-1 1,1-1,-1 1,-2 1,0 0,0 1,0 0,0 0,1 0,0 0,0 1,0-1,0 1,1 0,-1 0,1 0,0 0,1 0,-1 0,1 1,0-1,1 0,-1 1,1-1,0 1,0-1,1 0,0 1,0-1,0 0,0 0,1 1,0-1,0 0,0 0,1-1,-1 1,1 0,0-1,4 4,6 1,1-1,1-1,-1 0,1 0,0-2,1 1,-1-2,1 0,0-2,0 1,0-2,0 0,1-1,-1 0,0-1,0-1,9-3,-6 3,-1-1,1-1,0 0,-1-1,0-2,0 1,-1-2,0-1,0 0,-1-1,13-10,-22 15,-1 0,-1 0,1-1,-1 0,0 0,0-1,-1 1,1-1,-1 0,-1 0,0 0,0-1,0 1,-1-1,0 0,0 0,-1 0,0 1,-1-1,1 0,-1 0,-1 0,0 0,0 0,0 0,-1 0,0 1,-1-1,-1-3,1 9,1 0,-1 0,1 0,-1 0,0 1,1-1,-1 1,0 0,0 0,0 0,0 0,0 1,0-1,0 1,0-1,0 1,0 0,0 0,0 1,0-1,-1 1,1-1,0 1,1 0,-1 0,0 0,0 1,0-1,1 1,-1-1,0 1,1 0,0 0,-1 0,1 0,0 1,0-1,0 1,0-1,1 1,-1-1,1 1,0 0,-1 0,1 0,0 0,1 0,-1 0,0 1,-2 8,0 0,1 0,0 0,0 1,2-1,-1 1,2-1,0 0,0 1,1-1,0 0,1 0,1 0,0 0,0-1,2 1,-1-1,1 0,1-1,-1 1,2-1,0-1,0 1,0-1,1-1,1 0,0 0,0-1,1 1,61 16,-50-23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52,'29'-9,"19"-4,6 1,-1 2,-5 3,-10 7,-8 5,-8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1,'43'0,"19"0,4 0,-4 0,-14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32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2146 0,'0'1,"1"0,-1 0,0-1,0 1,1 0,-1 0,0 0,0 0,0 0,0 0,0 0,0 0,0-1,0 1,-1 0,1 0,0 0,0 0,-1 0,1 0,0-1,-1 1,1 0,-1 0,1-1,-1 1,0 0,1-1,-1 1,0 0,1-1,-1 1,0-1,0 1,1-1,-1 1,0-1,-155 113,-196 141,110-102,212-132,0 0,2 2,1 2,1 0,-11 14,22-23,1-3</inkml:trace>
  <inkml:trace contextRef="#ctx0" brushRef="#br0" timeOffset="1952.087">2315 141,'-11'4,"0"0,0 1,0 0,0 1,1 0,0 1,0 0,1 1,0 0,0 0,1 1,0 0,1 0,-1 1,2 0,0 0,0 1,0 0,2 0,-1 0,1 0,0 5,3 2,0 0,1 0,1 0,1 0,0-1,2 1,0 0,1-1,0 0,2 0,0-1,8 15,-13-26,80 135,-38-115,-31-26</inkml:trace>
  <inkml:trace contextRef="#ctx0" brushRef="#br0" timeOffset="2628.691">2456 705,'16'-5,"0"-1,-1-1,0 0,0-1,-1-1,0 0,0-1,-1 0,0-1,-1 0,-1-1,0-1,0 0,-1 0,-1-1,0 0,-1-1,0 0,3-11,-4 9,0-1,-1 0,-1 0,0-1,-2 0,0 1,-1-1,-1 0,-1-11,0 27,0 1,0 0,-1-1,1 1,-1 0,0-1,1 1,-1 0,0 0,0 0,-1 0,1 0,0 0,0 0,-1 0,0 1,1-1,-1 0,0 1,0-1,1 1,-1 0,0 0,0 0,-1 0,1 0,0 0,0 0,0 1,-1-1,1 1,0-1,-1 1,1 0,0 0,-1 0,1 0,0 1,0-1,-1 0,1 1,0 0,0-1,-1 1,1 0,0 0,0 1,0-1,0 0,0 1,1-1,-1 1,0-1,1 1,-1 0,1 0,-2 1,-5 7,0 1,1 0,0 1,0 0,1 0,1 0,0 0,0 1,2 0,-1 0,2 0,0 1,0-1,1 0,1 1,0-2,1-1,0 1,0 0,1-1,1 1,0-1,0 0,2 0,-1 0,1 0,1-1,-1 1,2-1,0-1,0 0,0 1,1-2,1 0,-1 0,1 0,1-1,-1 0,11 5,65 15,-60-27</inkml:trace>
  <inkml:trace contextRef="#ctx0" brushRef="#br0" timeOffset="3103.202">3247 424,'-31'19,"2"2,0 1,2 1,0 1,2 2,1 1,21-25,0 0,0 1,1-1,-1 1,1-1,-1 1,1 0,0 0,0 1,1-1,-1 0,1 0,-1 1,1-1,0 1,0-1,1 1,-1 0,1-1,-1 1,1 0,0-1,1 1,-1-1,1 1,-1 0,1-1,0 1,1-1,-1 1,0-1,1 0,0 0,0 1,0-1,0-1,0 1,1 0,-1 0,1-1,0 1,-1-1,1 0,0 0,1 0,-1 0,2 0,5 1,1-1,-1-1,1 1,0-2,0 0,-1 0,1 0,0-2,-1 1,1-1,-1-1,0 0,1 0,-1-1,-1-1,1 1,7-6,2-1</inkml:trace>
  <inkml:trace contextRef="#ctx0" brushRef="#br0" timeOffset="3385.848">3529 451,'-15'11,"0"1,1 0,0 1,0 1,2 0,0 0,0 1,2 1,0 0,0 1,-4 12,14-28,-1 1,1-1,0 1,0 0,-1-1,1 1,0 0,1 0,-1-1,0 1,0 0,1-1,-1 1,1-1,-1 1,1 0,0-1,0 1,-1-1,1 0,0 1,0-1,0 0,1 1,-1-1,0 0,0 0,1 0,-1 0,1 0,-1 0,1-1,-1 1,1 0,-1-1,1 1,0-1,-1 0,1 1,0-1,-1 0,2 0,74 0,-69-2,0 0,-1 0,1-1,-1 0,1 0,-1 0,0-1,0 0,-1-1,1 0,-1 0,0 0,1-2,-5 5,1 0,-2 0,1 0,0-1,0 1,-1-1,1 1,-1-1,1 1,-1-1,0 0,0 1,-1-1,1 0,0 0,-1 0,0 0,1 0,-1 1,-1-1,1 0,0 0,-1 0,1 0,-1 0,0 1,0-1,0 0,0 0,0 1,-1-1,1 1,-1-1,0 1,1 0,-1 0,-1-1,-2 0,1-1,-1 1,0 1,0-1,0 1,0 0,0 0,-1 0,1 1,-1-1,1 1,-1 1,1-1,-1 1,-5 0,-14 0</inkml:trace>
  <inkml:trace contextRef="#ctx0" brushRef="#br0" timeOffset="3830.971">4008 395,'-141'66,"139"-66,1 1,-1-1,1 1,0-1,-1 1,1 0,0-1,0 1,-1 0,1 0,0 0,0 0,0 0,0 0,0 0,0 0,0 0,1 0,-1 1,0-1,1 0,-1 1,0-1,1 0,0 1,-1-1,1 1,0-1,0 1,0-1,0 0,0 1,0-1,0 1,0-1,1 1,-1-1,0 0,1 1,-1-1,1 1,0-1,-1 0,1 0,0 1,0-1,0 0,0 0,0 0,0 0,0 0,0 0,0 0,1-1,-1 1,0 0,2 0,63 12,20 10,-85-22,1 1,-1-1,0 0,1 1,-1-1,0 1,0 0,0-1,0 1,0 0,0-1,0 1,-1 0,1 0,-1 0,1 0,-1 0,0 0,0-1,1 1,-1 0,-1 0,1 0,0 0,0 0,-1 0,1 0,-1 0,0 0,1-1,-1 1,0 0,0-1,0 1,0 0,-1-1,1 1,0-1,-2 1,-60 53,-77 21,115-64</inkml:trace>
  <inkml:trace contextRef="#ctx0" brushRef="#br0" timeOffset="4315.942">4432 395,'-123'73,"120"-70,-1 0,1 0,0 0,0 0,1 1,-1-1,1 1,0 0,-1 0,2 0,-1 0,0 0,1 0,0 0,0 0,0 1,0-1,1 0,0 1,0-1,0 1,0-1,1 0,-1 1,1-1,0 0,1 0,-1 0,1 0,1 4,1 0,0-1,0 0,1 0,0 0,0 0,0-1,1 0,0 0,0 0,1-1,0 0,-1 0,2-1,-1 0,0 0,1 0,0-1,0-1,0 1,0-1,0 0,0-1,1 0,-1 0,1-1,-1 0,0-1,8-1,9-4,0-1,-1-2,0 0,0-2,-1 0,0-2,-1 0,-1-2,12-10,-29 23,1-1,-1-1,0 1,0 0,-1-1,1 0,-1 0,1 0,-1 0,-1-1,1 1,-1-1,1 0,-1 0,0 0,-1 0,0 0,1 0,-1 0,-1 0,1 0,-1 0,0-1,0 1,-1 0,1 0,-1-1,0 1,-1 0,1 0,-1 0,0 1,0-1,-1 0,1 1,-1-1,0 1,0 0,-1 0,1 0,-1 0,0 1,-4-4,-4 2,-1 1,0 0,0 0,-1 1,1 1,-1 1,1 0,-1 0,1 1,-1 1,0 0,1 1,-10 3,-2 2</inkml:trace>
  <inkml:trace contextRef="#ctx0" brushRef="#br0" timeOffset="4631.652">4319 536,'38'-5,"18"-1,4 0,-4 1,-6 1,-7 2,-5 1,-10 5,-5 3,-1-1,0-1,1-1,2-2,-4-6,-5-1</inkml:trace>
  <inkml:trace contextRef="#ctx0" brushRef="#br0" timeOffset="4933.551">4855 28,'32'47,"-2"1,-2 1,-2 2,-3 0,-2 2,-2 0,-3 1,-2 1,4 36,-17-69,-1 0,-2 0,0 1,-1-1,-2-1,0 1,-1 0,-1-1,-1 0,-1-1,0 0,-2 0,0-1,-2-1,0 1,-50 46,47-48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45.1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142 331,'-2'-14,"1"1,-1-1,0 1,-1 0,0-1,-1 2,-1-1,0 0,0 1,-8-11,13 22,0 0,0 1,-1-1,1 0,-1 1,1-1,-1 0,1 1,-1-1,1 1,-1-1,1 1,-1-1,0 1,1-1,-1 1,0 0,1-1,-1 1,0 0,0 0,1-1,-1 1,0 0,0 0,1 0,-1 0,0 0,0 0,1 0,-1 0,0 0,0 1,0-1,1 0,-1 0,0 1,1-1,-1 0,0 1,1-1,-1 1,0-1,1 0,-1 1,1 0,-1-1,1 1,-1-1,1 1,-1 0,1-1,-1 1,-16 41,5-4,2 1,1 0,3 1,1-1,2 1,1 0,3 0,1 0,5 22,143 501,-145-539,-1 0,-1 0,-1 0,-1 1,-1-1,-1 0,-2 1,0-1,-1 0,-2 0,0-1,-3 5,-54 55,63-82,-1-1,1 0,-1 0,1 1,0-1,-1 0,1 1,0-1,-1 1,1-1,0 0,-1 1,1-1,0 1,0-1,-1 1,1-1,0 1,0-1,0 1,0-1,0 1,0-1,0 1,0-1,0 1,0 0,0-1,0 1,0-1,0 1,0-1,1 1,-1-1,0 1,0-1,1 0,-1 1,0-1,0 1,1-1,-1 0,1 1,-1-1,0 1,1-1,-1 0,1 0,-1 1,1-1,-1 0,1 0,-1 0,1 1,-1-1,1 0,-1 0,1 0,-1 0,1 0,-1 0,1 0,-1 0,1 0,40-5,-34 4,81-9,0 5,0 3,16 4,17 0,187-13,-305 10,19-3,1 0,-1 1,1 2,0 0,0 1,-1 2,17 2,32 7,1-3,0-4,0-3,27-4,26 1,587 2,-435-28,55 27,-108 29,-20-27,95 10,-161 2,1-6,88-9,-64 1,1153 1,-1028 14,685-30,-651 18,175-2,-262-29,-50 18,-13-5,-80 14,-91 2,1 0,-1 0,0 0,1 0,-1 0,0 0,0 0,1-1,-1 1,0 0,1-1,-1 1,0-1,0 1,0-1,0 0,1 0,-1 1,0-1,0 0,0 0,-1 0,1 0,0 0,0 0,0 0,-1 0,1-1,-1 1,1 0,-1 0,1 0,-1-1,0 1,1 0,-1-1,0 1,0 0,0-1,0 1,0 0,0-1,0 1,-1 0,1 0,0-1,-1 1,1 0,-1 0,0-1,1 1,-1 0,0 0,1 0,-1 0,0 0,0 0,0 0,0 0,0 0,0 1,0-1,-1 0,1 1,0-1,-7-12,1 0,0 0,1-1,1 0,0 0,1 0,0 0,1-1,1 0,0 0,1 0,1 1,0-1,1 0,0 0,3-7,-2-38,-2-166,-6 190,-2 0,-1 1,-1 0,-2 0,-3-1,1-3,-14-33,15 41,1 1,1-2,2 1,1-1,2 0,1-1,0-13,6-16,-11-91,2 102,8 44,-1 1,1-1,-1 1,0-1,0 1,-1-1,0 1,0 0,0 0,-1 0,0 0,0 0,-1 0,1 1,-1 0,0 0,-3-3,1 6,1 0,-1 1,0 0,1 0,-1 0,0 1,0 0,1 0,-1 0,0 1,1 0,-1 0,0 0,1 1,-6 1,-1 0,-186 33,-546-37,-1227 1,1671-27,148 25,-1 6,-27 10,-436 52,157-35,-222-31,376 25,-149 33,121-27,49-63,-196 33,310 25,107-14,51-9,0 0,0-1,0-1,-1 1,1-2,-1 0,1 0,0-1,-1-1,-138-16,86 4,56 11,-1 0,0 0,0 1,0 1,0 0,0 0,0 1,0 0,0 1,0 0,-7 1,16-1,1-1,-1 0,0 0,1 1,-1-1,0 1,1-1,-1 0,1 1,-1-1,1 1,-1-1,1 1,-1 0,1-1,0 1,-1-1,1 1,0 0,-1-1,1 1,0 0,0-1,0 1,0 0,-1-1,1 1,0 0,0-1,0 1,1 0,-1 0,0-1,0 1,0 0,0-1,1 1,-1 0,0-1,1 1,-1-1,0 1,1 0,-1-1,1 1,-1-1,1 1,-1-1,1 1,-1-1,1 1,-1-1,1 0,0 1,-1-1,1 0,0 0,-1 1,1-1,0 0,-1 0,1 0,0 0,42 27,-21-17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3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1,'50'47,"-39"-39,0 1,-1 1,0 0,-1 0,0 1,0 0,-1 1,-1-1,0 2,0-1,-2 1,4 8,-4-5,-1 0,0 0,-1 0,-1 1,0-1,-2 0,0 1,0-1,-2 1,0-1,-1 0,0 1,-1-2,-1 1,-1 0,0-1,-1 0,-5 8,-119 145,107-143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285 339,'30'-29,"137"-67,-94 83,-72 13,1 0,-1 0,0 0,0 1,1-1,-1 0,0 0,1 1,-1-1,0 1,0-1,1 1,-1 0,0-1,0 1,0 0,0 0,0 0,0 0,0 0,0 0,0 0,-1 0,1 0,0 0,-1 0,1 0,-1 1,1-1,-1 0,1 0,-1 1,0-1,0 0,1 1,-1-1,0 0,0 1,0-1,-1 0,1 1,0-1,0 0,-1 0,1 1,-1-1,1 0,-1 0,0 0,1 1,-1-1,0 0,-66 101,66-101,0 0,0 0,0 0,0 1,1-1,-1 0,1 0,-1 0,1 1,-1-1,1 0,0 1,-1-1,1 0,0 1,0-1,0 1,0-1,0 0,0 1,1-1,-1 0,0 1,1-1,-1 0,1 1,-1-1,1 0,0 0,-1 0,1 0,0 1,0-1,0 0,0 0,0-1,0 1,0 0,0 0,0 0,0-1,2 2,62 19,-42-16,-18-4,0 1,0 0,0 0,-1 0,1 0,-1 1,1 0,-1-1,0 2,0-1,0 0,0 1,-1 0,0 0,1 0,-1 0,-1 0,1 1,-1-1,1 1,-1 0,-1 0,1 0,-1 0,0 0,0 0,0 0,-1 0,1 0,-1 0,0 0,-1 1,0-1,1 0,-1 0,-1 0,1 0,-1 0,0-1,0 1,-1 1,-7 8,-1-1,0-1,0 0,-1 0,-1-1,0-1,0 0,-1-1,0 0,0-1,-1-1,-1 0,-12 3,27-9,0 0,0 0,-1 0,1 0,-1 0,1-1,-1 1,1 0,-1-1,1 0,-1 1,1-1,-1 0,1 0,-1 0,0 0,1 0,-1 0,1 0,-1 0,0-1,1 1,-1-1,1 1,-1-1,1 1,-1-1,1 0,0 0,-1 0,1 0,0 0,0 0,0 0,-1 0,1-1,2-8</inkml:trace>
  <inkml:trace contextRef="#ctx0" brushRef="#br0" timeOffset="881.262">369 1,'-31'20,"0"1,2 1,0 2,2 1,0 1,2 2,1 0,1 2,2 0,-9 17,18-22,1 0,1 1,1 0,1 0,1 1,2 0,1 0,1 1,1-1,1 1,2-1,0 1,2-1,2 1,0-1,1 0,8 18,-7-30,0 0,1 0,0-1,1 0,1-1,0 0,1 0,1-1,-1-1,2 0,0 0,0-2,1 1,0-2,0 0,1 0,0-1,0-1,17 4,41 20,-55-22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0.3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81,'1'-3,"-1"0,0 0,0 0,0 0,0 0,0 0,-1 0,1 0,-1 0,0 0,0 0,0 1,0-1,0 0,-1 1,1-1,-1 1,0-1,1 1,-1 0,0-1,-1 1,1 0,0 1,0-1,-1 0,1 0,-1 1,0 0,1-1,-1 1,0 0,0 1,0-1,0 0,0 1,0-1,0 1,0 0,0 0,0 0,0 1,-19 3,0 2,0 1,1 0,0 2,0 0,1 2,-16 10,-14 6,31-17,11-7,0 0,0 0,1 1,0 1,-1-1,2 1,-1 0,0 0,1 1,0 0,1 0,-1 1,1 0,-2 3,7-8,-1 0,0 0,1 0,0 0,-1 1,1-1,0 0,0 0,0 0,0 1,1-1,-1 0,1 0,-1 0,1 0,0 0,0 0,0 0,0 0,0 0,0 0,0 0,1-1,-1 1,1 0,-1-1,1 1,-1-1,1 0,0 1,0-1,0 0,0 0,0 0,0-1,0 1,1 0,82 22,22-17,-106-6,0 0,0 0,0 1,-1-1,1 0,0 1,0-1,0 0,-1 1,1-1,0 1,-1-1,1 1,0-1,-1 1,1 0,-1-1,1 1,-1 0,1 0,-1-1,1 1,-1 0,0 0,1 0,-1-1,0 1,0 0,0 0,1 0,-1 0,0 0,0-1,0 1,-1 0,1 0,0 0,0 0,0 0,-1-1,1 1,0 0,-1 0,1 0,0-1,-1 1,1 0,-1-1,0 1,-32 40,27-34,-78 65,70-62,0 0,1 1,0 0,1 1,0 1,1 0,0 1,1-1,0 3,8-14,1 1,-1 0,1 0,0 0,-1 0,2 0,-1 0,0 0,0 0,1 1,0-1,0 0,0 0,0 0,0 1,1-1,-1 0,1 0,0 0,0 0,0 0,0 0,0 0,1 0,0 0,-1-1,1 1,0 0,0-1,0 0,1 1,-1-1,0 0,1 0,0 0,-1-1,1 1,0-1,0 1,0-1,0 0,0 0,0 0,0-1,0 1,1-1,-1 1,1-1,15 2,0 0,0-1,-1 0,1-2,0 0,0-2,-1 0,1-1,7-2,-8-1</inkml:trace>
  <inkml:trace contextRef="#ctx0" brushRef="#br0" timeOffset="647.658">956 420,'-5'-4,"0"0,-1 0,1 0,-1 1,0 0,0 0,0 1,0-1,0 1,-1 1,1-1,0 1,-1 0,0 1,1-1,-1 1,1 1,-1-1,1 1,-1 0,1 0,-1 1,1 0,0 0,-3 2,-9 6,0 1,1 1,0 0,1 2,1-1,0 2,0 0,-9 15,21-27,1 1,1 0,-1 0,0 0,1 0,0 0,0 0,0 0,0 0,1 0,-1 1,1-1,0 0,0 0,1 1,-1-1,1 0,0 0,0 0,1 0,-1 0,1 0,0 0,0 0,0-1,0 1,1-1,0 1,-1-1,1 0,0 0,2 1,4 4,-1 0,1-1,0 0,1 0,-1-1,1 0,1-1,-1 0,1-1,0 0,8 1,-8-3,0-1,-1 0,1-1,0 0,-1-1,1 0,0-1,-1 0,1-1,-1 0,0 0,0-1,0 0,-1-1,1 0,-1-1,0 0,0-1,15-11,-1-2,-1 0,-1-2,-1 0,15-22,-25 31,-1 0,0 0,-1-1,-1 0,0 0,-1-1,-1 0,0 0,-1 0,0-1,-1 1,-1-1,-1 0,0-1,-2 11,-1 0,1 1,-1-1,0 0,-1 1,0 0,0-1,0 1,0 0,-1 0,1 1,-1-1,-1 1,1 0,0 0,-1 0,0 1,0-1,0 1,0 1,-1-1,1 1,-1-1,0 1,1 1,-1-1,0 1,0 0,0 1,0-1,0 1,0 1,0-1,0 1,0 0,0 0,1 0,-1 1,0 0,1 0,-1 1,-64 33,40-16</inkml:trace>
  <inkml:trace contextRef="#ctx0" brushRef="#br0" timeOffset="936.939">899 504,'5'24,"2"18,-1 6,4 0,0-4,-2-4,-2-4,-2-8</inkml:trace>
  <inkml:trace contextRef="#ctx0" brushRef="#br0" timeOffset="1648.695">1352 391,'-37'122,"4"1,30-114,0 0,1 0,0 1,0-1,1 0,0 1,0-1,1 1,1-1,-1 0,2 6,-1-15,-1 1,0-1,0 1,0 0,1-1,-1 1,0-1,1 1,-1 0,0-1,1 1,-1-1,1 0,-1 1,1-1,-1 1,1-1,-1 0,1 1,-1-1,1 0,0 1,-1-1,1 0,-1 0,1 0,0 0,-1 1,1-1,0 0,-1 0,1 0,0 0,-1-1,1 1,0 0,-1 0,1 0,-1 0,1-1,0 1,-1 0,1-1,-1 1,1 0,-1-1,1 1,-1-1,1 1,-1 0,1-1,-1 1,0-1,1 0,-1 1,0-1,1 1,-1-1,0 0,30-39,-27 36,96-186,-21 16,-78 174,0 0,0 1,0-1,0 0,0 1,0-1,0 0,-1 1,2-1,-1 0,0 0,0 1,0-1,0 0,0 1,0-1,0 0,0 0,0 1,0-1,1 0,-1 1,0-1,0 0,0 0,1 0,-1 1,0-1,0 0,0 0,1 0,-1 1,0-1,0 0,1 0,-1 0,0 0,1 0,-1 0,0 0,0 0,1 0,-1 0,0 0,1 0,-1 0,0 0,1 0,-1 0,0 0,0 0,1 0,-1 0,0 0,1 0,-1 0,0-1,0 1,1 0,-1 0,0 0,0-1,1 1,1 30,-2-30,-1 53,-1-40,1-1,0 1,1-1,1 1,0-1,1 1,0-1,1 0,0 1,1-2,0 1,1 0,0-1,2 1,-5-6,2-1,-1 1,1-1,0 0,0 0,0-1,0 1,1-1,0 0,0 0,0-1,0 1,1-1,-1 0,1-1,0 1,0-1,0 0,0-1,0 1,0-1,1 0,-1-1,0 0,0 0,1 0,-1-1,0 1,0-2,1 1,-1-1,0 0,0 0,-1 0,1-1,0 0,-1 0,0 0,1-1,-1 0,2-2,0-6,-1-1,0 0,0 0,-1-1,-1 1,-1-1,0 0,0 0,-1 0,-1-8,2-223,-3 233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5.2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1,'0'17,"-23"121,-49 134,71-269,-2 4,0 1,1-1,0 1,0 0,1-1,0 1,0 0,1 0,0 0,0 0,1 0,0 1,26 9,-9-18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7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25 145,'19'-17,"1"1,0 1,1 0,0 2,2 0,-1 2,1 0,1 2,6-2,60-2,-88 12,0 1,0 0,0 0,0 0,0 1,-1-1,1 0,0 1,0-1,-1 1,1-1,0 1,0 0,-1 0,1 0,-1 0,1 0,-1 0,1 0,-1 1,0-1,0 0,1 1,-1-1,0 1,0 0,-1-1,1 1,0 0,0-1,-1 1,1 0,-1 0,1-1,-1 1,0 0,0 0,0 0,0 0,0-1,0 1,-1 0,1 0,0 0,-1 1,-4 8,1-1,-1 0,-1 0,0 0,0-1,-1 1,-1-1,1-1,-1 0,0 0,-4 2,-140 118,150-127,1 0,-1 1,0-1,1 1,-1 0,1 0,0-1,-1 1,1 0,0 0,0 0,0 0,0 0,1 1,-1-1,0 0,1 0,0 0,-1 1,1-1,0 0,0 1,0-1,1 0,-1 0,1 1,-1-1,1 0,0 0,-1 0,1 0,0 0,0 0,1 0,-1 0,0 0,1 0,-1-1,1 1,-1 0,1-1,0 0,0 1,0-1,0 0,0 0,0 0,0 0,0 0,0 0,0-1,1 1,24 8,94 42,-118-50,0 1,0 1,0-1,0 0,-1 1,1-1,0 1,-1 0,0-1,0 1,0 1,0-1,0 0,-1 0,1 1,-1-1,0 1,0-1,0 1,-1-1,1 1,-1-1,0 1,0 0,0-1,0 1,0 0,-1-1,0 1,0-1,0 1,-1 1,-5 8,-1 0,0-1,-1 1,-1-2,0 0,0 0,-1-1,0 0,-1 0,0-2,-1 1,0-2,0 1,0-2,-1 0,0-1,-14 4,23-7,1 0,-1-1,0 1,0-1,1 0,-1 0,0-1,0 1,0-1,0 0,0-1,1 1,-1-1,0 0,0 0,0 0,1-1,-1 0,1 0,-1 0,1 0,0-1,0 1,0-1,0 0,-2-3,-6-12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7.8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1 283,'43'-5,"29"-6,6-1,-4 1,-10 2,-12 4,-10 1,-6 3,-6 0,-2 1,-2 1,0-1,-5 1</inkml:trace>
  <inkml:trace contextRef="#ctx0" brushRef="#br0" timeOffset="248.655">29 452,'39'0,"36"0,15-5,-3-1,-6 0,-13 1,-13 2,-11-5,-8 1,-10 0</inkml:trace>
  <inkml:trace contextRef="#ctx0" brushRef="#br0" timeOffset="633.26">481 1,'40'39,"-15"-24,1-1,1-1,1-2,-1 0,2-2,15 2,-20-5,1 0,-1 2,0 1,0 1,-1 1,-1 0,0 2,-1 1,7 6,-24-17,0 0,0 1,0-1,-1 1,0 0,0 0,0 0,0 0,0 0,-1 1,0-1,0 1,0 0,-1-1,1 1,-1 0,0 0,-1 0,1 0,-1 0,0 0,0 0,0 0,-1 0,0 0,0 0,0 0,-1-1,1 1,-1 0,0-1,-1 1,1-1,-1 1,-2 2,-15 15,0 0,-2-1,-1-1,-1-1,0-1,-1-2,-1 0,0-2,-1 0,-1-2,-21 6,-62 33,86-37,6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5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386 170,'-32'1,"1"2,0 1,0 2,0 0,1 2,0 2,0 1,1 1,0 1,-22 15,49-28,1 1,-1-1,0 1,1 0,-1 0,1-1,-1 1,1 0,-1 0,1 1,0-1,0 0,-1 0,1 1,0-1,0 0,0 1,1-1,-1 1,0 0,0-1,1 1,-1-1,1 1,-1 0,1 0,0-1,0 1,0 0,0 0,0-1,0 1,0 0,1-1,-1 1,0 0,1-1,0 1,-1 0,1-1,0 1,0-1,0 1,0-1,0 1,0-1,0 0,0 0,1 1,-1-1,0 0,1 0,-1 0,1-1,-1 1,1 0,-1 0,1-1,1 1,45 14,-45-16,0 1,0 0,0 0,0 1,0-1,0 1,0-1,0 1,0 0,0 0,-1 0,1 0,0 1,-1-1,1 1,-1 0,1 0,-1 0,0 0,0 0,0 0,0 0,0 1,0-1,0 1,-1-1,0 1,1 0,-1 0,0 0,0-1,-1 1,1 0,0 3,-2 2,-1 0,1-1,-1 1,-1-1,0 0,0 0,0 0,-1 0,0 0,0-1,-1 1,0-1,0 0,0-1,-1 1,-4 3,4-4,-1 1,1 1,1-1,-1 1,1 0,0 0,1 1,0-1,0 1,0 0,1 0,0 0,0 6,2-12,1 0,0 0,0 0,0 0,0 1,0-1,0 0,1 0,-1 0,1 0,0 0,-1 0,1-1,0 1,0 0,0 0,0 0,0-1,1 1,-1 0,0-1,1 1,0-1,-1 0,1 0,0 1,-1-1,1 0,0 0,0-1,0 1,0 0,0-1,0 1,0-1,0 1,81 4,-74-5,49-7,-32 0</inkml:trace>
  <inkml:trace contextRef="#ctx0" brushRef="#br0" timeOffset="381.539">187 1,'-7'99,"4"1,9 77,-1 15,-33 3,16-65,-1-60,10-49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4:2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621 173,'-1'537,"-9"-414,-5-2,-19 64,20-112,-10 40,18-96</inkml:trace>
  <inkml:trace contextRef="#ctx0" brushRef="#br0" timeOffset="260.604">0 259,'53'-15,"60"-14,26-6,8 1,-6 3,-13 1,-14 7,-12 1,-13 5,-13 6,-9 4,-12 3,-10 3,-8 1,-10 6,-5 1,-6 5,-6 0</inkml:trace>
  <inkml:trace contextRef="#ctx0" brushRef="#br0" timeOffset="588.69">1130 710,'-28'37,"2"1,1 1,2 1,2 1,-10 30,7 17,24-85,0 0,0 0,-1 0,2 0,-1 0,0-1,1 1,-1 0,1 0,0 0,0-1,0 1,0 0,0-1,1 1,-1-1,1 1,-1-1,1 0,0 0,0 0,0 0,0 0,1 0,-1 0,0-1,1 1,-1-1,2 1,11 2,0-1,1-1,-1 0,0-1,0-1,1 0,-1-1,0-1,1 0,-1-1,0 0,-1-2,12-4,-5 2,0-1,-1-1,0-1,0-1,-1-1,-1 0,0-2,0 0,-2-1,0 0,0-1,-2-1,0-1,11-17,-22 29,0-1,0 1,-1 0,0-1,0 1,-1-1,0 0,0 0,0 1,-1-1,0 0,0 0,-1 0,0 1,0-1,0 0,-1 1,0-1,-1 1,1 0,-1-1,0 1,-1 0,1 1,-1-1,0 1,-1-1,1 1,-1 1,0-1,0 1,-1 0,1 0,-1 0,0 1,0-1,-2 1,-4-3,1 0,-1 1,-1 0,1 1,-1 0,1 1,-1 1,0 0,0 0,0 2,-1-1,1 2,0 0,0 0,0 1,0 1,1 0,-1 1,1 0,-1 1,1 0,1 1,-5 3,-6 7</inkml:trace>
  <inkml:trace contextRef="#ctx0" brushRef="#br0" timeOffset="975.343">1975 710,'-31'26,"1"1,1 1,1 2,2 1,1 1,1 1,2 1,-9 21,-7 47,37-99,1 0,-1 0,1 0,0 0,0 0,0 0,1-1,-1 1,1 0,-1 0,1 0,0 0,0-1,1 1,-1 0,0-1,1 1,-1-1,1 0,0 1,0-1,0 0,0 0,0 0,1 0,-1-1,0 1,1-1,-1 1,1-1,0 0,-1 0,1 0,3 1,7 1,0-1,0 0,1 0,-1-2,1 1,-1-2,1 0,-1 0,1-2,-1 1,0-2,0 0,0 0,-1-1,0-1,0 0,0 0,0-1,0-1,13-10,0-1,-1-1,-1-1,-1-1,0-1,-2 0,14-22,-5 8,-2-1,-1-2,-2 0,-2-2,-2 0,-1-1,-3-1,-1-1,-3 0,-1-1,4-40,-15 78,1-1,-1 0,-1 1,1-1,-1 1,-1-1,0 1,0 0,-1 0,0 0,0 0,0 0,-1 0,-1 1,1 0,-1 0,0 0,-1 0,0 1,0 0,0 0,-1 1,1 0,-1 0,-1 0,1 1,-1 0,1 0,-1 1,0 0,-1 0,1 1,0 0,-1 1,1 0,-3 0,-2 1,0 1,0 1,1 0,-1 1,0 0,1 1,0 0,0 1,0 1,1-1,0 2,0 0,0 0,1 1,0 0,0 1,-5 6,-8 10,1 1,1 1,2 0,0 2,2 0,-1 6,-57 156,64-143</inkml:trace>
  <inkml:trace contextRef="#ctx0" brushRef="#br0" timeOffset="2164.821">2653 766,'-14'-2,"0"1,0 0,-1 1,1 1,0 0,0 1,0 0,0 1,1 1,-1 0,1 1,0 0,0 1,0 1,1 0,0 0,0 2,1-1,0 1,1 1,0 0,-4 5,1-1,0 1,1 0,0 0,2 1,0 0,0 1,2 1,0-1,1 1,1 0,0 1,2-1,0 1,1 0,1 0,0 13,2-27,1 0,0 0,0 0,0 0,0-1,1 1,0 0,0-1,0 1,1-1,-1 1,1-1,0 0,0 0,1 0,-1-1,1 1,0-1,0 0,0 0,0 0,0-1,1 1,-1-1,1 0,0 0,-1-1,1 1,0-1,0 0,0 0,0-1,0 0,0 1,0-2,0 1,0-1,0 1,0-1,0-1,0 1,0-1,-1 0,22-9,-2-2,0-1,0-1,-2-1,0 0,0-2,-2-1,0 0,-1-2,-2 0,0-1,-1-1,8-16,6 0,-3-2,-1-2,-2 0,-2-1,-1-3,-109 273,83-113,5-109,1 0,-1 0,1 0,0 0,1 0,-1 0,1 0,-1 0,1-1,0 1,1 0,-1-1,1 0,-1 1,1-1,0 0,0-1,0 1,1 0,-1-1,0 0,1 0,0 0,0 0,2 1,3-3,0-1,1 0,-1 0,0-1,0 0,0 0,0-1,-1 0,1-1,-1 0,1 0,-1-1,-1 0,1 0,-1-1,1 0,-2 0,1-1,-1 0,0 0,0 0,-1-1,4-7,22-26,-1-2,-3-1,-2-1,12-30,-22 55,-9 29,-5 42,-1-43,-1 21,0-20,0 0,1 0,0 1,0-1,1 0,0 0,1 0,0 0,0 0,1 0,3 6,-6-14,1 1,0-1,0 0,0 0,-1 1,1-1,1 0,-1 0,0 0,0 0,0 0,0-1,1 1,-1 0,0 0,1-1,-1 1,0-1,1 1,-1-1,1 0,-1 0,1 1,-1-1,1 0,-1 0,1 0,-1-1,1 1,-1 0,0-1,1 1,-1 0,1-1,-1 0,0 1,1-1,-1 0,0 0,0 1,0-1,1 0,-1 0,0 0,1-2,43-53,-21 11,-3-2,-2 0,14-50,-33 97,0 0,1 1,-1-1,0 0,0 1,1-1,-1 0,0 0,0 1,1-1,-1 0,0 0,1 0,-1 1,1-1,-1 0,0 0,1 0,-1 0,0 0,1 0,-1 0,1 0,-1 0,0 0,1 0,-1 0,1 0,-1 0,0 0,1 0,-1 0,1 0,-1-1,0 1,1 0,-1 0,0 0,1-1,-1 1,0 0,0 0,1-1,-1 1,0 0,0-1,1 1,-1 0,0-1,0 1,0 0,0-1,1 1,-1-1,0 1,0 0,0-1,0 1,0-1,0 1,10 36,-9-35,21 151,7 20,-7 2,-7 0,-9 161,-5-307,-2-1,0 1,-2-1,-2 1,0-1,-2 0,0-1,-2 0,-1 0,-1-1,-2 0,0-1,-1 0,-2-1,0-1,-1 0,-2-1,0-1,-1-1,0-1,-2-1,-14 9,33-24,0 0,0 0,0-1,0 1,-1-1,1 1,0-1,-1 0,1-1,0 1,-1-1,1 1,-1-1,1 0,-1 0,1 0,-1-1,1 1,-1-1,1 0,0 0,-1 0,1 0,0-1,0 0,0 1,0-1,0 0,0 0,0 0,1-1,-1 1,1-1,0 1,-1-1,1 0,1 0,-1 0,0 0,0-2,-4-15,2-1,0 0,2 0,0 0,1-1,1 1,1 0,1 0,1 0,1 0,0 0,2 1,0-1,7-12,2-18,9-27,5 1,2 2,4 1,3 1,-17 36</inkml:trace>
  <inkml:trace contextRef="#ctx0" brushRef="#br0" timeOffset="2983.33">1891 540,'17'56,"18"126,-33-169,0 0,2-1,0 1,0-1,1 0,0 0,1 0,1-1,0 1,0-2,1 1,1-1,0 0,0-1,0 0,1 0,1-1,0-1,0 0,0 0,1-1,-1 0,2-1,1 0,14-1,-3-2</inkml:trace>
  <inkml:trace contextRef="#ctx0" brushRef="#br0" timeOffset="4233.714">4628 343,'4'6,"0"1,-1 0,0 0,-1 0,1 0,-1 1,-1-1,1 0,-1 1,0 0,-1-1,0 1,-1 2,-21 189,-10 61,32-244,12 64,-6-75</inkml:trace>
  <inkml:trace contextRef="#ctx0" brushRef="#br0" timeOffset="4581.647">5249 259,'-27'22,"1"1,1 2,2 1,0 0,-17 28,38-52,0-1,1 1,-1-1,1 1,-1 0,1 0,-1-1,1 1,0 0,0 0,0 0,0 0,1 1,-1-1,0 0,1 0,0 0,-1 1,1-1,0 0,0 0,0 1,0-1,1 0,-1 0,1 0,-1 1,1-1,0 0,0 0,0 0,0 0,0 0,0 0,0 0,1-1,-1 1,1 0,-1-1,1 1,0-1,0 1,0-1,-1 0,1 0,0 0,3 1,104 19,-100-22,0 1,0 0,0 0,0 1,0 1,-1-1,1 1,0 1,-1-1,1 1,-1 1,0 0,0 0,0 0,-1 1,0 1,0-1,0 1,0 0,-1 0,0 1,0 0,-1 0,0 0,4 8,-7-8,0 0,0 1,-1-1,0 1,0-1,0 1,-1 0,0-1,-1 1,0 0,0-1,-1 1,0-1,0 0,0 1,-1-1,0 0,-1 0,1-1,-1 1,-1-1,-2 4,-9 10,-1-1,0 0,-1-2,-1 0,0-1,-9 4,-18 4,29-21</inkml:trace>
  <inkml:trace contextRef="#ctx0" brushRef="#br0" timeOffset="4828.344">5249 230,'39'-15,"21"-4,7 1,-5 4,-7 3,-8 9,-8 5,-10 2</inkml:trace>
  <inkml:trace contextRef="#ctx0" brushRef="#br0" timeOffset="5084.045">5786 879,'24'20,"12"5,1 0</inkml:trace>
  <inkml:trace contextRef="#ctx0" brushRef="#br0" timeOffset="5581.181">6463 230,'11'-1,"-1"0,1 1,0 1,-1-1,1 2,-1-1,1 2,-1-1,0 2,1-1,-2 1,1 1,0-1,-1 2,0-1,0 1,-1 1,1 0,-1 0,-1 0,2 3,-8-4,1 1,-1-1,-1 1,1-1,-1 1,0 0,-1-1,1 1,-1-1,-1 1,1-1,-1 1,0-1,-1 0,1 0,-1 0,0 0,-1 0,0-1,1 1,-2-1,1 0,-1 0,1-1,-1 1,-1-1,1 0,-3 1,-1 4,-46 44,33-33,-1 1,2 1,1 2,1-1,1 2,-4 10,19-31,1 0,0-1,0 1,0 1,0-1,1 0,0 0,0 1,0-1,0 0,1 1,0-1,0 1,0-1,0 1,1-1,-1 1,1-1,0 0,1 1,-1-1,1 0,-1 0,1 0,1 0,-1 0,1-1,-1 1,1-1,0 1,0-1,0 0,1 0,-1 0,1-1,0 1,-1-1,1 0,0 0,1 0,-1 0,0-1,0 0,18 4,0 0,0-2,0-1,0 0,0-2,1 0,18-4,25 1,35-9,-83 6</inkml:trace>
  <inkml:trace contextRef="#ctx0" brushRef="#br0" timeOffset="6186.604">7733 372,'22'-30,"-48"32,-138 81,60-37,104-45,0 1,0-1,0 1,1-1,-1 0,0 1,1-1,-1 0,1 0,0 1,-1-1,1 0,0 0,0 0,0 0,-1 0,1 0,0 0,0 0,1 0,-1 0,0 0,0-1,0 1,0-1,1 1,-1-1,0 1,1-1,-1 1,0-1,1 0,-1 0,0 0,1 0,-1 0,1 0,-1 0,1 0,34 5,-31-5,1 0,-1 0,1 1,0 0,-1 0,1 0,-1 1,0-1,1 1,-1 1,0-1,0 1,-1 0,1 0,0 0,-1 0,0 1,0 0,2 2,-6-1,0 0,0 0,-1 0,1 0,-1-1,0 1,-1 0,1 0,-1 0,0-1,0 1,0-1,-1 0,1 1,-1-1,0 0,-1-1,1 1,-1-1,1 1,-2-1,0 3,-130 118,132-122,0-1,0 1,0-1,1 1,-1 0,1 0,-1 1,1-1,0 0,0 1,0-1,0 1,0 0,1 0,-1 0,1 0,0 0,-1 0,2 0,-1 0,0 0,0 0,1 1,0-1,0 0,0 0,0 1,0-1,1 0,-1 0,1 0,0 0,0 1,0-1,0 0,1 0,-1-1,1 1,-1 0,1 0,10 3,-1 1,1-2,0 0,0 0,0-1,1 0,0-1,0-1,-1 0,1-1,0 0,6-1,70-26,-75 16</inkml:trace>
  <inkml:trace contextRef="#ctx0" brushRef="#br0" timeOffset="6430.365">7648 118,'-14'48,"-10"44,-1 17,5-1,5-9,5-12,9-12,5-8,1-11,1-5,3-7,1-6,-2 1,3-3,-1-2,-2-1,-2-8</inkml:trace>
  <inkml:trace contextRef="#ctx0" brushRef="#br0" timeOffset="6955.939">8495 146,'-10'43,"-7"38,-2 15,4-4,3-7,4-15,4-9,2-10,1-8,1-8,1-5,0-2,0-1,-1-6</inkml:trace>
  <inkml:trace contextRef="#ctx0" brushRef="#br0" timeOffset="7284.245">9031 202,'-28'20,"-15"9,1 1,2 3,1 1,-4 8,-4 31,47-71,-1 0,1-1,-1 1,1 0,0 0,-1-1,1 1,0 0,0 0,1-1,-1 1,0 0,0 0,1-1,-1 1,1 0,0-1,-1 1,1 0,0-1,0 1,0-1,0 1,0-1,0 0,1 1,-1-1,0 0,1 0,-1 0,1 0,-1 0,1 0,-1 0,1-1,-1 1,1 0,0-1,0 0,-1 1,1-1,0 0,0 0,-1 0,2 0,102 2,-93-4,0 0,0 2,0-1,1 2,-1-1,0 2,0 0,0 0,0 1,-1 0,1 1,-1 0,0 1,7 4,-15-7,0 1,0-1,0 1,0 0,0-1,0 1,-1 0,0 1,1-1,-1 0,-1 1,1-1,0 1,-1 0,0-1,1 1,-2 0,1 0,0 0,-1 0,1 0,-1-1,-1 1,1 0,0 0,-1 0,0 0,0 0,0 0,0-1,0 1,-1 0,0-1,0 1,0-1,0 1,-6 8,0 0,-1-1,0 1,-1-2,0 1,0-1,-1-1,-1 0,-4 2,-89 38,87-48</inkml:trace>
  <inkml:trace contextRef="#ctx0" brushRef="#br0" timeOffset="7531.942">8891 202,'38'-24,"27"-13,8 0,-4 7,-10 7,-9 9,-8 6,-8 5,-3 7,-8 8,-3 2,-4 4,-6-2</inkml:trace>
  <inkml:trace contextRef="#ctx0" brushRef="#br0" timeOffset="7714.585">9652 682,'-9'24,"1"8,2-2</inkml:trace>
  <inkml:trace contextRef="#ctx0" brushRef="#br0" timeOffset="8161.403">9906 202,'281'-50,"-196"59,-83-8,0-1,0 1,0 0,0 0,0 0,0 1,0-1,0 0,-1 1,1-1,-1 1,1-1,-1 1,0 0,1 0,-1 0,0 0,0-1,0 2,0-1,-1 0,1 0,-1 0,1 0,-1 0,0 0,1 1,-1-1,0 0,0 0,-1 0,1 0,0 1,-1-1,0 0,0 1,-4 11,-1-1,0 0,-1 0,0-1,-1 0,0 0,-1-1,0 0,-1-1,0 1,-1-2,-8 6,-7 9,23-22,1-1,-1 1,1-1,0 1,0 0,0 0,0 0,0 0,0 1,0-1,1 0,-1 1,1-1,0 1,0 0,0-1,0 1,0 0,0-1,1 1,-1 0,1 0,0 0,0 0,0-1,0 1,1 0,-1 0,1 0,-1-1,1 1,0 0,0 0,0-1,1 1,-1-1,1 1,-1-1,1 0,0 0,0 1,0-1,0 0,0-1,1 2,67 30,-64-32,0 0,0 1,1 0,-1 0,0 0,0 1,-1 0,1 0,-1 0,1 1,-1 0,0 0,0 0,-1 1,1-1,-1 1,0 0,0 0,-1 1,1-1,-1 1,-1 0,1 0,-1 0,0 0,0 0,0 0,-1 1,0 1,-3 2,0 0,-1 0,-1 0,1 0,-2 0,1-1,-1 0,-1 0,1 0,-1 0,-1-1,0 0,0 0,-1-1,1 0,-2-1,1 1,-1-1,0-1,0 0,-5 2,-7 3</inkml:trace>
  <inkml:trace contextRef="#ctx0" brushRef="#br0" timeOffset="11955.114">170 1811,'96'-12,"2"5,-1 5,1 3,17 6,75 5,97-10,-174-3,388-31,-202 8,222-5,53 3,901-51,227-28,-663 49,707-30,-869 31,-64 36,-766 19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2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0 229,'0'-16,"11"-55,16 97,0 27,-3 1,-1 1,-3 1,10 48,38 203,-37-247,-30-60,0 0,0 0,-1 0,1 0,0-1,0 1,0 0,0-1,0 1,0-1,-1 1,1-1,0 1,0-1,-1 0,1 1,0-1,-1 0,1 0,-1 1,1-1,-1 0,1 0,-1 0,1 0,-1 1,0-1,0 0,1 0,-1 0,0 0,0 0,0 0,0 0,0 0,0 0,0 0,0 0,1-3,107-476,-72 301,-10 23,-25 144</inkml:trace>
  <inkml:trace contextRef="#ctx0" brushRef="#br0" timeOffset="347.207">508 737,'0'9,"0"14,0 6,0 5,0 0,0-1,0-1,0 0,5-7,2-12,-1-8</inkml:trace>
  <inkml:trace contextRef="#ctx0" brushRef="#br0" timeOffset="848.334">480 567,'201'23,"-196"-21,0 1,0-1,0 1,0 0,0 0,-1 1,0-1,1 1,-1 0,0 0,-1 1,1-1,-1 1,0 0,0-1,0 1,-1 1,0-1,0 0,0 1,0-1,-1 1,0-1,0 1,-1-1,0 1,0 0,0-1,0 1,-1 0,0-1,0 1,0-1,-1 1,0-1,0 0,0 1,-1-1,0 0,0-1,0 1,-1 0,-1 1,-6 10,9-15,0 1,0-1,0 0,0 1,0-1,1 1,-1-1,1 1,-1 0,1 0,0-1,-1 1,1 0,0 0,0 0,0 1,1-1,-1 0,1 0,-1 0,1 1,-1-1,1 0,0 0,0 1,0-1,1 0,-1 0,0 1,1-1,-1 0,1 0,0 0,0 0,0 0,0 0,0 0,0 0,1 0,-1 0,1 0,-1-1,1 1,0 0,108 27,-109-28,0 0,0 0,0 0,0 0,0 0,0 0,0 0,-1 1,1-1,0 0,-1 0,1 1,-1-1,1 0,-1 1,0-1,0 1,1-1,-1 0,0 1,0-1,0 1,-1-1,1 0,0 1,0-1,-1 0,1 1,-1-1,1 0,-1 1,0-1,1 0,-1 0,0 0,0 0,0 0,0 0,0 0,0 0,-1 1,-47 41,46-41,-4 4,0-1,-1 1,0-1,0-1,-1 0,1 0,-1 0,0-1,0-1,0 0,0 0,0 0,-1-1,1 0,0-1,-1 0,1-1,0 0,-1 0,1-1,0 0,0-1,0 0,1 0,-1-1,1 0,-1 0,-1-2,-8-13</inkml:trace>
  <inkml:trace contextRef="#ctx0" brushRef="#br0" timeOffset="1829.88">594 624,'-5'0,"-7"0,-5 0,-5 0,-4 0,3 5,0 1,0 0,8-1,7 4,9-1,5 4,1 5,-5 3,-3 5,-2-4</inkml:trace>
  <inkml:trace contextRef="#ctx0" brushRef="#br0" timeOffset="2367.172">678 878,'-5'0,"-6"0,-6 0,-1 4,-1 3,-3-1,-2-1,3 3,5 1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3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1 373,'36'-16,"0"1,2 2,-1 2,1 1,1 2,0 2,0 1,31 1,61-19,-130 21,-1 0,0 1,1-1,-1 0,0 0,0 1,0-1,0 0,0 1,-1-1,1 0,-1 0,1 1,-1-1,1 1,-1-1,0 0,0 1,0 0,0-1,0 1,0-1,0 1,0 0,0 0,-1 0,1 0,0 0,-1 0,1 0,-1 0,1 0,-1 0,0 1,1-1,-2 1,-31-22,0-2,2-1,1-1,1-2,1-1,-6-10,22 21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1:14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10 137,'-5'-10,"1"0,4 18,81 173,-2 7,-48-75,-4-40,-12-104,-1-142,65-83,-6 42,-72 208,-7 11</inkml:trace>
  <inkml:trace contextRef="#ctx0" brushRef="#br0" timeOffset="1086.628">490 476,'-96'215,"72"-161,48-116,2 2,3 0,2 2,13-16,-25 65,-11 36,-5-13,4 13,2 0,0-1,2 0,1-1,1 0,1-1,1 0,2 0,-82-56,54 26,0 0,-1 1,0 0,0 1,0 0,-1 1,1 1,-1 0,0 0,1 1,-1 1,0 0,0 1,1 1,-13 2,3 2,3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41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1 985,'0'-5,"5"-1,6 0,6-4,6 0,2 2,3 2,1 2,1 1,-1 2,0 1,0 0,0 1,-1-1,-4 1</inkml:trace>
  <inkml:trace contextRef="#ctx0" brushRef="#br0" timeOffset="376.353">1 1239,'5'0,"6"0,6 0,6 0,2 0,3 0,1 0,1 0,-6-5,-1-1,0 0,1 1,-4 1</inkml:trace>
  <inkml:trace contextRef="#ctx0" brushRef="#br0" timeOffset="85871.368">1017 731,'8'-1,"0"1,-1-2,0 1,1-1,-1 0,0 0,0-1,0 0,0 0,0-1,-1 0,1 0,-1 0,0-1,0 0,-1 0,0 0,0-1,0 0,0 0,2-4,72-151,-66 128,15-30,44-138,-62 161,-6 29,0-1,-1 0,-1 1,0-1,-1 0,0 0,-1 0,0 0,-1-7,1 18,0 0,0 0,0 0,0 0,0 0,0 0,-1 0,1 1,0-1,0 0,-1 0,1 0,0 0,-1 0,1 1,-1-1,1 0,-1 0,0 0,1 1,-1-1,0 1,1-1,-1 0,0 1,0-1,0 1,1-1,-1 1,0 0,0-1,0 1,0 0,0 0,0 0,0-1,0 1,0 0,1 0,-1 0,0 1,0-1,0 0,0 0,0 0,0 1,0-1,0 0,0 1,1-1,-1 1,0-1,0 1,1-1,-1 1,0 0,-37 42,24-19,1 1,2 0,0 1,1 1,2-1,1 1,1 1,1-1,2 1,0 0,2 0,1 0,2 0,-2-19,1 0,0-1,1 1,0-1,0 1,1-1,0 0,0 0,1 0,0 0,1 0,-1-1,1 0,1 0,0-1,0 1,0-1,0 0,1-1,0 1,0-1,1-1,-1 0,1 0,0 0,0-1,0 0,1 0,-1-1,1 0,-1-1,1 0,0 0,-1-1,1 0,0 0,3-2,24-22,-29 12</inkml:trace>
  <inkml:trace contextRef="#ctx0" brushRef="#br0" timeOffset="86425.69">1695 82,'-1'0,"1"-1,0 1,-1 0,1-1,-1 1,1 0,-1-1,1 1,-1 0,1 0,-1 0,0-1,1 1,-1 0,1 0,-1 0,1 0,-1 0,0 0,1 0,-1 0,1 0,-1 0,1 0,-1 1,1-1,-1 0,1 0,-1 0,0 1,1-1,0 0,-1 1,1-1,-1 0,1 1,-1-1,1 1,0-1,-1 1,1-1,0 1,-1-1,1 1,0-1,0 1,0-1,-1 1,1-1,0 1,0-1,0 1,0 0,0-1,0 1,0-1,0 1,0-1,0 2,-5 38,5-39,24 171,7 27,-31-192,0-1,1 1,-1-1,1 1,1-1,-1 1,1-1,0 1,0-1,1 0,0 0,0 0,1 0,-4-6,1 1,0 0,-1-1,1 1,-1-1,1 0,0 1,-1-1,1 1,0-1,0 0,-1 0,1 1,0-1,0 0,-1 0,1 0,0 0,0 0,0 0,-1 0,1 0,0 0,0 0,0-1,-1 1,1 0,0 0,-1-1,1 1,0 0,0-1,-1 1,1-1,-1 1,1-1,0 1,-1-1,1 0,-1 1,1-1,-1 0,0 1,1-1,-1 0,0 1,1-1,-1 0,0 0,20-43,-19 41,104-347,-74 223,-25 109</inkml:trace>
  <inkml:trace contextRef="#ctx0" brushRef="#br0" timeOffset="87122.662">2118 393,'-18'20,"0"2,2 0,0 2,2-1,0 2,2 0,0 0,-6 25,18-33,8-22,8-33,3 0,0 1,3 1,1 1,1 2,2 0,20-19,-46 51,1 0,-1 0,1 1,-1-1,1 0,0 0,-1 0,1 0,0 1,0-1,0 0,-1 1,1-1,0 1,0-1,0 1,0-1,0 1,0 0,0-1,0 1,0 0,0 0,0 0,0-1,0 1,0 0,0 1,0-1,0 0,0 0,0 0,0 1,0-1,0 0,0 1,0-1,0 1,0-1,0 1,0-1,0 1,-1 0,1 0,0-1,0 1,-1 0,1 0,-1 0,1 0,-1-1,1 1,-1 0,1 1,48 173,-5-78,-44-96,0-1,1 1,-1-1,0 1,0-1,1 1,-1-1,0 1,0-1,0 1,0-1,0 1,0-1,0 1,0-1,0 1,0 0,0-1,0 1,0-1,0 1,0-1,0 1,-1-1,1 1,0-1,0 1,-1-1,1 1,0-1,-1 0,1 1,-1-1,1 1,0-1,-1 0,1 1,-1-1,1 0,-1 0,1 1,-1-1,1 0,-1 0,1 0,-1 0,1 1,-1-1,0 0,1 0,-1 0,1 0,-1 0,1 0,-1-1,1 1,-1 0,1 0,-1 0,1 0,-1-1,1 1,-1 0,1-1,-1 1,1 0,-1-1,1 1,-55-16,43 12,-151-29,145 27</inkml:trace>
  <inkml:trace contextRef="#ctx0" brushRef="#br0" timeOffset="88392.771">791 957,'43'-10,"1"1,-1 2,1 3,0 1,1 2,37 5,-1-3,-29 0,149-13,-149 4,1 2,-1 3,1 1,9 4,-23-2,130-26,170-33,-86 59,-199-12,29 2,-67 15</inkml:trace>
  <inkml:trace contextRef="#ctx0" brushRef="#br0" timeOffset="90223.271">707 1747,'42'-38,"-2"-3,-1-1,-3-1,-1-2,-2-2,-3-1,-1-2,9-25,-35 69,0-1,0 1,-1-1,0 1,0-1,0 0,-1 0,0 0,-1 1,1-1,-1 0,-1 0,1 0,-1 0,-1 0,1 0,-1 0,0 1,0-1,-1 1,0-1,1 6,1 0,0 0,-1 0,1 1,-1-1,1 0,-1 1,1-1,-1 1,1 0,-1-1,0 1,1 0,-1 0,1 0,-1 0,0 0,1 1,-1-1,1 0,-1 1,0-1,1 1,-1-1,1 1,0 0,-1 0,1 0,-1 0,1 0,0 0,0 0,0 0,0 0,0 0,0 1,0-1,0 0,-37 53,28-34,1 1,0-1,2 1,0 1,1 0,1 0,2 0,0 0,1 0,1 1,1-1,1 1,1-1,1 0,1 1,2 0,-2-9,1 0,0-1,1 0,0 0,2 0,-1-1,1 0,1 0,0-1,1 0,1 0,4 1</inkml:trace>
  <inkml:trace contextRef="#ctx0" brushRef="#br0" timeOffset="90606.692">1328 1493,'-19'19,"-7"16,2 7,4 1,6-2,10-3,6-3,7-8,2-3,4-7,0-5</inkml:trace>
  <inkml:trace contextRef="#ctx0" brushRef="#br0" timeOffset="90925.728">1695 1437,'-13'15,"0"1,1 0,1 1,1 0,0 1,1 0,1 0,1 1,1 0,0 1,2-1,0 1,1 0,0 8,3-24,0 1,1-1,0 0,-1 0,1 0,1 0,-1 0,0 0,1 0,0 0,0 0,0-1,1 1,-1-1,1 0,0 0,-1 1,2-2,-1 1,0 0,0-1,1 1,0-1,-1 0,1 0,0-1,0 1,0-1,0 0,0 0,0 0,0 0,0-1,1 1,-1-1,0 0,0-1,1 1,-1-1,0 0,0 0,0 0,0 0,0-1,3-1,6-2,-1 0,-1 0,1-1,-1-1,0 0,0 0,-1-1,0-1,0 1,-1-2,7-8,-12 13,0 0,-1 0,1 0,-1 0,-1 0,1-1,-1 1,0-1,0 0,0 1,-1-1,0 0,0 0,0 0,-1 0,0 0,0 0,-1 0,1 0,-1 0,-1 0,1 0,-1 0,0 0,0 1,-2-2,2 1,-2 0,1 0,-1 0,0 0,0 1,0 0,-1-1,0 2,0-1,0 1,-1-1,0 1,1 1,-1-1,-1 1,1 0,0 1,-5-2,-9 0</inkml:trace>
  <inkml:trace contextRef="#ctx0" brushRef="#br0" timeOffset="91287.608">2202 1380,'-26'22,"0"2,1 0,1 1,2 2,-19 28,39-54,0 1,0-1,1 1,-1 0,1 0,0-1,-1 1,1 0,0 0,0 0,0 0,0 0,1 1,-1-1,0 0,1 0,0 0,-1 1,1-1,0 0,0 1,0-1,1 0,-1 0,0 1,1-1,-1 0,1 0,0 0,0 0,0 0,0 0,0 0,0 0,1 0,-1 0,1 0,-1-1,1 1,0-1,-1 1,1-1,0 0,0 1,0-1,0 0,1 0,35 10,-34-11,-1 0,0 0,1 0,-1 1,1-1,-1 1,1 0,-1 0,0 0,0 0,1 1,-1-1,0 1,0 0,-1 0,1 0,0 0,0 0,-1 1,0-1,1 1,-1-1,0 1,0 0,0 0,-1 0,1 0,-1 0,0 1,0-1,0 0,0 1,0-1,-1 1,1-1,-1 0,0 4,-4 1,0 1,-1-1,0 0,0 0,0-1,-1 1,0-1,-1 0,0-1,0 0,0 0,-1 0,0-1,0 0,0-1,-1 1,1-2,-4 2,3 0,-49 24,33-19</inkml:trace>
  <inkml:trace contextRef="#ctx0" brushRef="#br0" timeOffset="91658.856">2542 1465,'-26'31,"2"2,2 1,1 0,1 2,2 0,2 1,-7 24,22-57,0 0,-1 0,1-1,0 1,1 0,-1 0,1 0,0 0,0 0,0 0,0 0,1 0,0 0,0 0,0 0,0 0,0-1,1 1,-1 0,1-1,0 1,0-1,1 0,-1 0,1 0,0 0,-1 0,1 0,0-1,1 1,-1-1,0 0,1 0,-1 0,1 0,0-1,-1 1,1-1,0 0,0 0,2 0,13-1,0-1,0-1,-1 0,1-1,-1-2,0 1,0-2,-1 0,1-2,-1 1,-1-2,1-1,-6 5,0 0,0 0,-1-1,1-1,-1 0,-1 0,0-1,0 0,0-1,-1 1,0-2,-1 1,0-1,0 0,-1-1,-1 0,0 0,0 0,-1 0,0-1,-1 1,0-1,-1 0,-1 0,0 0,0 0,-1 0,-1 0,0 0,-1-7,0 13,0 0,1 0,-2 1,1-1,-1 0,0 1,0 0,0 0,-1 0,1 0,-1 0,-1 1,1 0,0 0,-1 0,0 0,0 1,0 0,-1 0,1 0,-1 0,1 1,-1 0,0 0,0 1,0 0,0 0,0 0,0 1,0-1,0 2,0-1,0 1,0-1,0 2,0-1,0 1,0 0,1 0,-2 1,-49 29,31-18</inkml:trace>
  <inkml:trace contextRef="#ctx0" brushRef="#br0" timeOffset="91924.83">2400 1775,'11'-12,"0"0,1 1,0 0,1 1,0 0,0 1,1 1,0 0,1 1,0 0,0 1,1 1,12-3,-24 9,0-1,0 1,0-1,0 1,-1 0,1 1,0-1,0 1,-1 0,1 0,-1 0,1 0,-1 0,0 1,0 0,0-1,0 1,0 0,-1 0,1 1,-1-1,39 33,-32-32,0-2,0 1,0-1,0 0,1-1,-1 0,0-1,1 0,-1 0,0-1,1 0,-1-1,0 0,0 0,0-1,0 0,-1-1,1 0,-1 0,3-2,-9 5,20-8</inkml:trace>
  <inkml:trace contextRef="#ctx0" brushRef="#br0" timeOffset="93027.811">1356 1437,'-14'11,"2"0,0 1,0 0,1 1,1 1,0 0,1 0,0 0,1 1,1 1,0-1,1 1,1 0,1 1,0-1,1 1,0 0,2 0,0 0,1 0,0 0,2-1,0 1,1 0,1 2,-4-15,0 1,1 0,0 0,0 0,0 0,1-1,0 1,0-1,0 1,0-1,1 0,-1 0,1 0,0 0,0 0,1 0,-1-1,1 0,0 0,0 0,0 0,0 0,0-1,1 0,-1 0,1 0,-1 0,1-1,0 0,0 0,-1 0,4 0,73-33,-71 23</inkml:trace>
  <inkml:trace contextRef="#ctx0" brushRef="#br0" timeOffset="103908.537">3077 139,'41'75,"-3"1,-4 2,23 77,-38-73,-3 1,-4 1,-4 0,-3 0,-4 1,-4 18,2-46,2-11,-2-1,-2 1,-2-1,-2 0,-2 0,-2-1,-2 0,-2-1,-1-1,-22 39,-24 13,43-69</inkml:trace>
  <inkml:trace contextRef="#ctx0" brushRef="#br0" timeOffset="104745.835">707 82,'-29'40,"3"0,0 2,3 1,2 1,1 0,3 2,2 0,1 1,3 0,1 1,3 0,2 1,2-1,2 7,-11 161,4-143,3 1,3 0,4-1,3 1,2-1,5 0,11 39,-13-79,1 0,1-1,2 0,1-1,2-1,1 0,1-1,1-1,2-1,1-1,1-1,16 13,28 12,-40-32</inkml:trace>
  <inkml:trace contextRef="#ctx0" brushRef="#br0" timeOffset="105775.154">3698 674,'-5'-2,"1"-1,-1 1,0 0,1 1,-1-1,0 1,0 0,0 0,0 1,0-1,-1 1,1 0,0 1,0-1,0 1,0 0,0 0,0 0,0 1,1 0,-1 0,0 0,1 0,-1 1,1 0,0 0,0 0,0 0,0 1,1 0,-1-1,0 3,2-4,-45 68,46-68,1 0,-1 0,1-1,-1 1,1 0,0 0,0 0,0 0,0 0,0 0,0-1,1 1,-1 0,0 0,1 0,0 0,-1-1,1 1,0 0,0-1,0 1,0 0,0-1,0 1,0-1,1 0,-1 1,1-1,-1 0,1 0,-1 0,1 0,-1 0,1 0,0 0,0-1,-1 1,1-1,0 1,0-1,0 0,1 1,30 7,46 18,-77-25,0 1,0-1,-1 1,1-1,0 1,-1 0,1-1,-1 1,0 0,0 0,0 0,0 0,0 0,0 0,0 0,-1 1,1-1,-1 0,1 0,-1 1,0-1,0 0,0 0,0 1,0-1,-1 0,1 0,-1 1,1-1,-1 0,0 0,0 0,0 0,-1 1,-6 9,0 0,0-1,-2-1,1 1,-1-2,-1 1,1-1,-2-1,1 0,-1 0,0-1,-1-1,0 0,0-1,-7 2,-62 21,69-26,17-5</inkml:trace>
  <inkml:trace contextRef="#ctx0" brushRef="#br0" timeOffset="106041.814">3924 900,'-10'34,"-2"11</inkml:trace>
  <inkml:trace contextRef="#ctx0" brushRef="#br0" timeOffset="106275.989">3981 364,'0'0</inkml:trace>
  <inkml:trace contextRef="#ctx0" brushRef="#br0" timeOffset="106611.203">4037 1098,'32'-42,"-2"-2,-2-1,-2-1,12-31,-26 56,-6 29,-5 41,-2-39,0-4,0-1,1 1,0-1,0 1,0-1,0 1,1-1,0 1,0-1,0 1,1-1,0 0,0 0,0 0,0 0,1 0,0 0,0-1,0 1,1-1,-1 0,1 0,0 0,1 0,-1-1,0 0,1 0,0 0,0 0,0-1,0 0,0 0,0 0,0 0,1-1,3 0,-4-1,0 0,0-1,0 1,0-1,0-1,0 1,0-1,-1 0,1 0,0 0,-1 0,0-1,1 0,-1 0,0 0,0 0,-1-1,1 0,-1 1,0-1,0-1,0 1,0 0,-1-1,1 0,4-8,-1 0,-1-1,0 1,0-1,-2 0,0 0,0-1,-1-4,-5-33,-3 33</inkml:trace>
  <inkml:trace contextRef="#ctx0" brushRef="#br0" timeOffset="107016.761">4742 703,'-14'13,"1"0,1 0,0 2,0-1,1 1,1 1,1 0,0 1,1-1,1 2,1-1,0 1,1 0,1 0,1 0,-1 10,4-23,1-1,-1 1,1-1,0 1,1-1,-1 0,1 1,-1-1,1 0,1 0,-1 0,0 0,1-1,0 1,0-1,0 1,0-1,1 0,-1 0,1 0,0-1,0 0,0 1,0-1,0 0,0-1,0 1,3 0,127 16,-122-18,1 0,-1-1,1 0,-1-1,1 0,-1-1,0 0,0-1,0-1,-1 0,1 0,-1-1,-1-1,1 0,-1 0,0-1,0 0,-1-1,0 0,-1 0,0-1,-1 0,0 0,0-1,-1 0,0 0,-1-1,0 0,-1 0,-3 8,-1 0,0-1,1 1,-1 0,-1-1,1 1,-1 0,0 0,1-1,-2 1,1 0,-1 0,1 0,-1 0,0 0,0 1,-1-1,1 1,-1-1,0 1,0 0,0 0,0 0,0 0,-1 1,1-1,-1 1,0 0,0 0,1 0,-1 1,-1-1,1 1,0 0,0 0,0 0,-1 1,1-1,0 1,0 0,-3 1,-93 3,71 3</inkml:trace>
  <inkml:trace contextRef="#ctx0" brushRef="#br0" timeOffset="107282.489">4658 928,'38'10,"18"7,4 2,-3-3,-7-4,-7-4,-6-3,-5-3,-2-2,-2 0,-6 4,-6 1</inkml:trace>
  <inkml:trace contextRef="#ctx0" brushRef="#br0" timeOffset="108246.541">5448 477,'-23'34,"1"2,1 0,2 1,2 2,1-1,2 2,2 0,2 0,-2 17,6-8,2 0,2 0,2 1,3-1,3 13,-7-56,1 1,0 0,1 0,0 0,0 0,0-1,1 1,0 0,0-1,1 0,-1 1,1-1,1 0,-1 0,1-1,0 1,1-1,-1 0,1 0,0 0,5 4,28-16,-21-5</inkml:trace>
  <inkml:trace contextRef="#ctx0" brushRef="#br0" timeOffset="108515.01">5505 985,'38'-5,"13"-1</inkml:trace>
  <inkml:trace contextRef="#ctx0" brushRef="#br0" timeOffset="109280.019">5900 816,'-9'9,"1"0,1 1,0 0,0 1,1-1,1 1,-1 0,2 0,0 1,0-1,1 1,0 0,1 0,0 0,1 9,1-16,0-1,1 0,-1 0,1 0,0 0,0 0,1 0,-1 0,1 0,-1-1,1 1,1-1,-1 1,0-1,1 1,0-1,-1 0,1 0,1-1,-1 1,0-1,1 1,-1-1,1 0,-1 0,1-1,0 1,0-1,0 0,0 0,0 0,0 0,0-1,4 1,2 0,-1-1,1 0,0 0,0-1,-1 0,1-1,-1 0,1-1,-1 1,0-2,0 1,0-1,-1-1,6-3,1-4,-2-1,1 0,-2-1,1-1,-2 0,0 0,6-14,45-56,-62 84,0 0,1 1,-1-1,0 0,1 1,-1-1,0 0,1 0,-1 1,1-1,-1 1,1-1,0 1,-1-1,1 1,0-1,-1 1,1-1,0 1,-1 0,1-1,0 1,0 0,-1 0,1-1,0 1,0 0,-1 0,1 0,0 0,0 0,0 0,-1 0,1 0,0 1,0-1,0 0,-1 0,1 1,0-1,-1 0,1 1,0-1,-1 1,1-1,0 1,-1-1,1 1,-1-1,1 1,-1 0,1-1,-1 1,1 0,-1-1,0 1,1 0,-1 0,0-1,0 1,1 0,-1 0,0-1,0 1,0 0,0 0,5 59,-5-56,8 205,0-163,-2 0,-1 1,-3 0,-2-1,-4 32,3-72,-1 1,1 0,-1 0,-1-1,1 1,-1-1,-1 0,1 0,-1 0,0 0,0 0,0-1,-1 0,0 0,0 0,-1 0,1-1,2-2,0 0,0 0,0 0,1 0,-2-1,1 1,0-1,0 0,0 0,-1 0,1 0,0-1,-1 1,1-1,-1 0,1 0,0 0,-1 0,1-1,-1 0,1 1,0-1,0 0,-1 0,1-1,0 1,0-1,0 0,0 1,1-1,-1-1,0 1,1 0,-1-1,1 1,-20-40,17 21</inkml:trace>
  <inkml:trace contextRef="#ctx0" brushRef="#br0" timeOffset="109698.509">5900 590,'208'-289,"-208"288,0 1,0-1,1 0,-1 0,0 1,0-1,1 0,-1 0,0 1,1-1,-1 0,1 1,-1-1,0 1,1-1,0 1,-1-1,1 1,-1-1,1 1,0-1,-1 1,1-1,0 1,-1 0,1 0,0-1,-1 1,1 0,0 0,0 0,-1 0,1 0,0 0,0 0,-1 0,1 0,0 0,0 0,-1 0,1 1,0-1,0 0,-1 0,1 1,0-1,-1 1,1-1,0 0,-1 1,1-1,-1 1,1 0,-1-1,1 1,-1-1,1 1,-1 0,1 0,11 47,-11-41,5 16,2-1,0 0,2-1,0 0,1 0,1-1,1 0,1-2,1 1,0-1,1-1,1-1,1-1,0 0,3 0,-4 2,-3-3</inkml:trace>
  <inkml:trace contextRef="#ctx0" brushRef="#br0" timeOffset="109943.589">6633 307,'19'68,"-3"0,-4 1,-2 0,-2 20,-2-9,-3-1,-3 1,-4 0,-4-1,-3 0,-3-1,-4 0,-11 24,-23 7,41-92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0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1 585,'4'1,"12"4,0 0,1-1,-1 0,1-1,0-1,0-1,0 0,0-1,-1-1,1-1,0 0,0-1,-1-1,1-1,-1 0,-1-1,1 0,-1-2,12-6,25-32,-1-1,-3-3,-2-2,9-16,159-175,-212 240,1 0,-1-1,0 1,1 0,-1 0,1 0,0 0,0 1,0-1,1 1,-1 0,0 0,1 0,0 0,-1 0,1 1,0 0,0 0,0 0,0 0,0 0,0 1,0 0,0 0,0 0,0 0,0 1,0-1,-1 1,1 0,0 0,0 1,0-1,-1 1,1 0,-1 0,1 0,-1 0,0 0,0 1,1 0,3 10,-2-1,1 0,-2 1,0 0,0 0,-1 0,-1 1,0-1,-1 1,0-1,-1 1,-1 0,0-1,-1 1,-1 5,-5 19,-1 0,-2 0,-1-1,-2-1,-1 0,-3-1,0 0,-2-2,-4 3,12-18,0 0,-1 0,-1-2,-1 1,-1-2,0 0,-1-1,0 0,-1-2,0 0,-1-1,-1-1,1-1,-2 0,1-2,-13 3,28-8,-1-1,0 0,1 0,-1-1,0 0,0 0,0 0,1 0,-1-1,0 0,0 0,1-1,-1 0,-2-1,-16-9</inkml:trace>
  <inkml:trace contextRef="#ctx0" brushRef="#br0" timeOffset="383.614">1328 359,'-25'22,"1"1,2 1,1 1,0 1,2 1,1 0,1 2,2 0,-6 17,18-43,1 1,0 0,0 0,1 0,-1 0,1 0,0 0,0 0,0 0,1 1,-1-1,1 0,0 0,0 1,1-1,-1 0,1 1,0-1,0 0,0 0,1 0,-1 0,1 0,0 0,0-1,1 1,-1-1,1 1,0-1,-1 0,1 0,1 0,-1 0,0 0,1-1,-1 0,1 0,0 0,0 0,0 0,0-1,4 2,5-4,0 0,1-1,-1 0,0-1,0 0,0-1,0-1,-1 0,0 0,0-1,0-1,0 0,-1-1,-1 0,1 0,-1-1,7-9,-4 7,-2-1,1 0,-1 0,-1-1,0-1,-1 1,-1-2,0 1,-1-1,0 0,-1-1,-1 1,-1-1,0 0,-1 0,0-1,-1 1,-1-1,-1-6,-2 15,-1 0,1 1,-1-1,-1 1,1 0,-1 0,0 0,-1 1,0-1,0 1,0 0,-1 1,1-1,-2 1,1 0,0 0,-1 1,0 0,0 0,0 1,0 0,-1 0,1 0,-1 1,0 0,-5 0,-12-2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0 148,'39'-9,"0"2,0 1,0 2,1 1,35 4,-62-2,64 1,-78 0,1 0,-1 0,1 0,0 0,-1 0,1-1,0 1,-1 0,1 0,-1 0,1 0,0-1,0 1,-1 0,1 0,0-1,-1 1,1 0,0 0,0-1,-1 1,1 0,0-1,0 1,0 0,0-1,-1 1,1-1,0 1,0 0,0-1,0 1,0-1,0 1,0 0,0-1,0 1,0 0,0-1,0 1,0-1,1 1,-1 0,0-1,0 1,0 0,0-1,1 1,-1 0,0-1,0 1,1 0,-1-1,0 1,0 0,1 0,-1 0,0-1,1 1,-1 0,1 0,-1 0,0 0,1-1,-1 1,0 0,-31-17,18 11,0 1,1-2,-1 0,1 0,0-1,1-1,0 0,-2-3,2-1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2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0 260,'11'1,"0"0,0-1,0-1,0 1,0-2,0 0,0 0,0-1,-1 0,1-1,-1 0,0-1,0 0,0 0,-1-1,0-1,0 1,5-7,47-55,-60 68,0 1,0-1,0 0,0 0,0 1,0-1,0 1,0-1,0 1,0-1,0 1,-1-1,1 1,0 0,0-1,-1 1,1 0,0 0,-1 0,1-1,-1 1,1 0,-1 0,0 0,1 0,-1 0,0 0,1 0,-1 0,0 0,0 0,0 0,0 0,0 0,0 0,0 0,0 0,-1 0,1 0,0 0,-1 0,1 0,0 0,-1 0,1 0,-1 0,0-1,1 1,-1 0,0 0,1-1,-2 2,2 0,-6 30,1 0,2 0,1 1,1-1,2 1,5 28,0-24,47 216,-50-245,-1 0,0 0,1-1,0 1,0-1,1 1,0-1,0 0,1 0,-1-1,2 1,-1-1,2 1,-6-7,0 1,0 0,0-1,0 0,0 1,0-1,0 0,0 1,0-1,0 0,1 0,-1 0,0 0,0 0,0 0,0 0,0 0,0 0,1-1,-1 1,0 0,0-1,0 1,0-1,0 1,0-1,0 0,0 1,0-1,-1 0,1 0,0 0,0 1,-1-1,1 0,0 0,-1 0,1 0,-1 0,1 0,-1 0,1-1,18-49,-19 49,83-361,48 14,-113 313,-60 179,38-117</inkml:trace>
  <inkml:trace contextRef="#ctx0" brushRef="#br0" timeOffset="338.835">847 430,'0'24,"0"22,0 8,-5-5,-1-6,0-5,-4-5,0-8</inkml:trace>
  <inkml:trace contextRef="#ctx0" brushRef="#br0" timeOffset="787.47">819 401,'8'-4,"-1"0,1 0,0 1,0 0,1 0,-1 1,1 0,-1 0,1 1,-1 0,1 1,0 0,0 0,-1 1,1 0,-1 0,1 1,-1 0,1 1,-1 0,0 0,0 1,0 0,3 2,-9-3,0 0,0 0,-1 0,1 1,-1-1,1 0,-1 1,0-1,0 1,-1-1,1 1,-1 0,0-1,0 1,0-1,0 1,-1 0,1-1,-1 1,0-1,0 1,0-1,0 0,-1 1,0-1,1 0,-1 0,0 0,0 0,-1 0,1 0,-1 1,0 0,1 0,0 0,-1 0,2 1,-1-1,0 1,1-1,0 1,0 0,0-1,1 1,-1 0,1 0,0 0,1 4,2-5,-1 0,1 0,0-1,0 1,0-1,0 1,1-1,-1 0,1 0,0-1,0 1,0-1,0 0,0 0,0 0,1 0,-1-1,1 0,-1 0,4 0,29 13,-34-13,0 1,0-1,0 0,-1 1,1-1,-1 1,1 0,-1 0,0 0,0 0,0 0,0 1,0-1,0 1,-1-1,1 1,-1-1,1 1,-1 0,0 0,0 0,-1 0,1 0,0 0,-1 0,0 0,0 0,0 0,0 0,0 0,0 0,-1 0,0 0,1 0,-1 0,0-1,-1 1,1 0,0 0,-1-1,1 1,-1-1,-6 8,-1 0,0 0,0-2,-1 1,0-1,-1 0,1-1,-2 0,1-1,-1 0,1-1,-2-1,1 1,0-2,-1 0,-8 1,13-4,-1-1,1 1,0-2,0 1,0-1,0 0,0-1,0 0,1 0,-1-1,1 0,0 0,0-1,0 1,1-2,0 1,-4-4,-3-2</inkml:trace>
  <inkml:trace contextRef="#ctx0" brushRef="#br0" timeOffset="1952.265">1468 373,'19'-5,"16"-1,7 0,1 1,-7-4,-4 1,-4 1,-1 2,0 1,-1 2,-4 6,-1 2,0 0,-2 0</inkml:trace>
  <inkml:trace contextRef="#ctx0" brushRef="#br0" timeOffset="2181.772">1552 571,'34'0,"20"0,7 0,-4 0,-10-5,-14-2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8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170 340,'-18'26,"1"1,1 0,1 1,2 1,1 1,1 0,1 0,2 1,-2 20,7-43,0-1,1 1,0-1,1 1,-1 0,1 0,1 0,0 0,0 0,0-1,1 1,0 0,1 0,0 0,0-1,0 1,1-1,0 0,1 0,0 0,0 0,0 0,1-1,0 0,0 0,0 0,1 0,0-1,0 0,1-1,4 4,1-5,0 0,0 0,0-1,1-1,-1 0,1 0,-1-2,1 1,-1-2,0 1,1-2,-1 0,0 0,-1-1,1 0,0-1,-1-1,2-1,6-3,-1-1,-1-1,0 0,-1-2,0 1,-1-2,-1 0,0-1,-1 0,6-10,-13 18,-1 0,0 0,0 0,-1-1,1 0,-2 0,0 0,0 0,0 0,-1 0,0-1,-1 1,0-1,-1 0,0 1,0-1,-1 1,0-1,-1 1,0-1,-1 1,0 0,0 0,-1 0,0 0,0 1,-1-1,0 1,-1 0,1 1,-2-1,1 1,-1 0,0 1,-5-4,0 4,1 0,-2 1,1 0,0 1,-1 0,0 1,0 1,0 0,-12 0,-4 0</inkml:trace>
  <inkml:trace contextRef="#ctx0" brushRef="#br0" timeOffset="304.714">1 678,'3'-2,"16"-14,1 2,0 0,1 1,1 2,0 0,0 1,1 1,1 1,2 0,-22 8,0 0,1 1,-1-1,0 0,0 1,0 0,0 0,0 1,0-1,0 1,0-1,-1 1,1 0,0 1,-1-1,0 1,1-1,-1 1,0 0,-1 0,1 1,0-1,-1 0,0 1,1 1,54 46,-46-49,-1 0,1-1,0 0,-1 0,1-2,0 1,0-1,-1-1,1 0,-1 0,1-1,-1 0,0-1,0-1,-1 1,1-1,2-3,23-7,33-14,-56 26</inkml:trace>
  <inkml:trace contextRef="#ctx0" brushRef="#br0" timeOffset="835.19">1158 141,'-41'57,"3"1,2 2,2 2,4 1,-21 61,46-112,2-1,-1 1,2-1,-1 1,2 0,-1 0,2 0,-1 0,2 0,0 0,0 0,1 0,0 0,1 0,1-1,0 1,0-1,1 0,1 0,-1-1,2 1,0-1,0-1,0 1,1-1,1-1,0 1,1 0,56 13,-44-20</inkml:trace>
  <inkml:trace contextRef="#ctx0" brushRef="#br0" timeOffset="1098.943">1158 565,'39'0,"16"0,0 0</inkml:trace>
  <inkml:trace contextRef="#ctx0" brushRef="#br0" timeOffset="1551.202">1496 424,'-5'15,"0"-1,2 2,-1-1,2 0,0 1,1-1,0 1,1 0,1-1,1 1,0-1,1 1,1 1,-4-15,1 0,0 0,0 1,0-1,0 0,0 0,0 0,0-1,1 1,-1 0,1 0,-1-1,1 1,0-1,0 1,0-1,0 0,0 1,0-1,0 0,0-1,0 1,0 0,0-1,1 1,-1-1,0 1,1-1,-1 0,0 0,0 0,1 0,-1-1,0 1,1-1,-1 1,0-1,0 0,2-1,71-59,-9-21,-64 83,-1 0,1 0,0-1,-1 1,1 0,-1 0,1 0,-1 1,0-1,1 0,-1 0,0 1,0-1,0 1,0-1,0 1,0-1,-1 1,1 0,0 0,-1-1,1 1,-1 0,0 0,1-1,-1 1,0 0,0 0,0 0,0-1,-1 1,1 0,0 0,-1-1,0 3,1-1,-1 108,10 94,-4-184,-2-11,-1-1,0 1,0 0,-1-1,0 1,-1 0,0 0,-1 0,1 0,-3 6,1-13,0-1,0 1,0-1,0 0,0 0,0 1,-1-1,1-1,-1 1,1 0,-1-1,0 1,0-1,0 0,0 0,0 0,0 0,0-1,0 1,0-1,0 0,0 0,0 0,0 0,0 0,0-1,0 1,0-1,0 0,0 0,0 0,0 0,0 0,0-1,1 1,-1-1,1 0,-1 0,0-1,-11-9</inkml:trace>
  <inkml:trace contextRef="#ctx0" brushRef="#br0" timeOffset="1955.591">1468 311,'157'-193,"-156"192,-1-1,1 0,-1 1,1-1,0 1,0-1,-1 1,1 0,0-1,0 1,1 0,-1 0,0-1,0 1,0 0,1 0,-1 0,1 1,-1-1,1 0,-1 0,1 1,-1-1,1 1,0 0,-1-1,1 1,-1 0,1 0,0 0,-1 0,1 0,0 0,-1 0,1 1,0-1,-1 1,1-1,-1 1,1-1,-1 1,1 0,-1 0,1 0,-1 0,0 0,0 0,1 0,-1 0,0 1,0-1,1 2,43 110,17 14,-49-114</inkml:trace>
  <inkml:trace contextRef="#ctx0" brushRef="#br0" timeOffset="2200.563">2005 0,'29'56,"-3"1,-3 0,-2 2,-2 1,8 51,-20-78,-1 0,-2 0,-1 0,-1 1,-2-1,-2 1,0-1,-3 1,-1-1,-1 0,-2-1,-1 0,-9 20,-55 46,58-81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4:3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0 716,'53'-38,"-2"-2,-2-3,38-42,-77 76,0 0,-2-1,1 0,-1 0,0 0,-1-1,-1 0,1-1,-2 0,0 0,0 0,-1 0,0-1,-1 0,-1 1,0-1,-1 0,0-5,-1 10,1 5,0-1,-1 1,1-1,-1 1,0-1,0 1,0-1,-1 1,1-1,-1 1,0-1,0 1,0-1,0 1,0 0,-1 0,0-1,1 1,-1 0,0 1,-1-1,1 0,0 1,-1-1,0 1,1-1,-1 1,-1 0,0 3,0 1,0 0,0 1,0-1,1 1,-1-1,1 1,-1 0,1 0,0 1,0-1,0 1,1-1,-1 1,1 0,0 0,0 0,0 0,-1 4,3-7,-9 19,0 1,1-1,2 2,0-1,1 1,1-1,1 1,1 0,1 1,1 20,1-37,-1-1,1 1,0-1,0 1,1-1,0 1,0-1,0 0,0 0,1 0,0 0,0-1,0 1,1-1,0 0,-1 1,1-2,1 1,-1 0,0-1,1 0,0 0,0 0,0-1,0 0,0 1,0-2,1 1,-1-1,1 0,-1 0,1 0,-1-1,1 0,-1 0,3 0,11-1,-1-1,1-1,-1 0,0-2,0 0,0 0,-1-2,0 0,0-2,-1 1,0-2,0 0,-1-1,-1 0,0-2,0 1,-1-2,-1 0,0 0,-1-1,-1 0,0-1,-1 0,7-18,5-59,-21 90,1 1,-1 0,0 0,0-1,0 1,-1 0,1 0,0 0,-1-1,0 1,1 0,-1 0,0 0,0 0,0 0,-1 0,1 0,0 0,-1 1,1-1,-1 0,1 1,-1-1,0 1,0 0,1 0,-1-1,0 1,0 0,0 0,-1 1,1-1,0 0,0 1,0-1,-1 1,1 0,0 0,-2 0,-4 3,-1 0,1 0,0 1,1 0,-1 1,1 0,0 0,0 0,0 1,1 0,0 0,0 1,0 0,1 0,0 0,1 1,-1-1,2 1,-1 0,1 0,0 1,0-1,1 1,1-1,-1 1,1 6,0-8,1 0,0 0,0-1,1 1,0 0,0 0,1-1,-1 1,1-1,1 1,-1-1,1 0,1 0,-1 0,1 0,0-1,0 1,0-1,1 0,0 0,0-1,0 1,0-1,1 0,0-1,0 1,0-1,0-1,0 1,1-1,-1 0,1 0,0-1,-1 1,1-2,0 1,0-1,4 0,-1 2,1-1,-1 0,1-1,0 0,-1 0,1-1,0-1,-1 0,1 0,-1-1,0 0,0-1,0 0,0-1,-1 0,0 0,0-1,0 0,0 0,2-5,2-1,0-2,-1 0,-1 0,-1-1,0 0,0-1,-2 0,0-1,-1 0,0 0,-2 0,0-1,-1 1,2-15,-7 29,1 1,0 0,-1 0,1-1,-1 1,0 0,0 0,0 0,0 0,0 0,0 0,0 0,-1 0,1 1,-1-1,1 0,-1 1,0 0,1-1,-1 1,0 0,0-1,0 1,0 0,0 1,0-1,0 0,-1 1,1-1,0 1,0-1,0 1,-1 0,1 0,0 0,0 0,-1 1,1-1,0 0,0 1,0 0,-1-1,1 1,0 0,0 0,0 0,0 1,1-1,-1 0,0 1,0-1,1 1,-1-1,1 1,-1 0,1 0,-1 1,-7 7,1 0,0 1,1-1,0 1,1 1,0-1,1 1,0 0,1 1,0-1,1 1,0 0,1-1,1 1,0 0,1 0,0 0,1 0,2 10,-3-19,1 0,0 0,0 0,1 0,-1 0,1 0,0 0,0-1,0 1,0 0,1-1,0 0,-1 0,1 0,0 0,1 0,-1 0,0-1,1 0,0 1,-1-1,1-1,0 1,0 0,0-1,0 0,0 0,3 0,17 4</inkml:trace>
  <inkml:trace contextRef="#ctx0" brushRef="#br0" timeOffset="715.968">1157 716,'17'-1,"0"-2,0 0,-1-1,1 0,-1-1,-1-1,1-1,-1 0,1-1,8-9,0-1,-1 0,-1-2,-1-1,0 0,-2-2,-1 0,0-1,-2-1,13-26,9-8,-28 42,0 0,-1 0,-1-1,-1 0,0-1,-1 1,-2-1,1-1,-2 1,-1 0,0-6,-1 21,-1-1,1 1,-1-1,0 1,0-1,-1 1,1-1,-1 1,0 0,-1-1,1 1,-1 0,1 0,-1 0,0 0,-1 0,1 0,-1 0,1 1,-1-1,0 1,-1 0,1 0,0 0,-1 0,0 1,0-1,0 1,0 0,0 0,0 1,0-1,0 1,-1 0,1 0,0 0,-1 1,1-1,-1 1,1 0,-2 0,-2 4,1-1,-1 1,0 0,1 1,0-1,0 2,0-1,1 1,0 0,0 0,0 0,1 1,0 0,0 0,1 1,0-1,0 1,1 0,-1 3,-3 7,1 1,1 1,1-1,0 1,1-1,2 1,0 18,1-27,0 0,0 0,1 0,1 0,0-1,1 1,0 0,0-1,1 0,0 0,1 0,0 0,1-1,0 0,0 0,1 0,5 4,7 5,0-1,1-1,1-1,1 0,0-2,1-1,0 0,1-2,13 4,-19-9</inkml:trace>
  <inkml:trace contextRef="#ctx0" brushRef="#br0" timeOffset="1869.071">2145 264,'-12'-4,"-1"0,0 0,-1 1,1 1,0 0,-1 1,1 1,-1 0,1 1,-1 0,1 1,0 0,0 1,0 1,0 0,-7 3,19-7,-1 0,0 0,1 1,-1-1,1 0,-1 1,0-1,1 1,-1-1,1 1,0 0,-1-1,1 1,-1 0,1 0,0 0,0 0,0 0,0 0,-1 1,1-1,1 0,-1 1,0-1,0 0,0 1,1-1,-1 1,1-1,-1 1,1-1,0 1,-1 0,1-1,0 1,0-1,0 1,0 0,0-1,1 1,-1-1,0 1,1-1,-1 1,1-1,0 1,-1-1,1 1,0-1,0 0,0 1,0-1,0 0,0 0,0 0,0 0,1 0,-1 0,1 1,157 19,-157-21,0 1,-1-1,1 1,0 0,-1-1,1 1,0 0,-1 0,1 0,-1 1,0-1,1 0,-1 0,0 1,0-1,0 1,0-1,0 1,0 0,0-1,0 1,0 0,-1-1,1 1,-1 0,0 0,1 0,-1 0,0-1,0 1,0 0,0 0,0 0,-1 0,1-1,-1 1,1 0,-1 0,1-1,-1 1,0 0,-42 65,25-48,0-2,-1 0,-1-1,-1-1,0-1,-1-1,-4 1,3-8,20-8</inkml:trace>
  <inkml:trace contextRef="#ctx0" brushRef="#br0" timeOffset="2115.183">2370 377,'-4'34,"-3"15,1 0</inkml:trace>
  <inkml:trace contextRef="#ctx0" brushRef="#br0" timeOffset="2583.866">2540 574,'127'-197,"-98"165,-28 32,-1 0,1-1,0 1,-1 0,1 0,-1 0,1 0,0-1,-1 1,1 0,0 0,-1 0,1 0,-1 1,1-1,0 0,-1 0,1 0,-1 0,1 1,0-1,-1 0,1 0,-1 1,1-1,-1 1,1-1,-1 0,1 1,-1-1,0 1,1-1,-1 1,1-1,-1 1,0-1,0 1,1 0,-1-1,0 1,0-1,0 1,1 0,-1-1,0 1,0 0,0-1,0 1,0-1,0 1,-1 0,1-1,0 1,0 0,0-1,-1 1,1-1,0 1,-1 3,0 1,1-1,0 1,-1-1,2 0,-1 1,0-1,1 1,0-1,0 0,0 1,1-1,-1 0,1 0,0 0,0 0,0 0,1-1,0 1,-1-1,1 1,0-1,1 0,-1 0,0 0,1-1,0 1,-1-1,1 0,0 0,0 0,1-1,-1 1,0-1,0 0,1 0,-1 0,0-1,1 0,3 0,2-3,1-1,-1-1,0 0,0-1,-1 0,0 0,0-1,0 0,-1 0,0-1,0 0,-1-1,0 0,-1 0,0 0,0-1,-1 0,0 0,-1 0,0 0,0-1,-1 0,0-4,-2-37,-7 33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09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610 479,'-18'-9,"0"0,-1 1,0 1,0 1,-1 1,1 0,-1 2,0 0,-1 1,1 1,0 1,0 1,0 0,-1 2,1 0,1 2,-17 5,-64 34,100-43,-1-1,0 0,1 0,-1 0,1 0,-1 1,0-1,1 0,-1 0,1 1,-1-1,1 0,-1 1,1-1,-1 1,1-1,-1 1,1-1,-1 1,1-1,0 1,-1-1,1 1,0 0,0-1,-1 1,1-1,0 1,0 0,0-1,0 1,0 0,0-1,0 1,0 0,0-1,0 1,0 0,0-1,0 1,1-1,-1 1,0 0,0-1,1 1,-1-1,0 1,1-1,-1 1,1-1,-1 1,1-1,-1 1,1-1,-1 1,1-1,-1 0,1 1,-1-1,1 0,0 0,-1 1,42 13,-24-11,-12-4,0 1,0 0,0 0,0 0,-1 1,1 0,0 0,0 0,-1 1,1 0,-1 0,1 1,-1-1,0 1,0 0,0 0,-1 1,1 0,-1-1,0 2,1-1,-2 0,1 1,-1 0,1-1,-1 2,-1-1,1 0,0 3,-5-1,0 1,-1-1,0 0,0 0,-1 0,0-1,0 1,-1-1,0 0,0 0,0 0,-1-1,1 0,-1 0,-1 0,1-1,-1 1,-1 1,-64 49,48-39,1 2,0 1,1 0,1 2,0 1,-1 4,20-24,0-1,0 1,1-1,-1 1,1 0,0-1,-1 1,1 0,0 0,0 0,0 0,0 0,0 0,1 0,-1 0,1 0,-1 0,1 1,0-1,0 0,0 0,0 0,0 1,0-1,1 0,-1 0,1 0,-1 0,1 0,0 1,0-1,0 0,0-1,0 1,0 0,1 0,-1 0,0-1,1 1,1 0,8 2,1-2,-1 1,1-1,0-1,0 0,0-1,0 0,0 0,0-2,0 1,25-2,101-5,-109-20,-23 11</inkml:trace>
  <inkml:trace contextRef="#ctx0" brushRef="#br0" timeOffset="317.849">356 0,'-12'37,"1"1,1 0,3 0,1 1,1 0,2 15,7 99,-5 41,-71 136,63-290,-11 42,3 1,4 1,3 1,3 25,13-61,0-32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1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0 169,'16'20,"0"0,-2 1,-1 1,-1 0,0 1,-2 0,-1 1,0 0,-2 0,-1 1,-1 0,1 16,13 127,3-34,-22-134,0-1,0 1,0-1,0 1,0-1,0 1,0-1,0 1,0-1,0 1,0-1,0 1,1-1,-1 1,0 0,0-1,1 1,-1-1,0 1,1 0,-1-1,0 1,1 0,-1-1,1 1,-1 0,0-1,1 1,-1 0,1 0,-1 0,1-1,-1 1,1 0,-1 0,1 0,-1 0,1 0,-1 0,1 0,-1 0,1 0,-1 0,1 0,-1 0,1 1,-1-1,1 0,-1 0,0 0,1 1,-1-1,1 0,-1 0,1 1,-1-1,0 0,1 1,-1-1,0 1,1-1,-1 0,0 1,0-1,1 1,-1-1,0 1,18-48,-17 44,171-520,-113 316,-54 232,-5-6</inkml:trace>
  <inkml:trace contextRef="#ctx0" brushRef="#br0" timeOffset="1417.687">650 564,'-124'249,"165"-321,-27 52,18-29,2 2,1 2,26-24,-60 68,0 0,-1 0,1 0,0 1,0-1,-1 0,1 0,0 1,0-1,0 0,0 1,0-1,0 1,0-1,0 1,0-1,0 1,1 0,-1 0,0-1,0 1,0 0,0 0,0 0,1 0,-1 0,0 1,0-1,0 0,0 0,0 1,0-1,0 1,0-1,0 1,0-1,0 1,0 0,0-1,0 1,0 0,0 0,-1 0,1 0,0 0,-1 0,1 0,0 0,-1 0,1 0,-1 0,0 0,1 0,-1 0,0 0,0 0,0 0,0 1,0-1,0 0,0 0,0 0,0 0,0 0,-1 1,1-1,12 160,31-35,-42-126,-1 0,1 1,-1-1,0 0,1 1,-1-1,0 1,1-1,-1 1,0-1,1 1,-1-1,0 1,0-1,0 1,1-1,-1 1,0-1,0 1,0-1,0 1,0-1,0 1,0 0,0-1,0 1,0-1,0 1,0-1,-1 1,1-1,0 1,0-1,-1 1,1-1,0 1,0-1,-1 1,1-1,-1 0,1 1,0-1,-1 0,1 1,-1-1,1 0,-1 1,1-1,-1 0,1 0,-1 1,1-1,-1 0,1 0,-1 0,1 0,-1 0,1 0,-1 0,0 0,1 0,-1 0,1 0,-1 0,1 0,-1-1,0 1,-38-13,39 13,-17-8,1-1,0 0,0-2,1 1,1-2,0 0,-4-5,-49-30,52 39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0,'442'0,"-430"0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1,'24'0,"22"0,8 0,0 0,-4 0,-7 0,-10 4,-10 2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260 227,'-14'2,"0"0,0 1,0 1,0 0,0 1,1 1,0 0,0 0,1 1,-1 1,1 0,1 1,0 0,0 1,1 1,5-8,0 2,0-1,1 1,0-1,0 1,0 0,1 1,0-1,0 0,0 1,0 0,1 0,0 0,0 0,1 0,0 0,0 0,0 1,1-1,0 0,0 0,0 1,1-1,0 0,0 0,1 0,0 0,0 0,0 0,1 0,-1-1,1 1,1-1,-1 1,1-1,0-1,3 4,4 1,0 0,1-1,1 0,0-1,0 0,0-1,0 0,1-1,0-1,0 0,0-1,1 0,-1-2,1 1,0-2,-1 0,1 0,-1-2,1 0,-1 0,4-2,6-3</inkml:trace>
  <inkml:trace contextRef="#ctx0" brushRef="#br0" timeOffset="277.64">740 171,'-21'23,"0"1,1 2,2 0,0 0,2 2,1 0,1 1,2 1,1 0,-6 24,16-51,0 0,0 1,0-1,0 1,1-1,0 1,-1 0,1-1,1 1,-1-1,0 1,1-1,0 1,0-1,0 1,0-1,0 0,1 1,-1-1,1 0,0 0,0 0,0 0,0-1,1 1,-1 0,1-1,0 0,0 1,-1-1,1 0,1-1,-1 1,0 0,0-1,1 0,-1 0,1 0,10 0,-1-1,1-1,0 0,-1-1,0 0,1-1,-1 0,0-2,0 1,-1-1,1-1,-1-1,-1 1,1-2,-1 0,0 0,-1-1,0 0,0 0,-1-1,0-1,-1 0,0 0,-1 0,0-1,2-6,-5 10,0 0,0-1,-1 1,0-1,-1 1,0-1,0 0,-1 0,0 0,-1 0,0 0,0 0,-1 0,0 0,0 0,-1 1,0-1,-1 0,0 1,0-1,-1 1,0 0,0 0,-1 1,0-1,-5-5,4 10,0 0,-1 1,1-1,0 1,-1 0,1 1,-1 0,0 0,1 0,-1 1,0 0,1 0,-1 0,0 1,1 0,-1 1,0 0,1-1,0 2,-1-1,-2 3,-20 7</inkml:trace>
  <inkml:trace contextRef="#ctx0" brushRef="#br0" timeOffset="649.271">1587 58,'-67'31,"1"4,1 2,3 4,1 2,-11 12,17 13,54-66,0 0,0 0,0 0,0 0,1 0,-1 0,0 0,1 0,-1 1,1-1,0 0,0 0,0 0,0 1,0-1,0 0,1 0,-1 0,1 0,-1 0,1 1,0-1,0 0,0 0,0-1,0 1,0 0,1 0,-1 0,0-1,1 1,0-1,-1 1,1-1,0 0,1 2,121 28,-102-28,-20-3,54 14,-55-14,0 0,0 1,1-1,-1 1,0 0,0-1,0 1,0 0,0 0,0-1,0 1,-1 0,1 0,0 0,0 0,-1 0,1 0,0 0,-1 1,1-1,-1 0,1 0,-1 0,0 0,0 1,1-1,-1 0,0 0,0 1,0-1,0 0,-1 0,1 1,0-1,0 0,-1 0,1 0,-1 1,1-1,-1 0,1 0,-2 1,-4 5,-1 1,0-1,-1-1,1 1,-1-1,-1-1,1 0,-1 0,0 0,0-1,0 0,0-1,-9 2,2 1,-15 7,-1-1,-1-2,0-1,0-2,0-1,-1-1,-10-2,20-3</inkml:trace>
  <inkml:trace contextRef="#ctx0" brushRef="#br0" timeOffset="1097.753">2038 1,'-36'35,"0"1,3 2,1 1,2 2,-2 5,19-27,0 1,2 0,0 1,1 1,1-1,-2 10,10-26,-1 1,1 0,-1 0,2 0,-1 0,1 0,-1-1,2 1,-1 0,1 0,0 0,0 0,0 0,1 0,0-1,0 1,1-1,-1 0,1 1,0-1,1 0,-1 0,1-1,0 1,0-1,0 0,2 1,9 4,1-1,0 0,0-1,1-1,0-1,0 0,1-1,-1 0,1-2,0 0,0-1,-1-1,1-1,0 0,0-1,-1-1,7-3,-7 4,0-1,0-1,-1-1,1 0,-1-1,0-1,-1 0,0-1,0-1,-1 0,0-1,0-1,-1 0,0-1,-1 0,-1-1,0 0,-1-1,0 0,-1-1,0 0,-2 0,1-1,-2 0,0 0,-1-1,-1 1,-1-1,0 0,0-7,-5 13,0 0,-1 0,0 0,0 1,-1-1,-1 1,0 0,0 0,-1 1,0 0,-1 0,0 0,0 1,-1 0,0 0,0 1,-1 0,0 0,0 1,-1 0,0 1,0 0,0 1,0 0,-1 0,1 1,-1 0,0 1,0 0,0 1,0 1,0-1,-1 2,1-1,0 2,0-1,-4 3,-91 20,63-9</inkml:trace>
  <inkml:trace contextRef="#ctx0" brushRef="#br0" timeOffset="1344.345">1812 452,'56'-31,"-17"7,1 2,0 2,2 1,1 2,0 3,10-2,-44 15,-1 0,1 1,0 0,-1 0,1 1,-1 0,1 1,-1-1,0 2,0-1,0 1,0 0,0 1,0 0,-1 0,6 5,30 13,-31-17,-1-1,1-1,0 0,0-1,0-1,0 1,0-2,1 0,-1 0,0-1,0 0,0-1,0-1,11-3,34-4,-33 7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5:2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1 844,'1'3,"0"0,0 0,1-1,-1 1,1 0,-1 0,1-1,0 1,0-1,1 1,-1-1,0 0,1 0,-1 0,1 0,0 0,0-1,-1 1,1-1,0 0,0 0,1 0,-1 0,0 0,0-1,0 1,0-1,1 0,-1 0,0 0,0 0,0-1,1 1,-1-1,0 0,0 0,0 0,0 0,0-1,2-1,13-5,-1-1,0-1,0-1,-1 0,-1-1,0 0,0-2,-2 0,1 0,2-6,-3 5,-1 1,-1-2,0 0,-1 0,-1-1,-1 0,0 0,-1-1,-1 0,-1-1,0 1,-1-1,-1 0,0-16,-3 34,1 0,-1 0,0 0,0-1,0 1,0 0,0 0,0-1,0 1,0 0,0 0,0-1,-1 1,1 0,0 0,-1 0,1 0,-1 0,0-1,1 1,-1 0,0 0,0 0,1 1,-1-1,0 0,0 0,0 0,0 1,0-1,0 0,0 1,0-1,-1 1,1-1,0 1,0 0,0-1,-1 1,1 0,0 0,0 0,0 0,-1 0,1 0,0 0,0 0,-1 0,1 1,0-1,0 1,-1-1,-11 10,1 0,0 0,0 1,1 1,1 0,0 0,0 1,1 0,1 1,-6 12,13-24,-7 11,0 1,1-1,0 1,1 0,0 1,1-1,1 1,1 0,0 0,1 1,0-1,1 10,2-20,0-1,0 0,1 0,-1 0,1 0,0 0,0 0,0-1,1 1,-1-1,1 1,0-1,0 0,0 0,0 0,0 0,1-1,0 1,-1-1,1 0,0 0,0 0,0-1,0 1,0-1,0 0,1 0,120 10,-121-11,16-2,1 0,-1-2,0 0,0-1,-1-1,0 0,0-2,0 0,-1-1,0-1,-1-1,0-1,0 0,-1-1,0-2,-5 5,0-2,-1 0,-1 0,0-1,0 0,-1 0,-1-1,0 0,-1 0,-1-1,0 0,-1 0,-1 0,0 0,-1 0,0-1,-1 1,-2-10,2 24,-1 0,0 0,1 0,-1 0,0 0,0-1,0 1,0 0,0 0,0 0,0 0,0-1,0 1,-1 0,1 0,0 0,-1 0,1 0,-1 0,0 0,1 0,-1 0,1 0,-1 0,0 0,0 0,0 0,0 1,0-1,1 0,-1 1,0-1,0 1,-1-1,1 1,0-1,0 1,0 0,0-1,0 1,0 0,-1 0,1 0,0 0,0 0,0 0,0 0,-1 0,1 0,0 1,0-1,0 0,0 1,0-1,0 1,0 0,0-1,0 1,0 0,0-1,0 1,0 0,1 0,-1 0,0 0,0-1,1 1,-1 0,1 1,-10 9,0 1,1 0,0 0,1 1,1 1,0-1,1 1,1 0,0 0,0 1,2 0,0 0,0 1,3-11,0 1,0-1,0 0,1 0,-1 0,1 0,1 0,-1 0,1 0,0-1,0 1,0 0,0-1,1 0,0 1,0-1,0 0,0 0,1-1,0 1,-1-1,1 0,1 0,-1 0,0 0,1-1,-1 0,3 1,5 2,0 0,0-1,1 0,-1-2,1 1,0-1,0-1,0 0,0-1,9-1,-13 0,-1-1,1 0,-1 0,0-1,0 1,0-2,0 1,-1-1,1-1,-1 1,0-1,0 0,0-1,-1 0,0 0,0 0,-1-1,1 1,-2-1,5-7,65-161,-70 164,0-1,-2 7,1 0,-1 0,0 0,0 0,-1 0,0-1,0 1,0 0,0-1,-1 1,0-1,0 1,0-1,-1 1,0 0,0-1,0 1,-1 0,0-1,0 0,0 5,0 1,0-1,0 0,0 1,0-1,0 1,0-1,0 1,0 0,0 0,0 0,0 0,0 0,0 0,0 1,0-1,0 1,0-1,0 1,0 0,0 0,0 0,0 0,1 0,-1 0,0 1,1-1,-1 0,1 1,-1-1,1 1,0 0,0-1,0 1,0 0,-1 1,-12 15,1 0,0 2,2-1,0 1,1 1,1 0,1 1,1-1,1 1,1 1,0-1,2 1,1-1,1 11,1-28,0 1,1-1,0 1,0-1,1 0,0 1,0-1,0 0,0 0,1 0,0-1,0 1,0 0,0-1,1 0,0 0,0 0,0 0,0-1,0 0,1 0,0 0,-1 0,1 0,0-1,1 0,-1 0,0-1,0 1,1-1,-1 0,1-1,-1 1,1-1,-1 0,4-1,16 2</inkml:trace>
  <inkml:trace contextRef="#ctx0" brushRef="#br0" timeOffset="489.063">1328 844,'34'-6,"0"-1,0-1,-1-2,0-1,-1-1,-1-2,1-2,-2 0,-1-2,0-2,-1 0,19-19,-33 20,0-1,-1-1,-1 0,-1 0,-1-2,-1 1,0-6,12-24,-16 38,7-8,-1 0,-2-1,0 0,-1-1,-2 0,0 0,-2-1,0 1,-2-1,-1 0,-1 0,-1 0,-2-13,2 36,1-1,-1 0,1 0,-1 1,0-1,0 1,0-1,-1 1,1-1,0 1,-1 0,0-1,1 1,-1 0,0 0,0 0,0 0,-1 1,1-1,0 1,-1-1,1 1,-1 0,1 0,-1 0,1 0,-1 0,0 0,0 1,1 0,-1-1,0 1,0 0,1 0,-1 1,0-1,0 0,1 1,-1 0,0-1,1 1,-1 0,1 1,-1-1,1 0,-1 1,1-1,-16 15,1 0,0 1,2 1,0 0,1 1,1 1,0 0,2 1,-1 3,-6 9,1 0,2 1,1 1,2 0,1 1,2 0,1 1,3 0,0 0,3 0,1 29,1-56,1 0,0 0,1 0,0-1,0 1,1 0,1-1,-1 1,2-1,-1 0,1 0,0-1,1 0,0 0,1 0,-1 0,1-1,1 0,-1-1,1 1,0-2,1 1,-1-1,1 0,8 2,-6-2,1 0,0-1,0 0,0-1,1 0,-1-1,1-1,-1 0,1 0,0-2,-1 1,1-2,1 0,14-3,-4-1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4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1,'27'7,"0"1,-1 2,-1 1,1 0,-2 2,0 1,9 7,-25-10,1 0,-1 1,-1-1,0 2,-1-1,0 1,-1-1,0 2,-1-1,-1 0,0 1,0 0,-2-1,0 1,0 0,-1 0,-1 0,0 0,-2 2,3-6,-2 24,-3-1,-1 1,-1-1,-2 0,-10 26,9-36,0-5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3.8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0,'17'73,"-7"162,-8-62,19-72,-15-100,-4-11</inkml:trace>
  <inkml:trace contextRef="#ctx0" brushRef="#br0" timeOffset="405.013">113 28,'-24'59,"2"2,3 0,3 1,3 1,-3 34,15-87,0 0,0 0,1 0,1 0,0 0,0 0,0 0,2-1,-1 1,1-1,0 1,1-1,0 0,3 5,1 0,0 0,1 0,0 0,1-1,1 0,0-1,1-1,0 0,0 0,1-1,1 0,0-2,1 1,0-1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6:06:45.8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149 227,'11'-8,"0"1,0 0,1 1,0 1,0 0,0 0,0 1,1 1,0 0,0 0,0 2,0-1,0 2,0 0,0 0,-10-1,0 1,0-1,0 1,0 0,0-1,0 1,0 0,0 1,0-1,-1 1,1-1,0 1,0 0,0 0,0 0,-1 0,1 1,0-1,-1 1,1-1,-1 1,0 0,0 0,0 0,0 0,0 0,0 1,0-1,0 1,-1-1,0 1,1-1,-1 1,0 0,0 0,0 0,-1 0,1-1,-1 1,1 0,-1 0,0 0,0 0,-1 0,1 3,-54 108,6-21,45-88,0 1,1-1,0 1,0 0,0 0,0 0,1 0,0 0,1 0,-1 0,1 0,0 0,1 1,-1-1,1 0,0 0,1 0,-1 0,1 0,1-1,-1 1,1 0,0-1,0 0,0 0,1 0,0 0,0 0,0-1,1 1,-1-1,1 0,2 1,12 0,0-1,0-1,0-1,0 0,0-1,1-1,-1-1,0-1,8-2,-24 4,-1 0,0 0,0-1,0 1,0 0,1-1,-1 0,0 1,0-1,0 0,0 0,0 0,-1 0,1 0,0-1,0 1,-1-1,1 1,-1-1,1 1,-1-1,0 0,1 0,-1 0,1-1,-2-9</inkml:trace>
  <inkml:trace contextRef="#ctx0" brushRef="#br0" timeOffset="338.679">9 254,'-4'31,"1"0,2 0,1-1,1 1,2 0,1 0,1-1,2 0,1 0,8 19,-11-40,1 0,0 0,1-1,-1 0,2 0,-1-1,1 0,0 0,0 0,1-1,0-1,0 0,1 0,-1 0,1-1,0-1,0 0,0 0,1-1,-1 0,1-1,-1 0,1 0,1-1,31-9,-25 3</inkml:trace>
  <inkml:trace contextRef="#ctx0" brushRef="#br0" timeOffset="718.242">799 0,'14'2,"-1"0,0 1,1 0,-1 1,-1 0,1 1,0 1,-1 0,0 0,-1 1,1 1,-1 0,-1 0,0 1,0 1,0-1,-1 2,-1-1,0 1,0 1,-1-1,-1 1,0 0,0 1,-1-1,-1 1,0 0,-1 1,0-1,-1 0,-1 1,0-1,-1 3,1 0,0 1,-2-1,0 1,-1-1,0 0,-2 0,0 0,0 0,-2-1,0 1,0-1,-2-1,0 1,-5 6,-61 80,61-89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6.5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55,'55'-27,"-47"23,1-1,1 2,-1-1,0 2,1-1,0 1,-1 0,1 1,0 0,0 1,4 0,-11 0,-1 0,1 0,0 0,0 1,0-1,0 1,-1 0,1 0,0 0,-1 0,1 0,-1 0,1 1,-1-1,0 1,1 0,-1 0,0 0,0 0,0 0,0 0,-1 0,1 1,-1-1,1 1,-1-1,0 1,0-1,0 1,0 0,0 0,-1-1,1 1,-1 0,0 0,1 0,-1-1,-1 1,1 0,-1 2,-2 9,-1-1,0 0,-1 0,-1 0,0-1,-1 0,0 0,-1 0,0-1,-6 7,-9 14,12-19,1 1,1 0,0 0,1 1,0 1,1-1,1 1,1 0,0 0,1 1,1-1,0 1,1 0,1 0,1 4,1-17,0 0,0 0,0 0,0 0,1 0,0 0,-1 0,2 0,-1-1,0 1,1-1,-1 1,1-1,0 0,0 0,1 0,-1 0,0-1,1 0,0 1,-1-1,1 0,0-1,0 1,0-1,0 0,1 0,-1 0,0 0,2-1,9 3,1-2,-1 0,1 0,-1-2,1 0,-1-1,15-3,-2-2,-3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17.0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28 284,'29'-5,"24"-2,7 1,-1 1,-6 1,-7 2,-7 1,-5 0,-4 1,-1 1,-2-1,0 0,0 0,-5 1</inkml:trace>
  <inkml:trace contextRef="#ctx0" brushRef="#br0" timeOffset="251.485">0 509,'34'-5,"39"-6,13-1,-4 1,-11 3,-12-3,-13 1,-8 3,-6 1,-9 3</inkml:trace>
  <inkml:trace contextRef="#ctx0" brushRef="#br0" timeOffset="952.072">254 1,'40'13,"-1"1,0 3,-2 1,0 1,22 17,-43-26,-1 1,-1 0,0 1,-1 0,0 1,-1 1,0 0,-1 0,-1 1,0 1,-1-1,-1 2,2 3,33 61,-42-79,0 0,0 0,0 0,-1 0,1 1,0-1,-1 0,1 0,-1 1,0-1,0 0,0 1,0-1,0 0,-1 0,1 1,-1-1,1 0,-1 0,0 0,0 0,1 1,-2-1,1 0,0-1,0 1,-1 0,1 0,-1 0,1-1,-1 1,0-1,0 1,0-1,-79 44,62-37,-202 105,204-99,4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07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636 89,'-6'-8,"-1"0,0 1,0 0,-1 1,0 0,0 0,0 0,-1 1,0 0,0 1,0 0,0 1,-1-1,1 2,-1-1,0 2,0-1,0 1,0 1,0-1,0 2,0-1,0 2,0-1,0 1,1 1,-1 0,1 0,-1 1,-3 2,-147 69,158-73,-1 0,1 0,0 0,0 0,0 0,0 0,0 0,0 1,1-1,-1 1,1-1,0 1,0-1,0 1,0 0,0 0,0-1,1 1,-1 0,1 0,0 0,0 0,0 0,0 0,1 0,-1-1,1 1,-1 0,1 0,0 0,0-1,1 1,-1-1,0 1,1-1,0 1,-1-1,1 0,0 1,0-1,0 0,0-1,1 1,-1 0,1 0,-1-1,1 0,-1 1,1-1,0 0,-1 0,1-1,0 1,0 0,130 32,-133-33,0 1,-1-1,1 0,0 1,0-1,0 1,-1-1,1 1,0-1,0 1,0-1,0 1,0-1,0 1,0-1,0 1,0-1,0 1,0-1,0 1,1-1,-1 1,0-1,0 1,0-1,1 1,-1-1,0 1,1-1,-1 0,0 1,1-1,-1 0,0 1,1-1,-1 0,1 1,-1-1,1 0,-1 0,1 0,-1 1,0-1,1 0,-1 0,1 0,-1 0,1 0,0 0,-1 0,1 0,-1 0,1 0,-1 0,1 0,-1 0,1 0,-1-1,0 1,1 0,-1 0,1-1,0 1,-41 16,5-7,1 2,0 1,0 1,1 2,1 2,0 1,1 1,-8 8,37-26,1 0,-1 0,1 0,-1 1,1-1,0 0,-1 0,1 1,0-1,0 1,0-1,0 1,0 0,0-1,0 1,1 0,-1-1,0 1,1 0,0 0,-1 0,1-1,0 1,0 0,0 0,0 0,0 0,1 0,-1-1,0 1,1 0,-1 0,1 0,0-1,0 1,0 0,-1-1,2 1,-1-1,0 1,0-1,0 0,1 1,-1-1,0 0,1 0,0 0,10 6,1 0,0-2,0 0,1 0,-1-1,1-1,0 0,0-1,0 0,0-2,1 1,-1-2,14-1,-14 2,11-1</inkml:trace>
  <inkml:trace contextRef="#ctx0" brushRef="#br0" timeOffset="7797.969">1144 231,'-5'-6,"1"1,-1 0,-1 1,1-1,-1 1,1 0,-1 0,0 1,-1 0,1 0,0 0,-1 1,0 0,1 0,-1 1,0 0,0 0,0 0,0 1,0 0,0 1,0-1,0 1,0 1,1-1,-1 1,0 0,1 1,-1-1,1 1,-2 2,-4 5,0 1,1 1,1-1,-1 2,2-1,0 2,1-1,0 1,1 0,0 1,1 0,1 0,0 0,0 8,3-16,1 1,0-1,1 1,0 0,0-1,1 1,0 0,0-1,0 1,1-1,0 1,1-1,0 0,0 0,0 0,1 0,0-1,1 1,-1-1,1 0,0-1,1 1,-1-1,1 0,0 0,0-1,1 1,-1-1,1-1,0 1,0-1,0-1,1 1,-1-1,1 0,-1-1,1 0,-1 0,1-1,0 0,-1 0,1 0,0-1,-1-1,1 1,-1-1,1 0,9-5,0 1,0-2,-1-1,0 0,-1 0,0-2,0 0,-1 0,-1-2,0 0,0 0,-1-1,-1 0,7-14,-13 19,0 0,-1-1,-1 0,0 0,0 0,0 0,-2 0,1 0,-1 0,-1-1,0 1,0-1,-1 1,0 0,-1 0,0-1,-1 1,0 1,0-1,-1 0,0 1,-1 0,0-1,-1 2,0-1,0 1,-1 0,0 0,0 1,0 0,-5-3,3 5,1 1,-1-1,-1 2,1-1,-1 1,1 1,-1 0,0 0,0 1,0 0,0 0,0 1,0 1,1 0,-1 0,0 1,0 0,0 1,1 0,0 0,-1 1,1 0,0 1,1 0,-1 0,1 1,0 0,1 0,-1 1,1 0,1 1,-1-1,1 1,-1 3,-11 13</inkml:trace>
  <inkml:trace contextRef="#ctx0" brushRef="#br0" timeOffset="8130.562">1003 400,'10'19,"2"16,1 7,1-4,-1-3,-2-4,-4-1,-3-1,-2-2,4-4,0-2,5-4,4-6,1-4</inkml:trace>
  <inkml:trace contextRef="#ctx0" brushRef="#br0" timeOffset="8767.016">1454 174,'-72'358,"58"-229,14-129,1 0,-1-1,1 1,-1 0,0-1,1 1,-1 0,1-1,-1 1,1 0,-1 0,1-1,-1 1,1 0,-1 0,1 0,-1 0,1 0,-1 0,1 0,0 0,-1 0,1 0,-1 0,1 0,-1 0,1 0,-1 0,1 1,-1-1,1 0,-1 0,1 1,-1-1,1 0,-1 1,0-1,1 0,-1 1,1-1,-1 1,0-1,1 1,-1-1,0 0,0 1,0-1,1 1,-1 0,0-1,0 1,0-1,0 1,0-1,0 1,0-1,0 1,0-1,0 1,0-1,0 1,0-1,0 1,23-40,57-186,-33 81,-47 144,1 0,-1 1,0-1,0 0,1 0,-1 1,0-1,1 0,-1 0,0 1,1-1,-1 0,0 0,1 0,-1 0,1 0,-1 1,0-1,1 0,-1 0,1 0,-1 0,0 0,1 0,-1 0,1 0,-1-1,0 1,1 0,-1 0,1 0,-1 0,0 0,1-1,-1 1,0 0,1 0,-1-1,0 1,1 0,-1-1,0 1,-4 42,-2 1,2 0,1 1,2-1,4 19,-2-53,0 0,1 0,0 0,0-1,1 1,1 0,-1-1,1 0,1 0,-1 0,5 4,-7-9,0-1,0 1,0-1,0 0,0 0,1 0,-1 0,1 0,0-1,-1 1,1-1,0 1,0-1,0 0,0 0,0-1,0 1,0 0,0-1,1 0,-1 0,0 0,0 0,0 0,0-1,0 1,0-1,0 0,0 0,0 0,0 0,0-1,0 1,0-1,8-8,-1 0,1-1,-2 0,1 0,-2-1,1-1,-2 1,0-1,0 0,-1-1,-1 0,0 0,-1 0,-1 0,0-1,-1 1,0-1,-1 0,-1 0,0 1,-2-10,-4-27,-1 33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1 512,'24'-2,"0"-1,0-1,-1-1,1-1,-1-2,-1 0,1-1,14-9,108-104,-122 101,0-1,-2-1,0-1,-1-1,-2-1,-1-1,8-16,-23 41,0 0,0 0,0 0,0 0,0-1,-1 1,1 0,-1-1,0 0,0 1,0-1,0 0,0 1,0-1,-1 0,1 0,-1 0,0 0,0 0,0 1,0-1,0 0,-1 0,1 0,-1 0,0 1,0-1,0 0,0 0,0 1,0-1,-1 1,0-1,1 1,-1 0,0 0,0 0,0 0,0 0,-1 0,1 0,0 1,-1-1,1 1,-1-1,0 1,1 0,-4 0,1 0,0 1,-1 0,1 0,-1 0,1 1,-1 0,1 0,0 0,0 1,-1-1,1 2,0-1,1 0,-1 1,0 0,1 0,-1 0,1 1,0-1,0 1,0 0,1 0,-1 0,1 1,-2 3,-2 3,0 0,1 1,0 0,1 0,0 0,1 0,0 1,1 0,0 0,1 4,1-9,0 1,0-1,0 0,2 1,-1-1,1 0,0 1,0-1,1 0,0 0,1 0,0 0,0 0,0-1,1 1,1-1,-1 0,1 0,0-1,0 1,1-1,0 0,0-1,1 1,-1-1,1-1,0 1,0-1,1 0,-1-1,1 1,0-2,6 3,15-1,0-1,0-1,0-1,0-2,27-4,-38 3,0-2,0 0,-1-1,1-1,-1-1,0 0,-1-1,0-1,0-1,-1 0,0-1,-1 0,0-1,12-14,-20 17,0-1,0 0,-1 0,-1-1,1 1,-2-1,1 0,-1-1,-1 1,0-5,-1 14,-1 0,0 0,0 0,0 0,0 0,0 0,0 0,0 0,-1 0,1 0,-1 0,1 1,-1-1,0 0,0 0,0 0,0 1,0-1,0 1,0-1,0 1,-1-1,1 1,-1-1,1 1,-1 0,1 0,-1 0,0 0,1 0,-1 0,0 1,0-1,0 0,0 1,0 0,0-1,0 1,0 0,0 0,1 0,-1 0,0 0,0 1,0-1,0 0,0 1,0 0,0-1,0 1,1 0,-1 0,0 0,1 0,-1 0,1 0,-1 1,1-1,-1 1,-2 1,0 0,0 1,0 0,0 0,1 0,0 0,0 1,0-1,0 1,1 0,-1 0,1 0,0 0,1 0,-1 0,1 1,0-1,1 0,-1 1,1-1,0 1,0-1,1 0,0 1,0-1,0 0,0 0,1 1,0-1,0 0,0 0,1-1,-1 1,1 0,0-1,4 4,6 1,1-1,1-1,-1 0,1 0,0-2,1 1,-1-2,1 0,0-2,0 1,0-2,0 0,1-1,-1 0,0-1,0-1,9-3,-6 3,-1-1,1-1,0 0,-1-1,0-2,0 1,-1-2,0-1,0 0,-1-1,13-10,-22 15,-1 0,-1 0,1-1,-1 0,0 0,0-1,-1 1,1-1,-1 0,-1 0,0 0,0-1,0 1,-1-1,0 0,0 0,-1 0,0 1,-1-1,1 0,-1 0,-1 0,0 0,0 0,0 0,-1 0,0 1,-1-1,-1-3,1 9,1 0,-1 0,1 0,-1 0,0 1,1-1,-1 1,0 0,0 0,0 0,0 0,0 1,0-1,0 1,0-1,0 1,0 0,0 0,0 1,0-1,-1 1,1-1,0 1,1 0,-1 0,0 0,0 1,0-1,1 1,-1-1,0 1,1 0,0 0,-1 0,1 0,0 1,0-1,0 1,0-1,1 1,-1-1,1 1,0 0,-1 0,1 0,0 0,1 0,-1 0,0 1,-2 8,0 0,1 0,0 0,0 1,2-1,-1 1,2-1,0 0,0 1,1-1,0 0,1 0,1 0,0 0,0-1,2 1,-1-1,1 0,1-1,-1 1,2-1,0-1,0 1,0-1,1-1,1 0,0 0,0-1,1 1,61 16,-50-23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6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52,'29'-9,"19"-4,6 1,-1 2,-5 3,-10 7,-8 5,-8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2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1,'43'0,"19"0,4 0,-4 0,-14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32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2146 0,'0'1,"1"0,-1 0,0-1,0 1,1 0,-1 0,0 0,0 0,0 0,0 0,0 0,0 0,0-1,0 1,-1 0,1 0,0 0,0 0,-1 0,1 0,0-1,-1 1,1 0,-1 0,1-1,-1 1,0 0,1-1,-1 1,0 0,1-1,-1 1,0-1,0 1,1-1,-1 1,0-1,-155 113,-196 141,110-102,212-132,0 0,2 2,1 2,1 0,-11 14,22-23,1-3</inkml:trace>
  <inkml:trace contextRef="#ctx0" brushRef="#br0" timeOffset="1952.087">2315 141,'-11'4,"0"0,0 1,0 0,0 1,1 0,0 1,0 0,1 1,0 0,0 0,1 1,0 0,1 0,-1 1,2 0,0 0,0 1,0 0,2 0,-1 0,1 0,0 5,3 2,0 0,1 0,1 0,1 0,0-1,2 1,0 0,1-1,0 0,2 0,0-1,8 15,-13-26,80 135,-38-115,-31-26</inkml:trace>
  <inkml:trace contextRef="#ctx0" brushRef="#br0" timeOffset="2628.691">2456 705,'16'-5,"0"-1,-1-1,0 0,0-1,-1-1,0 0,0-1,-1 0,0-1,-1 0,-1-1,0-1,0 0,-1 0,-1-1,0 0,-1-1,0 0,3-11,-4 9,0-1,-1 0,-1 0,0-1,-2 0,0 1,-1-1,-1 0,-1-11,0 27,0 1,0 0,-1-1,1 1,-1 0,0-1,1 1,-1 0,0 0,0 0,-1 0,1 0,0 0,0 0,-1 0,0 1,1-1,-1 0,0 1,0-1,1 1,-1 0,0 0,0 0,-1 0,1 0,0 0,0 0,0 1,-1-1,1 1,0-1,-1 1,1 0,0 0,-1 0,1 0,0 1,0-1,-1 0,1 1,0 0,0-1,-1 1,1 0,0 0,0 1,0-1,0 0,0 1,1-1,-1 1,0-1,1 1,-1 0,1 0,-2 1,-5 7,0 1,1 0,0 1,0 0,1 0,1 0,0 0,0 1,2 0,-1 0,2 0,0 1,0-1,1 0,1 1,0-2,1-1,0 1,0 0,1-1,1 1,0-1,0 0,2 0,-1 0,1 0,1-1,-1 1,2-1,0-1,0 0,0 1,1-2,1 0,-1 0,1 0,1-1,-1 0,11 5,65 15,-60-27</inkml:trace>
  <inkml:trace contextRef="#ctx0" brushRef="#br0" timeOffset="3103.202">3247 424,'-31'19,"2"2,0 1,2 1,0 1,2 2,1 1,21-25,0 0,0 1,1-1,-1 1,1-1,-1 1,1 0,0 0,0 1,1-1,-1 0,1 0,-1 1,1-1,0 1,0-1,1 1,-1 0,1-1,-1 1,1 0,0-1,1 1,-1-1,1 1,-1 0,1-1,0 1,1-1,-1 1,0-1,1 0,0 0,0 1,0-1,0-1,0 1,1 0,-1 0,1-1,0 1,-1-1,1 0,0 0,1 0,-1 0,2 0,5 1,1-1,-1-1,1 1,0-2,0 0,-1 0,1 0,0-2,-1 1,1-1,-1-1,0 0,1 0,-1-1,-1-1,1 1,7-6,2-1</inkml:trace>
  <inkml:trace contextRef="#ctx0" brushRef="#br0" timeOffset="3385.848">3529 451,'-15'11,"0"1,1 0,0 1,0 1,2 0,0 0,0 1,2 1,0 0,0 1,-4 12,14-28,-1 1,1-1,0 1,0 0,-1-1,1 1,0 0,1 0,-1-1,0 1,0 0,1-1,-1 1,1-1,-1 1,1 0,0-1,0 1,-1-1,1 0,0 1,0-1,0 0,1 1,-1-1,0 0,0 0,1 0,-1 0,1 0,-1 0,1-1,-1 1,1 0,-1-1,1 1,0-1,-1 0,1 1,0-1,-1 0,2 0,74 0,-69-2,0 0,-1 0,1-1,-1 0,1 0,-1 0,0-1,0 0,-1-1,1 0,-1 0,0 0,1-2,-5 5,1 0,-2 0,1 0,0-1,0 1,-1-1,1 1,-1-1,1 1,-1-1,0 0,0 1,-1-1,1 0,0 0,-1 0,0 0,1 0,-1 1,-1-1,1 0,0 0,-1 0,1 0,-1 0,0 1,0-1,0 0,0 0,0 1,-1-1,1 1,-1-1,0 1,1 0,-1 0,-1-1,-2 0,1-1,-1 1,0 1,0-1,0 1,0 0,0 0,-1 0,1 1,-1-1,1 1,-1 1,1-1,-1 1,-5 0,-14 0</inkml:trace>
  <inkml:trace contextRef="#ctx0" brushRef="#br0" timeOffset="3830.971">4008 395,'-141'66,"139"-66,1 1,-1-1,1 1,0-1,-1 1,1 0,0-1,0 1,-1 0,1 0,0 0,0 0,0 0,0 0,0 0,0 0,0 0,1 0,-1 1,0-1,1 0,-1 1,0-1,1 0,0 1,-1-1,1 1,0-1,0 1,0-1,0 0,0 1,0-1,0 1,0-1,1 1,-1-1,0 0,1 1,-1-1,1 1,0-1,-1 0,1 0,0 1,0-1,0 0,0 0,0 0,0 0,0 0,0 0,0 0,1-1,-1 1,0 0,2 0,63 12,20 10,-85-22,1 1,-1-1,0 0,1 1,-1-1,0 1,0 0,0-1,0 1,0 0,0-1,0 1,-1 0,1 0,-1 0,1 0,-1 0,0 0,0-1,1 1,-1 0,-1 0,1 0,0 0,0 0,-1 0,1 0,-1 0,0 0,1-1,-1 1,0 0,0-1,0 1,0 0,-1-1,1 1,0-1,-2 1,-60 53,-77 21,115-64</inkml:trace>
  <inkml:trace contextRef="#ctx0" brushRef="#br0" timeOffset="4315.942">4432 395,'-123'73,"120"-70,-1 0,1 0,0 0,0 0,1 1,-1-1,1 1,0 0,-1 0,2 0,-1 0,0 0,1 0,0 0,0 0,0 1,0-1,1 0,0 1,0-1,0 1,0-1,1 0,-1 1,1-1,0 0,1 0,-1 0,1 0,1 4,1 0,0-1,0 0,1 0,0 0,0 0,0-1,1 0,0 0,0 0,1-1,0 0,-1 0,2-1,-1 0,0 0,1 0,0-1,0-1,0 1,0-1,0 0,0-1,1 0,-1 0,1-1,-1 0,0-1,8-1,9-4,0-1,-1-2,0 0,0-2,-1 0,0-2,-1 0,-1-2,12-10,-29 23,1-1,-1-1,0 1,0 0,-1-1,1 0,-1 0,1 0,-1 0,-1-1,1 1,-1-1,1 0,-1 0,0 0,-1 0,0 0,1 0,-1 0,-1 0,1 0,-1 0,0-1,0 1,-1 0,1 0,-1-1,0 1,-1 0,1 0,-1 0,0 1,0-1,-1 0,1 1,-1-1,0 1,0 0,-1 0,1 0,-1 0,0 1,-4-4,-4 2,-1 1,0 0,0 0,-1 1,1 1,-1 1,1 0,-1 0,1 1,-1 1,0 0,1 1,-10 3,-2 2</inkml:trace>
  <inkml:trace contextRef="#ctx0" brushRef="#br0" timeOffset="4631.652">4319 536,'38'-5,"18"-1,4 0,-4 1,-6 1,-7 2,-5 1,-10 5,-5 3,-1-1,0-1,1-1,2-2,-4-6,-5-1</inkml:trace>
  <inkml:trace contextRef="#ctx0" brushRef="#br0" timeOffset="4933.551">4855 28,'32'47,"-2"1,-2 1,-2 2,-3 0,-2 2,-2 0,-3 1,-2 1,4 36,-17-69,-1 0,-2 0,0 1,-1-1,-2-1,0 1,-1 0,-1-1,-1 0,-1-1,0 0,-2 0,0-1,-2-1,0 1,-50 46,47-48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45.15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142 331,'-2'-14,"1"1,-1-1,0 1,-1 0,0-1,-1 2,-1-1,0 0,0 1,-8-11,13 22,0 0,0 1,-1-1,1 0,-1 1,1-1,-1 0,1 1,-1-1,1 1,-1-1,1 1,-1-1,0 1,1-1,-1 1,0 0,1-1,-1 1,0 0,0 0,1-1,-1 1,0 0,0 0,1 0,-1 0,0 0,0 0,1 0,-1 0,0 0,0 1,0-1,1 0,-1 0,0 1,1-1,-1 0,0 1,1-1,-1 1,0-1,1 0,-1 1,1 0,-1-1,1 1,-1-1,1 1,-1 0,1-1,-1 1,-16 41,5-4,2 1,1 0,3 1,1-1,2 1,1 0,3 0,1 0,5 22,143 501,-145-539,-1 0,-1 0,-1 0,-1 1,-1-1,-1 0,-2 1,0-1,-1 0,-2 0,0-1,-3 5,-54 55,63-82,-1-1,1 0,-1 0,1 1,0-1,-1 0,1 1,0-1,-1 1,1-1,0 0,-1 1,1-1,0 1,0-1,-1 1,1-1,0 1,0-1,0 1,0-1,0 1,0-1,0 1,0-1,0 1,0 0,0-1,0 1,0-1,0 1,0-1,1 1,-1-1,0 1,0-1,1 0,-1 1,0-1,0 1,1-1,-1 0,1 1,-1-1,0 1,1-1,-1 0,1 0,-1 1,1-1,-1 0,1 0,-1 0,1 1,-1-1,1 0,-1 0,1 0,-1 0,1 0,-1 0,1 0,-1 0,1 0,40-5,-34 4,81-9,0 5,0 3,16 4,17 0,187-13,-305 10,19-3,1 0,-1 1,1 2,0 0,0 1,-1 2,17 2,32 7,1-3,0-4,0-3,27-4,26 1,587 2,-435-28,55 27,-108 29,-20-27,95 10,-161 2,1-6,88-9,-64 1,1153 1,-1028 14,685-30,-651 18,175-2,-262-29,-50 18,-13-5,-80 14,-91 2,1 0,-1 0,0 0,1 0,-1 0,0 0,0 0,1-1,-1 1,0 0,1-1,-1 1,0-1,0 1,0-1,0 0,1 0,-1 1,0-1,0 0,0 0,-1 0,1 0,0 0,0 0,0 0,-1 0,1-1,-1 1,1 0,-1 0,1 0,-1-1,0 1,1 0,-1-1,0 1,0 0,0-1,0 1,0 0,0-1,0 1,-1 0,1 0,0-1,-1 1,1 0,-1 0,0-1,1 1,-1 0,0 0,1 0,-1 0,0 0,0 0,0 0,0 0,0 0,0 1,0-1,-1 0,1 1,0-1,-7-12,1 0,0 0,1-1,1 0,0 0,1 0,0 0,1-1,1 0,0 0,1 0,1 1,0-1,1 0,0 0,3-7,-2-38,-2-166,-6 190,-2 0,-1 1,-1 0,-2 0,-3-1,1-3,-14-33,15 41,1 1,1-2,2 1,1-1,2 0,1-1,0-13,6-16,-11-91,2 102,8 44,-1 1,1-1,-1 1,0-1,0 1,-1-1,0 1,0 0,0 0,-1 0,0 0,0 0,-1 0,1 1,-1 0,0 0,-3-3,1 6,1 0,-1 1,0 0,1 0,-1 0,0 1,0 0,1 0,-1 0,0 1,1 0,-1 0,0 0,1 1,-6 1,-1 0,-186 33,-546-37,-1227 1,1671-27,148 25,-1 6,-27 10,-436 52,157-35,-222-31,376 25,-149 33,121-27,49-63,-196 33,310 25,107-14,51-9,0 0,0-1,0-1,-1 1,1-2,-1 0,1 0,0-1,-1-1,-138-16,86 4,56 11,-1 0,0 0,0 1,0 1,0 0,0 0,0 1,0 0,0 1,0 0,-7 1,16-1,1-1,-1 0,0 0,1 1,-1-1,0 1,1-1,-1 0,1 1,-1-1,1 1,-1-1,1 1,-1 0,1-1,0 1,-1-1,1 1,0 0,-1-1,1 1,0 0,0-1,0 1,0 0,-1-1,1 1,0 0,0-1,0 1,1 0,-1 0,0-1,0 1,0 0,0-1,1 1,-1 0,0-1,1 1,-1-1,0 1,1 0,-1-1,1 1,-1-1,1 1,-1-1,1 1,-1-1,1 1,-1-1,1 0,0 1,-1-1,1 0,0 0,-1 1,1-1,0 0,-1 0,1 0,0 0,42 27,-21-17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3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1,'50'47,"-39"-39,0 1,-1 1,0 0,-1 0,0 1,0 0,-1 1,-1-1,0 2,0-1,-2 1,4 8,-4-5,-1 0,0 0,-1 0,-1 1,0-1,-2 0,0 1,0-1,-2 1,0-1,-1 0,0 1,-1-2,-1 1,-1 0,0-1,-1 0,-5 8,-119 145,107-143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29:58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285 339,'30'-29,"137"-67,-94 83,-72 13,1 0,-1 0,0 0,0 1,1-1,-1 0,0 0,1 1,-1-1,0 1,0-1,1 1,-1 0,0-1,0 1,0 0,0 0,0 0,0 0,0 0,0 0,0 0,-1 0,1 0,0 0,-1 0,1 0,-1 1,1-1,-1 0,1 0,-1 1,0-1,0 0,1 1,-1-1,0 0,0 1,0-1,-1 0,1 1,0-1,0 0,-1 0,1 1,-1-1,1 0,-1 0,0 0,1 1,-1-1,0 0,-66 101,66-101,0 0,0 0,0 0,0 1,1-1,-1 0,1 0,-1 0,1 1,-1-1,1 0,0 1,-1-1,1 0,0 1,0-1,0 1,0-1,0 0,0 1,1-1,-1 0,0 1,1-1,-1 0,1 1,-1-1,1 0,0 0,-1 0,1 0,0 1,0-1,0 0,0 0,0-1,0 1,0 0,0 0,0 0,0-1,2 2,62 19,-42-16,-18-4,0 1,0 0,0 0,-1 0,1 0,-1 1,1 0,-1-1,0 2,0-1,0 0,0 1,-1 0,0 0,1 0,-1 0,-1 0,1 1,-1-1,1 1,-1 0,-1 0,1 0,-1 0,0 0,0 0,0 0,-1 0,1 0,-1 0,0 0,-1 1,0-1,1 0,-1 0,-1 0,1 0,-1 0,0-1,0 1,-1 1,-7 8,-1-1,0-1,0 0,-1 0,-1-1,0-1,0 0,-1-1,0 0,0-1,-1-1,-1 0,-12 3,27-9,0 0,0 0,-1 0,1 0,-1 0,1-1,-1 1,1 0,-1-1,1 0,-1 1,1-1,-1 0,1 0,-1 0,0 0,1 0,-1 0,1 0,-1 0,0-1,1 1,-1-1,1 1,-1-1,1 1,-1-1,1 0,0 0,-1 0,1 0,0 0,0 0,0 0,-1 0,1-1,2-8</inkml:trace>
  <inkml:trace contextRef="#ctx0" brushRef="#br0" timeOffset="881.262">369 1,'-31'20,"0"1,2 1,0 2,2 1,0 1,2 2,1 0,1 2,2 0,-9 17,18-22,1 0,1 1,1 0,1 0,1 1,2 0,1 0,1 1,1-1,1 1,2-1,0 1,2-1,2 1,0-1,1 0,8 18,-7-30,0 0,1 0,0-1,1 0,1-1,0 0,1 0,1-1,-1-1,2 0,0 0,0-2,1 1,0-2,0 0,1 0,0-1,0-1,17 4,41 20,-55-22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0.3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448 81,'1'-3,"-1"0,0 0,0 0,0 0,0 0,0 0,-1 0,1 0,-1 0,0 0,0 0,0 1,0-1,0 0,-1 1,1-1,-1 1,0-1,1 1,-1 0,0-1,-1 1,1 0,0 1,0-1,-1 0,1 0,-1 1,0 0,1-1,-1 1,0 0,0 1,0-1,0 0,0 1,0-1,0 1,0 0,0 0,0 0,0 1,-19 3,0 2,0 1,1 0,0 2,0 0,1 2,-16 10,-14 6,31-17,11-7,0 0,0 0,1 1,0 1,-1-1,2 1,-1 0,0 0,1 1,0 0,1 0,-1 1,1 0,-2 3,7-8,-1 0,0 0,1 0,0 0,-1 1,1-1,0 0,0 0,0 0,0 1,1-1,-1 0,1 0,-1 0,1 0,0 0,0 0,0 0,0 0,0 0,0 0,0 0,1-1,-1 1,1 0,-1-1,1 1,-1-1,1 0,0 1,0-1,0 0,0 0,0 0,0-1,0 1,1 0,82 22,22-17,-106-6,0 0,0 0,0 1,-1-1,1 0,0 1,0-1,0 0,-1 1,1-1,0 1,-1-1,1 1,0-1,-1 1,1 0,-1-1,1 1,-1 0,1 0,-1-1,1 1,-1 0,0 0,1 0,-1-1,0 1,0 0,0 0,1 0,-1 0,0 0,0-1,0 1,-1 0,1 0,0 0,0 0,0 0,-1-1,1 1,0 0,-1 0,1 0,0-1,-1 1,1 0,-1-1,0 1,-32 40,27-34,-78 65,70-62,0 0,1 1,0 0,1 1,0 1,1 0,0 1,1-1,0 3,8-14,1 1,-1 0,1 0,0 0,-1 0,2 0,-1 0,0 0,0 0,1 1,0-1,0 0,0 0,0 0,0 1,1-1,-1 0,1 0,0 0,0 0,0 0,0 0,0 0,1 0,0 0,-1-1,1 1,0 0,0-1,0 0,1 1,-1-1,0 0,1 0,0 0,-1-1,1 1,0-1,0 1,0-1,0 0,0 0,0 0,0-1,0 1,1-1,-1 1,1-1,15 2,0 0,0-1,-1 0,1-2,0 0,0-2,-1 0,1-1,7-2,-8-1</inkml:trace>
  <inkml:trace contextRef="#ctx0" brushRef="#br0" timeOffset="647.658">956 420,'-5'-4,"0"0,-1 0,1 0,-1 1,0 0,0 0,0 1,0-1,0 1,-1 1,1-1,0 1,-1 0,0 1,1-1,-1 1,1 1,-1-1,1 1,-1 0,1 0,-1 1,1 0,0 0,-3 2,-9 6,0 1,1 1,0 0,1 2,1-1,0 2,0 0,-9 15,21-27,1 1,1 0,-1 0,0 0,1 0,0 0,0 0,0 0,0 0,1 0,-1 1,1-1,0 0,0 0,1 1,-1-1,1 0,0 0,0 0,1 0,-1 0,1 0,0 0,0 0,0-1,0 1,1-1,0 1,-1-1,1 0,0 0,2 1,4 4,-1 0,1-1,0 0,1 0,-1-1,1 0,1-1,-1 0,1-1,0 0,8 1,-8-3,0-1,-1 0,1-1,0 0,-1-1,1 0,0-1,-1 0,1-1,-1 0,0 0,0-1,0 0,-1-1,1 0,-1-1,0 0,0-1,15-11,-1-2,-1 0,-1-2,-1 0,15-22,-25 31,-1 0,0 0,-1-1,-1 0,0 0,-1-1,-1 0,0 0,-1 0,0-1,-1 1,-1-1,-1 0,0-1,-2 11,-1 0,1 1,-1-1,0 0,-1 1,0 0,0-1,0 1,0 0,-1 0,1 1,-1-1,-1 1,1 0,0 0,-1 0,0 1,0-1,0 1,0 1,-1-1,1 1,-1-1,0 1,1 1,-1-1,0 1,0 0,0 1,0-1,0 1,0 1,0-1,0 1,0 0,0 0,1 0,-1 1,0 0,1 0,-1 1,-64 33,40-16</inkml:trace>
  <inkml:trace contextRef="#ctx0" brushRef="#br0" timeOffset="936.939">899 504,'5'24,"2"18,-1 6,4 0,0-4,-2-4,-2-4,-2-8</inkml:trace>
  <inkml:trace contextRef="#ctx0" brushRef="#br0" timeOffset="1648.695">1352 391,'-37'122,"4"1,30-114,0 0,1 0,0 1,0-1,1 0,0 1,0-1,1 1,1-1,-1 0,2 6,-1-15,-1 1,0-1,0 1,0 0,1-1,-1 1,0-1,1 1,-1 0,0-1,1 1,-1-1,1 0,-1 1,1-1,-1 1,1-1,-1 0,1 1,-1-1,1 0,0 1,-1-1,1 0,-1 0,1 0,0 0,-1 1,1-1,0 0,-1 0,1 0,0 0,-1-1,1 1,0 0,-1 0,1 0,-1 0,1-1,0 1,-1 0,1-1,-1 1,1 0,-1-1,1 1,-1-1,1 1,-1 0,1-1,-1 1,0-1,1 0,-1 1,0-1,1 1,-1-1,0 0,30-39,-27 36,96-186,-21 16,-78 174,0 0,0 1,0-1,0 0,0 1,0-1,0 0,-1 1,2-1,-1 0,0 0,0 1,0-1,0 0,0 1,0-1,0 0,0 0,0 1,0-1,1 0,-1 1,0-1,0 0,0 0,1 0,-1 1,0-1,0 0,0 0,1 0,-1 1,0-1,0 0,1 0,-1 0,0 0,1 0,-1 0,0 0,0 0,1 0,-1 0,0 0,1 0,-1 0,0 0,1 0,-1 0,0 0,0 0,1 0,-1 0,0 0,1 0,-1 0,0-1,0 1,1 0,-1 0,0 0,0-1,1 1,1 30,-2-30,-1 53,-1-40,1-1,0 1,1-1,1 1,0-1,1 1,0-1,1 0,0 1,1-2,0 1,1 0,0-1,2 1,-5-6,2-1,-1 1,1-1,0 0,0 0,0-1,0 1,1-1,0 0,0 0,0-1,0 1,1-1,-1 0,1-1,0 1,0-1,0 0,0-1,0 1,0-1,1 0,-1-1,0 0,0 0,1 0,-1-1,0 1,0-2,1 1,-1-1,0 0,0 0,-1 0,1-1,0 0,-1 0,0 0,1-1,-1 0,2-2,0-6,-1-1,0 0,0 0,-1-1,-1 1,-1-1,0 0,0 0,-1 0,-1-8,2-223,-3 233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5.2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1,'0'17,"-23"121,-49 134,71-269,-2 4,0 1,1-1,0 1,0 0,1-1,0 1,0 0,1 0,0 0,0 0,1 0,0 1,26 9,-9-18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7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25 145,'19'-17,"1"1,0 1,1 0,0 2,2 0,-1 2,1 0,1 2,6-2,60-2,-88 12,0 1,0 0,0 0,0 0,0 1,-1-1,1 0,0 1,0-1,-1 1,1-1,0 1,0 0,-1 0,1 0,-1 0,1 0,-1 0,1 0,-1 1,0-1,0 0,1 1,-1-1,0 1,0 0,-1-1,1 1,0 0,0-1,-1 1,1 0,-1 0,1-1,-1 1,0 0,0 0,0 0,0 0,0-1,0 1,-1 0,1 0,0 0,-1 1,-4 8,1-1,-1 0,-1 0,0 0,0-1,-1 1,-1-1,1-1,-1 0,0 0,-4 2,-140 118,150-127,1 0,-1 1,0-1,1 1,-1 0,1 0,0-1,-1 1,1 0,0 0,0 0,0 0,0 0,1 1,-1-1,0 0,1 0,0 0,-1 1,1-1,0 0,0 1,0-1,1 0,-1 0,1 1,-1-1,1 0,0 0,-1 0,1 0,0 0,0 0,1 0,-1 0,0 0,1 0,-1-1,1 1,-1 0,1-1,0 0,0 1,0-1,0 0,0 0,0 0,0 0,0 0,0 0,0-1,1 1,24 8,94 42,-118-50,0 1,0 1,0-1,0 0,-1 1,1-1,0 1,-1 0,0-1,0 1,0 1,0-1,0 0,-1 0,1 1,-1-1,0 1,0-1,0 1,-1-1,1 1,-1-1,0 1,0 0,0-1,0 1,0 0,-1-1,0 1,0-1,0 1,-1 1,-5 8,-1 0,0-1,-1 1,-1-2,0 0,0 0,-1-1,0 0,-1 0,0-2,-1 1,0-2,0 1,0-2,-1 0,0-1,-14 4,23-7,1 0,-1-1,0 1,0-1,1 0,-1 0,0-1,0 1,0-1,0 0,0-1,1 1,-1-1,0 0,0 0,0 0,1-1,-1 0,1 0,-1 0,1 0,0-1,0 1,0-1,0 0,-2-3,-6-12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7.8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1 283,'43'-5,"29"-6,6-1,-4 1,-10 2,-12 4,-10 1,-6 3,-6 0,-2 1,-2 1,0-1,-5 1</inkml:trace>
  <inkml:trace contextRef="#ctx0" brushRef="#br0" timeOffset="248.655">29 452,'39'0,"36"0,15-5,-3-1,-6 0,-13 1,-13 2,-11-5,-8 1,-10 0</inkml:trace>
  <inkml:trace contextRef="#ctx0" brushRef="#br0" timeOffset="633.26">481 1,'40'39,"-15"-24,1-1,1-1,1-2,-1 0,2-2,15 2,-20-5,1 0,-1 2,0 1,0 1,-1 1,-1 0,0 2,-1 1,7 6,-24-17,0 0,0 1,0-1,-1 1,0 0,0 0,0 0,0 0,0 0,-1 1,0-1,0 1,0 0,-1-1,1 1,-1 0,0 0,-1 0,1 0,-1 0,0 0,0 0,0 0,-1 0,0 0,0 0,0 0,-1-1,1 1,-1 0,0-1,-1 1,1-1,-1 1,-2 2,-15 15,0 0,-2-1,-1-1,-1-1,0-1,-1-2,-1 0,0-2,-1 0,-1-2,-21 6,-62 33,86-37,6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15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386 170,'-32'1,"1"2,0 1,0 2,0 0,1 2,0 2,0 1,1 1,0 1,-22 15,49-28,1 1,-1-1,0 1,1 0,-1 0,1-1,-1 1,1 0,-1 0,1 1,0-1,0 0,-1 0,1 1,0-1,0 0,0 1,1-1,-1 1,0 0,0-1,1 1,-1-1,1 1,-1 0,1 0,0-1,0 1,0 0,0 0,0-1,0 1,0 0,1-1,-1 1,0 0,1-1,0 1,-1 0,1-1,0 1,0-1,0 1,0-1,0 1,0-1,0 0,0 0,1 1,-1-1,0 0,1 0,-1 0,1-1,-1 1,1 0,-1 0,1-1,1 1,45 14,-45-16,0 1,0 0,0 0,0 1,0-1,0 1,0-1,0 1,0 0,0 0,-1 0,1 0,0 1,-1-1,1 1,-1 0,1 0,-1 0,0 0,0 0,0 0,0 0,0 1,0-1,0 1,-1-1,0 1,1 0,-1 0,0 0,0-1,-1 1,1 0,0 3,-2 2,-1 0,1-1,-1 1,-1-1,0 0,0 0,0 0,-1 0,0 0,0-1,-1 1,0-1,0 0,0-1,-1 1,-4 3,4-4,-1 1,1 1,1-1,-1 1,1 0,0 0,1 1,0-1,0 1,0 0,1 0,0 0,0 6,2-12,1 0,0 0,0 0,0 0,0 1,0-1,0 0,1 0,-1 0,1 0,0 0,-1 0,1-1,0 1,0 0,0 0,0 0,0-1,1 1,-1 0,0-1,1 1,0-1,-1 0,1 0,0 1,-1-1,1 0,0 0,0-1,0 1,0 0,0-1,0 1,0-1,0 1,81 4,-74-5,49-7,-32 0</inkml:trace>
  <inkml:trace contextRef="#ctx0" brushRef="#br0" timeOffset="381.539">187 1,'-7'99,"4"1,9 77,-1 15,-33 3,16-65,-1-60,10-49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2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0 229,'0'-16,"11"-55,16 97,0 27,-3 1,-1 1,-3 1,10 48,38 203,-37-247,-30-60,0 0,0 0,-1 0,1 0,0-1,0 1,0 0,0-1,0 1,0-1,-1 1,1-1,0 1,0-1,-1 0,1 1,0-1,-1 0,1 0,-1 1,1-1,-1 0,1 0,-1 0,1 0,-1 1,0-1,0 0,1 0,-1 0,0 0,0 0,0 0,0 0,0 0,0 0,0 0,0 0,1-3,107-476,-72 301,-10 23,-25 144</inkml:trace>
  <inkml:trace contextRef="#ctx0" brushRef="#br0" timeOffset="347.207">508 737,'0'9,"0"14,0 6,0 5,0 0,0-1,0-1,0 0,5-7,2-12,-1-8</inkml:trace>
  <inkml:trace contextRef="#ctx0" brushRef="#br0" timeOffset="848.334">480 567,'201'23,"-196"-21,0 1,0-1,0 1,0 0,0 0,-1 1,0-1,1 1,-1 0,0 0,-1 1,1-1,-1 1,0 0,0-1,0 1,-1 1,0-1,0 0,0 1,0-1,-1 1,0-1,0 1,-1-1,0 1,0 0,0-1,0 1,-1 0,0-1,0 1,0-1,-1 1,0-1,0 0,0 1,-1-1,0 0,0-1,0 1,-1 0,-1 1,-6 10,9-15,0 1,0-1,0 0,0 1,0-1,1 1,-1-1,1 1,-1 0,1 0,0-1,-1 1,1 0,0 0,0 0,0 1,1-1,-1 0,1 0,-1 0,1 1,-1-1,1 0,0 0,0 1,0-1,1 0,-1 0,0 1,1-1,-1 0,1 0,0 0,0 0,0 0,0 0,0 0,0 0,1 0,-1 0,1 0,-1-1,1 1,0 0,108 27,-109-28,0 0,0 0,0 0,0 0,0 0,0 0,0 0,-1 1,1-1,0 0,-1 0,1 1,-1-1,1 0,-1 1,0-1,0 1,1-1,-1 0,0 1,0-1,0 1,-1-1,1 0,0 1,0-1,-1 0,1 1,-1-1,1 0,-1 1,0-1,1 0,-1 0,0 0,0 0,0 0,0 0,0 0,0 0,-1 1,-47 41,46-41,-4 4,0-1,-1 1,0-1,0-1,-1 0,1 0,-1 0,0-1,0-1,0 0,0 0,0 0,-1-1,1 0,0-1,-1 0,1-1,0 0,-1 0,1-1,0 0,0-1,0 0,1 0,-1-1,1 0,-1 0,-1-2,-8-13</inkml:trace>
  <inkml:trace contextRef="#ctx0" brushRef="#br0" timeOffset="1829.88">594 624,'-5'0,"-7"0,-5 0,-5 0,-4 0,3 5,0 1,0 0,8-1,7 4,9-1,5 4,1 5,-5 3,-3 5,-2-4</inkml:trace>
  <inkml:trace contextRef="#ctx0" brushRef="#br0" timeOffset="2367.172">678 878,'-5'0,"-6"0,-6 0,-1 4,-1 3,-3-1,-2-1,3 3,5 1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3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1 373,'36'-16,"0"1,2 2,-1 2,1 1,1 2,0 2,0 1,31 1,61-19,-130 21,-1 0,0 1,1-1,-1 0,0 0,0 1,0-1,0 0,0 1,-1-1,1 0,-1 0,1 1,-1-1,1 1,-1-1,0 0,0 1,0 0,0-1,0 1,0-1,0 1,0 0,0 0,-1 0,1 0,0 0,-1 0,1 0,-1 0,1 0,-1 0,0 1,1-1,-2 1,-31-22,0-2,2-1,1-1,1-2,1-1,-6-10,22 21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1:14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10 137,'-5'-10,"1"0,4 18,81 173,-2 7,-48-75,-4-40,-12-104,-1-142,65-83,-6 42,-72 208,-7 11</inkml:trace>
  <inkml:trace contextRef="#ctx0" brushRef="#br0" timeOffset="1086.628">490 476,'-96'215,"72"-161,48-116,2 2,3 0,2 2,13-16,-25 65,-11 36,-5-13,4 13,2 0,0-1,2 0,1-1,1 0,1-1,1 0,2 0,-82-56,54 26,0 0,-1 1,0 0,0 1,0 0,-1 1,1 1,-1 0,0 0,1 1,-1 1,0 0,0 1,1 1,-13 2,3 2,3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0:41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1 985,'0'-5,"5"-1,6 0,6-4,6 0,2 2,3 2,1 2,1 1,-1 2,0 1,0 0,0 1,-1-1,-4 1</inkml:trace>
  <inkml:trace contextRef="#ctx0" brushRef="#br0" timeOffset="376.353">1 1239,'5'0,"6"0,6 0,6 0,2 0,3 0,1 0,1 0,-6-5,-1-1,0 0,1 1,-4 1</inkml:trace>
  <inkml:trace contextRef="#ctx0" brushRef="#br0" timeOffset="85871.368">1017 731,'8'-1,"0"1,-1-2,0 1,1-1,-1 0,0 0,0-1,0 0,0 0,0-1,-1 0,1 0,-1 0,0-1,0 0,-1 0,0 0,0-1,0 0,0 0,2-4,72-151,-66 128,15-30,44-138,-62 161,-6 29,0-1,-1 0,-1 1,0-1,-1 0,0 0,-1 0,0 0,-1-7,1 18,0 0,0 0,0 0,0 0,0 0,0 0,-1 0,1 1,0-1,0 0,-1 0,1 0,0 0,-1 0,1 1,-1-1,1 0,-1 0,0 0,1 1,-1-1,0 1,1-1,-1 0,0 1,0-1,0 1,1-1,-1 1,0 0,0-1,0 1,0 0,0 0,0 0,0-1,0 1,0 0,1 0,-1 0,0 1,0-1,0 0,0 0,0 0,0 1,0-1,0 0,0 1,1-1,-1 1,0-1,0 1,1-1,-1 1,0 0,-37 42,24-19,1 1,2 0,0 1,1 1,2-1,1 1,1 1,1-1,2 1,0 0,2 0,1 0,2 0,-2-19,1 0,0-1,1 1,0-1,0 1,1-1,0 0,0 0,1 0,0 0,1 0,-1-1,1 0,1 0,0-1,0 1,0-1,0 0,1-1,0 1,0-1,1-1,-1 0,1 0,0 0,0-1,0 0,1 0,-1-1,1 0,-1-1,1 0,0 0,-1-1,1 0,0 0,3-2,24-22,-29 12</inkml:trace>
  <inkml:trace contextRef="#ctx0" brushRef="#br0" timeOffset="86425.69">1695 82,'-1'0,"1"-1,0 1,-1 0,1-1,-1 1,1 0,-1-1,1 1,-1 0,1 0,-1 0,0-1,1 1,-1 0,1 0,-1 0,1 0,-1 0,0 0,1 0,-1 0,1 0,-1 0,1 0,-1 1,1-1,-1 0,1 0,-1 0,0 1,1-1,0 0,-1 1,1-1,-1 0,1 1,-1-1,1 1,0-1,-1 1,1-1,0 1,-1-1,1 1,0-1,0 1,0-1,-1 1,1-1,0 1,0-1,0 1,0 0,0-1,0 1,0-1,0 1,0-1,0 2,-5 38,5-39,24 171,7 27,-31-192,0-1,1 1,-1-1,1 1,1-1,-1 1,1-1,0 1,0-1,1 0,0 0,0 0,1 0,-4-6,1 1,0 0,-1-1,1 1,-1-1,1 0,0 1,-1-1,1 1,0-1,0 0,-1 0,1 1,0-1,0 0,-1 0,1 0,0 0,0 0,0 0,-1 0,1 0,0 0,0 0,0-1,-1 1,1 0,0 0,-1-1,1 1,0 0,0-1,-1 1,1-1,-1 1,1-1,0 1,-1-1,1 0,-1 1,1-1,-1 0,0 1,1-1,-1 0,0 1,1-1,-1 0,0 0,20-43,-19 41,104-347,-74 223,-25 109</inkml:trace>
  <inkml:trace contextRef="#ctx0" brushRef="#br0" timeOffset="87122.662">2118 393,'-18'20,"0"2,2 0,0 2,2-1,0 2,2 0,0 0,-6 25,18-33,8-22,8-33,3 0,0 1,3 1,1 1,1 2,2 0,20-19,-46 51,1 0,-1 0,1 1,-1-1,1 0,0 0,-1 0,1 0,0 1,0-1,0 0,-1 1,1-1,0 1,0-1,0 1,0-1,0 1,0 0,0-1,0 1,0 0,0 0,0 0,0-1,0 1,0 0,0 1,0-1,0 0,0 0,0 0,0 1,0-1,0 0,0 1,0-1,0 1,0-1,0 1,0-1,0 1,-1 0,1 0,0-1,0 1,-1 0,1 0,-1 0,1 0,-1-1,1 1,-1 0,1 1,48 173,-5-78,-44-96,0-1,1 1,-1-1,0 1,0-1,1 1,-1-1,0 1,0-1,0 1,0-1,0 1,0-1,0 1,0-1,0 1,0 0,0-1,0 1,0-1,0 1,0-1,0 1,-1-1,1 1,0-1,0 1,-1-1,1 1,0-1,-1 0,1 1,-1-1,1 1,0-1,-1 0,1 1,-1-1,1 0,-1 0,1 1,-1-1,1 0,-1 0,1 0,-1 0,1 1,-1-1,0 0,1 0,-1 0,1 0,-1 0,1 0,-1-1,1 1,-1 0,1 0,-1 0,1 0,-1-1,1 1,-1 0,1-1,-1 1,1 0,-1-1,1 1,-55-16,43 12,-151-29,145 27</inkml:trace>
  <inkml:trace contextRef="#ctx0" brushRef="#br0" timeOffset="88392.771">791 957,'43'-10,"1"1,-1 2,1 3,0 1,1 2,37 5,-1-3,-29 0,149-13,-149 4,1 2,-1 3,1 1,9 4,-23-2,130-26,170-33,-86 59,-199-12,29 2,-67 15</inkml:trace>
  <inkml:trace contextRef="#ctx0" brushRef="#br0" timeOffset="90223.271">707 1747,'42'-38,"-2"-3,-1-1,-3-1,-1-2,-2-2,-3-1,-1-2,9-25,-35 69,0-1,0 1,-1-1,0 1,0-1,0 0,-1 0,0 0,-1 1,1-1,-1 0,-1 0,1 0,-1 0,-1 0,1 0,-1 0,0 1,0-1,-1 1,0-1,1 6,1 0,0 0,-1 0,1 1,-1-1,1 0,-1 1,1-1,-1 1,1 0,-1-1,0 1,1 0,-1 0,1 0,-1 0,0 0,1 1,-1-1,1 0,-1 1,0-1,1 1,-1-1,1 1,0 0,-1 0,1 0,-1 0,1 0,0 0,0 0,0 0,0 0,0 0,0 1,0-1,0 0,-37 53,28-34,1 1,0-1,2 1,0 1,1 0,1 0,2 0,0 0,1 0,1 1,1-1,1 1,1-1,1 0,1 1,2 0,-2-9,1 0,0-1,1 0,0 0,2 0,-1-1,1 0,1 0,0-1,1 0,1 0,4 1</inkml:trace>
  <inkml:trace contextRef="#ctx0" brushRef="#br0" timeOffset="90606.692">1328 1493,'-19'19,"-7"16,2 7,4 1,6-2,10-3,6-3,7-8,2-3,4-7,0-5</inkml:trace>
  <inkml:trace contextRef="#ctx0" brushRef="#br0" timeOffset="90925.728">1695 1437,'-13'15,"0"1,1 0,1 1,1 0,0 1,1 0,1 0,1 1,1 0,0 1,2-1,0 1,1 0,0 8,3-24,0 1,1-1,0 0,-1 0,1 0,1 0,-1 0,0 0,1 0,0 0,0 0,0-1,1 1,-1-1,1 0,0 0,-1 1,2-2,-1 1,0 0,0-1,1 1,0-1,-1 0,1 0,0-1,0 1,0-1,0 0,0 0,0 0,0 0,0-1,1 1,-1-1,0 0,0-1,1 1,-1-1,0 0,0 0,0 0,0 0,0-1,3-1,6-2,-1 0,-1 0,1-1,-1-1,0 0,0 0,-1-1,0-1,0 1,-1-2,7-8,-12 13,0 0,-1 0,1 0,-1 0,-1 0,1-1,-1 1,0-1,0 0,0 1,-1-1,0 0,0 0,0 0,-1 0,0 0,0 0,-1 0,1 0,-1 0,-1 0,1 0,-1 0,0 0,0 1,-2-2,2 1,-2 0,1 0,-1 0,0 0,0 1,0 0,-1-1,0 2,0-1,0 1,-1-1,0 1,1 1,-1-1,-1 1,1 0,0 1,-5-2,-9 0</inkml:trace>
  <inkml:trace contextRef="#ctx0" brushRef="#br0" timeOffset="91287.608">2202 1380,'-26'22,"0"2,1 0,1 1,2 2,-19 28,39-54,0 1,0-1,1 1,-1 0,1 0,0-1,-1 1,1 0,0 0,0 0,0 0,0 0,1 1,-1-1,0 0,1 0,0 0,-1 1,1-1,0 0,0 1,0-1,1 0,-1 0,0 1,1-1,-1 0,1 0,0 0,0 0,0 0,0 0,0 0,0 0,1 0,-1 0,1 0,-1-1,1 1,0-1,-1 1,1-1,0 0,0 1,0-1,0 0,1 0,35 10,-34-11,-1 0,0 0,1 0,-1 1,1-1,-1 1,1 0,-1 0,0 0,0 0,1 1,-1-1,0 1,0 0,-1 0,1 0,0 0,0 0,-1 1,0-1,1 1,-1-1,0 1,0 0,0 0,-1 0,1 0,-1 0,0 1,0-1,0 0,0 1,0-1,-1 1,1-1,-1 0,0 4,-4 1,0 1,-1-1,0 0,0 0,0-1,-1 1,0-1,-1 0,0-1,0 0,0 0,-1 0,0-1,0 0,0-1,-1 1,1-2,-4 2,3 0,-49 24,33-19</inkml:trace>
  <inkml:trace contextRef="#ctx0" brushRef="#br0" timeOffset="91658.856">2542 1465,'-26'31,"2"2,2 1,1 0,1 2,2 0,2 1,-7 24,22-57,0 0,-1 0,1-1,0 1,1 0,-1 0,1 0,0 0,0 0,0 0,0 0,1 0,0 0,0 0,0 0,0 0,0-1,1 1,-1 0,1-1,0 1,0-1,1 0,-1 0,1 0,0 0,-1 0,1 0,0-1,1 1,-1-1,0 0,1 0,-1 0,1 0,0-1,-1 1,1-1,0 0,0 0,2 0,13-1,0-1,0-1,-1 0,1-1,-1-2,0 1,0-2,-1 0,1-2,-1 1,-1-2,1-1,-6 5,0 0,0 0,-1-1,1-1,-1 0,-1 0,0-1,0 0,0-1,-1 1,0-2,-1 1,0-1,0 0,-1-1,-1 0,0 0,0 0,-1 0,0-1,-1 1,0-1,-1 0,-1 0,0 0,0 0,-1 0,-1 0,0 0,-1-7,0 13,0 0,1 0,-2 1,1-1,-1 0,0 1,0 0,0 0,-1 0,1 0,-1 0,-1 1,1 0,0 0,-1 0,0 0,0 1,0 0,-1 0,1 0,-1 0,1 1,-1 0,0 0,0 1,0 0,0 0,0 0,0 1,0-1,0 2,0-1,0 1,0-1,0 2,0-1,0 1,0 0,1 0,-2 1,-49 29,31-18</inkml:trace>
  <inkml:trace contextRef="#ctx0" brushRef="#br0" timeOffset="91924.83">2400 1775,'11'-12,"0"0,1 1,0 0,1 1,0 0,0 1,1 1,0 0,1 1,0 0,0 1,1 1,12-3,-24 9,0-1,0 1,0-1,0 1,-1 0,1 1,0-1,0 1,-1 0,1 0,-1 0,1 0,-1 0,0 1,0 0,0-1,0 1,0 0,-1 0,1 1,-1-1,39 33,-32-32,0-2,0 1,0-1,0 0,1-1,-1 0,0-1,1 0,-1 0,0-1,1 0,-1-1,0 0,0 0,0-1,0 0,-1-1,1 0,-1 0,3-2,-9 5,20-8</inkml:trace>
  <inkml:trace contextRef="#ctx0" brushRef="#br0" timeOffset="93027.811">1356 1437,'-14'11,"2"0,0 1,0 0,1 1,1 1,0 0,1 0,0 0,1 1,1 1,0-1,1 1,1 0,1 1,0-1,1 1,0 0,2 0,0 0,1 0,0 0,2-1,0 1,1 0,1 2,-4-15,0 1,1 0,0 0,0 0,0 0,1-1,0 1,0-1,0 1,0-1,1 0,-1 0,1 0,0 0,0 0,1 0,-1-1,1 0,0 0,0 0,0 0,0 0,0-1,1 0,-1 0,1 0,-1 0,1-1,0 0,0 0,-1 0,4 0,73-33,-71 23</inkml:trace>
  <inkml:trace contextRef="#ctx0" brushRef="#br0" timeOffset="103908.537">3077 139,'41'75,"-3"1,-4 2,23 77,-38-73,-3 1,-4 1,-4 0,-3 0,-4 1,-4 18,2-46,2-11,-2-1,-2 1,-2-1,-2 0,-2 0,-2-1,-2 0,-2-1,-1-1,-22 39,-24 13,43-69</inkml:trace>
  <inkml:trace contextRef="#ctx0" brushRef="#br0" timeOffset="104745.835">707 82,'-29'40,"3"0,0 2,3 1,2 1,1 0,3 2,2 0,1 1,3 0,1 1,3 0,2 1,2-1,2 7,-11 161,4-143,3 1,3 0,4-1,3 1,2-1,5 0,11 39,-13-79,1 0,1-1,2 0,1-1,2-1,1 0,1-1,1-1,2-1,1-1,1-1,16 13,28 12,-40-32</inkml:trace>
  <inkml:trace contextRef="#ctx0" brushRef="#br0" timeOffset="105775.154">3698 674,'-5'-2,"1"-1,-1 1,0 0,1 1,-1-1,0 1,0 0,0 0,0 1,0-1,-1 1,1 0,0 1,0-1,0 1,0 0,0 0,0 0,0 1,1 0,-1 0,0 0,1 0,-1 1,1 0,0 0,0 0,0 0,0 1,1 0,-1-1,0 3,2-4,-45 68,46-68,1 0,-1 0,1-1,-1 1,1 0,0 0,0 0,0 0,0 0,0 0,0-1,1 1,-1 0,0 0,1 0,0 0,-1-1,1 1,0 0,0-1,0 1,0 0,0-1,0 1,0-1,1 0,-1 1,1-1,-1 0,1 0,-1 0,1 0,-1 0,1 0,0 0,0-1,-1 1,1-1,0 1,0-1,0 0,1 1,30 7,46 18,-77-25,0 1,0-1,-1 1,1-1,0 1,-1 0,1-1,-1 1,0 0,0 0,0 0,0 0,0 0,0 0,0 0,-1 1,1-1,-1 0,1 0,-1 1,0-1,0 0,0 0,0 1,0-1,-1 0,1 0,-1 1,1-1,-1 0,0 0,0 0,0 0,-1 1,-6 9,0 0,0-1,-2-1,1 1,-1-2,-1 1,1-1,-2-1,1 0,-1 0,0-1,-1-1,0 0,0-1,-7 2,-62 21,69-26,17-5</inkml:trace>
  <inkml:trace contextRef="#ctx0" brushRef="#br0" timeOffset="106041.814">3924 900,'-10'34,"-2"11</inkml:trace>
  <inkml:trace contextRef="#ctx0" brushRef="#br0" timeOffset="106275.989">3981 364,'0'0</inkml:trace>
  <inkml:trace contextRef="#ctx0" brushRef="#br0" timeOffset="106611.203">4037 1098,'32'-42,"-2"-2,-2-1,-2-1,12-31,-26 56,-6 29,-5 41,-2-39,0-4,0-1,1 1,0-1,0 1,0-1,0 1,1-1,0 1,0-1,0 1,1-1,0 0,0 0,0 0,0 0,1 0,0 0,0-1,0 1,1-1,-1 0,1 0,0 0,1 0,-1-1,0 0,1 0,0 0,0 0,0-1,0 0,0 0,0 0,0 0,1-1,3 0,-4-1,0 0,0-1,0 1,0-1,0-1,0 1,0-1,-1 0,1 0,0 0,-1 0,0-1,1 0,-1 0,0 0,0 0,-1-1,1 0,-1 1,0-1,0-1,0 1,0 0,-1-1,1 0,4-8,-1 0,-1-1,0 1,0-1,-2 0,0 0,0-1,-1-4,-5-33,-3 33</inkml:trace>
  <inkml:trace contextRef="#ctx0" brushRef="#br0" timeOffset="107016.761">4742 703,'-14'13,"1"0,1 0,0 2,0-1,1 1,1 1,1 0,0 1,1-1,1 2,1-1,0 1,1 0,1 0,1 0,-1 10,4-23,1-1,-1 1,1-1,0 1,1-1,-1 0,1 1,-1-1,1 0,1 0,-1 0,0 0,1-1,0 1,0-1,0 1,0-1,1 0,-1 0,1 0,0-1,0 0,0 1,0-1,0 0,0-1,0 1,3 0,127 16,-122-18,1 0,-1-1,1 0,-1-1,1 0,-1-1,0 0,0-1,0-1,-1 0,1 0,-1-1,-1-1,1 0,-1 0,0-1,0 0,-1-1,0 0,-1 0,0-1,-1 0,0 0,0-1,-1 0,0 0,-1-1,0 0,-1 0,-3 8,-1 0,0-1,1 1,-1 0,-1-1,1 1,-1 0,0 0,1-1,-2 1,1 0,-1 0,1 0,-1 0,0 0,0 1,-1-1,1 1,-1-1,0 1,0 0,0 0,0 0,0 0,-1 1,1-1,-1 1,0 0,0 0,1 0,-1 1,-1-1,1 1,0 0,0 0,0 0,-1 1,1-1,0 1,0 0,-3 1,-93 3,71 3</inkml:trace>
  <inkml:trace contextRef="#ctx0" brushRef="#br0" timeOffset="107282.489">4658 928,'38'10,"18"7,4 2,-3-3,-7-4,-7-4,-6-3,-5-3,-2-2,-2 0,-6 4,-6 1</inkml:trace>
  <inkml:trace contextRef="#ctx0" brushRef="#br0" timeOffset="108246.541">5448 477,'-23'34,"1"2,1 0,2 1,2 2,1-1,2 2,2 0,2 0,-2 17,6-8,2 0,2 0,2 1,3-1,3 13,-7-56,1 1,0 0,1 0,0 0,0 0,0-1,1 1,0 0,0-1,1 0,-1 1,1-1,1 0,-1 0,1-1,0 1,1-1,-1 0,1 0,0 0,5 4,28-16,-21-5</inkml:trace>
  <inkml:trace contextRef="#ctx0" brushRef="#br0" timeOffset="108515.01">5505 985,'38'-5,"13"-1</inkml:trace>
  <inkml:trace contextRef="#ctx0" brushRef="#br0" timeOffset="109280.019">5900 816,'-9'9,"1"0,1 1,0 0,0 1,1-1,1 1,-1 0,2 0,0 1,0-1,1 1,0 0,1 0,0 0,1 9,1-16,0-1,1 0,-1 0,1 0,0 0,0 0,1 0,-1 0,1 0,-1-1,1 1,1-1,-1 1,0-1,1 1,0-1,-1 0,1 0,1-1,-1 1,0-1,1 1,-1-1,1 0,-1 0,1-1,0 1,0-1,0 0,0 0,0 0,0 0,0-1,4 1,2 0,-1-1,1 0,0 0,0-1,-1 0,1-1,-1 0,1-1,-1 1,0-2,0 1,0-1,-1-1,6-3,1-4,-2-1,1 0,-2-1,1-1,-2 0,0 0,6-14,45-56,-62 84,0 0,1 1,-1-1,0 0,1 1,-1-1,0 0,1 0,-1 1,1-1,-1 1,1-1,0 1,-1-1,1 1,0-1,-1 1,1-1,0 1,-1 0,1-1,0 1,0 0,-1 0,1-1,0 1,0 0,-1 0,1 0,0 0,0 0,0 0,-1 0,1 0,0 1,0-1,0 0,-1 0,1 1,0-1,-1 0,1 1,0-1,-1 1,1-1,0 1,-1-1,1 1,-1-1,1 1,-1 0,1-1,-1 1,1 0,-1-1,0 1,1 0,-1 0,0-1,0 1,1 0,-1 0,0-1,0 1,0 0,0 0,5 59,-5-56,8 205,0-163,-2 0,-1 1,-3 0,-2-1,-4 32,3-72,-1 1,1 0,-1 0,-1-1,1 1,-1-1,-1 0,1 0,-1 0,0 0,0 0,0-1,-1 0,0 0,0 0,-1 0,1-1,2-2,0 0,0 0,0 0,1 0,-2-1,1 1,0-1,0 0,0 0,-1 0,1 0,0-1,-1 1,1-1,-1 0,1 0,0 0,-1 0,1-1,-1 0,1 1,0-1,0 0,-1 0,1-1,0 1,0-1,0 0,0 1,1-1,-1-1,0 1,1 0,-1-1,1 1,-20-40,17 21</inkml:trace>
  <inkml:trace contextRef="#ctx0" brushRef="#br0" timeOffset="109698.509">5900 590,'208'-289,"-208"288,0 1,0-1,1 0,-1 0,0 1,0-1,1 0,-1 0,0 1,1-1,-1 0,1 1,-1-1,0 1,1-1,0 1,-1-1,1 1,-1-1,1 1,0-1,-1 1,1-1,0 1,-1 0,1 0,0-1,-1 1,1 0,0 0,0 0,-1 0,1 0,0 0,0 0,-1 0,1 0,0 0,0 0,-1 0,1 1,0-1,0 0,-1 0,1 1,0-1,-1 1,1-1,0 0,-1 1,1-1,-1 1,1 0,-1-1,1 1,-1-1,1 1,-1 0,1 0,11 47,-11-41,5 16,2-1,0 0,2-1,0 0,1 0,1-1,1 0,1-2,1 1,0-1,1-1,1-1,1-1,0 0,3 0,-4 2,-3-3</inkml:trace>
  <inkml:trace contextRef="#ctx0" brushRef="#br0" timeOffset="109943.589">6633 307,'19'68,"-3"0,-4 1,-2 0,-2 20,-2-9,-3-1,-3 1,-4 0,-4-1,-3 0,-3-1,-4 0,-11 24,-23 7,41-92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4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1 297,'226'-62,"-194"54,0 2,0 1,0 2,1 1,24 1,-81-19,5 10,0 0,1-2,0 0,1-1,0-1,1 0,0-1,2-1,-7-9,9-10,14 22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4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1,'14'0,"15"0,7 0,2 0,0 0,-3 0,-1 0,-3 0,-1 0,-1 0,-1 0,-5 5,-6 1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41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0,-6-6,-8-3,-6-1,-11 1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38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1 198,'37'-25,"-24"20,11-7,0 0,-1-2,0-1,-2-1,0 0,0-2,-2-1,3-4,-17 18,-5 4,0 1,0-1,0 0,0 1,0-1,0 0,0 1,0-1,1 0,-1 1,0-1,0 0,1 1,-1-1,0 1,1-1,-1 1,1-1,-1 1,0-1,1 1,0-1,-1 1,1 0,-1-1,1 1,-1 0,1-1,0 1,-1 0,1 0,0-1,-1 1,1 0,0 0,-1 0,1 0,0 0,-1 0,1 0,0 0,-1 0,1 0,-1 1,1-1,0 0,-1 0,1 1,0-1,-1 0,1 1,-1-1,1 0,-1 1,1-1,-1 1,1-1,-1 1,1-1,-1 1,0 0,1-1,-1 1,0 192,10-16,7-35,-14-101,1 0,2 0,2-1,11 30,17 24,-26-122,17-199,4 121,5 0,23-38,9-29,-63 161</inkml:trace>
  <inkml:trace contextRef="#ctx0" brushRef="#br0" timeOffset="349.82">706 622,'0'9,"0"14,0 6,0 5,-5 0,-1-1,0 0,1-2,-3-1,-1-6</inkml:trace>
  <inkml:trace contextRef="#ctx0" brushRef="#br0" timeOffset="907.479">706 538,'167'-23,"-163"22,-1 0,0 0,1 0,-1 1,1 0,-1-1,1 1,-1 0,1 0,-1 1,0-1,1 1,-1 0,1 0,-1 0,0 0,0 1,0-1,0 1,0-1,0 1,0 0,0 1,0-1,-1 0,0 1,1-1,-1 1,0 0,0 0,0 0,-1 0,1 0,-1 0,1 0,-1 1,0-1,0 0,-1 1,1-1,-1 1,1-1,-1 1,0-1,-1 1,1-1,-1 3,-4 6,0-1,-1 0,0 0,-1-1,0 1,-1-1,0-1,0 0,-1 0,-1 0,-3 2,-46 51,58-60,-1 0,1 0,-1 0,1 0,0 0,0 0,0 0,1 0,-1 0,0 1,1-1,-1 0,1 1,0-1,0 0,0 1,0-1,0 0,0 1,1-1,-1 0,1 1,0-1,-1 0,1 0,0 0,0 1,1-1,-1 0,0-1,1 1,-1 0,1 0,-1 0,1-1,0 1,0-1,0 0,0 1,2 0,10 9,42 44,-55-53,0-1,0 1,0 0,-1 0,1 0,-1 0,1-1,-1 1,1 0,-1 0,0 0,0 0,0 0,0 0,-1 0,1 0,0 0,-1 0,1 0,-1 0,0 0,0-1,0 1,0 0,0 0,0-1,0 1,0-1,0 1,-1-1,1 1,-1-1,1 0,-1 0,0 0,1 0,-1 0,-6 5,0-1,0 0,0-1,0 0,-1 0,1-1,-1 0,0-1,0 0,0 0,-1-1,1 0,0 0,0-1,-1-1,1 1,0-1,0-1,0 0,0 0,0-1,0 0,0 0,1-1,-8-5,-3-3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1 227,'1'-2,"0"0,1 1,-1-1,1 0,0 0,-1 1,1-1,0 1,0-1,0 1,0 0,0 0,0 0,1 0,-1 0,0 0,0 1,1-1,-1 1,0 0,1-1,-1 1,0 0,1 0,0 1,0-2,156-13,-125 7,1 2,0 2,0 0,34 4,-45-1</inkml:trace>
  <inkml:trace contextRef="#ctx0" brushRef="#br0" timeOffset="487.373">57 397,'-4'5,"2"6,7 1,7-1,7-2,4-3,4-3,2-2,0 0,1-1,-1-1,1 1,-1-1,-1 1,1-5,-1-2,-10 1,-7 1</inkml:trace>
  <inkml:trace contextRef="#ctx0" brushRef="#br0" timeOffset="1102.376">368 1,'-1'0,"0"0,0 0,0-1,0 1,0 0,0 0,0 0,0 0,0 1,0-1,0 0,0 0,0 1,0-1,0 0,1 1,-1-1,0 1,0-1,0 1,0-1,1 1,-1 0,0-1,1 1,-1 0,0-1,1 1,-1 0,1 0,-1 0,1 0,0 0,-1 0,1-1,0 1,0 0,-1 0,1 0,0 0,0 0,0 0,0 0,0 0,0 0,1 0,-1 0,0 0,0 0,1 0,-1 0,27 45,26 10,46 66,-97-118,0 0,-1 0,1 0,-1 1,0-1,0 0,0 1,0-1,-1 1,0-1,0 1,0-1,-1 1,1-1,-1 1,0-1,0 1,-1-1,1 0,-1 0,0 0,0 0,0 0,-1 0,-2 3,-91 81,50-51,-174 155,195-143,27-35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5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57,'-26'56,"2"2,3 0,2 1,3 1,2 0,-3 49,16-59,2-1,3 1,1-1,3 0,2 0,2-1,2 0,2-1,2-1,24 43,-40-85,80 229,-69-204,-5-23</inkml:trace>
  <inkml:trace contextRef="#ctx0" brushRef="#br0" timeOffset="267.2">363 847,'43'-10,"19"-7,4-2,-9 3</inkml:trace>
  <inkml:trace contextRef="#ctx0" brushRef="#br0" timeOffset="848.635">786 706,'3'13,"-1"-1,2 1,0 0,0-1,1 0,1 0,0 0,0-1,1 0,8 9,-12-16,0 0,0 0,0-1,1 1,0-1,0 0,0 0,0 0,0-1,0 1,1-1,-1 0,1 0,-1 0,1-1,0 0,0 0,0 0,0 0,0-1,0 0,0 0,0 0,0-1,-1 1,1-1,0-1,0 1,3-2,11-7,-1 0,0-2,-1 0,0-1,-1-1,-1-1,0 0,-1 0,0-2,15-14,-29 30,0 0,1 1,-1-1,1 0,-1 0,1 0,0 1,-1-1,1 0,0 1,-1-1,1 1,0-1,0 1,-1-1,1 1,0-1,0 1,0 0,0-1,0 1,0 0,0 0,0 0,0-1,-1 1,1 0,0 0,0 1,0-1,0 0,0 0,0 0,0 1,0-1,0 0,0 1,-1-1,1 1,0-1,0 1,-1-1,1 1,0 0,0-1,-1 1,1 0,-1-1,1 1,-1 0,1 0,-1 0,1-1,-1 1,0 0,1 0,-1 0,0 0,0 0,0 0,0 0,1 0,-2 0,36 138,18 113,-46-226,-2-1,-1 1,-1 0,-1 0,-1 0,-1 1,-1-1,-2 0,-1 0,-2 6,6-28,-1 0,1-1,-1 1,0 0,0 0,0-1,-1 1,1-1,-1 1,0-1,0 0,0 1,0-1,-1 0,1 0,-1-1,0 1,0-1,0 1,0-1,0 0,0 0,-1 0,1 0,-1-1,1 1,-1-1,1 0,-1 0,0 0,0-1,0 1,1-1,-1 0,0 0,0-1,0 1,1-1,-1 1,0-1,0 0,1-1,-2 1,-5-10,0-1,1 0,0 0,1 0,0-1,1-1,0 1,1-1,1 0,0-1,1 1,1-1,0 0,1 0,0 0,1 0,1 0,0 0,1 0,1 0,12-86,-7 75</inkml:trace>
  <inkml:trace contextRef="#ctx0" brushRef="#br0" timeOffset="1282.366">815 480,'78'-83,"-47"48,1 1,2 2,1 1,7-3,-38 32,-1-1,1 1,-1 0,1 0,0 1,-1-1,1 1,0-1,0 1,0 1,0-1,0 0,1 1,-1 0,0 0,0 0,0 1,0-1,0 1,0 0,0 0,0 0,0 1,0-1,-1 1,1 0,0 0,-1 0,0 1,1-1,-1 1,0 0,0 0,-1 0,1 0,1 3,7 9,0 0,-1 1,-1 0,-1 0,-1 1,0-1,3 15,-2-4,-2-2</inkml:trace>
  <inkml:trace contextRef="#ctx0" brushRef="#br0" timeOffset="1618.41">1606 1,'48'54,"-1"3,-3 2,-3 1,-3 3,-2 0,5 19,-26-48,-2 0,-1 0,-1 1,-3 0,0 1,-3 0,-1 0,-1 1,-2-1,-2 0,-1 1,-2-1,-5 19,-3-12,-2-1,-2 0,-2-2,-1 1,-3-2,0-1,-3-1,-1-1,-2-1,-1-2,-2 0,-1-2,-35 25,-98 70,136-107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2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59 621,'187'-220,"-184"216,42-42,-44 45,0 0,0 1,-1-1,1 0,0 1,0-1,0 1,0-1,0 1,0 0,0-1,1 1,-1 0,0 0,0 0,0-1,0 1,0 0,0 1,0-1,0 0,0 0,1 0,-1 1,0-1,0 0,0 1,0-1,0 1,0-1,0 1,-1 0,1-1,0 1,0 0,0 0,-1-1,1 1,0 0,-1 0,1 0,0 0,-1 0,0 0,1 0,-1 0,1 0,-1 0,0 0,0 0,0 1,9 131,-11-94,0 526,2-564,-1 1,1 1,-1 0,1 0,0-1,0 1,0 0,0 0,0 0,1-1,-1 1,1 0,0-1,0 1,0 0,0-1,0 1,0-1,1 1,-1-1,1 0,0 0,0 0,0 0,0 0,0 0,0 0,0-1,1 1,0-3,0-1,0 0,0 0,0 0,-1 0,1 0,-1-1,1 1,-1-1,0 0,0 1,0-1,-1 0,1 0,0 0,-1 0,0-1,0 1,0 0,0-1,0-1,1-1,111-304,61-142,-139 335,-33 106</inkml:trace>
  <inkml:trace contextRef="#ctx0" brushRef="#br0" timeOffset="1299.524">850 988,'-227'368,"180"-304,49-79,103-157,-73 129,1 2,3 1,0 2,3 2,5-2,-44 36,1 1,0 0,-1 0,1-1,0 1,0 0,0 0,0 0,0 0,0 0,0 0,0 0,1 0,-1 0,0 1,0-1,1 1,-1-1,0 1,1-1,-1 1,1-1,-1 1,1 0,-1 0,1 0,-1 0,0 0,1 0,-1 0,1 1,-1-1,1 0,-1 1,0-1,1 1,-1 0,0-1,1 1,-1 0,0 0,0 0,0 0,0 0,0 0,0 0,0 0,1 1,7 102,28 73,-14-65,-23-83,-17-34,-20-38,-76-74,107 112,0 1,0 0,0 0,-1 1,0 0,1 0,-1 1,0-1,0 1,0 1,-1-1,1 1,0 1,-1-1,1 1,0 1,-1-1,1 1,0 0,-4 2,-7 3</inkml:trace>
  <inkml:trace contextRef="#ctx0" brushRef="#br0" timeOffset="2155.42">1556 395,'-1'34,"-94"208,1 48,84-258,5-20,0 1,1-1,0 1,1 0,1 0,0 0,0 0,2 1,-1-1,2 0,0 1,0-1,1 0,1 0,1 2,0-10,0-1,0 0,1 0,-1-1,1 1,0-1,0 0,1 0,-1 0,0-1,1 0,0 0,-1 0,1-1,0 0,0 0,0 0,0-1,0 0,0 0,0-1,0 1,-1-1,7-2,5 2,59-13,-58 8</inkml:trace>
  <inkml:trace contextRef="#ctx0" brushRef="#br0" timeOffset="2421.931">1047 818,'43'0,"39"0,14 0,-4 0,-12-4,-11-3,-12 1,-12 2,-7 0,-11 2</inkml:trace>
  <inkml:trace contextRef="#ctx0" brushRef="#br0" timeOffset="2868.207">2063 875,'-23'8,"-1"1,1 1,0 1,1 1,0 0,1 2,1 1,0 1,1 0,1 1,0 1,-14 21,24-26,1 2,0-1,1 1,1 0,0 0,1 1,1-1,0 1,1 0,1 6,1-18,0 1,1 0,-1 0,1-1,0 1,1-1,-1 1,1-1,0 1,0-1,0 0,1 0,-1 0,1 0,0 0,0-1,0 1,1-1,-1 0,1 0,0 0,0 0,0-1,0 0,0 0,1 0,-1 0,1 0,-1-1,1 0,-1 0,1 0,0-1,-1 1,1-1,0 0,0-1,-1 1,1-1,0 0,-1 0,1 0,-1-1,1 1,-1-1,1 0,1-2,26-16,-1-1,-1-1,0-2,-2-1,-1-2,-1 0,-2-2,0 0,-2-2,-1 0,0-5,-1 15,-16 40,-10 3,-1 1</inkml:trace>
  <inkml:trace contextRef="#ctx0" brushRef="#br0" timeOffset="3321.411">2458 1326,'4'-31,"1"0,1 0,2 1,1 0,1 0,2 1,1 1,1 0,9-12,-21 35,62-96,-63 101,-1-1,1 1,-1-1,1 1,0 0,-1-1,1 1,-1 0,1-1,0 1,-1 0,1 0,0 0,0 0,-1-1,1 1,0 0,-1 0,1 0,0 1,-1-1,1 0,0 0,0 0,-1 0,1 1,0-1,-1 0,1 1,-1-1,1 0,0 1,-1-1,1 1,-1-1,1 1,-1-1,1 1,-1-1,0 1,1-1,-1 1,0 0,1-1,-1 1,0 0,0-1,1 1,-1 0,0-1,0 1,0 0,0 0,0-1,0 1,0 0,0 0,4 48,-4-47,0 30,-2-24,1 1,0-1,0 1,1-1,0 1,1-1,-1 1,2-1,-1 0,1 1,1-1,-1 0,1 0,1 0,-1-1,1 1,1-1,-1 0,1 0,1 0,-1-1,1 0,0 0,0 0,1-1,0 0,0 0,3 0,1-2,0 1,-1-1,1-1,0 0,0 0,1-1,-1-1,0 0,0 0,0-1,0-1,0 0,0 0,0-1,0 0,-1-1,1-1,-1 1,0-1,0-1,-1 0,0-1,0 1,0-2,-1 1,0-1,-1 0,1-1,-2 0,1 0,-1 0,3-7,-3 3,-1 0,0 0,0 0,-2-1,0 0,0 1,-1-1,-1 0,0-5,0-6</inkml:trace>
  <inkml:trace contextRef="#ctx0" brushRef="#br0" timeOffset="4155.452">2233 1101,'0'5,"0"6,0 6,0 5,0 4,0 1,0 2,0 1,0-1,0 1,0-1,0-1,5-4,6-7,6-6,0-5</inkml:trace>
  <inkml:trace contextRef="#ctx0" brushRef="#br0" timeOffset="6219.339">3475 564,'-9'7,"0"-1,0 1,1 0,0 1,1-1,0 2,0-1,1 1,0 0,0 0,1 1,0 0,1 0,0 0,0 0,1 1,1-1,0 1,0 0,0 6,-24 151,23-121,2 0,2 1,2-1,3 0,1 0,3-1,4 9,-11-47,0 0,1 0,0-1,1 1,0-1,0 0,1 0,-1 0,1-1,1 0,-1 0,1-1,0 0,0 0,1 0,0-1,0 0,0-1,0 1,0-2,0 1,1-1,-1 0,1-1,0 0,0-1,-1 1,1-2,0 1,-1-1,1-1,0 1,-1-1,1-1,-1 0,0 0,0 0,2-2,20-11,-1-1,0-1,-1-2,-1 0,-1-2,-1-1,-1-1,19-26,-25 29,0-1,-2 0,-1-1,-1-1,-1 0,-1-1,-1-1,6-21,-13 36,-1-1,-1 1,0-1,0 0,-1 1,0-1,-1 0,-1 0,0 0,0 1,-2-1,1 1,-1-1,-1 1,0 0,0 0,-1 0,-1 1,1 0,-2 0,-5-7,4 8,0 0,-1 0,-1 1,1 0,-1 0,0 1,-1 1,0 0,0 0,0 1,-1 1,0 0,1 0,-1 1,-1 1,1 0,0 0,-1 1,1 1,0 0,-10 2,3 0,0 1,0 0,0 2,0 0,1 2,0 0,0 0,1 2,0 0,0 1,1 1,1 0,-9 8,-2 6</inkml:trace>
  <inkml:trace contextRef="#ctx0" brushRef="#br0" timeOffset="7653.467">3362 1158,'1'-4,"1"1,0 0,0 0,0 0,0 0,1 0,-1 1,1-1,0 1,0-1,0 1,0 0,0 0,0 0,0 1,1-1,0 1,3-3,199-88,-186 86,-18 4,0 0,1 1,0-1,-1 1,1 0,0 0,-1 0,1 0,0 1,0-1,0 1,-1-1,1 1,0 0,0 0,0 0,0 1,0-1,0 1,-1 0,1-1,0 1,0 0,-1 1,1-1,-1 0,1 1,-1-1,1 1,-1 0,0 0,0 0,0 0,0 0,0 1,-1-1,2 2,22 64,17 24,-32-84,0 0,1 0,0-1,0-1,1 0,0 0,0-1,0-1,1 0,-1-1,1 0,6 0,-9-1,1 0,-1-1,0-1,1 0,-1 0,1 0,-1-2,0 1,1-1,-1-1,0 0,0 0,-1-1,1 0,-1-1,1 0,-2 0,1-1,0 0,-1-1,-1 0,5-4,-2-3</inkml:trace>
  <inkml:trace contextRef="#ctx0" brushRef="#br0" timeOffset="10718.225">4462 225,'6'1,"-1"-1,0 1,0 1,0-1,0 1,-1-1,1 1,0 1,-1-1,1 1,-1 0,0 0,0 0,0 0,0 1,0-1,-1 1,0 0,0 0,0 1,0-1,0 0,-1 1,0 0,1 3,12 22,-1 0,-2 2,-1-1,-2 1,-1 1,-1 0,-2 0,0 27,3 14,-3 1,-4 0,-3 0,-5 15,4-64,-2-1,0 0,-2 0,0 0,-2-1,-1 0,0-1,-2 0,-1-1,0 0,-2-1,-1 0,0-1,-8 6,-61 56,61-59</inkml:trace>
  <inkml:trace contextRef="#ctx0" brushRef="#br0" timeOffset="11705.428">145 0,'-24'44,"3"1,2 1,1 0,3 2,2 0,2 0,2 1,2 0,3 1,1-1,3 1,2 9,24 106,6-1,14 23,-44-179,3 10,77 243,-77-249,1-1,1 1,0-1,1 0,0-1,0 0,1 0,1-1,0 0,0 0,0-1,1-1,0 0,1 0,0-1,13 6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8:33:03.5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158 352,'10'44,"-3"1,-1 0,-2 1,-3 44,-27 209,24 576,3-869,-2 1,1 0,-1 0,0-1,0 1,-1 0,1-1,-2 0,1 1,-1-1,0 0,0 0,0 0,-1 0,0-1,0 0,-1 0,-2 3,-2 4,1 0,0 1,1 0,0 0,1 1,1 0,0 0,1 0,0 1,1 2,-7 18,-2 0,8-29,1 1,0 0,0 0,1 0,0 0,0 0,1 1,0-1,0 0,1 1,0-1,0 1,1-1,0 0,0 1,0-1,2 2,2-4,1 1,-1-1,2 0,-1 0,0-1,1 0,0 0,0 0,0-1,0 0,1-1,-1 0,1 0,0 0,0-1,-1 0,3 0,214-16,87 29,-124-11,95 39,24 0,137-43,-262-12,-134 7,0 2,-1 3,1 1,0 2,3 2,130 26,57 5,-170-27,0-4,0-2,42-6,198-25,323 30,-303-29,-16 16,-85-4,189 14,-205 4,304-3,-162-27,-276 26,0 4,0 3,0 3,33 10,5 8,-6 1,1-5,1-5,0-5,7-4,-85-8,172 1,89-15,23-4,159 17,-213 3,592-2,-701-23,-148 22,-1-1,0 0,0 0,1 0,-1-1,-1 0,1 0,0 0,-1 0,1 0,-1-1,0 1,0-1,0 0,-1 0,1 0,-1 0,0-1,0 1,-1 0,1-1,-1 1,0-1,0-4,8-121,-9 119,-1-41,11-197,0 175,-3 0,-3-1,-4 0,-3-10,-55-392,59 17,-29 216,-1 19,29 216,0 0,0 1,-1-1,-1 0,1 0,-1 1,-1-1,0 1,0 0,0 0,-1 0,-2-2,3 8,0 0,-1 1,1 0,-1-1,1 1,-1 1,1-1,-1 0,0 1,1 0,-1 0,0 0,0 0,1 1,-1-1,1 1,-1 0,0 0,1 0,0 0,-1 1,1 0,0-1,-2 3,-16 3,-92 20,-1-5,-1-5,-21-4,69-6,-504 22,-230-14,316-13,-193 24,-226 5,-87-4,285 0,89 1,-208 3,-30-4,169 0,144 2,367-13,131-9,-1-3,0-1,0-2,0-2,-29-5,72 6,1 0,-1 0,1-1,0 1,-1 0,1 1,-1-1,1 0,-1 0,1 1,0-1,-1 1,1-1,0 1,-1-1,1 1,0 0,0 0,-1 0,1-1,0 1,0 0,0 1,0-1,0 0,0 0,1 0,-1 0,0 1,1-1,-1 0,1 1,-1-1,1 0,-1 1,1-1,0 1,0-1,0 1,0-1,0 1,0-1,0 0,0 1,1-1,-1 1,0-1,1 0,0 1,24 71,-13-58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8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 1,'-5'0,"-1"4,-5 3,0-6,6-2,4-2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8.8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18,'5'0,"1"-5,5-1,-5 0,-2 6,-8 7,-3 8,0 6,2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6.2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622 650,'-8'2,"1"1,-1 0,1 1,0 0,1 0,-1 0,1 1,0 0,0 0,0 0,1 1,-1 0,1 0,1 0,-1 1,1-1,0 1,-1 4,-31 55,3 1,3 2,-19 65,-3 5,-53 158,107-290,9-26,152-380,-63 141,-17 30,-68 254,3 118,-18-123,0 1,2 0,0-1,1 0,2 1,0-1,1 0,1-1,1 0,1 0,0-1,2 0,0 0,1-1,6 6,-14-20,1 0,-1-1,1 1,0-1,0 0,0 0,0 0,1-1,-1 1,1-1,0-1,-1 1,1-1,0 0,0 0,0-1,0 0,0 0,0 0,0-1,-1 1,1-1,0-1,0 1,-1-1,1 0,-1-1,1 1,-1-1,0 0,4-3,2-1,-1 0,1-1,-1-1,-1 1,1-2,-1 1,-1-1,0-1,0 1,-1-1,-1-1,0 1,0-1,-1-1,3-7,-2-2,0 1,-1-1,-1 0,-1 0,-1 0,0 0,-2 0,-1-1,-1 1,-1 0,0 0,-2-1,-20-22,10 32</inkml:trace>
  <inkml:trace contextRef="#ctx0" brushRef="#br0" timeOffset="280.263">1440 566,'-32'38,"3"1,1 2,2 1,2 1,1 1,-13 41,34-81,-1-1,1 1,0-1,0 1,1 0,-1-1,1 1,0 0,0 0,0 0,1 0,-1 1,1-1,0 0,0 0,0 0,1 0,0 0,-1 0,1 0,1 0,-1 0,0 0,1 0,0-1,0 1,0-1,0 1,1-1,0 0,-1 0,1 0,0 0,0 0,0-1,1 1,-1-1,1 0,-1 0,1 0,0-1,0 1,3 0,4-4,-1 0,1-1,-1 0,0 0,0-1,0-1,-1 1,1-2,-1 1,0-1,0-1,-1 0,0 0,0 0,-1-1,0 0,0-1,-1 1,0-1,0-1,-1 1,3-9,3-1,-1-1,-1 0,-1 0,0-1,-2 0,0-1,1-17,-5 31,-1 0,0 0,-1-1,0 1,0 0,-1 0,0 0,0 0,-1 0,0 0,-1 0,1 0,-2 1,1-1,-1 1,0 0,0 0,-1 0,0 1,0 0,-1 0,-3-3,6 6,-1 0,1 0,-1 1,0-1,0 1,0 0,0 0,0 1,0-1,-1 1,1 0,-1 0,1 1,-1-1,1 1,-1 0,1 0,-1 0,1 1,0 0,-1-1,1 2,-1-1,-3 2,-17 9</inkml:trace>
  <inkml:trace contextRef="#ctx0" brushRef="#br0" timeOffset="558.394">1892 0,'-14'49,"3"0,1 1,3 0,2 0,2 0,2 1,3-1,1 1,11 48,5-23,23 148,-30-159,-6-60</inkml:trace>
  <inkml:trace contextRef="#ctx0" brushRef="#br0" timeOffset="824.071">1609 537,'39'-5,"17"-1,8 0,-1-4,-7 0,-3 2,-6 2,-6-3,-5 1,-5 1,-2 2,-1 1,-1 3,-4 0</inkml:trace>
  <inkml:trace contextRef="#ctx0" brushRef="#br0" timeOffset="1068.232">2287 453,'32'-16,"-16"10,-1 0,0-1,0 0,-1-1,0-1,0 0,-1-1,0 0,-1-1,0-1,-1 0,0 0,-1-1,0 0,-1-1,4-10,-11 22,-1 0,0-1,-1 1,1-1,0 1,-1-1,1 1,-1-1,0 1,0-1,0 1,0-1,0 0,0 1,-1-1,1 1,-1-1,0 1,0 0,0-1,0 1,0 0,0 0,-1-1,1 1,-1 0,0 0,1 0,-1 1,0-1,0 0,0 1,0-1,0 1,-1 0,1 0,0 0,-1 0,1 0,0 0,-1 0,1 1,-1-1,-1 1,-4-1,1 1,-1 0,1 0,-1 1,0 0,1 0,0 1,-1 0,1 0,0 1,0 0,0 0,0 1,1-1,-1 1,1 1,0-1,0 1,1 0,-2 2,-5 5,1 0,0 1,1 0,0 0,1 1,0 1,2 0,-6 11,8-16,1 0,0 1,0-1,1 1,1 0,0-1,0 1,1 0,0 0,1 1,0-1,1 0,0 0,1 0,0-1,0 1,1 0,1-1,0 1,1-1,-1 0,2-1,-1 1,2-1,-1 0,1-1,0 1,1-1,6 5,-6-8,1 0,-1 0,1 0,0-1,1-1,-1 1,1-2,-1 1,1-1,0-1,0 1,0-2,0 0,0 0,0 0,0-1,0-1,-1 0,3-1,10-3,-3 0</inkml:trace>
  <inkml:trace contextRef="#ctx0" brushRef="#br0" timeOffset="1620.676">1 1948,'85'-8,"0"-4,-1-4,-1-3,0-4,-2-4,0-3,-3-3,0-4,25-19,-8 10,710-334,-768 363,84-40,2 6,2 5,17 1,-90 28,-35 11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22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2589,'40'-69,"-3"6,-2-2,-2-2,5-24,-28 64,2-3,-1 0,-1-1,-2 0,-1 0,-2 0,-1-1,0-21,-4 52,1 1,-1-1,0 0,0 1,1-1,-1 0,0 1,0-1,0 0,0 1,0-1,0 0,0 1,0-1,0 0,0 1,-1-1,1 0,0 1,0-1,-1 0,1 1,0-1,-1 1,1-1,0 0,-1 1,1-1,-1 1,1-1,-1 1,1 0,-1-1,0 1,1 0,-1-1,1 1,-1 0,0-1,1 1,-1 0,0 0,1 0,-1 0,0 0,1 0,-1 0,0 0,1 0,-1 0,0 0,1 0,-1 0,0 0,1 1,-1-1,0 0,1 1,-1-1,1 0,-1 1,1-1,-1 1,0-1,1 0,0 1,-1 0,-32 38,20-16,1 0,1 1,2 0,0 1,1 0,1 1,2 0,1 0,0 0,2 0,2 22,0-42,0 0,1 0,0 0,1 1,-1-1,1-1,0 1,1 0,-1 0,1-1,0 1,1-1,-1 0,1 0,0 0,0-1,0 1,1-1,0 0,0 0,0-1,0 1,1-1,-1 0,1-1,-1 1,1-1,0 0,0-1,0 1,0-1,1 0,-1-1,1 1,10-1,-1 0,0 0,1-2,-1 0,0 0,0-2,0 0,0-1,-1 0,0-1,0-1,0-1,-1 0,0-1,-1 0,8-7,1-3,-1 0,-1-2,-1 0,-1-1,0-1,-2-1,-1 0,-1-1,1-4,-7 13,-2-1,1 0,-2 0,0 0,-2-1,0 0,0 0,-2 1,0-1,-1 0,-1 0,-1-1,2 17,0 0,0-1,0 1,0 0,-1 0,1 0,-1 0,0 0,1 0,-1 1,0-1,0 0,0 0,0 0,-1 1,1-1,0 1,-1-1,1 1,-1-1,1 1,-1 0,0 0,0 0,1 0,-1 0,0 0,0 0,0 1,0-1,0 0,0 1,0 0,0 0,0-1,0 1,0 0,0 1,-1-1,1 0,0 1,0-1,0 1,0-1,1 1,-1 0,0 0,0 0,0 0,0 0,1 0,-1 1,1-1,-1 0,1 1,-1 0,1-1,0 1,0 0,-1 0,-4 7,0 1,1-1,0 2,0-1,1 0,1 1,0 0,0 0,1 0,0 0,1 0,0 0,1 0,0 1,1-1,0 0,1 0,0 0,1 0,0 0,0-1,1 1,1-1,0 0,4 6,-3-9,1 1,1-1,-1-1,1 0,0 0,1 0,-1-1,1 0,0-1,0 0,1 0,-1-1,1 0,0-1,0 0,0-1,0 0,0 0,0-1,0 0,0-1,0 0,0-1,2 0,8-2,-1 0,1-2,-1 0,0-1,0-1,-1-1,0 0,-1-2,0 0,0 0,-1-2,-1 0,0-1,-1 0,-1-1,0-1,-1 0,6-11,-11 13,-1-1,-1 0,-1 0,0 0,-1 0,0-1,-1 0,-1 1,0-1,-2 0,0 0,0 1,-1-1,-1 1,-1-1,-3-9,6 22,-1-1,1 0,0 1,-1-1,0 1,0 0,0-1,0 1,-1 0,1 0,-1 0,1 1,-1-1,0 1,0-1,0 1,-1 0,1 0,-1 0,1 1,-1-1,1 1,-1 0,0 0,1 0,-1 0,0 1,0 0,0-1,0 1,0 1,1-1,-1 0,0 1,0 0,0 0,1 0,-1 1,1-1,-1 1,1 0,-1-1,1 2,0-1,0 0,0 1,0-1,-2 4,-2 2,0 2,1-1,0 1,0 0,1 0,0 1,1-1,0 1,1 0,0 0,1 0,0 1,1-1,0 0,0 1,1-1,1 1,0-1,1 0,0 1,1-1,0 0,0 0,2-1,-1 1,1-1,0 0,1 0,1 0,-1-1,1 0,1 0,3 3,14 10,0 0,1-2,1 0,1-2,1-1,0-2,11 4,-11-4,-2-1</inkml:trace>
  <inkml:trace contextRef="#ctx0" brushRef="#br0" timeOffset="661.574">1582 1968,'0'14,"0"10,0 5,0 3,0 1,0-1,4-1,3-1,-1 0,-2-1,0-5</inkml:trace>
  <inkml:trace contextRef="#ctx0" brushRef="#br0" timeOffset="2389.101">1441 2193,'17'-22,"2"1,0 0,1 2,2 0,-1 2,13-8,-26 20,0 0,0 0,0 1,0 0,0 1,1-1,0 2,-1-1,1 1,0 1,0-1,0 2,1-1,-1 1,0 0,0 1,-7 0,0-1,-1 1,1 0,-1 0,1 0,-1 0,1 0,-1 0,0 0,0 0,1 0,-1 1,0-1,0 0,0 1,0-1,0 1,-1-1,1 1,0-1,-1 1,1 0,-1-1,1 1,-1 0,0 0,0-1,0 1,0 0,0 0,0-1,0 1,-1 0,1-1,-1 1,1 0,-1-1,1 1,-1-1,0 1,0-1,0 1,0-1,-43 68,-61 5,129-75,90-9,-110 10,0 1,0 0,0 0,0 0,0 0,-1 1,1-1,0 1,-1 0,0 0,1 0,-1 1,0-1,0 1,0-1,0 1,-1 0,1 0,-1 1,0-1,0 0,0 1,0-1,0 1,-1 0,0 0,1 2,-2 3,-1-1,0 1,-1-1,0 0,0 0,-1 0,0 0,0 0,-1-1,0 1,0-1,-1 0,0 0,0-1,0 1,-1-1,0 0,0-1,-1 1,0-1,0-1,0 1,0-1,-5 2,2 1,0 0,-1-1,1 0,-1-1,-1 0,1-1,-1 0,0-1,1 0,-1-1,-1 0,1-1,-2-1,-2-4</inkml:trace>
  <inkml:trace contextRef="#ctx0" brushRef="#br0" timeOffset="2825.041">2146 1798,'33'-19,"17"-12,4-4,-3 3,-4 2,-6 7,-5 6,-9 8</inkml:trace>
  <inkml:trace contextRef="#ctx0" brushRef="#br0" timeOffset="3076.281">2174 2023,'38'-19,"18"-6,4-4,-3-2,-7 5,-7 1,-6 6,-5 0,-2 5,-7 3</inkml:trace>
  <inkml:trace contextRef="#ctx0" brushRef="#br0" timeOffset="4565.425">2795 1939,'282'-343,"-271"326,0 0,-1-1,-1 0,0-1,-2 1,0-1,-1-1,-1 0,-1 1,0-1,-2-1,0 1,-1 0,-2 0,0-1,-5-35,-22 84,20-4,2 0,1 0,1 0,1 1,1-1,1 1,1 0,1 0,3 12,-4-32,1-1,-1 0,1 1,0-1,0 0,1 0,-1 1,1-1,0 0,0-1,0 1,1 0,-1-1,1 1,0-1,0 0,0 1,0-1,1-1,-1 1,1-1,0 1,0-1,0 0,0 0,0-1,0 1,0-1,0 0,1 0,-1 0,0-1,1 1,-1-1,1 0,-1-1,0 1,1-1,-1 1,0-1,1-1,-1 1,0-1,0 1,0-1,0 0,1-2,11-7,-1 0,0-1,-1-1,-1-1,0 0,-1 0,0-1,-1-1,-1 0,6-12,4-4,-10 18,-1-1,-1 0,0-1,-1 1,0-1,-2-1,0 1,0-1,-2 0,0 0,0-6,-4 24,1-1,-1 0,1 1,-1-1,1 0,-1 0,1 1,-1-1,1 0,-1 0,1 0,-1 0,1 1,-1-1,1 0,-1 0,0 0,1 0,-1 0,1 0,-1-1,1 1,-1 0,1 0,-1 0,1 0,-1-1,1 1,-1 0,1 0,-1-1,1 1,-1 0,1-1,-1 1,1-1,0 1,-1 0,1-1,0 1,-1-1,1 1,0-1,0 1,0-1,-1 1,1-1,0 0,0 1,0-1,0 1,0-1,0 1,0-1,0 1,0-1,0 0,0 1,0-1,1 1,-1-1,0 1,0-1,0 1,1-1,-28 38,23-32,0 0,0 0,1 1,0-1,0 1,0 0,0 0,1 0,0 0,1 1,-1-1,1 1,0-1,1 1,-1-1,1 1,1-1,-1 1,1-1,0 1,1-1,-1 0,1 0,1 1,-1-1,1 0,0-1,0 1,1-1,0 1,0-1,0 0,0 0,1-1,0 1,0-1,3 0,0-1,1 1,0-2,-1 1,1-1,0-1,0 0,0 0,0 0,0-1,1-1,-1 0,0 0,0 0,-1-1,1-1,0 1,-1-2,1 1,-1-1,0 0,0-1,0 0,4-3,5-5,-1 0,-1-1,0 0,-1-1,0-1,-1 0,-1-1,0 0,-2-1,4-8,72-207,-85 227,3-5,-1 0,0 0,0 0,-1 0,-1 0,0 0,-1-1,0 1,0 0,-2-8,2 18,0 0,0 0,-1 0,1 0,0-1,-1 1,1 0,0 0,-1 0,1 0,-1 0,0 0,1 0,-1 1,0-1,0 0,1 0,-1 0,0 1,0-1,0 0,0 1,0-1,0 1,0-1,0 1,0-1,0 1,0 0,0 0,-1-1,1 1,0 0,0 0,0 0,0 0,0 0,-1 1,1-1,0 0,0 0,0 1,0-1,0 1,0-1,0 1,0-1,-1 1,-37 41,30-27,1 1,1 0,1 0,0 0,1 1,1 0,1 0,0 0,1 0,1 1,0-1,2 1,0-1,1 0,0 1,1-1,2 0,-1-1,2 1,0-1,1 0,1 0,0-1,1 0,1 0,0-1,9 9,82 51,-81-63</inkml:trace>
  <inkml:trace contextRef="#ctx0" brushRef="#br0" timeOffset="12541.257">4461 1290,'0'-1,"0"0,0 0,1 0,-1 0,0 0,0 0,0 0,0-1,0 1,0 0,0 0,0 0,-1 0,1 0,0 0,-1 0,1 0,-1-1,1 1,-1 1,1-1,-1 0,0 0,0 0,1 0,-1 0,0 1,0-1,0 0,0 0,0 1,0-1,0 1,0-1,0 1,0 0,0-1,0 1,0 0,0 0,0-1,-1 1,1 0,0 0,0 0,0 1,0-1,0 0,-1 0,1 0,0 1,0-1,0 1,0-1,0 1,0-1,0 1,-8 4,-1 1,1 1,0-1,1 2,0-1,0 1,0 0,1 1,0-1,1 1,0 1,0-1,1 1,0 0,1 0,0 1,1-1,0 1,1 0,0 0,0 3,2-11,0-1,0 1,1 0,-1-1,1 1,0 0,-1-1,1 1,0-1,1 1,-1-1,0 0,1 1,-1-1,1 0,0 0,-1 0,1 0,0 0,0-1,1 1,-1 0,0-1,0 0,1 1,-1-1,1 0,-1 0,1-1,0 1,-1 0,1-1,0 0,-1 1,4-1,98-7,29-52,-115 48</inkml:trace>
  <inkml:trace contextRef="#ctx0" brushRef="#br0" timeOffset="12779.297">4771 951,'33'-14,"17"-10,8-5,0 1,-5 2,-7 5,-12 1,-6 4,-3 5,-7-1,0 2,-4-3,0 2,-2 2</inkml:trace>
  <inkml:trace contextRef="#ctx0" brushRef="#br0" timeOffset="12780.297">4912 1092,'33'-19,"17"-11,4-6,-3-1,0 6,-3 3,-6 2,-5 0,-4 5,-8 6</inkml:trace>
  <inkml:trace contextRef="#ctx0" brushRef="#br0" timeOffset="12781.297">5476 1064,'42'-27,"-1"-3,-1-1,-2-2,-1-2,-2-1,-1-2,10-17,-30 36,0-2,-2 0,0 0,-1-1,-2 0,0-1,-1 0,-1-1,-1 1,-2-1,0-1,-1 1,-2 0,-1-25,0 48,0 1,0-1,1 0,-1 0,0 0,0 0,-1 1,1-1,0 0,0 0,0 0,0 1,-1-1,1 0,0 0,-1 0,1 1,-1-1,1 0,-1 1,1-1,-1 0,1 1,-1-1,1 1,-1-1,0 1,0-1,1 1,-1-1,0 1,0 0,1-1,-1 1,0 0,0 0,0 0,1 0,-1-1,0 1,0 0,0 0,0 1,1-1,-1 0,0 0,0 0,0 0,1 1,-1-1,0 0,0 1,1-1,-1 1,0-1,1 1,-1-1,0 1,1-1,-1 1,-37 37,27-20,1 1,1 0,1 1,1 0,0 0,1 1,2-1,0 1,1 0,0 15,2-31,0-1,1 1,0 0,0 0,0 0,1 0,-1 0,1-1,0 1,0 0,1 0,0-1,0 1,0-1,0 0,0 1,1-1,0 0,0 0,0-1,0 1,1-1,-1 1,1-1,0 0,0 0,0-1,0 1,1-1,-1 0,1 0,-1 0,1-1,0 0,0 0,-1 0,1 0,0-1,2 0,10-2,0-2,-1 0,1-1,-1 0,-1-2,1 0,-1 0,0-1,0-1,-1-1,-1 0,0-1,0 0,-1-1,0 0,-1-1,0 0,-1-1,-1 0,4-9,14-13,-2 5,-1-2,-1-1,-2 0,-2-2,-1 0,8-26,-23 54,-1 0,0 0,0-1,-1 1,0-1,0 1,-1-1,0 1,0-1,-1 1,-2-7,3 14,0 1,0-1,0 0,-1 0,1 1,0-1,0 0,-1 0,1 1,-1-1,1 0,-1 1,1-1,-1 0,1 1,-1-1,1 1,-1-1,0 1,1-1,-1 1,0 0,0-1,1 1,-1 0,0-1,0 1,1 0,-1 0,0 0,0 0,0 0,1 0,-1 0,0 0,0 0,0 0,1 0,-1 0,0 1,0-1,1 0,-1 1,0-1,0 0,1 1,-1-1,0 1,1-1,-1 1,1-1,-1 1,-31 31,23-19,0 0,1 0,0 0,1 1,1 0,0 1,1-1,1 1,0 0,0 1,2-1,-1 16,3-25,1 1,0-1,1 1,0-1,0 1,0-1,0 0,1 0,0 0,1 0,-1-1,1 1,0-1,0 0,1 0,-1 0,1-1,0 0,1 0,-1 0,1 0,-1-1,1 0,0 0,0-1,1 1,-1-1,0-1,1 1,-1-1,1 0,-1-1,1 1,0-1,-1-1,1 1,-1-1,1 0,-1-1,1 1,-1-1,0-1,1 1,-1-1,1-1,20-13,-2-2,0-1,-1-1,-1 0,-1-2,-1-1,-1-1,-1 0,1-5,-5 8,0 0,-2-1,-1 0,-1-1,-1-1,-1 0,-1 0,4-25,-14-6,2 54,-1 1,1 0,-1 0,1 0,-1 1,1-1,-1 0,0 0,0 0,0 0,1 1,-1-1,0 0,0 1,0-1,0 0,0 1,0-1,0 1,0 0,0-1,0 1,0 0,-1 0,1 0,0-1,0 1,0 0,0 1,0-1,0 0,-1 0,1 0,0 1,0-1,0 0,0 1,0-1,0 1,0-1,0 1,0 0,0-1,1 1,-1 0,0 0,0 0,0 0,-13 11,-1 2,2 0,0 0,1 1,0 1,1 0,1 1,0 0,1 0,1 1,1 0,1 0,0 1,1 0,-1 15,3-25,1-1,1 1,-1 0,1 0,1-1,0 1,0 0,0 0,1 0,1-1,-1 1,1-1,1 1,0-1,0 0,1 1,-1-2,2 1,-1 0,1-1,0 0,1 0,0 0,0-1,0 0,1 0,0-1,0 1,0-2,1 1,-1-1,1 0,0 0,1-1,-1 0,1-1,-1 0,1 0,-1-1,1 0,0 0,0-1,0 0,-1-1,1 0,0 0,2-1,34-20,-26 12</inkml:trace>
  <inkml:trace contextRef="#ctx0" brushRef="#br0" timeOffset="12782.297">7057 330,'4'34,"3"16,-1 3,3-6,1-7,-1-5,-3-13,3-11,-1-7</inkml:trace>
  <inkml:trace contextRef="#ctx0" brushRef="#br0" timeOffset="12783.297">6944 274,'53'-7,"-28"1,2 2,-1 1,0 1,0 1,1 1,-1 1,0 2,1 1,-1 1,-1 0,7 4,-29-7,1-1,0 1,0-1,-1 1,1 0,-1 1,0-1,1 1,-1-1,0 1,0 0,-1 0,1 0,-1 0,1 1,-1-1,0 1,0-1,-1 1,1 0,-1 0,0-1,0 1,0 0,0 0,-1 0,1 0,-1 1,0-1,-1 0,1 0,-1 0,1 0,-1 0,0 0,-1 0,1-1,-1 1,-1 3,-10 14,0-1,-2 0,0-1,-1-1,-1 0,0-1,-2-1,0-1,0-1,-1 0,-1-1,-4 0,-78 38,85-43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1:35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50,'-25'62,"-3"-1,-2-2,-36 53,-11 20,70-122,13-26,15-30,56-109,-36 94,2 1,3 3,21-18,-66 74,0 0,0 0,-1 0,1 0,0 0,0 0,0 0,1 0,-1 0,0 0,0 1,0-1,1 0,-1 1,0-1,1 1,-1 0,0-1,1 1,-1 0,0 0,1 0,-1 0,1 0,-1 0,0 0,1 0,-1 1,1-1,-1 1,0-1,0 1,1-1,-1 1,0 0,0-1,0 1,1 0,-1 0,0 0,0 0,0 0,0 0,-1 0,1 0,0 0,0 1,-1-1,1 0,-1 0,1 1,-1-1,1 0,-1 1,0-1,0 1,0-1,0 0,43 130,19-1,-33-49,-30-80,-1 0,1 1,0-1,-1 0,1 0,0 0,-1 0,1 0,-1-1,0 1,1 0,-1-1,1 1,-1-1,0 1,0-1,1 0,-1 0,0 0,0 0,1 0,-1 0,0 0,1-1,-1 1,0 0,1-1,-1 0,0 1,1-1,-1 0,1 0,-1 0,1 0,-1 0,1 0,0 0,0 0,-1-1,1 1,0-1,-10-6,0 0,0 1,-1 0,0 0,-1 1,0 1,1 0,-1 1,-1 1,1 0,-1 0,-6 1,10 1,-1 2,0-1,0-1,1 1,-1-2,0 1,1-2,-1 1,1-1,-1-1,1 0,0-1,1 1,-1-2,1 0,-2-1,-1-6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8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 1,'-5'0,"-1"4,-5 3,0-6,6-2,4-2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8.8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18,'5'0,"1"-5,5-1,-5 0,-2 6,-8 7,-3 8,0 6,2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16.2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622 650,'-8'2,"1"1,-1 0,1 1,0 0,1 0,-1 0,1 1,0 0,0 0,0 0,1 1,-1 0,1 0,1 0,-1 1,1-1,0 1,-1 4,-31 55,3 1,3 2,-19 65,-3 5,-53 158,107-290,9-26,152-380,-63 141,-17 30,-68 254,3 118,-18-123,0 1,2 0,0-1,1 0,2 1,0-1,1 0,1-1,1 0,1 0,0-1,2 0,0 0,1-1,6 6,-14-20,1 0,-1-1,1 1,0-1,0 0,0 0,0 0,1-1,-1 1,1-1,0-1,-1 1,1-1,0 0,0 0,0-1,0 0,0 0,0 0,0-1,-1 1,1-1,0-1,0 1,-1-1,1 0,-1-1,1 1,-1-1,0 0,4-3,2-1,-1 0,1-1,-1-1,-1 1,1-2,-1 1,-1-1,0-1,0 1,-1-1,-1-1,0 1,0-1,-1-1,3-7,-2-2,0 1,-1-1,-1 0,-1 0,-1 0,0 0,-2 0,-1-1,-1 1,-1 0,0 0,-2-1,-20-22,10 32</inkml:trace>
  <inkml:trace contextRef="#ctx0" brushRef="#br0" timeOffset="280.263">1440 566,'-32'38,"3"1,1 2,2 1,2 1,1 1,-13 41,34-81,-1-1,1 1,0-1,0 1,1 0,-1-1,1 1,0 0,0 0,0 0,1 0,-1 1,1-1,0 0,0 0,0 0,1 0,0 0,-1 0,1 0,1 0,-1 0,0 0,1 0,0-1,0 1,0-1,0 1,1-1,0 0,-1 0,1 0,0 0,0 0,0-1,1 1,-1-1,1 0,-1 0,1 0,0-1,0 1,3 0,4-4,-1 0,1-1,-1 0,0 0,0-1,0-1,-1 1,1-2,-1 1,0-1,0-1,-1 0,0 0,0 0,-1-1,0 0,0-1,-1 1,0-1,0-1,-1 1,3-9,3-1,-1-1,-1 0,-1 0,0-1,-2 0,0-1,1-17,-5 31,-1 0,0 0,-1-1,0 1,0 0,-1 0,0 0,0 0,-1 0,0 0,-1 0,1 0,-2 1,1-1,-1 1,0 0,0 0,-1 0,0 1,0 0,-1 0,-3-3,6 6,-1 0,1 0,-1 1,0-1,0 1,0 0,0 0,0 1,0-1,-1 1,1 0,-1 0,1 1,-1-1,1 1,-1 0,1 0,-1 0,1 1,0 0,-1-1,1 2,-1-1,-3 2,-17 9</inkml:trace>
  <inkml:trace contextRef="#ctx0" brushRef="#br0" timeOffset="558.394">1892 0,'-14'49,"3"0,1 1,3 0,2 0,2 0,2 1,3-1,1 1,11 48,5-23,23 148,-30-159,-6-60</inkml:trace>
  <inkml:trace contextRef="#ctx0" brushRef="#br0" timeOffset="824.071">1609 537,'39'-5,"17"-1,8 0,-1-4,-7 0,-3 2,-6 2,-6-3,-5 1,-5 1,-2 2,-1 1,-1 3,-4 0</inkml:trace>
  <inkml:trace contextRef="#ctx0" brushRef="#br0" timeOffset="1068.232">2287 453,'32'-16,"-16"10,-1 0,0-1,0 0,-1-1,0-1,0 0,-1-1,0 0,-1-1,0-1,-1 0,0 0,-1-1,0 0,-1-1,4-10,-11 22,-1 0,0-1,-1 1,1-1,0 1,-1-1,1 1,-1-1,0 1,0-1,0 1,0-1,0 0,0 1,-1-1,1 1,-1-1,0 1,0 0,0-1,0 1,0 0,0 0,-1-1,1 1,-1 0,0 0,1 0,-1 1,0-1,0 0,0 1,0-1,0 1,-1 0,1 0,0 0,-1 0,1 0,0 0,-1 0,1 1,-1-1,-1 1,-4-1,1 1,-1 0,1 0,-1 1,0 0,1 0,0 1,-1 0,1 0,0 1,0 0,0 0,0 1,1-1,-1 1,1 1,0-1,0 1,1 0,-2 2,-5 5,1 0,0 1,1 0,0 0,1 1,0 1,2 0,-6 11,8-16,1 0,0 1,0-1,1 1,1 0,0-1,0 1,1 0,0 0,1 1,0-1,1 0,0 0,1 0,0-1,0 1,1 0,1-1,0 1,1-1,-1 0,2-1,-1 1,2-1,-1 0,1-1,0 1,1-1,6 5,-6-8,1 0,-1 0,1 0,0-1,1-1,-1 1,1-2,-1 1,1-1,0-1,0 1,0-2,0 0,0 0,0 0,0-1,0-1,-1 0,3-1,10-3,-3 0</inkml:trace>
  <inkml:trace contextRef="#ctx0" brushRef="#br0" timeOffset="1620.676">1 1948,'85'-8,"0"-4,-1-4,-1-3,0-4,-2-4,0-3,-3-3,0-4,25-19,-8 10,710-334,-768 363,84-40,2 6,2 5,17 1,-90 28,-35 11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22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2589,'40'-69,"-3"6,-2-2,-2-2,5-24,-28 64,2-3,-1 0,-1-1,-2 0,-1 0,-2 0,-1-1,0-21,-4 52,1 1,-1-1,0 0,0 1,1-1,-1 0,0 1,0-1,0 0,0 1,0-1,0 0,0 1,0-1,0 0,0 1,-1-1,1 0,0 1,0-1,-1 0,1 1,0-1,-1 1,1-1,0 0,-1 1,1-1,-1 1,1-1,-1 1,1 0,-1-1,0 1,1 0,-1-1,1 1,-1 0,0-1,1 1,-1 0,0 0,1 0,-1 0,0 0,1 0,-1 0,0 0,1 0,-1 0,0 0,1 0,-1 0,0 0,1 1,-1-1,0 0,1 1,-1-1,1 0,-1 1,1-1,-1 1,0-1,1 0,0 1,-1 0,-32 38,20-16,1 0,1 1,2 0,0 1,1 0,1 1,2 0,1 0,0 0,2 0,2 22,0-42,0 0,1 0,0 0,1 1,-1-1,1-1,0 1,1 0,-1 0,1-1,0 1,1-1,-1 0,1 0,0 0,0-1,0 1,1-1,0 0,0 0,0-1,0 1,1-1,-1 0,1-1,-1 1,1-1,0 0,0-1,0 1,0-1,1 0,-1-1,1 1,10-1,-1 0,0 0,1-2,-1 0,0 0,0-2,0 0,0-1,-1 0,0-1,0-1,0-1,-1 0,0-1,-1 0,8-7,1-3,-1 0,-1-2,-1 0,-1-1,0-1,-2-1,-1 0,-1-1,1-4,-7 13,-2-1,1 0,-2 0,0 0,-2-1,0 0,0 0,-2 1,0-1,-1 0,-1 0,-1-1,2 17,0 0,0-1,0 1,0 0,-1 0,1 0,-1 0,0 0,1 0,-1 1,0-1,0 0,0 0,0 0,-1 1,1-1,0 1,-1-1,1 1,-1-1,1 1,-1 0,0 0,0 0,1 0,-1 0,0 0,0 0,0 1,0-1,0 0,0 1,0 0,0 0,0-1,0 1,0 0,0 1,-1-1,1 0,0 1,0-1,0 1,0-1,1 1,-1 0,0 0,0 0,0 0,0 0,1 0,-1 1,1-1,-1 0,1 1,-1 0,1-1,0 1,0 0,-1 0,-4 7,0 1,1-1,0 2,0-1,1 0,1 1,0 0,0 0,1 0,0 0,1 0,0 0,1 0,0 1,1-1,0 0,1 0,0 0,1 0,0 0,0-1,1 1,1-1,0 0,4 6,-3-9,1 1,1-1,-1-1,1 0,0 0,1 0,-1-1,1 0,0-1,0 0,1 0,-1-1,1 0,0-1,0 0,0-1,0 0,0 0,0-1,0 0,0-1,0 0,0-1,2 0,8-2,-1 0,1-2,-1 0,0-1,0-1,-1-1,0 0,-1-2,0 0,0 0,-1-2,-1 0,0-1,-1 0,-1-1,0-1,-1 0,6-11,-11 13,-1-1,-1 0,-1 0,0 0,-1 0,0-1,-1 0,-1 1,0-1,-2 0,0 0,0 1,-1-1,-1 1,-1-1,-3-9,6 22,-1-1,1 0,0 1,-1-1,0 1,0 0,0-1,0 1,-1 0,1 0,-1 0,1 1,-1-1,0 1,0-1,0 1,-1 0,1 0,-1 0,1 1,-1-1,1 1,-1 0,0 0,1 0,-1 0,0 1,0 0,0-1,0 1,0 1,1-1,-1 0,0 1,0 0,0 0,1 0,-1 1,1-1,-1 1,1 0,-1-1,1 2,0-1,0 0,0 1,0-1,-2 4,-2 2,0 2,1-1,0 1,0 0,1 0,0 1,1-1,0 1,1 0,0 0,1 0,0 1,1-1,0 0,0 1,1-1,1 1,0-1,1 0,0 1,1-1,0 0,0 0,2-1,-1 1,1-1,0 0,1 0,1 0,-1-1,1 0,1 0,3 3,14 10,0 0,1-2,1 0,1-2,1-1,0-2,11 4,-11-4,-2-1</inkml:trace>
  <inkml:trace contextRef="#ctx0" brushRef="#br0" timeOffset="661.574">1582 1968,'0'14,"0"10,0 5,0 3,0 1,0-1,4-1,3-1,-1 0,-2-1,0-5</inkml:trace>
  <inkml:trace contextRef="#ctx0" brushRef="#br0" timeOffset="2389.101">1441 2193,'17'-22,"2"1,0 0,1 2,2 0,-1 2,13-8,-26 20,0 0,0 0,0 1,0 0,0 1,1-1,0 2,-1-1,1 1,0 1,0-1,0 2,1-1,-1 1,0 0,0 1,-7 0,0-1,-1 1,1 0,-1 0,1 0,-1 0,1 0,-1 0,0 0,0 0,1 0,-1 1,0-1,0 0,0 1,0-1,0 1,-1-1,1 1,0-1,-1 1,1 0,-1-1,1 1,-1 0,0 0,0-1,0 1,0 0,0 0,0-1,0 1,-1 0,1-1,-1 1,1 0,-1-1,1 1,-1-1,0 1,0-1,0 1,0-1,-43 68,-61 5,129-75,90-9,-110 10,0 1,0 0,0 0,0 0,0 0,-1 1,1-1,0 1,-1 0,0 0,1 0,-1 1,0-1,0 1,0-1,0 1,-1 0,1 0,-1 1,0-1,0 0,0 1,0-1,0 1,-1 0,0 0,1 2,-2 3,-1-1,0 1,-1-1,0 0,0 0,-1 0,0 0,0 0,-1-1,0 1,0-1,-1 0,0 0,0-1,0 1,-1-1,0 0,0-1,-1 1,0-1,0-1,0 1,0-1,-5 2,2 1,0 0,-1-1,1 0,-1-1,-1 0,1-1,-1 0,0-1,1 0,-1-1,-1 0,1-1,-2-1,-2-4</inkml:trace>
  <inkml:trace contextRef="#ctx0" brushRef="#br0" timeOffset="2825.041">2146 1798,'33'-19,"17"-12,4-4,-3 3,-4 2,-6 7,-5 6,-9 8</inkml:trace>
  <inkml:trace contextRef="#ctx0" brushRef="#br0" timeOffset="3076.281">2174 2023,'38'-19,"18"-6,4-4,-3-2,-7 5,-7 1,-6 6,-5 0,-2 5,-7 3</inkml:trace>
  <inkml:trace contextRef="#ctx0" brushRef="#br0" timeOffset="4565.425">2795 1939,'282'-343,"-271"326,0 0,-1-1,-1 0,0-1,-2 1,0-1,-1-1,-1 0,-1 1,0-1,-2-1,0 1,-1 0,-2 0,0-1,-5-35,-22 84,20-4,2 0,1 0,1 0,1 1,1-1,1 1,1 0,1 0,3 12,-4-32,1-1,-1 0,1 1,0-1,0 0,1 0,-1 1,1-1,0 0,0-1,0 1,1 0,-1-1,1 1,0-1,0 0,0 1,0-1,1-1,-1 1,1-1,0 1,0-1,0 0,0 0,0-1,0 1,0-1,0 0,1 0,-1 0,0-1,1 1,-1-1,1 0,-1-1,0 1,1-1,-1 1,0-1,1-1,-1 1,0-1,0 1,0-1,0 0,1-2,11-7,-1 0,0-1,-1-1,-1-1,0 0,-1 0,0-1,-1-1,-1 0,6-12,4-4,-10 18,-1-1,-1 0,0-1,-1 1,0-1,-2-1,0 1,0-1,-2 0,0 0,0-6,-4 24,1-1,-1 0,1 1,-1-1,1 0,-1 0,1 1,-1-1,1 0,-1 0,1 0,-1 0,1 1,-1-1,1 0,-1 0,0 0,1 0,-1 0,1 0,-1-1,1 1,-1 0,1 0,-1 0,1 0,-1-1,1 1,-1 0,1 0,-1-1,1 1,-1 0,1-1,-1 1,1-1,0 1,-1 0,1-1,0 1,-1-1,1 1,0-1,0 1,0-1,-1 1,1-1,0 0,0 1,0-1,0 1,0-1,0 1,0-1,0 1,0-1,0 0,0 1,0-1,1 1,-1-1,0 1,0-1,0 1,1-1,-28 38,23-32,0 0,0 0,1 1,0-1,0 1,0 0,0 0,1 0,0 0,1 1,-1-1,1 1,0-1,1 1,-1-1,1 1,1-1,-1 1,1-1,0 1,1-1,-1 0,1 0,1 1,-1-1,1 0,0-1,0 1,1-1,0 1,0-1,0 0,0 0,1-1,0 1,0-1,3 0,0-1,1 1,0-2,-1 1,1-1,0-1,0 0,0 0,0 0,0-1,1-1,-1 0,0 0,0 0,-1-1,1-1,0 1,-1-2,1 1,-1-1,0 0,0-1,0 0,4-3,5-5,-1 0,-1-1,0 0,-1-1,0-1,-1 0,-1-1,0 0,-2-1,4-8,72-207,-85 227,3-5,-1 0,0 0,0 0,-1 0,-1 0,0 0,-1-1,0 1,0 0,-2-8,2 18,0 0,0 0,-1 0,1 0,0-1,-1 1,1 0,0 0,-1 0,1 0,-1 0,0 0,1 0,-1 1,0-1,0 0,1 0,-1 0,0 1,0-1,0 0,0 1,0-1,0 1,0-1,0 1,0-1,0 1,0 0,0 0,-1-1,1 1,0 0,0 0,0 0,0 0,0 0,-1 1,1-1,0 0,0 0,0 1,0-1,0 1,0-1,0 1,0-1,-1 1,-37 41,30-27,1 1,1 0,1 0,0 0,1 1,1 0,1 0,0 0,1 0,1 1,0-1,2 1,0-1,1 0,0 1,1-1,2 0,-1-1,2 1,0-1,1 0,1 0,0-1,1 0,1 0,0-1,9 9,82 51,-81-63</inkml:trace>
  <inkml:trace contextRef="#ctx0" brushRef="#br0" timeOffset="12541.257">4461 1290,'0'-1,"0"0,0 0,1 0,-1 0,0 0,0 0,0 0,0-1,0 1,0 0,0 0,0 0,-1 0,1 0,0 0,-1 0,1 0,-1-1,1 1,-1 1,1-1,-1 0,0 0,0 0,1 0,-1 0,0 1,0-1,0 0,0 0,0 1,0-1,0 1,0-1,0 1,0 0,0-1,0 1,0 0,0 0,0-1,-1 1,1 0,0 0,0 0,0 1,0-1,0 0,-1 0,1 0,0 1,0-1,0 1,0-1,0 1,0-1,0 1,-8 4,-1 1,1 1,0-1,1 2,0-1,0 1,0 0,1 1,0-1,1 1,0 1,0-1,1 1,0 0,1 0,0 1,1-1,0 1,1 0,0 0,0 3,2-11,0-1,0 1,1 0,-1-1,1 1,0 0,-1-1,1 1,0-1,1 1,-1-1,0 0,1 1,-1-1,1 0,0 0,-1 0,1 0,0 0,0-1,1 1,-1 0,0-1,0 0,1 1,-1-1,1 0,-1 0,1-1,0 1,-1 0,1-1,0 0,-1 1,4-1,98-7,29-52,-115 48</inkml:trace>
  <inkml:trace contextRef="#ctx0" brushRef="#br0" timeOffset="12779.297">4771 951,'33'-14,"17"-10,8-5,0 1,-5 2,-7 5,-12 1,-6 4,-3 5,-7-1,0 2,-4-3,0 2,-2 2</inkml:trace>
  <inkml:trace contextRef="#ctx0" brushRef="#br0" timeOffset="12780.297">4912 1092,'33'-19,"17"-11,4-6,-3-1,0 6,-3 3,-6 2,-5 0,-4 5,-8 6</inkml:trace>
  <inkml:trace contextRef="#ctx0" brushRef="#br0" timeOffset="12781.297">5476 1064,'42'-27,"-1"-3,-1-1,-2-2,-1-2,-2-1,-1-2,10-17,-30 36,0-2,-2 0,0 0,-1-1,-2 0,0-1,-1 0,-1-1,-1 1,-2-1,0-1,-1 1,-2 0,-1-25,0 48,0 1,0-1,1 0,-1 0,0 0,0 0,-1 1,1-1,0 0,0 0,0 0,0 1,-1-1,1 0,0 0,-1 0,1 1,-1-1,1 0,-1 1,1-1,-1 0,1 1,-1-1,1 1,-1-1,0 1,0-1,1 1,-1-1,0 1,0 0,1-1,-1 1,0 0,0 0,0 0,1 0,-1-1,0 1,0 0,0 0,0 1,1-1,-1 0,0 0,0 0,0 0,1 1,-1-1,0 0,0 1,1-1,-1 1,0-1,1 1,-1-1,0 1,1-1,-1 1,-37 37,27-20,1 1,1 0,1 1,1 0,0 0,1 1,2-1,0 1,1 0,0 15,2-31,0-1,1 1,0 0,0 0,0 0,1 0,-1 0,1-1,0 1,0 0,1 0,0-1,0 1,0-1,0 0,0 1,1-1,0 0,0 0,0-1,0 1,1-1,-1 1,1-1,0 0,0 0,0-1,0 1,1-1,-1 0,1 0,-1 0,1-1,0 0,0 0,-1 0,1 0,0-1,2 0,10-2,0-2,-1 0,1-1,-1 0,-1-2,1 0,-1 0,0-1,0-1,-1-1,-1 0,0-1,0 0,-1-1,0 0,-1-1,0 0,-1-1,-1 0,4-9,14-13,-2 5,-1-2,-1-1,-2 0,-2-2,-1 0,8-26,-23 54,-1 0,0 0,0-1,-1 1,0-1,0 1,-1-1,0 1,0-1,-1 1,-2-7,3 14,0 1,0-1,0 0,-1 0,1 1,0-1,0 0,-1 0,1 1,-1-1,1 0,-1 1,1-1,-1 0,1 1,-1-1,1 1,-1-1,0 1,1-1,-1 1,0 0,0-1,1 1,-1 0,0-1,0 1,1 0,-1 0,0 0,0 0,0 0,1 0,-1 0,0 0,0 0,0 0,1 0,-1 0,0 1,0-1,1 0,-1 1,0-1,0 0,1 1,-1-1,0 1,1-1,-1 1,1-1,-1 1,-31 31,23-19,0 0,1 0,0 0,1 1,1 0,0 1,1-1,1 1,0 0,0 1,2-1,-1 16,3-25,1 1,0-1,1 1,0-1,0 1,0-1,0 0,1 0,0 0,1 0,-1-1,1 1,0-1,0 0,1 0,-1 0,1-1,0 0,1 0,-1 0,1 0,-1-1,1 0,0 0,0-1,1 1,-1-1,0-1,1 1,-1-1,1 0,-1-1,1 1,0-1,-1-1,1 1,-1-1,1 0,-1-1,1 1,-1-1,0-1,1 1,-1-1,1-1,20-13,-2-2,0-1,-1-1,-1 0,-1-2,-1-1,-1-1,-1 0,1-5,-5 8,0 0,-2-1,-1 0,-1-1,-1-1,-1 0,-1 0,4-25,-14-6,2 54,-1 1,1 0,-1 0,1 0,-1 1,1-1,-1 0,0 0,0 0,0 0,1 1,-1-1,0 0,0 1,0-1,0 0,0 1,0-1,0 1,0 0,0-1,0 1,0 0,-1 0,1 0,0-1,0 1,0 0,0 1,0-1,0 0,-1 0,1 0,0 1,0-1,0 0,0 1,0-1,0 1,0-1,0 1,0 0,0-1,1 1,-1 0,0 0,0 0,0 0,-13 11,-1 2,2 0,0 0,1 1,0 1,1 0,1 1,0 0,1 0,1 1,1 0,1 0,0 1,1 0,-1 15,3-25,1-1,1 1,-1 0,1 0,1-1,0 1,0 0,0 0,1 0,1-1,-1 1,1-1,1 1,0-1,0 0,1 1,-1-2,2 1,-1 0,1-1,0 0,1 0,0 0,0-1,0 0,1 0,0-1,0 1,0-2,1 1,-1-1,1 0,0 0,1-1,-1 0,1-1,-1 0,1 0,-1-1,1 0,0 0,0-1,0 0,-1-1,1 0,0 0,2-1,34-20,-26 12</inkml:trace>
  <inkml:trace contextRef="#ctx0" brushRef="#br0" timeOffset="12782.297">7057 330,'4'34,"3"16,-1 3,3-6,1-7,-1-5,-3-13,3-11,-1-7</inkml:trace>
  <inkml:trace contextRef="#ctx0" brushRef="#br0" timeOffset="12783.297">6944 274,'53'-7,"-28"1,2 2,-1 1,0 1,0 1,1 1,-1 1,0 2,1 1,-1 1,-1 0,7 4,-29-7,1-1,0 1,0-1,-1 1,1 0,-1 1,0-1,1 1,-1-1,0 1,0 0,-1 0,1 0,-1 0,1 1,-1-1,0 1,0-1,-1 1,1 0,-1 0,0-1,0 1,0 0,0 0,-1 0,1 0,-1 1,0-1,-1 0,1 0,-1 0,1 0,-1 0,0 0,-1 0,1-1,-1 1,-1 3,-10 14,0-1,-2 0,0-1,-1-1,-1 0,0-1,-2-1,0-1,0-1,-1 0,-1-1,-4 0,-78 38,85-43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55.0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1,'10'72,"37"179,88 110,-72-219,-52-120</inkml:trace>
  <inkml:trace contextRef="#ctx0" brushRef="#br0" timeOffset="255.222">0 621,'34'-19,"16"-6,4-4,2-2,-3 5,-6 1,-2 6,-3 1,-4 3,-3 0,-4 2,3-2,0 3,-5 2</inkml:trace>
  <inkml:trace contextRef="#ctx0" brushRef="#br0" timeOffset="433.078">650 453,'16'8,"0"0,0 0,0-2,1 0,0-1,1-1,-1 0,15 0,-27-3,1 0,-1-1,1 0,0 0,-1 0,1-1,0 0,-1 0,1 0,-1-1,0 0,1 0,-1 0,0-1,0 0,0 0,-1 0,1 0,-1-1,1 0,-1 1,0-2,-1 1,1 0,-1-1,0 0,0 1,0-1,-1-1,0-1,0 0,-1 1,0-1,0 0,0 0,-1 0,0 0,-1 0,1 0,-2 0,1 0,-1 0,1 1,-2-1,1 0,-1 1,0 0,0 0,-1 0,0 0,0 0,0 1,-1 0,0-1,0 2,0-1,-1 1,1 0,-1 0,0 0,0 1,0 0,-1 0,1 0,-1 1,0 0,1 0,-1 1,0 0,0 0,0 1,0-1,-2 2,-96 10,87-3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59.1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260 870,'-16'12,"-139"113,146-116,0 0,1 0,1 1,0 0,0 0,1 0,0 1,0 0,1 1,1-1,0 1,1-1,0 1,-1 11,4-20,-1 0,1 0,0 1,0-1,1 0,-1 1,1-1,-1 0,1 0,0 0,0 1,0-1,1 0,-1 0,1-1,0 1,0 0,0 0,0-1,0 1,0-1,1 0,-1 0,1 0,-1 0,1 0,0 0,0-1,0 1,0-1,0 0,0 0,0 0,1 0,-1-1,0 1,0-1,1 0,-1 0,0 0,1 0,-1 0,0-1,0 0,1 1,-1-1,0-1,0 1,0 0,1-1,15-10,0-1,-1 0,0-1,-1-1,-1-1,0 0,-1-1,-1-1,-1 0,9-17,45-81,-65 116,0 0,0 0,0 0,0 0,0 1,0-1,0 1,0-1,0 1,0-1,-1 1,1 0,0 0,0 0,0 0,-1 0,1 0,-1 1,1-1,-1 1,1-1,-1 1,0-1,0 1,1 0,-1-1,0 1,-1 0,1 0,0 0,-1 0,1 0,-1 0,1 0,4 7,-2-3,0 0,0 0,1 0,0 0,0 0,1-1,-1 0,1 0,0 0,0 0,1-1,0 0,-1 0,1-1,0 0,1 0,-1 0,1 0,-1-1,1 0,0-1,0 1,-1-1,1-1,6 1,-5-2,0-1,1 0,-1 0,0 0,-1-1,1 0,0-1,-1 1,1-2,-1 1,-1-1,1 0,0 0,-1-1,0 0,-1 0,1 0,-1-1,1-2,73-142,-63 100,-2 0,-3 0,-1-2,-3 1,-3-1,-1 0,-4-26,1 50,-1 0,-2 0,-1 0,-1 0,-2 1,0 0,-2 0,-1 0,-2 1,0 1,-2 0,0 1,-6-5,19 28,0 0,0 1,0-1,-1 0,1 1,0-1,-1 1,0-1,1 1,-1 0,0 0,1-1,-1 1,0 0,0 1,0-1,0 0,0 1,0-1,0 1,0-1,0 1,0 0,-1 0,1 0,0 0,0 0,0 1,0-1,0 0,0 1,0 0,0-1,0 1,0 0,0 0,0 0,1 0,-1 1,0-1,1 0,-1 1,1-1,-1 1,1 0,0-1,0 1,0 0,-1 0,2-1,-1 1,0 0,0 0,1 0,-1 0,1 0,-1 1,1-1,0 0,-5 23,1 1,2-1,0 1,2 0,1 0,0-1,2 1,1-1,2 1,0-1,1-1,2 1,0-1,2-1,0 0,10 13,-2 0,3 0,0-1,3-1,1-1,1-1,10 8,-28-31,0-1,1 0,0 0,0-1,1 0,-1 0,2-2,-1 1,0-1,1-1,0 0,3 0,-4-10,-15 0</inkml:trace>
  <inkml:trace contextRef="#ctx0" brushRef="#br0" timeOffset="237.57">485 503,'34'-24,"20"-12,7-6,-4 5,0 4,-2 7,-4 4,-2 5,-4 6,-5-1,-5 3,-8 2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57.1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1778,'23'-27,"-2"0,0-1,-2-2,-1 0,10-25,-22 45,181-431,-176 415,30-69,-5-2,-3-1,-5-2,0-22,-25-21,-3 138,0 0,-1 0,0 0,0 0,-1 0,1 0,-1 0,0 1,-1-1,1 0,-1 1,0 0,0 0,0 0,0 0,-1 0,1 1,-1-1,0 1,0 0,0 0,-1 1,1-1,-1 1,1 0,-2 0,-1 2,0 1,0-1,0 2,0-1,1 1,-1 0,0 0,1 1,0-1,-1 2,1-1,0 1,1 0,-1 0,1 0,-1 1,1 0,1 0,-1 0,1 1,0-1,0 1,0 0,1 0,0 2,-15 21,2 2,2 0,1 0,1 1,1 1,2 0,2 0,1 1,1-1,2 1,1 1,2-1,4 32,-2-42,1 0,1 0,1-1,1 0,2 0,0 0,1-1,1 0,9 15,-13-28,0 1,1-1,0 0,0-1,1 1,0-2,1 1,0-1,0 0,0-1,1 0,-1 0,2-1,-1-1,0 0,1 0,0-1,0 0,0-1,0 0,8 0,-14-1,0 0,0-1,0 1,0-1,1 0,-1-1,0 1,0-1,0 0,0 0,0-1,0 1,0-1,0 0,-1-1,1 1,-1-1,1 0,-1 0,0 0,0 0,0-1,-1 0,1 0,-1 0,0 0,0 0,0-1,-1 1,0-1,0 0,0 0,0 1,0-4,1-18,-3 2</inkml:trace>
  <inkml:trace contextRef="#ctx0" brushRef="#br0" timeOffset="328.853">735 989,'-1'28,"0"-17,-1 0,2 0,-1 1,1-1,1 1,0-1,1 0,0 0,1 0,0 0,1 0,0-1,0 1,1-1,1 0,0 0,0-1,0 0,2 0,-6-7,1 0,0 0,0 0,0-1,0 1,0-1,0 0,0 0,1 0,-1 0,0-1,1 1,-1-1,0 0,1 0,-1 0,0 0,1-1,-1 1,0-1,1 0,-1 0,0 0,0-1,0 1,0-1,0 1,0-1,0 0,-1 0,1 0,-1-1,1 1,0-1,65-97,-62 87,-1-1,-1 0,-1 0,1 0,-2 0,0 0,-1-1,-1 1,0-13,0 22,-1 0,1 0,-1 1,0-1,0 0,0 0,-1 1,0-1,0 1,0-1,0 1,-1 0,1 0,-1 0,0 0,0 0,-1 1,1-1,-1 1,0 0,0 0,0 0,0 1,0-1,-1 1,1 0,-1 0,1 1,-1-1,0 1,-1 0,0 0,0 1,0 0,0 0,0 1,0-1,1 1,-1 1,0-1,0 1,1 0,-1 0,1 0,0 1,0 0,-1 0,2 0,-1 1,0 0,1 0,0 0,0 0,0 1,0-1,1 1,-1 0,1 0,1 0,-3 6,-9 18</inkml:trace>
  <inkml:trace contextRef="#ctx0" brushRef="#br0" timeOffset="655.906">1299 678,'-25'35,"12"-20,1 0,1 1,0 0,1 1,1 0,1 1,0 0,2 0,0 1,-1 6,6-23,1 1,-1-1,1 1,0 0,0-1,0 1,0-1,1 1,-1 0,1-1,-1 1,1-1,0 1,0-1,0 0,0 1,0-1,1 0,-1 0,1 0,-1 0,1 0,0 0,0 0,0 0,0-1,0 1,0-1,0 1,1-1,-1 0,0 0,1 0,-1 0,1-1,-1 1,1-1,-1 1,1-1,0 0,-1 0,1 0,-1 0,1 0,0-1,-1 1,1-1,-1 0,1 0,-1 0,0 0,1 0,0 0,6-3,0-1,0 1,0-1,0-1,-1 0,0 0,0-1,-1 1,1-2,-2 1,1-1,-1 0,0-1,0 1,-1-1,-1 0,1 0,-1-1,-1 1,0-1,0 0,-1 0,0 0,-1 0,0-3,-3 7,0 1,0-1,-1 1,0 0,0 0,0 0,0 0,-1 0,0 1,0-1,0 1,-1 0,1 0,-1 1,0-1,0 1,0 0,-1 1,1-1,-1 1,1 0,-1 0,0 1,1 0,-1 0,0 0,0 0,0 1,0 0,0 1,0-1,0 1,0 0,0 1,-19-2</inkml:trace>
  <inkml:trace contextRef="#ctx0" brushRef="#br0" timeOffset="988.18">1496 1,'8'59,"2"0,2 0,4-1,1-1,4 0,5 4,-9-25,-1 0,-2 1,-1 1,-3 0,-1 0,0 7,-12-20,-9-32,2-33,8 17</inkml:trace>
  <inkml:trace contextRef="#ctx0" brushRef="#br0" timeOffset="1241.039">1807 142,'-123'211,"122"-208,0-1,-1 1,2 0,-1 0,0 0,0 0,1 0,0 0,0 0,0 0,0 0,0 0,0 0,1 0,-1 0,1 0,0 0,0 0,0 0,0 0,1-1,-1 1,1 0,0-1,-1 0,1 1,0-1,1 0,-1 0,0 0,1 0,-1 0,1 0,-1-1,1 1,0-1,-1 0,1 0,0 0,0 0,0 0,0-1,0 1,1-1,145 12,-68-6,-63-10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0:00.6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113 869,'-14'28,"1"0,1 2,1-1,2 1,-4 23,11-46,1 0,0 0,0 0,0 0,1-1,0 1,1 0,0 0,0 0,0 0,0-1,1 1,1 0,-1-1,1 0,0 1,0-1,1 0,0-1,0 1,0-1,0 1,1-1,0-1,0 1,1-1,-1 0,1 0,0 0,-1-2,1 1,-1-1,1-1,0 1,0-1,-1 0,1 0,0-1,0 0,0 0,0 0,0-1,0 0,-1 0,1 0,0-1,-1 1,1-2,-1 1,1 0,-1-1,0 0,0 0,2-3,7-4,0 0,-1-1,-1 0,0-1,-1 0,0-1,-1-1,1-2,-2 3,-1-1,-1-1,0 1,-1-1,-1 0,0 0,-1-1,-1 0,0 1,-1-1,-1-9,0 16,-1 0,-1 1,0-1,0 1,0-1,-1 1,-1-1,1 1,-1 0,-1 0,1 0,-1 1,-1-1,1 1,-2 0,1 0,0 1,-1-1,0 1,-1 0,0 1,-1-2,-2 2,-1-1,1 2,-1-1,1 1,-1 1,-1 0,1 1,0 0,-1 0,1 1,-1 1,1 0,-1 0,1 1,-1 1,1 0,0 0,0 1,0 1,0 0,0 0,1 1,0 1,0-1,0 2,-6 4,-16 31,23-22</inkml:trace>
  <inkml:trace contextRef="#ctx0" brushRef="#br0" timeOffset="415.494">679 1011,'130'-369,"-100"308,-20 90,-10-27,14 88,-13-87,0-1,0 1,0-1,0 0,0 1,1-1,-1 0,1 0,-1 0,1 0,0 0,0-1,0 1,0 0,0-1,0 0,1 1,-1-1,0 0,1 0,-1 0,1 0,-1-1,1 1,-1-1,1 1,0-1,-1 0,1 0,-1 0,1-1,0 1,-1 0,1-1,11-5,1 0,-1-1,-1 0,1-1,-2-1,1 0,-1-1,0 0,-1-1,0 0,-1-1,0 0,-1-1,6-9,-8 12,1 1,-1-1,-1 0,0 0,0 0,-1-1,0 0,-1 0,0-1,-1 1,0-1,-1 0,0 1,0-13,-18-16,3 28</inkml:trace>
  <inkml:trace contextRef="#ctx0" brushRef="#br0" timeOffset="777.824">1468 474,'208'-260,"-194"244,0 0,-2-2,0 1,-1-2,-1 1,8-20,-18 35,0 1,1-1,-1 1,0-1,0 1,0-1,-1 1,1-1,-1 1,1-1,-1 1,0-1,0 1,0-1,0 1,0 0,0 0,-1 0,1 0,-1 0,0 0,1 0,-1 0,0 0,0 1,0-1,0 1,0 0,-1-1,1 1,0 0,-1 0,1 0,-1 1,1-1,-1 1,1-1,-1 1,1 0,-1 0,1 0,-1 0,1 0,-1 1,0-1,1 1,0-1,-1 1,1 0,-2 1,-9 1,0 0,0 2,0 0,1 0,-1 1,1 0,1 1,-1 1,1 0,0 0,1 1,0 1,0-1,1 1,1 1,-1 0,2 0,0 1,0 0,1 0,0 0,1 1,0 0,2 0,-1 0,1 1,1-1,1 1,0-1,0 1,1 4,1-11,0-1,1 0,-1 1,1-1,0 0,1 0,-1 0,1 0,0 0,1-1,-1 0,1 1,0-1,1 0,-1-1,1 1,0-1,0 0,0 0,1-1,-1 1,1-1,0 0,0-1,0 0,0 1,0-2,6 2,5 1,1-1,0 0,0-1,0-1,0-1,1 0,-1-1,0-2,13-2,103-52,-119 48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9:45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537 2186,'-3'-6,"-4"-8,9 21,65 132,-48-80,-1 2,-4 0,-2 1,3 61,-12-100,-2 0,0 0,-2 0,0 0,-2 0,0 0,-2 0,0-1,-2 0,0 0,-2 0,0-1,-2 0,0-1,-1 0,-7 9,13-24,0 1,0-1,0 0,0 0,-1-1,1 1,-1-2,0 1,-1-1,1 0,0 0,-1-1,0 0,1-1,-1 1,0-1,0-1,0 0,0 0,0 0,0-1,0 0,1-1,-1 1,0-2,-1 0,-9-4</inkml:trace>
  <inkml:trace contextRef="#ctx0" brushRef="#br0" timeOffset="241.872">0 2440,'24'-34,"13"-15,9-5,3 2,1 5,3 7,1-1,2 3,0 2,1-2,-1 1,1 6,-5 4,-6 2,-7 5,-5 6,-3 5,-7 4</inkml:trace>
  <inkml:trace contextRef="#ctx0" brushRef="#br0" timeOffset="1170.958">1016 2524,'2'4,"66"103,-65-104,0 0,1 0,-1 0,0 0,1-1,0 0,0 0,0 0,0 0,0 0,0-1,0 1,0-1,1 0,-1-1,0 1,1-1,-1 0,0 0,1 0,-1 0,0-1,1 0,-1 0,0 0,0 0,4-2,8-6,-1 1,-1-2,1 0,-1 0,-1-1,0-1,-1 0,0-1,-1-1,0 1,-1-2,-1 1,0-2,4-8,30-91,-34 141,-9-20,0-1,0 1,1 0,0-1,0 1,0-1,1 1,-1-1,1 0,1 1,-1-1,1 0,-1-1,2 1,-1 0,0-1,1 1,0-1,0 0,0-1,0 1,1-1,0 1,-1-1,1-1,0 1,0-1,1 0,-1 0,0 0,1-1,-1 0,1 0,0 0,-1-1,1 1,0-1,-1-1,1 1,-1-1,1 0,4-2,8-8,-1-2,0 0,0-1,-2-1,0 0,0-1,-2-1,0 0,-1-1,9-18,-9 16,1 0,0 1,1 0,1 1,1 1,1 0,0 1,1 1,0 1,2 0,2 0,-20 13,-1 0,1 0,0 0,0 0,0 1,0-1,0 0,0 1,0 0,0-1,0 1,0 0,1 0,-1 0,0 0,0 1,0-1,0 0,0 1,0 0,0-1,0 1,0 0,0 0,-1 0,1 0,0 0,0 1,-1-1,1 1,-1-1,1 1,-1-1,0 1,1 0,-1-1,0 1,0 0,0 0,-1 0,1 1,15 87,-16-82,2 0,-1 1,0 0,-1-1,0 1,-1 0,1-1,-2 1,1-1,-1 1,0-1,-1 0,0 0,0 0,-1 0,0 0,-1-1,1 1,-1-1,-1-1,-3 6,9-13,1 1,0-1,0 1,-1-1,1 1,0-1,-1 1,1-1,-1 0,1 1,0-1,-1 0,0 0,1 1,-1-1,1 0,-1 0,0 0,0 0,1 1,-1-1,0 0,0 0,0 0,0 0,0 0,0 0,0 1,0-1,0 0,-1 0,1 0,0 0,-1 1,1-1,0 0,-1 0,1 0,-1 1,1-1,-1 0,1 1,-1-1,0 0,1 1,-1-1,0 1,1-1,-1 1,0-1,0 1,0 0,1-1,-1 1,0 0,0 0,0 0,0-1,0 1,1 0,-1 0,0 0,0 0,0 0,0 1,0-1,0 0,1 0,-2 1,10-11,0 1,0 1,1-1,0 2,0-1,1 1,0 0,0 1,1 0,0 1,0 0,0 1,0 0,1 1,8-2,98-46,-98 35,0-1,-1 0,-1-2,-1 0,0-1,-1-1,-2 0,0-1,-1-1,-1 0,-2 0,0-1,6-24,-3 2,-3 0,-1-1,-2 0,-3 0,-1-1,-3 0,-2-7,2 41,0-1,-1 0,-1 1,0-1,-1 1,0 0,-2 0,1 0,-2 0,0 1,0 0,-1 0,-1 0,-7-8,14 20,0-1,-1 1,1 0,0 0,-1 0,0 0,1 0,-1 0,1 0,-1 1,0-1,0 0,1 1,-1 0,0-1,0 1,0 0,0 0,1 0,-1 0,0 0,0 0,0 1,0-1,1 0,-1 1,0 0,0-1,1 1,-1 0,1 0,-1 0,0 0,1 0,0 0,-1 1,1-1,0 0,-1 1,1-1,0 1,0-1,0 1,1-1,-1 1,0 0,0-1,1 1,-1 0,1 0,0 0,-1 0,1-1,0 1,0 0,0 0,0 0,1 0,-1-1,0 1,1 0,-1 0,2 1,2 23,2-1,1 1,1-1,1 0,1-1,2 0,0-1,2 2,10 21,15 22,2-2,3-2,4 0,2 3,-41-52,-5-5</inkml:trace>
  <inkml:trace contextRef="#ctx0" brushRef="#br0" timeOffset="1407.621">2202 1678,'33'-24,"17"-13,8-5,0 0,0 3,-1 2,4-1,2 0,4 3,1 1,-2-2,-3 0,-2 6,-7 3,-12 7</inkml:trace>
  <inkml:trace contextRef="#ctx0" brushRef="#br0" timeOffset="5598.716">3810 1395,'-7'18,"1"1,1-1,0 1,1 0,1 0,1 1,1-1,1 1,-8 58,-19 127,26-185,7-28,8-31,68-271,-81 303,-1 6,-1-1,1 1,0-1,0 1,-1-1,1 1,0-1,1 0,-1 1,0-1,0 1,1-1,-1 1,0-1,1 1,0 0,-1-1,1 1,0 0,0-1,0 1,0 0,0 0,0 0,0-1,0 1,0 0,0 1,1-1,-1 0,0 0,1 0,-1 1,0-1,1 1,-1-1,1 1,-1 0,1-1,-1 1,1 0,0 0,122 188,-122-186,-1 0,1 0,0-1,-1 1,1 0,0-1,0 1,0-1,0 0,0 1,0-1,1 0,-1 0,0 0,0-1,1 1,-1-1,1 1,-1-1,1 0,-1 0,0 0,1 0,-1 0,1 0,-1-1,0 1,1-1,-1 0,0 0,1 0,-1 0,0 0,0 0,0 0,0-1,0 1,0-1,0 1,0-1,-1 0,1 0,-1 0,1 0,-1 0,0 0,0 0,0 0,0-1,0 1,0 0,0-3,12-25,-1-1,-1 0,-1-1,-2 0,-2-1,-1 0,-1-3,-3-47,-7 65</inkml:trace>
  <inkml:trace contextRef="#ctx0" brushRef="#br0" timeOffset="5938.672">4375 1424,'160'-223,"-126"149,-33 72,-1 0,1 0,0 0,-1 0,0 0,1 0,-1 0,0 0,0 0,0 0,-1 0,1 0,0 0,-1 0,1 0,-1 0,0 0,1 1,-1-1,0 0,0 0,0 0,-1 1,1-1,0 1,-1-1,1 1,0-1,-1 1,0 0,1 0,-1 0,0 0,0 0,1 0,-1 0,-2 0,0 0,-1 0,0 1,0-1,0 1,0 0,0 0,1 1,-1-1,0 1,0 0,1 0,-1 1,0 0,1-1,-1 2,1-1,0 0,0 1,0 0,0 0,0 0,1 0,-1 0,1 1,-1 1,-67 103,64-90,0-1,1 1,1 1,0-1,1 1,2 0,0 0,0 0,2 0,1 10,0-25,-1 0,1 1,0-1,0 0,1 0,-1 0,1 0,0-1,0 1,0 0,0-1,1 1,-1-1,1 0,0 0,0 0,0 0,0 0,1-1,-1 1,1-1,0 0,-1 0,1-1,0 1,0-1,0 1,0-1,0-1,1 1,-1 0,0-1,0 0,2 0,3 0,1 0,0 0,-1-1,0-1,1 1,-1-1,0-1,0 0,0 0,0-1,0 0,-1 0,0-1,0 0,2-2,55-54,-49 43</inkml:trace>
  <inkml:trace contextRef="#ctx0" brushRef="#br0" timeOffset="6705.361">4742 1255,'39'-40,"-7"11,-1-2,-2-1,-1-1,-2-1,-1-2,1-5,-24 39,0 0,0 0,-1-1,1 1,0-1,-1 1,0-1,1 0,-1 1,0-1,0 0,-1 0,1 0,-1 0,1 0,-1 0,0 0,0 0,0 0,-1 0,1 1,-1-1,1 0,-1 0,0 0,0 0,0 1,-1-1,1 0,0 1,-1-1,0 1,0 0,0-1,0 1,0 0,0 0,0 0,-1 0,1 1,-1-1,1 1,-1-1,0 1,1 0,-1 0,-1 0,-5 4,1 1,-1-1,1 1,-1 1,1 0,1 0,-1 0,1 1,0 0,0 1,1 0,-1 0,2 0,-1 0,1 1,0 0,0 0,1 1,0-1,1 1,0 1,-4 1,2 0,-1 0,2 0,-1 1,2 0,-1 0,2 0,0 0,0 0,1 0,0 1,1-1,1 1,0-1,0 0,1 0,1 0,0 0,1 0,0 0,1-1,0 1,1-1,1 1,-4-9,0 0,0 0,0-1,0 0,0 1,0-1,1 0,-1-1,1 1,0-1,-1 1,1-1,0 0,0 0,0-1,0 1,0-1,0 0,0 0,0 0,0-1,0 1,-1-1,1 0,0 0,0 0,0-1,2-1,96-66,-95 63,18-17,-2-1,-1-2,-1 0,-1-2,7-13,8-10,81-148,-105 162,-11 37,-1 0,1 1,0-1,0 1,-1-1,1 0,0 1,-1-1,1 0,-1 0,1 1,0-1,-1 0,1 0,-1 1,1-1,0 0,-1 0,1 0,-1 0,1 0,-1 0,1 0,-1 0,1 0,-1 0,1 0,-1 0,1 0,-1 0,1 0,0 0,-1-1,1 1,-1 0,1 0,-1 0,1-1,0 1,-1 0,1-1,0 1,-1 0,1-1,0 1,-1 0,1-1,0 1,0-1,0 1,-1 0,1-1,0 1,0-1,0 1,0-1,0 1,0-1,0 1,0-1,0 1,0-1,0 1,0 0,0-1,0 0,-11 12,1 0,0 0,1 1,0 1,1-1,0 1,1 0,1 1,0 0,1 0,0 0,1 1,0 6,2-18,1 1,0-1,0 1,0-1,1 1,-1 0,1-1,0 1,0 0,0-1,0 1,1 0,0-1,-1 1,1-1,1 1,-1-1,0 0,1 1,0-1,0 0,0 0,0 0,0 0,0 0,1 0,-1-1,1 1,0-1,0 0,0 0,0 0,0 0,1-1,-1 1,0-1,1 1,-1-1,1 0,-1-1,1 1,2-1,1 1,1-1,0 0,-1 0,1-1,0 0,-1 0,1-1,-1 0,0 0,1-1,-1 0,0 0,-1-1,1 0,-1 0,1-1,-1 1,0-1,-1-1,1 1,-1-1,0 0,-1 0,2-2,9-14,-1 0,0-1,-2-1,-1 0,-1-1,3-11,3-19,-2-1,-2-1,-3-1,-3 1,-2-1,-4-49,-1 81,-1-1,-1 0,-2 1,0 0,-2 0,-1 0,-6-13,10 29,-1 0,0 0,0 0,-1 0,0 1,0 0,-1 1,-1-1,1 1,-1 1,-1-1,1 1,-1 1,0 0,-1 0,0 0,1 1,-2 1,-3-2,8 5,0 0,1-1,-1 2,0-1,0 1,0 0,1 0,-1 0,0 1,0 0,1 0,-1 1,1-1,-1 1,1 0,-1 1,1 0,0-1,0 1,0 1,1-1,-1 1,1 0,0 0,0 0,0 1,0-1,1 1,-1 1,-5 8,1 0,0 1,1 0,1 0,0 1,1 0,1 0,0 0,-1 15,3-4,1 0,2 0,0 0,2 0,1-1,1 1,1-1,2 0,0-1,2 1,0-2,2 0,1 0,5 6,3 3,2-1,1-1,2-1,0-1,2-1,2-1,0-2,1-1,18 8,-31-20,2 0,0-2,0 0,1-2,0 0,0-1,1-1,0-1,0-1,0-1,0-1,1-1,22-2,-23-4,-4-2</inkml:trace>
  <inkml:trace contextRef="#ctx0" brushRef="#br0" timeOffset="16980.296">1242 3992,'-27'51,"3"1,1 1,4 2,1 0,3 0,0 14,23 15,-7-82,0-1,-1 1,1 0,0-1,0 1,0 0,0-1,0 1,0-1,0 0,0 1,1-1,-1 0,0 0,1 0,-1 0,1 0,0 0,-1 0,1 0,0-1,-1 1,1 0,0-1,0 0,0 1,-1-1,1 0,0 0,0 0,0 0,0 0,-1-1,1 1,0-1,0 1,0-1,-1 1,1-1,0 0,-1 0,1 0,1-1,7-6,1-1,-1-1,-1 0,1 0,-2-1,1 0,-2-1,0 0,0 0,-1 0,0-1,-1 0,1-6,3-3,-1 0,-1-1,-1 0,-1 0,-1 0,-1 0,-2-1,0 0,-1 1,-1-1,-2 1,0-1,-4-12,4 27,0 0,0-1,-1 1,0 1,-1-1,0 1,0 0,-1 0,0 0,-1 1,1 0,-1 0,-1 0,1 1,-1 0,0 1,0 0,-1 0,0 1,0 0,0 0,0 1,0 0,-1 1,-5-1,11 4,0 0,0 0,0 0,0 0,0 1,0 0,0 0,0 0,1 0,-1 1,1-1,0 1,-1 0,1 0,1 0,-1 0,0 1,1-1,-1 1,1-1,0 1,1 0,-1 0,0 0,1 0,0 1,0-2,0 0,0 0,1-1,-1 1,1 0,-1 0,1 0,0 0,0 0,1 0,-1 0,0 0,1-1,0 1,0 0,0 0,0 0,0-1,0 1,1-1,-1 1,1-1,0 1,0-1,0 0,0 0,0 0,0 0,1 0,-1-1,0 1,1-1,-1 1,1-1,0 0,0 0,2 1,7-2,-1-1,1 0,0-1,-1 0,1-1,-1 0,0-1,0 0,0 0,0-1,-1-1,0 0,0 0,0-1,-1 0,0-1,-1 0,1-1,-2 1,6-8,13-14,-2 0,-1-2,-2-1,-1 0,-2-2,-1 0,-1-1,-3 0,0-1,-3-1,6-34,-13 57,0 1,-1 0,0-1,-1 1,-1-1,-1 1,0-1,0 1,-2 0,0-1,0 1,-1 0,-1 0,5 13,-1 0,1 0,0 0,0 0,-1 0,1 0,-1 0,1 0,-1 0,0 0,1 0,-1 0,0 0,1 0,-1 0,0 1,0-1,0 0,0 1,0-1,0 1,0-1,0 1,0-1,0 1,0 0,0-1,0 1,0 0,0 0,-1 0,1 0,0 0,0 0,0 0,0 0,0 0,0 1,0-1,-1 0,1 1,0-1,0 1,0-1,0 1,1-1,-1 1,0 0,0 0,0-1,0 1,1 0,-1 0,0 0,1 0,-1 0,0 0,1 0,0 0,-1 0,1 0,-1 0,1 0,0 0,0 0,0 0,0 1,-5 30,1 0,2 0,2 1,1-1,1 0,2 0,1 0,1 0,10 27,15 56,4-1,6-2,4-2,58 100,90 96,-185-295,-1 0,0 0,-1 0,0 1,-1 0,-1 0,0 0,0 1,-1-1,-1 1,0 0,0 0,-2 0,1 0,-2 0,0 0,0 0,-2 4,1-13,-1 0,1 0,-1-1,0 1,0-1,0 1,-1-1,1 0,-1 0,0-1,0 1,0-1,0 1,0-1,0-1,0 1,-1 0,1-1,-1 0,1 0,-1-1,0 1,1-1,-1 0,0 0,1 0,-1-1,1 0,-1 0,0 0,1 0,0-1,-1 1,1-1,0 0,0-1,0 1,0-1,0 1,1-1,-1-1,-2-2,-3-12,0-1,2 0,0 0,1 0,1-1,1 0,1 0,0 0,2-1,0 1,2 0,0-1,1 1,1 0,0 0,2 0,3-8,48-177,-41 167</inkml:trace>
  <inkml:trace contextRef="#ctx0" brushRef="#br0" timeOffset="17584.741">2737 2722,'3'38,"2"0,1-1,2 0,12 36,-5-19,26 139,6 100,-25-144,19 16,-33-141</inkml:trace>
  <inkml:trace contextRef="#ctx0" brushRef="#br0" timeOffset="17853.648">2512 3568,'41'-17,"-2"-2,0-2,-2-1,0-2,-1-2,-2-1,-1-2,-1-1,-1-1,3-8,32-42,-4-2,39-73,-87 132,-2-1,0-1,-2 0,-1-1,-1 0,-2 0,0-1,-2 0,-1 1,-1-2,-2-18,0 17</inkml:trace>
  <inkml:trace contextRef="#ctx0" brushRef="#br0" timeOffset="18181.226">3217 2496,'89'297,"-50"-1,-12-13,-28-281,1 0,0 0,0 0,1 0,-1 0,0 0,1 0,-1 0,1 0,-1 0,1-1,0 1,0 0,0 0,0 0,0-1,0 1,0-1,1 1,-1-1,1 1,-1-1,1 0,-1 0,1 0,0 1,0-2,-1 1,1 0,0 0,0-1,0 1,0-1,0 1,0-1,0 0,0 0,0 0,0 0,0 0,0 0,0 0,0-1,2 0,6-8,0-1,-1 0,0-1,-1 0,0-1,0 0,-1 0,-1 0,0-1,-1 0,1-2,-1 4,96-194,-58 159,-43 45,1 1,0-1,0 0,0 0,0 1,0-1,0 0,0 1,0-1,0 1,1 0,-1-1,0 1,0 0,0 0,0-1,1 1,-1 0,0 0,0 0,0 1,1-1,-1 0,0 0,0 1,0-1,0 0,0 1,1-1,-1 1,0 0,0-1,0 1,0 0,-1-1,1 1,0 0,0 0,0 0,-1 0,1 0,0 0,-1 0,1 0,-1 0,1 0,-1 0,1 1,38 166,-38-165,0 1,0-1,1 0,-1 0,1 0,0-1,-1 1,1 0,1-1,-1 1,0-1,1 1,-1-1,1 0,-1 0,1 0,0-1,0 1,0-1,0 1,0-1,0 0,0 0,1 0,-1-1,0 1,1-1,0 0,13-3</inkml:trace>
  <inkml:trace contextRef="#ctx0" brushRef="#br0" timeOffset="18666.505">4064 3060,'7'-11,"7"-11,-1 0,-2 0,0-2,-1 1,-1-1,-1-1,-1 1,-1-7,-5 30,-1 0,0-1,1 1,-1-1,0 1,0-1,0 1,0-1,0 1,0-1,-1 1,1 0,0-1,-1 1,1-1,-1 1,1 0,-1-1,0 1,0 0,1 0,-1-1,0 1,0 0,0 0,0 0,0 0,-1 0,1 1,0-1,0 0,-1 0,1 1,0-1,-1 1,1-1,-1 1,1-1,0 1,-1 0,1 0,-1 0,1 0,-1 0,1 0,-1 0,1 0,-1 1,1-1,0 1,-1-1,1 1,0-1,-1 1,1 0,0-1,-1 1,1 0,0 0,0 0,0 0,0 0,0 0,0 1,0-1,-17 14,1 0,0 2,2 0,0 1,0 0,2 1,0 1,1 0,1 1,1 0,1 0,1 1,1 0,-4 23,9-40,0 0,1 0,-1 1,1-1,1 0,-1 1,1-1,-1 1,2-1,-1 1,1-1,-1 1,1-1,1 0,-1 1,1-1,0 0,0 0,1 0,-1 0,1-1,0 1,1-1,-1 0,1 1,-1-1,1-1,0 1,1-1,-1 1,1-1,-1 0,1-1,0 1,0-1,0 0,0 0,1-1,-1 0,1 0,6 2,1-2,-1 0,1 0,-1-1,1-1,-1 0,0-1,1 0,-1-1,0 0,0-1,-1 0,1-1,-1 0,0-1,0 0,0-1,-1 0,0-1,-1 0,6-6,17-16,-1-2,-1-1,-2-1,-1-1,5-14,-13 19</inkml:trace>
  <inkml:trace contextRef="#ctx0" brushRef="#br0" timeOffset="19013.592">4629 2637,'-41'66,"27"-50,11-15,1 1,-1 0,1 0,0 0,0 0,0 0,0 1,1-1,-1 0,1 1,-1-1,1 1,0 0,0 0,0-1,0 1,0 0,1 0,-1 0,1 0,0 0,0 0,0-1,0 1,0 0,1 0,-1 0,1 0,0 0,0-1,0 1,0 0,0-1,1 1,-1 0,1-1,0 0,0 1,0-1,0 0,0 0,0 0,0 0,160 45,-160-46,1 0,-1 1,0 0,1-1,-1 1,0 0,0 0,0 0,0 0,-1 0,1 0,0 1,-1-1,0 1,1-1,-1 1,0 0,0-1,0 1,-1 0,1-1,-1 1,0 0,1 0,-1 0,0 0,-1-1,1 1,0 0,-1 0,0-1,1 1,-1 0,0-1,-2 3,-55 85,53-85,-1 0,1 0,-1 0,0-1,0 0,0 0,-1-1,1 1,-1-1,0-1,0 1,0-1,0-1,0 1,-11-2</inkml:trace>
  <inkml:trace contextRef="#ctx0" brushRef="#br0" timeOffset="19357.958">4996 2863,'26'-20,"-1"-2,0-1,-2 0,0-2,-2-1,-1 0,-1-2,14-26,-29 46,-2-1,1 1,-1 0,0-1,0 1,-1-1,-1 1,1-1,-1 1,-1-1,1 0,-3-7,2 13,1 0,-1 0,0 0,0 1,0-1,-1 0,1 0,-1 1,0-1,1 0,-1 1,0 0,-1-1,1 1,0 0,0 0,-1 1,0-1,1 0,-1 1,0-1,1 1,-1 0,0 0,0 0,0 0,0 1,0-1,0 1,0 0,-1 0,1 0,0 0,0 0,0 1,-1-1,-8 5,0-1,0 2,1-1,0 1,0 1,0 0,1 1,0 0,1 0,-1 1,2 1,-1-1,1 1,1 1,0-1,-6 12,4-7,1 0,0 1,1 0,1 0,0 0,1 1,1 0,0 0,2 0,0 1,0-1,2 0,0 1,1-1,1 0,0-5,-1-1,2 0,-1 0,2 0,-1-1,1 1,1-1,0 0,1 0,0 0,0-1,1 1,0-2,0 1,1-1,0 0,1-1,0 0,0 0,1-1,-1 0,1-1,4 2,5-2,0 0,0-1,1-1,-1-1,1 0,0-2,-1 0,1-1,0-1,-1-1,0-1,1-1,-1 0,-1-1,1-2,-1 1,-1-2,1 0,-1-2,-1 0,0 0,-1-1,0-1,7-8,-4 6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31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60 200,'0'-1,"-1"0,0 0,1 0,-1 0,1 0,-1 0,0 0,0 0,1 0,-1 0,0 1,0-1,0 0,0 1,0-1,0 1,0-1,0 1,0-1,0 1,-1 0,1-1,0 1,0 0,0 0,0 0,0 0,-1 0,1 0,0 0,0 0,0 1,0-1,0 0,-1 1,1-1,0 1,0-1,0 1,0 0,0-1,1 1,-1 0,0-1,0 1,0 0,0 0,1 0,-1 0,0 0,1 0,-1 0,1 0,-1 0,1 0,0 0,-1 0,1 1,-4 26,1 0,2 0,0 0,2 0,1 0,1 0,2-1,6 23,-7-30,-2-8,-1 1,1-1,0 1,1-1,0 0,1 0,1 0,-1 0,2 0,0-1,0 0,1 0,0-1,4 4,-9-13,0 1,1-1,-1 1,1-1,-1 0,1 0,-1 0,1 0,0-1,-1 1,1-1,0 0,-1 1,1-1,0 0,0-1,-1 1,1 0,0-1,-1 1,1-1,0 0,-1 0,1 0,-1 0,1-1,-1 1,0-1,1 1,-1-1,1-1,60-67,25-124,-88 193,0 0,0 0,0 0,0 0,0 0,1 0,-1 0,0 0,1 1,-1-1,1 0,-1 0,1 0,-1 0,1 1,0-1,-1 0,1 0,0 1,-1-1,1 0,0 1,0-1,0 1,0-1,0 1,-1 0,1-1,0 1,0 0,0 0,0 0,0-1,0 1,0 0,0 0,0 0,0 0,0 1,0-1,0 0,0 0,0 1,0-1,0 0,0 1,0-1,-1 1,1-1,0 1,0-1,0 1,-1 0,1 0,0-1,-1 1,1 0,-1 0,1-1,-1 1,1 1,28 50,-26-43,1 0,0 0,0 0,1 0,0-1,1 0,0 0,0-1,1 1,-1-1,2-1,-1 1,1-1,0-1,0 1,0-1,1-1,0 0,0 0,1 0,-1-3,0 0,1-1,-1 0,0 0,0-1,0 0,0-1,0 0,0 0,0-1,0 0,-1-1,1 0,-1 0,0-1,0 0,-1 0,0-1,0 0,0 0,0-1,-1 1,0-2,-1 1,1 0,2-8,7-2,-2-1,0 0,-1-1,-1 0,-1-1,-1 0,-1 0,0-1,-1 0,-2-1,0 1,-1-1,-2 0,0 0,-1-21,-8 15,6 28,1-1,0 1,0 0,0-1,-1 1,1 0,0-1,0 1,-1 0,1-1,0 1,0 0,-1 0,1 0,0-1,-1 1,1 0,0 0,-1 0,1 0,-1-1,1 1,0 0,-1 0,1 0,0 0,-1 0,1 0,-1 0,1 0,0 0,-1 0,1 1,-1-1,1 0,0 0,-1 0,1 0,0 0,-1 1,1-1,0 0,-1 0,1 1,0-1,0 0,-1 0,1 1,0-1,0 0,0 1,-1-1,1 0,0 1,0-1,0 1,0-1,0 0,0 1,-1-1,1 0,0 1,0-1,0 1,0-1,1 0,-1 1,0-1,-8 19,-1 1</inkml:trace>
  <inkml:trace contextRef="#ctx0" brushRef="#br0" timeOffset="349.914">1190 426,'32'-29,"-2"-1,0-1,-2-1,-2-2,-1-1,-1-1,6-15,-4-34,-25 82,-1 1,0 0,0-1,0 1,0 0,0-1,-1 1,1 0,-1 0,1-1,-1 1,0 0,0 0,0 0,0 0,0 0,0 0,-1 0,1 0,-1 0,1 1,-1-1,0 0,0 1,1-1,-1 1,0 0,0 0,-1 0,1 0,0 0,0 0,0 1,-1-1,-1 0,-3 2,-1 0,1 0,-1 1,1 0,0 1,0-1,0 1,0 0,0 1,0 0,1 0,0 1,0-1,0 1,0 0,1 1,0-1,0 1,1 0,-1 1,1-1,0 1,-2 6,4-10,-10 16,0 0,2 0,0 1,1 0,1 1,1 0,1 0,1 1,1-1,0 1,2 0,1 0,0 9,1-24,0 0,1 0,0 0,0-1,0 1,1 0,0-1,0 1,1-1,-1 0,1 0,1 0,-1 0,1 0,0-1,1 1,-1-1,1 0,0-1,0 1,0-1,1 0,0 0,-1-1,2 1,-1-1,0-1,0 1,1-1,-1 0,1-1,0 1,0-1,-1-1,1 1,0-1,0 0,0-1,-1 0,6-1,22-7,0-2,0-2,-2-1,0-1,0-2,4-5,-7 5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32.9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1,'17'488,"-5"-161,20-476,-22 117</inkml:trace>
  <inkml:trace contextRef="#ctx0" brushRef="#br0" timeOffset="301.432">395 58,'-272'350,"261"-335,5-8,0 1,0 0,0 1,1-1,0 1,1 0,0 1,0-1,1 1,0-1,1 1,0 1,3-8,1 0,-1-1,1 1,0-1,0 1,0-1,0 0,0 1,1-1,-1 0,1 0,-1-1,1 1,-1 0,1-1,0 0,0 0,0 0,0 0,0 0,0 0,0-1,0 1,0-1,0 0,1 0,-1 0,0-1,0 1,0-1,0 1,0-1,0 0,0 0,0-1,6 2,36-5,-32 3,0 0,1 0,-1 2,1-1,-1 2,0 0,1 1,-1 0,0 1,6 2,-14-2,-1 1,0 1,0-1,-1 1,1-1,-1 1,0 0,0 0,-1 0,1 1,-1-1,0 1,0-1,-1 1,0 0,0 0,0-1,-1 1,0 0,0 0,0 0,-1-1,0 1,0 0,-2 4,2 33,21 21,-10-50</inkml:trace>
  <inkml:trace contextRef="#ctx0" brushRef="#br0" timeOffset="718.143">564 819,'199'-399,"-172"322,-29 121,-18 100,20-139,0 0,1 0,-1 0,1 0,1 0,-1-1,0 1,1 0,0 0,0-1,1 1,-1-1,1 0,0 0,0 0,0 0,1 0,0-1,-1 1,1-1,0 0,0 0,1 0,-1-1,1 0,-1 0,3 1,0-1,1 0,-1 0,1-1,0 0,-1 0,1-1,0 0,0 0,-1-1,1 0,0 0,-1-1,1 0,-1 0,0-1,0 0,0 0,0-1,0 1,-1-2,1 1,-1-1,0 0,0 0,-1-1,0 1,0-1,0 0,-1-1,2-2,51-91,-49 83</inkml:trace>
  <inkml:trace contextRef="#ctx0" brushRef="#br0" timeOffset="1014.776">1270 368,'-7'12,"-7"14,1 0,2 0,0 1,1 0,2 1,1 0,-2 19,9-43,0 0,0 0,1-1,-1 1,1 0,0 0,0-1,0 1,0 0,1-1,0 1,-1-1,1 0,0 1,1-1,-1 0,1 0,-1 0,1-1,0 1,0-1,0 1,0-1,0 0,1 0,-1-1,1 1,-1-1,1 1,-1-1,1 0,0 0,0-1,0 1,-1-1,1 0,0 0,0 0,0 0,0-1,-1 0,1 0,0 0,-1 0,1 0,0-1,-1 1,0-1,1 0,-1 0,1-1,9-3,0 0,0-1,-1-1,0 0,0 0,-1-1,0-1,-1 0,0 0,-1-1,0 0,0-1,-1 0,-1 0,0-1,0 1,-2-2,1 1,-2-1,2-6,2-10,-5 21,0-1,0 0,-1-1,0 1,-1 0,0-1,-1 1,0-1,-1 1,0-2,-1 9,1 1,-1-1,0 0,0 1,-1-1,1 1,0 0,-1-1,0 1,1 0,-1 1,0-1,0 0,0 1,0 0,0 0,0 0,-1 0,1 0,0 0,0 1,-1 0,1-1,0 1,-1 1,1-1,0 0,-1 1,1-1,0 1,0 0,-1 0,1 1,0-1,0 1,0-1,1 1,-1 0,0 0,1 0,-1 0,1 1,0-1,-1 1,1 0,-31 36,22-21</inkml:trace>
  <inkml:trace contextRef="#ctx0" brushRef="#br0" timeOffset="1518.197">1778 368,'-4'0,"0"1,0-1,-1 1,1 0,0 0,0 1,0-1,0 1,0 0,1 0,-1 0,1 0,-1 1,1-1,0 1,-1 0,2 0,-1 0,0 1,1-1,-1 1,0 1,-4 3,3-5,1 0,-1 0,1 0,0 1,0-1,0 1,1 0,-1 0,1 0,0 1,0-1,0 0,1 1,-1-1,1 1,0-1,1 1,-1 0,1-1,0 1,0 0,0-1,1 1,-1 0,1-1,0 1,1-1,-1 1,1-1,0 1,0-1,0 0,0 0,1 0,0 0,0-1,0 1,0-1,0 1,1-1,0 0,1 1,1-2,-1 1,1-1,0-1,0 1,0-1,0 0,0 0,0 0,0-1,1 0,-1 0,0-1,0 0,0 0,0 0,0-1,0 0,0 0,-1 0,1-1,-1 0,1 0,112-82,-11-38,-107 122,1 1,-1-1,0 0,0 1,0-1,1 0,-1 1,0-1,1 0,-1 1,0-1,1 1,-1-1,1 1,-1-1,1 1,-1-1,1 1,-1 0,1-1,0 1,-1 0,1-1,-1 1,1 0,0 0,-1-1,1 1,0 0,-1 0,1 0,0 0,-1 0,1 0,0 0,0 0,-1 0,1 1,0-1,-1 0,1 0,-1 0,1 1,0-1,-1 0,1 1,-1-1,1 1,-1-1,1 1,-1-1,1 1,2 38,-6-32,0 0,1 1,0-1,0 1,1-1,0 1,0 0,1-1,0 1,1 0,-1 0,1-1,1 1,-1-1,2 1,-1-1,1 0,0 1,0-1,1-1,-1 1,2 0,-1-1,1 0,0 0,0-1,1 1,-1-1,5 3,-3-5,1-1,0 0,0 0,0 0,1-1,-1 0,0 0,0-1,0 0,1-1,-1 0,0 0,0-1,0 0,0 0,0-1,0 0,-1 0,1-1,-1 0,0 0,0-1,-1 0,1 0,-1 0,0-1,0 0,-1 0,0-1,0 1,0-1,-1 0,0 0,0-1,-1 1,2-7,101-215,-99 205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4.5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0 142,'17'31,"75"392,-50-321,-42-102,0 1,1-1,-1 1,0-1,0 0,0 1,0-1,1 0,-1 1,0-1,0 0,1 0,-1 1,0-1,1 0,-1 0,0 1,1-1,-1 0,0 0,1 0,-1 1,1-1,-1 0,0 0,1 0,-1 0,1 0,-1 0,0 0,1 0,-1 0,1 0,-1 0,0 0,1 0,-1-1,1 1,-1 0,0 0,1 0,-1 0,0-1,1 1,-1 0,0 0,1-1,-1 1,0 0,0-1,1 1,-1 0,0-1,0 1,0 0,1-1,-1 1,0 0,0-1,0 1,0-1,0 1,0 0,0-1,0 1,0-1,0 1,0-1,11-40,-8 28,63-266,15-57,-76 312</inkml:trace>
  <inkml:trace contextRef="#ctx0" brushRef="#br0" timeOffset="1387.389">705 396,'-4'-1,"-10"-4,-1 1,0 0,0 2,-1-1,1 2,0 0,-1 1,1 0,0 2,-9 1,20-1,0 0,0 1,0-1,1 1,-1 0,1 0,0 0,0 1,0-1,0 1,1-1,-1 1,1 0,0 0,0 0,1 1,-1-1,1 0,0 0,0 1,0-1,0 1,1-1,0 1,0-1,0 1,1 0,-7 33,-18 163,21-197,1 0,0 0,1 0,-1 0,0 1,1-1,0 1,0-1,1 1,-1-1,1 1,0-1,0 1,0 0,1-1,0 1,0-1,0 1,0-1,1 0,-1 1,1-1,0 0,1 0,-1 0,1-1,-1 1,1 0,0-1,0 0,1 1,-1-2,1 1,0 0,-1 0,1-1,1 0,8 1,0-1,0 0,0-1,0-1,0 0,1-1,-1 0,0-1,6-2,6-3</inkml:trace>
  <inkml:trace contextRef="#ctx0" brushRef="#br0" timeOffset="1848.625">424 593,'4'0,"8"0,5 0,5 0,4 0,1 0,2 0,-4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9.5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1 101,'49'163,"-30"128,-16-270,-2-15,-1-1,1 0,0 0,1 1,-1-1,1 0,0 0,0 0,0 0,1-1,0 1,0-1,3 5,-3-9,0 0,0 0,0 0,0 0,0 0,0-1,-1 1,1-1,0 0,0 0,-1 0,1 0,0-1,-1 1,1-1,-1 1,0-1,1 0,-1 0,0 0,0 0,0 0,-1-1,1 1,0 0,-1-1,0 1,1-1,-1 0,0 0,0 1,-1-1,1 0,0-1,1 0,109-262,-91 222,6-14,2 0,2 2,25-32,-41 69</inkml:trace>
  <inkml:trace contextRef="#ctx0" brushRef="#br0" timeOffset="370.241">566 553,'-5'34,"-2"20,1 6,1-2,2-7,0-6,2-7,-4-10,-1-14,0-9</inkml:trace>
  <inkml:trace contextRef="#ctx0" brushRef="#br0" timeOffset="1040.061">594 468,'19'0,"11"0,6 0,1 0,-1 0,-2 0,-1-5,-7-1</inkml:trace>
  <inkml:trace contextRef="#ctx0" brushRef="#br0" timeOffset="1283.827">594 666,'33'5,"17"1,-1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8.7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248 254,'-1'0,"1"0,0 0,-1 1,1-1,-1 0,1 0,-1 0,1 0,0 0,-1 0,1 0,-1 0,1 0,-1-1,1 1,0 0,-1 0,1 0,-1 0,1-1,0 1,-1 0,1 0,0-1,-1 1,1 0,0 0,-1-1,1 1,0 0,0-1,-1 1,1-1,0 1,0 0,0-1,-1 1,1-1,0 1,0 0,0-1,0 1,0-1,0 1,0-1,0 1,0 0,0-1,0 1,0-1,0 1,1-1,-1 1,0 0,0-1,0 1,1-1,-1 1,0 0,0-1,1 1,-1 0,0-1,0 1,1 0,-1 0,1-1,-1 1,0 0,1 0,-36 2,-158 89,193-91,1 1,-1-1,1 0,-1 1,1-1,-1 0,0 1,1-1,-1 1,1-1,-1 1,0-1,1 0,-1 1,0 0,0-1,1 1,-1-1,0 1,0-1,0 1,0-1,0 1,1 0,-1-1,0 1,0-1,-1 1,1 0,0-1,0 1,0-1,0 1,0-1,-1 1,1-1,0 1,0 0,-1-1,1 0,0 1,-1-1,1 1,-1-1,1 1,-1-1,1 0,0 1,-1-1,1 0,-1 1,0-1,1 0,-1 0,1 0,-1 1,1-1,-1 0,0 0,1 0,-1 0,1 0,-1 0,1 0,-1 0,0 0,1 0,-1-1,1 1,-1 0,43 12,-40-11,1-1,0 0,0 0,1 0,-1 0,0 1,0-1,0 1,0 0,0 0,0 0,0 1,0-1,0 1,0-1,-1 1,1 0,-1 0,1 0,-1 0,0 1,0-1,0 1,0-1,0 1,0 0,-1-1,1 1,-1 0,0 0,0 0,0 0,0 1,-1-1,1 0,-1 0,0 0,1 1,-57 94,48-88,1-1,0 1,0 1,1-1,1 1,0 0,0 0,-3 12,8-21,-1 0,1 0,-1-1,1 1,0 0,0 0,0 0,0 0,0 0,0 0,0 0,1 0,-1 0,1 0,-1 0,1-1,0 1,0 0,0 0,0-1,0 1,0-1,0 1,0-1,1 1,-1-1,1 1,-1-1,1 0,-1 0,1 0,0 0,0 0,-1 0,1-1,0 1,0-1,0 1,0-1,0 1,0-1,0 0,0 0,86-13,-48-8,-23 12</inkml:trace>
  <inkml:trace contextRef="#ctx0" brushRef="#br0" timeOffset="353.677">191 0,'-21'163,"13"293,10-276,-2 68,0-224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31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60 200,'0'-1,"-1"0,0 0,1 0,-1 0,1 0,-1 0,0 0,0 0,1 0,-1 0,0 1,0-1,0 0,0 1,0-1,0 1,0-1,0 1,0-1,0 1,-1 0,1-1,0 1,0 0,0 0,0 0,0 0,-1 0,1 0,0 0,0 0,0 1,0-1,0 0,-1 1,1-1,0 1,0-1,0 1,0 0,0-1,1 1,-1 0,0-1,0 1,0 0,0 0,1 0,-1 0,0 0,1 0,-1 0,1 0,-1 0,1 0,0 0,-1 0,1 1,-4 26,1 0,2 0,0 0,2 0,1 0,1 0,2-1,6 23,-7-30,-2-8,-1 1,1-1,0 1,1-1,0 0,1 0,1 0,-1 0,2 0,0-1,0 0,1 0,0-1,4 4,-9-13,0 1,1-1,-1 1,1-1,-1 0,1 0,-1 0,1 0,0-1,-1 1,1-1,0 0,-1 1,1-1,0 0,0-1,-1 1,1 0,0-1,-1 1,1-1,0 0,-1 0,1 0,-1 0,1-1,-1 1,0-1,1 1,-1-1,1-1,60-67,25-124,-88 193,0 0,0 0,0 0,0 0,0 0,1 0,-1 0,0 0,1 1,-1-1,1 0,-1 0,1 0,-1 0,1 1,0-1,-1 0,1 0,0 1,-1-1,1 0,0 1,0-1,0 1,0-1,0 1,-1 0,1-1,0 1,0 0,0 0,0 0,0-1,0 1,0 0,0 0,0 0,0 0,0 1,0-1,0 0,0 0,0 1,0-1,0 0,0 1,0-1,-1 1,1-1,0 1,0-1,0 1,-1 0,1 0,0-1,-1 1,1 0,-1 0,1-1,-1 1,1 1,28 50,-26-43,1 0,0 0,0 0,1 0,0-1,1 0,0 0,0-1,1 1,-1-1,2-1,-1 1,1-1,0-1,0 1,0-1,1-1,0 0,0 0,1 0,-1-3,0 0,1-1,-1 0,0 0,0-1,0 0,0-1,0 0,0 0,0-1,0 0,-1-1,1 0,-1 0,0-1,0 0,-1 0,0-1,0 0,0 0,0-1,-1 1,0-2,-1 1,1 0,2-8,7-2,-2-1,0 0,-1-1,-1 0,-1-1,-1 0,-1 0,0-1,-1 0,-2-1,0 1,-1-1,-2 0,0 0,-1-21,-8 15,6 28,1-1,0 1,0 0,0-1,-1 1,1 0,0-1,0 1,-1 0,1-1,0 1,0 0,-1 0,1 0,0-1,-1 1,1 0,0 0,-1 0,1 0,-1-1,1 1,0 0,-1 0,1 0,0 0,-1 0,1 0,-1 0,1 0,0 0,-1 0,1 1,-1-1,1 0,0 0,-1 0,1 0,0 0,-1 1,1-1,0 0,-1 0,1 1,0-1,0 0,-1 0,1 1,0-1,0 0,0 1,-1-1,1 0,0 1,0-1,0 1,0-1,0 0,0 1,-1-1,1 0,0 1,0-1,0 1,0-1,1 0,-1 1,0-1,-8 19,-1 1</inkml:trace>
  <inkml:trace contextRef="#ctx0" brushRef="#br0" timeOffset="349.914">1190 426,'32'-29,"-2"-1,0-1,-2-1,-2-2,-1-1,-1-1,6-15,-4-34,-25 82,-1 1,0 0,0-1,0 1,0 0,0-1,-1 1,1 0,-1 0,1-1,-1 1,0 0,0 0,0 0,0 0,0 0,0 0,-1 0,1 0,-1 0,1 1,-1-1,0 0,0 1,1-1,-1 1,0 0,0 0,-1 0,1 0,0 0,0 0,0 1,-1-1,-1 0,-3 2,-1 0,1 0,-1 1,1 0,0 1,0-1,0 1,0 0,0 1,0 0,1 0,0 1,0-1,0 1,0 0,1 1,0-1,0 1,1 0,-1 1,1-1,0 1,-2 6,4-10,-10 16,0 0,2 0,0 1,1 0,1 1,1 0,1 0,1 1,1-1,0 1,2 0,1 0,0 9,1-24,0 0,1 0,0 0,0-1,0 1,1 0,0-1,0 1,1-1,-1 0,1 0,1 0,-1 0,1 0,0-1,1 1,-1-1,1 0,0-1,0 1,0-1,1 0,0 0,-1-1,2 1,-1-1,0-1,0 1,1-1,-1 0,1-1,0 1,0-1,-1-1,1 1,0-1,0 0,0-1,-1 0,6-1,22-7,0-2,0-2,-2-1,0-1,0-2,4-5,-7 5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32.9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1,'17'488,"-5"-161,20-476,-22 117</inkml:trace>
  <inkml:trace contextRef="#ctx0" brushRef="#br0" timeOffset="301.432">395 58,'-272'350,"261"-335,5-8,0 1,0 0,0 1,1-1,0 1,1 0,0 1,0-1,1 1,0-1,1 1,0 1,3-8,1 0,-1-1,1 1,0-1,0 1,0-1,0 0,0 1,1-1,-1 0,1 0,-1-1,1 1,-1 0,1-1,0 0,0 0,0 0,0 0,0 0,0 0,0-1,0 1,0-1,0 0,1 0,-1 0,0-1,0 1,0-1,0 1,0-1,0 0,0 0,0-1,6 2,36-5,-32 3,0 0,1 0,-1 2,1-1,-1 2,0 0,1 1,-1 0,0 1,6 2,-14-2,-1 1,0 1,0-1,-1 1,1-1,-1 1,0 0,0 0,-1 0,1 1,-1-1,0 1,0-1,-1 1,0 0,0 0,0-1,-1 1,0 0,0 0,0 0,-1-1,0 1,0 0,-2 4,2 33,21 21,-10-50</inkml:trace>
  <inkml:trace contextRef="#ctx0" brushRef="#br0" timeOffset="718.143">564 819,'199'-399,"-172"322,-29 121,-18 100,20-139,0 0,1 0,-1 0,1 0,1 0,-1-1,0 1,1 0,0 0,0-1,1 1,-1-1,1 0,0 0,0 0,0 0,1 0,0-1,-1 1,1-1,0 0,0 0,1 0,-1-1,1 0,-1 0,3 1,0-1,1 0,-1 0,1-1,0 0,-1 0,1-1,0 0,0 0,-1-1,1 0,0 0,-1-1,1 0,-1 0,0-1,0 0,0 0,0-1,0 1,-1-2,1 1,-1-1,0 0,0 0,-1-1,0 1,0-1,0 0,-1-1,2-2,51-91,-49 83</inkml:trace>
  <inkml:trace contextRef="#ctx0" brushRef="#br0" timeOffset="1014.776">1270 368,'-7'12,"-7"14,1 0,2 0,0 1,1 0,2 1,1 0,-2 19,9-43,0 0,0 0,1-1,-1 1,1 0,0 0,0-1,0 1,0 0,1-1,0 1,-1-1,1 0,0 1,1-1,-1 0,1 0,-1 0,1-1,0 1,0-1,0 1,0-1,0 0,1 0,-1-1,1 1,-1-1,1 1,-1-1,1 0,0 0,0-1,0 1,-1-1,1 0,0 0,0 0,0 0,0-1,-1 0,1 0,0 0,-1 0,1 0,0-1,-1 1,0-1,1 0,-1 0,1-1,9-3,0 0,0-1,-1-1,0 0,0 0,-1-1,0-1,-1 0,0 0,-1-1,0 0,0-1,-1 0,-1 0,0-1,0 1,-2-2,1 1,-2-1,2-6,2-10,-5 21,0-1,0 0,-1-1,0 1,-1 0,0-1,-1 1,0-1,-1 1,0-2,-1 9,1 1,-1-1,0 0,0 1,-1-1,1 1,0 0,-1-1,0 1,1 0,-1 1,0-1,0 0,0 1,0 0,0 0,0 0,-1 0,1 0,0 0,0 1,-1 0,1-1,0 1,-1 1,1-1,0 0,-1 1,1-1,0 1,0 0,-1 0,1 1,0-1,0 1,0-1,1 1,-1 0,0 0,1 0,-1 0,1 1,0-1,-1 1,1 0,-31 36,22-21</inkml:trace>
  <inkml:trace contextRef="#ctx0" brushRef="#br0" timeOffset="1518.197">1778 368,'-4'0,"0"1,0-1,-1 1,1 0,0 0,0 1,0-1,0 1,0 0,1 0,-1 0,1 0,-1 1,1-1,0 1,-1 0,2 0,-1 0,0 1,1-1,-1 1,0 1,-4 3,3-5,1 0,-1 0,1 0,0 1,0-1,0 1,1 0,-1 0,1 0,0 1,0-1,0 0,1 1,-1-1,1 1,0-1,1 1,-1 0,1-1,0 1,0 0,0-1,1 1,-1 0,1-1,0 1,1-1,-1 1,1-1,0 1,0-1,0 0,0 0,1 0,0 0,0-1,0 1,0-1,0 1,1-1,0 0,1 1,1-2,-1 1,1-1,0-1,0 1,0-1,0 0,0 0,0 0,0-1,1 0,-1 0,0-1,0 0,0 0,0 0,0-1,0 0,0 0,-1 0,1-1,-1 0,1 0,112-82,-11-38,-107 122,1 1,-1-1,0 0,0 1,0-1,1 0,-1 1,0-1,1 0,-1 1,0-1,1 1,-1-1,1 1,-1-1,1 1,-1-1,1 1,-1 0,1-1,0 1,-1 0,1-1,-1 1,1 0,0 0,-1-1,1 1,0 0,-1 0,1 0,0 0,-1 0,1 0,0 0,0 0,-1 0,1 1,0-1,-1 0,1 0,-1 0,1 1,0-1,-1 0,1 1,-1-1,1 1,-1-1,1 1,-1-1,1 1,2 38,-6-32,0 0,1 1,0-1,0 1,1-1,0 1,0 0,1-1,0 1,1 0,-1 0,1-1,1 1,-1-1,2 1,-1-1,1 0,0 1,0-1,1-1,-1 1,2 0,-1-1,1 0,0 0,0-1,1 1,-1-1,5 3,-3-5,1-1,0 0,0 0,0 0,1-1,-1 0,0 0,0-1,0 0,1-1,-1 0,0 0,0-1,0 0,0 0,0-1,0 0,-1 0,1-1,-1 0,0 0,0-1,-1 0,1 0,-1 0,0-1,0 0,-1 0,0-1,0 1,0-1,-1 0,0 0,0-1,-1 1,2-7,101-215,-99 205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4.5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0 142,'17'31,"75"392,-50-321,-42-102,0 1,1-1,-1 1,0-1,0 0,0 1,0-1,1 0,-1 1,0-1,0 0,1 0,-1 1,0-1,1 0,-1 0,0 1,1-1,-1 0,0 0,1 0,-1 1,1-1,-1 0,0 0,1 0,-1 0,1 0,-1 0,0 0,1 0,-1 0,1 0,-1 0,0 0,1 0,-1-1,1 1,-1 0,0 0,1 0,-1 0,0-1,1 1,-1 0,0 0,1-1,-1 1,0 0,0-1,1 1,-1 0,0-1,0 1,0 0,1-1,-1 1,0 0,0-1,0 1,0-1,0 1,0 0,0-1,0 1,0-1,0 1,0-1,11-40,-8 28,63-266,15-57,-76 312</inkml:trace>
  <inkml:trace contextRef="#ctx0" brushRef="#br0" timeOffset="1387.389">705 396,'-4'-1,"-10"-4,-1 1,0 0,0 2,-1-1,1 2,0 0,-1 1,1 0,0 2,-9 1,20-1,0 0,0 1,0-1,1 1,-1 0,1 0,0 0,0 1,0-1,0 1,1-1,-1 1,1 0,0 0,0 0,1 1,-1-1,1 0,0 0,0 1,0-1,0 1,1-1,0 1,0-1,0 1,1 0,-7 33,-18 163,21-197,1 0,0 0,1 0,-1 0,0 1,1-1,0 1,0-1,1 1,-1-1,1 1,0-1,0 1,0 0,1-1,0 1,0-1,0 1,0-1,1 0,-1 1,1-1,0 0,1 0,-1 0,1-1,-1 1,1 0,0-1,0 0,1 1,-1-2,1 1,0 0,-1 0,1-1,1 0,8 1,0-1,0 0,0-1,0-1,0 0,1-1,-1 0,0-1,6-2,6-3</inkml:trace>
  <inkml:trace contextRef="#ctx0" brushRef="#br0" timeOffset="1848.625">424 593,'4'0,"8"0,5 0,5 0,4 0,1 0,2 0,-4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9.5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1 101,'49'163,"-30"128,-16-270,-2-15,-1-1,1 0,0 0,1 1,-1-1,1 0,0 0,0 0,0 0,1-1,0 1,0-1,3 5,-3-9,0 0,0 0,0 0,0 0,0 0,0-1,-1 1,1-1,0 0,0 0,-1 0,1 0,0-1,-1 1,1-1,-1 1,0-1,1 0,-1 0,0 0,0 0,0 0,-1-1,1 1,0 0,-1-1,0 1,1-1,-1 0,0 0,0 1,-1-1,1 0,0-1,1 0,109-262,-91 222,6-14,2 0,2 2,25-32,-41 69</inkml:trace>
  <inkml:trace contextRef="#ctx0" brushRef="#br0" timeOffset="370.241">566 553,'-5'34,"-2"20,1 6,1-2,2-7,0-6,2-7,-4-10,-1-14,0-9</inkml:trace>
  <inkml:trace contextRef="#ctx0" brushRef="#br0" timeOffset="1040.061">594 468,'19'0,"11"0,6 0,1 0,-1 0,-2 0,-1-5,-7-1</inkml:trace>
  <inkml:trace contextRef="#ctx0" brushRef="#br0" timeOffset="1283.827">594 666,'33'5,"17"1,-1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3:48.7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248 254,'-1'0,"1"0,0 0,-1 1,1-1,-1 0,1 0,-1 0,1 0,0 0,-1 0,1 0,-1 0,1 0,-1-1,1 1,0 0,-1 0,1 0,-1 0,1-1,0 1,-1 0,1 0,0-1,-1 1,1 0,0 0,-1-1,1 1,0 0,0-1,-1 1,1-1,0 1,0 0,0-1,-1 1,1-1,0 1,0 0,0-1,0 1,0-1,0 1,0-1,0 1,0 0,0-1,0 1,0-1,0 1,1-1,-1 1,0 0,0-1,0 1,1-1,-1 1,0 0,0-1,1 1,-1 0,0-1,0 1,1 0,-1 0,1-1,-1 1,0 0,1 0,-36 2,-158 89,193-91,1 1,-1-1,1 0,-1 1,1-1,-1 0,0 1,1-1,-1 1,1-1,-1 1,0-1,1 0,-1 1,0 0,0-1,1 1,-1-1,0 1,0-1,0 1,0-1,0 1,1 0,-1-1,0 1,0-1,-1 1,1 0,0-1,0 1,0-1,0 1,0-1,-1 1,1-1,0 1,0 0,-1-1,1 0,0 1,-1-1,1 1,-1-1,1 1,-1-1,1 0,0 1,-1-1,1 0,-1 1,0-1,1 0,-1 0,1 0,-1 1,1-1,-1 0,0 0,1 0,-1 0,1 0,-1 0,1 0,-1 0,0 0,1 0,-1-1,1 1,-1 0,43 12,-40-11,1-1,0 0,0 0,1 0,-1 0,0 1,0-1,0 1,0 0,0 0,0 0,0 1,0-1,0 1,0-1,-1 1,1 0,-1 0,1 0,-1 0,0 1,0-1,0 1,0-1,0 1,0 0,-1-1,1 1,-1 0,0 0,0 0,0 0,0 1,-1-1,1 0,-1 0,0 0,1 1,-57 94,48-88,1-1,0 1,0 1,1-1,1 1,0 0,0 0,-3 12,8-21,-1 0,1 0,-1-1,1 1,0 0,0 0,0 0,0 0,0 0,0 0,0 0,1 0,-1 0,1 0,-1 0,1-1,0 1,0 0,0 0,0-1,0 1,0-1,0 1,0-1,1 1,-1-1,1 1,-1-1,1 0,-1 0,1 0,0 0,0 0,-1 0,1-1,0 1,0-1,0 1,0-1,0 1,0-1,0 0,0 0,86-13,-48-8,-23 12</inkml:trace>
  <inkml:trace contextRef="#ctx0" brushRef="#br0" timeOffset="353.677">191 0,'-21'163,"13"293,10-276,-2 68,0-224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0.3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1 602,'108'-17,"-82"1,-2-1,0-1,-1-1,0-1,-2-1,-1 0,0-2,3-7,81-112,-69 91,2 1,2 2,28-26,-19 41,-47 33,0 0,1-1,-1 1,0 0,0 0,0 0,1 0,-1 0,0 0,0 0,0 0,1 0,-1 1,0-1,0 0,0 1,0-1,0 1,1-1,-1 1,0 0,0-1,0 1,-1 0,1 0,0 0,0 0,0-1,-1 1,1 0,0 0,-1 1,1-1,-1 0,1 0,-1 0,1 0,-1 0,0 1,0-1,0 0,0 0,1 0,-2 1,1-1,3 27,-2-1,-1 1,-2 0,0-1,-2 0,-1 1,-1-1,-1-1,-1 1,-12 23,15-35,0-1,0 1,-2-1,0-1,0 0,-1 0,-1 0,0-1,-1 0,0-1,-1 0,0 0,0-1,-1-1,-1 0,0-1,0 0,0-1,-1 0,0-1,-12 3,23-8,1 0,-1-1,1 1,-1-1,1 0,-1 0,0 0,1 0,-1 0,1 0,-1-1,1 1,-1-1,1 1,-1-1,1 0,-1 0,1 0,0-1,0 1,0-1,-1 1,1-1,1 1,-1-1,0 0,0 0,1 0,-1 0,1 0,-1-1,1 1,0 0,0-1,0 1,0 0,1-1,-1 1,1-1,-1 1,1-1,0 0,0 1,0-1,0 1,0-1,1 0,-1 1,1-1,0 1,7-24,3 1</inkml:trace>
  <inkml:trace contextRef="#ctx0" brushRef="#br0" timeOffset="302.445">1073 179,'-31'45,"2"2,2 1,2 1,-6 21,15 1,15-69,1-1,0 1,0 0,0 0,0 0,1-1,-1 1,0 0,1 0,-1-1,1 1,-1 0,1-1,0 1,0 0,0-1,0 1,0-1,0 0,0 1,1-1,-1 0,0 0,1 1,-1-1,1 0,-1-1,1 1,-1 0,1 0,0-1,-1 1,1-1,0 1,0-1,0 1,11-3,-1 0,1-1,-1 0,0 0,0-2,0 1,-1-1,0-1,0 0,0-1,0 0,-1-1,0 0,-1 0,7-8,12-12,0 0,-2-2,-1-1,-2 0,-1-2,15-31,-5-27,-31 88,-1 0,1 0,-1 0,0 0,0 0,0 0,0 0,-1 0,1 0,-1 0,0 0,0 0,0 0,0 0,-1 0,1 1,-1-1,1 1,-1-1,0 1,0-1,0 1,0 0,-1 0,1 0,0 0,-1 0,0 1,0-1,-6-1,0 1,0 0,-1 0,1 1,-1 0,1 0,-1 1,1 1,-1 0,1 0,-1 0,1 1,0 1,0 0,0 0,0 1,0 0,1 0,0 1,0 0,0 0,0 1,1 0,0 0,0 1,-2 4,-14 13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5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0,'-5'48,"-1"45,0 16,1-1,2-9,1-12,0-11,2-14,0-12,0-6,0-5,1-4,-1-4,0-2,0-1,-5-6,-1-6</inkml:trace>
  <inkml:trace contextRef="#ctx0" brushRef="#br0" timeOffset="649.818">0 650,'76'-33,"-2"-4,-2-3,-1-2,-3-4,-1-3,-3-3,-2-2,-2-3,33-44,-28 11,-59 107,-53 195,32-148,8-41,0 1,2 0,1 0,2 0,0 0,1 0,1 0,2 8,-1-26,0 0,1 0,0-1,0 1,0-1,1 1,-1-1,1 0,1 0,-1 0,1 0,0 0,0-1,0 0,0 0,1 0,0 0,0-1,0 0,0 0,0 0,1 0,-1-1,1 0,0 0,-1-1,1 1,0-1,0-1,0 1,0-1,0 0,0 0,0-1,0 0,0 0,0 0,-1-1,1 1,0-1,-1-1,1 1,-1-1,2-1,95-88,-100 91,0 0,0 1,0-1,0 0,1 1,-1-1,0 1,0 0,0 0,1-1,-1 1,0 1,0-1,1 0,-1 1,0-1,0 1,0-1,0 1,0 0,0 0,0 0,0 0,0 1,0-1,0 0,-1 1,1-1,0 1,-1 0,0-1,1 1,-1 0,0 0,0 0,0 0,0 0,0 0,0 0,-1 0,1 0,-1 1,1-1,-1 0,0 0,15 24,-12-21,1 0,0 0,0-1,0 1,0-1,1 0,0 0,0-1,0 1,0-1,0 0,1-1,-1 1,1-1,0 0,0 0,-1-1,1 0,0 0,0 0,0-1,1 0,-1 0,0 0,0-1,0 0,0 0,0 0,-1-1,1 0,0 0,-1-1,1 1,-1-1,0 0,0-1,16-8,0-1,-2-1,0-1,0-1,-1 0,-1-1,-1-1,-1-1,0 0,9-17,-7-15,-17 50,0-1,0 1,-1 0,1 0,0 0,0 0,-1 0,1 0,0 0,-1 0,1 0,-1 0,1 0,-1 0,0 0,1 0,-1 0,0 0,0 1,0-1,1 0,-1 1,0-1,0 0,0 1,0-1,0 1,0-1,0 1,-1 0,1 0,0-1,0 1,0 0,0 0,0 0,0 0,0 0,-1 0,1 0,0 1,0-1,0 0,0 1,0-1,0 0,0 1,-14 4,0 0,0 2,1-1,0 2,0 0,1 1,0 0,0 1,1 0,0 1,1 0,1 1,0 0,0 1,1 0,0 0,2 1,-1 0,2 1,0 0,0 0,-1 10,5-19,0 0,0 0,0 0,1 0,0 0,0 0,1 0,-1 0,1 0,1 0,-1 0,1 0,0 0,0 0,1 0,0 0,0 0,0-1,1 1,0-1,0 1,0-1,1 0,0 0,0-1,0 1,0-1,1 0,-1 0,6 3,8 1,1 0,0-2,0 0,0-1,1-1,0-1,0 0,0-2,0 0,0-1,0-2,7-1,117-16,-108 13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2.5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456 819,'-34'3,"1"2,-1 1,1 1,1 2,-1 1,1 1,1 2,0 1,1 2,-24 17,46-25,0 1,1-1,0 1,1 1,0-1,0 1,1 0,0 1,1-1,0 1,1 0,0 0,1 0,0 0,1 0,0 1,0-1,1 0,1 1,0-1,1 0,0 0,0 0,1 0,1 0,0 0,3 4,-2-8,0 0,0-1,1 1,0-1,1 0,0-1,-1 0,2 0,-1 0,0-1,1 0,0 0,0-1,0 0,1 0,-1-1,0 0,1-1,0 0,-1 0,1-1,0 0,-1 0,1-1,-1 0,1-1,-1 0,1 0,-1-1,5-2,28-8</inkml:trace>
  <inkml:trace contextRef="#ctx0" brushRef="#br0" timeOffset="253.232">993 734,'-60'47,"2"3,3 1,2 4,-23 31,69-78,0 0,0 0,1 0,0 1,0 0,1 0,0 0,1 1,0-1,1 1,-1 0,2 0,0 1,0-1,0 0,1 8,2-15,0 0,1 0,-1 0,0 0,1 0,0 0,0 0,0-1,0 1,0-1,0 1,0-1,1 0,0 0,-1 0,1 0,0 0,0-1,0 1,0-1,0 0,0 0,0 0,0 0,0-1,1 1,-1-1,0 0,1 0,-1 0,0 0,103-20,-87 12,-1-1,0-1,-1 0,0-1,-1-1,0-1,-1-1,0 0,-1 0,0-2,-2 0,0 0,0-1,-2 0,0-1,-1 0,3-11,-10 24,0 0,0 0,0 0,-1 0,1 0,-2 0,1-1,0 1,-1 0,0-1,0 1,-1 0,1 0,-1-1,0 1,-1 0,1 0,-1 0,0 0,0 0,-1 0,1 1,-1-1,0 1,-1 0,1-1,-1 1,1 1,-1-1,0 1,0-1,-1 1,1 0,-1 1,0-1,1 1,-1 0,-1 0,-19-2,2 2</inkml:trace>
  <inkml:trace contextRef="#ctx0" brushRef="#br0" timeOffset="722.899">1246 1186,'10'-47,"1"0,3 0,1 1,2 1,20-35,5 34,-41 46,0-1,0 0,0 1,0-1,0 0,0 1,0-1,0 1,1 0,-1-1,0 1,0 0,0 0,1 0,-1-1,0 1,0 1,0-1,1 0,-1 0,0 0,0 1,0-1,1 0,-1 1,0-1,0 1,0 0,0-1,0 1,0 0,0-1,0 1,0 0,-1 0,1 0,0 0,0 0,-1 0,1 0,-1 0,1 0,-1 0,1 0,-1 1,1-1,-1 0,19 188,-18-187,0-1,-1 1,1 0,0-1,0 1,0-1,0 0,0 1,0-1,1 0,-1 1,0-1,1 0,-1 0,1 0,-1 0,1-1,-1 1,1 0,0-1,-1 1,1-1,0 1,-1-1,1 0,0 1,0-1,-1 0,1 0,0-1,0 1,-1 0,1-1,0 1,0-1,-1 1,1-1,-1 0,1 1,0-1,-1 0,0 0,1 0,-1 0,1-1,63-57,-49 34,-1 0,-2 0,0-1,-2-1,0 0,-2-1,-1 0,-2 0,1-8,-6 24</inkml:trace>
  <inkml:trace contextRef="#ctx0" brushRef="#br0" timeOffset="1087.983">1840 1045,'96'-245,"-91"215,-11 43,3-4,1-1,0 1,1 0,0-1,0 1,1 0,0 0,0 0,1-1,0 1,1 0,0-1,0 1,1-1,0 0,4 7,-5-13,-1 0,1-1,1 1,-1 0,0-1,0 0,0 0,1 1,-1-1,1-1,-1 1,1 0,-1-1,1 1,-1-1,1 1,-1-1,1 0,0 0,-1-1,1 1,-1 0,1-1,-1 0,1 1,-1-1,1 0,-1 0,0-1,1 1,-1 0,0-1,0 1,0-1,68-62,29-118,-79 134,-11 26</inkml:trace>
  <inkml:trace contextRef="#ctx0" brushRef="#br0" timeOffset="1734.158">2517 819,'7'4,"1"0,-1-1,1-1,0 1,0-1,0 0,0-1,0 0,0 0,0-1,1 0,-1 0,0-1,0 0,0-1,0 0,0 0,0 0,-1-1,1 0,-1-1,1 0,-1 0,0 0,-1-1,1 0,-1 0,0-1,3-3,-6 5,0 1,0-1,-1 0,1-1,-1 1,0 0,0-1,0 1,-1-1,1 0,-1 1,0-1,-1 0,1 0,-1 0,0 0,0 1,-1-1,1 0,-1 0,0 0,0 1,-1-1,1 0,-1 1,0-1,0 1,-1 0,1 0,-1 0,0 0,0 0,0 0,-1 1,1 0,-1-1,0 1,0 1,0-1,0 1,0-1,-1 1,-2 2,0 1,0-1,0 1,-1 1,1-1,1 1,-1 0,0 1,0 0,1 0,-1 0,1 1,0 0,0 0,1 1,-1-1,1 1,0 0,0 1,1-1,-1 1,1 0,0 0,1 0,-2 3,-1 2,0 1,1-1,0 1,0 0,1 0,1 0,0 0,1 1,0-1,1 1,0 12,1-20,0 1,0-1,1 0,0 1,0-1,0 0,0 1,1-1,0 0,0 0,1 0,-1 0,1-1,0 1,0-1,1 1,-1-1,1 0,0-1,0 1,0-1,1 1,-1-1,1-1,0 1,0 0,0-1,2 0,10 0,0 0,1-2,-1 0,0-1,1-1,-1 0,0-2,0 0,0 0,-1-2,0 0,0-1,0 0,-1-2,0 0,0 0,8-9,8-1</inkml:trace>
  <inkml:trace contextRef="#ctx0" brushRef="#br0" timeOffset="1972.275">3363 509,'-53'30,"2"2,1 2,1 2,2 2,-37 41,25 3,58-79,-1 0,1 0,0-1,0 1,0 0,1 0,-1 0,1 1,0-1,0 0,0 0,0 0,0 0,0 0,1 0,0 0,-1 0,1 0,0 0,1 0,-1 0,0-1,1 1,0 0,-1-1,1 0,0 1,0-1,1 0,0 1,4 2,-1-1,1 1,0-1,1-1,-1 0,1 0,0 0,-1-1,1 0,0 0,0-1,0 0,1-1,-1 0,0 0,0 0,5-2,136-33,-71 1,-48 16</inkml:trace>
  <inkml:trace contextRef="#ctx0" brushRef="#br0" timeOffset="2135.661">3956 0,'-15'48,"-8"50,-7 17,3-1,6-10,6-14,6-11,4-11,3-12,7-10,2-8,1-7,3-7,-1-9</inkml:trace>
  <inkml:trace contextRef="#ctx0" brushRef="#br0" timeOffset="2301.141">3505 509,'47'-5,"41"4,10 1,-3 1,-7 5,-14 2,-15-1,-18-2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6.9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112 279,'-1'307,"0"-280,-2 0,0-1,-2 1,-1-1,-1 0,-2 0,-7 15,16-39,0 0,0-1,0 1,0-1,-1 1,1-1,-1 1,1-1,-1 0,1 1,-1-1,0 1,0-1,0 0,0 0,0 0,0 1,0-1,0 0,0 0,0 0,-1 0,1-1,0 1,-1 0,1-1,0 1,-1 0,1-1,-1 0,1 1,-1-1,1 0,-1 0,0 0,1 0,-1 0,1 0,-1 0,1 0,-1-1,1 1,-1-1,1 1,-1-1,1 1,0-1,-2-1,1-7,1-1,0 0,0 0,1 0,0 0,1 1,0-1,0 0,1 0,1 1,0-1,0 1,1-3,14-34,1 0,3 2,1 0,2 2,29-36,-28 40,2 1,1 1,2 2,2 1,1 1,1 2,2 2,0 1,2 2,1 1,1 2,16-4,-54 24,-1 1,1-1,0 1,0 0,0 0,0 0,0 0,0 1,0-1,0 1,0 0,0 0,0 0,0 0,0 0,0 1,0-1,0 1,0 0,0 0,0 0,0 0,0 1,-1-1,1 1,0-1,-1 1,1 0,-1 0,0 0,0 0,0 1,0-1,0 1,0-1,-1 1,1 0,-1-1,0 1,1 0,-1 0,0 1,-1 8,0 1,-1-1,-1 0,0 0,0 0,-1 0,-1 0,0-1,0 1,-2-1,1 0,-1-1,-1 1,1-1,-2 0,0-1,0 0,-30 36,-3-3,-1-1,-2-2,-1-2,-23 12,66-48,-90 49,93-51,0 1,0-1,-1 1,1-1,0 1,-1-1,1 0,0 1,-1-1,1 0,-1 0,1 1,-1-1,0 0,1 0,-1 1,0-1,1 0,-1 0,0 0,0 0,0 0,0 0,0 1,0-1,0 0,0 0,0 0,0 0,0 0,-1 1,1-1,0 0,-1 0,1 0,0 0,-1 1,1-1,-1 0,1 1,-1-1,0 0,1 1,-1-1,0 0,1 1,-1-1,0 1,0 0,1-1,-1 1,0 0,0-1,0 1,1 0,-1 0,0-1,0 1,0 0,0 0,0 0,0 0,0 0,1 1,-1-1,0 0,0 0,0 0,0 1,0-1,14-16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7.2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226 59,'-37'41,"2"2,2 2,1 0,3 2,-5 14,31-58,1 0,-1 0,1 0,0 1,0-1,0 1,0 0,1-1,-1 1,1 0,0 0,0 0,1 0,-1 0,1 0,0 0,0 0,0 0,0 0,1 0,-1 0,1 0,0-1,1 1,-1 0,1 0,-1-1,1 1,0-1,0 1,1-1,-1 0,1 0,-1 0,1 0,0 0,0-1,1 1,-1-1,0 0,1 0,8 0,1-2,-1 1,1-2,-1 0,0 0,1-1,-1-1,0 0,0 0,0-1,-1-1,1 0,-1 0,0-2,-1 1,1-1,-1 0,-1-1,1-1,-1 1,-1-1,0-1,0 1,-1-2,0 1,0-1,-2 0,1 0,-1 0,-1-1,0 0,0 0,-1 0,0-4,-1 3,-1-1,0 1,-1 0,0 0,-1 0,-1 0,0 0,-1 0,0 0,-1 0,-1-1,3 8,0 1,-1 0,0-1,0 1,0 1,-1-1,1 0,-1 1,0 0,-1 0,1 0,-1 1,0-1,0 1,0 0,0 0,0 1,0-1,-1 1,1 1,-1-1,0 1,0 0,1 0,-1 0,0 1,-19 2,6 3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17.5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56 734,'-24'34,"-8"10</inkml:trace>
  <inkml:trace contextRef="#ctx0" brushRef="#br0" timeOffset="3885.163">169 311,'0'-5,"5"-6,6-2,-3 2,-3 3</inkml:trace>
  <inkml:trace contextRef="#ctx0" brushRef="#br0" timeOffset="4401.104">113 650,'5'-5,"1"4,0 6,-1 7,-6 2,-3 3,-1 4,0 2,-3-2,-1 0,2 2,1 0,7-2,3-6</inkml:trace>
  <inkml:trace contextRef="#ctx0" brushRef="#br0" timeOffset="5079.095">509 480,'-152'332,"192"-400,-16 26,1 1,3 1,1 2,1 1,2 1,2 2,12-9,-45 42,0-1,-1 1,1 0,0 0,0-1,0 1,0 0,0 0,0 0,0 0,0 0,0 0,0 0,0 1,1-1,-1 0,0 1,1-1,-1 0,0 1,1 0,-1-1,1 1,-1 0,1 0,-1 0,1 0,-1 0,0 0,1 0,-1 0,1 1,-1-1,1 0,-1 1,0-1,1 1,-1 0,0 0,1-1,-1 1,0 0,0 0,0 0,0 0,0 0,0 0,1 1,-1 8,0 0,-1-1,0 1,-1 0,1-1,-2 1,0 0,0-1,0 1,-4 6,0 6,-2 5,-10 62,17-87,1 0,0 0,0 0,1 1,-1-1,0 0,1 0,-1 0,1 0,0 1,0-1,0 0,0 0,0-1,0 1,0 0,1 0,-1 0,1-1,-1 1,1-1,-1 1,1-1,0 0,0 0,0 1,0-1,0-1,0 1,0 0,0 0,0-1,0 1,0-1,1 0,-1 1,8-3,0 0,0-1,-1 1,1-2,-1 0,0 0,0 0,0-1,0 0,-1-1,0 0,0-1,0 1,-1-1,0-1,-1 1,1-1,3-7,8-8,-1-1,-1-1,-1 0,-1-1,5-17,-9 4,-12 24</inkml:trace>
  <inkml:trace contextRef="#ctx0" brushRef="#br0" timeOffset="5545.4">1411 0,'5'50,"-2"-1,-2 1,-2-1,-4 14,5-59,-52 277,27-178,2 30,29-110,3-21</inkml:trace>
  <inkml:trace contextRef="#ctx0" brushRef="#br0" timeOffset="5749.653">1214 396,'38'0,"37"-5,11-1,-1-5,-4 0,-7 1,-10 3,-18 2</inkml:trace>
  <inkml:trace contextRef="#ctx0" brushRef="#br0" timeOffset="6114.305">2088 311,'-14'9,"-1"0,2 2,-1-1,2 2,-1-1,2 2,-1 0,2 0,-1 2,10-14,0 1,0-1,0 1,0 0,0-1,1 1,-1 0,0-1,1 1,0 0,-1 0,1-1,0 1,0 0,0 0,0 0,0 0,0-1,0 1,1 0,-1 0,1-1,-1 1,1 0,0-1,0 1,0 0,0-1,0 1,0-1,0 1,0-1,0 0,2 2,61 30,-29-17,-28-12,0-2,0 0,0 1,0 0,0 1,-1-1,0 1,1 1,-1-1,-1 1,1 0,-1 0,0 1,0-1,0 1,-1 0,0 1,0-1,-1 1,1-1,-1 1,-1 0,0 0,0 1,0-1,-1 0,0 1,0-1,-1 1,1-1,-7 5,1 0,-1 0,-1-1,0 0,0-1,-1 1,0-1,-1-1,-1 0,1 0,-1-1,0 0,-1 0,0-1,0-1,-1 0,0-1,0 0,0 0,0-1,-6 0,6 1,-1-2,0 1,0-1,0-1,0-1,-1 0,1 0,0-1,-1-1,1 0,0-1,-5-2,-1-2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25.9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1,'-5'14,"-2"24,1 16,-4 2,1 2,0 1,3-1,3 1,0-2,2 1,1-2,1 1,-1 0,0-6,1-1,-1-4,0-11</inkml:trace>
  <inkml:trace contextRef="#ctx0" brushRef="#br0" timeOffset="2956.233">456 1016,'-6'-50,"5"50,0 0,0 0,-1 0,1 0,0 0,0 0,0 0,0 0,0 0,-1 1,1-1,0 0,0 1,0-1,0 1,0-1,0 1,0-1,0 1,0 0,0 0,1-1,-1 1,0 0,0 0,1 0,-1 0,0 0,1 0,-1 0,1 0,0 0,-1 0,1 0,0 0,-3 2,-148 176,146-172,-22 29,-2-1,0-1,-3-2,-1-1,-1-1,-26 16,60-47,0 1,0 0,0-1,0 1,0 0,0-1,0 1,0-1,0 1,0 0,-1-1,1 1,0 0,0-1,0 1,0 0,-1-1,1 1,0 0,0 0,-1-1,1 1,0 0,-1 0,1-1,0 1,-1 0,1 0,0 0,-1 0,1 0,0-1,-1 1,1 0,0 0,-1 0,1 0,-1 0,1 0,0 0,-1 0,1 0,0 0,-1 0,1 1,-1-1,1 0,0 0,-1 0,1 0,0 0,0 1,-1-1,1 0,0 0,-1 1,1-1,0 0,0 1,-1-1,8-9</inkml:trace>
  <inkml:trace contextRef="#ctx0" brushRef="#br0" timeOffset="3200.785">89 1016,'24'34,"12"20,6 6,0-2,-7-6,-5-13,-7-7,-3-5,-5-2,0-5,-3-6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4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1">31 1,'0'4,"0"3</inkml:trace>
  <inkml:trace contextRef="#ctx0" brushRef="#br0" timeOffset="2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3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4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4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13.77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7041 2236,'-62'-97,"-5"2,-3 4,-56-55,58 74,-4 2,-3 4,-2 3,-4 4,-1 3,-3 3,-3 5,-1 3,-70-23,-78-18,-4 11,-3 11,-2 11,-2 10,-2 11,-1 11,-1 11,-67 13,76 9,1 10,0 11,3 11,1 10,3 10,3 11,4 9,-49 34,156-61,2 5,3 5,3 4,3 6,4 5,3 4,4 4,-66 82,126-126,2 3,2 1,2 1,3 2,2 1,2 1,3 2,-9 35,21-55,2 0,1 1,3 0,0 0,3 0,1 0,2 0,2 1,1-1,2-1,1 1,2-1,2 0,5 8,12 14,3-2,2-2,2-1,3-1,2-2,3-2,1-2,3-2,1-2,2-2,49 30,3-4,2-4,3-4,3-6,2-4,1-5,3-5,1-5,39 2,65 5,2-10,0-9,1-10,18-10,169-19,-1-17,-3-18,115-41,-140 15,-3-17,-5-16,-5-16,-6-16,19-29,-265 113,-2-5,-3-5,-3-5,-4-5,79-76,-132 105,-2-1,-3-3,-2-2,-2-1,-3-3,-3-1,-2-2,-3-1,-3-1,-3-2,8-35,-20 44,-2-1,-2 0,-3-1,-3 0,-3 0,-2 0,-2 0,-4 0,-1 1,-4 0,-2 0,-2 2,-3 0,-3 1,-2 0,-2 2,-3 2,-25-36,-6 10,-4 3,-3 2,-2 4,-4 3,-2 2,-4 5,-1 2,-3 5,-3 3,-1 3,-2 5,-41-11,-38-8,-3 7,-2 7,-1 8,-42 2,-36 3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14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4748 332,'-49'-36,"-2"2,-1 2,-1 3,-39-14,89 41,-54-25,-1 2,-1 3,0 3,-2 2,0 2,-1 4,0 2,-1 2,0 4,1 2,-1 3,-58 10,-12 17,0 7,3 5,1 6,2 5,3 6,3 5,-73 52,2 7,6 8,5 8,7 8,6 7,-138 165,180-181,7 6,5 5,8 4,6 5,7 5,-32 84,98-186,3 2,3 0,2 1,3 1,3 0,2 1,4 0,2 1,4 36,2-78,1-1,1 0,2 0,0 0,1 0,2 0,0-1,1-1,1 1,2-2,0 1,0-2,2 1,1-2,0 0,1-1,1 0,0-1,2-1,0-1,2 0,23 8,2-2,1-2,0-3,1-1,0-2,1-3,1-1,-1-3,1-2,0-2,0-2,30-6,88-13,-2-6,0-9,-2-6,145-58,53-34,-6-16,-7-16,259-167,-434 227,-6-7,-4-8,-6-7,36-44,-143 121,-2-1,-3-3,-1-2,-4-1,-2-3,22-44,-46 74,-1-1,-2 0,-1 0,-1-1,-2-1,-1 1,-1-1,-2 0,-2-1,0 1,-3-1,-1 1,-1 0,-1 0,-4-7,-2 4,-2 1,-2 0,-1 1,-1 0,-2 1,-2 1,0 1,-2 1,-2 1,0 1,-2 1,-1 1,-1 1,-18-11,-17-10,-3 3,-1 3,-2 3,-2 2,-1 4,-37-9,-7 5,-1 4,-2 6,0 5,-2 5,1 5,-2 6,1 5,0 5,1 6,0 5,1 5,-30 13,-38 18,2 8,2 7,5 9,2 8,5 7,3 7,-40 39,-33 40,8 10,9 10,8 10,8 11,22-13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19:4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1019 690,'-97'334,"-75"175,159-469,9-31,0 1,0 0,1-1,0 1,1 1,0-1,1 0,0 0,0 1,1-1,1 0,-1 1,2-1,1 5,1-11,0 1,0-2,1 1,-1 0,1-1,0 0,0 0,1-1,-1 1,1-1,-1 0,1 0,-1-1,1 0,0 0,0 0,0-1,0 0,-1 0,1 0,0-1,0 0,0 0,3-1,11 1,239-32,-244 32,-4 2,0-1,1-1,-1 0,0 0,0-1,0-1,0 0,-1 0,10-5,-2-3</inkml:trace>
  <inkml:trace contextRef="#ctx0" brushRef="#br0" timeOffset="514.108">1554 916,'8'-11,"0"-1,0 1,1 1,1-1,0 2,0-1,1 1,0 1,0 0,1 1,0 0,0 0,1 2,0-1,0 2,0 0,1 0,0 1,-1 1,1 0,0 1,0 0,0 2,0-1,0 2,-1-1,7 3,-16-3,0-1,0 1,-1 0,1 0,-1 0,1 0,-1 0,1 1,-1 0,0 0,1 0,-1 0,0 0,0 0,-1 1,1 0,0-1,-1 1,0 0,0 0,0 1,0-1,0 0,0 0,-1 1,0-1,0 1,0 0,0-1,0 1,-1 0,1 0,-1-1,0 1,0 0,-1 0,1-1,-1 1,0 0,0-1,0 1,0 0,-6 14,0 1,-2-1,0 0,-1-1,-1 0,0 0,-2-1,0-1,0 0,-13 10,-3 7,-22 23,2 3,2 2,4 2,-23 43,62-99,1 0,1 0,-1 0,1 0,0 0,0 0,1 0,0 1,0-1,0 1,1-1,0 1,0-1,1 0,-1 1,1-1,1 1,-1-1,1 0,1 0,-1 0,1 0,0 0,0 0,0-1,1 0,0 0,0 0,0 0,1 0,0-1,0 0,0 0,2 2,11 5,1-1,0 0,0-2,1 0,0-1,1-1,-1-1,1-1,9 1,-19-5,1-1,-1 1,0-2,0 0,0 0,0-1,0-1,0 1,-1-2,0 1,0-2,0 1,0-1,-1-1,0 0,0 0,-1 0,0-1,3-4,10-8</inkml:trace>
  <inkml:trace contextRef="#ctx0" brushRef="#br0" timeOffset="798.878">2598 719,'-18'34,"0"1,3 1,1 0,1 1,2 0,2 1,2 0,1 1,2-1,1 1,2 0,4 33,-28 312,30-272,2-94</inkml:trace>
  <inkml:trace contextRef="#ctx0" brushRef="#br0" timeOffset="5334.094">199 98,'34'135,"-22"-35,-4 0,-5 0,-4 1,-4-1,-18 93,14-106,-118 758,50-521,74-311,0-1,0-1,1 1,1-1,0 1,0 0,1 0,1 0,0-1,0 1,1 0,-1-10,0 0,0 0,0 0,0-1,0 1,0 0,1 0,-1-1,0 1,1-1,0 1,-1-1,1 0,0 0,0 0,-1 0,1 0,0 0,0 0,0 0,0-1,0 1,0-1,0 1,1-1,-1 0,0 0,0 0,0 0,0 0,0-1,0 1,0-1,2 0,75-27,-65 21,129-26,630-74,13 10,-321 48,143-45,-271 34,-248 49,-88 10,1-1,-1 1,0 0,-1-1,1 1,0-1,0 0,-1 1,1-1,-1 0,1 1,-1-1,0 0,1 1,-1-1,0 0,0 0,0 1,-1-1,1 0,0 0,-1 1,1-1,-1 0,1 1,-1-1,0 1,0-1,0 1,0-1,0 1,0-1,0 1,0 0,0 0,-1 0,1-1,0 1,-1 0,1 1,-1-1,1 0,-2 0,-10-16,3-5,1-1,1-1,1 1,1-1,1-1,1 1,2-1,0-13,-3-117,8 0,6 0,7 0,7 1,60-367,-80 503,-1-1,0 0,-1 0,-1 0,-1 0,-1 0,-1 1,0-1,-4-10,4 24,-1 0,1 0,-1 1,0-1,0 1,-1 0,1 0,-1 1,0-1,0 1,0 0,0 1,0-1,-1 1,1 0,-1 0,1 1,-1-1,0 1,0 0,0 1,0 0,1 0,-1 0,0 0,0 1,0 0,0 1,1-1,-1 1,-21-1,-406 14,63 3,-72-18,-42 0,223 14,1 12,-159 39,-18 17,436-81,-17 4,20 0,39-9,-18-3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8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6:10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9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8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1">31 1,'0'4,"0"3</inkml:trace>
  <inkml:trace contextRef="#ctx0" brushRef="#br0" timeOffset="2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3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4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6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8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48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5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6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6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4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5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6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30,'14'-5,"10"-1,6-1,2 2,0 2,0 1,0 0,-7 7,-2 1,0 1,0-7,2-3,1 0,1-1,1 1,-10 1,-7 5,-6 3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17,'24'-4,"18"-3,6 1,0 6,-4 3,-4 1,-4 0,-4-1,-6-1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431 255,'-33'5,"0"2,1 2,0 1,1 1,0 1,0 2,2 2,-20 12,-54 68,100-93,1 0,-1 1,1-1,-1 1,1 0,0 0,1 0,-1 0,0 0,1 0,0 1,0-1,1 0,-1 1,1-1,0 0,0 1,0-1,1 0,-1 1,1-1,0 0,0 1,1-1,-1 0,1 0,0 0,0 0,0-1,1 2,1-2,-1 1,1-1,0 0,-1 0,2 0,-1 0,0-1,0 0,1 1,0-2,-1 1,1 0,0-1,0 0,0 0,-1-1,1 1,0-1,0 0,0 0,0-1,0 1,2-2,109-37,56-92,-139 102,86-91,-118 119,-1 1,1-1,0 1,0-1,0 1,-1 0,1-1,0 1,0 0,0-1,0 1,0 0,-1 0,1 0,0 0,0 0,0 0,0 0,0 0,0 0,-1 1,1-1,0 0,0 0,0 1,0-1,-1 1,1-1,0 1,0-1,-1 1,1-1,0 1,-1 0,1-1,-1 1,1 0,-1-1,1 1,-1 0,1 0,-1-1,0 1,1 0,-1 0,0 0,0 0,1 0,-1 0,15 55,-12-43,-1-2,0-1,1 1,1-1,-1 0,1 0,1 0,0-1,0 0,1 0,0 0,1 0,0-1,0 0,1-1,0 0,0 0,1 0,-1-1,2-1,-1 1,0-1,1-1,0 0,0 0,1-1,45 5,-32-6</inkml:trace>
  <inkml:trace contextRef="#ctx0" brushRef="#br0" timeOffset="3186.205">1051 565,'6'3,"1"-1,-1 0,0 0,1-1,-1 0,0 0,1-1,-1 1,1-1,0-1,-1 1,0-1,1 0,-1-1,1 0,-1 0,0 0,0 0,0-1,0 0,-1 0,1-1,4-3,108-106,-94 83,-2 0,-2-1,0-1,-2-1,13-35,-19 4,-13 63,0 0,0 1,0-1,-1 1,1-1,0 1,0-1,0 1,-1 0,1-1,0 1,0 0,-1 0,1 0,0 0,0 0,-1 0,1 0,0 1,0-1,-1 0,1 1,0-1,0 1,0-1,0 1,0-1,0 1,0 0,0 0,0 0,0-1,0 1,0 0,0 0,0 0,1 0,-1 0,0 1,1-1,-1 0,1 0,0 0,-1 0,1 1,0 0,-2 0,-13 15,1 0,1 1,1 1,1 0,0 0,2 2,-3 7,9-21,0 1,0 0,1 0,1 0,-1 0,1 1,0-1,1 0,0 1,0-1,1 0,0 1,1-1,0 0,0 0,0 0,1 0,0-1,1 1,4 6,-2-8,1-1,0 0,0-1,1 0,-1 0,1 0,0-1,0 0,0-1,0 0,1 0,-1 0,1-1,-1-1,1 1,-1-2,1 1,-1-1,0 0,1-1,-1 1,0-2,0 1,0-1,4-3,11-4,-2-1,1-1,-2-1,0-1,0-1,-2-1,1 0,-2-2,-1 0,0 0,-1-2,-1 0,-1 0,0-1,-2-1,-1 0,0-1,-2 0,0-3,-7 24,1 1,-2-1,1 0,0 0,0 0,0 0,-1 0,1 0,-1 0,0 0,0 0,0 0,1 0,-2 0,1 0,0 0,0 0,-1 0,1 0,-1 0,0 0,1 0,-1 0,0 0,0 0,0 1,0-1,-1 0,1 1,0-1,-1 1,1-1,-1 1,1 0,-1-1,0 1,0 0,1 0,-1 0,0 1,0-1,0 0,0 1,0-1,0 1,0 0,0-1,0 1,0 0,0 0,-2 1,-3 2,0 1,0 1,1-1,-1 1,1 0,0 1,1-1,-1 1,1 0,1 1,-1-1,1 1,0 0,0 0,1 0,0 0,0 1,1-1,0 1,0 0,1 0,0-1,0 3,-1-4,0 2,1 1,-1 0,1-1,1 1,0 0,0-1,1 1,0 0,0-1,1 1,0-1,0 1,1-1,0 0,1 0,0 0,0-1,1 1,-1-1,2 0,-1 0,1-1,0 1,0-1,1-1,0 1,0-1,0 0,0-1,1 0,0 0,0 0,0-1,0-1,1 1,-1-1,1 0,-1-1,1 0,0-1,-1 0,1 0,0 0,0-1,-1-1,3 0,6-6,0-2,-1 1,0-2,-1 0,0-1,0 0,-2-2,0 1,0-2,-1 1,-1-2,0 1,-1-2,-1 1,-1-1,0-1,-1 1,2-12,-3 14,-2-1,0 0,0 1,-2-1,0-1,-1 1,0 0,-2 0,-1-10,3 25,-1 0,0-1,0 1,0 0,0-1,0 1,-1 0,1 0,0-1,-1 1,1 0,0 0,-1-1,0 1,1 0,-1 0,0 0,1 0,-1 0,0 0,0 0,0 0,0 0,0 0,0 1,0-1,0 0,0 1,0-1,-1 1,1-1,0 1,0-1,-1 1,1 0,0 0,0 0,-1-1,1 1,0 0,-1 1,1-1,0 0,0 0,-1 0,1 1,0-1,0 1,0-1,-1 1,1-1,0 1,0 0,0 0,0-1,0 1,0 0,0 0,0 1,-9 8,0 2,1-1,1 1,0 0,0 1,1 0,1 0,0 1,1 0,0 0,1 0,1 0,0 0,1 1,1 0,0-1,1 1,0 0,2-1,-1 1,2-1,0 1,0-1,2 0,0 0,0 0,1-1,1 0,0 0,1-1,0 0,1 0,0-1,1 0,0 0,1-1,28 17,-19-17</inkml:trace>
  <inkml:trace contextRef="#ctx0" brushRef="#br0" timeOffset="3870.561">2632 339,'-50'50,"2"2,3 2,-23 36,195-253,-114 142,2 1,0 0,1 1,1 1,1 0,5-3,-22 20,0 1,0-1,-1 0,1 0,0 0,0 1,0-1,0 0,0 1,0-1,0 1,0-1,0 1,0 0,0-1,1 1,-1 0,0 0,0 0,0 0,0 0,0 0,1 0,-1 0,0 0,0 0,0 1,0-1,0 0,0 1,0-1,1 1,-1-1,-1 1,1 0,0-1,0 1,0 0,0 0,0-1,-1 1,1 0,0 0,-1 0,1 0,0 0,-1 0,1 0,-1 0,0 1,1 0,7 62,20 73,-27-136,-1 0,1-1,-1 1,0 0,1-1,-1 1,0 0,1 0,-1-1,0 1,0 0,0 0,0-1,0 1,0 0,0 0,0 0,0-1,0 1,0 0,0 0,0-1,-1 1,1 0,0 0,-1-1,1 1,0 0,-1-1,1 1,-1 0,1-1,-1 1,1-1,-1 1,0-1,1 1,-1-1,0 1,1-1,-1 0,0 1,1-1,-1 0,0 0,0 0,0 1,1-1,-1 0,0 0,0 0,1 0,-1 0,0 0,0 0,0-1,1 1,-1 0,0 0,0-1,1 1,-1 0,0-1,1 1,-1 0,0-1,1 1,-1-1,1 1,-1-1,-6-1,-160-35,142 35</inkml:trace>
  <inkml:trace contextRef="#ctx0" brushRef="#br0" timeOffset="4331.208">3337 1,'1'3,"0"0,-1 0,0 0,1 0,-1 0,0 0,0 0,-1 0,1 0,-1 0,1 0,-1 0,0 0,0 0,0-1,-1 1,1 0,-1-1,1 1,-1-1,0 1,0-1,0 0,0 0,-2 2,-2 4,-191 205,-114 143,294-333,5-5</inkml:trace>
  <inkml:trace contextRef="#ctx0" brushRef="#br0" timeOffset="4817.936">3310 396,'10'-10,"1"1,1 1,0 0,0 1,0 0,1 1,0 0,0 1,1 0,-1 1,1 1,0 0,0 1,0 1,0 0,5 0,-17 1,0 0,-1 0,1 0,0 0,0 0,-1 0,1 0,0 1,-1-1,1 0,0 1,-1 0,1-1,0 1,-1 0,1 0,-1 0,1 0,-1 0,0 0,1 0,-1 0,0 1,0-1,0 0,0 1,0-1,0 1,0-1,-1 1,1 0,0-1,-1 1,1 0,-1-1,0 1,0 0,1-1,-1 1,0 0,0 0,-1-1,1 1,0 0,-1 0,1-1,-1 1,1 0,-1-1,0 1,1-1,-1 1,0-1,0 1,-11 13,0 0,0-1,-2 0,0-1,0 0,-1-1,-1 0,-81 77,94-86,1-1,-1 1,1 0,-1 0,1 0,0 0,0 0,0 0,1 0,-1 1,1-1,0 1,0-1,0 1,0 0,0-1,1 1,0 0,0-1,0 1,0 0,0 0,1-1,0 1,0-1,0 1,0 0,0-1,1 0,-1 1,1-1,0 0,0 0,0 0,1 0,-1 0,1 0,1 1,10-1,1 0,-1 0,1-1,0-1,-1-1,1 0,0-1,0 0,-1-1,1-1,-1 0,10-4,3 1,57-5,-60 9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7:5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6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30,'14'-5,"10"-1,6-1,2 2,0 2,0 1,0 0,-7 7,-2 1,0 1,0-7,2-3,1 0,1-1,1 1,-10 1,-7 5,-6 3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17,'24'-4,"18"-3,6 1,0 6,-4 3,-4 1,-4 0,-4-1,-6-1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431 255,'-33'5,"0"2,1 2,0 1,1 1,0 1,0 2,2 2,-20 12,-54 68,100-93,1 0,-1 1,1-1,-1 1,1 0,0 0,1 0,-1 0,0 0,1 0,0 1,0-1,1 0,-1 1,1-1,0 0,0 1,0-1,1 0,-1 1,1-1,0 0,0 1,1-1,-1 0,1 0,0 0,0 0,0-1,1 2,1-2,-1 1,1-1,0 0,-1 0,2 0,-1 0,0-1,0 0,1 1,0-2,-1 1,1 0,0-1,0 0,0 0,-1-1,1 1,0-1,0 0,0 0,0-1,0 1,2-2,109-37,56-92,-139 102,86-91,-118 119,-1 1,1-1,0 1,0-1,0 1,-1 0,1-1,0 1,0 0,0-1,0 1,0 0,-1 0,1 0,0 0,0 0,0 0,0 0,0 0,0 0,-1 1,1-1,0 0,0 0,0 1,0-1,-1 1,1-1,0 1,0-1,-1 1,1-1,0 1,-1 0,1-1,-1 1,1 0,-1-1,1 1,-1 0,1 0,-1-1,0 1,1 0,-1 0,0 0,0 0,1 0,-1 0,15 55,-12-43,-1-2,0-1,1 1,1-1,-1 0,1 0,1 0,0-1,0 0,1 0,0 0,1 0,0-1,0 0,1-1,0 0,0 0,1 0,-1-1,2-1,-1 1,0-1,1-1,0 0,0 0,1-1,45 5,-32-6</inkml:trace>
  <inkml:trace contextRef="#ctx0" brushRef="#br0" timeOffset="3186.205">1051 565,'6'3,"1"-1,-1 0,0 0,1-1,-1 0,0 0,1-1,-1 1,1-1,0-1,-1 1,0-1,1 0,-1-1,1 0,-1 0,0 0,0 0,0-1,0 0,-1 0,1-1,4-3,108-106,-94 83,-2 0,-2-1,0-1,-2-1,13-35,-19 4,-13 63,0 0,0 1,0-1,-1 1,1-1,0 1,0-1,0 1,-1 0,1-1,0 1,0 0,-1 0,1 0,0 0,0 0,-1 0,1 0,0 1,0-1,-1 0,1 1,0-1,0 1,0-1,0 1,0-1,0 1,0 0,0 0,0 0,0-1,0 1,0 0,0 0,0 0,1 0,-1 0,0 1,1-1,-1 0,1 0,0 0,-1 0,1 1,0 0,-2 0,-13 15,1 0,1 1,1 1,1 0,0 0,2 2,-3 7,9-21,0 1,0 0,1 0,1 0,-1 0,1 1,0-1,1 0,0 1,0-1,1 0,0 1,1-1,0 0,0 0,0 0,1 0,0-1,1 1,4 6,-2-8,1-1,0 0,0-1,1 0,-1 0,1 0,0-1,0 0,0-1,0 0,1 0,-1 0,1-1,-1-1,1 1,-1-2,1 1,-1-1,0 0,1-1,-1 1,0-2,0 1,0-1,4-3,11-4,-2-1,1-1,-2-1,0-1,0-1,-2-1,1 0,-2-2,-1 0,0 0,-1-2,-1 0,-1 0,0-1,-2-1,-1 0,0-1,-2 0,0-3,-7 24,1 1,-2-1,1 0,0 0,0 0,0 0,-1 0,1 0,-1 0,0 0,0 0,0 0,1 0,-2 0,1 0,0 0,0 0,-1 0,1 0,-1 0,0 0,1 0,-1 0,0 0,0 0,0 1,0-1,-1 0,1 1,0-1,-1 1,1-1,-1 1,1 0,-1-1,0 1,0 0,1 0,-1 0,0 1,0-1,0 0,0 1,0-1,0 1,0 0,0-1,0 1,0 0,0 0,-2 1,-3 2,0 1,0 1,1-1,-1 1,1 0,0 1,1-1,-1 1,1 0,1 1,-1-1,1 1,0 0,0 0,1 0,0 0,0 1,1-1,0 1,0 0,1 0,0-1,0 3,-1-4,0 2,1 1,-1 0,1-1,1 1,0 0,0-1,1 1,0 0,0-1,1 1,0-1,0 1,1-1,0 0,1 0,0 0,0-1,1 1,-1-1,2 0,-1 0,1-1,0 1,0-1,1-1,0 1,0-1,0 0,0-1,1 0,0 0,0 0,0-1,0-1,1 1,-1-1,1 0,-1-1,1 0,0-1,-1 0,1 0,0 0,0-1,-1-1,3 0,6-6,0-2,-1 1,0-2,-1 0,0-1,0 0,-2-2,0 1,0-2,-1 1,-1-2,0 1,-1-2,-1 1,-1-1,0-1,-1 1,2-12,-3 14,-2-1,0 0,0 1,-2-1,0-1,-1 1,0 0,-2 0,-1-10,3 25,-1 0,0-1,0 1,0 0,0-1,0 1,-1 0,1 0,0-1,-1 1,1 0,0 0,-1-1,0 1,1 0,-1 0,0 0,1 0,-1 0,0 0,0 0,0 0,0 0,0 0,0 1,0-1,0 0,0 1,0-1,-1 1,1-1,0 1,0-1,-1 1,1 0,0 0,0 0,-1-1,1 1,0 0,-1 1,1-1,0 0,0 0,-1 0,1 1,0-1,0 1,0-1,-1 1,1-1,0 1,0 0,0 0,0-1,0 1,0 0,0 0,0 1,-9 8,0 2,1-1,1 1,0 0,0 1,1 0,1 0,0 1,1 0,0 0,1 0,1 0,0 0,1 1,1 0,0-1,1 1,0 0,2-1,-1 1,2-1,0 1,0-1,2 0,0 0,0 0,1-1,1 0,0 0,1-1,0 0,1 0,0-1,1 0,0 0,1-1,28 17,-19-17</inkml:trace>
  <inkml:trace contextRef="#ctx0" brushRef="#br0" timeOffset="3870.561">2632 339,'-50'50,"2"2,3 2,-23 36,195-253,-114 142,2 1,0 0,1 1,1 1,1 0,5-3,-22 20,0 1,0-1,-1 0,1 0,0 0,0 1,0-1,0 0,0 1,0-1,0 1,0-1,0 1,0 0,0-1,1 1,-1 0,0 0,0 0,0 0,0 0,0 0,1 0,-1 0,0 0,0 0,0 1,0-1,0 0,0 1,0-1,1 1,-1-1,-1 1,1 0,0-1,0 1,0 0,0 0,0-1,-1 1,1 0,0 0,-1 0,1 0,0 0,-1 0,1 0,-1 0,0 1,1 0,7 62,20 73,-27-136,-1 0,1-1,-1 1,0 0,1-1,-1 1,0 0,1 0,-1-1,0 1,0 0,0 0,0-1,0 1,0 0,0 0,0 0,0-1,0 1,0 0,0 0,0-1,-1 1,1 0,0 0,-1-1,1 1,0 0,-1-1,1 1,-1 0,1-1,-1 1,1-1,-1 1,0-1,1 1,-1-1,0 1,1-1,-1 0,0 1,1-1,-1 0,0 0,0 0,0 1,1-1,-1 0,0 0,0 0,1 0,-1 0,0 0,0 0,0-1,1 1,-1 0,0 0,0-1,1 1,-1 0,0-1,1 1,-1 0,0-1,1 1,-1-1,1 1,-1-1,-6-1,-160-35,142 35</inkml:trace>
  <inkml:trace contextRef="#ctx0" brushRef="#br0" timeOffset="4331.208">3337 1,'1'3,"0"0,-1 0,0 0,1 0,-1 0,0 0,0 0,-1 0,1 0,-1 0,1 0,-1 0,0 0,0 0,0-1,-1 1,1 0,-1-1,1 1,-1-1,0 1,0-1,0 0,0 0,-2 2,-2 4,-191 205,-114 143,294-333,5-5</inkml:trace>
  <inkml:trace contextRef="#ctx0" brushRef="#br0" timeOffset="4817.936">3310 396,'10'-10,"1"1,1 1,0 0,0 1,0 0,1 1,0 0,0 1,1 0,-1 1,1 1,0 0,0 1,0 1,0 0,5 0,-17 1,0 0,-1 0,1 0,0 0,0 0,-1 0,1 0,0 1,-1-1,1 0,0 1,-1 0,1-1,0 1,-1 0,1 0,-1 0,1 0,-1 0,0 0,1 0,-1 0,0 1,0-1,0 0,0 1,0-1,0 1,0-1,-1 1,1 0,0-1,-1 1,1 0,-1-1,0 1,0 0,1-1,-1 1,0 0,0 0,-1-1,1 1,0 0,-1 0,1-1,-1 1,1 0,-1-1,0 1,1-1,-1 1,0-1,0 1,-11 13,0 0,0-1,-2 0,0-1,0 0,-1-1,-1 0,-81 77,94-86,1-1,-1 1,1 0,-1 0,1 0,0 0,0 0,0 0,1 0,-1 1,1-1,0 1,0-1,0 1,0 0,0-1,1 1,0 0,0-1,0 1,0 0,0 0,1-1,0 1,0-1,0 1,0 0,0-1,1 0,-1 1,1-1,0 0,0 0,0 0,1 0,-1 0,1 0,1 1,10-1,1 0,-1 0,1-1,0-1,-1-1,1 0,0-1,0 0,-1-1,1-1,-1 0,10-4,3 1,57-5,-60 9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2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1 611,'18'4,"0"-1,0-1,1-1,-1 0,1-1,-1-1,1-1,-1-1,0 0,0-1,0-1,0-1,-1-1,0 0,0-1,-1-1,0 0,0-1,-1-1,3-4,462-464,-410 438,-68 41,0-1,0 1,0 0,0 0,1 0,-1 0,0 0,0 1,0-1,0 1,1-1,-1 1,0 0,0 0,0-1,0 2,-1-1,1 0,0 0,0 1,-1-1,1 0,-1 1,1 0,-1-1,0 1,1 0,-1 0,0 0,0 0,0 0,0 0,-1 0,1 0,-1 0,3 12,-1-1,-1 1,-1-1,0 1,0-1,-1 0,-1 1,-1-1,1 0,-2 0,0 0,-1 0,-1 2,1 0,-10 31,-2-1,-2 0,-2-2,-1 0,-3-1,-1-2,-3 0,21-29,-1 0,0 0,-1-1,0 0,0 0,-1-1,-1-1,1 0,-1 0,-1-1,1-1,-1 0,0-1,-1 0,1-1,-1-1,0 0,0 0,-7-1,-19-17,28 1</inkml:trace>
  <inkml:trace contextRef="#ctx0" brushRef="#br0" timeOffset="356.255">1412 273,'-20'19,"1"2,2 0,0 1,1 1,1 0,1 1,1 0,-5 15,16-35,0 0,0 0,0 0,1 0,-1 0,1 0,0 1,0-1,1 0,-1 0,1 1,0-1,0 1,0-1,0 0,1 1,0-1,0 0,0 0,1 0,-1 1,1-1,0-1,0 1,0 0,1 0,-1-1,1 1,0-1,0 0,0 0,0 0,1 0,-1-1,1 1,0-1,-1 0,1 0,0 0,2 0,11 0,-1-1,0 0,1-2,-1 0,1 0,-1-2,0 0,0-1,0 0,0-1,-1-1,0-1,0 0,-1-1,2-1,10-5,-1-1,0 0,-1-2,-1-1,15-16,-30 27,-1 0,0-1,0 0,-1-1,0 1,0-1,-1 0,0-1,-1 1,0-1,0 0,-1 0,0 0,-1-1,0 1,-1-1,0-5,-2 11,-1 0,1-1,-1 1,-1 0,1 0,-1 0,0 0,0 1,0-1,-1 1,1 0,-1-1,0 2,-1-1,1 0,-1 1,1 0,-1 0,0 0,0 1,0 0,0 0,-1 0,1 0,0 1,-1 0,1 0,-1 0,0 1,1 0,-1 0,1 0,-1 1,0 0,-29 1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72,'266'-16,"-51"-14,-73 8,-81 19,-55 7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39,'43'5,"29"-3,7-3,-5 0,-11 0,-11-5,-9-2,-8 2,-4 0,-4-2,-5-1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57,'-1'-3,"1"1,-1-1,1 1,-1-1,0 1,0 0,0-1,0 1,0 0,0 0,-1 0,1 0,-1 0,0 0,1 0,-1 1,0-1,0 0,0 1,0 0,0-1,0 1,-1 0,1 0,0 0,-1 0,1 1,-1-1,1 1,-2-1,-77-1,64 6,0 2,1 0,0 1,0 0,1 1,0 1,0 0,1 2,0-1,1 2,0-1,1 2,-1 2,2 1,0 0,2 1,0 0,1 1,1 0,0 1,2-1,0 1,1 0,-1 12,4-22,1 0,0 0,0 0,1 0,0-1,0 1,1 0,0 0,1-1,0 1,0-1,1 0,0 0,1 0,-1-1,1 1,1-1,0 0,0-1,0 0,0 1,1-2,0 1,1-1,-1 0,1-1,0 1,0-2,0 1,0-1,1 0,-1-1,1 0,0 0,0-1,4 0,-2 0,0 0,0-1,0-1,0 0,1 0,-1-1,-1 0,1-1,0 0,-1-1,1 0,-1-1,0 0,-1-1,1 0,-1 0,0-1,0 0,-1 0,0-1,-1 0,1-1,-2 0,6-7,18-36,-2-1,-3-1,-2-2,1-9,-4-11,-35 92,10 8,0 1,2-1,0 0,2 1,1 0,1-1,1 6,-1-24,1-1,-1 1,1 0,0-1,1 1,-1-1,1 0,0 0,1 0,-1 0,1 0,0-1,0 0,0 0,0 0,1 0,0 0,0-1,0 0,0 0,0 0,1-1,-1 0,1 0,0 0,4 0,15 4</inkml:trace>
  <inkml:trace contextRef="#ctx0" brushRef="#br0" timeOffset="814.656">929 536,'41'-21,"-2"-2,0-1,-2-2,0-1,27-28,-50 44,0 1,-1-2,0 0,-1-1,0 0,-1 0,0-1,-1-1,-1 0,-1 0,0-1,0 0,-2 0,0-1,-1 0,1-9,-5 24,-1-1,0 0,0 1,0-1,0 0,0 1,-1-1,1 0,-1 1,0-1,0 1,0-1,0 1,0-1,-1 1,1 0,0-1,-1 1,0 0,0 0,0 0,1 0,-2 1,1-1,0 0,0 1,0 0,-1-1,1 1,-1 0,1 0,-1 0,1 1,-1-1,0 1,1-1,-1 1,0 0,1 0,-1 0,0 0,1 0,-1 1,0-1,1 1,-1 0,1 0,-1 0,1 0,-1 0,1 1,0-1,-1 0,1 1,0 0,0 0,0 0,0-1,0 3,-11 10,1 1,1 1,0 0,1 0,1 1,0 0,1 1,1 0,1 0,1 1,0-1,1 1,1 0,0 13,3-25,-1-1,1 1,0 0,1 0,0 0,0 0,0-1,1 1,0 0,0-1,0 1,1-1,0 0,1 0,-1 0,1 0,0-1,1 1,-1-1,1 0,0 0,0-1,1 0,-1 0,1 0,0 0,0-1,0 0,1 0,-1-1,1 0,-1 0,1 0,0-1,4 1,2-1,0-1,1 0,-1-1,0 0,0-1,0 0,0-1,0-1,-1 0,0-1,1 0,-1-1,-1 0,1 0,-1-2,-1 1,1-1,-1-1,-1 0,1-1,-2 1,1-2,-1 0,1-2,-1-1,-1 1,-1-2,1 1,-2-1,0 1,-1-1,-1-1,0 1,-1 0,0-14,-2 30,-1 0,1 0,-1 0,0 0,1 0,-1 0,0-1,1 1,-1 0,0-1,0 1,0 0,1-1,-1 1,0-1,0 1,0-1,0 0,0 1,0-1,0 0,0 0,0 1,0-1,0 0,0 0,0 0,-1 0,1-1,0 1,0 0,0 0,0-1,0 1,0 0,0-1,1 1,-1-1,0 1,0-1,0 0,0 1,1-1,-1 0,0 1,0-1,1 0,-1 0,1 0,-1 0,1 0,-1 0,1 0,-1 0,1 0,0 0,-1 0,-2 14,-1 0,1 0,1 0,1 0,0 1,0-1,1 0,1 1,0-1,1 0,3 11,-2-18,-1 0,1-1,1 0,-1 1,1-1,-1 0,2 0,-1-1,0 1,1-1,0 0,0 0,0-1,0 0,1 0,-1 0,1 0,0-1,0 0,0 0,0 0,0-1,4 1,147 0,-141-4,-1-1,1-1,0 0,-1-1,0-1,0-1,-1 0,0 0,0-2,-1 1,1-2,-2 0,0 0,0-2,-1 1,0-1,-1-1,0 0,-1 0,-1-1,0 0,-1 0,0-1,-2 0,2-3,4-76,-11 92,0-1,0 0,0 0,-1 1,1-1,-1 0,1 0,-1 1,0-1,0 1,0-1,-1 1,1-1,-1 1,1 0,-1-1,0 1,0 0,0 0,0 1,0-1,0 0,0 0,-1 1,1 0,0-1,-1 1,0 0,1 0,-1 0,-2 0,-2 3,0 0,0 0,0 1,0 0,1 0,-1 0,1 1,0 0,0 0,0 1,1 0,0 0,0 0,0 1,0-1,1 1,0 0,0 1,0-1,1 0,0 1,0 0,1 0,0 0,0 1,-3 5,0 0,1 0,1 0,0 0,1 1,0-1,1 1,1 0,0-1,1 1,0 0,2 2,-2-9,0 0,1 0,0-1,1 1,0-1,0 1,0-1,0 0,1 0,0-1,1 1,-1-1,1 0,0 0,0 0,0-1,1 1,0-2,0 1,0 0,0-1,0 0,1-1,2 2,47 7,-31-10</inkml:trace>
  <inkml:trace contextRef="#ctx0" brushRef="#br0" timeOffset="1976.948">2538 367,'-14'7,"1"1,1 0,-1 0,1 1,0 1,1 0,1 1,-1 0,2 1,-1 0,-5 10,11-16,-178 232,397-470,-92 96,-123 136,1-1,-1 1,0 0,1-1,-1 1,1-1,-1 1,1 0,-1 0,0-1,1 1,-1 0,1 0,-1-1,1 1,-1 0,1 0,-1 0,1 0,0 0,-1 0,1 0,-1 0,1 0,-1 0,1 0,-1 0,1 0,-1 0,1 0,-1 0,1 1,-1-1,1 0,-1 0,1 1,-1-1,1 0,-1 1,0-1,1 1,-1-1,0 0,1 1,-1-1,0 1,1-1,-1 1,0-1,0 1,0-1,1 1,-1-1,0 1,0-1,0 1,0-1,0 1,0-1,0 1,0 0,0-1,0 1,0-1,-1 1,1-1,0 1,0-1,0 1,-1-1,2 53,-1-46,1 22,2 0,1-1,1 1,2-1,8 23,1 7,-90-142,68 79,0-1,-1 1,0 0,0 1,-1-1,1 2,-1-1,0 1,0 0,0 1,0-1,-1 2,1-1,-1 1,1 0,-1 1,1 0,-2 1,-14-1</inkml:trace>
  <inkml:trace contextRef="#ctx0" brushRef="#br0" timeOffset="2400.9">3272 0,'-24'29,"-18"28,-5 10,-1-2,8-7,6-9,5-3,1-5,2-4,-1-4,1-2,-1-2,0-2,-1 1,5-1,1-4,5-7</inkml:trace>
  <inkml:trace contextRef="#ctx0" brushRef="#br0" timeOffset="2880.385">3188 451,'233'-97,"-185"96,-47 1,-1 1,1-1,0 1,0-1,-1 1,1 0,0-1,-1 1,1-1,-1 1,1 0,-1 0,1-1,-1 1,1 0,-1 0,0 0,1 0,-1-1,0 1,0 0,0 0,0 0,0 0,1 0,-2 0,1 0,0-1,0 1,0 0,0 0,-1 0,1 0,0 0,-1-1,1 1,0 0,-1 0,1-1,-1 1,1 0,-1 0,0-1,1 1,-1-1,0 1,1-1,-1 1,-205 194,204-192,-1 0,1 1,0-1,0 0,1 1,-1 0,1-1,-1 1,1 0,0-1,0 1,1 0,-1 0,1 0,0 0,0 0,0 0,1-1,-1 1,1 0,0 0,0 0,0-1,1 1,-1 0,1-1,0 1,0-1,0 0,0 0,1 0,-1 0,1 0,0 0,0 0,0-1,0 0,0 0,1 1,-1-2,0 1,1 0,0-1,-1 0,1 1,0-2,0 1,2 0,9 3,0-2,0 0,1 0,-1-2,1 0,-1 0,1-2,-1 0,0 0,0-1,0-1,0-1,13-6,-10-1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588.91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1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27 145,'-1'-3,"0"0,1 0,0 0,0 0,0 0,0 0,0 0,1 0,-1 0,1 1,-1-1,1 0,0 0,0 1,1-1,-1 0,1 1,-1-1,1 1,0 0,-1-1,1 1,0 0,1 0,-1 0,0 1,1-1,-1 0,1 1,1-1,5-6,0 1,0 0,1 1,0 0,0 1,0 0,1 0,-1 1,1 1,0 0,1 0,-1 1,0 0,1 1,-1 0,9 2,-16-1,0 0,0 1,-1 0,1 0,0 0,-1 0,1 0,-1 1,0 0,1 0,-1 0,0 0,0 0,0 0,0 1,0-1,-1 1,1 0,-1 0,0 0,0 0,0 1,0-1,-1 0,1 1,-1-1,0 1,0-1,0 1,0 0,0 0,-1 1,1 5,-1-1,0 1,0 0,-1-1,0 1,-1-1,0 1,0-1,-1 0,0 0,-1 0,-1 3,-129 180,72-114,45-60,0 2,2 0,0 1,2 0,0 1,0 5,11-24,0-1,1 1,0 0,0 0,0 0,0 0,0 0,0 0,1 0,0 1,-1-1,1 0,0 0,1 0,-1 0,0 0,1 1,0-1,0 0,0 0,0 0,0 0,0-1,1 1,0 0,-1 0,1-1,0 1,0-1,1 0,-1 0,0 1,1-1,-1-1,1 1,0 0,-1-1,1 1,0-1,0 0,0 0,1 0,96 4,-87-6</inkml:trace>
  <inkml:trace contextRef="#ctx0" brushRef="#br0" timeOffset="731.063">817 314,'-36'7,"0"2,0 1,1 2,-30 14,56-22,1 0,0 1,-1-1,2 2,-1-1,1 1,0 0,0 0,0 1,1 0,0 0,0 1,1 0,0 0,1 0,0 0,0 1,0-1,1 1,0 0,1 0,0 0,1 1,0-1,0 0,1 1,0-1,0 1,1-7,-1 1,1 0,-1 0,1-1,0 1,1-1,-1 1,1-1,-1 1,1-1,0 0,0 0,0 0,1 0,-1 0,1 0,0-1,0 1,-1-1,2 0,-1 0,0 0,0 0,1 0,-1-1,1 1,-1-1,1 0,-1 0,1-1,0 1,0-1,-1 1,3-1,3 0,1 0,-1-1,1 0,-1 0,1-1,-1-1,0 1,0-1,0-1,0 0,0 0,-1 0,2-2,9-10,-1-1,0 0,-1-1,-1-1,-1 0,0-1,-2-1,0 0,-2-1,7-16,-18 38,0-1,-1 0,1 1,0-1,0 0,0 0,0 1,0-1,0 0,0 0,1 1,-1-1,0 0,0 1,0-1,1 0,-1 1,0-1,1 0,-1 1,1-1,-1 1,1-1,-1 1,1-1,-1 1,1-1,-1 1,1-1,-1 1,1 0,0-1,-1 1,1 0,0-1,0 1,-1 0,1 0,0 0,-1 0,1 0,0 0,0 0,-1 0,1 0,0 0,-1 0,1 0,0 0,0 1,-1-1,1 0,0 1,-1-1,1 0,-1 1,1-1,0 1,-1-1,1 1,-1-1,1 1,-1-1,0 1,1-1,-1 1,1 0,-1-1,0 1,18 120,-15-109,2-1,0 0,0 0,1-1,0 0,1 0,0 0,0-1,5 4,2-1</inkml:trace>
  <inkml:trace contextRef="#ctx0" brushRef="#br0" timeOffset="2553.934">1071 709,'1'-1,"31"-13,-2-2,0-1,0-2,-2-1,0-1,5-7,25-51,18-73,-75 150,6-60,-9 62,0 0,0 0,0 0,1 1,-1-1,0 0,0 1,0-1,0 1,0-1,1 1,-1 0,0 0,0 0,1 0,-1 0,1 0,-1 1,1-1,-1 0,1 1,0-1,0 1,0-1,0 1,0 0,0-1,0 1,0 0,1 0,-1 0,-7 11,0 1,1 0,1 0,0 0,1 0,1 1,0 0,1 0,0 0,1 1,1-1,1 0,0 1,2 9,-1-19,0-1,0 1,1 0,0-1,0 1,0-1,1 0,0 0,0 0,0 0,1 0,-1-1,1 1,0-1,0 0,1 0,-1-1,1 1,0-1,0 0,0 0,0-1,1 0,-1 1,1-2,-1 1,1-1,0 0,0 0,-1 0,1-1,0 0,0 0,0 0,-1-1,1 0,0 0,0-1,-1 1,1-1,-1 0,0-1,1 1,-1-1,0 0,0 0,-1-1,1 0,-1 1,0-2,0 1,2-3,5-3,-2-1,0 0,0 0,-1-1,0 0,-1-1,-1 0,0 0,0 0,-1-1,-1 1,2-13,-6 27,-1-1,1 1,0-1,-1 1,1-1,0 0,-1 1,1-1,-1 0,1 1,-1-1,1 0,-1 1,1-1,-1 0,1 0,-1 0,1 0,-1 1,1-1,-1 0,1 0,-1 0,1 0,-1 0,1 0,-1 0,0-1,1 1,-1 0,1 0,-1 0,1 0,-1-1,1 1,-1 0,1-1,0 1,-1 0,1-1,-1 1,1 0,0-1,-1 1,1-1,0 1,-1-1,1 1,0-1,0 1,-1-1,1 1,0-1,0 1,0-1,0 1,0-1,0 1,0-1,0 1,0-1,0 1,0-1,0 0,0 1,0-1,0 1,1-1,-1 1,0-1,-27 32,25-27,0 0,0 0,1 0,0 0,0 1,0-1,0 0,1 0,-1 1,1-1,0 0,1 1,-1-1,1 0,0 1,0-1,0 0,0 0,1 0,0 0,-1 0,2 0,-1 0,0-1,1 1,-1-1,1 0,0 1,0-1,1-1,-1 1,1 0,-1-1,1 0,0 1,0-2,0 1,0 0,0-1,0 0,0 0,0 0,1 0,-1-1,0 1,1-1,-1 0,0 0,1-1,-1 0,1 0,10-3,0-1,0 0,0-1,0-1,-1-1,0 0,-1 0,0-1,0-1,-1 0,0-1,-1-1,0 0,-1 0,0-1,-1 0,7-13,-10 20,-1-1,0 1,0-1,-1 0,0-1,0 1,0-1,-1 1,0-1,-1 0,0 0,0-1,-1 1,0 0,0 0,-1-1,0 1,-1-8,1 14,-1 0,0 0,1 1,-1-1,0 0,0 1,0-1,0 1,0-1,0 1,0 0,-1-1,1 1,0 0,-1 0,1 0,-1 0,1 0,-1 0,0 0,1 0,-1 1,0-1,1 1,-1-1,0 1,0 0,0 0,1-1,-1 1,0 0,0 1,0-1,1 0,-1 1,0-1,0 1,1-1,-1 1,0 0,0 0,-59 48,53-35,1 0,1 0,0 1,1 0,0 0,2 0,-1 0,2 1,0-1,1 1,1 0,0-1,1 1,1 1,-1-9,2 1,-1 0,1-1,0 0,1 0,0 0,0 0,1 0,0-1,0 0,1 0,-1 0,2-1,-1 1,1-2,0 1,0-1,0 0,1 0,0-1,0 0,0-1,8 3,9 2</inkml:trace>
  <inkml:trace contextRef="#ctx0" brushRef="#br0" timeOffset="3175.234">2312 568,'-13'0,"0"1,-1 0,1 1,0 0,-1 1,1 0,1 1,-1 1,0 0,-2 3,14-8,0 0,0 0,0 0,0 0,0 1,1-1,-1 0,0 1,0-1,0 0,1 1,-1-1,0 1,0-1,1 1,-1 0,0-1,1 1,-1 0,1-1,-1 1,1 0,-1 0,1-1,0 1,-1 0,1 0,0 0,0 0,-1-1,1 1,0 0,0 0,0 0,0 0,0 0,0 0,0-1,0 1,1 0,-1 0,0 0,1 0,-1 0,0-1,1 1,-1 0,1 0,-1-1,1 1,-1 0,1-1,0 1,-1 0,1-1,49 23,-36-18,-10-4,-1 0,1 0,-1 1,0-1,1 1,-1 0,0 0,0 0,0 1,0-1,-1 1,1-1,-1 1,1 0,-1 0,0 0,0 0,0 1,-1-1,1 0,-1 1,0-1,0 1,0 0,0-1,0 1,-1 0,0-1,0 1,0 0,0 0,0-1,-1 1,0 0,1-1,-2 1,1-1,0 1,-1-1,1 1,-1-1,0 0,0 0,0 0,-1 0,1 0,-1 0,1-1,-3 2,-9 7,0 0,-1-1,0 0,0-1,-1-1,0 0,-1-2,0 0,-12 3,8-6</inkml:trace>
  <inkml:trace contextRef="#ctx0" brushRef="#br0" timeOffset="3741.515">2482 737,'1'22,"-2"1,0-1,-2 0,0 1,-1-1,-1 0,-2-1,0 1,-1-1,-3 3,-32 12,42-36,0 1,0-1,0 1,0-1,0 0,0 1,0-1,0 0,0 0,0 0,0 0,0 0,0 0,0 0,0 0,0 0,-1-1,1 1,0 0,0-1,0 1,0-1,0 1,1-1,-1 1,0-1,0 0,0 1,0-1,1 0,-1 0,0 1,0-1,1 0,-1 0,1 0,-1 0,1 0,-1 0,1 0,0 0,-1 0,1 0,0 0,0 0,0 0,0-1,0 1,1-15,0 0,2 0,-1 1,2-1,0 1,1 0,1 0,0 0,1 1,0 0,1 0,1 1,0 0,1 0,0 1,4-1,-4-1,6-6,2 1,0 1,1 0,0 2,2 0,0 1,18-10,-37 23,1 0,-1 0,1 0,-1 0,1 0,-1 1,1-1,0 1,0 0,0-1,0 1,0 1,0-1,0 0,0 1,0-1,0 1,1 0,-1 0,0 0,0 1,0-1,0 1,0 0,0-1,0 1,0 1,0-1,0 0,0 1,-1-1,1 1,-1 0,1 0,-1 0,1 0,-1 1,0-1,0 0,0 1,-1 0,1-1,0 1,-1 0,0 0,0 0,0 0,1 2,-2 3,-1-1,1 1,-1-1,-1 0,1 0,-1 1,-1-1,1 0,-1-1,0 1,-1 0,0-1,0 0,0 0,0 0,-1 0,0-1,-1 0,1 0,-1 0,0-1,0 1,0-1,-1-1,1 1,-1-1,0-1,0 1,0-1,0 0,0-1,-1 1,1-1,0-1,-3 0,-28-14,26 2</inkml:trace>
  <inkml:trace contextRef="#ctx0" brushRef="#br0" timeOffset="4002.104">2933 709,'-4'9,"-3"4</inkml:trace>
  <inkml:trace contextRef="#ctx0" brushRef="#br0" timeOffset="4248.254">2877 370,'0'0</inkml:trace>
  <inkml:trace contextRef="#ctx0" brushRef="#br0" timeOffset="4601.316">3216 511,'-5'7,"-4"5,0 0,1 0,0 1,1 0,0 0,1 1,0 0,1 0,1 0,0 1,1-1,1 1,0 6,2-18,1 0,0 0,0 0,0 0,0 0,0 0,0-1,1 1,-1 0,1-1,0 1,0-1,0 1,0-1,0 0,0 0,1 0,-1 0,1 0,0-1,-1 1,1-1,0 0,0 0,0 0,0 0,0 0,0 0,0-1,0 0,0 1,0-1,3 0,103-19,-99 14,-1-2,0 1,0-1,-1 0,0-1,0 1,-1-2,0 1,0-1,-1 0,0-1,0 1,-1-1,-1 0,0 0,0-1,-1 1,0-1,-1 0,0 0,0 0,-2 0,1 0,-1 0,-2-11,-20-140,20 154,-1 0,0 0,0 0,0 1,-1-1,0 1,-1 0,0 0,0 0,0 1,-1 0,0 0,0 0,0 1,-1 0,0 0,0 1,-4-2,9 5,-1 0,1 0,0 1,-1-1,1 1,-1 0,1 0,-1 0,1 0,-1 0,1 1,-1-1,1 1,-1-1,1 1,0 0,-1 0,1 0,0 0,0 0,0 1,0-1,0 1,0-1,0 1,0 0,1 0,-1 0,1 0,-1 0,1 0,0 0,-1 0,1 1,-31 83,30-75,0 1,1-1,1 1,0 0,0 0,1-1,1 1,0 0,0-1,1 0,1 1,0-1,0 0,1-1,0 1,1-1,1 0,-1-1,1 1,1-1,0-1,0 1,1-1,0-1,0 0,5 3,101 45,-97-50</inkml:trace>
  <inkml:trace contextRef="#ctx0" brushRef="#br0" timeOffset="4924.349">3695 737,'6'-7,"4"-4,0 0,0 0,-1-1,-1 0,0 0,0-1,-1 0,-1-1,0 1,-1-1,-1 0,4-15,-8 28,0-1,0 0,0 1,0-1,0 0,0 1,-1-1,1 0,0 1,-1-1,1 1,-1-1,0 1,1-1,-1 1,0-1,0 1,0-1,0 1,0 0,0 0,-1 0,1-1,0 1,0 0,-1 1,1-1,-1 0,1 0,-1 0,1 1,-1-1,0 1,1 0,-1-1,1 1,-1 0,0 0,1 0,-1 0,0 0,1 0,-1 0,0 1,-1-1,-69 30,66-26,0 1,0 0,0 1,1-1,0 1,1 0,-1 0,1 0,0 1,0 0,1-1,0 1,0 0,1 1,0-1,0 0,1 1,0-1,0 1,0 0,1-1,1 1,-1-1,1 1,0-1,1 1,1 5,-1-9,0 0,0-1,0 1,1-1,-1 1,1-1,-1 0,1 0,0 0,1 0,-1-1,0 1,1-1,-1 0,1 0,4 2,13 4</inkml:trace>
  <inkml:trace contextRef="#ctx0" brushRef="#br0" timeOffset="5531.252">3978 878,'-17'-39,"13"28,1 0,0 0,1-1,0 1,1-1,1 1,-1-1,2 1,0-1,0 1,1-1,0 1,1 0,0 0,1 0,0 0,1 0,0 1,1 0,0 0,0 0,1 1,1 0,-1 1,4-3,-5 7,0 1,0 0,0 0,1 1,-1 0,1 0,0 0,-1 1,1 0,0 0,0 1,0 0,0 0,0 0,-1 1,1 0,0 0,0 1,-1 0,1 0,-1 1,0 0,2 0,5 10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6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30,'14'-5,"10"-1,6-1,2 2,0 2,0 1,0 0,-7 7,-2 1,0 1,0-7,2-3,1 0,1-1,1 1,-10 1,-7 5,-6 3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17,'24'-4,"18"-3,6 1,0 6,-4 3,-4 1,-4 0,-4-1,-6-1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431 255,'-33'5,"0"2,1 2,0 1,1 1,0 1,0 2,2 2,-20 12,-54 68,100-93,1 0,-1 1,1-1,-1 1,1 0,0 0,1 0,-1 0,0 0,1 0,0 1,0-1,1 0,-1 1,1-1,0 0,0 1,0-1,1 0,-1 1,1-1,0 0,0 1,1-1,-1 0,1 0,0 0,0 0,0-1,1 2,1-2,-1 1,1-1,0 0,-1 0,2 0,-1 0,0-1,0 0,1 1,0-2,-1 1,1 0,0-1,0 0,0 0,-1-1,1 1,0-1,0 0,0 0,0-1,0 1,2-2,109-37,56-92,-139 102,86-91,-118 119,-1 1,1-1,0 1,0-1,0 1,-1 0,1-1,0 1,0 0,0-1,0 1,0 0,-1 0,1 0,0 0,0 0,0 0,0 0,0 0,0 0,-1 1,1-1,0 0,0 0,0 1,0-1,-1 1,1-1,0 1,0-1,-1 1,1-1,0 1,-1 0,1-1,-1 1,1 0,-1-1,1 1,-1 0,1 0,-1-1,0 1,1 0,-1 0,0 0,0 0,1 0,-1 0,15 55,-12-43,-1-2,0-1,1 1,1-1,-1 0,1 0,1 0,0-1,0 0,1 0,0 0,1 0,0-1,0 0,1-1,0 0,0 0,1 0,-1-1,2-1,-1 1,0-1,1-1,0 0,0 0,1-1,45 5,-32-6</inkml:trace>
  <inkml:trace contextRef="#ctx0" brushRef="#br0" timeOffset="3186.205">1051 565,'6'3,"1"-1,-1 0,0 0,1-1,-1 0,0 0,1-1,-1 1,1-1,0-1,-1 1,0-1,1 0,-1-1,1 0,-1 0,0 0,0 0,0-1,0 0,-1 0,1-1,4-3,108-106,-94 83,-2 0,-2-1,0-1,-2-1,13-35,-19 4,-13 63,0 0,0 1,0-1,-1 1,1-1,0 1,0-1,0 1,-1 0,1-1,0 1,0 0,-1 0,1 0,0 0,0 0,-1 0,1 0,0 1,0-1,-1 0,1 1,0-1,0 1,0-1,0 1,0-1,0 1,0 0,0 0,0 0,0-1,0 1,0 0,0 0,0 0,1 0,-1 0,0 1,1-1,-1 0,1 0,0 0,-1 0,1 1,0 0,-2 0,-13 15,1 0,1 1,1 1,1 0,0 0,2 2,-3 7,9-21,0 1,0 0,1 0,1 0,-1 0,1 1,0-1,1 0,0 1,0-1,1 0,0 1,1-1,0 0,0 0,0 0,1 0,0-1,1 1,4 6,-2-8,1-1,0 0,0-1,1 0,-1 0,1 0,0-1,0 0,0-1,0 0,1 0,-1 0,1-1,-1-1,1 1,-1-2,1 1,-1-1,0 0,1-1,-1 1,0-2,0 1,0-1,4-3,11-4,-2-1,1-1,-2-1,0-1,0-1,-2-1,1 0,-2-2,-1 0,0 0,-1-2,-1 0,-1 0,0-1,-2-1,-1 0,0-1,-2 0,0-3,-7 24,1 1,-2-1,1 0,0 0,0 0,0 0,-1 0,1 0,-1 0,0 0,0 0,0 0,1 0,-2 0,1 0,0 0,0 0,-1 0,1 0,-1 0,0 0,1 0,-1 0,0 0,0 0,0 1,0-1,-1 0,1 1,0-1,-1 1,1-1,-1 1,1 0,-1-1,0 1,0 0,1 0,-1 0,0 1,0-1,0 0,0 1,0-1,0 1,0 0,0-1,0 1,0 0,0 0,-2 1,-3 2,0 1,0 1,1-1,-1 1,1 0,0 1,1-1,-1 1,1 0,1 1,-1-1,1 1,0 0,0 0,1 0,0 0,0 1,1-1,0 1,0 0,1 0,0-1,0 3,-1-4,0 2,1 1,-1 0,1-1,1 1,0 0,0-1,1 1,0 0,0-1,1 1,0-1,0 1,1-1,0 0,1 0,0 0,0-1,1 1,-1-1,2 0,-1 0,1-1,0 1,0-1,1-1,0 1,0-1,0 0,0-1,1 0,0 0,0 0,0-1,0-1,1 1,-1-1,1 0,-1-1,1 0,0-1,-1 0,1 0,0 0,0-1,-1-1,3 0,6-6,0-2,-1 1,0-2,-1 0,0-1,0 0,-2-2,0 1,0-2,-1 1,-1-2,0 1,-1-2,-1 1,-1-1,0-1,-1 1,2-12,-3 14,-2-1,0 0,0 1,-2-1,0-1,-1 1,0 0,-2 0,-1-10,3 25,-1 0,0-1,0 1,0 0,0-1,0 1,-1 0,1 0,0-1,-1 1,1 0,0 0,-1-1,0 1,1 0,-1 0,0 0,1 0,-1 0,0 0,0 0,0 0,0 0,0 0,0 1,0-1,0 0,0 1,0-1,-1 1,1-1,0 1,0-1,-1 1,1 0,0 0,0 0,-1-1,1 1,0 0,-1 1,1-1,0 0,0 0,-1 0,1 1,0-1,0 1,0-1,-1 1,1-1,0 1,0 0,0 0,0-1,0 1,0 0,0 0,0 1,-9 8,0 2,1-1,1 1,0 0,0 1,1 0,1 0,0 1,1 0,0 0,1 0,1 0,0 0,1 1,1 0,0-1,1 1,0 0,2-1,-1 1,2-1,0 1,0-1,2 0,0 0,0 0,1-1,1 0,0 0,1-1,0 0,1 0,0-1,1 0,0 0,1-1,28 17,-19-17</inkml:trace>
  <inkml:trace contextRef="#ctx0" brushRef="#br0" timeOffset="3870.561">2632 339,'-50'50,"2"2,3 2,-23 36,195-253,-114 142,2 1,0 0,1 1,1 1,1 0,5-3,-22 20,0 1,0-1,-1 0,1 0,0 0,0 1,0-1,0 0,0 1,0-1,0 1,0-1,0 1,0 0,0-1,1 1,-1 0,0 0,0 0,0 0,0 0,0 0,1 0,-1 0,0 0,0 0,0 1,0-1,0 0,0 1,0-1,1 1,-1-1,-1 1,1 0,0-1,0 1,0 0,0 0,0-1,-1 1,1 0,0 0,-1 0,1 0,0 0,-1 0,1 0,-1 0,0 1,1 0,7 62,20 73,-27-136,-1 0,1-1,-1 1,0 0,1-1,-1 1,0 0,1 0,-1-1,0 1,0 0,0 0,0-1,0 1,0 0,0 0,0 0,0-1,0 1,0 0,0 0,0-1,-1 1,1 0,0 0,-1-1,1 1,0 0,-1-1,1 1,-1 0,1-1,-1 1,1-1,-1 1,0-1,1 1,-1-1,0 1,1-1,-1 0,0 1,1-1,-1 0,0 0,0 0,0 1,1-1,-1 0,0 0,0 0,1 0,-1 0,0 0,0 0,0-1,1 1,-1 0,0 0,0-1,1 1,-1 0,0-1,1 1,-1 0,0-1,1 1,-1-1,1 1,-1-1,-6-1,-160-35,142 35</inkml:trace>
  <inkml:trace contextRef="#ctx0" brushRef="#br0" timeOffset="4331.208">3337 1,'1'3,"0"0,-1 0,0 0,1 0,-1 0,0 0,0 0,-1 0,1 0,-1 0,1 0,-1 0,0 0,0 0,0-1,-1 1,1 0,-1-1,1 1,-1-1,0 1,0-1,0 0,0 0,-2 2,-2 4,-191 205,-114 143,294-333,5-5</inkml:trace>
  <inkml:trace contextRef="#ctx0" brushRef="#br0" timeOffset="4817.936">3310 396,'10'-10,"1"1,1 1,0 0,0 1,0 0,1 1,0 0,0 1,1 0,-1 1,1 1,0 0,0 1,0 1,0 0,5 0,-17 1,0 0,-1 0,1 0,0 0,0 0,-1 0,1 0,0 1,-1-1,1 0,0 1,-1 0,1-1,0 1,-1 0,1 0,-1 0,1 0,-1 0,0 0,1 0,-1 0,0 1,0-1,0 0,0 1,0-1,0 1,0-1,-1 1,1 0,0-1,-1 1,1 0,-1-1,0 1,0 0,1-1,-1 1,0 0,0 0,-1-1,1 1,0 0,-1 0,1-1,-1 1,1 0,-1-1,0 1,1-1,-1 1,0-1,0 1,-11 13,0 0,0-1,-2 0,0-1,0 0,-1-1,-1 0,-81 77,94-86,1-1,-1 1,1 0,-1 0,1 0,0 0,0 0,0 0,1 0,-1 1,1-1,0 1,0-1,0 1,0 0,0-1,1 1,0 0,0-1,0 1,0 0,0 0,1-1,0 1,0-1,0 1,0 0,0-1,1 0,-1 1,1-1,0 0,0 0,0 0,1 0,-1 0,1 0,1 1,10-1,1 0,-1 0,1-1,0-1,-1-1,1 0,0-1,0 0,-1-1,1-1,-1 0,10-4,3 1,57-5,-60 9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2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1 611,'18'4,"0"-1,0-1,1-1,-1 0,1-1,-1-1,1-1,-1-1,0 0,0-1,0-1,0-1,-1-1,0 0,0-1,-1-1,0 0,0-1,-1-1,3-4,462-464,-410 438,-68 41,0-1,0 1,0 0,0 0,1 0,-1 0,0 0,0 1,0-1,0 1,1-1,-1 1,0 0,0 0,0-1,0 2,-1-1,1 0,0 0,0 1,-1-1,1 0,-1 1,1 0,-1-1,0 1,1 0,-1 0,0 0,0 0,0 0,0 0,-1 0,1 0,-1 0,3 12,-1-1,-1 1,-1-1,0 1,0-1,-1 0,-1 1,-1-1,1 0,-2 0,0 0,-1 0,-1 2,1 0,-10 31,-2-1,-2 0,-2-2,-1 0,-3-1,-1-2,-3 0,21-29,-1 0,0 0,-1-1,0 0,0 0,-1-1,-1-1,1 0,-1 0,-1-1,1-1,-1 0,0-1,-1 0,1-1,-1-1,0 0,0 0,-7-1,-19-17,28 1</inkml:trace>
  <inkml:trace contextRef="#ctx0" brushRef="#br0" timeOffset="356.255">1412 273,'-20'19,"1"2,2 0,0 1,1 1,1 0,1 1,1 0,-5 15,16-35,0 0,0 0,0 0,1 0,-1 0,1 0,0 1,0-1,1 0,-1 0,1 1,0-1,0 1,0-1,0 0,1 1,0-1,0 0,0 0,1 0,-1 1,1-1,0-1,0 1,0 0,1 0,-1-1,1 1,0-1,0 0,0 0,0 0,1 0,-1-1,1 1,0-1,-1 0,1 0,0 0,2 0,11 0,-1-1,0 0,1-2,-1 0,1 0,-1-2,0 0,0-1,0 0,0-1,-1-1,0-1,0 0,-1-1,2-1,10-5,-1-1,0 0,-1-2,-1-1,15-16,-30 27,-1 0,0-1,0 0,-1-1,0 1,0-1,-1 0,0-1,-1 1,0-1,0 0,-1 0,0 0,-1-1,0 1,-1-1,0-5,-2 11,-1 0,1-1,-1 1,-1 0,1 0,-1 0,0 0,0 1,0-1,-1 1,1 0,-1-1,0 2,-1-1,1 0,-1 1,1 0,-1 0,0 0,0 1,0 0,0 0,-1 0,1 0,0 1,-1 0,1 0,-1 0,0 1,1 0,-1 0,1 0,-1 1,0 0,-29 1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72,'266'-16,"-51"-14,-73 8,-81 19,-55 7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39,'43'5,"29"-3,7-3,-5 0,-11 0,-11-5,-9-2,-8 2,-4 0,-4-2,-5-1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57,'-1'-3,"1"1,-1-1,1 1,-1-1,0 1,0 0,0-1,0 1,0 0,0 0,-1 0,1 0,-1 0,0 0,1 0,-1 1,0-1,0 0,0 1,0 0,0-1,0 1,-1 0,1 0,0 0,-1 0,1 1,-1-1,1 1,-2-1,-77-1,64 6,0 2,1 0,0 1,0 0,1 1,0 1,0 0,1 2,0-1,1 2,0-1,1 2,-1 2,2 1,0 0,2 1,0 0,1 1,1 0,0 1,2-1,0 1,1 0,-1 12,4-22,1 0,0 0,0 0,1 0,0-1,0 1,1 0,0 0,1-1,0 1,0-1,1 0,0 0,1 0,-1-1,1 1,1-1,0 0,0-1,0 0,0 1,1-2,0 1,1-1,-1 0,1-1,0 1,0-2,0 1,0-1,1 0,-1-1,1 0,0 0,0-1,4 0,-2 0,0 0,0-1,0-1,0 0,1 0,-1-1,-1 0,1-1,0 0,-1-1,1 0,-1-1,0 0,-1-1,1 0,-1 0,0-1,0 0,-1 0,0-1,-1 0,1-1,-2 0,6-7,18-36,-2-1,-3-1,-2-2,1-9,-4-11,-35 92,10 8,0 1,2-1,0 0,2 1,1 0,1-1,1 6,-1-24,1-1,-1 1,1 0,0-1,1 1,-1-1,1 0,0 0,1 0,-1 0,1 0,0-1,0 0,0 0,0 0,1 0,0 0,0-1,0 0,0 0,0 0,1-1,-1 0,1 0,0 0,4 0,15 4</inkml:trace>
  <inkml:trace contextRef="#ctx0" brushRef="#br0" timeOffset="814.656">929 536,'41'-21,"-2"-2,0-1,-2-2,0-1,27-28,-50 44,0 1,-1-2,0 0,-1-1,0 0,-1 0,0-1,-1-1,-1 0,-1 0,0-1,0 0,-2 0,0-1,-1 0,1-9,-5 24,-1-1,0 0,0 1,0-1,0 0,0 1,-1-1,1 0,-1 1,0-1,0 1,0-1,0 1,0-1,-1 1,1 0,0-1,-1 1,0 0,0 0,0 0,1 0,-2 1,1-1,0 0,0 1,0 0,-1-1,1 1,-1 0,1 0,-1 0,1 1,-1-1,0 1,1-1,-1 1,0 0,1 0,-1 0,0 0,1 0,-1 1,0-1,1 1,-1 0,1 0,-1 0,1 0,-1 0,1 1,0-1,-1 0,1 1,0 0,0 0,0 0,0-1,0 3,-11 10,1 1,1 1,0 0,1 0,1 1,0 0,1 1,1 0,1 0,1 1,0-1,1 1,1 0,0 13,3-25,-1-1,1 1,0 0,1 0,0 0,0 0,0-1,1 1,0 0,0-1,0 1,1-1,0 0,1 0,-1 0,1 0,0-1,1 1,-1-1,1 0,0 0,0-1,1 0,-1 0,1 0,0 0,0-1,0 0,1 0,-1-1,1 0,-1 0,1 0,0-1,4 1,2-1,0-1,1 0,-1-1,0 0,0-1,0 0,0-1,0-1,-1 0,0-1,1 0,-1-1,-1 0,1 0,-1-2,-1 1,1-1,-1-1,-1 0,1-1,-2 1,1-2,-1 0,1-2,-1-1,-1 1,-1-2,1 1,-2-1,0 1,-1-1,-1-1,0 1,-1 0,0-14,-2 30,-1 0,1 0,-1 0,0 0,1 0,-1 0,0-1,1 1,-1 0,0-1,0 1,0 0,1-1,-1 1,0-1,0 1,0-1,0 0,0 1,0-1,0 0,0 0,0 1,0-1,0 0,0 0,0 0,-1 0,1-1,0 1,0 0,0 0,0-1,0 1,0 0,0-1,1 1,-1-1,0 1,0-1,0 0,0 1,1-1,-1 0,0 1,0-1,1 0,-1 0,1 0,-1 0,1 0,-1 0,1 0,-1 0,1 0,0 0,-1 0,-2 14,-1 0,1 0,1 0,1 0,0 1,0-1,1 0,1 1,0-1,1 0,3 11,-2-18,-1 0,1-1,1 0,-1 1,1-1,-1 0,2 0,-1-1,0 1,1-1,0 0,0 0,0-1,0 0,1 0,-1 0,1 0,0-1,0 0,0 0,0 0,0-1,4 1,147 0,-141-4,-1-1,1-1,0 0,-1-1,0-1,0-1,-1 0,0 0,0-2,-1 1,1-2,-2 0,0 0,0-2,-1 1,0-1,-1-1,0 0,-1 0,-1-1,0 0,-1 0,0-1,-2 0,2-3,4-76,-11 92,0-1,0 0,0 0,-1 1,1-1,-1 0,1 0,-1 1,0-1,0 1,0-1,-1 1,1-1,-1 1,1 0,-1-1,0 1,0 0,0 0,0 1,0-1,0 0,0 0,-1 1,1 0,0-1,-1 1,0 0,1 0,-1 0,-2 0,-2 3,0 0,0 0,0 1,0 0,1 0,-1 0,1 1,0 0,0 0,0 1,1 0,0 0,0 0,0 1,0-1,1 1,0 0,0 1,0-1,1 0,0 1,0 0,1 0,0 0,0 1,-3 5,0 0,1 0,1 0,0 0,1 1,0-1,1 1,1 0,0-1,1 1,0 0,2 2,-2-9,0 0,1 0,0-1,1 1,0-1,0 1,0-1,0 0,1 0,0-1,1 1,-1-1,1 0,0 0,0 0,0-1,1 1,0-2,0 1,0 0,0-1,0 0,1-1,2 2,47 7,-31-10</inkml:trace>
  <inkml:trace contextRef="#ctx0" brushRef="#br0" timeOffset="1976.948">2538 367,'-14'7,"1"1,1 0,-1 0,1 1,0 1,1 0,1 1,-1 0,2 1,-1 0,-5 10,11-16,-178 232,397-470,-92 96,-123 136,1-1,-1 1,0 0,1-1,-1 1,1-1,-1 1,1 0,-1 0,0-1,1 1,-1 0,1 0,-1-1,1 1,-1 0,1 0,-1 0,1 0,0 0,-1 0,1 0,-1 0,1 0,-1 0,1 0,-1 0,1 0,-1 0,1 0,-1 0,1 1,-1-1,1 0,-1 0,1 1,-1-1,1 0,-1 1,0-1,1 1,-1-1,0 0,1 1,-1-1,0 1,1-1,-1 1,0-1,0 1,0-1,1 1,-1-1,0 1,0-1,0 1,0-1,0 1,0-1,0 1,0 0,0-1,0 1,0-1,-1 1,1-1,0 1,0-1,0 1,-1-1,2 53,-1-46,1 22,2 0,1-1,1 1,2-1,8 23,1 7,-90-142,68 79,0-1,-1 1,0 0,0 1,-1-1,1 2,-1-1,0 1,0 0,0 1,0-1,-1 2,1-1,-1 1,1 0,-1 1,1 0,-2 1,-14-1</inkml:trace>
  <inkml:trace contextRef="#ctx0" brushRef="#br0" timeOffset="2400.9">3272 0,'-24'29,"-18"28,-5 10,-1-2,8-7,6-9,5-3,1-5,2-4,-1-4,1-2,-1-2,0-2,-1 1,5-1,1-4,5-7</inkml:trace>
  <inkml:trace contextRef="#ctx0" brushRef="#br0" timeOffset="2880.385">3188 451,'233'-97,"-185"96,-47 1,-1 1,1-1,0 1,0-1,-1 1,1 0,0-1,-1 1,1-1,-1 1,1 0,-1 0,1-1,-1 1,1 0,-1 0,0 0,1 0,-1-1,0 1,0 0,0 0,0 0,0 0,1 0,-2 0,1 0,0-1,0 1,0 0,0 0,-1 0,1 0,0 0,-1-1,1 1,0 0,-1 0,1-1,-1 1,1 0,-1 0,0-1,1 1,-1-1,0 1,1-1,-1 1,-205 194,204-192,-1 0,1 1,0-1,0 0,1 1,-1 0,1-1,-1 1,1 0,0-1,0 1,1 0,-1 0,1 0,0 0,0 0,0 0,1-1,-1 1,1 0,0 0,0 0,0-1,1 1,-1 0,1-1,0 1,0-1,0 0,0 0,1 0,-1 0,1 0,0 0,0 0,0-1,0 0,0 0,1 1,-1-2,0 1,1 0,0-1,-1 0,1 1,0-2,0 1,2 0,9 3,0-2,0 0,1 0,-1-2,1 0,-1 0,1-2,-1 0,0 0,0-1,0-1,0-1,13-6,-10-1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588.91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1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27 145,'-1'-3,"0"0,1 0,0 0,0 0,0 0,0 0,0 0,1 0,-1 0,1 1,-1-1,1 0,0 0,0 1,1-1,-1 0,1 1,-1-1,1 1,0 0,-1-1,1 1,0 0,1 0,-1 0,0 1,1-1,-1 0,1 1,1-1,5-6,0 1,0 0,1 1,0 0,0 1,0 0,1 0,-1 1,1 1,0 0,1 0,-1 1,0 0,1 1,-1 0,9 2,-16-1,0 0,0 1,-1 0,1 0,0 0,-1 0,1 0,-1 1,0 0,1 0,-1 0,0 0,0 0,0 0,0 1,0-1,-1 1,1 0,-1 0,0 0,0 0,0 1,0-1,-1 0,1 1,-1-1,0 1,0-1,0 1,0 0,0 0,-1 1,1 5,-1-1,0 1,0 0,-1-1,0 1,-1-1,0 1,0-1,-1 0,0 0,-1 0,-1 3,-129 180,72-114,45-60,0 2,2 0,0 1,2 0,0 1,0 5,11-24,0-1,1 1,0 0,0 0,0 0,0 0,0 0,0 0,1 0,0 1,-1-1,1 0,0 0,1 0,-1 0,0 0,1 1,0-1,0 0,0 0,0 0,0 0,0-1,1 1,0 0,-1 0,1-1,0 1,0-1,1 0,-1 0,0 1,1-1,-1-1,1 1,0 0,-1-1,1 1,0-1,0 0,0 0,1 0,96 4,-87-6</inkml:trace>
  <inkml:trace contextRef="#ctx0" brushRef="#br0" timeOffset="731.063">817 314,'-36'7,"0"2,0 1,1 2,-30 14,56-22,1 0,0 1,-1-1,2 2,-1-1,1 1,0 0,0 0,0 1,1 0,0 0,0 1,1 0,0 0,1 0,0 0,0 1,0-1,1 1,0 0,1 0,0 0,1 1,0-1,0 0,1 1,0-1,0 1,1-7,-1 1,1 0,-1 0,1-1,0 1,1-1,-1 1,1-1,-1 1,1-1,0 0,0 0,0 0,1 0,-1 0,1 0,0-1,0 1,-1-1,2 0,-1 0,0 0,0 0,1 0,-1-1,1 1,-1-1,1 0,-1 0,1-1,0 1,0-1,-1 1,3-1,3 0,1 0,-1-1,1 0,-1 0,1-1,-1-1,0 1,0-1,0-1,0 0,0 0,-1 0,2-2,9-10,-1-1,0 0,-1-1,-1-1,-1 0,0-1,-2-1,0 0,-2-1,7-16,-18 38,0-1,-1 0,1 1,0-1,0 0,0 0,0 1,0-1,0 0,0 0,1 1,-1-1,0 0,0 1,0-1,1 0,-1 1,0-1,1 0,-1 1,1-1,-1 1,1-1,-1 1,1-1,-1 1,1-1,-1 1,1-1,-1 1,1 0,0-1,-1 1,1 0,0-1,0 1,-1 0,1 0,0 0,-1 0,1 0,0 0,0 0,-1 0,1 0,0 0,-1 0,1 0,0 0,0 1,-1-1,1 0,0 1,-1-1,1 0,-1 1,1-1,0 1,-1-1,1 1,-1-1,1 1,-1-1,0 1,1-1,-1 1,1 0,-1-1,0 1,18 120,-15-109,2-1,0 0,0 0,1-1,0 0,1 0,0 0,0-1,5 4,2-1</inkml:trace>
  <inkml:trace contextRef="#ctx0" brushRef="#br0" timeOffset="2553.934">1071 709,'1'-1,"31"-13,-2-2,0-1,0-2,-2-1,0-1,5-7,25-51,18-73,-75 150,6-60,-9 62,0 0,0 0,0 0,1 1,-1-1,0 0,0 1,0-1,0 1,0-1,1 1,-1 0,0 0,0 0,1 0,-1 0,1 0,-1 1,1-1,-1 0,1 1,0-1,0 1,0-1,0 1,0 0,0-1,0 1,0 0,1 0,-1 0,-7 11,0 1,1 0,1 0,0 0,1 0,1 1,0 0,1 0,0 0,1 1,1-1,1 0,0 1,2 9,-1-19,0-1,0 1,1 0,0-1,0 1,0-1,1 0,0 0,0 0,0 0,1 0,-1-1,1 1,0-1,0 0,1 0,-1-1,1 1,0-1,0 0,0 0,0-1,1 0,-1 1,1-2,-1 1,1-1,0 0,0 0,-1 0,1-1,0 0,0 0,0 0,-1-1,1 0,0 0,0-1,-1 1,1-1,-1 0,0-1,1 1,-1-1,0 0,0 0,-1-1,1 0,-1 1,0-2,0 1,2-3,5-3,-2-1,0 0,0 0,-1-1,0 0,-1-1,-1 0,0 0,0 0,-1-1,-1 1,2-13,-6 27,-1-1,1 1,0-1,-1 1,1-1,0 0,-1 1,1-1,-1 0,1 1,-1-1,1 0,-1 1,1-1,-1 0,1 0,-1 0,1 0,-1 1,1-1,-1 0,1 0,-1 0,1 0,-1 0,1 0,-1 0,0-1,1 1,-1 0,1 0,-1 0,1 0,-1-1,1 1,-1 0,1-1,0 1,-1 0,1-1,-1 1,1 0,0-1,-1 1,1-1,0 1,-1-1,1 1,0-1,0 1,-1-1,1 1,0-1,0 1,0-1,0 1,0-1,0 1,0-1,0 1,0-1,0 1,0-1,0 0,0 1,0-1,0 1,1-1,-1 1,0-1,-27 32,25-27,0 0,0 0,1 0,0 0,0 1,0-1,0 0,1 0,-1 1,1-1,0 0,1 1,-1-1,1 0,0 1,0-1,0 0,0 0,1 0,0 0,-1 0,2 0,-1 0,0-1,1 1,-1-1,1 0,0 1,0-1,1-1,-1 1,1 0,-1-1,1 0,0 1,0-2,0 1,0 0,0-1,0 0,0 0,0 0,1 0,-1-1,0 1,1-1,-1 0,0 0,1-1,-1 0,1 0,10-3,0-1,0 0,0-1,0-1,-1-1,0 0,-1 0,0-1,0-1,-1 0,0-1,-1-1,0 0,-1 0,0-1,-1 0,7-13,-10 20,-1-1,0 1,0-1,-1 0,0-1,0 1,0-1,-1 1,0-1,-1 0,0 0,0-1,-1 1,0 0,0 0,-1-1,0 1,-1-8,1 14,-1 0,0 0,1 1,-1-1,0 0,0 1,0-1,0 1,0-1,0 1,0 0,-1-1,1 1,0 0,-1 0,1 0,-1 0,1 0,-1 0,0 0,1 0,-1 1,0-1,1 1,-1-1,0 1,0 0,0 0,1-1,-1 1,0 0,0 1,0-1,1 0,-1 1,0-1,0 1,1-1,-1 1,0 0,0 0,-59 48,53-35,1 0,1 0,0 1,1 0,0 0,2 0,-1 0,2 1,0-1,1 1,1 0,0-1,1 1,1 1,-1-9,2 1,-1 0,1-1,0 0,1 0,0 0,0 0,1 0,0-1,0 0,1 0,-1 0,2-1,-1 1,1-2,0 1,0-1,0 0,1 0,0-1,0 0,0-1,8 3,9 2</inkml:trace>
  <inkml:trace contextRef="#ctx0" brushRef="#br0" timeOffset="3175.234">2312 568,'-13'0,"0"1,-1 0,1 1,0 0,-1 1,1 0,1 1,-1 1,0 0,-2 3,14-8,0 0,0 0,0 0,0 0,0 1,1-1,-1 0,0 1,0-1,0 0,1 1,-1-1,0 1,0-1,1 1,-1 0,0-1,1 1,-1 0,1-1,-1 1,1 0,-1 0,1-1,0 1,-1 0,1 0,0 0,0 0,-1-1,1 1,0 0,0 0,0 0,0 0,0 0,0 0,0-1,0 1,1 0,-1 0,0 0,1 0,-1 0,0-1,1 1,-1 0,1 0,-1-1,1 1,-1 0,1-1,0 1,-1 0,1-1,49 23,-36-18,-10-4,-1 0,1 0,-1 1,0-1,1 1,-1 0,0 0,0 0,0 1,0-1,-1 1,1-1,-1 1,1 0,-1 0,0 0,0 0,0 1,-1-1,1 0,-1 1,0-1,0 1,0 0,0-1,0 1,-1 0,0-1,0 1,0 0,0 0,0-1,-1 1,0 0,1-1,-2 1,1-1,0 1,-1-1,1 1,-1-1,0 0,0 0,0 0,-1 0,1 0,-1 0,1-1,-3 2,-9 7,0 0,-1-1,0 0,0-1,-1-1,0 0,-1-2,0 0,-12 3,8-6</inkml:trace>
  <inkml:trace contextRef="#ctx0" brushRef="#br0" timeOffset="3741.515">2482 737,'1'22,"-2"1,0-1,-2 0,0 1,-1-1,-1 0,-2-1,0 1,-1-1,-3 3,-32 12,42-36,0 1,0-1,0 1,0-1,0 0,0 1,0-1,0 0,0 0,0 0,0 0,0 0,0 0,0 0,0 0,0 0,-1-1,1 1,0 0,0-1,0 1,0-1,0 1,1-1,-1 1,0-1,0 0,0 1,0-1,1 0,-1 0,0 1,0-1,1 0,-1 0,1 0,-1 0,1 0,-1 0,1 0,0 0,-1 0,1 0,0 0,0 0,0 0,0-1,0 1,1-15,0 0,2 0,-1 1,2-1,0 1,1 0,1 0,0 0,1 1,0 0,1 0,1 1,0 0,1 0,0 1,4-1,-4-1,6-6,2 1,0 1,1 0,0 2,2 0,0 1,18-10,-37 23,1 0,-1 0,1 0,-1 0,1 0,-1 1,1-1,0 1,0 0,0-1,0 1,0 1,0-1,0 0,0 1,0-1,0 1,1 0,-1 0,0 0,0 1,0-1,0 1,0 0,0-1,0 1,0 1,0-1,0 0,0 1,-1-1,1 1,-1 0,1 0,-1 0,1 0,-1 1,0-1,0 0,0 1,-1 0,1-1,0 1,-1 0,0 0,0 0,0 0,1 2,-2 3,-1-1,1 1,-1-1,-1 0,1 0,-1 1,-1-1,1 0,-1-1,0 1,-1 0,0-1,0 0,0 0,0 0,-1 0,0-1,-1 0,1 0,-1 0,0-1,0 1,0-1,-1-1,1 1,-1-1,0-1,0 1,0-1,0 0,0-1,-1 1,1-1,0-1,-3 0,-28-14,26 2</inkml:trace>
  <inkml:trace contextRef="#ctx0" brushRef="#br0" timeOffset="4002.104">2933 709,'-4'9,"-3"4</inkml:trace>
  <inkml:trace contextRef="#ctx0" brushRef="#br0" timeOffset="4248.254">2877 370,'0'0</inkml:trace>
  <inkml:trace contextRef="#ctx0" brushRef="#br0" timeOffset="4601.316">3216 511,'-5'7,"-4"5,0 0,1 0,0 1,1 0,0 0,1 1,0 0,1 0,1 0,0 1,1-1,1 1,0 6,2-18,1 0,0 0,0 0,0 0,0 0,0 0,0-1,1 1,-1 0,1-1,0 1,0-1,0 1,0-1,0 0,0 0,1 0,-1 0,1 0,0-1,-1 1,1-1,0 0,0 0,0 0,0 0,0 0,0 0,0-1,0 0,0 1,0-1,3 0,103-19,-99 14,-1-2,0 1,0-1,-1 0,0-1,0 1,-1-2,0 1,0-1,-1 0,0-1,0 1,-1-1,-1 0,0 0,0-1,-1 1,0-1,-1 0,0 0,0 0,-2 0,1 0,-1 0,-2-11,-20-140,20 154,-1 0,0 0,0 0,0 1,-1-1,0 1,-1 0,0 0,0 0,0 1,-1 0,0 0,0 0,0 1,-1 0,0 0,0 1,-4-2,9 5,-1 0,1 0,0 1,-1-1,1 1,-1 0,1 0,-1 0,1 0,-1 0,1 1,-1-1,1 1,-1-1,1 1,0 0,-1 0,1 0,0 0,0 0,0 1,0-1,0 1,0-1,0 1,0 0,1 0,-1 0,1 0,-1 0,1 0,0 0,-1 0,1 1,-31 83,30-75,0 1,1-1,1 1,0 0,0 0,1-1,1 1,0 0,0-1,1 0,1 1,0-1,0 0,1-1,0 1,1-1,1 0,-1-1,1 1,1-1,0-1,0 1,1-1,0-1,0 0,5 3,101 45,-97-50</inkml:trace>
  <inkml:trace contextRef="#ctx0" brushRef="#br0" timeOffset="4924.349">3695 737,'6'-7,"4"-4,0 0,0 0,-1-1,-1 0,0 0,0-1,-1 0,-1-1,0 1,-1-1,-1 0,4-15,-8 28,0-1,0 0,0 1,0-1,0 0,0 1,-1-1,1 0,0 1,-1-1,1 1,-1-1,0 1,1-1,-1 1,0-1,0 1,0-1,0 1,0 0,0 0,-1 0,1-1,0 1,0 0,-1 1,1-1,-1 0,1 0,-1 0,1 1,-1-1,0 1,1 0,-1-1,1 1,-1 0,0 0,1 0,-1 0,0 0,1 0,-1 0,0 1,-1-1,-69 30,66-26,0 1,0 0,0 1,1-1,0 1,1 0,-1 0,1 0,0 1,0 0,1-1,0 1,0 0,1 1,0-1,0 0,1 1,0-1,0 1,0 0,1-1,1 1,-1-1,1 1,0-1,1 1,1 5,-1-9,0 0,0-1,0 1,1-1,-1 1,1-1,-1 0,1 0,0 0,1 0,-1-1,0 1,1-1,-1 0,1 0,4 2,13 4</inkml:trace>
  <inkml:trace contextRef="#ctx0" brushRef="#br0" timeOffset="5531.252">3978 878,'-17'-39,"13"28,1 0,0 0,1-1,0 1,1-1,1 1,-1-1,2 1,0-1,0 1,1-1,0 1,1 0,0 0,1 0,0 0,1 0,0 1,1 0,0 0,0 0,1 1,1 0,-1 1,4-3,-5 7,0 1,0 0,0 0,1 1,-1 0,1 0,0 0,-1 1,1 0,0 0,0 1,0 0,0 0,0 0,-1 1,1 0,0 0,0 1,-1 0,1 0,-1 1,0 0,2 0,5 10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39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111 227,'5'0,"6"-5,6-1,5-1,4 2,2 2,1 1,0 0,0 2,1 0,-1 0,-1 0,-9 1,-8 4,-6 1</inkml:trace>
  <inkml:trace contextRef="#ctx0" brushRef="#br0" timeOffset="346.383">54 424,'24'0,"13"0,5 0,0 5,-3 1,-2 0,-4-1,-6-2</inkml:trace>
  <inkml:trace contextRef="#ctx0" brushRef="#br0" timeOffset="1146.67">252 1,'2'4,"0"1,0-1,0 0,1 0,0 0,0 0,0 0,0-1,1 1,-1-1,1 0,0 0,0 0,0-1,0 1,3 0,-5-1,210 139,-165-76,-48-62,-1-1,1 1,0 0,-1 0,1-1,-1 1,0-1,0 1,0-1,0 0,0 1,-1-1,1-1,-1 1,1 0,-1 0,0-1,-2 1,-6 7,-109 136,-20-1,100-98,27-25</inkml:trace>
  <inkml:trace contextRef="#ctx0" brushRef="#br0" timeOffset="2300.995">365 198,'-5'5,"-6"2,-7-1,-4-1,-3-2,-3 0,-1-2,-1-1,1 0,0 0,0 0,0-1,0 1,1 0,5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7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31,'29'0,"14"0,5 0,-2 0,-3 0,-4 0,-4 0,-8-5,-4-2,-1 1,1 1,1 1,1 2,1 1,-3 1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7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52,'38'0,"18"0,4 0,-3 0,-7 0,-7 0,-6-4,-4-3,-4 1,-1 1,-1-3,0-1,0 2,-5 2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3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0 525,'17'-21,"-1"1,-1-2,-1 0,0 0,9-24,-15 30,1-1,0-1,0 0,-2-1,0 0,-1 0,-1 0,-1-1,-1 1,0-1,-1-10,-3 30,1-1,-1 0,0 1,1-1,-1 1,0 0,0-1,1 1,-1-1,0 1,0 0,1 0,-1-1,0 1,0 0,0 0,1 0,-1 0,0 0,0 0,0 0,0 0,1 0,-1 1,0-1,0 0,0 0,1 1,-1-1,0 0,0 1,1-1,-1 1,0-1,1 1,-1 0,1-1,-1 1,1-1,-1 1,1 0,-1-1,1 1,-1 0,1 0,0-1,0 1,-1 0,1 0,0 0,0-1,0 1,0 0,0 0,0 0,0 0,0-1,0 1,0 0,-9 19,0 0,1 0,1 1,1-1,1 1,0 1,2-1,0 2,2-14,1 0,0 0,0 0,0 0,1 0,1 0,-1 0,1 0,1 0,0-1,0 1,1-1,0 0,0 0,1 0,0 0,0-1,1 0,0 0,2 2,-5-6,0-1,1 0,-1 0,0 0,0-1,1 1,-1-1,1 1,0-1,-1 0,1-1,0 1,-1-1,1 1,0-1,0 0,0-1,-1 1,1 0,0-1,-1 0,1 0,0 0,-1-1,1 1,-1-1,0 0,1 0,-1 0,0 0,0 0,0-1,-1 1,1-1,-1 0,1 0,-1 0,0 0,0 0,0 0,0-3,15-14,-2-2,-1 0,-1 0,-1-2,0 1,-2-1,-1-1,2-11,-13 20,-12 51,12 88,3-120,-1 1,1 0,0-1,0 1,0-1,0 0,0 1,1-1,0 0,-1 0,1 0,0 0,1 0,-1 0,0 0,1-1,0 1,-1-1,1 0,0 0,0 0,0 0,1-1,-1 1,0-1,1 1,-1-1,1 0,-1-1,1 1,-1-1,3 1,3-2,0-1,-1 0,0-1,1 0,-1 0,0 0,0-1,-1 0,1-1,-1 0,0 0,0-1,-1 1,1-1,-1-1,-1 1,1-1,0-2,30-27,-17 18,0 0,-1-1,-1-1,-1-1,-1 0,-1-1,0 0,-2-1,-1-1,-1 0,0 0,2-17,-11 39,0 1,0-1,0 0,0 0,0 0,-1 1,1-1,-1 0,0 0,1 0,-1 0,0 0,0 0,0 0,0 0,-1 0,1 0,0 0,-1 0,1 0,-1 1,0-1,0 0,0 0,0 0,0 1,0-1,0 1,0-1,-1 1,1-1,0 1,-1 0,0-1,1 1,-1 0,0 0,1 0,-1 0,0 1,0-1,0 0,0 1,1 0,-1-1,0 1,0 0,0 0,0 0,0 0,0 0,0 0,0 1,0-1,-1 1,-9 6,-1 2,1-1,1 2,0-1,0 1,1 1,0 0,1 1,0 0,1 0,0 1,1 0,1 0,0 0,0 1,2 0,0 0,0 1,0 5,4-10,1 0,0 0,0 0,1 0,0 0,0 0,1 0,1-1,0 0,0 1,1-1,0-1,0 1,1-1,0 0,0 0,1-1,0 1,1-2,0 1,0-1,0 0,0-1,1 1,0-2,0 1,1-2,2 2,13 8</inkml:trace>
  <inkml:trace contextRef="#ctx0" brushRef="#br0" timeOffset="741.814">1158 383,'-165'48,"164"-48,0 0,0 0,-1 0,1 0,0 1,0-1,0 0,0 1,0-1,0 1,-1-1,1 1,0 0,1-1,-1 1,0 0,0 0,0 0,0 0,1-1,-1 1,0 0,1 0,-1 1,0-1,1 0,0 0,-1 0,1 0,0 0,-1 0,1 1,0-1,0 0,0 0,0 0,0 1,0-1,0 0,1 0,-1 0,0 0,1 1,-1-1,1 0,-1 0,1 0,-1 0,1 0,0 0,0 0,-1 0,1 0,0-1,0 1,0 0,0 0,0-1,0 1,0-1,0 1,1 0,21 9,64 39,-85-47,0 0,0 0,0 1,0-1,0 1,0 0,-1-1,1 1,-1 0,0 0,0 0,0 0,0 0,0 0,-1 0,1 1,-1-1,0 0,0 0,0 0,0 0,-1 1,1-1,-1 0,0 0,0 0,0 0,0 0,-1 0,1 0,-6 6,0 0,0 0,-1-1,0 0,0-1,-1 1,0-2,0 1,-1-1,1 0,-1-1,-1-1,1 1,-1-1,1-1,-1 0,0-1,0 0,-1-1,-5 1,14-1,1-1,-1 1,0 0,0-1,0 0,0 0,0 0,0 0,0 0,0 0,0-1,0 1,0-1,0 0,0 0,0 0,1 0,-1-1,0 1,1-1,-1 0,1 1,0-1,-1 0,1-1,0 1,0 0,0 0,0-2,-5-14</inkml:trace>
  <inkml:trace contextRef="#ctx0" brushRef="#br0" timeOffset="1353.957">1299 609,'-67'263,"67"-262,0 0,1 0,-1 0,0 0,0 0,0 0,0 0,0 0,0 0,0 0,0 0,0 0,-1 0,1 0,0 0,-1 0,1 0,0 0,-1-1,1 1,-1 0,0 0,1 0,-1-1,0 1,1 0,-1 0,0-1,0 1,0-1,1 1,-1-1,0 1,0-1,0 1,0-1,0 0,0 0,0 1,0-1,0 0,0 0,0 0,0 0,0 0,0 0,0-1,0 1,0 0,0 0,0-1,0 1,0 0,0-1,1 1,-1-1,0 1,0-1,0 0,1 1,-1-1,0 0,1 1,-1-1,0 0,0-9,1-1,1 1,-1 0,2 0,-1 0,1 0,1 0,0 0,0 1,1-1,0 1,0 0,1 0,3-2,-5 4,20-30,1 1,2 2,1 0,2 2,1 1,1 2,15-10,3 7,-48 32,0-1,0 1,0 0,1 0,-1-1,0 1,0 0,0 0,1 0,-1 1,0-1,0 0,0 0,1 0,-1 1,0-1,0 1,0-1,0 1,0-1,0 1,0 0,0-1,0 1,0 0,0 0,0 0,0 0,-1 0,1 0,0 0,-1 0,1 0,-1 0,1 0,-1 0,1 0,-1 1,0-1,0 0,0 0,1 0,-1 1,0-1,0 0,0 12,0-1,-1 1,-1-1,1 0,-2 0,0 0,0 0,-1 0,-1-1,-5 12,8-18,-1 1,0-1,0 1,0-1,0 0,-1 0,0 0,0-1,0 1,-1-1,1 0,-1 0,0-1,0 0,0 1,-1-2,1 1,-1 0,0-1,1 0,-1-1,0 1,0-1,0 0,0-1,0 1,-7-1,11 0,0 1,0 0,0-1,0 1,0-1,0 0,0 0,0 0,-1 0,1 0,0 0,0-1,0 1,0-1,0 1,0-1,0 0,0 0,0 0,0 0,0 0,0 0,1 0,-1-1,0 1,1 0,-1-1,1 0,0 1,-1-1,1 0,0 0,0 0,0 0,0 0,0 0,6-10</inkml:trace>
  <inkml:trace contextRef="#ctx0" brushRef="#br0" timeOffset="1603.166">1694 580,'5'19,"1"2,0-3</inkml:trace>
  <inkml:trace contextRef="#ctx0" brushRef="#br0" timeOffset="1769.378">1694 270</inkml:trace>
  <inkml:trace contextRef="#ctx0" brushRef="#br0" timeOffset="2232.817">1920 468,'-1'1,"-7"8,0-1,1 1,0 0,1 1,-1-1,2 1,0 1,0-1,0 1,2 0,-1 0,1 0,1 0,-1 8,4-17,-1 0,1 0,-1 1,1-1,0 0,0 0,0 0,1 0,-1 0,0 0,1 0,-1-1,1 1,-1 0,1-1,0 0,0 1,0-1,0 0,0 0,0 0,0 0,0 0,0 0,0 0,1-1,-1 1,0-1,0 0,1 0,0 0,74-1,-65 0,-1-1,1 0,-1-1,0 0,0-1,0 0,-1-1,1 0,-1 0,0-1,-1-1,1 0,-1 0,-1-1,1 0,-1 0,-1-1,0 0,0 0,0-1,-1 0,1-3,1-4,0 0,-1-1,-1 0,0-1,-2 1,0-1,-1 0,-1 0,-1 0,0 0,-1 0,-3-16,3 30,-1 1,0-1,1 1,-2-1,1 1,0-1,-1 1,0 0,0 0,0-1,0 2,-1-1,0 0,1 0,-1 1,-1-1,1 1,0 0,-1 0,0 0,0 1,0-1,0 1,0 0,0 0,0 0,-1 1,1 0,-1-1,1 1,-1 1,1-1,-1 1,0 0,1 0,-1 0,1 1,-1-1,0 1,1 0,-1 0,1 1,0 0,-2 0,-2 1,1 1,0 0,0 0,0 0,0 1,1 0,0 0,0 1,0 0,1 0,0 0,0 0,0 1,1 0,0 0,0 0,1 1,0-1,0 1,1 0,0 0,0 0,1 0,0 0,0 0,1 0,0 0,0 0,1 0,0 0,1 0,0 0,0 0,0 0,1-1,0 1,1-1,0 0,2 3,11 7,2-1,0 0,0-2,1 0,1-2,0 0,1-1,0-1,1-2,11 4,23 10,-34-12</inkml:trace>
  <inkml:trace contextRef="#ctx0" brushRef="#br0" timeOffset="2629.267">2456 609,'17'-8,"0"-1,0-1,-1 0,0-1,-1-1,0 0,-1-1,0-1,-1 0,2-5,-14 18,1 0,-1 0,0 0,0-1,0 1,0-1,0 1,0 0,0-1,-1 0,1 1,-1-1,1 1,-1-1,1 0,-1 1,0-1,0 0,0 1,0-1,0 0,0 1,0-1,-1 0,1 1,0-1,-1 0,0 1,1-1,-1 1,0-1,0 1,0-1,0 1,0 0,0-1,0 1,0 0,0 0,-1 0,1 0,-1 0,1 0,-1 0,1 0,-1 1,1-1,-1 0,1 1,-1-1,0 1,1 0,-1 0,0 0,1-1,-1 2,0-1,0 0,1 0,-1 0,0 1,1-1,-1 1,0 0,-12 6,1 0,-1 1,2 1,-1 0,1 0,1 2,0-1,0 1,1 1,1 0,0 0,0 1,1 0,1 1,0 0,-3 11,8-23,0 1,0-1,0 1,1-1,-1 1,1 0,0 0,0-1,0 1,0 0,0 0,0 0,1 0,0 0,0 0,-1 1,2-1,-1 0,0 0,1 0,-1 0,1 0,0 0,0 0,0-1,0 1,1 0,-1 0,1-1,0 1,-1-1,1 1,0-1,0 0,1 0,-1 0,0 0,1 0,-1 0,4 1,18 3,0-3</inkml:trace>
  <inkml:trace contextRef="#ctx0" brushRef="#br0" timeOffset="2956.362">2710 778,'0'1,"0"0,1 0,-1 0,1 0,-1 0,1 0,-1-1,1 1,0 0,0-1,-1 1,1 0,0-1,0 1,0-1,-1 1,1-1,0 1,0-1,0 1,0-1,0 0,0 0,0 0,0 1,0-1,0 0,0 0,0 0,0 0,0-1,0 1,0 0,0 0,0-1,0 1,0 0,0-1,-1 1,1-1,0 1,0-1,0 0,-1 1,1-1,0 0,0 1,-1-1,1 0,-1 0,1 0,-1 1,1-1,-1 0,1 0,-1 0,0 0,1-1,29-59,-25 46,0-4,1 1,1 0,0 0,1 1,1 0,1 0,5-6,80-90,-94 111,0 0,-1 0,1 1,0-1,0 0,0 1,0-1,0 1,0-1,0 1,1 0,-1-1,1 1,-1 0,1 0,-1 0,1 0,-1 0,1 0,0 1,0-1,-1 0,1 1,0 0,0-1,0 1,0 0,-1 0,1 0,0 0,0 0,0 0,0 1,-1-1,1 0,0 1,0 0,0-1,-1 1,1 0,1 1,2 16,-2 3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57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86,'0'1,"0"0,0-1,0 1,0 0,1 0,-1 0,0 0,0-1,1 1,-1 0,0 0,1 0,-1-1,1 1,-1 0,1-1,-1 1,1 0,-1-1,1 1,0-1,-1 1,1-1,0 1,0-1,-1 1,1-1,0 0,0 1,0-1,-1 0,1 0,0 0,0 0,0 1,0-1,0 0,-1-1,1 1,0 0,0 0,0 0,0 0,-1-1,1 1,0 0,0-1,0 1,-1 0,1-1,0 1,-1-1,1 0,0 1,-1-1,1 1,-1-1,1 0,-1 1,1-1,-1 0,1 0,-77 164,72-155,-27 78,30-83,1-1,0 0,-1 1,1-1,0 0,0 1,0-1,1 0,-1 1,1-1,-1 0,1 1,0-1,0 0,-1 0,2 0,-1 0,0 0,0 0,1 0,-1 0,1 0,-1-1,1 1,0-1,0 1,0-1,0 0,0 1,0-1,0 0,0 0,0 0,0-1,1 1,0 0,8 0,1-1,-1 0,0 0,0-1,0-1,0 0,0 0,0-1,0-1,0 0,-1 0,5-3,10-3,84-32,-90 32</inkml:trace>
  <inkml:trace contextRef="#ctx0" brushRef="#br0" timeOffset="319.953">555 1,'-13'14,"0"2,2 0,0 1,0 0,2 0,0 1,1 0,1 1,0 0,2 0,0 0,1 1,0 6,-4 117,-26 53,5-71,25-103,0-1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5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1 491,'1'2,"1"0,-1-1,1 1,0 0,0 0,-1-1,1 1,0-1,0 0,1 1,-1-1,0 0,0 0,0-1,1 1,-1 0,1-1,-1 1,0-1,1 0,-1 0,1 0,-1 0,0 0,1 0,11-3,-1 0,1-1,-1 0,0-1,0-1,0 0,-1 0,0-1,0-1,-1 0,0-1,0 0,-1-1,0 0,-1 0,6-9,3-2,-2-1,0 0,-1-1,-2-1,0 0,-2-1,4-11,-10-3,-5 39,0-1,-1 0,1 1,0-1,-1 0,1 1,-1-1,1 1,-1-1,1 1,-1-1,1 1,-1-1,0 1,1 0,-1-1,1 1,-1 0,0 0,1-1,-1 1,0 0,0 0,1 0,-1 0,0 0,1 0,-1 0,0 0,0 0,1 0,-1 0,0 0,1 0,-1 1,0-1,1 0,-1 1,0-1,1 0,-1 1,1-1,-1 1,0-1,1 1,-1-1,1 1,0-1,-1 1,1-1,-1 1,1 0,-10 8,1 0,0 0,0 0,1 2,0-1,1 1,0 0,0 0,2 1,-4 8,6-13,0 1,1-1,0 1,0 0,0 0,1 0,1 0,-1 0,1 0,0 0,1 0,0 0,0 0,1 0,0-1,1 1,-1 0,1-1,1 0,-1 0,1 0,1 0,-1 0,1-1,0 0,1 0,-1 0,1-1,0 1,1-2,-1 1,1-1,2 1,1-3,1-1,0 0,-1-1,1 0,0-1,0 0,-1-1,1 0,-1 0,1-1,-1-1,0 0,0 0,-1-1,1 0,-1 0,0-1,0-1,-1 1,8-9,-14 14,17-13,-1 0,0-1,-2 0,0-2,0 0,-2 0,0-2,-1 0,-1 0,9-20,-19 37,-1-1,1 1,-1 0,0-1,1 1,-1 0,0-1,-1 0,1 1,0-1,-1 1,1-1,-1 0,0 0,0 1,0-1,0 0,-1 1,1-1,-1 0,1 1,-1-1,0 1,0-1,0 1,0-1,-1 1,1 0,-1-1,1 1,-1 0,0 0,0 0,0 0,0 1,0-1,0 0,0 1,-1 0,1-1,0 1,-1 0,1 0,-1 0,0 1,1-1,-1 0,0 1,1 0,-2 0,-3 3,0 1,0 0,1 0,-1 1,1-1,0 2,0-1,1 1,0-1,0 1,0 1,0-1,1 1,0 0,1 0,0 0,0 0,0 1,1-1,0 1,0-1,1 1,0 0,0 0,1 0,0 0,1 7,1-6,1 0,0 0,0 0,1-1,0 1,0-1,1 0,0 0,0 0,1-1,0 0,0 0,1 0,0-1,0 0,1 0,-1-1,1 0,0 0,1-1,-1 0,1-1,0 1,0-2,0 1,0-1,0-1,1 0,-1 0,0-1,1 0,-1 0,0-1,1 0,-1-1,0 0,2-1,6-7,0 0,0-1,-1-1,-1-1,0 0,-1-1,0 0,10-15,-21 26,9-11,-1 0,0 0,0-1,-2-1,1 0,-2 0,-1 0,0-1,-1 0,0-1,-2 1,0-1,-1 0,0 0,-2 0,0-6,0 22,-1 0,0-1,1 1,-1 0,0 0,0 0,0-1,0 1,0 0,-1 0,1 0,-1 0,1-1,-1 1,0 0,0 0,0 0,0 0,0 1,0-1,0 0,-1 0,1 1,-1-1,1 0,-1 1,0 0,0-1,1 1,-1 0,0 0,0 0,0 0,0 0,0 1,0-1,-1 1,1-1,0 1,0 0,0-1,-1 1,1 0,0 1,0-1,0 0,0 1,-1-1,-6 10,2 0,0 0,0 1,1 0,0 0,0 0,2 1,-1 0,2 0,-1 0,2 0,0 1,-1 10,2-17,-2 12,1 0,0-1,1 1,2 0,-1 0,2 0,1-1,0 1,1-1,0 0,2 0,0 0,1-1,1 1,0-2,2 2,62 92,-58-101,-3-6</inkml:trace>
  <inkml:trace contextRef="#ctx0" brushRef="#br0" timeOffset="1253.974">1496 349,'-260'358,"261"-358,-1 0,0 0,0 1,1-1,-1 0,0 0,0 0,1 0,-1 1,0-1,0 0,0 0,0 0,1 1,-1-1,0 0,0 0,0 1,0-1,0 0,0 1,1-1,-1 0,0 0,0 1,0-1,0 0,26-22,199-243,-181 208,-3 93,11 88,-37-38,-15-84,-1-1,0 1,0 0,0 0,0 0,0-1,0 1,0 0,-1-1,1 1,-1-1,1 0,-1 1,1-1,-1 0,0 0,1 0,-1 0,0 0,0 0,0-1,0 1,0-1,0 1,0-1,0 0,0 0,0 0,0 0,0 0,0 0,0 0,0-1,0 1,0-1,0 1,0-1,1 0,-1 0,0 0,0 0,1 0,-1 0,0 0,1 0,-1-1,1 1,0-1,-1 1,1-2,-69-43,55 39,0 1,0 1,0 0,-1 2,0-1,0 2,-13-1,6 2</inkml:trace>
  <inkml:trace contextRef="#ctx0" brushRef="#br0" timeOffset="2268.152">227 772,'138'26,"321"-23,-345-2,12 0,-1-4,107-18,-114 0,-34 5,1 3,1 4,46 3,-79 12,-53 1,-5-1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1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8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7967.625">3782 4961,'-11'138,"4"-108,-1 0,-1-1,-2 0,0-1,-2 0,-13 19,24-43,-22 37,-1-1,-2-2,-2-1,-30 31,41-52,0-1,-1-1,-1 0,0-2,-1 0,-1-1,1-2,-2 0,1-1,-1-1,0-1,-1-1,-5-1,24-3,0 0,-1 0,1-1,-1 0,1 0,-1 0,1-1,-1 0,1 0,-1 0,1-1,0 1,0-1,-5-3,36-7,-23 12,1 0,0 0,-1 0,1 0,0-1,-1 0,1 0,-1 0,1 0,-1 0,1-1,-1 0,0 1,0-1,0 0,0-1,0 1,0-1,0 1,-1-1,0 0,1 0,-1 0,0 0,0 0,-1 0,1 0,-1-1,1-1,47-174,-50 179,1-1,0 0,0 0,0 1,0-1,0 0,0 1,0-1,1 0,-1 1,0-1,0 0,0 1,1-1,-1 0,0 1,1-1,-1 1,1-1,-1 0,1 1,-1-1,1 1,-1 0,1-1,-1 1,1-1,-1 1,1 0,0-1,-1 1,1 0,0 0,-1-1,1 1,0 0,-1 0,1 0,0 0,-1 0,1 0,0 0,0 0,-1 0,1 0,0 1,-1-1,1 0,0 0,-1 1,1-1,-1 0,1 1,0-1,-1 0,27 35,-21-26,120 174,-44-84,-81-99,0 1,-1 0,1-1,0 1,-1 0,1 0,-1 0,1 0,-1 0,1 0,-1 0,0 0,0-1,1 1,-1 0,0 0,0 0,0 0,0 0,0 0,0 0,0 0,0 0,-1 0,1 0,0 0,-1 0,1 0,0 0,-1 0,1 0,-1 0,0 0,1-1,-1 1,1 0,-1 0,0-1,0 1,0 0,1-1,-1 1,0-1,0 1,0-1,0 0,0 1,0-1,0 0,0 0,0 1,0-1,0 0,-1 0,-57-2,-181-63,236 64,-1-1,1 1,-1 0,0 0,0 0,1 1,-1-1,0 1,0 0,0 1,1-1,-1 1,0 0,0 0,-3 2,-10 7</inkml:trace>
  <inkml:trace contextRef="#ctx0" brushRef="#br0" timeOffset="89115.362">3726 6033,'161'-341,"-130"261,-52 105,15-10,1 0,0 0,0 1,2 0,0-1,1 1,0 0,1 0,2 13,-1-24,0 0,1 0,0 0,0 0,1 0,0 0,-1 0,2 0,-1-1,0 1,1-1,0 0,0 1,0-1,0-1,1 1,0 0,0-1,0 0,0 0,0 0,0 0,1-1,0 1,-1-1,1 0,0-1,0 1,0-1,0 0,0 0,0-1,0 0,0 1,0-2,1 1,-1 0,0-1,0 0,0 0,0-1,0 0,-1 1,2-2,7-6,0 0,0-1,-1 0,0-1,-1-1,0 0,-1 0,0-1,-1-1,0 1,-1-1,-1-1,0 0,-1 0,-1 0,0 0,-1-1,-1 0,0 0,-1 0,-1 0,0 0,-2 0,0-12,1 27,0 0,1 0,-1 0,0 0,1 1,-1-1,0 0,0 0,0 0,1 0,-1 0,0 0,0 0,-1 1,1-1,0 0,0 0,0 0,0 0,-1 0,1 0,0 1,-1-1,1 0,-1 0,1 0,-1 1,1-1,-1 0,0 1,1-1,-1 1,0-1,0 0,1 1,-1 0,0-1,0 1,1-1,-1 1,0 0,0 0,0-1,0 1,0 0,0 0,0 0,1 0,-1 0,0 0,0 0,0 0,0 0,0 1,0-1,0 0,1 1,-1-1,0 0,0 1,0-1,1 1,-1-1,0 1,1 0,-1-1,0 1,1 0,-6 7,0 0,1 0,0 1,1 0,-1 0,2 0,0 1,0-1,0 1,1-1,1 1,0 0,0 0,1 0,0 0,0 0,1 0,1-1,0 1,0 0,1-1,0 1,0-1,1 0,2 4,-1-8,0 1,0-1,1 0,-1 0,1-1,0 0,0 0,1 0,-1-1,1 0,0 0,0 0,0-1,0 0,0-1,0 1,1-1,-1-1,0 1,1-1,-1-1,0 1,0-1,1-1,-1 1,0-1,0 0,0-1,0 0,-1 0,1 0,-1-1,0 0,0 0,0-1,4-3,4-6,0 0,-2-1,0-1,-1 0,0 0,-1-1,-1 0,-1-1,0 0,-1 0,-1 0,-1-1,-1 0,2-15,-5 30,0-1,0 1,0 0,0-1,-1 1,0-1,0 1,0-1,-1 1,1-1,-1 1,0-1,0 1,-1 0,1-1,-1 1,0 0,0 0,0 0,-1 0,0 1,1-1,-1 1,0-1,-1 1,1 0,0 0,-4-1,3 5,0-1,0 1,0 1,0-1,1 1,-1-1,0 1,1 0,-1 0,1 1,-1-1,1 1,0-1,0 1,0 0,1 1,-1-1,1 0,0 1,-1-1,1 1,1-1,-1 1,1 0,-1 0,1 0,0 0,1 0,-1 0,-4 11,1 1,1-1,0 1,1-1,1 1,1 0,0-1,0 1,2 0,0-1,1 1,0-1,2 0,-1 0,2 0,0 0,4 4,-4-11,1 0,0-1,1 0,0 0,0-1,1 0,-1 0,1-1,0 0,1-1,6 3,7 2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98501.561">2681 8996,'-3'-6,"-1"-1,0 1,0 0,0 1,-1-1,0 1,0-1,0 2,-1-1,1 1,-1-1,-1 1,1 1,0-1,-1 1,0 1,1-1,-1 1,0 0,0 0,-1 1,1 0,0 1,0-1,-1 1,1 1,0-1,0 1,0 0,0 1,0 0,0 0,0 1,0-1,0 1,-3 3,2 2,0 0,1 1,1 0,-1 0,1 0,1 1,0-1,0 1,1 1,0-1,1 1,0-1,0 1,1 0,1 0,0 0,1 0,0 0,0 0,1 0,1 0,-1 0,2 0,1 3,-2-10,0 0,0 1,1-2,0 1,0 0,0 0,0-1,0 0,1 0,0 0,-1 0,1 0,0-1,0 1,1-1,-1 0,0 0,1-1,-1 0,1 1,-1-1,1-1,0 1,-1-1,1 0,0 0,0 0,-1 0,1-1,0 0,-1 0,1 0,-1-1,1 1,-1-1,0 0,0-1,0 1,0-1,0 1,0-1,-1 0,2-2,15-15,-2-1,0-1,-1-1,-1 0,-1-2,-1 1,-2-2,0 0,-2 0,-1-1,4-18,-8 32,-4 13,1 1,-1 0,1 0,-1 0,0 0,1 0,-1 0,0 1,0-1,0 0,0 1,0-1,0 0,0 1,0-1,0 1,-1 0,1-1,-1 1,1 0,-1-1,0 1,0 0,1-1,-1 1,0 1,0-3,1 10,2 1,0-1,0 1,1-1,0 0,0-1,1 1,1-1,0 0,0 0,0 0,1-1,1 0,-1-1,1 1,0-1,1-1,0 0,0 0,0-1,1 0,0 0,0-1,0 0,2-1,-2 0,0-1,0-1,1 0,-1 0,0-1,1 0,-1-1,0 0,1 0,-1-2,7-1,2-3</inkml:trace>
  <inkml:trace contextRef="#ctx0" brushRef="#br0" timeOffset="141033.308">480 558,'-4'-2,"16"21,4 23,-2 1,-2 0,-3 1,3 24,-8-48,0 1,0 1,-2 0,0 0,-1 0,-2 0,0 0,-1 0,-2 3,-13 13,5-25</inkml:trace>
  <inkml:trace contextRef="#ctx0" brushRef="#br0" timeOffset="141762.688">396 614,'15'-30,"1"0,2 1,1 1,1 1,2 1,0 0,2 2,1 1,0 0,12-6,-34 28,-1-1,1 1,0 0,-1 0,1 0,0 0,-1 0,1 0,0 1,0-1,0 1,0 0,0 0,0 0,-1 0,1 1,0-1,0 1,0-1,0 1,-1 0,1 0,0 0,-1 1,1-1,-1 1,1-1,-1 1,0 0,0 0,1 0,-2 0,1 0,0 0,0 1,-1-1,1 1,-1-1,1 1,-1 1,42 116,-42-116,0 0,0 1,0-1,-1 0,1 1,-1-1,0 0,0 0,-1 1,1-1,-1 0,0 1,0-1,0 0,-1 0,1 0,-1 0,0 0,0-1,-1 1,1 0,-1-1,1 0,-1 1,0-1,-1 0,1-1,0 1,-1 0,0-1,1 0,-1 0,0 0,0 0,0-1,0 0,-4 1,-15 4,1-2,-1 0,0-2,0 0,0-2,-20-2,22 2,-3-1</inkml:trace>
  <inkml:trace contextRef="#ctx0" brushRef="#br0" timeOffset="142574.357">169 473,'-54'53,"-39"30,92-82,0 0,0 0,1 0,-1 1,1-1,-1 0,1 0,-1 1,1-1,0 0,0 0,-1 1,1-1,0 0,0 1,0-1,1 0,-1 1,0-1,0 0,1 1,-1-1,1 0,-1 0,1 1,-1-1,1 0,0 0,0 0,-1 0,1 0,0 0,0 0,0 0,0 0,0 0,0-1,1 1,-1 0,0-1,0 1,0-1,1 1,60 15,-56-15,-2-2,-1 1,0 0,0 0,0 0,0 0,0 1,1-1,-1 1,0 0,0 0,0 0,0 0,-1 1,1-1,0 1,0-1,-1 1,1 0,-1 0,0 0,1 0,-1 1,0-1,0 1,-1-1,1 1,0 0,-1-1,0 1,1 0,-1 0,0 0,-1 0,1 0,0 0,-1 0,0 1,0-1,0 0,0 0,0 2,-3 3,-1 1,0-1,-1 1,0-1,0 0,0-1,-1 1,0-1,-1 0,1-1,-1 0,-1 0,1 0,-1-1,0 0,0 0,-1-1,1 0,-1-1,0 0,0 0,-8 1,-8-10,29-1</inkml:trace>
  <inkml:trace contextRef="#ctx0" brushRef="#br0" timeOffset="142997.703">931 445,'5'14,"1"10,1 6,-2 2,3-4,0-3,-5 1,-4-6</inkml:trace>
  <inkml:trace contextRef="#ctx0" brushRef="#br0" timeOffset="143242.675">847 247</inkml:trace>
  <inkml:trace contextRef="#ctx0" brushRef="#br0" timeOffset="143734.075">1157 360,'-4'13,"0"1,0-1,2 1,0-1,0 1,1 0,1 0,0 0,1-1,0 1,1 0,1-1,0 1,1-1,1 0,0 0,5 10,-8-20,1 0,0 0,0 0,0 0,0 0,0-1,0 1,1-1,-1 0,1 0,0 0,-1-1,1 1,0-1,0 0,0 0,0 0,0-1,0 1,0-1,1 0,-1 0,0 0,0-1,0 1,0-1,0 0,0-1,0 1,0 0,-1-1,1 0,1-1,10-4,-1-1,1-1,-1 0,0-1,-1 0,-1-2,8-6,-10 7,0 1,0-1,-1-1,0 0,-1 0,0-1,-1 0,-1-1,0 1,0-1,-2 0,0 0,0-1,-1 1,-1-1,-1 0,0 1,0-1,-2 0,0 0,-1 0,0 1,-1-1,0 1,-6-13,6 16,-1-1,-1 1,0 0,0 1,-1-1,0 1,-1 0,0 0,-1 1,0 0,0 1,-1-1,0 1,0 1,-1 0,0 0,-1 1,1 1,-1-1,0 2,-2-1,10 4,0 1,0-1,0 1,0 0,0 0,0 0,-1 0,1 0,0 1,0-1,0 1,0 0,0 0,0 0,0 1,0-1,1 1,-1-1,0 1,1 0,-1 0,1 0,0 0,0 0,0 1,0-1,0 1,0 0,0-1,1 1,0 0,-1 0,1 0,0 0,0 0,1 0,-1 0,1 0,-1 0,1 0,0 0,0 1,0-1,1 0,-1 0,1 0,0 0,0 2,7 20,2-1,0 0,1 0,1-2,2 1,0-2,1 1,1-2,13 13,7 11,84 81,-117-122,0 0,0 0,0 0,1 0,-1 0,1-1,-1 0,1 0,0 0,0 0,0 0,0-1,0 1,0-1,1-1,-1 1,0 0,1-1,-1 0,0 0,1 0,-1 0,0-1,0 0,3-1,7-7</inkml:trace>
  <inkml:trace contextRef="#ctx0" brushRef="#br0" timeOffset="144195.618">1891 587,'14'-9,"-1"0,-1-1,1 0,-1-1,-1 0,0-1,-1 0,0 0,-1-1,0-1,-1 0,-1 0,0 0,0-1,-2 0,0 0,0-2,-5 13,0 0,0 0,0 0,0-1,0 1,-1 0,0 1,0-1,0 0,0 0,-1 0,0 1,1-1,-1 0,-1 1,1 0,0-1,-1 1,1 0,-1 0,0 1,0-1,0 0,-1 1,1 0,-1 0,1 0,-1 0,0 1,1-1,-1 1,0 0,0 0,0 0,0 1,0-1,0 1,0 0,0 0,0 0,0 1,0-1,0 1,0 0,0 0,0 1,1-1,-2 1,-4 4,0 0,0 0,1 0,0 1,0 1,1-1,0 1,0 0,1 1,0-1,0 1,1 1,0-1,1 1,0 0,1 0,0 0,0 0,1 0,0 1,1-1,0 1,1 0,0-1,1 7,-1-11,1 1,-1-1,1 1,1-1,-1 0,1 0,0 0,1 0,-1 0,1 0,0 0,1-1,0 0,-1 0,1 0,1 0,-1 0,1-1,0 0,0 0,0 0,1 0,-1-1,1 0,0 0,-1-1,1 1,1-1,-1-1,0 1,0-1,1 0,5 0,1 0,1 0,-1-1,1 0,-1-2,1 1,-1-1,1-1,-1-1,0 0,-1 0,8-5,-1-2</inkml:trace>
  <inkml:trace contextRef="#ctx0" brushRef="#br0" timeOffset="144596.662">2229 643,'67'-197,"-63"187,2-8,0 0,2 0,0 0,1 1,1 1,0-1,1 2,1-1,0 2,1-1,4-1,-15 14,0 1,0-1,1 1,-1-1,1 1,-1 0,1 0,-1 0,1 1,0-1,-1 1,1-1,0 1,-1 0,1 0,0 0,0 0,-1 0,1 1,0-1,-1 1,1 0,-1 0,1 0,-1 0,1 0,-1 0,0 1,1-1,-1 1,0 0,0 0,0 0,0 0,0 0,-1 0,1 0,-1 0,1 1,-1-1,0 0,0 1,0 0,0-1,0 3,19 43,-10-29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309 219,'-19'-21,"16"17,1 0,-1 1,0 0,0-1,0 1,0 0,-1 0,1 1,-1-1,0 1,0 0,0 0,0 0,0 0,0 1,0-1,0 1,-1 0,1 1,-1-1,1 1,0 0,-3 0,-4 2,0 2,0-1,0 1,0 1,1 0,0 0,0 1,0 1,1-1,0 2,0-1,1 1,0 0,0 1,1 0,0 0,1 1,-1 0,5-8,-1 1,1 0,0-1,0 1,0 0,0 0,1 0,-1 0,1 1,0-1,0 0,0 1,0-1,0 0,1 1,0-1,-1 1,1-1,0 1,1-1,-1 1,1-1,0 1,-1-1,1 0,1 1,-1-1,0 0,1 0,0 0,0 0,0 0,0 0,0-1,0 1,1 0,-1-1,1 0,0 0,0 0,-1 0,2 0,-1 0,0-1,0 0,0 1,1-1,-1 0,0-1,1 1,-1 0,4-1,10-4,1 0,-1-1,0-1,0 0,0-1,-1-1,0-1,-1-1,0 0,0 0,-1-2,-1 1,0-2,6-7,24-17,26-33,-68 70,0 0,1 0,-1 1,0-1,0 0,1 1,-1-1,0 0,0 1,0-1,0 1,0 0,0-1,0 1,0 0,0 0,0 0,0-1,0 1,0 0,0 0,-1 0,1 0,-1 1,1-1,0 0,-1 0,0 0,1 0,-1 1,0-1,0 0,1 0,-1 1,0-1,0 0,0 0,0 1,-1-1,1 0,0 0,-1 0,1 1,0-1,-1 0,1 0,-1 0,1 3,-3 326,0-255,-3 0,-4 0,-3-1,-12 35,24-104,-2 10,0 0,-1-1,0 0,-1 1,-1-2,0 1,-1-1,-1 0,0 0,0-1,-7 7,13-17,1-1,0 1,-1-1,1 0,-1 1,0-1,1 0,-1 0,0 0,0 0,0 0,0 0,0 0,0-1,0 1,0-1,0 0,0 1,0-1,0 0,0 0,0 0,0-1,0 1,0 0,0-1,0 1,0-1,0 0,0 0,0 1,0-1,0-1,1 1,-1 0,0 0,1-1,-1 1,1-1,-1 1,1-1,0 1,0-1,-1 0,1 0,1 0,-1 1,0-1,0-1,-4-19,2 1,0-1,1 0,1 0,1 0,2 0,0 1,1-1,1 1,0-1,2 1,1 0,-2 3,0 1,1 0,0 0,2 0,0 1,1 0,0 1,1 0,1 0,1 1,0 1,1-1,1 4</inkml:trace>
  <inkml:trace contextRef="#ctx0" brushRef="#br0" timeOffset="458.198">620 416,'18'-6,"-1"-1,0-1,0-1,0-1,-1 0,-1-1,1 0,-2-2,0 1,0-2,-1 0,-1-1,-1 0,0 0,5-10,-15 23,0 0,0 0,0 0,0 0,0-1,0 1,-1 0,1-1,-1 1,1 0,-1-1,0 1,0-1,0 1,0 0,0-1,-1 1,1-1,-1 1,0 0,1 0,-1-1,0 1,0 0,-1 0,1 0,0 0,-1 0,1 0,-1 0,0 1,1-1,-1 0,0 1,0-1,0 1,0 0,0 0,-1 0,1 0,0 0,0 0,-1 1,1-1,0 1,-1-1,1 1,-1 0,1 0,0 0,-1 0,1 1,-3-1,-7 5,1 0,-1 1,1 0,0 1,1 0,-1 1,2 0,-1 0,1 1,0 0,1 1,0 0,0 0,1 1,1 0,0 0,0 0,0 3,3-8,0 0,0 0,0 0,1 1,0-1,0 1,1 0,0-1,0 1,0 0,1 0,0-1,0 1,1 0,0 0,0 0,1-1,0 1,0-1,0 1,1-1,0 0,0 0,0 0,1 0,0-1,0 1,1-1,-1 0,1 0,0-1,0 1,1-1,0 0,-1-1,1 1,6 1,-2-2,0 0,0-2,0 1,0-1,1 0,-1-1,0 0,0-1,1 0,-1-1,0 0,0 0,0-1,-1-1,1 1,-1-1,1-1,-1 0,-1 0,1-1,-1 0,0-1,3-2,11-12</inkml:trace>
  <inkml:trace contextRef="#ctx0" brushRef="#br0" timeOffset="1196.309">1184 190,'-31'12,"20"-10,0 1,1 1,-1-1,1 1,0 1,0 0,0 1,1-1,0 2,0-1,0 2,1-1,0 1,0 0,1 0,0 1,1 0,0 1,0-1,1 1,0 0,0 1,3-7,1 0,-1-1,1 1,-1 0,1 0,0 0,1 0,-1 0,1 0,0 0,0 0,0 0,0 1,1-1,-1 0,1 0,0 0,0-1,1 1,-1 0,1 0,0-1,0 1,0-1,0 1,1-1,-1 0,1 0,0 0,0 0,0-1,0 1,1-1,-1 1,1-1,-1 0,1-1,0 1,0-1,-1 1,1-1,0-1,0 1,0 0,4-1,4-4,1-1,-1-1,0 0,0 0,-1-1,0-1,0 0,-1 0,0-1,0-1,-1 1,-1-1,1-1,-2 0,1 0,-1-1,-1 1,4-10,21-27,-14 27,-14 37,-15 23,9-32,0-1,0 1,1 0,0-1,0 1,1 0,0 0,0 0,0 0,1 1,0-1,1 0,-1 0,1 0,1 0,-1 0,1 0,0-1,1 1,0 0,0-1,0 0,4 5,-4-7,0 0,0 0,1-1,-1 0,1 1,0-1,0-1,0 1,1 0,-1-1,0 0,1 0,-1-1,1 1,0-1,0 0,0 0,-1 0,1-1,0 1,0-1,0-1,0 1,0-1,0 0,-1 0,1 0,0 0,0-1,-1 0,1 0,-1 0,2-2,8-4,-1 0,-1-1,0-1,0 0,0-1,-1 0,-1-1,0 0,-1 0,1-3,17-23,-2-1,-2-1,-2-1,-2-1,-1-1,5-22,-20 6,-4 58,1 0,0 0,-1-1,1 1,-1 0,1 0,-1 0,0 0,1 0,-1 0,0 0,0 0,0 0,0 0,1 1,-1-1,0 0,-1 0,1 1,0-1,0 1,0-1,0 1,0-1,-1 1,1 0,0 0,0 0,0-1,-1 1,1 0,0 0,0 1,-1-1,1 0,0 0,0 0,0 1,-1-1,1 1,0-1,0 1,0-1,0 1,-1 0,-6 2,0 1,-1-1,2 1,-1 1,0-1,1 1,0 1,0-1,0 1,1 1,0-1,0 1,1 0,-1 0,2 1,-1-1,1 1,0 0,1 0,-1 1,2-1,-1 1,1 1,3-6,-1-1,1 1,1-1,-1 0,0 1,1-1,0 0,0 0,0 0,0 0,0-1,0 1,1 0,-1-1,1 0,0 1,0-1,0 0,0-1,0 1,0 0,0-1,1 0,-1 0,3 1,90 18,-90-20,-1-1,1 1,0 0,-1 1,1-1,-1 1,1 0,-1 1,0-1,1 1,-1 0,0 0,0 1,0 0,-1-1,1 2,0-1,-1 0,0 1,0 0,0 0,0 0,-1 0,0 1,0 0,0-1,0 1,-1 0,1 0,-1 1,0-1,-23 162,20-154,0-4,-1 0,2 0,0 0,0 0,0 0,1-1,0 1,1 0,0 0,0-1,1 1,0-1,1 0,2 5,5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  <inkml:trace contextRef="#ctx0" brushRef="#br0" timeOffset="30729.015">3641 453,'11'137,"-2"-79,-3 0,-3 0,-3 56,-1-88,-26 118,17-121</inkml:trace>
  <inkml:trace contextRef="#ctx0" brushRef="#br0" timeOffset="31053.684">3641 453,'57'-34,"-42"22,1 0,1 2,-1 0,1 1,1 0,0 2,0 0,0 1,1 0,0 2,0 0,0 2,1 0,-1 1,0 1,1 0,-14 1,-1 0,1 1,-1-1,1 1,-1 0,0 0,0 1,0 0,0 0,-1 0,1 0,-1 1,1-1,-1 1,-1 1,1-1,0 0,-1 1,0-1,0 1,0 0,-1 0,0 1,0-1,0 0,0 1,-1-1,0 1,0-1,-1 1,1-1,-1 1,0 0,-1-1,1 1,-1-1,0 1,-1-1,1 1,-1-1,0 0,-1 1,0 0,-6 8,-1-1,-1 0,0-1,-1 0,0-1,0-1,-1 1,-1-2,0 0,0-1,0 0,-1-1,0 0,-1-2,0 0,-8 2,-93 6,93-14</inkml:trace>
  <inkml:trace contextRef="#ctx0" brushRef="#br0" timeOffset="36031.868">4290 368,'-25'167,"-6"7,-21 27,57-177,1-29</inkml:trace>
  <inkml:trace contextRef="#ctx0" brushRef="#br0" timeOffset="36688.003">4572 791,'2'-1,"-1"-1,0 1,0-1,0 1,0-1,0 0,0 1,0-1,-1 0,1 0,0 1,-1-1,1 0,-1 0,0 0,0 0,0 0,0 0,0 0,0 0,0 0,-1 1,1-1,-1 0,1 0,-1 0,0 1,0-1,0 0,0 0,0 1,0-1,0 1,0-1,-1 1,1 0,0-1,-1 1,1 0,-1 0,0 0,1 0,-1 0,0 0,0 1,1-1,-1 0,0 1,0 0,0-1,0 1,0 0,0 0,0 0,0 0,1 0,-1 1,-1-1,-8 3,1 1,-1 0,1 0,0 1,1 1,-1-1,1 2,0-1,0 1,1 0,0 1,1 0,-1 0,1 1,1 0,0 0,0 1,1-1,0 1,0 1,4-8,0 0,0 0,0 0,1 0,-1 0,1 0,-1 0,1 0,0 0,1 0,-1 0,0 0,1 0,-1 0,1 0,0 0,0 0,0 0,1 0,-1-1,1 1,-1 0,1-1,0 1,0-1,0 0,0 0,1 1,-1-2,1 1,-1 0,1 0,-1-1,1 1,0-1,0 0,0 0,0 0,0 0,0 0,0-1,0 0,0 1,0-1,0 0,0 0,0-1,0 1,0-1,0 1,0-1,0 0,3-1,10-2,0-1,0-1,-1 0,1-1,-2-1,1 0,-1-1,0 0,0-1,7-8,54-36,-73 54,0-1,0 1,0 0,0 0,-1 0,1 0,0 0,0 0,0 1,-1-1,1 0,0 1,0 0,-1-1,1 1,0 0,-1 0,1 0,-1 0,1 0,-1 0,1 0,-1 1,0-1,0 0,0 1,0-1,0 1,0-1,0 1,0 0,0-1,-1 1,1 0,-1-1,1 1,-1 0,0 0,1 0,-1 0,0-1,0 1,0 0,-1 0,1 0,0-1,-1 2,5 14,1 2</inkml:trace>
  <inkml:trace contextRef="#ctx0" brushRef="#br0" timeOffset="37116.046">4855 961,'12'-32,"2"1,1 0,1 1,2 0,1 2,6-6,-25 34,0-1,0 1,0-1,0 1,1-1,-1 1,0-1,0 1,1-1,-1 1,0 0,1-1,-1 1,0-1,1 1,-1 0,1-1,-1 1,1 0,-1-1,1 1,-1 0,0 0,1 0,0-1,-1 1,1 0,-1 0,1 0,-1 0,1 0,-1 0,1 0,-1 0,1 0,-1 0,1 0,-1 0,1 0,0 1,-1-1,1 0,-1 0,0 1,1-1,-1 0,1 1,-1-1,1 0,-1 1,1-1,10 31,-8-17,-2-10,0 0,0 0,0 0,0 0,1 0,-1 0,1-1,0 1,0-1,1 1,-1-1,1 0,-1 1,1-1,0-1,0 1,1 0,-1-1,0 0,1 1,-1-1,1-1,0 1,0-1,0 1,0-1,0 0,0 0,0-1,0 1,0-1,0 0,0 0,0 0,0-1,0 1,0-1,0 0,0 0,0-1,1 1,5-6,0 0,0-1,-1 0,0-1,-1 1,0-2,0 1,-1-1,0 0,5-11,-5 4</inkml:trace>
  <inkml:trace contextRef="#ctx0" brushRef="#br0" timeOffset="39865.834">5390 876,'8'1,"-1"0,0-1,1 1,-1-2,0 1,1-1,-1 0,0 0,0-1,0 1,1-2,-2 1,1-1,0 0,-1-1,1 1,-1-1,0-1,0 1,-1-1,1 0,-1 0,0-1,0 1,-1-1,0 0,0-1,0 1,-1-1,0 1,0-1,0 0,-1 0,0 0,0-7,-2 11,-1 1,1-1,-1 1,0-1,0 1,0-1,0 1,-1 0,1-1,0 1,-1 0,0 0,1 0,-1 0,0 0,0 1,0-1,0 0,-1 1,1 0,0-1,-1 1,1 0,-1 0,1 0,-1 1,1-1,-1 1,1-1,-1 1,0 0,1 0,-1 0,0 0,1 0,-1 1,1-1,-1 1,0 0,1-1,-1 1,1 1,0-1,-1 0,1 0,0 1,0-1,0 1,0 0,0 0,0 0,0 0,0 1,-13 8,1 2,0 0,1 0,1 2,0-1,1 1,0 1,1 0,-5 13,13-26,0 0,0 0,0 0,0 0,1 0,0 0,0 0,-1 0,2 0,-1 0,0 1,1-1,-1 0,1 1,0-1,0 1,1-1,-1 0,1 1,-1-1,1 0,0 0,0 0,0 1,1-1,-1 0,1 0,0-1,0 1,0 0,0-1,0 1,0-1,1 1,-1-1,1 0,0 0,0 0,-1-1,1 1,0-1,1 1,-1-1,1 0,18 1,0-2,0-1,0-1,0 0,-1-2,1-1,-1 0,0-1,-1-2,1 0,-2-1,1-1,-1-1,0 0,-1-2,0-1,-16 13,48-28,-1-3,-1-2,39-37,-72 56,0 0,-1 0,-1-1,0-1,-1 0,-1-1,-1-1,0 1,-1-1,-2-1,0 0,3-12,-7 18,2 1,-1 0,0 0,-1 0,-1 0,0-1,-1 1,0-1,-1 1,0-1,-1 1,-1-1,0 1,-1 0,-1-1,0 2,0-1,-6-11,9 22,1 1,-1-1,1 1,-1-1,0 1,0-1,1 1,-1 0,0-1,0 1,0 0,-1 0,1 0,0 0,0 0,-1 0,1 0,0 0,-1 0,1 1,-1-1,1 0,-1 1,1-1,-1 1,1 0,-1-1,0 1,1 0,-1 0,1 0,-1 0,0 1,1-1,-1 0,1 1,-1-1,1 1,-1-1,1 1,-1 0,1-1,-1 1,1 0,0 0,0 0,-1 0,1 0,0 1,0-1,0 0,0 0,0 1,0-1,0 1,-3 14,0 1,2 0,0-1,0 1,2 0,0 0,1 0,1 8,1 24,-2 281,-29-146,26-177,2-7</inkml:trace>
  <inkml:trace contextRef="#ctx0" brushRef="#br0" timeOffset="40101.706">5701 594,'38'-10,"18"-2,4-1,1 3,-4 4,-8-4,-7 1,-6 2,-4 2,-3 2,-2 1,0 2,-5 5,-1 1,-5 1</inkml:trace>
  <inkml:trace contextRef="#ctx0" brushRef="#br0" timeOffset="40601.45">6322 848,'-25'124,"21"-156,3 15,2 1,0-1,1 0,1 0,1 1,0 0,1 0,0 0,2 0,0 1,0 0,1 0,1 1,1 0,0 1,1 0,0 0,1 1,0 0,1 2,3-3,-15 12,0 1,0-1,1 1,-1-1,0 1,0 0,0-1,0 1,1 0,-1 0,0 0,0 0,0 0,0 0,1 0,-1 0,0 1,0-1,0 0,0 1,0-1,0 1,1-1,-1 1,0 0,0-1,-1 1,1 0,0 0,0-1,0 1,0 0,-1 0,1 0,0 0,-1 0,1 0,-1 0,1 0,-1 1,0-1,1 0,-1 0,0 0,0 0,0 1,1-1,-1 0,-1 0,1 0,0 0,0 1,0-1,-1 0,1 0,0 0,-1 0,1 0,-1 0,0 0,1 0,-1 0,0 0,1 0,-1 0,-5 17</inkml:trace>
  <inkml:trace contextRef="#ctx0" brushRef="#br0" timeOffset="41249.912">6632 707,'-8'28,"2"-11,0 0,2 0,0 1,1-1,0 1,2 0,0 0,1 0,0 0,3 6,-3-22,0 1,1-1,-1 1,1-1,0 1,0-1,0 0,0 0,0 1,0-1,1 0,-1 0,1 0,-1 0,1 0,0 0,0-1,-1 1,2-1,-1 1,0-1,0 0,0 1,0-1,1-1,-1 1,1 0,-1 0,0-1,1 1,-1-1,1 0,0 0,-1 0,1 0,-1 0,1-1,0 1,4-2,-1 0,1 0,-1-1,1 0,-1 0,0 0,0-1,0 0,0 0,-1-1,0 1,0-1,2-2,100-166,-64 98,-43 75,1 1,0-1,0 0,0 1,0-1,0 0,0 1,0-1,0 1,-1-1,1 1,0-1,0 1,-1 0,1-1,0 1,-1 0,1 0,-1 0,1-1,-1 1,1 0,-1 0,1 0,-1 0,0 0,0 0,1 0,-1 0,0 0,0 0,0 0,0 0,0 0,0 0,0 0,-1 0,1 0,0-1,0 1,-1 0,1 0,-1 0,1 0,-1 0,1 0,-1 0,1 1,4 62,2 0,4 0,2-1,3 1,9 48,-13 116,-12-171,2-51,-1-1,0 1,0-1,0 1,-1-1,0 1,0-1,0 0,-1 1,0-1,0 0,0 0,0 0,-1 0,0-1,0 1,0-1,-1 0,1 1,-1-2,0 1,0 0,-1-1,1 0,-1 1,1-2,-1 1,0-1,0 1,0-2,-1 1,0 1,-1-2,1 1,-1-1,1 0,-1 0,1 0,-1-1,1 0,-1-1,1 0,-1 0,1 0,-1 0,1-1,0 0,0-1,0 1,0-1,0 0,0-1,1 1,-1-1,1 0,0-1,1 1,-1-1,1 0,0 0,0 0,0-1,1 1,-1-1,1-2,0 0,1-1,1 1,-1-1,1 0,1 1,0-1,0 0,0 0,1 0,1 1,-1-1,1 1,1-1,0 1,0 0,1 0,-1 0,2 0,-1 0,1 1,0 0,1 0,3-3,11-11,1 1,0 2,2 0,0 1,0 1,20-8,71-24,-90 39</inkml:trace>
  <inkml:trace contextRef="#ctx0" brushRef="#br0" timeOffset="45731.632">85 1920,'20'-4,"0"0,0-2,0 0,-1-1,0-1,0-1,-1-1,0 0,0-1,-2-1,1-1,-1 0,-1-1,6-8,9-3,128-112,-156 135,-1 0,1 0,0 0,0 0,0 1,0-1,0 1,0 0,1-1,-1 1,0 0,1 0,-1 1,1-1,-1 0,1 1,-1-1,1 1,-1 0,1 0,-1 0,1 0,-1 0,1 1,0-1,-1 1,0 0,1 0,-1-1,1 2,-1-1,0 0,0 0,0 1,1-1,-2 1,1 0,0-1,0 1,0 0,-1 0,1 0,1 11,0 0,0 1,-1-1,-1 0,-1 1,0-1,0 1,-3 11,1 10,2-26,-1 0,0 0,0 0,-1-1,0 1,-1-1,0 1,0-1,-1 0,0 0,0 0,-1 0,0-1,0 0,-1 0,0 0,0-1,0 0,-1 0,0-1,0 0,-1 0,1 0,-1-1,0 0,0-1,-1 1,1-2,-1 1,1-1,-1 0,0-1,0 0,-1-1,1 1,-2 1,0-1,0 0,0-1,0 0,0-1,0 0,0 0,0-1,0-1,0 0,1 0,-1-1,1-1,-6-2,15 5,1 1,0 0,-1-1,1 1,0 0,0-1,-1 1,1 0,0-1,1 1,-1 0,0-1,0 1,0 0,1-1,-1 1,1 0,-1-1,1 1,-1 0,1 0,0 0,0-1,0 1,-1 0,1 0,0 0,0 0,0 1,0-1,1 0,-1 0,0 1,0-1,0 0,1 1,-1-1,0 1,1 0,-1-1,0 1,1 0,-1 0,1 0,19-9</inkml:trace>
  <inkml:trace contextRef="#ctx0" brushRef="#br0" timeOffset="47014.604">875 1695,'-2'4,"-4"5,0 0,1 1,1-1,-1 1,1 0,1 0,0 1,0-1,1 1,1 0,0-1,0 1,1 0,0 0,1-1,0 1,1 2,-1-11,-1 0,1-1,0 1,1 0,-1 0,0-1,0 1,1 0,-1-1,1 1,-1-1,1 0,0 0,-1 1,1-1,0 0,0 0,0-1,0 1,0 0,0-1,0 1,0-1,0 0,0 1,0-1,0 0,0 0,0 0,0-1,1 1,-1-1,0 1,0-1,0 1,-1-1,1 0,0 0,0 0,0 0,0-1,74-53,44-95,-63 68,6 6,-61 77,-1 1,1-1,0 0,-1 0,1 0,-1 1,1-1,-1 1,0-1,0 1,1 0,-1-1,-1 1,1 0,0 0,0 0,0 0,-1 0,1 0,-1 0,0 0,0 0,1 0,-1 0,0 0,-1 0,1 0,0 0,-1 0,1 1,0 0,-1 100,10 87,-2-157,-2 1,-1 0,-2 1,-1-1,-2 0,-1 1,-2-1,-1 3,3-29,1 3,0 0,-1-1,0 0,0 1,-1-1,-1 0,0 0,0-1,-1 1,0-1,0 0,-1 0,-1 0,1-1,-1 0,-1 0,1-1,-1 0,-1-1,0 1,7-5,0 0,0 0,-1 0,1-1,0 1,-1-1,1 1,-1-1,1 0,-1 0,0 0,1-1,-1 1,0-1,1 1,-1-1,0 0,0 0,0 0,1 0,-1-1,0 1,0-1,1 1,-1-1,1 0,-1 0,0 0,1-1,0 1,-1-1,1 1,0-1,0 0,0 0,0 0,0 0,0 0,0 0,1 0,-1-1,1 1,0 0,-1-1,1 0,0 1,0-3,2-7,1-1,0 1,1 0,0 0,1 0,0 0,1 0,1 1,-1 0,2 0,0 0,0 1,1 0,0 0,0 1,4-3,5-8,322-444,-269 354,-69 109,0 1,0-1,0 0,0 0,0 1,0-1,0 1,1-1,-1 1,0-1,0 1,1 0,-1 0,0-1,1 1,-1 0,0 0,1 0,-1 0,0 1,0-1,1 0,-1 1,0-1,1 0,-1 1,0 0,0-1,0 1,0 0,0-1,0 1,0 0,0 0,0 0,0 0,0 0,0 0,-1 0,1 0,0 0,-1 0,1 1,-1-1,1 0,30 61,-29-59,2 7,0 1,0-1,-1 1,-1 0,0 0,0 0,-1 0,0 0,-1 0,0 0,-1 0,0 1,-1-1,0-1,-1 1,-1 2,3-10,-1 0,0 0,-1 0,1-1,0 1,-1-1,1 1,-1-1,0 0,0 0,0 0,0-1,0 1,0-1,-1 1,1-1,0 0,-1 0,1-1,-1 1,1-1,-1 1,-1-1,-13 3,10 8,30-4,-1-3,0-1,1-1,-1-2,0 0,1-1,-1-1,0 0,0-2,0-1,-1 0,1-2,10-5,85-88,-82 66,-1 0,-2-2,-2-2,9-15,19-24,-39 54,-7 11,-1-1,0 0,0 0,-2-1,1 0,-2-1,0 0,-1 0,0 0,2-12,-8 24,-1 0,1 1,-1-1,0 0,0 1,0-1,0 0,0 1,-1-1,1 1,-1 0,1-1,-1 1,0 0,0 0,0 0,0 0,0 1,-1-1,1 0,0 1,-1 0,1-1,-1 1,0 0,1 0,-1 1,0-1,1 0,-1 1,0 0,0 0,0 0,1 0,-1 0,0 0,0 1,0-1,1 1,-1 0,0 0,1 0,-1 0,1 0,-1 0,1 1,-1-1,1 1,0 0,0 0,0 0,-1 0,-4 6,-1 1,1 0,0 0,1 0,0 1,1-1,0 2,0-1,1 0,1 1,0 0,0 0,1 0,0 0,1 0,0 0,1 0,0 0,1 1,0-1,0 0,2 0,-1 0,4 6,9 71,-9-62,-1 1,0 0,-2 0,-2 0,0 0,-2 1,0-1,-2 0,-3 8,-9-16,13-29</inkml:trace>
  <inkml:trace contextRef="#ctx0" brushRef="#br0" timeOffset="47269.03">1863 1496,'33'0,"17"0,4 0,2 0,-3 0,-6 0,-6 0,-6 0,-3 0,-3 0,-1 0,-1 0,0 0,-4 0</inkml:trace>
  <inkml:trace contextRef="#ctx0" brushRef="#br0" timeOffset="47624.586">2427 1695,'11'1,"0"0,0-1,1 0,-1-1,0 0,0 0,0-2,0 1,-1-1,1-1,-1 0,1 0,-1-1,0 0,-1-1,0 0,0-1,0 1,0-2,-1 1,0-1,-1-1,0 1,5-9,-10 15,0 0,0 0,0 0,-1-1,1 1,-1 0,1-1,-1 1,0-1,0 0,0 1,0-1,-1 0,1 0,-1 0,1 1,-1-1,0 0,0 0,0 0,-1 0,1 1,-1-1,1 0,-1 0,0 1,0-1,0 0,0 1,-1-1,1 1,-1-1,0 1,1 0,-1 0,0 0,0 0,0 0,-1 0,1 0,0 1,-1-1,1 1,-1 0,-1-1,-4 2,0 0,-1 0,1 1,0 1,0-1,0 1,0 1,0-1,0 1,1 0,-1 1,1 0,0 0,0 1,0 0,1 0,0 1,0-1,0 1,0 0,1 1,0 0,1-1,-1 2,1-1,1 0,-1 1,1 0,0 2,-2-2,0 0,1 1,0-1,0 1,1 0,0 0,1 0,0 0,0 0,1 1,1-1,-1 1,1-1,1 1,0-1,0 0,1 1,0-1,0 0,1 0,0 0,1-1,0 1,0-1,1 1,0-2,1 1,-1 0,8 6,-6-9,0 0,0 0,1-1,-1 0,1 0,0-1,0 0,1 0,-1-1,0 0,1 0,0-1,-1 0,1-1,0 0,-1 0,1-1,0 0,-1 0,1-1,-1 0,2-2,15-2</inkml:trace>
  <inkml:trace contextRef="#ctx0" brushRef="#br0" timeOffset="48123.311">2851 1836,'67'-109,"-56"88,1 1,0 0,2 1,1 0,0 1,1 1,1 0,2 0,-18 16,0 0,0 0,0 0,0 0,0 0,0 0,0 0,0 1,0-1,0 0,1 1,-1-1,0 1,0-1,1 1,-1 0,0 0,1-1,-1 1,0 0,1 0,-1 0,0 1,1-1,-1 0,0 0,1 1,-1-1,0 0,1 1,-1 0,0-1,0 1,0 0,0-1,0 1,0 0,0 0,0 0,0 0,0 0,0 0,0 0,-1 0,1 1,0-1,-1 0,1 0,-1 1,1-1,-1 0,0 0,0 1,1-1,-1 2,2 42,-3-40,1 0,0 0,0 0,0 0,0 0,1 0,0 0,0 0,0 0,1 0,-1-1,1 1,0 0,1-1,1 3,0-5,0-1,0 1,0-1,1 0,-1-1,0 1,0-1,1 0,-1 0,0 0,0-1,1 1,-1-1,0 0,0 0,0-1,0 1,0-1,0 0,0 0,-1 0,1-1,-1 1,1-1,-1 0,2-2,4 0,155-123,-164 127,1 1,-1-1,1 1,0-1,-1 1,1-1,0 1,0-1,-1 1,1 0,0-1,0 1,0 0,-1 0,1-1,0 1,0 0,0 0,0 0,-1 0,1 0,0 0,0 0,0 1,0-1,0 0,-1 0,1 1,0-1,0 0,-1 1,1-1,0 1,0-1,-1 1,1-1,0 1,-1 0,1-1,-1 1,1 0,-1-1,1 1,-1 0,0 0,1-1,-1 1,0 0,1 0,-1 0,0-1,0 1,0 0,0 0,0 0,0 0,0 0,0-1,0 1,0 0,-8 60,6-54,-1 7,0-6,1 1,-1 0,1 0,1 0,0 0,0 0,1 0,0 0,0 0,1 1,1-1,-1 0,1 0,1-1,0 1,0 0,0-1,2 2,31 10,-16-16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141 116,'0'45,"-1"0,-3-1,-2 1,-10 38,-88 304,100-361,8-27</inkml:trace>
  <inkml:trace contextRef="#ctx0" brushRef="#br0" timeOffset="532.097">0 116,'15'-9,"156"-79,-162 84,0 1,0 0,1 0,0 1,-1 1,1-1,0 2,-1-1,1 1,0 1,0 0,-1 0,1 1,0 0,-1 1,0 0,1 0,-1 1,-4-1,0 1,-1 0,0 0,0 0,0 0,0 1,-1-1,0 1,0 0,0 0,0 0,-1 0,0 1,0-1,0 1,-1-1,1 1,-2-1,1 1,0 0,-1 0,0-1,-1 1,1 0,-1 0,0-1,0 1,-1-1,0 1,0-1,0 1,-1-1,1 0,-1 0,0 0,-1-1,1 1,-1-1,0 0,0 1,0-2,-1 1,-3 2,-40 40,-1-3,-2-2,-22 11,62-45,7-5,0 0,0-1,0 1,0 0,1 1,-1-1,1 1,0-1,-1 1,1 0,0 0,1 1,-1-1,1 1,-1-1,1 1,0 0,0 0,1 0,-1 0,1 0,0 0,0 0,0 0,0 0,1 1,0-1,0 0,0 2,8 11,0-1,2 0,0-1,0 0,1 0,1-1,1-1,0 0,0-1,1 0,1-1,12 7,2 9,-24-16</inkml:trace>
  <inkml:trace contextRef="#ctx0" brushRef="#br0" timeOffset="1213.951">565 510,'-178'332,"175"-327,-10 19,13-24,0 0,0 0,0 0,0 0,-1-1,1 1,0 0,0 0,0 0,0 0,0 0,-1 0,1 0,0 0,0 0,0 0,8-18,1 1,1 0,1 0,0 1,1 0,1 1,13-12,17-22,63-79,-105 127,0 0,-1 0,1 1,0-1,0 0,-1 1,1-1,0 1,0-1,0 1,0-1,0 1,0 0,0-1,-1 1,1 0,0 0,0 0,0 0,0-1,0 1,0 1,0-1,0 0,0 0,0 0,0 0,0 1,0-1,0 1,0-1,0 0,0 1,0-1,-1 1,1 0,0-1,0 1,-1 0,1-1,0 1,-1 0,1 0,-1 0,1 0,-1-1,1 1,-1 0,0 0,1 0,-1 0,0 0,0 0,0 0,0 0,0 0,0 0,0 0,0 0,0 0,0 0,0 0,-1 0,1 0,0 0,-1 0,1 0,-1 0,3 11,4 15,1 0,1-1,2 0,0 0,1-1,7 9,-16-33,-1 0,0 0,0 1,1-1,-1 0,0 1,0-1,-1 1,1-1,0 1,0-1,-1 1,1 0,-1-1,1 1,-1 0,0-1,1 1,-1 0,0 0,0-1,-1 1,1 0,0-1,0 1,-1 0,1-1,-1 1,0 0,1-1,-1 1,0-1,0 1,0-1,0 1,0-1,0 0,0 1,-1-1,1 0,0 0,-1 0,1 0,-1 0,1 0,-1-1,1 1,-1 0,0-1,1 1,-1-1,0 0,0 1,-10 0,0-1,0 0,0-1,1 0,-1-1,0 0,1-1,-1-1,1 1,0-2,0 1,1-2,-1 1,1-1,-2-3,-7-8,4 1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30,'14'0,"10"0,6 0,2 0,1 0,-6-5,-2-1,-1-1,1 2,0 2,1 1,-3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8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26,'33'0,"17"0,-1-5,-4-1,-4 0,-5 1,-9 1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49,'54'1,"148"-13,-16-18,-121 22,-50 12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29,'29'0,"14"0,5-4,-2-3,-2 1,-6 2,-3 0,-3 2,-3 1,-1 1,-5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30,'14'0,"10"0,5 0,3 0,1-5,-1-1,-1 0,0 1,-2 1,0 2,-1 1,-4 1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52,'33'0,"17"0,3 0,-1-4,-5-3,-6 1,-5 1,-4-3,-3-1,-1 2,-5 2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35,'0'539,"-5"-484,-1-31</inkml:trace>
  <inkml:trace contextRef="#ctx0" brushRef="#br0" timeOffset="583.235">0 63,'16'-10,"0"2,1 0,0 1,0 1,1 0,0 1,0 1,0 1,0 0,1 2,-1 0,1 1,-1 1,0 0,1 2,-1 0,0 1,0 0,-1 2,1 0,-1 1,-1 1,2 1,-16-8,1 0,0 0,-1 0,1 1,-1-1,1 1,-1 0,0-1,0 1,0 0,0 0,0 1,0-1,0 0,-1 1,1-1,-1 1,0-1,1 1,-1 0,0-1,-1 1,1 0,0 0,-1 0,0-1,0 1,1 0,-2 0,1 0,0 0,-1 0,1 0,-1-1,0 3,-10 7,0 0,0-1,-1-1,0 0,-1 0,0-2,0 1,-1-2,0 1,-15 4,-99 48,126-59,-1 1,1-1,0 0,0 1,0 0,0-1,1 1,-1 0,0 0,1 0,-1 0,1 0,0 0,-1 1,1-1,0 0,0 1,1-1,-1 1,0-1,1 1,0-1,-1 1,1-1,0 1,0-1,1 1,-1-1,0 1,1-1,0 1,-1-1,1 1,0-1,0 0,0 1,1-1,-1 0,0 0,1 0,0 0,-1 0,1 0,0-1,0 1,0 0,0-1,1 1,190 181,-182-169</inkml:trace>
  <inkml:trace contextRef="#ctx0" brushRef="#br0" timeOffset="833.865">649 373,'0'24,"0"13,5 5,1 0,0-3,-1-2,-1-9</inkml:trace>
  <inkml:trace contextRef="#ctx0" brushRef="#br0" timeOffset="1135.649">621 317,'13'-1,"-1"0,1 2,0-1,0 2,-1 0,1 0,-1 1,1 1,-1 0,0 1,-1 0,1 0,-1 1,0 1,0 0,-1 1,0 0,-1 0,1 1,-1 0,-1 1,0 0,5 8,-12-11,-1 1,0-1,0 1,0 0,-1-1,0 1,-1-1,0 0,0 1,0-1,-1 0,0 0,0-1,-1 1,0 0,0-1,0 0,-1 0,0 0,0-1,-1 0,0 0,1 0,-2-1,1 1,0-1,-1-1,-2 1,-1 3,0 0,0-1,-1-1,0 0,-1 0,1-1,-1-1,1 0,-1 0,0-1,0-1,-1 0,1 0,0-2,0 1,0-1,-10-3,4-2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61,'-10'34,"-3"15,1 9,2 0,3 0,3-6,1-2,7-4,2-1,1-3,-2-4,-1-4,4-7,0-4,-2 0,0-5</inkml:trace>
  <inkml:trace contextRef="#ctx0" brushRef="#br0" timeOffset="604.098">0 118,'32'-18,"0"1,2 2,-1 1,2 2,-1 2,1 1,1 1,0 2,0 2,0 1,0 2,7 1,-40 0,-1 0,1-1,0 1,-1 1,1-1,0 0,-1 1,1-1,0 1,-1 0,1 0,-1 0,1 0,-1 0,0 1,1-1,-1 1,0-1,0 1,0 0,0 0,0 0,-1 0,1 0,-1 0,1 0,-1 1,0-1,1 0,-1 1,0 0,-1-1,1 1,0-1,-1 1,0 0,1-1,-1 1,0 0,0-1,-1 1,1 0,0-1,-1 1,0 0,0-1,1 1,-2-1,1 1,0-1,0 0,-1 1,-10 11,-1-1,0-1,-1 0,0 0,-1-1,0-1,-1-1,0 0,0-1,-6 1,-7 6,-126 58,152-71,0 0,1 0,-1 0,1 1,0-1,0 1,0-1,0 1,0 0,1-1,-1 1,1 0,-1 0,1 0,0 0,0 1,1-1,-1 0,1 0,-1 0,1 1,0-1,0 0,1 0,-1 1,1-1,-1 0,1 0,0 0,0 0,1 0,-1 0,0 0,1 0,0 0,0-1,0 1,0 0,0-1,0 0,1 0,1 2,133 168,-95-97,-39-67</inkml:trace>
  <inkml:trace contextRef="#ctx0" brushRef="#br0" timeOffset="1082.312">791 456,'-11'0,"1"1,0 0,0 1,-1 0,1 1,0 0,1 0,-1 1,0 0,1 1,0 0,0 1,1 0,-1 0,1 1,1 0,-1 0,1 1,1 0,-1 0,1 0,0 1,1 0,0 0,1 0,-1 2,5-7,-1-1,0 1,1-1,0 1,0-1,0 1,0-1,1 1,-1-1,1 1,0-1,0 1,0-1,1 0,-1 1,1-1,-1 0,1 0,0 0,0 0,1-1,-1 1,1-1,-1 1,1-1,0 0,0 0,0 1,4 2,1-1,-1 1,1-1,0 0,0-1,0 0,0 0,1-1,-1 0,1-1,3 1,9-3,-4-4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3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86,'8'21,"-2"1,0 0,-2 1,0-1,-2 1,0 0,-1 0,-2-1,-1 14,1 10,-17 180,2-146,9-62</inkml:trace>
  <inkml:trace contextRef="#ctx0" brushRef="#br0" timeOffset="481.665">1 86,'34'-16,"2"2,-1 1,2 2,-1 1,1 3,1 0,-1 3,6 0,59 29,-100-24,1 0,-1 1,1-1,-1 1,0 0,0 0,0-1,0 1,0 1,0-1,0 0,-1 0,1 1,-1-1,0 1,0-1,1 1,-2-1,1 1,0 0,0-1,-1 1,0 0,1 0,-1 0,0-1,0 1,-1 0,1 0,-1 0,1-1,-1 1,0 0,0-1,0 2,-8 9,1 0,-2 0,0-1,0-1,-1 1,0-2,-1 1,0-2,-1 0,0 0,-10 4,11-5,-28 17,-67 54,104-76,1 0,-1 0,1 1,0-1,0 1,0-1,0 1,1 0,0-1,-1 1,1 0,1 0,-1 0,0 0,1 0,0 0,0 0,0 0,1 0,-1 0,1 0,0 0,0 0,0 0,1 0,-1 0,1-1,0 1,0-1,1 2,8 9,0 0,0-1,1 0,1-1,0-1,0 0,1 0,1-2,-1 0,6 2,20 4,-21-11</inkml:trace>
  <inkml:trace contextRef="#ctx0" brushRef="#br0" timeOffset="744.358">538 396,'4'29,"2"14,0 5,-1-1,-1-4,-2-5,-1-8</inkml:trace>
  <inkml:trace contextRef="#ctx0" brushRef="#br0" timeOffset="1312.755">538 368,'13'-10,"0"0,2 1,-1 1,1 0,0 1,1 0,-1 1,1 1,1 1,-1 0,9 0,-23 3,-1 0,1 1,0 0,-1-1,1 1,0 0,-1 0,1 0,0 0,-1 0,1 0,0 0,-1 1,1-1,-1 1,1-1,0 1,-1-1,1 1,-1 0,1 0,-1 0,0 0,1 0,-1 0,0 0,0 0,0 1,0-1,0 0,0 1,0-1,0 1,0-1,-1 1,1-1,-1 1,1-1,-1 1,1 0,-1-1,0 1,0 0,0-1,0 1,0 0,0-1,-1 1,1 0,0-1,-1 1,1-1,-1 1,-98 131,98-132,0 0,0 1,0-1,1 1,-1-1,0 1,0-1,1 1,-1-1,1 1,0 0,-1-1,1 1,0 0,0 0,0-1,0 1,0 0,0-1,1 1,-1 0,0-1,1 1,0 0,-1-1,1 1,0-1,0 1,0-1,0 1,0-1,0 0,0 0,0 1,0-1,1 0,-1 0,1 0,68 30,-40-21,-27-9,-1-1,0 1,1 0,-1-1,0 1,1 0,-1 0,0 1,0-1,0 0,0 1,0-1,0 1,0 0,0 0,-1 0,1 0,-1 0,1 0,-1 0,0 0,0 0,0 1,0-1,0 0,0 1,-1-1,1 1,-1-1,0 1,0-1,0 1,0-1,0 0,0 1,-1-1,1 1,-1-1,1 1,-1-1,0 0,0 1,0-1,-1 1,-5 4,1 1,-2-1,1-1,-1 1,0-1,-1-1,1 0,-1 0,0 0,0-1,-1 0,1-1,-1 0,0-1,0 0,0 0,0-1,0-1,0 1,0-2,0 1,0-1,0-1,0 0,0 0,-5-3,-3-1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7:4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99,'7'5,"0"-2,1 1,0-1,-1 0,1 0,0-1,1 0,-1 0,0-1,0 0,1-1,-1 1,0-2,4 0,3 2,290-2,-293 1</inkml:trace>
  <inkml:trace contextRef="#ctx0" brushRef="#br0" timeOffset="243.956">0 382,'34'10,"15"2,5 0,-2-2,-6-3,-5-2,-5-3,-4-1,-7-6,-9-2</inkml:trace>
  <inkml:trace contextRef="#ctx0" brushRef="#br0" timeOffset="1366.748">1129 15,'-15'-4,"0"0,-1 2,1-1,-1 2,1 0,-1 1,1 1,-1 0,1 1,0 0,0 2,0 0,0 0,0 1,1 1,0 1,0 0,0 0,1 2,-3 2,3 0,1 0,0 1,1 1,1-1,0 2,0-1,1 2,1-1,1 1,0 0,1 1,0-1,1 1,1 0,1 1,0-1,1 0,0 11,4-21,0 0,0-1,0 0,0 1,1-1,0 0,0 0,0-1,1 1,0-1,0 1,0-1,0 0,1-1,-1 1,1-1,0 0,0 0,0 0,0-1,1 1,-1-1,1-1,-1 1,1-1,0 0,-1 0,1-1,0 0,0 0,0 0,-1 0,1-1,0 0,0 0,-1-1,1 0,2-1,19-8,-1-2,0 0,-1-2,0 0,-2-2,0-1,7-7,-7 7,0-2,-1 0,-1-1,-1-1,-1-1,10-16,-11 18,-7 40,-9-6,0 1,1 0,0-1,1 0,1 0,0 0,0 0,1-1,1 0,0 0,1 0,0-1,1-1,0 1,1-1,0-1,0 0,1 0,0-1,1 0,0-1,0-1,0 0,1 0,0-1,10 2,-1-4,0 0,-1-2,1 0,0-2,0 0,0-2,0 0,-1-1,1-2,-1 0,7-4,1 1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39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147 530,'-15'19,"-9"11,-1 6,5 1,-1-1,5-2,4-2,4-1,4-1,3-2,1 1,0-6</inkml:trace>
  <inkml:trace contextRef="#ctx0" brushRef="#br0" timeOffset="182.512">33 78,'0'0</inkml:trace>
  <inkml:trace contextRef="#ctx0" brushRef="#br0" timeOffset="654.43">400 671,'2'-9,"0"0,1 1,0-1,0 1,1-1,0 1,0 0,1 1,0-1,1 1,-1 0,1 0,2-1,83-77,-90 84,0 1,0 0,0-1,1 1,-1 0,0 0,0-1,0 1,0 0,1 0,-1 0,0 1,0-1,0 0,1 0,-1 1,0-1,0 0,0 1,0-1,0 1,0 0,0-1,0 1,0 0,0 0,0-1,0 1,-1 0,1 0,0 0,0 0,-1 0,1 0,-1 0,1 0,-1 0,1 1,-1-1,0 0,0 0,1 0,-1 0,0 1,9 54,21 66,-28-118,0-1,0 1,0-1,0 0,0 0,1 0,-1 0,1-1,0 1,0-1,0 1,0-1,0 0,0 0,1 0,-1-1,1 1,-1-1,1 0,0 0,0 0,-1 0,1-1,0 0,0 1,0-1,-1-1,1 1,0 0,0-1,1 0,3-3,1 0,-1 0,-1 0,1-1,-1 0,0-1,0 1,0-1,-1-1,0 1,0-1,0 0,-1-1,0 1,-1-1,0 0,0 0,0 0,-1-1,1-5,3-1,1-3</inkml:trace>
  <inkml:trace contextRef="#ctx0" brushRef="#br0" timeOffset="1100.239">1332 474,'-150'84,"143"-79,0 0,1 0,0 1,0 0,0 0,1 1,0 0,0-1,1 2,0-1,0 0,1 1,-1 0,2 0,-1 0,1 0,0 0,1 0,0 1,1-4,1-1,-1 0,1 0,0 0,0 0,1 0,-1 0,1 0,0 0,0 0,0 0,0-1,1 1,0-1,-1 0,1 0,0 0,1 0,-1 0,0-1,1 0,0 1,-1-1,1 0,0-1,1 1,4 2,1 0,-1 0,1-2,0 1,0-1,0 0,1-1,-1 0,0-1,5-1,4-2,0-2,0-1,-1 0,1-1,-2-1,1-1,-1-1,-1 0,0-1,0 0,-1-2,0 0,-1 0,11-14,-5 4,-1-1,0-1,-2-1,-1 0,-1-1,-1-1,-2 0,0-1,-2 0,-2-1,0 0,-2 0,2-26,-7 42,-1 1,0-1,-1 0,0 0,-1 0,0 1,-2-1,1 1,-2 0,-3-9,6 17,0 0,-1 0,0-1,0 2,0-1,0 0,-1 1,0-1,0 1,0 0,0 0,-1 1,1-1,-1 1,0 0,0 0,0 1,-1-1,1 1,-1 0,1 1,-1-1,1 1,-1 0,0 1,-3-1,-4 4,1 0,-1 1,1 1,0 0,0 0,1 1,-1 1,1 0,1 0,-1 1,1 1,1-1,-1 2,2-1,-1 1,1 1,1-1,0 1,-1 3,-2 0,1 1,1 0,1 1,0-1,1 2,0-1,1 0,1 1,1 0,0 0,1 0,1 0,1 1,0-1,2 0,0 0,0 0,2 0,0 0,1-1,0 1,1-1,1-1,1 1,1 0,1-1,1-1,0-1,1 0,0 0,1-1,1-1,0 0,0-1,1-1,0 0,0-1,1 0,1-2,-1 1,1-2,0-1,0 0,9 1,93 16,-95-16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1 419,'14'0,"1"-1,0 0,-1-1,0-1,0 0,0-1,0 0,0-1,-1-1,1 0,-2-1,2-1,31-20,-1-3,-1-1,33-33,-69 58,-1 0,0 0,-1-1,0 1,0-1,0-1,-1 1,-1 0,1-1,0-6,-3 13,0 0,0-1,0 1,-1-1,1 1,-1-1,0 1,1-1,-1 1,0-1,-1 1,1-1,0 1,-1 0,1-1,-1 1,0-1,0 1,0 0,0-1,0 1,0 0,-1 0,1 0,-1 0,0 0,1 0,-1 1,0-1,0 0,0 1,0 0,0-1,0 1,-1 0,1 0,0 0,-1 0,1 1,-2-1,-1 1,-1 1,1 0,-1 1,1-1,-1 1,1 0,0 1,0-1,0 1,0 0,1 0,-1 0,1 1,-1 0,1-1,0 2,1-1,-1 0,1 1,0-1,0 1,0 0,1 0,-1 1,1-1,1 0,-1 1,1-1,0 1,0-1,0 5,-1-4,0 0,0 1,1-1,-1 0,1 1,1-1,-1 1,1-1,1 1,-1-1,1 0,0 1,0-1,1 0,0 1,0-1,0 0,1 0,0-1,0 1,1 0,-1-1,1 0,0 0,1 0,-1-1,1 1,0-1,0 0,0 0,1-1,-1 1,1-1,3 1,0-1,0 0,0-1,-1 0,1-1,0 0,0 0,1-1,-1 0,0 0,0-1,0 0,0-1,0 0,-1-1,1 1,-1-2,1 1,-1-1,0 0,0-1,-1 0,1 0,-1-1,0 0,0 0,-1-1,0 1,0-1,-1-1,3-3,3-6,-2 5,-1 0,0 0,-1-1,0 0,-1-1,0 0,-1 0,-1 0,0-1,-21 31,14-10,1 0,0 0,0 0,1 1,-1-1,1 0,1 1,-1-1,1 1,1-1,-1 0,1 1,0-1,0 0,1 1,0-1,0 0,0 0,1 0,0-1,0 1,0-1,1 1,0-1,0 0,0 0,0-1,1 1,0-1,0 0,0-1,1 1,-1-1,1 0,0 0,3 1,-2 0,0-1,0-1,0 1,0-1,0 0,0 0,0-1,1 0,-1-1,1 1,-1-1,0-1,1 0,-1 0,0 0,1-1,-1 0,0 0,0 0,-1-1,1 0,0-1,-1 0,4-2,3 0,0-1,-1-1,1 0,-1-1,-1 0,1 0,-2-1,1-1,-2 0,1 0,-1-1,-1 0,0-1,-1 0,-1 0,1-1,-2 1,0-1,-1 0,0-1,-1 1,0-11,-2 23,-1 0,0 0,0 0,0 0,0 0,-1 0,1 0,0 0,-1 1,1-1,-1 0,0 0,0 0,1 1,-1-1,0 0,-1 1,1-1,0 1,0-1,-1 1,1 0,-1-1,1 1,-1 0,1 0,-1 0,0 0,1 0,-1 1,0-1,0 0,0 1,0 0,0-1,1 1,-1 0,0 0,0 0,0 0,-3 0,0 1,0 0,0 1,0-1,0 1,0 0,1 0,-1 0,1 1,0-1,-1 1,1 0,0 0,1 1,-1-1,-2 4,0 0,0 0,1 0,0 0,1 1,0 0,0 0,0 0,1 1,0-1,1 1,0-1,0 1,1 0,0 0,0 0,1 0,1 0,-1 0,1 0,1-1,0 1,0 0,0-1,1 1,1-1,-1 0,1 0,1 0,-1 0,1-1,1 0,-1 0,6 5,0-4,1 0,-1-1,1 0,1 0,-1-2,1 1,0-2,0 1,1-2,-1 0,1-1,6 1,5-2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47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172 553,'-6'-1,"0"0,0 0,0 0,0 1,0 0,-1 0,1 1,0-1,0 1,0 1,1-1,-1 1,0 0,0 0,1 1,0 0,-1 0,1 0,0 0,0 1,1 0,-1 0,1 0,0 1,0-1,0 1,1 0,-1 0,1 1,0-1,1 0,-1 1,1 0,0-1,1 1,-1 5,2-6,0 0,1 0,0 0,0 0,0 0,1 0,0 0,0-1,0 1,0-1,1 1,0-1,-1 0,2 0,-1 0,0 0,1-1,0 1,0-1,0 0,0 0,0 0,1-1,-1 1,1-1,-1 0,1-1,0 1,0-1,0 0,0 0,0 0,0-1,0 0,0 0,0 0,0 0,0-1,0 0,0 0,0 0,0-1,0 0,0 0,-1 0,1 0,2-3,1 0,-1 0,0 0,0-1,-1 0,0 0,0-1,0 0,-1 0,0 0,0 0,-1-1,0 0,0 0,-1 0,0-1,0 1,-1-1,0 1,-1-1,0 0,0 1,-1-1,0 0,-1 0,1 0,-4-2,0 1,0-1,-1 1,-1 0,0 0,0 0,0 1,-1 0,-1 0,0 1,0 0,0 0,-1 1,0 0,-1 1,1 0,-1 0,-1 1,1 0,-1 1,1 0,-1 1,0 0,-3 0,31 1,-1-1,0 0,0-1,0-1,0-1,-1 0,0-1,0-1,0 0,12-10,-4 3,-2 0,0-1,-1-2,0 0,-1-1,-2 0,0-2,-1 0,-1-1,-1 0,0-1,-2-1,6-18,-7 26,-10 47,-1-26,2 68,4-2,3 1,3-1,13 35,26 192,-38 63,-12-331,-1 0,-1 0,-2-1,-1 1,-2-1,0 0,-2 0,-11 25,18-51,0 0,0-1,0 1,0-1,0 0,-1 1,1-1,-1 0,0 0,1 0,-1 0,0 0,0 0,0-1,-1 1,1-1,0 1,-1-1,1 0,-1 0,1 0,-1 0,1 0,-1-1,0 1,1-1,-1 0,0 1,1-1,-1 0,0-1,1 1,-1 0,0-1,1 0,-1 1,1-1,-1 0,1-1,-1 1,1 0,0 0,-1-1,1 0,0 1,0-1,0 0,0 0,1 0,-1 0,0 0,1-1,-1 1,1 0,0-1,0 1,0-1,0 1,0-2,-4-13,1 0,1-1,0 0,1 1,1-1,0 0,2 0,1-11,0-9,-4 25,2 0,0 0,1 0,0 1,1-1,0 0,1 0,0 1,1-1,1 1,0 0,0 0,1 1,1 0,0 0,0 0,1 1,1 0,-1 0,2 1,-1 0,1 1,1 0,-1 1,1 0,0 0,6-1,7 2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51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1,'-1'460,"-24"-265,-10-29,34-164,1 0,-1-1,1 1,0-1,-1 1,1 0,0-1,0 1,0 0,0-1,0 1,0 0,1-1,-1 1,0-1,1 1,-1 0,1-1,0 1,-1-1,1 1,0-1,0 0,0 1,0-1,0 0,2 1,5-1</inkml:trace>
  <inkml:trace contextRef="#ctx0" brushRef="#br0" timeOffset="322.967">0 509,'34'-10,"20"-7,6-2,3 3,-6 5,-6-2,-8 2,-6 3,-5 3,-3 2,-2 1,0 2,-5-5,-6-1</inkml:trace>
  <inkml:trace contextRef="#ctx0" brushRef="#br0" timeOffset="802.513">565 57,'16'63,"-2"0,-3 1,-2 0,-4 1,-2 55,-4 119,0-237,1 1,0 0,-1 0,1-1,0 1,1 0,-1 0,0-1,1 1,0 0,-1-1,1 1,0 0,0-1,1 1,-1-1,0 0,1 1,0-1,-1 0,1 0,0 0,0 0,0 0,0-1,1 1,-1 0,0-1,1 0,-1 1,1-1,-1 0,1 0,0-1,-1 1,1-1,0 1,0-1,-1 0,1 0,0 0,0 0,0 0,9-5,0-1,-1 0,0-1,0 0,0 0,-1-1,-1 0,1-1,1-3,82-57,-92 69,0-1,0 1,0 0,0-1,0 1,0 0,0 0,0 0,1 0,-1 0,0 0,0 0,0 0,0 0,0 0,0 1,0-1,0 0,0 1,0-1,0 1,0-1,0 1,0-1,0 1,0 0,0 0,-1-1,1 1,0 0,0 0,-1 0,1 0,-1 0,1 0,-1 0,1 0,-1 0,1 0,-1 0,0 0,0 0,0 0,1 0,-1 0,0 0,4 59,-4-53,14 65,-2-58</inkml:trace>
  <inkml:trace contextRef="#ctx0" brushRef="#br0" timeOffset="1193.387">1213 791,'30'4,"1"-1,-1-2,1-1,0-1,-1-2,0-1,1-1,-2-2,1-1,7-4,-27 8,-2-1,1 1,0-1,-1-1,0 0,0 0,-1 0,0-1,0 0,0-1,-1 1,0-1,0 0,-1-1,0 1,-1-1,0 0,0-1,-1 1,0 0,-1-1,0 0,0 1,-1-4,-1 9,-1 0,0 0,0 0,0 0,-1 0,1 0,-1 1,0-1,0 0,0 1,0 0,-1-1,1 1,-1 0,0 1,0-1,0 0,0 1,-1-1,1 1,-1 0,1 0,-1 1,0-1,1 1,-1-1,0 1,0 1,0-1,0 0,0 1,0 0,0 0,0 0,0 0,0 1,0 0,0-1,0 1,0 1,0-1,0 1,1-1,-1 1,-2 2,-10 2,1 1,1 0,0 1,0 0,0 1,1 1,0 0,1 1,0 0,1 1,0 1,1-1,0 2,1-1,1 1,0 0,-5 15,11-24,1 0,0 0,0 0,0 1,1-1,-1 0,1 1,0-1,1 0,0 1,-1-1,2 0,-1 0,0 0,1 0,0 0,0 0,1 0,0-1,-1 1,1-1,1 1,-1-1,1 0,-1-1,1 1,0 0,1-1,-1 0,0 0,3 1,11 6,1 0,0-1,0-1,1-1,0 0,0-2,10 2,19 0,1-1,0-3,47-3,-68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8:2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1080 110,'-7'-6,"-1"-1,0 1,0 1,-1-1,0 1,1 1,-2 0,1 0,0 1,-1 0,0 0,1 1,-1 1,0 0,0 0,0 0,0 2,0-1,0 1,0 1,0-1,1 2,-1-1,1 2,-1-1,1 1,0 0,0 1,-7 5,-11 11,1 1,2 1,0 1,1 1,2 1,0 1,2 1,1 1,1 0,2 2,1-1,1 2,2 0,1 0,1 1,2 2,3-19,1 1,0-1,2 1,0-1,0 1,2 0,0-1,1 1,1-1,0 1,1-1,1 0,0-1,1 1,1-1,1 0,0 0,2 1,-3-5,0-1,1 0,0 0,0-1,1 1,0-2,1 0,0 0,0 0,1-1,0-1,0 0,1-1,-1 0,1 0,0-1,0-1,1 0,-1-1,1 0,-1-1,1 0,0-1,0 0,-1-1,8-2,-1-3,1-1,-1 0,0-2,-1 0,0-1,0-1,-1 0,-1-2,0 0,1-2,-13 12,0-1,-1 1,0-1,0 0,0 0,-1 0,1 0,-1-1,0 1,0-1,0 1,-1-1,1 0,-1 1,0-1,-1 0,1 0,-1 0,0 0,0 0,-1 1,1-1,-1 0,0 0,0 0,-1 1,0-1,1 1,-1-1,-1 1,1 0,-1-1,0 1,1 0,-2 1,1-1,0 1,-1-1,0 1,0 0,0 0,0 0,-185-55,189 58,0 0,0-1,1 1,-1 0,0-1,0 1,0 0,0-1,1 1,-1 0,0-1,0 1,0 0,0-1,0 1,0 0,0-1,0 1,0-1,0 1,0 0,0-1,0 1,0 0,0-1,0 1,0 0,-1-1,1 1,0 0,0-1,0 1,-1 0,1 0,0-1,0 1,-1 0,1-1,0 1,0 0,-1 0,1 0,0-1,-1 1,1 0,-1 0,40-3,-37 3,289 1,-229-22,-49 9</inkml:trace>
  <inkml:trace contextRef="#ctx0" brushRef="#br0" timeOffset="271.95">1504 589,'4'24,"2"13,0 5,-5-5,-4-9</inkml:trace>
  <inkml:trace contextRef="#ctx0" brushRef="#br0" timeOffset="517.862">1475 194,'9'24,"9"13,1 5,1-5,-1-4,-5-7</inkml:trace>
  <inkml:trace contextRef="#ctx0" brushRef="#br0" timeOffset="749.118">1673 561,'5'34,"37"160,-42-193,0 1,1 0,-1-1,0 1,1-1,-1 1,1 0,0-1,-1 1,1-1,0 0,0 1,0-1,0 0,0 1,0-1,0 0,1 0,-1 0,0 0,1 0,-1 0,1 0,-1 0,1-1,-1 1,1-1,-1 1,1-1,0 1,-1-1,1 0,-1 0,1 0,0 0,-1 0,1 0,0 0,-1-1,1 1,0 0,-1-1,1 0,-1 1,1-1,-1 0,1 0,-1 0,0 0,1 0,-1 0,0 0,0 0,1 0,-1-1,0 1,-1 0,2-2,109-139,-87 120,-10 11,-1-1,0-1,-1 0,0-1,-1 0,-1 0,0-1,1-4,-9 7,-4 6</inkml:trace>
  <inkml:trace contextRef="#ctx0" brushRef="#br0" timeOffset="1073.957">2181 618,'23'0,"0"-1,0-1,0-1,0-1,-1-1,0-1,19-7,-39 12,1 0,0 1,0-1,-1 0,1-1,-1 1,1 0,-1-1,1 1,-1-1,0 0,0 0,0 0,0 0,0 0,0 0,0-1,-1 1,1-1,-1 1,0-1,0 1,0-1,0 0,0 1,0-1,-1 0,0 0,1 0,-1 0,0 1,0-1,0 0,-1 0,1 0,-1 0,0 1,1-1,-1 0,0 1,-1-1,1 0,0 1,-1 0,1-1,-1 1,0 0,0 0,0 0,0 0,-2-2,-4 1,1 1,-1-1,0 1,1 1,-1 0,0 0,0 0,0 1,0 0,0 1,0-1,1 2,-1-1,0 1,0 0,1 1,0 0,-1 0,1 0,0 1,0 0,1 0,-1 1,1 0,0 0,0 1,1-1,0 1,0 1,0-1,0 0,1 1,0 0,1 1,-5 4,2 0,-1 1,2 0,-1 0,2 1,0-1,0 1,2 0,-1 0,1 9,2-18,0 0,0 0,0 0,1 0,-1 0,1 0,0 0,1 0,-1 0,1-1,0 1,0-1,1 1,-1-1,1 0,0 0,0 0,0 0,1 0,-1-1,1 0,0 0,0 0,0 0,0 0,1-1,-1 1,1-1,-1-1,1 1,1 0,49 8,-30-9</inkml:trace>
  <inkml:trace contextRef="#ctx0" brushRef="#br0" timeOffset="1455.006">2519 788,'27'-17,"-1"-1,-1-2,-1 0,-1-1,0-1,-2-2,-1 0,0-1,4-9,-7 17,-25 55,2-14,4-18,1 0,0 0,0 0,0 0,1 0,0 0,0-1,0 1,1 0,0 0,0 0,1 0,0 0,-1-1,2 1,-1-1,1 1,0-1,0 0,0 0,1-1,0 1,0 0,0-1,0 0,1 0,-1-1,1 1,0-1,0 0,1 0,-1 0,0-1,1 0,0 0,3 0,3-1,0 0,0-1,0-1,0 0,0-1,0 0,0-1,-1 0,1-1,-1 0,0-1,0 0,0-1,-1 0,0-1,0 0,0 0,-1-2,9-2,-6 1,1 0,-1-1,-1 0,0 0,0-1,-2-1,1 0,-1 0,-1-1,-1 0,4-9,-2 5</inkml:trace>
  <inkml:trace contextRef="#ctx0" brushRef="#br0" timeOffset="2644.348">3846 815,'39'1,"-21"1,-1-1,1-1,0 0,-1-1,1-1,0-1,-1 0,0-1,0-1,0-1,0 0,-1-1,0-1,0 0,3-4,-5-1,0 0,-1 0,0-2,-1 1,-1-2,0 1,-1-1,-1-1,0 0,2-10,-9 25,-1-1,1 1,-1 0,0 0,0-1,0 1,0 0,0-1,0 1,-1-1,1 1,-1-1,0 0,0 1,0-1,0 1,0-1,0 1,-1-1,1 1,-1-1,0 1,0-1,0 1,0-1,0 1,0 0,-1 0,1 0,-1 0,0 0,1 0,-1 0,0 0,0 1,0-1,0 1,0-1,-1 1,1 0,0 0,-1 0,1 0,-1 0,1 0,-1 1,1-1,-1 1,-2 0,-5 4,-1 0,1 1,0 0,0 0,1 2,0-1,0 1,0 0,1 1,0 0,0 0,1 1,0-1,1 2,-1-1,2 1,-5 9,8-15,-1 1,1-1,-1 0,1 1,1-1,-1 1,1 0,0 0,0 0,0-1,0 1,1 0,0 0,0 0,1 0,-1 0,1 0,0 0,0-1,0 1,1 0,0-1,0 1,0-1,0 1,1-1,0 0,0 0,0 0,0 0,1-1,-1 1,1-1,0 0,0 0,2 1,10 3,0-1,0 0,1-1,-1-1,1-1,0 0,0-1,1-1,-1 0,0-2,0 0,1-1,-1 0,-1-2,1 0,0 0,-1-2,0 0,4-3,-1 1,0-2,0 0,-1-1,-1-1,0-1,0-1,-1 0,-1-1,0 0,-2-1,1-1,-2 0,0-1,-1 0,-1-1,-1 0,4-13,-2-9,-11 40,0 0,0 1,1-1,-1 0,0 0,0 1,0-1,0 0,0 1,0-1,0 0,0 1,0-1,0 0,-1 0,1 1,0-1,0 0,-1 1,1-1,0 1,-1-1,1 0,-1 1,1-1,-1 1,1-1,-1 1,1-1,-1 1,1-1,-1 1,0 0,1-1,-1 1,0 0,1 0,-1-1,0 1,1 0,-1 0,0 0,1 0,-1 0,0 0,0 0,1 0,-1 0,0 0,1 0,-1 1,0-1,1 0,-1 0,0 1,-9 5,-1 1,2 1,-1-1,1 2,0-1,0 1,1 1,1 0,-1 0,2 0,-1 1,2 0,-3 5,5-13,1 1,-1 0,1 0,0 1,0-1,0 0,1 1,0-1,0 1,0-1,0 1,0 0,1-1,0 1,0 0,0-1,1 1,0-1,0 1,0 0,0-1,1 1,-1-1,1 0,0 0,1 0,-1 0,1 0,-1 0,1 0,0-1,1 1,-1-1,0 0,1 0,0 0,0-1,0 1,0-1,0 0,0 0,1-1,-1 1,2 0,9-1,-1-1,1 0,0 0,-1-2,1 1,-1-2,0 0,1-1,-1 0,-1-1,1-1,-1 0,0-1,0 0,-1-1,0-1,0 0,2-3,5-3,-1-1,-1-1,-1 0,0-2,-2 0,0 0,-1-1,0-1,-2 0,-1-1,4-11,0-45,-16 76,1 1,-1 0,0 0,0 0,0 0,0 1,0-1,0 1,-1-1,1 1,0-1,0 1,0 0,0 0,-1 0,1 1,0-1,0 0,0 1,0-1,0 1,0 0,0 0,0 0,0 0,0 0,0 0,0 0,1 1,-1-1,0 0,1 1,-1 0,1-1,0 1,-1 0,1 0,0 0,0-2,-15 16,1 1,0 0,1 0,1 2,1-1,0 2,2-1,-1 4,5-11,1 0,0 0,1 1,1-1,0 1,0 0,1 0,1 0,0 8,1-16,0 0,0 0,1 1,0-1,0 0,0 0,0 0,1 0,0 0,0 0,0-1,1 1,0-1,0 1,0-1,0 0,0 0,1 0,0-1,0 1,0-1,0 0,0 0,5 2,15 5,-2-3</inkml:trace>
  <inkml:trace contextRef="#ctx0" brushRef="#br0" timeOffset="3149.365">5370 646,'-18'18,"-63"62,3 4,-46 66,250-279,51-47,-124 137,-52 38,1 0,-1 0,0 1,0-1,1 0,-1 1,1-1,-1 1,1-1,-1 1,1 0,-1 0,1-1,-1 1,1 0,-1 1,1-1,-1 0,1 0,-1 0,0 1,1-1,-1 1,1-1,-1 1,0 0,1 0,-1-1,0 1,0 0,1 0,-1 0,0 0,0 0,0 1,0-1,0 0,-1 0,1 1,0 0,12 135,28-2,-36-123</inkml:trace>
  <inkml:trace contextRef="#ctx0" brushRef="#br0" timeOffset="6683.678">5201 843,'4'0,"7"0,7 0,4 0,4 0,1 0,2 0,1 0,-1 0,0 0,0 0,0 0,-10 0,-13 0,-8 5,-3 1</inkml:trace>
  <inkml:trace contextRef="#ctx0" brushRef="#br0" timeOffset="9434.874">6499 279,'59'-32,"0"-2,-3-2,42-36,-92 68,0-1,0 1,-1-1,0 0,0-1,0 1,0-1,-1 0,0 0,0-1,-1 1,1-1,-2 0,1 0,-1 0,2-5,-40 291,11 32,24-249,-3 0,-3 0,-2 0,-3-1,-2-1,-3 0,-3-2,-22 47,37-94,0 0,0 0,-1 0,-1-1,0 0,0 0,-1 0,0-1,-1-1,0 1,0-1,-1-1,0 0,0 0,0-1,-1 0,0-1,-1 0,1-1,-8 2,15-5,-1 0,0 0,0 0,1-1,-1 0,0 0,0 0,1 0,-1-1,0 0,1 0,-1 0,1-1,-1 1,1-1,-1 0,1 0,0-1,0 1,0-1,0 0,1 0,-1 0,1-1,0 1,0-1,0 0,0 0,0 0,1 0,0 0,0 0,0-1,0 1,1-1,-1-3,1-15,1 0,1-1,1 1,1 0,1 0,1 0,1 1,0-1,2 1,1 1,1 0,1 0,0 1,2 0,0 1,1 0,1 1,1 1,5-5,-8 8,1 1,0 0,1 1,1 1,-1 0,2 1,-1 1,1 0,1 1,0 1,0 1,0 0,1 2,14-3,27-3,183-48,-218 46,-5 0</inkml:trace>
  <inkml:trace contextRef="#ctx0" brushRef="#br0" timeOffset="9850.972">6103 702,'-19'34,"-11"15,-6 5,4 2,3-3,0-10,7-9,1-4,4-8</inkml:trace>
  <inkml:trace contextRef="#ctx0" brushRef="#br0" timeOffset="24519.14">205 1746,'-21'11,"1"0,0 1,0 1,2 1,-1 0,2 1,-4 5,16-15,0 0,1 1,0-1,0 1,0 0,1 0,-1 0,2 1,-1-1,1 1,0-1,0 1,0 0,1 0,0 0,1 0,-1 0,1 0,1 0,-1-1,1 1,1 0,-1 0,1 0,0-1,1 1,-1-1,0-1,1 0,0 1,0-1,0-1,1 1,-1 0,1-1,0 0,1 0,-1 0,1 0,0-1,-1 1,1-1,1-1,-1 1,0-1,1 0,-1 0,1 0,0-1,0 0,-1 0,1 0,0-1,0 0,0 0,0 0,0-1,-1 0,1 0,0-1,-1 1,1-1,-1 0,1-1,2-1,2-1,0-1,-1 0,1 0,-2-1,1 0,-1 0,0-1,0 0,-1-1,0 0,-1 0,0 0,0-1,-1 0,0 0,-1 0,0-1,0-1,-1 5,-1-1,-1 1,1 0,-1 0,0-1,-1 1,0 0,0-1,-1 1,0 0,0 0,0-1,-1 1,0 0,-1 0,1 0,-1 1,-1-1,1 1,-1 0,0-1,-1 2,1-1,-1 0,0 1,-1 0,1 0,-1 1,0 0,1 0,0 1,-1 0,1 0,-1 1,0 0,0 0,0 0,0 1,-1-1,1 1,0 1,0-1,-1 1,1 1,-1-1,-18 4</inkml:trace>
  <inkml:trace contextRef="#ctx0" brushRef="#br0" timeOffset="24938.002">854 1295,'-2'2,"0"-1,0 0,0 1,1 0,-1-1,1 1,-1 0,1 0,-1 0,1 0,0 0,0 0,0 0,0 0,0 0,1 1,-1-1,1 0,-1 1,1-1,0 0,0 1,0-1,0 0,0 1,0 0,-15 138,7-88,2 1,3 0,2 0,4 20,-5 121,-14-123,11-65,1-8</inkml:trace>
  <inkml:trace contextRef="#ctx0" brushRef="#br0" timeOffset="25200.705">544 1746,'28'-9,"20"-4,6-4,-1 1,-5 3,-1 4,-3-2,-6 2,-3 1,-3 3,-2 2,-2-3,-1-1,-4 1</inkml:trace>
  <inkml:trace contextRef="#ctx0" brushRef="#br0" timeOffset="25650.278">1080 1352,'29'376,"-1"-157,-29-216,1 0,0-1,0 1,0 0,0-1,1 1,-1 0,0-1,1 1,0-1,0 1,0-1,0 1,0-1,0 1,1-1,-1 0,1 0,0 0,-1 0,1 0,0 0,0 0,0-1,0 1,1-1,-1 1,0-1,1 0,-1 0,1 0,-1 0,1 0,-1-1,1 1,0-1,-1 1,1-1,0 0,-1 0,1 0,0-1,-1 1,1-1,0 1,-1-1,1 0,-1 0,1 0,-1 0,1-1,52-45,-48 40,0 0,0 0,1 0,-1 1,1 0,1 1,-1 0,1 0,0 1,0 0,0 0,6 0,-12 4,0 1,0 0,0 0,0 0,0 0,0 1,-1-1,1 1,0-1,-1 1,1 0,-1 0,1 0,-1 0,0 1,0-1,0 1,0-1,-1 1,1 0,-1 0,1-1,-1 1,0 0,0 0,0 0,0 1,-1-1,0 0,1 0,-1 0,0 0,0 0,-1 1,1-1,-1 0,1 0,-1 0,0 0,4 30,2-10,0-4</inkml:trace>
  <inkml:trace contextRef="#ctx0" brushRef="#br0" timeOffset="26387.808">1673 2000,'35'-20,"-24"16,-1 0,0-1,0 0,0-1,0 0,-1-1,0 0,0 0,-1-1,0 0,-1-1,1 1,-1-1,-1-1,0 1,0-1,-1 0,-1-1,1 1,-1-1,-1-1,-3 10,0 0,-1-1,1 1,-1 0,0-1,0 1,1 0,-1 0,-1 0,1 0,0 0,0 0,-1 0,1 0,-1 0,0 1,1-1,-1 1,0-1,0 1,0 0,0-1,0 1,0 0,-1 0,1 1,0-1,0 0,-1 1,1 0,0-1,-1 1,1 0,0 0,-1 0,1 0,-1 1,1-1,0 1,0-1,-1 1,1 0,0 0,0 0,0 0,0 0,0 0,0 1,0-1,0 1,0-1,1 1,-1 0,0-1,1 1,0 0,-1 0,0 2,-7 5,0 1,1-1,0 2,0-1,1 1,0 0,1 0,0 1,1 0,1 0,0 0,0 1,1-1,1 1,0 0,0-1,2 1,-1 0,2 8,0-17,1 1,-1-1,0 0,1 0,0 0,0-1,0 1,1 0,-1-1,1 1,0-1,0 0,0 0,0 0,1 0,-1-1,1 1,-1-1,1 0,0 0,0 0,0-1,0 1,0-1,0 0,1 0,-1 0,4 0,5 0,-1 0,1-1,0-1,0 0,-1 0,1-1,-1-1,1 0,3-2,8-5,-1-2,0-1,-1 0,0-2,-2 0,0-1,0-1,-2-1,0-1,-1-1,-1 0,13-22,23-61,-52 102,1-1,-1 1,1 0,-1-1,1 1,-1-1,0 1,0-1,0 1,0-1,0 1,0-1,0 1,-1-1,1 1,0-1,-1 1,1 0,-1-1,0 1,1 0,-1-1,0 1,0 0,0 0,0 0,0 0,0-1,0 1,0 1,0-1,0 0,-1 0,1 0,0 1,-1-1,1 0,-1 1,1 0,0-1,-1 1,1 0,-1 0,1-1,-1 1,1 0,-1 0,1 1,-1-1,1 0,-1 0,1 1,0-1,-1 1,1-1,-1 1,1 0,0 0,0-1,-1 1,1 0,0 0,0 0,0 0,0 0,0 1,0-1,-48 47,48-47,0 0,1 0,-1 0,0 1,0-1,0 0,1 0,-1 1,1-1,-1 1,1-1,-1 0,1 1,0-1,0 1,0-1,0 0,0 1,0-1,0 1,0-1,1 1,-1-1,0 0,1 1,-1-1,1 1,0-1,-1 0,1 0,0 1,0-1,0 0,0 0,0 0,0 0,0 0,0 0,0 0,0-1,0 1,1 0,-1-1,1 1,82 13,-78-15,-1 1,0 0,0-1,1 2,-1-1,0 1,0-1,0 1,0 1,1-1,-2 1,1 0,0 0,0 0,-1 1,1 0,-1-1,0 2,1-1,-1 0,-1 1,1 0,-1 0,1 0,1 3,-1 4,0 0,0 0,-1 0,0 0,-1 1,-1-1,0 1,0 0,-1-1,0 1,-2 3,2 39,14-12,-2-30</inkml:trace>
  <inkml:trace contextRef="#ctx0" brushRef="#br0" timeOffset="28520.27">3282 1746,'-9'-1,"0"0,1 1,-1-1,0 2,1-1,-1 1,0 0,1 1,-1 0,1 1,0 0,0 0,0 0,0 1,0 0,1 1,0 0,0 0,0 0,0 1,1 0,0 0,0 1,1 0,-5 6,6-3,0 1,1-1,0 1,0-1,2 1,-1 0,1 0,0 0,1 0,1 0,0 0,0 0,1 1,-1-8,-1 1,1-1,1 0,-1 1,0-1,1 0,0 0,0 0,0 0,1 0,-1 0,1-1,0 1,0-1,0 0,0 0,1 0,-1 0,1-1,0 1,0-1,0 0,0 0,0 0,0-1,0 1,1-1,-1 0,1 0,-1-1,1 1,2-1,0 0,-1-1,0 0,1-1,-1 1,0-1,0 0,0 0,-1-1,1 0,0 0,-1 0,0-1,0 0,0 0,0 0,-1-1,1 1,-1-1,0 0,2-4,64-119,-58 103,27-38,-36 64,-1-1,0 1,0 0,0 0,0 0,0 0,0 0,0 1,-1-1,1 1,0-1,-1 1,1-1,-1 1,1 0,-1 0,0 0,0-1,0 1,0 1,0-1,0 0,0 0,-1 0,1 0,-1 0,0 1,0-1,1 1,0 2,85 242,-71-208,-2 0,-2 2,-2 0,-1 0,-3 0,-1 1,-2-1,-1 1,-4 15,3-50,-1 0,1 0,-1 0,-1 0,1-1,-1 1,0-1,-1 1,0-1,0 0,0 0,0 0,-1 0,0-1,-1 1,1-1,-1 0,0 0,0-1,0 1,-1-1,1 0,-1-1,0 0,0 1,-1-2,1 1,-2 0,6-3,0 1,0-1,0 0,0 0,0 1,0-1,0 0,1 0,-1-1,0 1,0 0,0-1,0 1,0-1,0 0,0 1,1-1,-1 0,0 0,1 0,-1-1,0 1,1 0,0 0,-1-1,1 1,0-1,-1 1,1-1,0 0,0 1,1-1,-1 0,0 0,0 0,1 0,-1 1,1-1,0 0,-1 0,1 0,0 0,0 0,0 0,1-1,15-91,105-109,213-295,-301 405,-33 90,0 1,0-1,1 1,-1-1,-1 1,1-1,0 0,-1 1,1-1,-1 1,0-1,0 1,0 0,0-1,0 1,-1 0,1 0,-1-1,1 1,-1 0,0 1,1-1,-1 0,0 0,0 1,-1-1,1 1,0 0,0 0,-1 0,1 0,-1 0,1 0,-1 0,-1 0,-4 2,1 0,0 0,-1 0,1 1,0 0,0 0,0 1,0-1,1 2,-1-1,1 1,0 0,0 0,0 1,0 0,1 0,0 0,0 0,0 1,1 0,0 0,0 0,0 1,1-1,-2 5,0-1,1 0,1 0,0 1,0-1,1 1,0-1,0 1,2 0,-1 0,1-1,1 1,0 0,0 0,1-1,1 1,-1-1,2 1,-1-1,2 0,-1 0,1-1,1 0,0 1,0-2,1 1,0-1,0 0,1 0,1 0,2 1,0-1,0 0,1-1,1 0,-1-1,1 0,0-1,0 0,1-1,-1-1,1 0,0-1,0 0,0-1,0-1,0 0,0-1,0 0,0-2,0 1,-1-1,1-1,-1-1,0 0,0 0,-1-2,1 1,-1-1,8-7,166-150,-173 151,1 0,1 1,0 1,1 0,0 1,1 1,-1 0,2 1,-1 1,1 1,5-1,-48 23,22-15,-25 7,1 1,0 1,1 2,0 0,-15 12,35-21,1 0,0 1,0 0,1 0,-1 0,1 0,0 1,0 0,0 0,0 0,1 0,0 0,0 1,1 0,-1-1,1 1,0 0,1 0,-1 0,1 0,1 0,-1 1,1-1,0 0,0 0,1 0,0 1,0-1,1 2,-1-3,1 0,0 0,0-1,0 1,1-1,-1 1,1-1,0 0,0 0,1 0,-1 0,1-1,0 0,0 1,0-1,0-1,0 1,1 0,0-1,-1 0,1 0,0-1,0 1,0-1,0 0,0 0,0-1,0 1,0-1,0-1,0 1,0 0,0-1,0 0,0 0,0-1,0 0,0 1,1-2,15-11,-1 0,-1-1,0-1,-1 0,-1-2,0 0,-2 0,0-2,-1 0,81-129,-159 278,63-125,-1 1,0-1,1 0,0 1,0-1,0 1,1 0,-1-1,1 1,0-1,0 1,1 0,0-1,-1 1,2-1,-1 1,0-1,1 0,0 1,0-1,0 0,0 0,1 0,0-1,-1 1,1 0,1-1,-1 0,0 0,1 0,0 0,-1-1,1 1,0-1,3 1,7-1,1-2,0 0,0 0,0-2,0 1,-1-2,1 0,-1-1,1 0,-1-1,0-1,-1 0,0-1,0-1,0 0,9-8,0-2,-1-1,-1-1,0 0,-2-2,-1 0,0-1,-2-1,-1 0,5-12,1-3,-1-1,-2-1,-2-1,6-28,-19 67,-1 0,1 0,-1 0,0 0,0 0,0 0,-1-1,1 1,-1 0,0 0,1-1,-1 1,-1 0,1-1,0 1,-1 0,0 0,0 0,0 0,0-1,0 1,0 0,-1 1,0-1,0 0,1 0,-1 1,-1-1,1 1,0 0,-1-1,1 1,-1 0,1 0,-1 1,0-1,0 1,0-1,0 1,0 0,0 0,-1 0,-6 4,0 0,0 0,0 1,0 0,0 0,1 1,0 1,0 0,0 0,1 1,0 0,0 0,1 0,-1 1,2 1,-1-1,1 1,0 1,4-8,-1 1,1 0,-1 0,1 0,0 1,0-1,0 1,1-1,-1 1,1-1,0 1,0 0,0 0,1-1,-1 1,1 0,0 0,0 0,0 0,0 0,1-1,-1 1,1 0,0 0,1-1,-1 1,0 0,1-1,0 0,0 1,0-1,0 0,1 0,-1 0,1 0,-1 0,1-1,0 1,0-1,3 2,6 1,-1 0,1 0,0-2,0 1,1-1,-1-1,0-1,1 1,-1-2,1 0,0 0,-1-1,6-2,121 12,-134-6,0 0,-1 0,0 1,1 0,-1 0,0 0,-1 1,1-1,-1 1,0 0,0 0,0 0,-1 0,0 1,0-1,0 1,0-1,-1 1,0-1,0 1,-1 0,0 0,0-1,0 1,0 0,-1 0,0-1,0 1,-1-1,0 1,0-1,0 1,0-1,-1 0,-2 3,-55 135,60-142,-1-1,1 1,-1 0,1 0,-1 0,1 0,0-1,-1 1,1 0,0 0,-1 0,1 0,0 0,0 0,0 0,0 0,0 0,0-1,0 1,0 0,1 0,-1 0,0 0,0 0,1 0,-1 0,1-1,-1 1,1 0,-1 0,1 0,-1-1,1 1,0 0,-1-1,1 1,0-1,-1 1,1-1,0 1,0-1,0 1,0-1,-1 0,1 1,0-1,0 0,0 0,0 0,0 1,0-1,0 0,0 0,0 0,0-1,-1 1,1 0,0 0,0 0,0-1,0 1,0-1,0 1,55-30,-55 30,18-13</inkml:trace>
  <inkml:trace contextRef="#ctx0" brushRef="#br0" timeOffset="28957.538">5878 1577,'-13'1,"1"0,-1 1,1 1,-1 0,1 1,0 0,0 1,0 0,1 1,0 0,0 1,1 0,-1 0,2 2,-1-1,1 1,0 0,-2 4,10-7,0 0,0 0,1 0,-1 0,1 0,1 0,-1 0,1 0,0 0,1 0,-1 0,1 0,0 0,1-1,-1 1,1-1,0 0,0 0,1 0,0 0,-1-1,2 1,-1-1,0 0,1 0,0 0,0-1,0 0,0 0,1 0,-1 0,1-1,5 1,24 12,-25-12,1 1,0 0,-1 1,0 0,0 1,0 0,-1 0,0 1,0 0,-1 1,4 3,-11-9,0 0,1 0,-1 0,0 0,0 0,0 0,0 0,-1 0,1 0,0 0,-1 0,0 0,1 1,-1-1,0 0,0 0,0 1,-1-1,1 0,0 0,-1 0,0 1,1-1,-1 0,0 0,0 0,0 0,0 0,0 0,-1-1,1 1,-1 0,1-1,-1 1,1-1,-1 1,0-1,0 0,0 1,0-1,0 0,0 0,0-1,-1 1,-99 33,81-31,0-1,-1-1,1-1,0 0,0-2,-17-3,13-2</inkml:trace>
  <inkml:trace contextRef="#ctx0" brushRef="#br0" timeOffset="41450.403">6358 2086,'-5'0,"-6"0,-7 4,1 3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2:35.734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3840 86,'-92'-45,"56"32,28 9,1 1,-1 0,0 1,1 0,-1 0,-1 0,1 1,0 1,0-1,0 1,0 0,0 1,-5 1,-39 7,0-3,0-1,0-3,0-2,-2-3,-39 2,-77-27,2 44,-2 14,2-18,-29 38,-119 92,265-124,2 2,0 2,1 2,-43 30,-63 45,114-69,-2-2,-1-1,-1-3,-45 18,61-27,1 1,0 1,1 1,1 2,1 0,0 2,2 0,0 2,-60 55,35-36,21-18,-1-1,-1-1,-1-2,-24 14,29-21,0 1,2 1,0 1,1 1,1 2,0-1,2 2,0 1,1 0,1 1,2 0,0 2,-5 13,-135 222,-45-6,189-239,1 0,0 0,1 1,1 0,0 1,1 0,1 0,1 0,0 0,-1 15,-48 168,20-63,33 258,28-199,-27-196,-1 0,1-1,-1 1,1 0,-1 0,0 0,1 0,-1 0,1 0,-1 0,1 0,-1 0,1 0,-1 0,1 0,-1 0,1 0,-1 0,1 0,-1 0,0 1,1-1,-1 0,1 0,-1 1,0-1,1 0,-1 1,0-1,1 0,-1 1,0-1,1 0,-1 1,0-1,0 1,1-1,-1 0,0 1,0-1,0 1,0-1,0 1,0-1,0 1,1-1,-1 1,-1-1,1 1,0-1,0 0,0 1,0-1,0 1,0-1,0 1,-1-1,1 1,0-1,0 0,-1 1,1-1,0 0,-1 1,20-39,-12 23,15-36,-2 0,-2-2,-2 0,3-26,58-267,-65 295,1 1,4 1,1 0,2 2,11-16,89-102,-99 141,-39 63,17-27</inkml:trace>
  <inkml:trace contextRef="#ctx0" brushRef="#br0" timeOffset="2016.523">340 2963,'-30'-5,"19"2,1 0,-1 0,0 1,0 1,0 0,0 0,0 1,0 1,0-1,0 2,0 0,1 0,-1 1,1 0,-1 1,1 0,-1 1,6 2,0 0,0 1,1-1,0 1,0 0,1 0,0 0,0 1,1-1,0 1,1 0,0-1,0 1,1 0,0-1,0 1,1 0,0 0,1-1,1 4,-1 25,19 421,43-70,-57-354,1-1,1 0,2 0,2-1,1 0,5 8,-11-25,1 0,0-1,1 0,1 0,0-1,0 0,2-1,-1-1,2 0,3 3,-11-9,0 0,-1 0,0 1,0 0,0 0,-1 0,0 0,0 1,0 0,-1 0,0 0,-1 0,0 0,1 3,14 34,-14-36,10 21,0 0,2-2,0 1,2-2,1 0,2-1,3 2,-3-7,-1 1,-1 1,0 0,-2 1,-1 1,0 1,0 5,22 56,-26-54,2-1,1 0,2-1,1-1,1 0,14 15,-20-32,0-1,1 0,0-2,1 1,0-1,0-1,11 4,46 29,41 44,62 39,-126-99,-1 1,-2 3,-1 2,-1 1,22 24,-33-29,0-2,2-1,1-1,0-2,2-1,0-2,1-2,10 2,-17-3,-1 1,-1 1,0 2,-1 1,1 3,137 83,-142-96,1-1,-1-1,2-2,-1 0,1-1,0-2,23 0,121 28,-146-24,0 1,-1 1,0 1,0 1,-1 1,-1 0,6 6,-17-11,1-1,0 1,1-2,-1 0,1 0,0-1,0-1,1 0,-1-1,1 0,-1 0,1-2,0 1,-1-2,1 0,0 0,-1-1,1-1,-1 0,0 0,0-1,0-1,-1 0,10-6,89-59,-83 51,1 1,0 1,2 1,-1 2,13-4,182-51,-138 46,-72 26</inkml:trace>
  <inkml:trace contextRef="#ctx0" brushRef="#br0" timeOffset="5200.969">2683 6153,'16'19,"1"-1,1 0,1-1,0-1,1-1,1-1,0-1,1 0,0-2,1-1,0 0,1-2,0-1,0 0,14 0,14-8,-1-2,0-3,0-2,0-2,-1-3,-1-1,0-3,41-21,-1 5,416-176,-359 132,-41 14,39 5,-112 43,2 1,0 2,0 2,30-6,-43 25,-41 16,-12-3,-1-2,-1-1,0-1,-29 9,-93 52,-115 112,194-140,168-97,464-240,-296 132,-215 127,-2-1,0-3,-3-1,25-25,16-74,26-34,-90 134,1 0,1 1,2 1,0 1,3 0,0 2,1 1,3-1,9-10,151-175,-145 153,-7 11,-2-2,-2 0,-3-2,1-6,112-283,-58 172,-75 151,3-6,0-2,-2 1,-1-1,-1-1,-1 1,1-10,-5 14,1 0,1 1,1-1,1 1,1 0,6-13,-5 21,-6 20,-5 23,-88 498,74-473,-3-1,-2-1,-3-1,-1-1,-3-1,-2-2,-6 3,31-43,-20 33,-3-1,-1-2,-2-1,-17 15,-228 240,137-126,133-159,3-2,-1 0,0-1,0 1,0-1,-1 0,0 0,1 0,-2-1,1 0,-1 0,1-1,-1 1,0-2,-1 1,-70 20,151-76,106-137,-116 114,-4-1,-3-3,-3-3,-5-2,35-82,-10 36,-250 381,72-85,30-28,65-124</inkml:trace>
  <inkml:trace contextRef="#ctx0" brushRef="#br0" timeOffset="6759.015">5985 4714,'1'-2,"0"0,-1 1,1-1,0 1,0-1,1 1,-1-1,0 1,0-1,1 1,-1 0,0 0,1 0,-1 0,1 0,0 0,-1 0,1 0,0 1,-1-1,1 1,0-1,0 1,0 0,0 0,-1-1,1 1,0 1,0-1,0 0,0 0,-1 1,1-1,0 1,0-1,-1 1,1 0,0-1,-1 1,1 0,-1 0,1 1,-1-1,1 0,-1 0,0 1,0-1,1 0,-1 1,0-1,0 1,-1 0,1-1,0 1,0 0,-2 13,-1-1,0 1,-1-1,-1 0,0 1,-1-2,0 1,-1-1,-1 1,0-2,-1 1,0-1,-7 7,12-14,-69 96,-5-3,-4-3,-28 20,-309 277,778-724,-56 102,-304 230,0 1,0-1,0 0,0 1,0-1,0 0,0 1,0-1,0 1,1-1,-1 0,0 1,0-1,0 0,1 1,-1-1,0 0,0 1,1-1,-1 0,0 0,1 1,-1-1,0 0,1 0,-1 0,0 1,1-1,-1 0,0 0,1 0,-1 0,1 0,-1 0,0 0,1 0,-1 0,1 0,-1 0,0 0,1 0,-1 0,1 0,-1 0,0-1,1 1,-1 0,0 0,1 0,-1 0,0-1,1 1,-1 0,0 0,0-1,1 1,-1 0,0-1,0 1,1 0,-1-1,0 1,0 0,0-1,-13 29,-3-7</inkml:trace>
  <inkml:trace contextRef="#ctx0" brushRef="#br0" timeOffset="11157.213">5109 621,'-145'-51,"123"47,6 1,-1 0,1-1,-1-1,1 0,0-1,1-1,0 0,-7-5,-1-4,-1 1,0 1,-1 1,-1 2,-19-7,-120-42,-5-34,141 75,-122-55,2 26,67 29,202 41,6 58,8-12,78 64,-185-117,0-1,1-2,0-1,1-1,0-1,0-1,1-2,0-1,13-1,-29-3,-9-1,-1 1,1-1,0 1,0-2,0 1,0 0,0-1,0 0,0 0,0-1,-1 1,1-1,-1 0,1 0,-1-1,2 0,-5 2,-1 1,1-1,0 1,-1-1,0 0,1 1,-1-1,1 0,-1 1,0-1,1 0,-1 1,0-1,0 0,0 0,1 1,-1-1,0 0,0 0,0 1,0-1,0 0,-1 0,1 1,0-1,0 0,0 0,-1 1,1-1,0 0,-1 1,1-1,0 0,-1 1,1-1,-1 0,1 1,-1-1,0 1,1-1,-1 1,1-1,-1 1,0 0,1-1,-1 1,0 0,1 0,-1-1,0 1,0 0,1 0,-1 0,0 0,0 0,0 0,1 0,-48-10,-129 9,172 0,0 0,0-1,1 1,-1-1,1 0,-1 0,1-1,0 1,-1-1,1 0,1 0,-1 0,0-1,1 1,0-1,0 0,0 0,0 0,0 0,1-1,0 1,0-1,0 1,0-4,-45-58,33 56,0 1,-1 1,0 0,-1 1,1 1,-1 0,-1 1,1 1,-1 0,0 1,-11 0,27 3,0-1,0 1,0 0,1 0,-1-1,0 1,0 0,0 0,1 0,-1 0,0 0,0 0,0 0,0 0,0 0,1 0,-1 0,0 1,0-1,0 0,1 1,-1-1,0 0,0 1,1-1,-1 1,0-1,1 1,-1 0,1-1,-1 1,1-1,-1 1,1 0,-1 0,1-1,-1 1,1 0,0 0,0-1,-1 1,1 0,0 0,0 0,0 0,0-1,0 1,0 1,25 32,-12-26,0 0,0-1,1-1,-1 0,2-1,-1-1,0 0,1-1,0 0,0-1,0-1,0 0,5-1,4 1,-3 3,-1 0,1 1,-1 1,0 1,0 1,-1 1,0 1,0 0,10 9,104 47,17-2,-125-44,-21-12</inkml:trace>
  <inkml:trace contextRef="#ctx0" brushRef="#br1" timeOffset="18884.166">3191 3105,'-1'2,"1"-1,0 0,0 1,0-1,-1 1,2-1,-1 0,0 1,0-1,0 1,1-1,-1 0,1 1,-1-1,1 0,-1 1,1-1,0 0,0 0,-1 0,1 0,0 0,0 0,0 0,0 0,0 0,1 0,-1 0,0-1,0 1,0 0,1-1,-1 1,0-1,1 1,-1-1,1 0,-1 0,0 1,1-1,-1 0,1 0,-1-1,0 1,1 0,-1 0,1-1,0 1,2-1,0-1,-1 1,1-1,0 0,0 0,-1 0,0 0,1-1,-1 0,0 1,0-1,0 0,0 0,-1-1,1 1,1-4,-3 7,0-1,0-1,0 1,0 0,0 0,-1 0,1 0,0-1,-1 1,1 0,0-1,-1 1,0 0,1-1,-1 1,0 0,0-1,0 1,0-1,0 1,0-1,0 1,0 0,0-1,-1 1,1-1,-1 1,1 0,-1-1,1 1,-1 0,0 0,0-1,1 1,-1 0,0 0,0 0,0 0,0 0,-1 0,1 0,0 1,0-1,0 0,-1 1,1-1,0 1,-1-1,1 1,0-1,-1 1,1 0,-1 0,1 0,-1 0,1 0,0 0,-1 0,1 0,-1 0,1 1,0-1,-2 1,-2 2,0 0,-1 0,1 0,1 1,-1 0,0 0,1 0,0 0,0 1,0-1,1 1,-1 0,1 0,0 1,1-1,-1 1,1-1,0 1,0 0,1 0,0 0,0 0,1-4,1 0,-1 0,1-1,-1 1,1 0,0 0,0-1,0 1,0-1,0 1,0-1,0 1,0-1,1 0,-1 1,0-1,1 0,-1 0,1 0,0 0,-1 0,1-1,0 1,-1 0,1-1,0 1,0-1,0 1,-1-1,1 0,0 0,0 0,0 0,0 0,-1-1,1 1,0 0,0-1,0 0,70-25,-68 24,1 0,-1-1,1 1,0-1,-1 0,0 0,1 0,-1-1,-1 0,1 1,0-1,-1-1,0 1,0 0,0-1,0 0,-4 3,0 1,0-1,0 1,0-1,0 1,0-1,-1 1,1 0,0-1,-1 1,1 0,-1 0,1 0,-1 0,0 1,1-1,-1 0,0 1,1-1,-1 1,0-1,0 1,0 0,1 0,-1 0,0 0,0 0,0 0,0 0,1 1,-1-1,0 0,0 1,-1 0,-57 16,49-12</inkml:trace>
  <inkml:trace contextRef="#ctx0" brushRef="#br1" timeOffset="19921.405">2824 2569,'-14'17,"2"0,0 1,1 0,0 1,2 1,1-1,-6 18,13-34,-70 194,-20 54,169-449,-13 64,-17 39,-4-2,15-56,-38 99,-19 54,-1 0,0 1,0-1,0 1,0-1,0 1,0-1,-1 1,1 0,0-1,0 1,0 0,-1 0,1-1,0 1,-1 0,1 0,0 0,-1 0,1 0,-1 0,0 0,1 0,-1 0,0 0,1 0,-1 0,0 1,0-1,0 0,0 0,0 0,0 0,72 256,16-13,-87-233,-5-16</inkml:trace>
  <inkml:trace contextRef="#ctx0" brushRef="#br1" timeOffset="20224.865">2599 2936,'4'4,"7"3,6-1,10-2,5 0,2-7,0-2,-1-5,-1-2,-2-2,0 0,-2 3,1 4,-6 2</inkml:trace>
  <inkml:trace contextRef="#ctx0" brushRef="#br1" timeOffset="25655.008">4094 2823,'9'-23,"-8"22,0 0,0 0,-1 0,1 0,0 0,0 0,-1-1,1 1,-1 0,1-1,-1 1,0 0,1-1,-1 1,0 0,0-1,0 1,0 0,0-1,0 1,0-1,0 1,-1 0,1-1,-1 1,1 0,-1 0,1-1,-1 1,-21 21,21-18,0 0,0 0,0 1,0-1,0 1,0-1,0 1,1-1,-1 1,1-1,0 1,-1-1,1 1,1-1,-1 1,0 0,1-1,-1 1,1-1,0 1,-1-1,1 0,1 1,-1-1,0 0,0 0,1 1,-1-1,1 0,0-1,0 1,0 0,0 0,0-1,0 1,0-1,0 0,0 1,1-1,-1 0,1 0,-1-1,0 1,1 0,0-1,-1 0,1 1,-1-1,1 0,2-1,-7 2,0 0,0 0,0 0,0-1,0 1,-1-1,1 1,0-1,0 0,0 0,0 0,0 0,0 0,-1-1,1 1,0-1,0 1,0-1,0 0,0 1,0-1,0 0,0-1,1 1,-1 0,0 0,1-1,-1 1,1-1,-1 1,1-1,0 0,-1 0,1 1,0-1,0 0,0 0,1 0,-1 0,0 0,1 0,-1 0,1-1,0 1,0 0,0 0,0 0,0 0,0 0,0-1,1 1,-1 0,1 0,0 0,-1 0,1 0,0 0,0 0,0 1,1-1,-1 0,0 0,1 1,-1-1,1 1,-1-1,1 1,0 0,-1-1,2 1,-7 6,0 0,0 0,1 0,0 0,0 1,1-1,-1 1,1 0,0 0,1 0,-1 0,1 0,1 0,-1 0,1 0,0 0,0 0,1 1,-1-1,1 0,1 0,-1 0,2 0,-2-3,0-1,0 0,1-1,-1 1,1 0,0 0,-1 0,1-1,0 1,0-1,0 0,0 0,0 1,0-1,0 0,1-1,-1 1,0 0,1-1,-1 1,0-1,1 0,-1 1,1-1,-1 0,0-1,1 1,-1 0,0-1,1 1,-1-1,0 0,0 0,1 0,-1 0,0 0,0 0,0-1,0 1,0-1,0 1,-1-1,1 0,-1 1,1-1,-1 0,1 0,-1 0,0 0,0 0,0-1,0 1,0 0,0-2,3-3,1 0,-1 0,0 0,-1-1,0 1,0-1,0 0,-1 0,-1 0,1 0,-1 0,0 0,-1 0,0 0,0-1,-2-7,1 14,0 0,-1 0,1 0,-1 0,1 0,-1 0,0 0,0 1,0-1,0 1,0-1,0 1,0 0,0 0,0 0,-1 0,1 0,0 0,-1 0,1 1,-1 0,1-1,-1 1,1 0,-1 0,1 0,-1 0,1 1,0-1,-1 1,1-1,-1 1,1 0,0 0,0 0,-1 0,1 0,0 1,0-1,0 1,0-1,0 1,1 0,-1 0,0 0,1 0,0 0,-2 2,-3 2,0 0,1 0,0 0,0 1,1 0,-1 0,1 0,1 1,0-1,0 1,0 0,1 0,-1 6,4 2</inkml:trace>
  <inkml:trace contextRef="#ctx0" brushRef="#br1" timeOffset="26300.227">3727 3246,'-8'29,"2"0,1 1,1 0,1 0,2 0,1 10,-3 55,-22 72,25-167,1-1,-1 1,1 0,-1-1,1 1,-1 0,0 0,1-1,-1 1,1 0,-1 0,1 0,0 0,-1 0,1 0,-1 0,1 0,-1 0,1 0,-1 0,1 0,-1 0,1 0,-1 0,1 0,-1 1,1-1,-1 0,1 0,-1 1,1-1,-1 0,0 1,1-1,-1 0,1 1,-1-1,0 1,1-1,-1 1,0-1,4-18</inkml:trace>
  <inkml:trace contextRef="#ctx0" brushRef="#br1" timeOffset="26624.391">3698 3303,'5'-5,"6"-2,7-4,4 0,4-3,2 0,1 3,0-1,1 1,-1 2,-5 8,-2 4,-4 2</inkml:trace>
  <inkml:trace contextRef="#ctx0" brushRef="#br1" timeOffset="26923.351">3671 3528,'9'-5,"9"-1,5 0,4 1,2 1,1-2,0-2,0 2,0 1,-6-3,-1-1,-6 2</inkml:trace>
  <inkml:trace contextRef="#ctx0" brushRef="#br1" timeOffset="34176.998">4376 2710,'-1'0,"0"0,0-1,-1 1,1 0,0 0,0 0,0 0,0 0,0 0,0 0,0 0,0 1,0-1,0 0,0 1,0-1,0 0,0 1,1-1,-1 1,0 0,0-1,0 1,0 0,1-1,-1 1,0 0,1 0,-1 0,1-1,-1 1,1 0,-1 0,1 0,-1 0,1 0,0 0,0 0,-1 0,1 0,0 0,0 0,0 0,0 0,0 0,0 0,1 0,-1 0,0 0,0 0,1 0,-1 1,2-1,0 0,0 0,0 0,0 0,0 0,0-1,0 1,1 0,-1-1,0 0,0 1,0-1,0 0,1 0,-1-1,0 1,0 0,0-1,1 1,-1-1,0 0,0 1,0-1,0 0,0 0,-1-1,1 1,0 0,0 0,-1-1,1 1,-1-1,1 0,-1 1,1-1,-1 0,0 0,0 0,0 0,0 0,0 0,-1 0,1 0,-1 0,1 0,-1-1,0 1,0 0,0 0,0 0,0-1,0 1,0 0,-1 0,1 0,-1 0,0 0,0-1,0 1,0 1,0-2,-2 2,1 0,-1 1,0-1,0 0,1 1,-1 0,0 0,0 0,0 0,1 0,-1 0,0 1,0 0,0-1,1 1,-1 0,0 0,1 0,-1 1,1-1,0 1,-1-1,1 1,0 0,0 0,0 0,0 0,0 0,0 0,1 1,-1-1,1 0,0 1,-1 0,1-1,0 3,0-4,0 0,0 1,0-1,0 1,0-1,0 1,1 0,-1-1,1 1,-1 0,1-1,-1 1,1 0,0 0,0-1,0 1,0 0,0 0,1-1,-1 1,0 0,1-1,-1 1,1 0,0-1,-1 1,1-1,0 1,0-1,0 1,0-1,0 1,1-1,-1 0,0 0,1 0,-1 0,0 0,1 0,-1 0,1 0,0 0,-1-1,1 1,0-1,-1 1,1-1,0 0,-1 1,1-1,0 0,0 0,-1 0,1 0,0-1,1 1,2-1,1 0,-1-1,1 0,-1 0,1 0,-1 0,0-1,0 0,0 0,0 0,-1 0,1-1,-1 0,0 0,0 0,0-1,-1 1,1-1,-1 0,0 0,-1 0,1 0,-1-1,0 1,0 0,-1-1,1 0,-1 1,-1-1,1-1,-1 6,-1 0,1-1,0 1,-1 0,1 0,-1 0,1 0,-1-1,1 1,-1 0,0 0,0 0,0 0,1 1,-1-1,0 0,0 0,0 0,0 1,-1-1,1 0,0 1,0-1,0 1,0-1,-1 1,1 0,0 0,0-1,-1 1,1 0,0 0,0 0,-1 0,1 0,0 1,0-1,-1 0,1 1,0-1,0 1,0-1,0 1,-1-1,1 1,0 0,0-1,0 1,0 0,-47 45,46 5,3-50,-1-1,0 1,1 0,-1 0,1 0,-1-1,1 1,0 0,-1 0,1-1,0 1,0-1,-1 1,1-1,0 1,0-1,0 1,-1-1,1 0,0 1,0-1,0 0,0 0,0 0,0 0,0 0,0 0,0 0,0 0,-1 0,1 0,0 0,0 0,0-1,0 1,0 0,0-1,0 1,-1-1,1 1,0-1,0 1,-1-1,1 1,0-1,-1 0,1 0,0 1,-1-1,1 0,-1 0,1 0,0 0,1 0,0 0,-1 0,1-1,-1 1,1 0,-1-1,0 1,0-1,0 0,0 1,0-1,0 0,0 1,0-1,-1 0,1 0,0 0,-1 0,0 0,0 0,1 0,-1 0,0 1,0-1,-1 0,1 0,0 0,-1 0,1 0,-1 0,1 0,-1 0,0 1,0-1,0 0,0 1,0-1,0 1,-1-1,1 1,-2-2,-25 9,15 4</inkml:trace>
  <inkml:trace contextRef="#ctx0" brushRef="#br1" timeOffset="35260.985">4771 2710,'-1'-1,"1"0,-1 0,0 0,0 0,0 1,-1-1,1 0,0 1,0-1,0 1,0-1,-1 1,1 0,0-1,0 1,-1 0,1 0,0 0,0 0,-1 0,1 0,0 0,0 0,-1 1,1-1,0 1,0-1,-1 0,1 1,0 0,0-1,0 1,0 0,0-1,0 1,0 0,0 0,0 0,1 0,-1 0,0 0,0 0,0 1,-8 8,0 1,0 1,1-1,0 1,1 0,0 1,1 0,0 0,1 0,3-8,-2 4,1 1,-1-1,1 1,1 0,0 0,0 0,1 0,0 0,1 1,0-1,1 0,0 0,1 0,0 0,0 0,1 0,0-1,1 1,0-1,0 0,1 0,0 0,1 0,4 4,-4-8,-1 0,1 0,0-1,0 0,1 0,-1 0,1-1,0 0,-1 0,1-1,1 0,-1 0,0-1,0 0,1 0,-1 0,1-1,-1 0,1-1,-1 0,0 0,1 0,-1-1,0 0,0 0,0-1,0 0,-1 0,1-1,-1 0,0 0,0 0,0-1,0 0,-1 0,0 0,0-1,0 0,-1 0,0 0,0 0,0-1,-1 0,0 1,1-6,-2 8,0 0,-1 0,1 0,-1 0,0 0,-1 0,1 0,0 0,-1-1,0 1,0 0,-1 0,1 0,-1-1,0 1,0 0,0 0,0 0,-1 0,0 0,1 1,-2-1,1 0,0 1,-1 0,1-1,-1 1,0 0,0 0,0 0,-1 1,1-1,-1 1,1 0,-3-1,-49-6,73 22,-4-15,-1 0,0-2,0 1,0-1,-1-1,1 0,-1-1,0-1,4-3,-10 7,11-6</inkml:trace>
  <inkml:trace contextRef="#ctx0" brushRef="#br1" timeOffset="37205.416">5251 2286,'-1'0,"0"1,1-1,-1 0,0 1,0-1,0 1,0-1,1 1,-1-1,0 1,0-1,1 1,-1 0,0 0,1-1,-1 1,1 0,-1 0,1 0,-1-1,1 1,0 0,-1 0,1 0,0 0,0 0,0 0,-1 0,1 0,0 0,0 0,1 0,-1 0,0-1,0 1,0 0,1 0,-1 0,0 0,1 0,-1 0,0 0,1-1,0 1,-1 0,1 0,-1-1,1 1,0 0,-1-1,1 1,0 0,0-1,0 1,-1-1,1 0,0 1,0-1,1 1,-15 6,11-6,1 1,-1-1,0 0,0 1,1 0,-1-1,1 1,-1 0,1 0,0 0,0 0,0 0,0 0,0 0,0 0,0 0,1 0,-1 0,1 1,0-1,-1 0,1 1,0-1,0 0,1 0,-1 1,0-1,1 0,-1 0,1 0,0 1,0 0,15 2,-19-2,-4 2,19-12,1 4</inkml:trace>
  <inkml:trace contextRef="#ctx0" brushRef="#br1" timeOffset="42479.72">5082 1751,'-55'26,"48"-22,0 0,0 0,1 0,-1 1,1-1,0 2,0-1,0 1,1 0,0 0,0 0,1 1,0 0,0-1,0 2,1-1,0 0,0 1,1-1,0 1,1 0,-1 0,1 0,1-1,-1 1,2 0,0 8,2-6,0 1,1-1,0 0,1 0,0-1,1 1,-1-1,2 0,0-1,0 1,0-1,1-1,0 1,0-2,1 1,0-1,0 0,1-1,0 0,0 0,0-1,0 0,0-1,6 1,-4-4,-1 1,1-2,-1 1,1-1,-1-1,0 0,1-1,-1 0,-1-1,1 0,0-1,-1 0,0 0,6-5,6-5</inkml:trace>
  <inkml:trace contextRef="#ctx0" brushRef="#br1" timeOffset="44025.689">5985 1863,'-1'1,"-1"0,1 0,-1 0,1 0,0 1,0-1,0 1,0-1,0 1,0-1,0 1,0 0,0-1,1 1,-1 0,1 0,-1-1,1 1,0 0,0 0,0 0,0-1,0 1,0 0,0 0,0 0,1-1,-1 1,1 0,-1 0,1-1,0 1,0 0,0-1,0 1,0-1,0 1,0-1,0 0,1 1,-1-1,0 0,1 0,-1 0,1 0,-1 0,1 0,0 0,-1 0,1-1,0 1,0-1,-1 1,1-1,1 0,-4 0,0 0,1-1,-1 1,0 0,0-1,0 1,1-1,-1 1,0-1,0 0,1 1,-1-1,1 0,-1 1,0-1,1 0,0 1,-1-1,1 0,-1 0,1 0,0 0,-1 0,1 1,0-1,0 0,0 0,0 0,0 0,0 0,0 0,0 0,0 0,0 1,0-1,1 0,-1 0,0 0,1 0,-1 0,1 1,-1-1,1 0,-1 0,1 1,-1-1,1 0,0 1,-1-1,1 1,0-1,-1 1,1-1,-1 1,-1 0,0 0,0 0,0 0,1 0,-1 1,0-1,0 0,1 0,-1 1,0-1,0 0,1 1,-1-1,0 1,1-1,-1 1,1-1,-1 1,0-1,1 1,0 0,-1-1,1 1,-1 0,1-1,0 1,-1 0,1 0,0-1,0 1,-1 0,1 0,0-1,0 1,0 0,0 0,0 0,0-1,0 1,0 0,1 0,-1-1,0 1,0 0,1 0,-1-1,0 1,1 0,-1-1,1 1,-1 0,1-1,43 12,-40-13,0 1,0-1,0 0,0 0,0 0,0-1,0 1,-1-1,1 0,0 0,-1-1,0 1,0 0,1-1,-1 0,-1 0,1 0,0 0,-1 0,1-1,-1 1,0-1,0 1,-1-1,1 0,-1 0,1-3,-2 6,-1-1,0 1,0-1,0 1,1 0,-1 0,0-1,0 1,-1 0,1 0,0 0,0 0,0 0,-1 0,1 1,-1-1,1 0,0 1,-1-1,1 1,-1-1,1 1,-1 0,1 0,-1-1,0 1,1 0,-1 0,1 1,-1-1,1 0,-1 0,1 1,-1-1,1 1,-1-1,1 1,-1 0,1 0,0-1,0 1,-1 0,1 0,0 0,0 1,0-1,0 0,0 0,0 0,0 1,0-1,0 1,-36 33,28-36</inkml:trace>
  <inkml:trace contextRef="#ctx0" brushRef="#br1" timeOffset="44284.611">6069 1863,'0'0</inkml:trace>
  <inkml:trace contextRef="#ctx0" brushRef="#br1" timeOffset="44979.236">6013 1919,'-2'1,"0"0,1 1,-1-1,1 0,-1 1,1-1,-1 1,1 0,0-1,0 1,0 0,0 0,0 0,0-1,0 1,0 0,1 0,-1 0,1 1,0-1,-1 0,1 0,0 0,0 0,1 0,-1 0,0 0,1 1,24-18,-21 11,-2 2,1-1,-1 0,1 1,-1-1,0 0,0 0,0 0,0-1,-1 1,1 0,-1-1,0 1,0-1,0 1,0-1,0 1,-1-1,0 0,0 1,0-1,0 0,-1 0,-1 4,-1 0,0-1,0 1,0 0,1 1,-1-1,0 0,0 1,0-1,1 1,-1 0,0 0,1 0,-1 0,1 1,-1-1,1 1,0-1,0 1,-1 0,1 0,0 0,1 0,-1 0,0 0,0 2,-11 10</inkml:trace>
  <inkml:trace contextRef="#ctx0" brushRef="#br1" timeOffset="46628.492">5730 2258,'-1'1,"-1"1,0-1,1 0,-1 1,1-1,-1 1,1-1,0 1,-1 0,1-1,0 1,0 0,1 0,-1 0,0 0,0 0,1 0,0 0,-1 0,1 0,0 0,0 0,0 0,0 0,0 0,0 0,1 0,-1 0,1 2,48 252,-27-148,-18-105,-2-6</inkml:trace>
  <inkml:trace contextRef="#ctx0" brushRef="#br1" timeOffset="47082.732">5929 2230,'4'0,"3"4,-1 8,-2 5,0 5,3-1,1 1,-2 1,-1 1,-1 2,2 1,1 1,0 0,-3 1,-1-1,-1-9,-1-8</inkml:trace>
  <inkml:trace contextRef="#ctx0" brushRef="#br1" timeOffset="47413.264">5730 2540,'15'-5,"9"-1,0-5,2 0,1 2,0 2,1 2,0-2,1-1,-6 2</inkml:trace>
  <inkml:trace contextRef="#ctx0" brushRef="#br1" timeOffset="49194.787">6352 1722,'-61'48,"59"-45,-1 0,1 1,0-1,0 0,0 1,1-1,-1 1,1-1,0 1,0 0,0 0,0-1,1 1,-1 0,1 0,0 0,0 0,1-1,-1 1,1 0,0 0,0 0,0-1,0 1,1-1,-1 1,2 0,-2-3,0-1,0 1,1-1,-1 1,0-1,1 0,-1 1,1-1,-1 0,0 0,1 0,-1 0,1 0,-1 0,0 0,1-1,-1 1,1-1,-1 1,0 0,1-1,-1 0,0 1,0-1,0 0,1 0,-1 0,0 0,0 0,0 0,0 0,0 0,-1 0,1 0,0 0,0-1,-1 1,1 0,-1-1,1 1,-1 0,1 0,0 1,-1-1,1 0,-1 0,1 0,-1 0,1 0,-1 0,0 0,1 0,-1 0,0 0,0 0,0 0,0 0,0 0,0 0,0 0,0 0,0 0,0 0,-1 0,1 0,0 0,-1 0,1 0,-1 0,1 0,-1 1,1-1,-1 0,0 0,1 0,-1 1,0-1,0 0,1 1,-1-1,0 1,0-1,0 1,0-1,0 1,0-1,0 1,0 0,0 0,0-1,0 1,0 0,0 0,0 0,0 0,0 0,0 0,0 1,0-1,0 0,0 1,-2-1,1 0,-1 0,1 1,-1-1,1 1,-1 0,1 0,0 0,-1 0,1 0,0 0,0 0,0 1,0-1,0 1,0 0,0-1,1 1,-1 0,1 0,-1 0,1 0,0 1,0-1,0 0,0 0,0 1,0-1,0 1,1-1,-1 0,1 1,0-1,0 1,0-1,0 1,0-1,0 1,1-1,-1 1,1-1,0 1,0-1,0 0,0 1,0-2,0-1,0 1,0 0,0 0,1 0,-1 0,0-1,0 1,1-1,-1 1,0-1,1 1,-1-1,1 0,-1 0,1 0,-1 1,0-1,1-1,-1 1,1 0,-1 0,1 0,-1-1,0 1,1-1,-1 1,0-1,1 0,-1 1,0-1,0 0,0 0,0 0,0 0,0 0,0 0,0 0,0 0,0 0,0-1,32-49,-32 49,-1 0,1 0,-1 1,0-1,0 0,0 0,0 0,0 0,0 0,-1 0,1 0,-1 1,1-1,-1 0,1 0,-1 0,0 1,0-1,0 0,0 1,0-1,-1 1,1-1,0 1,-1 0,1 0,-1-1,1 1,-1 0,1 0,-1 0,0 1,0-1,1 0,-1 1,0-1,0 1,0-1,0 1,0 0,1 0,-1 0,0 0,0 0,0 0,0 0,0 1,0-1,1 1,-1 0,0-1,0 1,1 0,-1 0,0 0,1 0,-1 0,1 0,-1 1,1-1,0 0,-1 1,1-1,0 1,0-1,0 1,0 0,0 0,0 0,1 0,0 0,0 0,0 0,0-1,0 1,0 0,0 0,1 0,-1 0,1-1,-1 1,1 0,0 0,0-1,0 1,0 0,0-1,0 1,0-1,0 0,1 1,-1-1,0 0,1 0,-1 1,1-1,0 0,-1-1,1 1,0 0,-1 0,1-1,0 1,0-1,0 1,0-1,-1 0,1 0,0 0,0 0,0 0,0 0,0-1,0 1,-1 0,1-1,0 0,0 1,-1-1,1 0,0 0,0-1,-9 4,0 7</inkml:trace>
  <inkml:trace contextRef="#ctx0" brushRef="#br1" timeOffset="54450.24">6803 1384,'-6'-2,"-1"1,1 0,-1 1,1-1,-1 1,1 1,-1-1,1 1,-1 0,1 1,0-1,-1 1,1 1,0-1,0 1,0 0,1 0,-1 1,1-1,0 1,0 1,0-1,0 1,1 0,0 0,0 0,0 0,0 1,1-1,-2 5,-3 4,0 1,1 1,1-1,0 1,2 0,-1 0,2 1,0-1,1 1,1 0,0 0,1-1,1 1,1 0,0 0,3 9,3 14,-2 0,-2 0,-2 1,-2 24,-1-63,1 1,-1 0,1 0,0 0,0 0,0 0,0 0,0 0,1 0,-1 0,1 0,0 0,0-1,0 1,0 0,0-1,1 1,-1 0,1-1,0 0,-1 1,1-1,0 0,1 0,-1 0,0 0,0 0,1-1,-1 1,1-1,0 1,-1-1,1 0,0 0,0 0,0-1,1 1,9-1,-1-1,1-1,0 0,-1-1,1 0,-1-1,0-1,0 0,8-4,24-9,118-61,-105 49,-55 24,-5 2</inkml:trace>
  <inkml:trace contextRef="#ctx0" brushRef="#br1" timeOffset="55063.897">6634 1778,'5'0,"6"0,6 0,0-4,3-3,1 1,3-3,2-1,2 1,0-2,0 1,-4-3,-1 1,-1 2,2-2,-4 2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0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1073 1240,'1'-14,"1"0,1 0,0 0,1 0,1 1,0 0,1 0,2-4,1 0,1 0,1 1,0 0,1 1,1 0,0 1,1 1,0 0,10-6,39-36,-43 36,1 1,1 0,0 2,2 1,14-7,3 1,2 2,0 2,1 2,30-5,67-9,55 29,-197 0,1-1,0 1,-1-1,1 1,0-1,-1 0,1 1,0-1,0 1,0-1,0 0,-1 1,1-1,0 0,0 1,0-1,0 0,1 1,-1-1,0 0,0 1,0-1,0 0,1 1,-1-1,0 1,0-1,1 1,-1-1,1 0,-1 1,0 0,1-1,-1 1,1-1,-1 1,1-1,0 1,-1 0,1-1,-1 1,1 0,-1 0,1-1,0 1,-1 0,1 0,0 0,-1 0,1 0,0 0,-1 0,1 0,0 0,-1 0,1 0,0 0,-1 1,1-1,-1 0,1 0,0 1,0-1,-62-51,-88-58,147 108,0-1,0 1,0 0,0-1,0 1,-1 0,1 0,0 0,-1 1,1-1,0 1,-1-1,1 1,-1 0,1 0,-1 0,1 0,0 0,-1 0,1 1,-1-1,1 1,0 0,-1-1,1 1,0 0,0 1,-1-1,1 0,0 1,0-1,1 1,-1-1,0 1,0 0,1 0,-1 0,1 0,0 0,-1 0,1 0,0 0,0 1,0-1,1 0,-1 1,1-1,-1 1,1 0,-2 11,2 1,0-1,0 0,1 0,1 0,1 1,0-2,2 7,8 49,18 99,-32-167,1 0,0 0,0 0,0-1,0 1,1 0,-1 0,0 0,0 0,0 0,1-1,-1 1,0 0,1 0,-1 0,1-1,-1 1,1 0,-1-1,1 1,0 0,-1-1,1 1,0-1,-1 1,1-1,0 1,0-1,-1 0,1 1,0-1,0 0,0 1,0-1,0 0,-1 0,1 0,0 0,0 0,0 0,0 0,0 0,-1 0,1-1,0 1,0 0,0 0,0-1,-1 1,1 0,0-1,0 1,-1-1,1 1,0-1,39-38,-36 35,97-129,-91 116</inkml:trace>
  <inkml:trace contextRef="#ctx0" brushRef="#br0" timeOffset="2496.324">1 1409,'27'-27,"38"-115,-58 124,36-75,-5-2,-4-2,-5-2,2-20,-21-31,-11 150,1-1,-1 1,0-1,1 1,-1-1,1 1,-1 0,0-1,1 1,-1 0,0 0,0-1,1 1,-1 0,0 0,0 0,1 0,-1 0,0 0,0 0,1 0,-1 0,0 0,1 0,-1 1,0-1,0 0,1 0,-1 1,0-1,1 1,-1-1,1 0,-1 1,0-1,1 1,-1-1,1 1,-1 0,1-1,0 1,-1-1,1 1,-1 0,1-1,0 1,0 0,-1 0,1-1,0 1,0 0,0-1,0 1,0 0,0 0,0-1,0 1,0 0,0 0,0-1,1 1,-1 0,0 0,-41 157,37-149,1 0,1 0,0 1,0-1,0 0,2 1,-1-1,1 1,0-1,1 1,0-1,1 0,-1 1,2-1,0 0,0 0,0 0,1-1,0 1,1-1,0 0,0 0,4 4,-6-10,0-1,0 1,1 0,-1-1,0 0,1 0,-1 0,1 0,-1 0,1-1,-1 1,1-1,-1 0,1 0,-1 0,1-1,0 1,-1-1,0 0,1 0,-1 0,1 0,-1-1,0 1,0-1,0 0,1-1,76-62,-45 24,-2-3,-2 0,-2-2,-2-1,-3-1,-1-1,-2-2,-3 0,6-30,-19 69,-1-1,-1 0,0 1,-1-1,0-1,0 1,-2 0,0 0,0-1,-1 1,-1 0,0 0,-1 0,-1 0,3 12,0-1,0 1,-1-1,1 1,-1-1,0 1,1 0,-1 0,0 0,0 0,0 0,0 0,1 0,-1 1,0-1,0 1,-1-1,1 1,0 0,0 0,0 0,0 0,0 0,0 0,0 1,0-1,0 1,0-1,0 1,0 0,0 0,1 0,-1 0,0 0,0 0,1 0,-1 1,1-1,-1 1,1-1,-1 1,1-1,0 1,0 0,0 0,0-1,0 1,0 0,0 0,1 0,-1 0,1 0,-1 1,-7 13,1 0,0 1,2 0,-1 0,2 0,1 1,0 0,1 0,0 0,2 0,0 4,0-14,1 0,0 0,0 0,0 0,1 0,0 0,1 0,-1-1,2 1,-1-1,1 0,0 0,0 0,1 0,0-1,0 0,1 0,0 0,0 0,0-1,1 0,-1-1,1 1,0-1,5 2,-7-5,1 1,-1-1,0 1,0-2,1 1,-1 0,1-1,-1 0,0-1,1 1,-1-1,0 0,1 0,-1 0,0-1,0 0,0 0,0 0,0-1,0 0,-1 0,1 0,-1 0,0-1,0 1,0-1,-1 0,1-1,86-129,-76 101,-1 0,-1 0,-2-2,-1 1,-2-1,2-27,-7 56,0-1,-1 1,0-1,0 1,0-1,-1 0,0 1,0-1,-1 1,0-1,0 0,-1 1,1 0,-1-1,-1 1,1 0,-1 0,0 0,0 0,-1 1,0-1,0 1,0 0,-1 0,1 0,-1 1,-1-1,4 5,0-1,0 1,0 0,0 0,0-1,0 2,0-1,0 0,0 0,-1 1,1-1,0 1,0-1,1 1,-1 0,0 0,0 0,0 0,0 0,1 0,-1 0,0 1,1-1,-1 1,1-1,0 1,0 0,-1-1,1 1,0 0,0 0,0 0,0 1,-22 68,20-51,1 1,1 0,0-1,2 1,1-1,0 1,1-1,2 0,0 0,1 0,0-1,2 1,0-2,2 1,0-1,5 6,9 19,-16-24</inkml:trace>
  <inkml:trace contextRef="#ctx0" brushRef="#br0" timeOffset="3051.775">1242 55,'-93'216,"48"-35,46-162,7-25,13-31,39-113,-45 106,3 0,1 1,2 0,18-26,-39 68,0 1,0-1,1 0,-1 0,0 0,0 1,1-1,-1 0,1 0,-1 1,0-1,1 0,-1 1,1-1,-1 0,1 1,0-1,-1 1,1-1,0 1,-1-1,1 1,0-1,0 1,-1 0,1-1,0 1,0 0,0 0,-1 0,1 0,0 0,0-1,0 1,0 1,-1-1,1 0,0 0,0 0,0 0,-1 1,1-1,0 0,0 0,-1 1,1-1,0 1,0-1,-1 1,1-1,0 1,-1-1,1 1,-1 0,1-1,-1 1,1 0,-1-1,0 1,1 0,-1 0,0 0,16 58,-13-45,1 7,1 0,1-1,1 0,1-1,0 1,1-2,1 1,1-1,6 7,10-7,-16-17</inkml:trace>
  <inkml:trace contextRef="#ctx0" brushRef="#br0" timeOffset="3270.176">1129 336,'34'-19,"15"-6,5 0,-7 1,-6 4,-7 5,-3 5,-7 5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5:28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1044 385,'-54'27,"-34"31,15 36,38-41,-64 130,43-42,25 26,18-107,12-60,0 0,0 0,0 0,0 0,0 0,1 0,-1 0,0 0,0 0,0 0,0-1,0 1,1 0,-1-1,0 1,0 0,0-1,1 1,-1-1,0 1,1-1,-1 0,0 1,1-1,-1 0,1 1,-1-1,1 0,-1 1,1-1,0 0,-1 0,1 0,0 0,0 1,-1-1,1 0,0-1,0 2,-14-24,-4-9,-1 0,-1 2,-2 1,-1 0,-2 2,24 27,0 1,0-1,1 1,-1-1,0 0,0 1,0-1,0 0,1 0,-1 0,0 0,1 1,-1-1,0 0,1 0,0 0,-1 0,1 0,-1-1,1 1,0 0,0 0,0 0,0 0,-1 0,2 0,-1 0,0 0,0 0,0-1,0 1,1 0,-1 0,0 0,1 0,-1 0,1 0,-1 0,1 0,0 0,-1 1,1-1,0 0,0 0,-1 0,1 1,0-1,0 0,0 1,0-1,0 1,0-1,0 1,0 0,0-1,0 1,0 0,0 0,0-1,0 1,1 0,-1 0,0 0,0 0,0 1,0-1,0 0,0 0,1 1,140 23,58-18,-199-7,0 1,0 0,-1-1,1 1,0 0,0-1,0 1,0 0,-1 0,1 0,0 0,0 0,0 0,0 0,0 0,-1 0,1 0,0 0,0 0,0 1,0-1,-1 0,1 1,0-1,0 0,-1 1,1-1,0 1,-1-1,1 1,0 0,-1-1,1 1,-1 0,1-1,-1 1,1 0,-1 0,0-1,1 1,-1 0,0 0,1 0,-1-1,0 1,0 0,0 0,0 0,0 0,0 0,0-1,0 1,0 0,0 0,-1 0,1 0,0-1,-1 1,1 0,-218 171,191-135,19-18</inkml:trace>
  <inkml:trace contextRef="#ctx0" brushRef="#br0" timeOffset="1725.185">0 639,'37'-45,"-21"15,-1-1,-2 0,-1-1,-1-1,-2 0,-1 0,-2 0,-1-6,-5 39,8-74,-8 74,0 0,0 0,-1 0,1 0,0 1,0-1,-1 0,1 0,0 0,0 0,-1 0,1 0,0 0,0 0,-1 0,1 0,0 0,0 0,-1 0,1 0,0 0,-1 0,1 0,0 0,0-1,-1 1,1 0,0 0,0 0,0 0,-1 0,1-1,0 1,0 0,0 0,-1 0,1-1,0 1,0 0,0 0,0-1,0 1,-1 0,1 0,0-1,0 1,0 0,0 0,0-1,0 1,0 0,0-1,0 1,0 0,0 0,-11 23,9-16,-27 126,28-128,1-1,0 1,0-1,0 0,1 1,-1-1,1 0,0 1,0-1,1 0,-1 0,1 0,0 0,0 0,0 0,1 0,-1-1,1 1,0-1,0 0,0 0,1 0,-1 0,1 0,-1-1,1 0,0 1,0-1,1 0,0-1,-1 1,0-1,1 0,-1-1,0 1,1-1,-1 0,0 0,1 0,-1-1,1 0,-1 1,0-2,0 1,1 0,-1-1,0 0,0 0,0 0,-1 0,1 0,-1-1,1 0,-1 0,0 0,0 0,0 0,0-1,1-1,59-117,-54 95,-4 16,-1 1,-1-1,0 0,0-1,-1 1,0 0,-1-1,-1 1,1-1,-2 1,0-3,0 13,1 0,-1 0,1 1,-1-1,0 0,1 1,-1-1,0 1,0-1,1 1,-1-1,0 1,0 0,0-1,0 1,0 0,1 0,-1 0,0-1,0 1,0 0,0 0,0 0,0 0,0 1,0-1,1 0,-1 0,0 0,0 1,0-1,0 1,0-1,1 0,-1 1,0-1,0 1,1 0,-1-1,0 1,1 0,-1-1,1 1,-1 0,1-1,-1 1,1 0,-1 0,1 0,0 0,-1-1,1 1,0 0,0 0,0 0,0 0,0 0,0 0,0 0,0 0,0 0,0-1,0 2,-3 8,-1 1,2 0,-1-1,1 1,1 0,0 0,1 0,0 0,0 0,2 6,-2-13,1-1,-1 1,1 0,0-1,0 1,1-1,-1 1,1-1,-1 1,1-1,0 0,0 0,1 0,-1 0,1 0,-1-1,1 1,0-1,0 0,0 0,0 0,0 0,1 0,-1 0,1-1,-1 0,1 0,-1 0,1 0,0 0,-1-1,1 1,4-3,-1 0,1 0,-1 0,0-1,0 0,0 0,0-1,-1 0,1 0,-1-1,0 1,0-1,0-1,-1 1,0-1,0 0,0 0,-1 0,0-1,0 0,-1 1,0-1,0-1,0 1,-1 0,0-1,-1 1,1-1,-2 1,1-5,-2-161,-18 134,19 39,-1-1,1 1,-1-1,0 1,1 0,-1-1,1 1,-1-1,0 1,1 0,-1 0,0-1,0 1,1 0,-1 0,0 0,1 0,-1 0,0 0,0 0,1 0,-1 0,0 0,0 0,1 1,-1-1,0 0,1 0,-1 1,0-1,1 1,-1-1,0 0,1 1,-1-1,1 1,-1-1,1 1,-1-1,1 1,0 0,-1-1,1 1,-1 0,1-1,0 1,0 0,-1-1,1 1,0 0,0 0,0-1,0 1,0 0,0 0,-3 6,0 0,1 1,0-1,0 0,1 1,0-1,0 1,1-1,0 1,0 0,1-1,0 1,0-1,1 1,-1-1,2 0,-1 0,1 0,0 0,1 0,-1 0,1-1,1 0,-1 0,1 0,0 0,1-1,-1 0,1 0,14 6</inkml:trace>
  <inkml:trace contextRef="#ctx0" brushRef="#br0" timeOffset="2154.081">847 47,'-6'3,"1"0,-1 0,1 1,0-1,0 1,0 1,0-1,1 1,-1-1,1 1,1 1,-1-1,1 0,0 1,0 0,0 0,1 0,0 0,0 0,0 0,1 0,0 1,0-1,1 0,0 1,0-1,0 1,1-1,1 3,-1-7,-1 0,2 0,-1 0,0-1,0 1,0-1,1 1,-1-1,1 1,0-1,-1 0,1 0,0 0,-1 0,1 0,0 0,0 0,0 0,0-1,0 1,0-1,0 0,0 1,0-1,0 0,0 0,0 0,0 0,0-1,0 1,0-1,2 0,69-22,-67 21,74-38,-62 26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1 206,'38'-18,"-10"8,1 2,1 1,-1 1,1 1,0 2,0 1,0 1,0 2,2 1,-28-2,69 0,-72 0,-1-1,1 1,0-1,-1 0,1 1,-1-1,1 1,-1-1,0 0,1 1,-1-1,0 0,1 1,-1-1,0 0,0 0,0 1,1-1,-1 0,0 0,0 1,0-1,0 0,0 0,-1 1,1-1,0 0,0 0,0 1,-1-1,1 0,0 1,-1-1,1 0,0 1,-1-1,1 0,-1 1,1-1,-1 1,1-1,-1 1,0-1,1 1,-1 0,0-1,1 1,-1 0,0-1,1 1,-1 0,0 0,0-1,1 1,-1 0,0 0,0 0,1 0,-1 0,0 0,0 0,0 1,-1-3,-147-99,136 87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0,'46'179,"40"209,-58-264,-13-62,-13-63,-1 1,1-1,0 0,0 1,-1-1,1 0,-1 0,1 0,-1 0,1 0,-1-1,0 1,1 0,-1-1,0 1,0 0,0-1,0 0,0 1,0-1,-1 1,1-1,-1 0,1 0,-1 1,1-1,-1 0,0 0,0 0,97-244,-26 33,-48 70,-13 98,-4 27</inkml:trace>
  <inkml:trace contextRef="#ctx0" brushRef="#br0" timeOffset="381.375">593 451,'0'34,"0"16,-5 3,-1-1,0-5,1-6,1-6,2-12,1-11</inkml:trace>
  <inkml:trace contextRef="#ctx0" brushRef="#br0" timeOffset="628.132">818 338,'-14'34,"-5"16,1 3,3-1,5-5,8-11,5-7,1-3,1-1,-5 0,-4-5</inkml:trace>
  <inkml:trace contextRef="#ctx0" brushRef="#br0" timeOffset="897.939">537 592,'28'0,"15"0,5 0,-1 0,-4 0,-9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29,'5'0,"6"0,2-4,3-3,3 1,4 2,3 0,1 2,1 1,1 0,0 1,0 1,0-1,-1 0,-9 0,-13 0,-12 1,-5-1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5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0,-1 0,-6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0 152,'36'0,"39"1,1-3,-1-4,5-4,-58 7,48-17,-104 0,-198-33,152 25,62 18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5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0 142,'58'-16,"1"3,0 3,0 2,1 3,0 3,0 2,39 6,59 24,-159-29,1-1,-1 0,1 0,0 0,-1 0,1 1,0-1,0 0,-1 0,1 1,0-1,-1 0,1 0,0 1,0-1,0 0,-1 1,1-1,0 0,0 1,0-1,0 0,0 1,0-1,-1 1,1-1,0 0,0 1,0-1,0 0,0 1,1-1,-1 1,0-1,0 0,0 1,0-1,0 0,0 1,1-1,-1 0,0 1,0-1,0 0,1 1,-1-1,0 0,0 0,1 1,-42 1,18-3,-1-2,1 0,0-2,0 0,0-2,0 0,1-1,1-2,-1 0,2-1,-4-4,-12-23,26 20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1 364,'33'0,"17"0,4 0,-3-5,-4-1,-6 0,-5 1,-9-3,-4-1,-1-3,-4 0</inkml:trace>
  <inkml:trace contextRef="#ctx0" brushRef="#br0" timeOffset="265.111">198 252,'-10'33,"-2"22,-1 5,4-3,2-5,2-8,3-6,1-5,1-8</inkml:trace>
  <inkml:trace contextRef="#ctx0" brushRef="#br0" timeOffset="635.993">594 53,'-5'40,"2"0,2-1,1 1,2 0,7 37,-4-58,0 0,2-1,0 1,1-1,0-1,2 1,0-2,0 1,9 7,-18-22,0 0,0 0,0-1,0 1,0-1,1 1,-1-1,1 0,-1 1,1-1,-1 0,1 0,0 0,-1 0,1 0,0 0,0-1,0 1,0-1,0 1,0-1,-1 1,1-1,0 0,0 0,0 0,0 0,0-1,0 1,0 0,0-1,0 0,0 1,0-1,0 0,-1 0,1 0,0 0,-1 0,1 0,-1 0,1-1,-1 1,1-1,-1 1,0-1,0 1,0-1,0 0,0 1,0-1,0-2,66-139,-32 55,72-165,-100 228</inkml:trace>
  <inkml:trace contextRef="#ctx0" brushRef="#br0" timeOffset="1364.156">1271 336,'-137'37,"91"-7,45-30,0 1,1-1,-1 1,0 0,1-1,-1 1,1 0,-1 0,1-1,-1 1,1 0,-1 0,1 0,0 0,-1-1,1 1,0 0,0 0,0 0,-1 0,1 0,0 0,0 0,1 0,-1 0,0 0,0-1,0 1,1 0,-1 0,0 0,1 0,-1 0,0-1,1 1,-1 0,1 0,0-1,-1 1,1 0,0-1,-1 1,1 0,0-1,0 1,-1-1,1 0,0 1,0-1,0 1,0-1,0 0,-1 0,1 0,0 1,1-1,12 5,-12-5,0-1,0 1,-1 0,1 0,0 0,0 0,0 0,-1 1,1-1,0 1,0-1,-1 1,1-1,0 1,-1 0,1 0,0 0,-1 0,1 0,-1 0,0 0,1 1,-1-1,0 0,0 1,0-1,0 1,0-1,0 1,0 0,0-1,-1 1,1 0,-1-1,1 1,-1 0,0 0,0 0,1-1,-1 1,0 0,-1 0,1 0,0-1,-1 1,1 0,0 0,-1-1,0 1,0 0,1-1,-1 1,0 0,0-1,-1 2,-50 39,-19 30,70-71,0 1,0-1,1 1,-1-1,1 1,-1-1,1 1,0-1,-1 1,1-1,0 1,0 0,0-1,0 1,1-1,-1 1,0 0,1-1,-1 1,1-1,-1 1,1-1,0 0,-1 1,1-1,0 1,0-1,0 0,0 0,0 0,0 0,1 0,-1 0,0 0,1 0,-1 0,0 0,1-1,-1 1,1 0,-1-1,1 1,68 8,-62-10,0 0,0-1,0 0,0 0,-1-1,1 0,-1 0,1 0,-1-1,0-1,6-3,1-6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56:09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1 175,'37'-11,"0"-2,-1-2,0-1,-2-1,24-17,-57 33,0-1,0 1,0 0,1-1,-1 1,0 0,1 0,-1 0,1 0,-1 0,1 0,0 1,-1-1,1 0,0 1,-1-1,1 1,0 0,0 0,-1-1,1 1,0 0,0 1,-1-1,1 0,0 0,0 1,-1-1,1 1,0-1,-1 1,1 0,0 0,-1 0,1 0,-1 0,0 0,1 0,-1 0,0 0,1 1,-1-1,0 1,0-1,0 0,0 1,-1 0,1-1,0 1,-1 0,1-1,-1 1,1 0,-1 1,4 239,4-160,4-1,3-1,3 0,8 11,8-31,-32-60,-1-1,0 1,0 0,0-1,0 1,0 0,1-1,-1 0,0 1,0-1,0 0,0 1,0-1,-1 0,1 0,0 0,0 0,0 0,-1 0,1 0,0 0,-1 0,1 0,-1 0,0 0,1 0,-1 0,0-1,1 1,-1 0,0-1,1-2,20-58,-3-1,-2 0,0-22,44-162,28 6,-84 229</inkml:trace>
  <inkml:trace contextRef="#ctx0" brushRef="#br0" timeOffset="374.732">791 513,'-9'34,"-4"16,1 3,-3-1,2-5,2-6,4-15,2-16,3-11</inkml:trace>
  <inkml:trace contextRef="#ctx0" brushRef="#br0" timeOffset="770.915">1045 373,'-30'73,"3"1,3 2,1 12,10 18,12-105,0-1,0 0,0 1,0-1,0 0,0 0,0 0,0 0,0 0,0 0,0 0,0 0,0-1,0 1,0 0,0 0,0-1,0 1,0-1,0 1,1-1,-1 1,0-1,0 0,0 1,1-1,-1 0,0 0,1 1,-1-1,0 0,1 0,-1 0,1 0,0 0,-1 0,1 0,0 0,-1 0,1 0,0 0,0 0,0 0,0 0,0 0,0 0,0 0,0 0,1-1,-4-3,-1-3,0-1,-1 1,0 0,0 0,-1 0,1 1,-2 0,1 0,-1 1,0 0,-1 0,1 0,-1 1,0 0,-1 1,1 0,-1 0,-8-2,-5 7</inkml:trace>
  <inkml:trace contextRef="#ctx0" brushRef="#br0" timeOffset="1769.561">1356 400,'-20'24,"-10"13,-1 5,1 0,0-2,5-4,8-2,0-8,5-2,-2-2,-2 1,1 1,-2-4,2 0,4-3</inkml:trace>
  <inkml:trace contextRef="#ctx0" brushRef="#br0" timeOffset="2351.6">1666 486,'-9'-1,"-1"0,1 1,-1 1,1-1,0 2,-1-1,1 1,0 0,0 1,0 0,0 1,1 0,-1 0,1 1,0 0,0 0,1 1,0 0,0 0,0 1,0 0,1 0,1 1,-1-1,1 1,-2 4,-23 140,26-142,3-10,0 1,1 0,-1-1,0 1,1 0,-1 0,1 0,-1-1,1 1,0 0,-1 0,1 0,0 0,0 0,-1 0,1 0,0 0,0-1,0 1,0 0,0 0,0 0,1 0,-1 0,0 0,0 0,1 0,-1 0,0 0,1-1,-1 1,1 0,-1 0,1-1,0 1,-1 0,1 0,0-1,-1 1,1-1,0 1,0-1,-1 1,1-1,0 1,0-1,0 1,185-2,-134-5,-33-1</inkml:trace>
  <inkml:trace contextRef="#ctx0" brushRef="#br0" timeOffset="2624.485">1469 655,'33'0,"17"-5,3-1,-1 0,-11 1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4:54.9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0 227,'313'-59,"-89"15,31 33,-58-16,69-2,54 1,347 29,-364 27,5-28,-135 28,396-28,-210-11,36-8,-11-8,-13 29,-264 9,-75-6,-1-2,1-1,0-1,0-2,23-3,167-15,-134 4,-78 12,0 0,1 1,-1 0,1 0,-1 1,1 1,-1-1,1 2,0 0,-1 0,4 1,4 16,-17-7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03.2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1467 24,'-3'-2,"0"-1,-1 1,1-1,-1 1,0 0,0 0,0 1,0-1,0 1,0 0,0 0,-1 0,1 1,0-1,-1 1,1 0,0 0,0 1,-1-1,1 1,0 0,0 0,0 0,-1 1,-95 46,97-46,-192 124,135-91,2 3,1 2,2 3,2 2,-21 25,-188 162,133-125,39 25,-106 239,190-358,0 0,2 1,-1 0,2-1,0 1,0 1,1-1,1 0,1 0,0 1,0-1,2 0,0 1,0-1,1 0,1 0,1-1,0 1,0-1,1 0,1 0,0-1,1 0,0 0,1-1,0 0,1 0,9 6,146 117,-153-125,-1-1,2-1,-1 0,1 0,0-1,0-1,0 0,1-1,0 0,0-1,0-1,0 0,0-1,1-1,-1 0,0 0,1-2,-1 0,0 0,0-2,-1 0,6-2,207-80,-188 72,0-1,-1-2,0-2,-2-1,0-1,-2-2,0-2,-2-1,19-20,57-79,74-172,-120 127,-7 16,-47 128,-1 0,-1 0,-2-1,-1 0,0 0,-3 1,0-1,-3-13,-22-76,-29-83,50 183,-1 0,-1 0,0 1,-1 0,-1 1,0 0,-1 0,-1 1,0 0,0 1,-4-2,1 3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6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34,'11'137,"53"231,-56-307,-7-45,0-1,1 1,1-1,0 1,2-1,-1 0,7 12,-11-26,1 0,-1-1,0 1,1 0,-1-1,1 1,-1 0,1-1,-1 1,1-1,-1 1,1 0,0-1,-1 1,1-1,0 0,-1 1,1-1,0 0,-1 1,1-1,0 0,0 0,0 0,-1 1,1-1,0 0,0 0,0 0,-1 0,1-1,0 1,0 0,0 0,-1 0,1-1,0 1,-1 0,1-1,0 1,0 0,-1-1,1 1,0-1,-1 1,1-1,-1 1,1-1,-1 0,1 1,-1-1,1 0,-1 0,27-41,-25 38,106-215,11-125,-86 229,-32 102,-4 18</inkml:trace>
  <inkml:trace contextRef="#ctx0" brushRef="#br0" timeOffset="634.294">651 486,'-5'-1,"0"0,0 1,0 0,0 0,0 0,0 1,0-1,0 1,1 1,-1-1,0 0,1 1,-1 0,1 0,-1 1,1-1,0 1,0 0,0 0,0 0,1 0,-1 1,1 0,0-1,0 1,0 0,1 1,-1-1,1 0,0 1,0-1,1 1,-1 2,-1-2,0 1,1-1,-1 1,1 0,1 0,-1 0,1 0,0 0,1 0,-1 0,1 0,0 0,1 0,0 0,-1 0,2 0,-1 0,1 0,0 0,0 0,1-1,-1 1,1-1,1 0,-1 1,1-2,0 1,0 0,0-1,0 0,1 0,0 0,0 0,0-1,0 0,0 0,1 0,3 1,-3-4,1 1,-1-1,1 0,-1-1,1 0,-1 0,1 0,-1-1,0 1,0-2,1 1,-2-1,1 0,0 0,0 0,-1-1,0 0,0 0,0 0,0-1,-1 1,1-1,-1 0,0-1,-1 1,0-1,1 0,-2 1,1-1,-1-1,0 1,0 0,0 0,-1-1,0 1,0-1,-1 1,0-1,0 1,-1-1,1 1,-1-1,-2-5,2 10,0 1,1-1,-1 0,0 0,-1 0,1 1,0-1,0 0,-1 1,1 0,-1-1,1 1,-1 0,0-1,0 1,1 0,-1 0,0 1,0-1,0 0,0 1,0-1,0 1,0-1,0 1,0 0,0 0,0 0,0 0,0 0,0 0,0 1,0-1,0 1,0 0,0-1,0 1,0 0,0 0,0 0,1 0,-1 0,0 1,1-1,-1 0,0 1,3 0,-1-1,0 1,1-1,-1 1,1-1,0 0,0 1,-1-1,1 0,0 0,0 0,0 1,0-1,0 0,0 0,1 0,-1-1,0 1,0 0,1 0,-1-1,0 1,1 0,-1-1,1 0,-1 1,1-1,-1 0,1 0,-1 0,1 0,-1 0,1 0,-1 0,1 0,-1 0,0-1,1 1,0-1,95-16,-74 14</inkml:trace>
  <inkml:trace contextRef="#ctx0" brushRef="#br0" timeOffset="1727.851">707 429,'-5'0,"-6"5,-6 1,4 0,10-1,10-6,8-3,7-1,-1-5,2 1,-5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1 202,'112'-25,"19"15,76 18,-207-9,-1 1,0-1,1 1,-1-1,1 0,-1 1,1-1,-1 0,1 1,-1-1,1 0,0 1,-1-1,1 0,0 0,0 0,-1 1,1-1,0 0,0 0,0 0,0 1,0-1,0 0,0 0,0 0,1 0,-1 1,0-1,0 0,1 0,-1 1,0-1,1 0,-1 0,1 1,-1-1,1 0,-1 1,1-1,-1 1,1-1,0 1,-1-1,1 1,0-1,-1 1,1 0,0-1,0 1,0 0,-1 0,1-1,0 1,0 0,0 0,-1 0,1 0,0 0,0 0,0 0,0 0,-106-123,94 106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4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1,'55'111,"-5"118,-24-30,-21-158,-6-33,2 0,-1-1,1 1,0 0,1-1,0 1,0-1,1 0,0 1,0-1,0 0,1-1,0 1,-3-6,-1-1,1 1,0 0,-1-1,1 1,0-1,0 1,0-1,-1 1,1-1,0 0,0 1,0-1,0 0,0 0,0 0,0 0,0 0,0 0,-1 0,1 0,0 0,0 0,0 0,0 0,0-1,0 1,0 0,0-1,-1 1,1 0,0-1,0 1,-1-1,1 0,0 1,0-1,-1 1,1-1,-1 0,1 0,-1 1,1-1,-1 0,1 0,-1 0,1 0,-1 0,0 0,20-45,14-132,-32 143,1 1,2 0,2 1,0 0,3 0,0 0,3 1,0 1,7-10,29-15,-35 43</inkml:trace>
  <inkml:trace contextRef="#ctx0" brushRef="#br0" timeOffset="981.56">706 423,'-4'-3,"0"1,0 0,0 0,0 0,0 1,-1-1,1 1,0 0,-1 0,1 1,-1-1,1 1,-1 0,1 0,-1 1,1-1,-1 1,1 0,-1 0,1 1,0-1,0 1,0 0,-1 0,2 0,-1 0,0 1,0 0,1 0,0 0,-1 0,1 0,0 1,1-1,-1 1,1 0,-1 0,1 0,0 0,1 0,-1 0,1 0,-1 3,-1 0,-1 0,0 1,0-1,0 1,1 0,0 0,1 0,0 1,0-1,1 0,0 1,0-1,1 1,0-1,1 1,-1-1,2 1,-1-1,1 0,1 0,-1 1,1-1,1-1,-1 1,1-1,4 5,-5-8,0 0,1 0,-1 0,1 0,0-1,0 0,0 0,1 0,-1 0,1 0,0-1,-1 0,1 0,0-1,0 1,1-1,-1 0,0 0,0-1,0 1,1-1,-1-1,0 1,0-1,0 1,1-1,-1-1,0 1,0-1,-1 0,1 0,1-1,0 0,0-1,0 0,0 0,-1 0,1-1,-1 0,0 0,0 0,-1-1,0 0,0 0,0 0,0 0,-1 0,0-1,-1 0,1 1,-1-1,0 0,-1 0,0 0,0 0,-1 0,1-1,-1 1,-1 0,-1-7,-37-21,78 32,44 6,-57-2</inkml:trace>
  <inkml:trace contextRef="#ctx0" brushRef="#br0" timeOffset="1369.451">1215 367,'-20'24,"-15"18,-7 6,4 0,3-4,3-4,3-4,0-4,2-2,4-2,2 0,-1-5,4-2,0 0,-2 2,3 1,4-3</inkml:trace>
  <inkml:trace contextRef="#ctx0" brushRef="#br0" timeOffset="1717.406">1271 452,'-14'33,"-10"21,-1 7,4-4,1-5,3-8,1-6,2-5,-1-3,2-1,3-7</inkml:trace>
  <inkml:trace contextRef="#ctx0" brushRef="#br0" timeOffset="2017.472">1525 367,'-19'39,"-12"21,0 6,6-3,6-8,6-9,7-7,-2-10,1-5,2-2,1 0,2 1,1 1,-4-2,-1-6</inkml:trace>
  <inkml:trace contextRef="#ctx0" brushRef="#br0" timeOffset="2249.499">1242 678,'48'-5,"21"-2,3 1,-10 1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0,4-5,2-1,1 0,0 1,1 2,-5 1</inkml:trace>
  <inkml:trace contextRef="#ctx0" brushRef="#br0" timeOffset="9705.785">283 28,'28'-1,"-13"0,-31 4,-150 25,49-54,117 26,0 0,0 0,0-1,0 1,1-1,-1 1,0 0,0-1,0 1,0 0,0-1,0 1,0 0,0-1,0 1,0-1,0 1,0 0,0-1,0 1,0 0,0-1,-1 1,1 0,0-1,0 1,0 0,0-1,-1 1,1 0,0-1,12-3,5-2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3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12,'44'-5,"13"-1</inkml:trace>
  <inkml:trace contextRef="#ctx0" brushRef="#br0" timeOffset="8454.438">170 12,'-5'0,"3"0,7 0,8 0,6 4,4 3,4-1,1-1,-3-6,-2-3,1-2,-9 2,-8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0 132,'30'-4,"1"-1,1 0,-1 2,0 1,1 1,-1 2,1 2,-1 0,0 2,0 1,3 3,1 6,56 9,-90-24,0 0,0-1,-1 1,1 0,0-1,0 1,-1 0,1-1,0 1,-1-1,1 1,-1-1,1 0,-1 1,1-1,-1 1,1-1,-1 0,1 1,-1-1,0 0,1 0,-1 1,0-1,0 0,0 0,0 0,1 1,-1-1,0 0,0 0,-1 0,1 1,0-1,0 0,0 0,0 1,-1-1,1 0,0 0,-1 1,1-1,0 0,-1 1,1-1,-1 0,1 1,-1-1,0 0,-25-35,-84-62,94 86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1 283,'28'-4,"25"-3,12 1,0 1,-6 1,-8-3,-9 0,-6 0,-4 3,-8 0</inkml:trace>
  <inkml:trace contextRef="#ctx0" brushRef="#br0" timeOffset="251.792">282 1,'0'38,"0"32,0 9,0-4,0-10,0-12,0-9,0-8,5-10,2-4,-1-2,-1-4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36,'5'96,"4"-1,4 0,15 49,-2-64,-25-79,0-1,0 0,0 0,0 0,0 0,0 0,0 0,0 0,0 0,1 0,-1 0,0-1,0 1,0 0,0-1,0 1,-1-1,1 1,0-1,0 0,0 1,0-1,0 0,-1 1,1-1,0 0,-1 0,1 0,0 0,-1 1,1-1,-1 0,0 0,1 0,-1 0,0 0,1 0,-1 0,0-1,0 1,0 0,0 0,0 0,0 0,1-2,169-338,-79 183,-80 141</inkml:trace>
  <inkml:trace contextRef="#ctx0" brushRef="#br0" timeOffset="751.65">338 488,'-4'29,"-3"14,1 5,-3-2,-1-3,2-4,7-9,3-14,2-11</inkml:trace>
  <inkml:trace contextRef="#ctx0" brushRef="#br0" timeOffset="1001.55">593 403,'-9'38,"-4"18,1 4,2-3,3-7,-2-12,0-7,2-9</inkml:trace>
  <inkml:trace contextRef="#ctx0" brushRef="#br0" timeOffset="1285.999">424 629,'33'0,"21"0,2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5:57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73,'56'17,"-16"-10,1-2,-1-2,1-2,0-1,23-5,121-21,-141 15,50-1,-94 12,-1 1,0-1,0 0,1 0,-1 0,0 1,1-1,-1 0,0 1,1-1,-1 1,0-1,1 1,-1-1,1 1,-1-1,1 1,-1 0,1-1,-1 1,1-1,-1 1,1 0,0 0,0-1,-1 1,1 0,0 0,0-1,0 1,0 0,0 0,0-1,0 1,0 0,0 0,0-1,0 1,0 0,1 0,-1-1,0 1,1 0,-1 0,0-1,1 1,-1 0,1-1,-1 1,1-1,-1 1,1-1,-1 1,1-1,0 1,-131-73,106 60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1.7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0 396,'99'-69,"-83"60,1 1,0 1,1 1,-1 0,1 1,0 1,1 1,-1 1,1 0,-1 1,1 1,-1 1,1 1,8 2,50-1,459-3,-339-29,227 29,-210-27,-60 14,-88 3,1 3,-1 3,1 3,26 4,27-1,248-2,-147-27,-65 14,54-21,72-6,-23 12,51 1,28 27,-168-27,309 26,-423 0,142 13,-177-8,-16-4,-1 0,0 1,0 0,1 0,-1 0,0 0,0 0,0 1,0 0,0 0,0 0,0 0,-1 0,1 1,-1 0,3 2,0 9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05.56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1979 789,'0'-11,"1"-28,-1 0,-2 0,-1 0,-3 0,-1 1,-1 0,-6-11,8 33,2 2,-1 1,0 0,-1 0,0 1,-1-1,0 1,-1 1,0-1,-8-6,-129-119,6 51,-8 7,137 76,0 1,0 1,0-1,0 2,0 0,-1 0,1 0,0 1,0 1,0 0,0 0,-10 4,-224 13,225-14,0 1,0 1,1 1,0 1,0 0,1 1,-7 6,-76 38,-66 21,-93 89,39-31,210-127,0 1,1 1,-1 0,2 0,-1 1,1 0,0 0,1 1,0 0,1 0,0 1,0-1,0 4,-1 0,1 1,1 0,0 0,1 0,1 0,0 1,1-1,0 1,1 7,0-13,1 1,0-1,0 0,1 0,1 1,0-1,0 0,0 0,2 0,-1 0,1-1,0 0,1 1,0-1,1-1,0 1,0-1,1 0,0 0,0-1,1 0,-1-1,2 1,-1-1,1-1,0 0,0 0,4 1,16 4,1-2,0-1,0-1,0-2,1-1,-1-1,1-1,-1-2,1-2,-1 0,6-3,145-30,-36 14,92-41,-65-14,-135 59,-1-2,0-2,-2-1,0-2,-2-1,0-1,2-6,248-251,-171 202,-96 71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1 133,'5'-3,"1"-1,0 1,0 0,0 1,1 0,-1 0,1 0,-1 1,1 0,-1 0,1 0,0 1,1 0,5-1,34-2,0 1,0 3,0 2,30 6,-76-9,1 1,-1 0,0-1,1 0,-1 1,1-1,-1 0,1 0,-1 1,1-1,-1 0,1-1,-1 1,1 0,-1 0,1-1,-1 1,1-1,-1 1,0-1,1 1,-1-1,0 0,0 0,1 0,-1 0,0 0,0 0,0 0,0 0,0 0,0 0,0 0,-1-1,1 1,0 0,-1-1,1 1,-1-1,1 1,-1 0,1-1,-1 1,0-1,0 1,0-1,0 1,0-1,0 1,-1-1,1 1,0-1,-1 1,1-1,-1 1,1 0,-1-1,0 1,1 0,-1-1,0 1,0 0,0 0,0 0,0 0,0 0,-1 0,1 0,0 0,-1 0,-75-44,65 36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77,'3'-35,"2"28,4 24,6 50,-3 0,-3 0,-2 1,-4 0,-2 0,-6 34,2 35,3-125,-1-3,0 0,1 0,0 0,1 0,0 0,0-1,1 1,0 0,0 0,1-1,1 0,-1 1,1-1,3 4,-6-11,0 0,0 0,0 0,0-1,0 1,0 0,0-1,0 1,0-1,0 0,0 1,0-1,1 0,-1 1,0-1,0 0,0 0,0 0,1 0,-1 0,0 0,0-1,0 1,0 0,1 0,-1-1,0 1,0-1,0 1,0-1,0 0,0 1,0-1,0 0,0 1,0-1,-1 0,1 0,0 0,0 0,-1 0,1-1,28-44,63-217,18 14,-28 46,-70 129,-29 90,-3 23,11-20</inkml:trace>
  <inkml:trace contextRef="#ctx0" brushRef="#br0" timeOffset="686.02">594 472,'-4'0,"0"1,0-1,1 1,-1 0,1 0,-1 0,1 1,-1-1,1 1,0 0,0-1,-1 2,1-1,1 0,-1 1,0-1,1 1,-1 0,1 0,0 0,-1 0,2 0,-1 1,-7 6,2 1,0 0,0 1,1 0,0 0,1 0,1 1,0-1,0 1,2 0,-1 0,2 1,-1-1,2 0,1 13,0-18,2 0,-1 0,1 0,1 0,-1 0,1-1,1 1,-1-1,1 0,0-1,1 1,0-1,0 0,0 0,1-1,4 4,-7-7,0 1,-1-1,1 0,0 0,0 0,1-1,-1 1,0-1,0 0,1 0,-1-1,0 1,1-1,-1 0,1 0,-1-1,1 1,-1-1,0 0,1 0,-1 0,0-1,0 1,0-1,0 0,0 0,0-1,-1 1,1-1,-1 0,1 0,0-2,0 1,0 0,-1 0,0-1,0 0,-1 1,1-1,-1 0,0-1,0 1,0 0,-1 0,0-1,0 1,-1-1,1 1,-1-1,0 1,0-1,-1 1,0 0,0-1,0 1,-1 0,1-1,-1 1,-1 0,1 0,-1 0,1 1,-1-1,-1 1,1-1,-1 1,1 0,-1 0,0 1,-2-2,25 10,0 0,1-2,-1 0,1-1,0-1,0-1,4-1,-24 1,29 0,-3 0</inkml:trace>
  <inkml:trace contextRef="#ctx0" brushRef="#br0" timeOffset="2471.052">1074 218,'9'0,"9"0,5 0,4 0,2 0,1 0,0 0,0 0,-1 0,1 0,-7 0</inkml:trace>
  <inkml:trace contextRef="#ctx0" brushRef="#br0" timeOffset="2765.275">1158 416,'24'0,"17"0,7 0,0 0,-3 0,-5 0,-9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27,'1'0,"-1"0,1-1,-1 1,1 0,-1 0,1 0,-1-1,0 1,1 0,-1 0,1 0,-1 0,1 0,-1 0,1 0,-1 0,1 0,-1 0,1 0,-1 1,1-1,-1 0,1 0,-1 0,1 1,-1-1,0 0,1 0,-1 1,0-1,1 0,-1 1,1-1,-1 0,0 1,0-1,1 1,-1-1,0 1,0-1,0 0,1 1,-1-1,0 1,0-1,0 1,0-1,0 1,0-1,0 1,0-1,0 1,0-1,0 1,0-1,0 1,0-1,-1 1,98 326,-74-234,-21-77,1 0,1 0,0-1,1 0,0 1,2-1,0-1,0 0,4 4,-11-18,0 1,0-1,1 1,-1 0,0-1,1 1,-1-1,1 1,-1-1,1 1,-1-1,0 1,1-1,0 0,-1 1,1-1,-1 0,1 1,-1-1,1 0,0 0,-1 0,1 1,0-1,-1 0,1 0,0 0,-1 0,1 0,0 0,-1 0,1 0,0-1,-1 1,1 0,-1 0,1 0,0-1,-1 1,1 0,-1-1,1 1,-1-1,1 1,-1 0,1-1,-1 1,1-1,-1 1,0-1,1 0,-1 1,0-1,1 1,-1-1,0 1,0-1,1 0,14-46,-12 35,24-120,65-238,-87 342,-2 4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86,'-7'3,"0"0,1 0,-1 1,1 0,0 0,0 0,1 1,-1 0,1 0,0 1,0-1,1 1,0 0,0 0,0 0,1 1,0-1,0 1,0 0,1 0,0 0,0 0,1 0,0 0,0 1,1-1,0 0,0 0,1 1,0-1,0 0,1 0,-1 0,2 0,-1 0,1 0,0-1,0 1,2 0,-3-3,0-1,1 0,0 0,0 0,0 0,0-1,0 1,0-1,1 0,-1 0,1 0,0 0,0 0,-1-1,1 0,0 0,0 0,0 0,0-1,0 1,1-1,-1 0,0-1,0 1,0 0,0-1,0 0,0 0,0 0,0-1,-1 1,1-1,0 0,-1 0,1 0,-1-1,0 1,0-1,0 0,0 0,0 0,0 0,-1 0,0 0,0-1,1 1,-2-1,2-2,-15-46,11 51,-1-1,1 1,0-1,-1 0,1 1,0-1,0 0,0 0,0 0,1 0,-1 0,1 0,-1 0,1 0,-1 0,1 0,0 0,0 0,0 0,0 0,1 0,-1 0,0 0,1 0,-1 0,1 0,0 0,0 0,0 0,0 0,0 1,0-1,0 0,0 1,1-1,-1 1,1-1,-1 1,1 0,0-1,-1 1,1 0,0 0,0 0,0 1,0-1,0 0,1 0,3 1,0-1,0 1,0 1,0-1,0 1,0 0,0 0,-1 1,1-1,0 1,-1 1,1-1,-1 1,0 0,0 0,14 7</inkml:trace>
  <inkml:trace contextRef="#ctx0" brushRef="#br0" timeOffset="296.745">672 1,'-29'43,"-19"25,-6 4,2-4,9-10,7-9,10-9,4-11,6-5,6-2,5-5</inkml:trace>
  <inkml:trace contextRef="#ctx0" brushRef="#br0" timeOffset="546.853">728 227,'-19'39,"-11"16,-1 5,6-3,6-7,7-7,5-11</inkml:trace>
  <inkml:trace contextRef="#ctx0" brushRef="#br0" timeOffset="851.269">757 171,'29'0,"18"0,8 0,-3 0,-9 0</inkml:trace>
  <inkml:trace contextRef="#ctx0" brushRef="#br0" timeOffset="1051.451">728 397,'39'-10,"17"-3,4 1,-9 2</inkml:trace>
  <inkml:trace contextRef="#ctx0" brushRef="#br0" timeOffset="1869.537">248 30,'-4'0,"-7"0,-2 4,-2 3,0-1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29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1 121,'538'0,"-498"-5,-39 4,-1 1,1 0,-1 0,1-1,0 1,-1 0,1-1,-1 1,1 0,-1-1,1 1,-1-1,1 1,-1-1,0 1,1-1,-1 1,0-1,1 0,-1 1,0-1,1 1,-1-1,0 0,0 1,0-1,0 0,0 1,0-1,0 0,0 1,0-1,0 0,0 1,0-1,0 1,-1-1,1 0,0 1,0-1,-1 0,1 1,0-1,-1 1,1-1,-1 1,1-1,-1 1,1-1,-1 1,1 0,-1-1,1 1,-1 0,1-1,-1 1,0 0,1 0,-1-1,-104-71,85 58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1 202,'0'-2,"0"1,0 0,0-1,1 1,-1 0,0-1,1 1,-1 0,1 0,0-1,-1 1,1 0,0 0,0 0,-1 0,1 0,0 0,0 0,0 0,0 0,1 0,-1 1,0-1,0 0,0 1,1-1,-1 1,0-1,0 1,1 0,-1-1,1 1,-1 0,0 0,1 0,-1 0,0 0,1 0,-1 1,0-1,1 0,-1 1,0-1,1 1,0 0,5-2,206-29,31 20,-143-5,-101 15,0 0,-1 0,1 0,-1 0,1 0,-1 0,1 0,-1 0,1 0,0 0,-1 0,1 0,-1 0,1 1,0-1,-1 0,1 0,-1 1,1-1,0 0,-1 0,1 1,0-1,0 0,-1 1,1-1,0 0,0 1,-1-1,1 1,0-1,0 0,0 1,0-1,0 1,-1-1,1 1,0-1,0 0,0 1,0-1,0 1,0-1,1 1,-1-1,0 0,0 1,-8-5,1-1,0 0,-1 0,2-1,-1 0,1 0,0 0,0-1,1 0,0 0,0-1,0 1,1-1,-1-3,-4-4,-2-3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1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66,'-21'48,"20"-45,-2 23,1-1,1 1,1 0,2 0,0-1,2 1,0-1,2 0,1 0,4 10,28 134,-11-39,-31-125,-4-26,8 7,1-1,0 1,1 0,0 0,2 0,-1 1,2-1,0 1,0 0,5-6,11-26,108-253,-45 127,-77 159,-2 5</inkml:trace>
  <inkml:trace contextRef="#ctx0" brushRef="#br0" timeOffset="565.633">537 603,'0'14,"0"10,-5 6,-2 2,1 0,1 0,2-1,0 0,2-2,1 0,0 0,0-1,0-10,0-12,1-8</inkml:trace>
  <inkml:trace contextRef="#ctx0" brushRef="#br0" timeOffset="819.129">565 631,'23'-5,"19"-1,6 0,0 1,-4 1,-4 2,-9 1</inkml:trace>
  <inkml:trace contextRef="#ctx0" brushRef="#br0" timeOffset="1067.319">592 772,'34'0,"25"-4,3-3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0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0 282,'15'-5,"14"-1,6 0,4 1,-2 2,-1 1,-3 0,-1 2,-2 0,-2 0,-4-4,-3-2,-4-5,0 0,-8-3,-1 0,-2 4</inkml:trace>
  <inkml:trace contextRef="#ctx0" brushRef="#br0" timeOffset="267.804">254 0,'0'34,"0"30,-5 4,-1-5,0-8,1-8,2-8,1-6,-4-8,-1-4,1-5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5.67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1 278,'7'-5,"0"1,0-1,1 1,0 1,-1 0,1 0,0 0,1 1,-1 0,0 1,1-1,-1 2,1-1,-1 1,1 1,-1-1,1 2,7 1,25 0,317-31,783 28,-783-10,-14-26,-343 36,233-23,112 7,538 17,-654-29,-35 16,115-6,-142-9,283 26,-253-27,-68 17,-122 9,0-1,0 1,1 1,-1-1,1 1,-1 1,1 0,-1 0,1 0,-1 1,1 1,2 0,6 4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6:38.17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1780 484,'-23'-87,"17"24,7 53,-1 1,-1-1,0 0,0 1,-1-1,0 1,-1 0,0-1,0 1,-1 0,0 1,-1-1,0 1,-1-2,-10-6,-1 0,-1 1,0 1,0 0,-2 2,-19-10,-4-4,-78-20,89 40,1 2,-1 2,0 0,0 2,-14 3,-22-1,36 1,0 1,0 2,1 1,0 2,0 1,-24 12,17-8,-188 79,0-1,201-79,0 0,0 2,2 1,0 0,1 2,0 0,-8 12,-28 27,45-47,1 0,1 1,-1 0,2 1,-1 0,2 1,-1 0,2 0,0 1,1 0,0 1,1-1,0 1,2 0,-4 15,10 168,6-161,1 0,1 0,3-2,1 1,1-1,2-1,16 23,-28-47,0 0,1 0,0-1,0 1,1-2,1 1,-1-1,1 0,0-1,1 1,0-2,0 1,1-1,-1-1,1 0,4 1,239 60,-54-36,27-32,-85-23,-107 19,1-2,-1-1,0-2,-1-2,0 0,-1-3,-1 0,0-2,-2-1,0-2,-1 0,-1-2,-1-2,-1 0,9-13,-22 22,0 0,-2-1,0 0,-1-1,0 0,-2-1,0 0,-1 0,-1 0,-1-1,1-10,23-114,-26 121,0 0,-2 0,-1 0,0 0,-2 0,0 0,-2 0,0 1,-8-20,3 24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1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2343 1923,'383'-469,"-163"215,281-286,-360 377,-185 182,31-14,0 0,0-1,-1 0,0-1,1-1,-1 0,0-1,0 0,0-1,0-1,0 0,-7-2,20 3,0-1,-1 1,1-1,0 1,-1 0,1 0,0 0,-1-1,1 1,-1 1,1-1,0 0,-1 0,1 0,0 1,-1-1,1 1,0-1,0 1,-1 0,1-1,0 1,0 0,0 0,0 0,0-1,0 1,0 0,0 1,0-1,0 0,1 0,-1 0,0 0,1 1,-1-1,1 0,-1 1,1-1,0 0,0 1,-1-1,1 0,0 1,0-1,0 0,0 1,1-1,-1 1,0-1,1 0,-1 1,0-1,1 0,0 0,-1 1,1-1,0 0,0 0,-1 0,2 1,15 38,2-2,2 0,1-1,26 33,-48-69,0 0,1 0,-1 0,0 0,1 0,-1 0,1 0,-1 0,1 0,0 0,-1 0,1-1,0 1,0 0,-1 0,1-1,0 1,0-1,0 1,0-1,0 1,0-1,0 1,0-1,0 0,0 1,0-1,0 0,0 0,0 0,0 0,0 0,1 0,-1 0,0 0,0-1,0 1,0 0,0-1,0 1,0 0,0-1,0 1,0-1,-1 0,1 1,0-1,0 0,0 0,-1 1,1-1,0 0,-1 0,1 0,0 0,6-17,0-1,-2 0,0 0,-1-1,0 1,-2-1,-1 0,0 0,-1 0,-1 0,-1 0,1-26,-11-27,6 54</inkml:trace>
  <inkml:trace contextRef="#ctx0" brushRef="#br0" timeOffset="373.008">4092 4,'-20'30,"2"0,1 2,1 0,2 1,1 0,2 1,1 0,-1 13,10-43,0 0,0 0,1 0,-1 0,1 0,0 0,1 0,-1 0,1 0,-1 0,1 0,0 0,1 0,-1-1,1 1,-1 0,1-1,0 1,1-1,-1 0,0 1,1-1,0-1,0 1,0 0,0-1,0 1,0-1,1 0,-1 0,1 0,-1 0,1-1,0 1,0-1,0 0,0-1,3 2,4-3,1-1,-1 0,0 0,0-1,0-1,0 0,-1 0,1-1,-1 0,0-1,-1 0,1 0,-1-1,0-1,-1 1,0-1,0-1,-1 1,0-1,0-1,-1 1,0-1,1-4,0 4,-1 0,1 0,-1 0,-1-1,0 0,-1 0,0 0,-1 0,0-1,0 1,-1-1,-1 0,0 0,-1 0,0 1,-1-1,0 0,-1 0,-2-11,2 20,0 1,1-1,-1 1,0-1,0 1,0 0,-1 0,1 0,0 0,-1 0,0 0,1 1,-1-1,0 1,0 0,1 0,-1 0,0 0,-2 0,-15-3</inkml:trace>
  <inkml:trace contextRef="#ctx0" brushRef="#br0" timeOffset="955.786">3669 117,'138'42,"-106"-32,134 23,113-50,41 5,-226 29,-75-12</inkml:trace>
  <inkml:trace contextRef="#ctx0" brushRef="#br0" timeOffset="2317.001">0 2008,'146'-108,"-4"-5,14-26,-85 75,393-380,-117 51,-246 250,-86 127,-21 23,-3-2,1-1,-1 0,0 0,0-1,0 0,0-1,-1 0,1 0,-1-1,1 0,-1-1,0 0,1 0,-9-2,-80 9,97-7,0 1,0-1,0 1,0-1,0 1,0-1,0 1,0 0,0 0,1-1,-1 1,0 0,0 0,1 0,-1 0,0 0,1 0,-1 0,1 0,-1 0,1 0,0 0,0 0,-1 1,1-1,0 0,0 0,0 0,0 0,0 1,0-1,0 0,1 0,-1 0,0 0,1 0,-1 0,0 0,1 0,0 0,-1 0,1 0,0 0,-1 0,1 0,32 47,-32-47,129 124,-128-123,42 32,-43-33,0 0,0-1,0 1,0 0,0-1,1 1,-1-1,0 0,0 1,0-1,0 0,1 0,-1 1,0-1,0 0,1 0,-1 0,0-1,0 1,0 0,1 0,-1-1,0 1,0-1,0 1,0-1,0 1,1-1,-1 0,0 1,-1-1,1 0,0 0,0 0,0 0,0 0,-1 0,1 0,0 0,0-1,7-22,0-1,-2 1,-1-2,-1 1,0 0,-3-1,0 1,-2-26,-5 0,-1 33</inkml:trace>
  <inkml:trace contextRef="#ctx0" brushRef="#br0" timeOffset="2702.834">2032 60,'-14'13,"1"1,0 0,1 0,0 1,1 1,1 0,1 1,0-1,1 2,1-1,0 1,2 0,0 1,-1 5,5-18,0 0,0 0,1 0,0-1,0 1,0 0,1 0,-1 0,1-1,1 1,-1 0,1-1,0 1,0-1,1 0,0 1,0-1,0 0,0-1,1 1,-1-1,1 1,1-1,-1 0,0 0,1-1,0 0,0 1,0-2,0 1,0 0,1-1,-1 0,1-1,0 1,-1-1,1 0,0 0,0-1,0 1,4-2,3 1,0-1,0-1,1-1,-2 1,1-2,0 0,-1 0,0-1,0-1,0 0,-1-1,1 0,-2 0,1-2,-1 1,0-1,-1 0,0-1,5-8,-11 16,-1-1,0 0,0 1,0-1,-1 0,1 0,0 0,-1 0,0 0,0-1,0 1,0 0,-1 0,1-1,-1 1,0 0,0-1,0 1,0-1,0 1,-1 0,0 0,0-1,0 1,0 0,0 0,0 0,-1 0,1 0,-1 0,0 0,0 0,0 1,-1-1,1 1,-1-1,-9 2</inkml:trace>
  <inkml:trace contextRef="#ctx0" brushRef="#br0" timeOffset="3156.687">1580 287,'39'-10,"31"-3,14 1,2 2,-9-2,-7 1,-12 3,-10 2,-4 2,-5 3,-4 0,-3-4,-2-1,-2 1,0 1,-1 1,-5 5,-5 4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7:57.1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1688,'3'-19,"2"0,-1 0,2 1,1 0,0 0,1 0,1 1,1 0,0 0,1 1,1 1,0 0,1 1,1 0,7-5,24-32,69-85,281-316,-183 229,-187 192,-64 35,26 2,-1-1,0-1,0 0,0-1,0 0,0-2,-1 1,1-2,-1 0,1 0,0-1,-5-2,19 3,-1-1,1 1,-1 0,1-1,-1 1,1 0,-1 0,1-1,-1 1,1 0,-1 0,0 0,1 0,-1 0,0 0,1 0,-1 0,1 0,-1 0,0 0,1 0,-1 0,1 0,-1 0,1 1,-1-1,0 0,1 0,-1 1,1-1,-1 0,1 1,-1-1,1 1,0-1,-1 1,1-1,-1 0,1 1,0 0,-1-1,1 1,0-1,0 1,0-1,-1 1,1-1,0 1,0 0,0-1,0 1,0-1,0 1,0 0,0-1,0 1,0 0,0-1,1 1,-1-1,0 1,0-1,0 1,1-1,-1 1,25 38,-22-35,8 11,1-1,0 0,1-1,0 0,1-1,1-1,0 0,0-1,5 2,-19-11,1 0,-1 0,0 0,1-1,-1 1,1 0,-1-1,1 1,0-1,-1 1,1-1,0 0,-1 0,1 0,-1 0,1 0,0 0,-1 0,1-1,0 1,-1 0,1-1,-1 1,1-1,-1 0,1 0,-1 1,1-1,-1 0,0 0,1 0,-1 0,0-1,0 1,0 0,0 0,0-1,0 1,0-1,-1 1,1-1,0 1,-1-1,1 1,-1-1,1 1,-1-1,-1-79,-81-104,71 160</inkml:trace>
  <inkml:trace contextRef="#ctx0" brushRef="#br0" timeOffset="364.156">1129 192,'-7'25,"1"0,2 1,1 0,1 0,1 0,1 0,1 0,3 15,-3-36,0 0,0-1,0 1,1-1,-1 0,1 1,0-1,0 0,1 0,-1 0,1-1,0 1,0 0,0-1,0 0,1 0,-1 0,1 0,0 0,0-1,0 0,0 0,0 0,1 0,-1 0,0-1,1 0,-1 0,1 0,0-1,-1 1,1-1,-1 0,1 0,0-1,-1 0,1 1,-1-2,1 1,-1 0,1-1,-1 0,3-1,8-8,0-1,-1-1,0 0,-1 0,-1-2,0 1,0-2,-2 1,0-2,-1 1,0-1,-2-1,0 1,-1-1,0-1,-2 1,1-7,17-84,-22 105,0 0,1-1,-2 1,1 0,0-1,-1 1,0 0,0 0,0 0,0-1,-1 1,1 1,-1-1,0 0,0 0,-1 1,1-1,-1 1,0-1,0 1,0 0,0 0,-4-2,-37-16,21 13</inkml:trace>
  <inkml:trace contextRef="#ctx0" brushRef="#br0" timeOffset="928.124">931 220,'74'1,"176"-13,-199 2,15-3,0 3,1 2,39 2,-83 7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07.2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1779,'61'-104,"47"-51,82-72,10 8,27-7,88-98,-265 256,-50 67,0 0,0 0,0 0,-1 0,1 0,0 1,0-1,-1 0,1 0,-1 0,1 0,-1 1,1-1,-1 0,0 0,1 1,-1-1,0 0,1 1,-1-1,0 1,0-1,0 1,1-1,-1 1,0 0,0-1,0 1,0 0,0 0,0 0,0 0,0-1,0 1,0 0,0 1,0-1,-8-3,-16-6,0-2,1-1,0-1,1 0,-21-17,45 31,-1-1,0 1,0 0,0 0,0 0,0 0,0 0,-1 0,1-1,0 1,0 0,-1 0,1 0,0-1,-1 1,1 0,-1 0,1-1,-1 1,1 0,-1-1,1 1,-1 0,0-1,0 1,1-1,-1 1,0-1,0 1,1-1,-1 0,0 1,0-1,0 0,0 0,1 0,-1 0,0 1,0-1,0 0,0-1,0 1,0 0,1 0,-1 0,0 0,0-1,0 1,0 0,1-1,-1 1,0 0,0-1,1 1,-1-1,0 0,1 1,-1-1,0 1,1-1,-1 0,1 0,-1 1,1-1,0 0,-1 0,1 0,40 103,18 109,-56-200,3 21,1 0,2-1,1 0,2 0,0-1,3-1,14 26,-28-54,1-1,-1 1,0 0,1-1,-1 1,1-1,-1 1,1 0,-1-1,1 1,0-1,-1 1,1-1,0 0,-1 1,1-1,0 0,-1 1,1-1,0 0,0 0,-1 1,1-1,0 0,0 0,0 0,-1 0,1 0,0 0,0 0,-1-1,1 1,0 0,0 0,-1-1,1 1,0 0,-1-1,1 1,0 0,-1-1,1 1,0-1,-1 1,1-1,-1 0,1 1,-1-1,1 1,-1-1,0 0,1 0,-1 1,0-1,0 0,1 1,-1-1,0 0,0 0,0 1,0-1,0 0,0 0,0 0,0 0,14-55,1-184,2 28,-17 200</inkml:trace>
  <inkml:trace contextRef="#ctx0" brushRef="#br0" timeOffset="381.323">1638 1,'-17'26,"2"1,1 0,1 1,1 1,2 0,1 0,1 1,1 1,2-1,1 1,1 20,3-46,0 0,0-1,0 1,1 0,0 0,0 0,0-1,0 1,1 0,0-1,0 0,0 1,0-1,1 0,0 0,-1 0,2 0,-1-1,0 1,1-1,-1 0,1 0,0 0,0 0,0-1,1 0,-1 0,1 0,-1 0,1-1,-1 1,1-1,0 0,0-1,0 1,-1-1,1 0,4 0,0-1,1 1,-1-2,0 0,-1 0,1 0,0-1,0 0,-1-1,0 0,0 0,0-1,0 0,-1 0,0-1,0 0,0 0,-1-1,0 1,0-2,0 1,-1-1,10-14,0-2,-2 1,0-2,-2 0,-1 0,6-23,-15 43,1 0,-1-1,0 1,0-1,-1 1,0-1,0 1,0-1,-1 1,1 0,-1-1,-1 1,1 0,-1-1,0 1,0 0,0 0,-1 0,1 1,-1-1,-1 1,1-1,0 1,-1 0,0 0,0 1,0-1,-1 1,1 0,-1 0,0 0,1 1,-1-1,0 1,-1 0,1 1,-2-1,-52-9,33 9</inkml:trace>
  <inkml:trace contextRef="#ctx0" brushRef="#br0" timeOffset="847.664">1242 255,'45'-11,"1"3,-1 1,2 3,-1 1,0 3,27 3,5-2,191-17,-59 3,-186 13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2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1865,'2'-9,"0"-1,1 0,0 1,0-1,1 1,1 0,-1 0,1 1,1-1,0 1,0 0,3-2,6-11,236-346,-223 330,112-146,9 6,58-47,-155 173,-2-1,-2-3,-3-2,8-17,0-26,-53 99,0 1,1 0,-1-1,0 1,0-1,0 1,0 0,0-1,0 1,0-1,0 1,0-1,0 1,0 0,0-1,0 1,0-1,0 1,0-1,0 1,-1 0,1-1,0 1,0 0,-1-1,1 1,0-1,0 1,-1 0,1 0,0-1,-1 1,1 0,0-1,-1 1,1 0,-1 0,1 0,0 0,-1-1,1 1,-1 0,1 0,0 0,-1 0,1 0,-1 0,1 0,-1 0,1 0,0 0,-1 0,1 0,-1 0,1 1,-1-1,1 0,0 0,-1 0,1 1,0-1,-1 0,1 0,0 1,-1-1,1 0,0 1,-34 13,32-12,-11 5,1-1,-1 0,-1 0,1-2,-1 1,1-2,-1 0,0 0,-4-1,-88 4,105-5,0 0,-1-1,1 1,0 0,0 0,0 0,0 0,0 1,0-1,0 0,0 0,0 0,0 1,1-1,-1 1,0-1,1 0,-1 1,1-1,0 1,-1-1,1 1,0-1,0 1,0-1,0 1,0-1,1 1,-1-1,0 1,1-1,-1 1,1-1,-1 1,1-1,0 0,-1 1,1-1,0 0,1 1,36 52,117 70,-71-71,-83-53,-1 1,1-1,0 0,0 1,-1-1,1 0,0 1,0-1,-1 0,1 0,0 0,0 0,0 0,-1 0,1 0,0 0,0 0,0 0,-1 0,1-1,0 1,0 0,-1 0,1-1,0 1,-1-1,1 1,0 0,-1-1,1 1,0-1,-1 0,1 1,-1-1,1 1,-1-1,1 0,-1 1,0-1,1 0,-1 0,0 1,1-1,-1 0,0 0,0 0,0 1,0-1,0 0,0 0,0 0,0 1,0-1,0 0,-7-55,4 43,-35-204,37 207,2 0,-2 0,1 0,-1 0,-1 0,0 0,0 1,-1-1,0 1,0-1,-4-5,7 14,-1 0,0 0,1 1,-1-1,1 0,-1 0,0 0,0 1,0-1,1 0,-1 1,0-1,0 0,0 1,0-1,0 1,0 0,0-1,0 1,0 0,0-1,0 1,0 0,0 0,0 0,-1 0,1 0,0 0,0 0,0 1,0-1,0 0,0 1,0-1,0 0,0 1,0-1,0 1,0 0,1-1,-1 1,0 0,0-1,0 1,1 0,-1 0,0 0,-9 13</inkml:trace>
  <inkml:trace contextRef="#ctx0" brushRef="#br0" timeOffset="420.265">1553 60,'-9'1,"0"1,0 1,0 0,1 0,-1 1,1 0,0 0,0 1,0 0,1 0,-1 1,1 0,1 0,-1 1,1 0,0 0,1 0,-1 1,2 0,-1 0,1 0,0 0,1 1,0 0,0 0,1 0,0 0,0 0,1 0,0 0,1 0,0 1,1-1,0 0,0 0,1 4,1 9,1-1,1 1,0-1,2 0,0 0,2 0,2 3,-8-18,1 0,-1-1,1 1,0-1,1 0,-1 0,1 0,0-1,0 0,0 0,1 0,0-1,-1 1,1-1,0-1,1 1,-1-1,0 0,1-1,-1 1,1-1,-1 0,1-1,0 0,6 0,-1-1,1-1,-1 0,0-1,0 0,0-1,0 0,-1-1,1 0,-1-1,0-1,-1 1,0-2,0 1,0-1,4-5,116-150,-120 148,0 0,0 0,-1-1,-1-1,-1 1,-1-1,0 0,-1-1,-1 1,0-1,-1 0,-1 0,-1-5,-2 19,1 0,-1 1,0-1,0 1,0-1,-1 1,0 0,1-1,-1 1,0 0,0 0,-1 0,1 1,0-1,-1 0,0 1,0 0,0-1,0 1,0 0,0 1,0-1,-1 0,1 1,0 0,-1 0,-3-1,-100-9,37 21,39-3</inkml:trace>
  <inkml:trace contextRef="#ctx0" brushRef="#br0" timeOffset="984.334">1298 200,'424'1,"-197"27,-11 1,-204-29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8:4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1 393,'138'-26,"232"24,-345 7,-26 1</inkml:trace>
  <inkml:trace contextRef="#ctx0" brushRef="#br0" timeOffset="832.178">86 618,'476'0,"-476"0</inkml:trace>
  <inkml:trace contextRef="#ctx0" brushRef="#br0" timeOffset="18677.378">961 195,'2'-8,"1"1,0-1,0 1,0-1,1 1,1 1,-1-1,1 0,0 1,0 0,1 0,0 1,0-1,0 1,1 1,0-1,0 1,0 0,0 1,0-1,1 1,0 1,-1 0,1 0,0 0,0 1,4 0,-8 0,0 1,1-1,-1 1,0 0,1 0,-1 1,0-1,1 1,-1 0,0 0,0 0,0 1,0-1,0 1,0 0,0 0,0 0,-1 1,1 0,-1-1,0 1,0 0,0 0,0 1,0-1,-1 1,1-1,-1 1,0 0,0 0,0 0,-1 0,0 0,1 0,-1 1,-1-1,1 0,-1 1,1-1,-1 0,-1 1,1-1,0 0,-1 1,0-1,-1 3,-5 9,0 0,-1-1,-1 0,0-1,-1 1,0-2,-1 0,-1 0,0-1,-1 0,-12 8,-10 13,0 0,2 2,1 1,2 2,-10 18,37-53,1-1,0 1,-1 0,1 0,0 0,1 0,-1 0,0 0,1 1,0-1,0 1,0-1,0 1,0-1,1 1,-1-1,1 1,0-1,0 1,1 0,-1-1,1 1,-1-1,1 1,0-1,1 1,-1-1,0 0,1 0,0 1,0-1,0 0,0 0,0-1,1 1,-1 0,1-1,0 0,-1 1,1-1,0 0,0-1,3 2,10 0,-1-1,0 0,0-1,1-1,-1 0,0-1,1-1,-1-1,0 0,0-1,0 0,5-3,-20 7,24-9,-6 0</inkml:trace>
  <inkml:trace contextRef="#ctx0" brushRef="#br0" timeOffset="19521.216">1808 224,'-34'4,"1"2,0 2,1 1,0 1,0 2,1 1,1 2,-9 6,31-16,0 0,1 1,0-1,0 2,0-1,1 1,0 0,0 0,1 1,0 0,0 0,1 0,0 0,1 1,-1 0,2-1,-1 1,1 0,0 0,1 1,0-1,1 8,0-14,0 1,1 0,-1-1,1 1,0-1,0 1,0-1,1 1,-1-1,1 0,0 0,0 0,0 0,0 0,1 0,-1 0,1-1,-1 1,1-1,0 0,0 1,0-2,0 1,0 0,1 0,-1-1,0 0,1 0,-1 0,1 0,0 0,2-1,4 2,0-2,0 1,-1-1,1-1,0 0,0 0,-1-1,1 0,0 0,-1-1,8-4,22-15,0-2,-1-2,-1-1,-2-2,0-1,14-19,72-60,-55 64,-64 46,0 0,-1 0,1 0,0 0,-1 1,1-1,-1 1,0-1,1 1,-1-1,0 1,0 0,0 0,0-1,0 1,-1 0,1 0,0 0,-1 0,0 0,1 0,-1 0,0 0,0 0,0 0,0 0,0 0,-1 0,1 0,0 0,-1 0,0 0,1 0,-2 1,-24 88,-4 52,30-140,0-1,0 1,0-1,1 1,-1-1,1 0,0 1,-1-1,1 1,0-1,0 0,1 0,-1 0,0 0,1 0,-1 0,1 0,0 0,0 0,-1-1,1 1,0-1,0 1,1-1,-1 0,0 0,0 0,1 0,-1 0,0 0,1-1,-1 1,1-1,0 0,19 3</inkml:trace>
  <inkml:trace contextRef="#ctx0" brushRef="#br0" timeOffset="21127.441">2315 591,'6'3,"-1"0,1-1,-1 0,1 0,0 0,0 0,0-1,0 0,0 0,0-1,0 0,0 0,0 0,1-1,-1 1,0-2,0 1,0-1,-1 1,1-2,0 1,-1-1,1 1,-1-2,0 1,0 0,0-1,0 0,-1 0,0-1,3-3,16-16,-1-2,-1 0,-1-1,-1-2,-2 1,-1-2,11-30,-24 55,0 0,-1-1,1 1,-1 0,-1-1,1 1,-1-1,0 0,0 1,-1-1,1 0,-1 0,-1 0,1 1,-1-1,0 0,0 1,0-1,-1 1,0-1,-1-2,0 8,0-1,0 1,-1-1,1 1,0 0,0 0,0 0,0 0,0 1,0-1,0 1,0 0,0 0,0 0,0 0,1 1,-1-1,0 1,1-1,-1 1,1 0,0 0,-1 0,1 0,0 1,0-1,0 1,1-1,-1 1,0-1,1 1,0 0,0 0,0 0,-1 2,-3 2,-6 9,0 1,1 0,0 1,2 0,0 0,1 1,1 0,0 1,4-13,1-1,-1 1,2-1,-1 1,1-1,0 1,0-1,1 1,-1-1,1 1,1-1,0 1,-1-1,2 0,-1 0,1 0,0 0,0 0,1-1,-1 1,1-1,1 0,-1 0,1-1,0 1,0-1,4 1,-1-1,1 0,0 0,0-1,1 0,-1-1,1 0,-1-1,1 1,-1-2,1 0,0 0,-1 0,1-1,0-1,-1 0,1 0,-1-1,0 0,0 0,0-1,0-1,-1 1,0-1,1-1,-2 1,1-1,-1-1,3-2,10-11,0-1,-1 0,-1-1,-1-1,-1-1,-2-1,0 0,4-13,-10 23,18-53,-25 66,-1 0,1 1,-1-1,0 0,1 1,-1-1,0 0,0 0,0 0,0 1,0-1,-1 0,1 0,0 1,-1-1,0 0,1 1,-1-1,0 0,0 1,1-1,-1 1,-1-1,1 1,0 0,0-1,0 1,-1 0,1 0,0 0,-1 0,1 0,-1 0,0 0,-3 2,0 0,0 0,0 0,0 0,0 1,1 0,-1 0,0 0,1 1,0-1,-1 1,1 0,0 0,1 1,-1-1,0 1,1 0,0 0,0 0,0 0,1 0,-1 1,1-1,0 2,-5 5,1 0,0 1,1-1,1 1,0 1,0-1,1 0,1 1,0 0,1-1,0 1,1 1,0-8,0-1,0 1,1-1,-1 0,1 1,0-1,1 0,-1 0,1 1,0-1,1-1,-1 1,1 0,0-1,0 1,0-1,1 0,-1 0,1 0,0 0,0-1,1 1,-1-1,1 0,-1-1,1 1,0-1,0 0,1 0,4 1,1-2,-1 1,1-1,-1-1,1 0,-1 0,1-1,-1-1,1 1,-1-2,0 1,0-2,0 1,0-1,0-1,-1 0,7-4,4-4,0 0,-1-1,-1-1,0-1,-2 0,1-2,6-9,-10 11,-1 0,0-1,-1 0,0-1,-2 0,0 0,-1-1,-1-1,-1 1,0-1,-2 0,0 0,-2-1,1-5,-3 22,0 1,0 0,0 0,-1-1,1 1,-1 0,0 0,1 0,-2 0,1 0,0 0,0 0,-1 0,0 0,1 1,-1-1,0 1,0-1,-1 1,1 0,0-1,-1 1,0 0,1 1,-1-1,0 0,0 1,0 0,0 0,0 0,0 0,0 0,0 0,0 1,-1-1,1 1,0 0,0 0,-1 0,1 1,0-1,0 1,0 0,0-1,0 2,0-1,0 0,0 0,-1 2,-8 5,1 1,0 0,1 1,0 0,0 0,1 1,0 1,1 0,1 0,0 0,0 1,1 0,1 0,0 1,-3 13,4-14,0 0,1 1,1 0,0 0,1 0,0 0,1 0,1 0,0 0,1-1,0 1,1 0,1-1,0 1,1-1,0 0,1-1,1 1,0-1,0 0,5 4,0-4,1 0,0-1,0-1,1 0,1 0,-1-2,2 0,-1-1,1 0,0-1,5 0,-2 0</inkml:trace>
  <inkml:trace contextRef="#ctx0" brushRef="#br0" timeOffset="23560.386">3895 478,'0'-2,"0"0,0 0,0 0,0 0,0 0,-1 0,1 0,0 0,-1 1,0-1,1 0,-1 0,0 1,0-1,0 0,0 1,0-1,0 1,-1-1,1 1,-1-1,1 1,-1 0,1 0,-1 0,1 0,-1 0,0 0,0 0,1 1,-1-1,0 1,0-1,0 1,0 0,0-1,0 1,0 0,0 0,1 1,-1-1,0 0,0 1,0-1,-2 1,-82 37,80-35,1 1,1-1,-1 1,0-1,1 1,0 0,0 1,0-1,0 1,1 0,-1 0,1 0,1 0,-1 0,1 1,0-1,0 1,0 0,1 0,0-1,0 1,1 0,-1 0,1 0,0 0,1 0,0 0,0 0,0-1,0 1,1 0,0-1,0 1,1-1,-1 1,1-1,1 0,-1 0,0-1,1 1,2 1,3-1,1-1,0 0,0-1,0 0,0-1,0 0,1 0,-1-1,1 0,-1-1,1-1,-1 1,9-3,9 2,59-19,-80 15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0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96,'0'-2,"0"0,1 0,0-1,-1 1,1 0,0 0,0 0,0 0,0 0,1 0,-1 0,0 1,1-1,-1 0,1 1,0-1,0 1,-1 0,1-1,0 1,0 0,0 0,0 0,0 1,1-1,-1 0,0 1,0-1,0 1,1 0,-1 0,2 0,139-25,57-2,-144 35,-50 1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1,'4'0,"8"0,5 0,5 0,4 0,2 0,1 0,0 0,1 0,-1 0,0 0,0 0,-1 0,0 0,0 0,-4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67,'-45'-37,"31"32,-1 0,0 1,0 1,0 0,0 1,0 0,-1 1,1 1,0 1,-1 0,1 1,-13 3,19-4,0 0,0 1,0 0,0 1,1 0,-1 0,1 1,0 0,0 0,0 1,1 0,-1 0,1 1,0 0,1 0,0 0,0 1,0 0,1 1,0-1,0 1,-1 3,1 3,2-1,-1 1,2-1,0 1,0 0,2 0,0 0,0 0,1 0,1 0,0 0,1-1,0 1,1-1,2 3,-3-8,1-1,-1 0,1 0,1 0,-1 0,1-1,0 0,1 0,-1 0,1-1,1 1,-1-1,1-1,-1 1,1-1,1-1,-1 1,0-1,1 0,0-1,-1 0,1 0,0-1,0 1,0-2,0 1,0-1,0-1,0 1,0-1,0-1,6-1,5-4,1-2,-1 0,-1 0,0-2,0 0,-1-2,-1 0,0 0,-1-1,0-1,-1-1,-1 0,0-1,-1 0,-1-1,-1 0,0-1,5-16,8-43,-13 234,-7-148,1 0,0-1,0 0,0 0,1 0,0 0,0-1,1 0,0 0,0 0,0-1,1 1,0-2,0 1,0-1,11 7</inkml:trace>
  <inkml:trace contextRef="#ctx0" brushRef="#br0" timeOffset="6447.638">921 519,'35'-10,"0"-1,0-1,-1-2,-1-2,14-8,-25 9,-1-1,0 0,-1-2,-1 0,0-1,-2-1,0-1,-1 0,-1-1,-2-1,10-20,-18 36,-1 0,0 0,-1-1,1 1,-2-1,1 1,-1-1,0 0,0 0,-1 0,0 0,-1-9,-1 16,0 0,0 0,0 0,0 0,0 0,0 0,0 0,-1 0,1 0,0 1,-1-1,1 0,-1 1,1-1,0 1,-1 0,1-1,-1 1,1 0,-1 0,1 0,-1 0,1 0,-1 0,1 0,-1 1,1-1,-1 0,1 1,-1-1,1 1,0 0,-1-1,1 1,0 0,-1 0,1 0,0 0,0 0,0 0,0 0,0 0,0 1,0-1,1 0,-1 1,0-1,1 0,-1 1,1-1,-1 1,-3 2,-111 122,109-119,1 0,1 1,-1 0,1 0,1 0,0 0,0 1,0 0,1-1,0 1,1 0,0 0,1 0,-1 0,2 0,-1 0,3 8,1-9,0 0,1-1,0 1,0-1,1 0,0 0,0-1,1 0,0 0,0 0,0-1,1 0,-1 0,1-1,0 0,1-1,-1 1,1-1,-1-1,1 0,0 0,0-1,0 0,0-1,0 1,0-2,0 1,0-1,0-1,0 0,-1 0,4-2,9-3,-1-1,1-1,-2 0,1-2,-2-1,1 0,-2-1,1-1,-2 0,0-2,-1 0,0 0,-2-1,0-1,0-1,-2 1,0-2,-2 0,0 0,6-20,-12 30,0 1,-1-1,0 0,0 0,-1 0,-1 0,1 0,-2 0,1 0,-1 0,-1 1,-2-9,4 17,-1 0,1 0,-1 0,0 1,1-1,-1 0,0 0,0 0,1 1,-1-1,0 0,0 1,0-1,0 0,0 1,0-1,0 1,0 0,0-1,-1 1,1 0,0 0,0 0,0 0,0 0,0 0,0 0,0 0,-1 0,1 0,0 1,0-1,0 0,0 1,0-1,0 1,0-1,0 1,0-1,0 1,0 0,0 0,1-1,-1 1,0 0,0 0,1 0,-1 0,-37 44,29-24,0-1,1 1,1 1,1 0,1 0,1 0,1 7,2-22,1 1,1-1,0 0,0 1,0-1,1 0,0 0,0 0,1 0,0 0,0 0,0-1,1 0,0 1,0-1,1-1,0 1,0-1,0 1,1-2,-1 1,1 0,0-1,1 0,-1-1,1 0,-1 1,1-2,0 1,0-1,0 0,1-1,-1 0,0 0,1 0,-1-1,0 0,1-1,-1 1,0-1,1-1,-1 1,0-1,0-1,0 1,-1-1,7-4,10-4,-1-2,0 0,-1-2,-1 0,0-1,-2-1,1-1,-2-1,-1 0,0-1,2-6,-15 23,1-1,-1 1,0-1,0 0,-1 0,1 0,-1 0,0 0,0-1,0 1,-1-1,1 1,-1-1,0 1,-1-1,1 0,-1 0,0 1,0-1,0 0,-1 0,0 1,1-1,-2 0,1 1,0-1,-1 1,0 0,0-1,-1 1,1 0,-1 0,0 0,0 1,0-1,0 1,-4-4,5 6,-1 0,0 0,1 0,-1 0,0 1,0-1,1 1,-1-1,0 1,0 0,0 0,0 0,0 0,0 1,1-1,-1 1,0 0,0 0,1 0,-1 0,0 0,1 1,-1-1,1 1,0-1,-1 1,1 0,0 0,0 0,0 0,1 1,-1-1,0 0,0 2,-44 90,42-82,1 1,0 0,0-1,2 2,0-1,0 0,1 0,1 0,0 0,0 0,2 0,0 0,0-1,1 1,0-1,1 0,1 0,0 0,1-1,0 0,0 0,1 0,1-1,6 6,11 5,-2-3</inkml:trace>
  <inkml:trace contextRef="#ctx0" brushRef="#br0" timeOffset="11778.31">2445 236,'-98'134,"-75"75,303-392,-99 144,74-71,-104 109,1 0,-1 0,0 0,1 0,0 1,-1-1,1 0,-1 1,1-1,0 1,-1 0,1-1,0 1,0 0,-1 0,1 0,0 0,-1 0,1 1,0-1,-1 0,1 1,0 0,-1-1,1 1,-1 0,1-1,-1 1,1 0,-1 0,1 0,-1 1,0-1,0 0,0 0,0 1,0-1,0 1,0-1,0 1,0-1,-1 1,1-1,0 1,-1 0,0-1,1 1,-1 0,0-1,0 1,0 0,0 0,0-1,0 1,0 0,-1 0,45 175,-33-104,-9-61</inkml:trace>
  <inkml:trace contextRef="#ctx0" brushRef="#br0" timeOffset="12022.621">2248 434,'19'0,"11"0,5 0,2 0,-1 0,-1 0,-3 0,-6 4,-8 3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1 575,'20'11,"1"-1,1 0,-1-2,1 0,1-2,-1 0,1-1,0-2,1 0,-1-1,0-2,14-1,-20-1,0-1,-1-1,1-1,-1 0,0-1,0 0,-1-1,0-1,0-1,-1 0,0-1,0 0,9-11,16-16,-2-2,-2-1,23-35,83-142,-58 96,-82 120,0 0,0 0,0 0,0 1,0-1,0 0,0 0,0 1,0-1,0 0,0 1,1-1,-1 1,0-1,0 1,1 0,-1 0,0 0,1-1,-1 1,0 0,1 1,-1-1,0 0,0 0,1 0,-1 1,0-1,0 1,1-1,-1 1,0-1,0 1,0 0,0 0,0-1,0 1,0 0,0 0,0 0,0 0,0 0,-1 0,1 0,0 1,-1-1,1 0,-1 0,1 0,-1 2,25 65,-17-25,-2 0,-2 1,-2-1,-3 44,0-54,2-22,-1 0,0 0,-1 0,0 0,0-1,-2 1,1 0,-1-1,-1 1,0-1,0 0,-1 0,0 0,-1-1,0 0,0 0,-1 0,0-1,-1 0,0 0,0-1,0 0,-8 4,2-4,1 0,-1-1,-1-1,1 0,-1-1,1 0,-1-2,0 1,0-2,0 0,-1-1,1 0,0-1,0-1,0-1,0 0,1-1,-1 0,1-1,-7-4,-19-24,28 14</inkml:trace>
  <inkml:trace contextRef="#ctx0" brushRef="#br0" timeOffset="362.534">1441 349,'-8'12,"1"1,0-1,1 1,1 1,0-1,0 1,2-1,0 1,-1 11,3-21,0 1,1-1,0 0,0 0,0 0,0 0,1 1,-1-1,1 0,0 0,1 0,-1 0,1 0,-1-1,1 1,0 0,1-1,-1 1,0-1,1 0,0 0,0 0,0 0,0 0,0-1,1 1,-1-1,1 0,0 0,-1 0,1 0,0-1,0 0,3 1,4-1,0-1,-1 0,1 0,0-1,-1 0,1-1,-1-1,1 1,-1-1,0-1,0 0,-1-1,1 0,-1 0,0-1,0 0,0 0,-1-1,0-1,-1 1,0-1,0 0,0-1,4-7,-8 13,-1-1,0 1,1-1,-1 0,-1 0,1 0,0 0,-1 0,0 0,0 0,0-1,-1 1,1 0,-1-1,0 1,0 0,-1 0,1-1,-1 1,0 0,0 0,0-1,-1 1,1 0,-1 0,0 1,0-1,0 0,-1 1,1-1,-1 1,0 0,0 0,0 0,-1 0,1 0,0 1,-1-1,0 1,0 0,-1 0,-7-1,-1 0,0 1,0 1,0 0,-1 1,1 0,0 1,0 1,0 0,0 0,1 1,-1 1,1 0,-1 1,1 0,1 1,-1 1,1-1,0 2,-9 7,-8 6,7-2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0 245,'5'0,"7"5,5 1,5 0,3-1,3-6,1-3,1-1,-1 0,-4-3,-3-1,1 2,1 1,-4-2,-1-1,2 2,-2 2</inkml:trace>
  <inkml:trace contextRef="#ctx0" brushRef="#br0" timeOffset="247.686">85 442,'33'5,"22"1,5 1,-2-2,-6-2,-13-1</inkml:trace>
  <inkml:trace contextRef="#ctx0" brushRef="#br0" timeOffset="1043.609">1185 188,'-15'-7,"-1"1,-1 1,1 1,-1 0,0 1,1 0,-1 2,-1 0,1 1,0 0,0 2,0 0,0 1,1 0,-1 1,1 1,0 1,0 1,-7 3,13-4,-1 1,1 0,1 1,-1 0,1 0,0 1,1 0,0 0,1 1,0 0,0 1,1-1,1 1,0 0,0 1,-2 7,7-15,-1 1,1-1,0 1,1 0,-1-1,1 1,-1-1,1 0,1 1,-1-1,0 0,1 1,0-1,0 0,1 0,-1 0,1-1,-1 1,1-1,0 1,1-1,-1 0,0 0,1 0,0-1,0 1,0-1,0 0,2 1,2 1,1 0,0 0,0-1,0 0,1-1,-1 0,1 0,0-1,-1 0,1-1,0 0,-1 0,6-2,23-7,0-1,-1-3,-1 0,0-3,-1 0,4-6,82-57,-117 79,-1-1,1 1,-1 0,0 1,1-1,-1 1,0-1,1 1,-1 0,0 0,0 0,0 1,0-1,0 1,0 0,0-1,0 1,-1 1,1-1,-1 0,1 1,-1-1,0 1,0 0,0-1,0 1,-1 0,1 0,-1 0,0 0,0 1,0-1,0 1,15 21,37 34,-34-44</inkml:trace>
  <inkml:trace contextRef="#ctx0" brushRef="#br0" timeOffset="2014.029">1638 584,'41'-16,"0"-1,-1-2,-1-2,34-24,-55 32,-1-1,0 0,-1-1,0-1,-1 0,-1-1,-1 0,0-2,-2 1,0-1,-1-1,-1 0,0-1,-2 1,0-1,-1-6,-4 25,-1 0,0 1,0-1,-1 1,1-1,0 0,-1 0,1 0,-1 1,1-1,-1 0,0 0,0 0,1 0,-2 0,1 1,0-1,0 0,0 0,-1 0,1 0,-1 1,0-1,1 0,-1 0,0 1,0-1,0 1,0-1,0 0,-1 1,1 0,0-1,-1 1,1 0,-1 0,1 0,-1 0,0 0,1 0,-1 0,0 1,1-1,-1 0,0 1,0 0,0-1,0 1,0 0,1 0,-1 0,0 0,0 0,0 0,0 1,-1 0,-7 5,1 1,0 0,0 1,0 0,1 1,1-1,-1 1,1 1,1 0,0 0,0 0,1 0,0 1,1 0,0 0,1 0,0 0,1 1,0-1,1 1,0 0,1-1,0 1,1 0,0-1,1 1,0-1,1 1,0-1,3 8,-3-14,0 1,0-1,0 0,0 0,1 0,-1 0,1 0,1-1,-1 0,1 1,-1-2,1 1,0-1,1 1,-1-1,0-1,1 1,0-1,0 0,-1 0,1-1,0 1,0-1,0-1,1 1,-1-1,6 0,1 1,-1-2,0 0,1-1,-1 0,0 0,0-1,0-1,-1 0,1-1,-1 0,6-4,2-3,0-1,-2-1,1-1,-2 0,0-1,-1 0,0-2,-2 0,0 0,-1-1,-1 0,0-1,-2-1,0 0,-1-3,-1-26,-7 49,0 0,0 0,0 0,-1 0,1 0,0 0,0 0,0 0,-1 0,1 0,0 0,-1 0,1 0,-1 0,1 0,-1 1,0-1,1 0,-1 0,0 1,0-1,1 0,-1 1,0-1,0 0,0 1,0-1,0 1,0 0,0-1,0 1,0 0,0 0,0-1,0 1,0 0,0 0,0 0,0 0,0 0,0 1,0-1,0 0,0 0,0 1,0-1,0 0,-4 4,0-1,0 1,0 0,0 1,0-1,1 1,0 0,0 0,0 0,1 0,-1 1,1-1,1 1,-1 0,1 0,0 0,0 0,1 0,0 1,0-1,0 0,1 7,-1-6,1 0,0 0,0 0,1 0,0 0,0-1,1 1,-1 0,2 0,-1-1,1 1,0-1,0 0,0 0,1 0,0 0,0-1,1 1,0-1,0 0,0 0,0-1,1 0,-1 0,1 0,0 0,1-1,-1 0,0-1,1 1,0-1,-1 0,1-1,0 0,0 0,0 0,0-1,0 0,0 0,0-1,0 0,6-1,8-7,-1 0,0-1,0-1,-1 0,-1-2,0 0,-1-1,0-1,-1-1,-1 0,0-1,-1-1,-1 0,9-17,-12 21,-1 0,0-1,-1 0,-1 0,-1-1,0 0,-1 0,1-5,-6 19,1 1,-1-1,0 1,0-1,0 0,0 1,0-1,0 1,0-1,0 1,0-1,-1 1,1-1,-1 1,1-1,-1 1,1-1,-1 1,0 0,0-1,0 1,0 0,0 0,0 0,0 0,0 0,0 0,-1 0,1 0,0 0,-1 0,1 1,0-1,-1 0,1 1,-1-1,1 1,-1 0,1 0,-1-1,1 1,-1 0,0 0,1 0,-1 1,1-1,-1 0,1 0,-1 1,1-1,-1 1,1 0,0-1,-1 1,1 0,0 0,-1 0,1 0,0 0,0 0,0 0,0 0,0 0,0 0,0 1,0-1,0 1,-12 13,0 0,1 0,0 2,1-1,1 1,1 1,1 0,0 0,1 1,1 0,1 0,1 0,0 1,1-1,2 1,0 0,1 0,2 18,-2-33,0 1,1-1,0 0,0 0,0 0,1 0,-1 0,1 0,0 0,1-1,-1 1,1-1,0 1,0-1,0 0,1 0,-1 0,1-1,0 1,0-1,1 0,-1 0,0 0,1-1,0 0,-1 0,1 0,5 1,11 1</inkml:trace>
  <inkml:trace contextRef="#ctx0" brushRef="#br0" timeOffset="2700.097">3217 358,'-61'47,"2"4,2 1,-39 49,161-174,-21 17,4 2,2 2,14-9,-64 60,1-1,0 1,0 0,0 0,0 0,-1 0,1 1,0-1,1 0,-1 0,0 0,0 1,0-1,0 1,1-1,-1 1,0-1,0 1,1 0,-1-1,0 1,1 0,-1 0,0 0,1 0,-1 0,0 0,1 1,-1-1,0 0,0 1,1-1,-1 1,0-1,0 1,0 0,1-1,-1 1,0 0,0 0,0 0,0 0,0 0,-1 0,1 0,0 0,0 0,-1 0,1 0,0 0,-1 1,0-1,1 0,-1 0,0 1,1-1,-1 0,0 1,0-1,0 1,54 281,-55-283,1 0,-1 0,1 0,-1 0,1 0,-1 0,1 0,0 0,-1 0,1 0,-1 0,1 1,-1-1,1 0,0 0,-1 0,1 1,-1-1,1 0,0 0,-1 1,1-1,0 0,-1 1,1-1,0 0,0 1,-1-1,1 0,0 1,0-1,0 1,0-1,-1 1,1-1,0 0,0 1,0-1,0 1,0-1,0 1,0-1,0 1,0-1,0 0,0 1,1-1,-1 1,0-1,0 1,0-1,0 0,1 1,-1-1,0 0,0 1,1-1,-1 0,0 1,1-1,-1 0,0 1,1-1,-26-32,16 20,7 9,-4-5,1 0,-2 1,1-1,-1 2,0-1,0 1,-1 0,0 0,0 1,0 0,-1 0,-3-1,4 3,0-1,-1 2,1-1,-1 1,0 0,1 1,-1-1,0 2,0-1,0 2,1-1,-1 1,0 0,0 1,1 0,-1 0,1 1,0 0,-1 0,-3 4,-4 1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09:5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29 201,'-1'1,"0"-1,0 0,1 1,-1-1,0 0,0 0,1 0,-1 1,0-1,0 0,0 0,1 0,-1 0,0 0,0 0,0-1,1 1,-1 0,0 0,0 0,0-1,1 1,-1 0,0-1,1 1,-1-1,0 1,1-1,-1 1,1-1,-1 1,0-1,1 0,0 1,-1-1,1 0,-1 1,1-1,0 0,-1 0,1 1,0-1,0 0,0 0,0 0,-1 1,1-1,0 0,0 0,0 0,1 1,-1-1,0 0,0 0,0 0,1 1,-1-1,0 0,1 1,-1-1,0 0,1 0,-1 1,1-1,-1 1,1-1,0 0,-1 1,1-1,43-39,159-65,-193 100,0 1,1 1,-1 0,1 0,-1 1,1 0,0 1,0 0,0 1,0 0,0 0,0 2,0-1,3 2,-12-2,1 1,-1-1,0 1,0-1,0 1,0 0,-1 0,1-1,0 1,-1 1,1-1,-1 0,0 0,0 0,0 1,0-1,0 1,0-1,0 1,-1-1,0 1,1-1,-1 1,0-1,0 1,0 0,-1-1,1 1,0-1,-1 1,0-1,0 1,0-1,0 1,-37 83,-167 200,197-275,0-1,1 1,1 0,0 1,0 0,1 0,0 0,2 1,-2 6,4-15,0 0,0 0,1 1,0-1,0 0,0 0,1 1,-1-1,1 0,0 0,0 0,1 0,-1 0,1 0,0 0,0 0,0-1,0 1,1-1,-1 1,1-1,0 0,0 0,0 0,0 0,1-1,-1 1,1-1,0 0,3 1,4 2,0-1,0-1,1 0,-1 0,1-1,0-1,0 0,0-1,-1 0,1 0,0-2,0 1,0-1,-1-1,1 0,-1-1,0 0,0-1,1-1,9-4</inkml:trace>
  <inkml:trace contextRef="#ctx0" brushRef="#br0" timeOffset="565.127">1073 371,'-9'-6,"1"1,-1 0,0 0,-1 1,1 0,-1 1,0 0,0 1,0 0,0 0,0 1,0 0,0 1,0 0,-1 1,1 0,0 0,0 1,0 1,0-1,1 2,-1-1,1 1,0 1,0 0,0 0,0 1,1 0,0 0,0 1,1 0,-1 1,3-4,1 0,-1 1,1-1,0 1,1 0,-1 0,1 0,0 0,0 1,1-1,-1 1,1-1,1 1,-1 0,1 0,0 0,0 0,1 0,-1 0,1 0,1 0,-1 0,1 0,0 0,0 0,1 0,0 0,0 0,0-1,1 1,0-1,0 0,0 1,1-1,1 0,0 0,0 0,0 0,0-1,1 0,-1 0,1 0,0-1,0 0,1 0,-1 0,0-1,1 0,0 0,-1-1,1 0,0 0,0 0,0-1,0 0,0-1,0 1,-1-1,1-1,0 1,-1-1,1 0,-1 0,1-1,-1 0,1-1,12-8,0 0,0-2,-1 0,-1-1,-1-1,0-1,-1 0,-1-1,0 0,-2-1,8-14,42-53,-61 86,0 0,0 0,0 0,0 1,0-1,0 0,0 1,0-1,0 0,0 1,0-1,0 1,0 0,0-1,0 1,0 0,-1 0,1-1,0 1,0 0,-1 0,1 0,-1 0,1 0,-1 0,1 0,-1 0,0 0,1 0,-1 0,0 0,0 0,0 1,0-1,0 0,16 74,-16-66,1-1,0 1,0-1,1 1,0-1,0 0,1 0,0 0,1 0,-1 0,2-1,-1 0,1 0,0 0,0 0,1-1,0 1,1 0,49 22,-38-24</inkml:trace>
  <inkml:trace contextRef="#ctx0" brushRef="#br0" timeOffset="1866.991">1721 258,'-21'58,"18"-48,2 0,-1 0,1 1,1-1,0 0,0 0,1 0,0 0,1 0,0 0,0 0,1 0,1 0,-1-1,2 0,-1 1,1-2,1 1,-1-1,2 1,-1-2,1 1,0-1,1 1,-4-6,-1 1,1-1,0 0,0 0,0-1,0 1,0-1,0 0,1 0,-1 0,0-1,1 1,-1-1,0 0,1 0,-1-1,0 1,1-1,-1 0,0 0,0 0,0-1,0 0,0 1,0-1,0-1,0 1,-1 0,1-1,-1 0,0 0,3-3,89-118,-90 115,40-67,-44 76,0 0,0 0,0 1,-1-1,1 0,0 0,0 1,0-1,0 1,0-1,-1 0,1 1,0 0,-1-1,1 1,0-1,-1 1,1 0,0-1,-1 1,1 0,-1 0,1 0,-1-1,0 1,1 0,-1 0,0 0,0 0,1 0,-1-1,0 1,0 0,0 0,0 0,0 0,0 0,-1 0,1 0,0 0,0 0,-1-1,1 1,0 0,-1 0,1 0,-1-1,1 1,-1 0,1 0,-1-1,1 3,-1 3,1 1,0 0,0 0,0 0,1-1,0 1,0 0,1 0,0-1,0 1,1-1,-1 0,1 0,1 0,-1 0,1 0,0 0,0-1,1 0,0 0,-1 0,2-1,-1 1,0-1,1-1,0 1,0-1,0 0,0 0,1 0,-1-1,1 0,-1-1,1 1,0-1,0-1,0 1,-1-1,4 0,4-4,0-1,0 0,0-1,-1 0,0-1,0-1,-1 0,0 0,0-1,-1-1,0 0,-1-1,0 0,0 0,-1-1,-1 0,0-1,-1 0,0 0,-1 0,0-1,-2 0,1 0,-2-1,1 1,-2-1,0 1,-1-2,0 1,-1 1,0 0,0 0,-2 0,0 0,-1 0,0 0,-1 0,0 1,-1-1,-1 1,-4-6,10 17,-1 1,0-1,1 1,-1-1,0 1,0 0,0 0,0-1,-1 1,1 0,0 0,0 0,-1 0,1 0,0 0,-1 1,1-1,-1 0,1 1,-1-1,1 1,-1 0,0-1,1 1,-1 0,1 0,-1 0,0 0,1 0,-1 0,0 1,1-1,-1 0,1 1,-1 0,1-1,-1 1,1 0,-1-1,1 1,0 0,-1 1,-39 58,36-34,2 0,1 0,1 1,1-1,1 1,4 14,0-19,1-1,1 0,0-1,2 1,0-2,2 1,0-1,1-1,11 14,-3-3,-3-7,0-1,1-1,1-1,0 0,20 12,-26-21</inkml:trace>
  <inkml:trace contextRef="#ctx0" brushRef="#br0" timeOffset="2733.245">1778 230,'0'5,"0"11,-5 7,-1 5,0 3,-4 0,0 0,2 0,-3-1,1-1,-3 0,0-1,4 1,-3-1,1 0,3 0,2-5</inkml:trace>
  <inkml:trace contextRef="#ctx0" brushRef="#br0" timeOffset="3615.149">2963 455,'-5'-3,"-1"1,1 0,-1 0,0 1,0-1,1 1,-1 0,0 1,0-1,0 1,0 0,0 1,0 0,0 0,1 0,-1 0,0 1,0 0,1 0,0 1,-1-1,1 1,0 0,0 1,0-1,1 1,-1 0,1 0,0 0,0 1,1 0,-1-1,1 1,0 0,0 1,0-1,1 1,0-1,0 1,1-1,-1 1,1 0,0 0,0 2,1-4,0-1,1 1,-1 0,1-1,-1 1,1-1,0 1,0-1,0 0,1 1,-1-1,1 0,0 0,0 0,0 0,0 0,1-1,-1 1,1-1,-1 1,1-1,0 0,0 0,0 0,0 0,0-1,0 1,1-1,-1 0,1 0,-1 0,1 0,-1 0,122 0,-100-6,-7-2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81,'34'-5,"15"-1,5-1,-2 2,-6-3,-5 0,-5 0,-3 3,-4 2,-1 1,0-4,-1-1,0 1,0 2,1 5,-10 9,-12 1,-8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17,'33'0,"21"0,6 0,-2 0,-6 0,-8 0,-6 0,-5 0,-3 0,-2-4,-1-3,-5 1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0,'20'17,"1"-1,1-2,0 0,0-1,2-1,-1-1,2-1,-1-2,8 2,148 70,-163-68,0 0,-1 2,-1 0,0 1,-1 0,0 1,9 14,-21-27,0 0,-1 0,1 0,0 0,-1 0,0 1,1-1,-1 0,-1 1,1-1,0 0,-1 1,0-1,0 1,0-1,0 1,0-1,-1 1,1-1,-1 0,0 1,0-1,0 0,-1 1,1-1,-1 0,0 0,0 0,0-1,0 1,-1 0,-90 71,59-52,-122 104,79-60,66-50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26,'5'0,"6"0,6 0,6 0,2 0,3 0,1 0,1 0,-1 0,-4-5,-3-1,1 0,0 1,-3 1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38,'44'-5,"18"-1,4-1,-10-2,-13-1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0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0 617,'43'-17,"0"-3,-2-1,0-1,-2-3,26-21,-40 24,-1-2,-1 0,-1-1,-1-2,-1 0,-2-1,-1-1,-1 0,-2-1,0-1,3-15,-14 39,1-2,0 1,0-1,-1 0,0 0,-1-1,0 1,0 0,-1-1,0 1,-1-1,0 0,-1 10,1 0,-1-1,0 1,1 0,-1-1,0 1,0 0,1 0,-1 0,0 0,0 0,1 0,-1 0,0 0,0 0,1 0,-1 0,0 0,0 0,1 1,-1-1,0 0,1 0,-1 1,0-1,1 1,-1-1,1 0,-1 1,0-1,1 1,-1 0,1-1,-1 1,1-1,0 1,-1 0,1-1,0 1,-1 0,1-1,0 1,0 0,0 0,-1-1,1 1,0 0,0 0,-30 49,1 2,3 1,3 1,-14 47,33-95,2 0,-1-1,1 1,-1 0,2 1,-1-1,1 0,0 0,0 1,1-1,-1 1,2-1,-1 0,1 1,0-1,0 0,0 1,1-1,0 0,0 0,1 0,0-1,0 1,0 0,1-1,-1 0,4 3,0-2,1 1,-1-2,2 1,-1-1,0 0,1-1,0 0,0-1,0 1,1-2,-1 1,1-1,-1-1,1 0,0 0,-1-1,1 0,0-1,0 0,-1 0,1-1,-1 0,1-1,-1 0,0-1,0 1,0-2,-1 1,5-4,20-13,-2-2,0-1,-2-1,-1-1,0-1,-3-2,18-25,-39 49,-1 0,0 0,0-1,0 1,0-1,-1 0,0 0,0 0,-1 0,0 0,0 0,0 0,-1 0,0 0,0-3,0 8,0 1,0-1,0 0,0 1,0-1,0 1,0-1,0 0,0 1,0-1,0 1,0-1,-1 0,1 1,0-1,0 1,-1-1,1 1,0-1,-1 1,1-1,0 1,-1-1,1 1,-1 0,1-1,-1 1,1-1,-1 1,1 0,-1 0,1-1,-1 1,1 0,-1 0,0 0,1-1,-1 1,1 0,-1 0,0 0,1 0,-1 0,1 0,-1 0,0 1,1-1,-1 0,1 0,-1 0,1 1,-1-1,0 0,1 0,-1 1,1-1,-1 1,1-1,0 0,-1 1,1-1,-1 1,1 0,-25 30,21-25,0 0,0 0,1 0,0 1,0-1,0 1,1 0,0 0,0 0,1 0,0 0,0 0,1 0,0 0,0 1,1-1,-1 0,2 0,-1 0,1 0,0 0,0 0,1-1,0 1,0-1,0 0,1 1,0-1,0-1,1 1,0-1,0 0,0 0,0 0,1-1,0 1,0-1,0-1,0 1,1-1,-1 0,4 0,2-1,1-1,-1 0,1-1,-1-1,0 0,1 0,-1-1,0-1,1 0,-2-1,1 0,0-1,-1 0,0 0,0-2,0 1,-1-1,0-1,1-1,8-7,0-1,-2-1,0 0,-1-1,-1-1,-1-1,0 0,-2 0,1-5,-6 12,-1 1,-1-1,0-1,-1 1,0-1,-1 1,-1-1,0 0,-1 0,-1-1,0 14,0 0,0 0,0 0,0 1,0-1,0 0,-1 0,1 0,-1 0,1 0,-1 0,0 1,0-1,1 0,-1 1,0-1,-1 0,1 1,0-1,0 1,-1 0,1-1,-1 1,1 0,-1 0,0 0,1 0,-1 0,0 0,1 1,-1-1,0 0,0 1,0-1,0 1,0 0,0 0,0 0,0 0,-1 0,-3 1,1 0,0 0,-1 1,1 0,0 0,-1 0,1 0,0 1,1 0,-1 0,0 0,1 1,-4 3,-4 8,0 1,1 1,1-1,0 2,1-1,1 1,1 1,0-1,2 1,0 0,1 1,1-1,-1 19,3-30,0-1,1 1,-1 0,2 0,-1-1,1 1,0 0,0-1,1 1,0-1,1 1,0-1,0 0,0 0,1 0,0 0,0-1,1 0,-1 0,1 0,1 0,-1-1,1 0,0 0,0 0,6 3,55 26,-47-28</inkml:trace>
  <inkml:trace contextRef="#ctx0" brushRef="#br0" timeOffset="4353.675">1722 420,'-98'36,"95"-35,0 0,1 1,-1-1,1 1,0 0,-1-1,1 1,0 0,0 1,0-1,0 0,1 0,-1 1,1-1,-1 1,1-1,0 1,0 0,0-1,0 1,0 0,1 0,-1 0,1 0,0 0,0-1,0 1,0 0,1 0,-1 0,1 0,-1 0,1-1,0 1,0 0,0-1,1 1,-1 0,1 0,2 2,0 0,1 0,-1 0,1-1,0 1,1-1,-1 0,1-1,-1 1,1-1,0 0,0-1,1 1,-1-1,0-1,1 1,0-1,-1 0,1 0,-1-1,1 0,0 0,-1-1,1 0,0 0,-1 0,7-3,5-2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59,'52'0,"52"-5,22-2,4 1,-6 1,-9-3,-10-1,-13 2,-8 2,-9 1,-7 2,-6 1,-8 1,-5 0,-4 1,-7-1,-8 1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7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81,'60'-22,"1"2,1 3,26-2,-23 17,-64 2,0 0,1 1,-1-1,0 1,1-1,-1 1,0-1,0 1,0 0,1 0,-1 0,0-1,0 1,0 0,0 0,-1 0,1 1,0-1,0 0,-1 0,1 0,0 0,-1 1,1-1,-1 0,0 1,1-1,-1 0,0 1,0-1,0 0,0 1,0-1,0 1,0-1,-1 0,1 1,0-1,-1 0,1 0,-1 1,1-1,-1 0,0 1,-7 14,-2-1,1 0,-2 0,1-1,-2 0,0-1,-1 0,0-1,-1-1,-9 6,1 2,-37 27,42-35,1 1,0 1,1 1,0 0,1 1,0 0,1 1,1 1,-7 13,17-27,1-1,0 1,-1 0,1 0,0 0,1 0,-1 0,0 0,1 0,0 0,0 0,0 0,0 0,0 0,0 0,1 0,0 0,-1 0,1 0,0 0,0 0,1 0,-1-1,1 1,-1 0,1-1,0 1,0-1,0 0,0 0,0 1,1-2,-1 1,1 0,-1 0,1-1,0 1,-1-1,1 0,0 0,0 0,0 0,0 0,0-1,0 1,0-1,3 0,14 1,1-2,-1 0,0-1,0-2,0 0,0 0,0-2,-1-1,16-7,0 1,113-24,-130 30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0:1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0 519,'15'-1,"1"0,-1-1,1 0,-1-1,0-1,-1 0,1-1,-1-1,1 0,-2-1,1 0,-1-1,0-1,-1 0,0-1,0 0,-1-1,0 0,-1 0,0-1,-1-1,-1 0,2-2,13-22,-15 27,0-1,-1 0,-1-1,0 0,0 0,-1 0,0-1,-2 0,2-4,-5 16,1 0,-1 1,1-1,-1 0,0 0,1 0,-1 0,0 1,0-1,1 0,-1 0,0 0,0 0,0 0,0 0,0 0,0 0,-1 0,1 0,0 1,0-1,-1 0,1 0,0 0,-1 0,1 1,-1-1,1 0,-1 0,1 1,-1-1,0 0,1 1,-1-1,0 0,0 1,1-1,-1 1,0 0,0-1,0 1,0 0,1-1,-1 1,0 0,0 0,0 0,0-1,0 1,0 0,0 0,0 1,0-1,1 0,-1 0,0 0,0 1,0-1,0 0,0 1,0-1,1 1,-2 0,-49 38,42-28,0 2,0 0,1 0,1 0,0 1,1 0,0 0,1 1,1-1,0 1,1 0,0 9,3-18,0-1,0 1,0 0,1-1,0 1,0-1,0 0,1 1,0-1,0 0,0 0,1 0,0 0,0 0,0-1,0 1,1-1,-1 0,1 0,0 0,1 0,-1-1,1 0,-1 0,1 0,0 0,0-1,0 0,1 0,-1 0,2 0,3 1,0-1,0 0,0 0,1-1,-1 0,1-1,-1 0,1 0,-1-2,0 1,1-1,-1 0,0-1,0-1,0 1,3-3,7-8,0-1,-1-1,-1 0,0-1,-1-1,-1-1,-1 0,-1-1,0-1,-2 0,5-12,-1-5,-43 65,-14 85,40-109,0 0,1 0,-1 0,1 0,0 1,0-1,0 0,1 0,-1 0,1 0,0 0,-1 0,1 0,1 0,-1 0,0 0,1-1,-1 1,1 0,0-1,0 1,0-1,0 0,0 0,1 0,-1 0,0 0,1 0,0 0,-1-1,1 0,0 1,0-1,0 0,0 0,2 0,6-1,-1-1,1 0,0-1,-1 0,1-1,-1 0,0-1,0 0,0 0,-1-1,1 0,-1-1,0 0,-1 0,0-1,0 0,0-1,-1 0,0 0,0 0,5-10,7-2,2-1,-2 3,0 0,-1-2,-1 0,-1-1,-1 0,0-1,-2-1,-1 0,0-1,-1-4,-10 26,0 1,0 0,0-1,0 1,0 0,0-1,-1 1,1-1,0 1,-1-1,1 0,-1 1,0-1,0 0,0 1,1-1,-1 0,-1 1,1-1,0 1,0-1,-1 0,1 1,-1-1,1 1,-1-1,0 1,1-1,-1 1,0-1,0 1,0 0,0-1,0 1,0 0,-1 0,1 0,0 0,-1 0,1 0,-1 0,1 0,-1 1,1-1,-1 1,1-1,-1 1,1-1,-1 1,0 0,1 0,-1 0,0 0,1 0,-1 0,0 0,1 1,-1-1,0 1,-11 8,1 1,0 1,1 0,0 0,0 1,2 1,-1 0,2 0,0 1,0 0,1 0,1 1,-1 4,-5 6,6-13,0-1,2 1,-1 0,1 0,1 0,0 1,1-1,1 1,0 0,0-1,1 1,1 0,0-1,2 10,4-4</inkml:trace>
  <inkml:trace contextRef="#ctx0" brushRef="#br0" timeOffset="522.664">1355 264,'-208'246,"247"-298,101-109,-120 140,46-29,-63 52,-1-1,0 1,1-1,-1 1,0 0,0 0,0 0,0 0,0 0,0 1,-1-1,1 0,-1 1,0 0,0-1,0 1,0 0,0-1,0 1,-1 0,1 0,-1 0,0-1,0 1,0 0,0 0,0 0,-1 0,1-1,-1 1,0 0,0 0,1 3,0 15,1 0,0 0,2-1,0 1,1 0,2-1,0 0,5 11,-4-14</inkml:trace>
  <inkml:trace contextRef="#ctx0" brushRef="#br0" timeOffset="731.691">1242 462,'38'5,"23"1,5 0,-4-1,-7-2,-13-1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22.89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690 30,'-14'8,"-1"-1,1 2,1 0,0 1,0 0,1 1,0 0,0 1,2 0,-1 1,2 0,0 1,0 0,1 0,1 1,1 0,0 0,0 1,-1 11,-62 257,-77 332,106-433,-83 424,113-564,-2-1,-2 0,-1-1,-9 13,-6 54,31-104,0 0,1-1,0 1,0 0,0-1,0 0,0 1,1-1,0 0,-1 0,1 0,0-1,0 1,1-1,-1 1,0-1,1 0,0-1,-1 1,1 0,0-1,0 0,0 0,0 0,0-1,0 1,0-1,0 0,0 0,3 0,287 8,-135 7,1-6,85-9,-126-1,490-27,-400 28,206 26,161 54,-333-40,1-11,47-8,635-20,-922-1,0 1,0-1,0-1,0 1,0-1,0 1,0-1,0 0,-1 0,1-1,0 1,-1-1,1 0,-1 0,1 0,-1 0,0-1,0 1,0-1,0 0,0 0,-1 0,1 0,-1 0,0 0,0-1,0 1,0-3,58-178,-26 60,39-82,-10-3,-3-29,-27 77,-7-1,-7-1,-4-134,-15 282,-19-314,15 315,0 0,1-1,1 0,0 0,1 0,1 0,0 0,1 0,0 0,2 1,-1-1,2 0,0 1,1 0,0 0,1 0,1 1,0-1,1 2,5-8,-7 14,-5 6,0 0,-1 0,1 0,0 0,-1 0,1 0,-1 0,1-1,0 1,-1 0,1 0,-1-1,1 1,-1 0,1-1,-1 1,1 0,-1-1,1 1,-1-1,1 1,-1-1,0 1,1-1,-1 1,0-1,1 1,-1-1,0 0,0 1,0-1,1 1,-1-1,0 0,0 1,0-1,0 0,0 1,0-1,0 1,0-1,0 0,-1 1,1-1,0 1,0-1,-1 0,1 1,0-1,0 1,-1-1,1 1,-1-1,1 1,0-1,-1 1,1-1,-1 1,1 0,-1-1,1 1,-1 0,0-1,-249-27,56 29,-309-12,121-8,-87 19,204 2,-824-2,494-29,188 30,332 7,1 3,1 3,-4 5,74-19,-1 1,0 0,0 0,1 0,-1 0,0 0,1 1,-1 0,1 0,0 0,0 0,0 0,0 1,0-1,0 1,0 0,-1 2,5-3,0 0,0-1,0 1,0 0,0-1,0 1,1 0,-1-1,0 0,1 1,0-1,-1 0,1 0,0 1,-1-2,1 1,0 0,0 0,0 0,0-1,0 1,0-1,0 0,0 1,0-1,0 0,0 0,0 0,0 0,0-1,0 1,0-1,0 1,55 2,-30-2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1:47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79,'170'-17,"1"7,55 9,-223 0,0 1,0 0,0-1,0 1,1 0,-1 1,0-1,0 0,0 1,0 0,0 0,0 0,0 0,0 0,0 1,0-1,-1 1,1-1,0 1,-1 0,0 0,1 1,-1-1,0 0,0 1,0-1,0 1,-1 0,1-1,-1 1,0 0,1 0,-1 0,-1 0,1 0,0 0,-1 0,1 1,-1-1,0 0,0 0,0 0,-1 2,-53 213,42-170,3 0,2 1,2 1,2-1,3 3,0 77,-1-129,0 1,-1 0,1-1,-1 0,1 1,-1-1,1 0,-1 0,1 0,-1 0,1 0,-1 0,1 0,-1 0,1 0,0-1,-1 1,1-1,-1 1,1-1,0 0,-1 1,1-1,0 0,0 0,-1 0,1 0,0 0,0 0,0 0,0 0,0-1,1 1,-1 0,0-1,1 1,-1 0,0-1,1 1,-1-2,-4-2,-3-3,0 1,-1 0,0 1,-1 0,0 1,1-1,-2 2,1-1,0 2,-1-1,0 2,0-1,0 1,0 1,0 0,0 0,0 2,0-1,0 1,0 1,0 0,0 0,0 1,-3 1,-38 10,1 1,1 3,0 2,2 2,-4 5,15 2,37-29,-1 0,0 1,1-1,-1 1,1-1,-1 0,1 1,-1-1,1 1,0-1,-1 1,1-1,0 1,-1 0,1-1,0 1,-1-1,1 1,0 0,0-1,0 1,0 0,0-1,0 1,0 0,0-1,0 1,0 0,0-1,0 1,0 0,0-1,1 1,-1 0,0-1,0 1,1-1,-1 1,0-1,1 1,-1 0,1-1,-1 0,1 1,-1-1,1 1,-1-1,1 1,-1-1,1 0,0 0,-1 1,1-1,-1 0,1 0,0 0,-1 1,1-1,0 0,-1 0,1 0,0 0,-1 0,1 0,0-1,7 1,0-1,-1 0,1 0,0-1,-1 0,1-1,-1 1,0-2,0 1,0-1,0 0,2-2,-3 3,20-12</inkml:trace>
  <inkml:trace contextRef="#ctx0" brushRef="#br0" timeOffset="500.304">384 333,'339'-1,"-276"-11,38 3,-99 10,0 0,-1 0,0 1,1-1,-1 0,0 1,0-1,0 1,0 0,0-1,0 1,0 0,-1-1,1 1,0 0,-1 0,0 0,1 0,-1-1,0 1,0 0,0 0,0 0,0 0,-1 0,1 0,0-1,-1 1,0 0,1 0,-1 0,0-1,0 1,0 0,0-1,0 1,0-1,0 1,-1-1,-2 10,-4 13,2 1,1 0,1 0,2 1,0-1,2 24,5-19,2-24</inkml:trace>
  <inkml:trace contextRef="#ctx0" brushRef="#br0" timeOffset="746.843">1145 587,'-5'19,"-1"7</inkml:trace>
  <inkml:trace contextRef="#ctx0" brushRef="#br0" timeOffset="1000.55">1174 23,'0'0</inkml:trace>
  <inkml:trace contextRef="#ctx0" brushRef="#br0" timeOffset="1282.138">1344 700,'145'-232,"-145"230,1 1,-1-1,1 1,0 0,0-1,0 1,-1 0,1-1,0 1,1 0,-1 0,0 0,0 0,0 0,1 0,-1 0,0 0,1 1,-1-1,1 0,-1 1,1-1,-1 1,1 0,-1-1,1 1,-1 0,1 0,0 0,-1 0,1 0,-1 1,1-1,-1 0,1 1,-1-1,1 1,0 0,17 57,9 22,-27-77,0-1,1 0,0 0,-1 0,1 0,0-1,0 1,0 0,0-1,0 1,0-1,0 0,0 0,1 0,-1 0,0 0,1 0,-1-1,1 1,-1-1,1 1,-1-1,1 0,-1 0,1 0,-1 0,1-1,-1 1,3-1,1-2,0 1,0-1,0 0,0 0,0 0,-1-1,0 0,0 0,0-1,0 1,0-1,-1 0,0 0,0 0,0-1,-1 0,0 1,0-1,0 0,-1-1,0 1,0 0,-1-1,1-4,28-59,-25 63</inkml:trace>
  <inkml:trace contextRef="#ctx0" brushRef="#br0" timeOffset="1981.761">2246 446,'-28'6,"-1"1,2 1,-1 1,1 2,1 1,-25 14,42-20,-1-1,1 2,0-1,1 1,-1 1,2-1,-1 1,1 1,-5 6,10-13,0 1,1 0,-1 0,0 0,1 1,0-1,-1 0,1 0,1 1,-1-1,0 1,1-1,0 0,0 1,0-1,0 1,0-1,1 1,-1-1,1 0,0 1,0-1,0 0,1 1,-1-1,1 0,0 0,0 0,0-1,0 1,0 0,1 0,6 3,1 0,0 0,-1-1,2 0,-1-1,1 0,-1 0,1-1,0-1,0 0,0-1,0 0,0 0,1-1,-1 0,0-1,0-1,0 0,0 0,0-1,0 0,-1-1,1-1,-1 1,0-1,-1-1,1 0,-1 0,0-1,5-6,4-4,-2-1,0-1,-1 0,-1-1,-1-1,-1 0,-1 0,0-2,-2 1,-1-1,0 0,-2-1,-1 0,-1 0,0 0,-2-1,-1 1,-1 0,-1-1,-1 1,-2 0,-4-20,5 33,0 0,-1 0,0 1,-1-1,0 1,0 0,-1 1,0-1,-1 1,0 0,-2-1,6 7,0 0,0 0,-1 0,1 0,-1 1,1-1,-1 1,0 0,0 0,0 0,-1 1,1 0,0-1,0 1,-1 1,1-1,-1 1,1-1,-1 1,1 1,0-1,-1 1,1-1,-1 1,1 0,0 1,0-1,0 1,-1 0,-4 5,0 1,0 0,1 0,0 1,0 0,1 0,0 1,1 0,0 0,1 1,0 0,0 0,1 0,1 0,0 0,0 1,1 0,1-1,0 1,0 0,1 0,1-1,0 1,0 0,2 3,7 12,0 0,2-1,1-1,1 0,1 0,1-1,2-1,0-1,1-1,1 0,1-2,1 0,14 9,-8-5,-3-6</inkml:trace>
  <inkml:trace contextRef="#ctx0" brushRef="#br0" timeOffset="3352.011">2839 785,'66'-28,"-1"-3,-2-3,46-32,-93 56,-1 0,0-2,-1 1,-1-1,0-1,0-1,-1 0,-1 0,0-1,-1 0,-1-1,5-11,-8 14,-3 9,0-1,-1 1,1-1,-1 1,0-1,0 0,-1 0,1 0,-1 0,0 0,0 0,-1 0,0 0,1 0,-2 0,1 0,-1 0,1-1,-1 1,-1 0,0-1,0 5,-1 0,1 1,-1-1,1 1,-1 0,1-1,-1 1,0 0,1 0,-1 1,1-1,-1 0,1 1,-1 0,1 0,-1-1,1 1,-1 1,1-1,0 0,0 1,0-1,0 1,0-1,0 1,0 0,0 0,0 0,1 0,-1 0,1 0,0 1,-9 8,1 0,1 1,0 1,0-1,2 1,-1 0,2 1,0-1,0 1,1 0,1 1,0-1,1 1,1-1,0 1,1-1,1 1,0 0,1-1,1 6,-1-13,1 0,-1-1,1 1,0-1,1 0,0 0,0 0,0 0,0-1,1 0,0 0,0 0,1 0,-1-1,1 0,0 0,0 0,0-1,1 0,-1 0,1-1,0 1,0-2,-1 1,1-1,0 0,1 0,-1-1,0 0,0 0,0 0,0-1,0-1,0 1,0-1,4-1,7-6,-1-1,0 0,-1-1,0 0,0-1,-1-1,-1-1,0 0,-1-1,-1 0,0-1,-1-1,-1 1,0-2,-2 1,4-11,-7 20,-1 1,-1-1,1 0,-1 1,-1-1,1-1,-1 1,-1 0,1-1,-2 1,1 0,-1-4,-1 11,1 0,-1 1,1-1,-1 1,0-1,1 0,-1 1,0-1,1 1,-1-1,0 1,0 0,0-1,1 1,-1 0,0 0,0-1,0 1,0 0,0 0,1 0,-1 0,0 0,0 0,0 0,0 0,0 1,0-1,1 0,-1 0,0 1,0-1,0 1,1-1,-1 0,0 1,0-1,1 1,-1 0,0-1,1 1,-1 0,1-1,-1 1,1 0,-1 0,1-1,0 1,-1 0,1 0,0 0,-1 0,1-1,0 1,0 0,0 0,0 0,0 0,0 0,0 0,0-1,0 1,1 0,-1 1,-4 7,0 0,1 0,0 1,1-1,0 1,0 0,1-1,0 1,1 0,0 0,1 0,0 0,0-1,1 1,1 0,-1-1,1 0,1 1,0-1,0 0,1-1,0 1,0-1,5 5,-6-10,1 0,-1 0,1 0,0-1,0 1,0-1,0 0,0-1,1 1,-1-1,0 0,1-1,-1 1,0-1,1 0,-1 0,1-1,-1 0,1 0,-1 0,0 0,0-1,1 0,109-65,-94 45,-1 0,-1-1,-1-1,-1-1,-1 0,-2-1,0-1,-2 0,-1-1,4-16,0-31,-15 74,0 0,0-1,0 1,0 0,0-1,0 1,0 0,-1-1,1 1,-1 0,1-1,-1 1,1 0,-1 0,0 0,1-1,-1 1,0 0,0 0,0 0,0 0,0 0,0 1,0-1,0 0,0 0,-1 1,1-1,0 1,0-1,-1 1,1-1,0 1,-1 0,1 0,0-1,-1 1,1 0,0 0,-1 0,1 1,0-1,-1 0,1 0,0 1,-1-1,1 1,0-1,0 1,0 0,-1 0,-12 7,0 1,1 0,1 1,-1 1,2 0,-1 1,2 0,-1 0,2 1,0 0,0 1,2 0,-1 1,2-1,0 1,0 1,2-1,-3 13,0-2,1 0,2 1,0 0,2-1,1 1,2 27,0-44,2 0,-1 0,1 0,0 0,1-1,1 0,-1 1,1-1,1-1,-1 1,2-1,-1 0,1-1,0 1,1-1,-1-1,1 1,1-1,-1-1,1 1,0-2,0 1,1-1,-1 0,1-1,0-1,0 1,0-1,0-1,0 0,4 0,11 1</inkml:trace>
  <inkml:trace contextRef="#ctx0" brushRef="#br0" timeOffset="4034.338">4448 587,'-8'-2,"0"0,1 1,-1 0,0 0,1 0,-1 1,0 1,0-1,0 1,1 1,-1-1,1 1,-1 1,1-1,0 1,0 0,0 1,0 0,0 0,-4 4,10-7,0 0,1 0,-1 0,0 0,0 1,1-1,-1 0,1 0,-1 1,1-1,0 0,-1 1,1-1,0 1,0-1,0 0,0 1,0-1,0 0,0 1,0-1,1 1,-1-1,1 0,-1 1,1-1,-1 0,1 0,0 0,-1 1,1-1,0 0,0 0,0 0,0 0,0 0,0 0,0 0,1 0,50 31,-43-28,-7-4,0 0,1 1,-1-1,0 1,0-1,0 1,0 0,0-1,0 1,0 0,0 1,0-1,0 0,0 0,0 1,-1-1,1 1,-1 0,1-1,-1 1,0 0,0 0,1 0,-1 0,-1 0,1 0,0 0,0 0,-1 0,1 0,-1 1,0-1,1 0,-1 0,0 0,0 1,-1-1,1 0,0 0,-1 0,1 1,-1-1,0 0,0 0,0 0,0 0,0 0,0 0,0-1,-1 1,1 0,-2 1,-7 4,1-1,-2 0,1 0,-1-1,0-1,0 0,0 0,0-1,-1 0,1-1,-1-1,0 0,-11 0,-3 0</inkml:trace>
  <inkml:trace contextRef="#ctx0" brushRef="#br0" timeOffset="4550.232">4617 672,'-67'316,"67"-315,0 1,0-1,0 1,0-1,0 1,0-1,-1 1,1-1,0 0,-1 1,1-1,-1 0,0 1,1-1,-1 0,0 0,0 1,0-1,0 0,0 0,0 0,0 0,0 0,0 0,0 0,0-1,-1 1,1 0,0-1,-1 1,1-1,0 1,-1-1,1 0,-1 1,1-1,0 0,-1 0,1 0,-1 0,1 0,-1-1,1 1,-1 0,1-1,0 1,-1 0,1-1,0 0,-1 1,1-1,0 0,0 0,0 0,0 0,-1 0,1 0,0 0,-1-8,0-1,0 0,1 1,0-1,0 0,1 0,1 0,-1 1,2-1,-1 0,2 1,-1-1,1 1,0-1,1 1,2-3,-3 2,8-17,1 0,1 1,2 1,0 0,1 1,2 0,0 2,2 0,0 1,9-6,-27 24,1 0,-1 1,0-1,1 1,-1-1,1 1,-1 0,1 0,0 0,0 1,0-1,0 0,0 1,1 0,-1 0,0 0,1 0,-1 1,1-1,-1 1,0 0,1 0,-1 0,1 0,-1 1,1-1,-1 1,0 0,1 0,-1 0,0 0,0 1,0-1,0 1,0 0,0 0,0 0,-1 0,1 1,-1-1,1 1,-1-1,0 1,0 0,0 0,0 0,-1 0,1 0,-1 0,1 4,0-1,0 1,-1 0,0 0,0 0,-1 0,0 0,0 0,0 0,-1 0,0 0,-1 0,1 0,-1-1,-1 1,1 0,-1-1,0 0,-1 0,1 0,-1 0,0 0,-1-1,1 1,-1-1,0-1,-1 1,1-1,-1 1,0-2,0 1,-5 2,7-5,0 1,-1-1,1-1,-1 1,1 0,0-1,-1 0,1 0,-1-1,1 1,-1-1,1 0,0 0,-1 0,1 0,0-1,0 0,0 0,0 0,-1-1,-7-10</inkml:trace>
  <inkml:trace contextRef="#ctx0" brushRef="#br0" timeOffset="4799.942">5097 643,'-19'24,"-7"9</inkml:trace>
  <inkml:trace contextRef="#ctx0" brushRef="#br0" timeOffset="5030.541">5068 220,'0'0</inkml:trace>
  <inkml:trace contextRef="#ctx0" brushRef="#br0" timeOffset="5352.045">5295 559,'-10'6,"1"0,1 0,0 1,-1 0,2 1,-1 0,1 0,1 0,-1 1,2 0,-1 0,1 1,0-1,1 1,0 0,1 1,0-1,1 0,-1 7,3-13,0-1,1 1,0-1,0 1,0-1,0 1,0-1,1 0,0 0,-1 0,1 0,0 0,1 0,-1 0,0 0,1-1,0 0,-1 1,1-1,0 0,0 0,0 0,0-1,1 1,-1-1,0 0,1 0,-1 0,1 0,-1 0,1-1,-1 0,1 1,7-1,1 1,-1-1,0-1,0 0,0-1,0 0,0 0,0-1,-1-1,2 0,14-11,0-1,-2-1,0 0,-1-2,-1-1,-1-1,0-1,-2-1,-1 0,0-1,-2-1,-1-1,-1 0,-1-1,-2-1,0 0,-2 0,-1-1,-1 0,-2 0,-2 18,-1-1,-1 1,0 0,0-1,-1 1,-1-1,1 1,-2-1,0 1,-2-5,4 12,-1 1,0 0,-1-1,1 1,0 0,-1-1,0 1,0 0,0 0,0 1,0-1,0 0,-1 1,0-1,1 1,-1 0,0 0,0 0,0 0,0 0,0 1,-1-1,1 1,0 0,-1 0,1 0,-1 1,1-1,-1 1,0 0,1 0,-1 0,1 0,-3 1,-5 1,2 0,-1 1,0 0,1 1,-1 0,1 0,0 1,0 0,1 1,-1 0,1 0,1 1,-1 0,1 0,0 1,1-1,0 2,0-1,-2 6,-2 2,1 1,1 1,1-1,0 1,1 1,1-1,1 1,1 0,-1 18,2-26,1 0,0 0,1 0,0 0,1-1,0 1,0 0,2 0,-1-1,1 1,1-1,0 0,0 0,1 0,0-1,1 1,3 1,1 0,0 0,1-1,0-1,0 0,1 0,1-1,-1-1,1 0,0-1,1 0,-1-1,1 0,0-1,1-1,-1 0,1-1,11 0,59-1,-60-2</inkml:trace>
  <inkml:trace contextRef="#ctx0" brushRef="#br0" timeOffset="6030.536">5972 756,'22'-9,"-4"3,-1 0,0-1,0-1,-1 0,0-1,0-1,-1-1,-1 0,1-1,-2 0,0-1,0-1,9-14,-20 25,0 0,0 0,-1-1,0 1,1 0,-1-1,0 1,-1-1,1 1,0-1,-1 1,0-1,0 0,0 1,0-1,-1 1,0-1,1 1,-1-1,0 1,-1-1,1 1,0 0,-1 0,0 0,0 0,0 0,0 0,0 0,-1 0,1 1,-1-1,0 1,0 0,0 0,-1-1,-1 0,-1 0,0 0,0 0,0 1,-1-1,1 1,-1 1,1 0,-1 0,1 0,-1 0,1 1,-1 0,0 1,1-1,-1 1,1 1,-1-1,-3 2,-2 2,-1 1,1 0,0 1,1 0,-1 1,2 0,-1 1,1 0,0 0,1 1,0 1,1 0,0 0,1 0,0 1,0 0,1 0,1 1,0 0,1 0,1 0,0 0,0 0,1 1,1 0,1-7,1-1,0 0,1 0,-1 0,1 1,0-2,0 1,1 0,0 0,0-1,0 0,1 1,0-1,0 0,0-1,0 1,1-1,0 0,0 0,0 0,0-1,1 0,-1 0,4 1,7 4,0-1,0-1,1 0,0-1,1-1,-1-1,1 0,3-1,4-1,0-2,0 0,-1-1,1-2,-1 0,0-2,0 0,0-2,-1-1,0 0,-1-2,0-1,-1 0,0-2,-1 0,0-1,-1-1,7-9,16-15,4-3,-1-1,-2-2,-2-3,-3 0,3-9,-14-15,-26 71,-1 1,0-1,1 1,-1-1,0 1,0-1,0 0,0 1,0-1,-1 1,1-1,0 0,-1 1,1-1,-1 1,0-1,1 1,-1 0,0-1,0 1,0 0,0-1,0 1,0 0,0 0,0 0,0 0,-1 0,1 0,0 0,-1 0,1 1,-1-1,1 0,-1 1,1-1,-1 1,1 0,-1 0,0-1,1 1,-1 0,1 0,-1 0,0 1,0-1,-13 2,0 2,0-1,0 2,0 0,1 1,-1 0,1 2,1-1,0 1,-2 2,-6 3,11-7,-4 0,1 1,0 0,0 1,0 0,1 1,1 1,-1 0,2 0,-1 1,1 0,1 1,0 0,1 1,0 0,-2 7,9-18,0 1,0-1,1 1,-1-1,1 1,0-1,-1 1,1-1,1 1,-1 0,0-1,1 1,-1-1,1 1,-1-1,1 0,0 1,0-1,1 0,-1 1,0-1,1 0,-1 0,1 0,0 0,-1 0,1-1,0 1,0 0,0-1,1 1,-1-1,0 0,0 0,1 0,-1 0,1 0,1 0,101 9,-100-10,154 12,-151-10,-1 0,1 0,-1 1,0 0,0 1,0-1,-1 1,1 1,-1-1,0 1,0 0,0 0,-1 1,0 0,0 0,0 0,-1 0,0 1,2 3,16 41,-13-32</inkml:trace>
  <inkml:trace contextRef="#ctx0" brushRef="#br0" timeOffset="7534.692">45 1010,'407'-36,"-159"19,143 13,-271 5,219 28,-119-3,10 3,14 1,49-2,948-28,-1164-1,192 13,-187-3,1-4,70-4,36 1,91 26,113-29,-83-27,-102 17,-79-2,0 6,108 9,-71 0,301-2,-455 0</inkml:trace>
  <inkml:trace contextRef="#ctx0" brushRef="#br0" timeOffset="8299.044">7327 446,'0'-10,"-5"-2,-2 4,6 5,2-3,2 0</inkml:trace>
  <inkml:trace contextRef="#ctx0" brushRef="#br0" timeOffset="8868.716">7354 756,'0'-4,"5"-3,2-3,-1 3,-6 4,-3 2</inkml:trace>
  <inkml:trace contextRef="#ctx0" brushRef="#br0" timeOffset="9815.314">5068 729,'-4'-5,"2"-2,2 6,2 7,-1 8,-4 1,-3 3,1 4,-4 2,-1 2,7-4,8-5,3-5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31,'9'0,"14"0,6 0,0-5,-2-1,1-1,-1 2,1 2,0 1,0 0,0 2,0 0,0 0,0 0,-4 1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0,-5 1,-8 3,-10 2,-8 2,-12 3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6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99,'1'-1,"-1"0,0 1,1-1,0 0,-1 0,1 1,-1-1,1 0,0 1,-1-1,1 1,0-1,0 1,-1-1,1 1,0 0,0-1,0 1,0 0,0-1,-1 1,1 0,0 0,0 0,0 0,0 0,0 0,0 0,0 0,0 1,-1-1,1 0,0 0,0 1,0-1,0 0,-1 1,1-1,0 1,0-1,-1 1,1 0,0-1,-1 1,1-1,0 1,-1 0,1 0,-1-1,0 1,1 0,-1 0,1 0,-1 0,0-1,0 1,0 0,1 0,-1 0,0 0,0 0,0 0,0 0,0 0,-1-1,1 1,0 0,0 0,85 269,-1-29,-84-241,0 1,0-1,0 1,0-1,0 0,0 1,0-1,0 1,0-1,0 0,0 1,0-1,0 1,1-1,-1 0,0 1,0-1,0 1,1-1,-1 0,0 1,0-1,1 0,-1 0,0 1,1-1,-1 0,0 0,1 1,-1-1,0 0,1 0,-1 0,1 0,-1 1,0-1,1 0,-1 0,1 0,-1 0,0 0,1 0,-1 0,1 0,-1 0,0 0,1 0,-1-1,1 1,-1 0,0 0,1 0,-1 0,1-1,-1 1,0 0,1 0,-1-1,0 1,0 0,1-1,-1 1,0 0,0-1,1 1,-1 0,0-1,0 1,0-1,11-33,-10 25,78-228,-68 209,-1-2,-2 1,-1-2,-1 1,-1 0,-2-1,-1 0,-2 0,-1-7,-10 3,4 29</inkml:trace>
  <inkml:trace contextRef="#ctx0" brushRef="#br0" timeOffset="567.798">649 495,'-2'-2,"1"0,0 0,-1 1,0-1,1 0,-1 1,0 0,0-1,0 1,0 0,0 0,0 0,0 0,0 0,0 1,-1-1,1 1,0-1,0 1,-1 0,1 0,0 0,0 0,-1 0,1 0,0 1,0-1,-1 1,1 0,0-1,0 1,0 0,-1 1,-1-1,0 1,-1 1,1-1,0 1,0-1,0 1,1 0,-1 1,1-1,0 1,0-1,0 1,0 0,0 0,1 0,0 1,0-1,0 0,0 1,1-1,0 1,0 0,0-1,0 1,1 0,-1 0,1 0,1-1,-1 1,1 0,0 0,0-1,0 1,0 0,1-1,0 0,0 1,0-1,0 0,1 0,0 0,0 0,0 0,0-1,0 1,1-1,0 0,0 0,-1 0,2-1,-1 1,0-1,0 0,1 0,3 0,0 1,1 0,0-1,0 0,1 0,-1-1,0-1,1 1,-1-1,0-1,0 0,1 0,-1-1,0 0,0-1,0 0,-1 0,1-1,-1 0,2-1,3-7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1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1 130,'132'395,"-132"-390,1 1,1-1,-1 0,1 1,0-1,0 0,1 0,-1 0,1 0,0-1,0 1,1-1,-1 0,1 1,0-2,0 1,1 0,-1-1,1 0,0 0,-1 0,1-1,1 1,-1-6,-1 0,1 0,-1 0,0 0,0-1,0 0,-1 0,1 0,-1 0,0 0,0-1,0 1,-1-1,1 0,-1 0,0 0,-1 0,1 0,-1 0,0-1,0-1,34-151,-23 95,2 1,4 0,2 1,9-16,-14 50,-2 7</inkml:trace>
  <inkml:trace contextRef="#ctx0" brushRef="#br0" timeOffset="1517.769">706 468,'-6'-1,"0"0,0 0,0 1,-1 0,1 0,0 0,0 1,0 0,0 0,0 0,0 1,1 0,-1 0,0 0,1 1,-1 0,1 0,0 0,0 1,0 0,1-1,-1 2,1-1,0 1,0-1,0 1,1 0,0 0,0 1,0-1,1 1,-1-1,1 1,1 0,-1 0,0 3,3-4,0 1,0-1,0 1,0-1,1 0,0 0,0 0,0 0,1 0,0 0,0 0,0-1,0 1,1-1,0 0,0 0,0-1,0 1,0-1,1 0,0 0,-1 0,1 0,0-1,1 0,-1 0,0-1,0 1,1-1,-1 0,1 0,-1-1,1 0,-1 0,5 0,47-1,-32 0</inkml:trace>
  <inkml:trace contextRef="#ctx0" brushRef="#br0" timeOffset="2765.67">1073 384,'0'5,"0"6,-5 6,-1 5,-5 4,-5 2,0 1,3 0,-1-4,1-2,-1 0,1 1,-1-4,1-1,3 2,3 2,3-3</inkml:trace>
  <inkml:trace contextRef="#ctx0" brushRef="#br0" timeOffset="4670.146">1271 497,'-130'228,"133"-209,32-103,-17 50,2 1,2 0,1 1,1 2,22-22,-43 52,-1-1,0 1,1 0,-1-1,0 1,1 0,-1 1,1-1,-1 0,0 1,1-1,-1 1,0 0,1-1,-1 1,0 0,0 1,0-1,0 0,0 0,0 1,0 0,0-1,-1 1,1 0,0 0,-1 0,0 0,1 0,-1 0,0 0,0 0,0 0,0 1,-1-1,1 0,-1 1,1 1,3 3,70 176,-74-182,1-1,-1 1,1-1,-1 1,0-1,0 1,1 0,-1-1,0 1,0-1,0 1,1 0,-1-1,0 1,0 0,0-1,0 1,0 0,0-1,-1 1,1-1,0 1,0 0,0-1,-1 1,1 0,0-1,0 1,-1-1,1 1,-1-1,1 1,0-1,-1 1,1-1,-1 1,1-1,-1 0,1 1,-1-1,0 0,1 1,-1-1,1 0,-1 0,0 0,1 1,-1-1,1 0,-1 0,0 0,1 0,-1 0,0 0,-39-14,27 9,-129-42,117 43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3 114,'0'-1,"0"1,-1-1,1 1,0-1,0 1,0 0,-1-1,1 1,0-1,0 1,0-1,0 1,0-1,0 1,0-1,0 1,0-1,0 1,0 0,0-1,0 1,0-1,0 1,1-1,-1 1,0-1,0 1,1 0,-1-1,0 1,0-1,1 1,-1 0,0-1,1 1,-1 0,1 0,-1-1,0 1,1 0,-1 0,1-1,-1 1,1 0,-1 0,1 0,-1 0,1 0,-1 0,0 0,1 0,-1 0,1 0,-1 0,1 0,-1 0,1 0,-1 0,1 0,-1 1,21-6,0 1,0 1,0 1,0 1,0 1,0 0,16 4,100 16,-137-20,1 0,0 0,-1 0,1 0,-1 0,1 0,0 0,-1 0,1 0,-1 0,1 0,0 0,-1-1,1 1,-1 0,1 0,-1-1,1 1,-1 0,1-1,-1 1,1-1,-1 1,1 0,-1-1,0 1,1-1,-1 1,0-1,1 1,-1-1,0 0,0 1,1-1,-1 1,0-1,0 1,0-1,0 0,0 1,0-1,0 0,0 1,0-1,0 1,0-1,0 0,0 1,-1-1,1 1,0-1,0 1,-1-1,1 1,0-1,-1 1,1-1,-1 1,1-1,0 1,-1-1,1 1,-1 0,1-1,-32-26,-69-21,87 43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26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93,'369'0,"-367"0,1 0,0 1,0-1,0 1,0-1,0 0,0 0,1 0,-1-1,0 1,0-1,0 0,0 1,0-1,0-1,-1 1,1 0,0-1,0 1,-1-1,1 0,-1 0,0 0,1 0,-1 0,0-1,0 1,0-1,-51-47,35 37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0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0 283,'0'-5,"5"-1,1 4,5 4,5 1,5-1,3-4,3-3,1 0,1 1,-4-4,-3-1,1 2,1-3,1 0,2 1,-5 4</inkml:trace>
  <inkml:trace contextRef="#ctx0" brushRef="#br0" timeOffset="316.257">169 0,'0'34,"0"16,0 3,0-1,5-5,1-6,0-6,-1-2,-1-4,-2-1,-1-5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47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1 121,'55'0,"145"11,-13 18,-188-30,1 1,-1-1,1 1,-1-1,1 1,0-1,-1 1,1-1,0 1,-1-1,1 1,0-1,0 0,-1 1,1-1,0 0,0 1,0-1,0 1,0-1,0 0,0 1,0-1,0 0,0 1,1-1,-1 0,0 1,0-1,0 1,1-1,-1 1,0-1,1 0,-1 1,1-1,-1 1,0 0,1-1,-1 1,1-1,-1 1,1 0,0-1,-1 1,1 0,-1-1,1 1,-24-15,0-1,1-1,1-1,1-1,-14-17,23 23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31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0,'62'180,"-20"37,-20-74,-8-70,-14-74,0 1,0-1,0 1,0-1,0 1,0-1,0 1,0-1,0 1,0 0,1-1,-1 1,0-1,0 1,0-1,1 1,-1 0,0-1,1 1,-1 0,0-1,1 1,-1 0,1-1,-1 1,0 0,1 0,-1-1,1 1,-1 0,1 0,-1 0,1 0,-1 0,1 0,-1-1,1 1,-1 0,1 0,-1 1,1-1,-1 0,1 0,-1 0,0 0,1 0,-1 0,1 1,-1-1,1 0,-1 0,0 1,1-1,-1 0,1 1,-1-1,0 0,1 1,-1-1,0 0,0 1,1-1,-1 1,0-1,0 1,0-1,1 1,-1-1,0 1,16-39,109-354,-83 296,-31 71</inkml:trace>
  <inkml:trace contextRef="#ctx0" brushRef="#br0" timeOffset="14155.414">508 509,'-34'81,"-57"44,47-75,21-28,36-50,26-30,2 1,3 2,30-27,8 20,-81 61,0 0,0 1,0-1,0 1,0 0,0-1,0 1,0 0,0-1,0 1,0 0,0 0,0 0,0 0,0 0,0 0,0 0,0 0,0 1,0-1,1 0,-1 1,-1-1,1 0,0 1,0-1,0 1,0 0,0-1,0 1,0 0,-1-1,1 1,0 0,-1 0,1 0,-1 0,1 0,0 0,-1-1,0 1,1 0,-1 0,0 0,1 1,-1-1,0 0,0 1,5 58,-5-53,-9 164,3-153</inkml:trace>
  <inkml:trace contextRef="#ctx0" brushRef="#br0" timeOffset="14455.324">367 622,'34'-5,"20"4,6 1,-2 1,-7 1,-12-1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2:52.6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1271,'2'-9,"0"1,1-1,0 1,0-1,1 1,0 0,0 0,1 0,0 1,0 0,1 0,0 0,0 1,1 0,2-2,13-16,250-224,-29-7,-61 87,-47 37,-29 30,-105 100,0 1,0 0,0-1,0 1,0-1,0 1,0-1,0 1,0-1,0 0,-1 1,1-1,0 0,0 0,-1 1,1-1,0 0,-1 0,1 0,-1 0,1 0,-1 0,1 0,-1 0,0 0,0 0,1 0,-1-1,0 1,0 0,0 0,0 0,0 0,0 0,-1 0,1 0,0 0,-1 0,1 0,0 0,-1 0,1 0,-1 0,0 0,1 0,-1 0,0 0,1 0,-1 1,0-1,0 0,0 0,0 1,0-1,0 0,-181-13,181 13,-1 0,0 0,1 0,-1 0,0 1,1-1,-1 1,0-1,0 1,1 0,-1 0,0 0,0 0,0 0,1 0,-1 0,0 0,0 1,1-1,-1 1,0-1,0 1,1 0,-1-1,1 1,-1 0,1 0,-1 0,1 1,-1-1,1 0,0 0,0 1,0-1,0 1,0-1,0 1,0-1,0 1,0 0,1-1,-1 1,1 0,-1 0,1-1,0 1,-1 0,1 0,0 0,0-1,1 2,3 26,2 0,2-1,0 0,2 0,9 17,-3-4,39 57,-54-97,-1 0,1 0,-1 1,1-1,0 0,0 0,0 0,0 0,0 0,0 0,0 0,0 0,0 0,0 0,0-1,0 1,1 0,-1-1,0 1,1-1,-1 0,0 1,1-1,-1 0,0 0,1 0,-1 1,1-2,-1 1,0 0,1 0,-1 0,0-1,1 1,-1 0,0-1,1 0,-1 1,0-1,0 0,0 1,1-1,-1 0,0 0,0 0,0 0,0 0,-1 0,1 0,0 0,0-1,-1 1,1 0,0 0,-1-1,1 1,-1 0,0-1,0 1,1 0,-1-1,0 0,72-228,-59 174,-9 31</inkml:trace>
  <inkml:trace contextRef="#ctx0" brushRef="#br0" timeOffset="419.859">1439 1,'-12'9,"1"1,0 0,1 1,0 0,1 1,0 0,0 0,2 1,-1 0,2 0,0 1,0 0,1 0,1 0,1 1,0-1,0 1,2 0,0 0,0 14,3-23,-1 0,1 0,0-1,1 1,-1-1,1 1,0-1,1 0,-1 0,1 0,0-1,0 1,0-1,1 0,0 0,-1-1,1 1,1-1,-1 0,0-1,1 1,-1-1,1 0,0 0,0-1,0 1,0-1,0-1,0 1,0-1,0 0,0 0,0-1,0 0,0 0,0 0,3-2,7-5,-1 0,0 0,-1-2,0 0,0 0,-1-1,0-1,-1 0,-1-1,0 0,0-1,-1 0,-1-1,2-5,-10 19,0 0,0 0,0 0,0 0,0-1,0 1,0 0,-1 0,1-1,0 1,-1-1,1 1,-1-1,0 1,1-1,-1 1,0-1,0 1,0-1,0 1,0-1,0 1,0-1,-1 1,1-1,0 1,-1 0,0-1,1 1,-1-1,0 1,1 0,-1 0,0-1,0 1,0 0,0 0,0 0,0 0,-1 0,1 0,0 0,0 0,-1 1,1-1,-2 0,-13 1</inkml:trace>
  <inkml:trace contextRef="#ctx0" brushRef="#br0" timeOffset="1129.091">1129 199,'18'10,"1"-1,0-1,0 0,1-2,0 0,0-2,1 0,-1-1,1-1,-1-1,1 0,0-2,0-1,-1 0,1-2,10-3,212-29,-231 34,-6 0,1 0,0 1,-1 0,1 0,0 0,0 1,0 0,0 0,0 1,0 0,-1 0,1 0,0 1,4 2,-5 2</inkml:trace>
  <inkml:trace contextRef="#ctx0" brushRef="#br0" timeOffset="1582.944">1636 171,'0'-5,"-4"-1,-3-5,-3-1,-2-2,-2 1,0-3,-1 2,1-2,-1 3,-4 2,3 4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774 527,'2'2,"0"0,1-1,-1 0,1 1,-1-1,1 0,0-1,-1 1,1 0,0-1,0 1,-1-1,1 0,0 0,0 0,0 0,-1 0,1-1,0 1,0-1,-1 0,1 0,0 0,-1 0,1 0,-1-1,3-1,64-44,-54 34,-1 0,0-1,-1 0,-1-1,0 0,-1-1,-1 0,-1-1,0 0,6-17,-7 13,-5 17,0-1,-1 0,1 0,-1 0,0 0,-1 0,1 0,-1 0,0-1,0 1,-1 0,1-1,-1 1,0-1,-1 1,1 0,-1-1,0 1,-1 0,1-1,-1 1,0 0,-1-2,-1 6,1 1,0-1,-1 1,1 0,0 0,-1 0,1 0,0 0,-1 1,1-1,0 1,0 0,-1 0,1 1,0-1,0 0,0 1,0 0,1 0,-1 0,0 0,1 0,-1 0,1 1,0-1,0 1,0 0,0-1,0 1,1 0,-1 0,1 1,-5 5,0 1,1 0,1 0,0 0,0 1,1-1,0 1,1 0,0 0,1 0,0 0,1 0,0 0,0 0,2 0,-1 0,1 0,1 0,0 0,0-1,1 1,1-1,-1 0,6 8,-7-14,1 1,-1-1,0 0,1 0,0 0,0 0,0-1,1 0,-1 1,1-2,-1 1,1 0,0-1,0 0,0 0,1-1,-1 1,0-1,1 0,-1-1,0 1,1-1,-1 0,1 0,-1-1,1 1,-1-1,0-1,0 1,1-1,-1 0,0 0,0 0,0-1,-1 1,1-1,-1-1,4-2,10-14,-1-1,-1 0,-1-1,0-1,-2-1,-1 0,-1-1,-1 0,-1 0,-1-1,2-18,-7 36,-1 2,0 1,0 1,-1 0,1-1,-1 1,0-1,0 0,-1 1,1-1,-1 0,0 1,0-1,-1 0,1 0,-1 1,0-1,0 1,-2-4,2 8,-1 0,0-1,0 1,0 0,0 0,0 0,0 0,0 1,0-1,0 0,1 1,-1-1,0 1,0 0,0 0,1-1,-1 1,0 0,1 1,-1-1,1 0,0 0,-1 1,1-1,0 1,-1-1,1 1,0-1,0 2,-9 11,0 0,2 1,0 0,0 0,1 1,1 0,1 0,0 0,-1 12,4-21,0 1,1-1,0 0,0 1,1-1,0 1,0-1,1 1,0-1,0 0,0 1,1-1,0 0,1 0,0 0,0 0,0-1,1 1,0-1,0 0,0 0,1 0,0 0,0-1,1 0,-1 0,1 0,0-1,1 0,-1 0,1-1,-1 1,1-2,0 1,0-1,0 0,2 0,5-1,0-1,0 0,0-1,0-1,0 0,0-1,-1-1,1 0,-1-1,0 0,-1-1,1 0,-1-1,0 0,-1-1,0-1,0 0,0 0,-1-1,-1 0,0-1,0 0,4-8,0-1,-2 1,0-2,-2 1,0-1,-1-1,4-19,-3 11,-6 25,-1 1,0-1,0 0,0 0,-1 0,1 0,-1 0,0 0,-1 0,1 0,-1 0,0 0,0 0,-1-1,0 1,1 0,-2 0,1 0,-1 0,1 1,-1-1,-1 0,1 1,-1-1,1 1,-1 0,-1-1,-1-1,3 4,0 1,0-1,0 1,0-1,0 1,0 0,0-1,-1 1,1 0,0 0,-1 1,1-1,-1 0,1 1,-1 0,1 0,-1-1,0 1,1 1,-1-1,1 0,-1 1,1-1,-1 1,1 0,0-1,-1 1,1 1,0-1,-1 0,1 0,0 1,0-1,0 1,0 0,1 0,-1-1,0 1,1 0,-1 1,1-1,-5 5,1 1,1 0,-1 0,1 0,1 0,-1 1,2-1,-1 1,1 0,0-1,0 5,1 8,1 1,1-1,0 1,2-1,0 0,2 0,0 0,1-1,1 1,1-2,1 1,1-1,0 0,2 0,2-1</inkml:trace>
  <inkml:trace contextRef="#ctx0" brushRef="#br0" timeOffset="11870.773">2128 387,'-5'-4,"0"2,-1-1,0 1,0-1,0 1,0 1,0-1,0 1,0 1,0-1,0 1,0 0,-1 0,1 0,0 1,0 0,0 1,0-1,0 1,0 0,0 0,1 1,-1 0,1 0,0 0,-1 1,2-1,-1 1,-2 3,6-7,1 1,-1-1,1 1,-1-1,1 1,-1 0,1-1,-1 1,1-1,0 1,-1 0,1-1,0 1,0 0,0 0,-1-1,1 1,0 0,0-1,0 1,0 0,0 0,0-1,0 1,0 0,1-1,-1 1,0 0,0 0,1-1,-1 1,0 0,1-1,-1 1,0-1,1 1,-1 0,1-1,-1 1,1-1,-1 1,1-1,0 0,-1 1,1-1,0 0,-1 1,1-1,0 0,-1 0,1 1,0-1,-1 0,1 0,0 0,0 0,44 7,-38-7,1 0,-1 1,1 0,0 0,-1 0,1 1,-1 0,0 0,0 1,0 0,0 0,0 1,0 0,-1 0,0 1,0-1,2 3,-8-3,1 0,-1 0,0 0,0 0,0 0,0-1,-1 1,0 0,1 0,-1 0,-1-1,1 1,-1 0,1-1,-1 1,0-1,0 0,-1 1,1-1,-1 0,1 0,-1-1,0 1,0-1,0 1,0-1,-1 0,1 0,-1 0,0 0,3-2,-86 43,84-42,1 0,-1 0,0-1,0 1,1-1,-1 1,0-1,0 0,0 0,0-1,0 1,1 0,-1-1,0 0,0 0,1 0,-1 0,0 0,1 0,-1 0,1-1,0 0,-1 1,1-1,0 0,0 0,0 0,0 0,0-1,1 1,-1 0,1-1,-3-13,5 2</inkml:trace>
  <inkml:trace contextRef="#ctx0" brushRef="#br0" timeOffset="12767.572">2326 500,'0'-1,"1"1,-1-1,0 1,1 0,-1-1,1 1,-1 0,1 0,-1-1,1 1,-1 0,1 0,0 0,-1 0,1 0,-1-1,1 1,-1 0,1 0,0 0,-1 1,1-1,-1 0,1 0,-1 0,1 0,-1 0,1 1,-1-1,1 0,-1 0,1 1,-1-1,1 0,-1 1,1-1,-1 1,0-1,1 1,-1-1,0 0,1 1,-1-1,0 1,1 0,-1-1,0 1,0-1,0 1,0-1,0 1,0-1,1 1,-1 0,0-1,-1 1,1-1,0 1,0 0,6 39,-6-39,-16 171,11-142,-20 54,15-110,11 5,0 0,2 0,0 0,2 1,0-1,2 1,0 0,1 1,0 0,6-8,-3 9,1 0,0 0,1 1,1 0,0 2,1-1,1 2,14-11,57-22,-85 46,0 0,0 0,1 0,-1 0,0 1,0-1,0 1,1 0,-1 0,0-1,0 1,1 1,-1-1,0 0,0 0,1 1,-1 0,0-1,0 1,0 0,0 0,0 0,0 0,0 0,0 1,0-1,0 1,-1-1,1 1,-1-1,1 1,-1 0,1 0,-1 0,0 0,0 0,0 0,0 0,-1 0,1 1,-1 4,-1 0,0 0,0 0,0 0,-1 0,-1 0,1-1,-1 1,0-1,0 0,-1 0,1 0,-2 0,1-1,0 1,-1-1,0 0,0-1,-1 1,0-1,1 0,-1 0,0-1,-1 1,1-2,-4 2,-68 18,59-25</inkml:trace>
  <inkml:trace contextRef="#ctx0" brushRef="#br0" timeOffset="13118.687">2806 527,'-5'5,"-1"-8,4-8,4-8,0-4,1-4,-1-2,-5-1,-2 0,0 0,0 1,2 0,1 1,-4-1,-1 11,0 7</inkml:trace>
  <inkml:trace contextRef="#ctx0" brushRef="#br0" timeOffset="13664.637">3032 387,'-9'24,"4"-12,0-1,1 1,1 1,-1-1,2 0,0 1,0-1,1 1,1-1,0 1,1 0,1 6,-2-17,1 0,-1 0,1 0,0 0,0-1,0 1,0 0,0 0,0-1,0 1,1 0,-1-1,1 0,-1 1,1-1,-1 0,1 1,0-1,-1 0,1 0,0-1,0 1,0 0,0 0,0-1,0 1,0-1,0 0,0 0,0 0,0 0,0 0,0 0,0 0,0-1,0 1,0-1,0 1,0-1,0 0,0 0,0 0,-1 0,1 0,74-57,-51 29,-2 0,-1-1,-1-1,-1-1,-2-1,1-7,1-7,-10 29,-2-1,0-1,-1 1,-1-1,0-1,-2 1,0-1,-2 0,0-4,-2 22,1 1,-1 0,-1-1,1 1,0-1,-1 1,1 0,-1-1,1 1,-1 0,0 0,0-1,0 1,-1 0,1 0,0 0,-1 0,1 0,-1 1,0-1,1 0,-1 1,0-1,0 1,0 0,0-1,0 1,-1 0,1 0,0 1,0-1,-1 0,1 1,-1-1,1 1,0 0,-1 0,1 0,-1 0,0 0,-5 1,1 0,0 1,0 0,-1 0,2 0,-1 1,0 0,0 0,1 1,0 0,-1 0,2 0,-2 2,-4 2,1 2,0 0,0 0,1 1,1 0,-1 1,2-1,0 2,0-1,1 1,0 0,2 0,-1 0,2 1,-1 0,2 0,0 0,1 0,0 0,1 0,0 0,1 0,2 6,4-10,1 0,-1 0,2-1,-1 0,1 0,1-1,-1 0,1-1,1 0,-1 0,1-1,0-1,1 0,-1 0,1-2,0 1,0-1,0-1,1 0,-1-1,1 0,22 5,0-3,0 0,0-2,0-2,1-2,-10-1,-6-3</inkml:trace>
  <inkml:trace contextRef="#ctx0" brushRef="#br0" timeOffset="14055.076">3680 414,'10'-4,"-1"-1,0 0,0 0,0-1,-1 0,0-1,0 0,-1 0,1 0,-2-1,1 0,-1-1,0 1,-1-1,0-1,2-5,-7 14,1-1,-1 1,0-1,0 0,0 1,0-1,0 1,0-1,-1 1,1-1,0 1,-1-1,1 1,-1-1,0 1,1-1,-1 1,0 0,0-1,0 1,0 0,0 0,0 0,0 0,0 0,-1 0,1 0,0 0,-1 0,1 0,0 1,-1-1,1 0,-1 1,1 0,-1-1,1 1,-1 0,0 0,1 0,-1 0,-1 0,-66 13,58-5,1 1,1 0,-1 0,2 1,-1 0,1 1,1 0,0 0,0 1,2 0,-1 0,1 0,1 1,0-1,-1 12,4-19,0-1,1 1,-1 0,1 0,1-1,-1 1,1 0,-1-1,1 1,1-1,-1 1,1-1,-1 1,1-1,1 0,-1 0,0 0,1 0,0 0,0-1,0 1,0-1,1 0,-1 0,1 0,0 0,0 0,0-1,4 2,0 0,0 0,0-1,0 1,0-2,1 1,-1-1,1-1,-1 1,1-2,0 1,0-1,-1 0,1-1,0 0,7-2,3-3</inkml:trace>
  <inkml:trace contextRef="#ctx0" brushRef="#br0" timeOffset="14755.084">4047 414,'0'20,"-1"-1,1 0,1 0,0 0,2 0,0 0,1 0,4 8,-8-26,1-1,0 1,0 0,0-1,-1 1,1-1,0 0,0 1,0-1,0 0,0 1,0-1,0 0,0 0,0 0,0 0,0 0,0 0,0 0,0 0,0 0,0-1,0 1,0 0,0 0,0-1,0 1,0-1,-1 1,1-1,0 1,0-1,0 0,-1 1,1-1,0 0,-1 0,1 0,-1 1,1-1,-1 0,1 0,-1 0,1 0,-1 0,0 0,1 0,-1 0,0 0,0 0,0 0,0 0,0 0,0 0,0 0,0 0,0 0,-1 0,1 0,0 0,0-1,34-100,-31 87,0 0,1 1,0-1,1 1,1 0,1 0,0 0,0 1,1 0,1 1,0 0,1 0,0 1,1 0,0 1,12-9,58-18,-79 37,0-1,0 1,0-1,0 1,0 0,0 0,0 0,0 0,0 0,0 0,0 1,0-1,0 1,0-1,0 1,0 0,-1 0,1 0,0 0,0 0,-1 0,1 0,-1 0,1 1,-1-1,1 1,-1-1,0 1,0 0,0-1,0 1,0 0,0 0,0 0,0-1,-1 1,1 0,-1 0,0 0,1 0,-1 1,3 79,-4-56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1 770,'0'1,"0"-1,0 1,0 0,0-1,0 1,0-1,1 1,-1-1,0 1,1 0,-1-1,0 1,1-1,-1 1,1-1,-1 0,0 1,1-1,-1 1,1-1,0 0,-1 1,1-1,-1 0,1 0,-1 1,1-1,0 0,-1 0,1 0,-1 0,1 0,0 0,-1 0,1 0,0 0,-1 0,1 0,-1 0,1 0,0 0,-1-1,1 1,-1 0,1 0,0-1,-1 1,1 0,-1-1,1 1,-1-1,0 1,1-1,-1 1,1-1,-1 1,33-25,105-176,148-317,-259 487,-26 31,-1-1,1 1,0 0,-1 0,1-1,0 1,-1 0,1 0,0 0,0 0,-1 0,1 0,0 0,-1 0,1 0,0 1,0-1,-1 0,1 0,0 0,-1 1,1-1,0 0,-1 1,1-1,-1 1,1-1,-1 1,1-1,-1 1,1-1,-1 1,1-1,-1 1,0 0,1-1,-1 1,0 0,0-1,1 1,-1 0,0-1,0 1,0 0,0 0,0-1,0 1,0 0,0-1,0 1,0 0,0 0,3 30,0-1,-2 1,-2 0,0-1,-2 1,-7 29,-5 55,28 81,10-84,-23-113,-1 1,0 0,1-1,-1 1,1 0,-1 0,0-1,1 1,-1 0,1 0,-1 0,0 0,1 0,-1 0,0 0,1 0,-1 0,0 0,1 0,-1 0,0 0,1 0,-1 1,0-1,1 0,-1 0,1 1,-1-1,1 0,-1 1,1-1,-1 1,1-1,-1 1,1-1,-1 1,1-1,0 1,-1-1,1 1,0 0,-1-1,1 1,0-1,0 1,0 0,0-1,-1 1,1 0,0-1,0 1,0 0,0-1,0 1,1 0,-1-1,0 1,0 0,0-1,1 1,-1-1,0 1,0 0,1-1,-1 1,1-1,-43-34,9-1,-2 3,-1 0,-1 3,-13-7,-15 17,49 23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7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1,'-5'19,"-1"21,0 8,1 1,1 2,-3-8,0-7,0-4,2-3,2-1,1-2,1 1,1 0,0-5</inkml:trace>
  <inkml:trace contextRef="#ctx0" brushRef="#br0" timeOffset="431.05">481 255,'-20'6,"1"1,0 1,1 1,0 1,0 0,1 1,1 1,-3 3,18-14,-1 1,0 0,0-1,1 1,-1 0,1 0,-1 0,1 0,0 0,0 0,0 0,0 1,0-1,1 0,-1 1,1-1,-1 0,1 1,0-1,0 1,0-1,0 0,0 1,1-1,-1 1,1-1,-1 0,1 0,0 1,0-1,0 0,0 0,0 0,1 0,-1 0,1 0,-1 0,1 0,0-1,-1 1,1-1,0 1,1 0,0-1,-1 1,0 0,0 0,0 0,0 0,0 0,0 0,0 0,-1 1,1-1,-1 0,0 1,0-1,0 1,0 0,0-1,0 1,-1 0,1 0,-1-1,0 1,0 0,0 0,0 0,0-1,-1 1,1 0,-1 0,0-1,1 1,-1 0,-1-1,1 1,0-1,-1 1,1-1,-1 0,0 0,0 1,-3 3,-1-1,0 1,0-1,0 0,-1 0,0-1,0 0,0 0,0-1,-1 0,0 0,1-1,-8 2,-11 1</inkml:trace>
  <inkml:trace contextRef="#ctx0" brushRef="#br0" timeOffset="778.138">623 396,'0'29,"14"9,10-1,5-13,3-9,1-13,-1-11,-6-9,-7-7,-7-3,-10-2,-10 5,-9 5,-6 7,-4 6,3 4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30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91,'274'-26,"-155"54,-74-12,-6-14,-39-2,1 0,0-1,-1 1,1 0,-1-1,1 1,-1 0,1-1,-1 1,1-1,-1 1,0-1,1 1,-1-1,0 1,1-1,-1 0,0 1,0-1,1 1,-1-1,0 0,0 1,0-1,0 1,0-1,0 0,0 1,0-1,0 0,0 1,0-1,0 1,0-1,-1 0,1 1,0-1,0 1,-1-1,1 0,0 1,-1-1,1 1,-1-1,1 1,-1 0,1-1,-1 1,1-1,-1 1,1 0,-1-1,1 1,-1 0,1 0,-1-1,0 1,1 0,-79-67,64 51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2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69,'21'51,"-2"2,-3 1,-1 0,-3 1,-3 0,0 14,-6-44,29 154,-32-178,0 0,0 1,0-1,0 1,0-1,0 0,0 1,0-1,0 0,1 1,-1-1,0 0,1 1,-1-1,1 0,0 1,-1-1,1 0,0 0,0 0,0 0,0 0,0 0,0 0,0 0,0 0,0 0,0-1,1 1,-1 0,0-1,0 1,1-1,-1 1,0-1,1 0,-1 0,1 1,-1-1,0 0,1 0,-1 0,1 0,-1-1,0 1,1 0,-1-1,0 1,1-1,-1 1,0-1,0 1,1-1,-1 0,0 0,0 0,0 0,0 1,0-1,0-1,0 1,0 0,0-1,17-28,-1 0,-2-1,0-1,7-30,-4 14,114-283,-83 217,-31 105,-13 16</inkml:trace>
  <inkml:trace contextRef="#ctx0" brushRef="#br0" timeOffset="401.008">678 520,'-9'0,"1"1,-1 1,1 0,-1 0,1 0,0 1,0 0,0 1,0 0,0 0,1 1,0 0,0 0,0 1,-3 3,6-6,0 1,1-1,0 1,0-1,0 1,0 0,0 0,1 0,0 1,0-1,0 1,0-1,1 1,-1-1,1 1,1 0,-1 0,1 0,-1-1,1 1,1 0,-1 0,1 0,0-1,0 1,0 0,0-1,1 2,3-1,-1-1,0 0,1 0,0 0,0 0,0-1,1 0,-1 0,1 0,0 0,0-1,0 0,0-1,0 1,0-1,0 0,0-1,0 1,1-1,-1 0,0-1,0 0,1 0,3-1,5 2,-6-1,-1 0,1 0,-1 0,1-1,-1 0,0-1,0 0,0 0,0-1,-1 0,1 0,5-4,1-2</inkml:trace>
  <inkml:trace contextRef="#ctx0" brushRef="#br0" timeOffset="2014.129">988 209,'15'5,"9"6,5 2,3-2,1-3,-1-2,-1-3,0-1,-2-2,0 0,-5-5,-2-2,-5 5,-5 3</inkml:trace>
  <inkml:trace contextRef="#ctx0" brushRef="#br0" timeOffset="2266.121">1073 491,'33'-5,"17"-1,4 5,-7 2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4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170 357,'-8'-13,"5"16,36 145,58 108,-38-123,-53-134,0 1,0-1,0 1,0-1,0 1,1 0,-1-1,0 1,0-1,1 1,-1 0,0-1,0 1,1 0,-1-1,0 1,1 0,-1-1,0 1,1 0,-1 0,1 0,-1-1,0 1,1 0,-1 0,1 0,-1 0,1 0,-1 0,0-1,1 1,-1 0,1 0,-1 1,1-1,-1 0,1 0,-1 0,0 0,1 0,-1 0,1 1,-1-1,0 0,1 0,-1 0,1 1,-1-1,0 0,1 1,-1-1,0 0,0 1,1-1,-1 0,0 1,0-1,1 1,-1-1,0 0,0 1,0-1,0 1,0-1,0 1,0-1,10-38,-9 35,137-485,-108 359,-38 133,1 8</inkml:trace>
  <inkml:trace contextRef="#ctx0" brushRef="#br0" timeOffset="1830.545">818 752,'-55'-12,"49"12,0-1,0 1,0 1,0-1,1 1,-1 0,0 0,0 1,1 0,-1 0,1 0,0 1,-1-1,1 1,0 1,1-1,-1 1,0-1,1 1,0 0,0 1,0-1,1 1,-1 0,1 0,0 0,1 0,-1 1,1-1,-1 5,1-4,1 0,0 0,0 0,0-1,1 1,0 0,0 0,1 0,0 0,0 0,0 0,1 0,-1-1,1 1,1-1,-1 1,1-1,0 0,0 0,1 0,-1 0,1 0,0-1,0 0,1 0,-1 0,1 0,0-1,0 0,0 0,0 0,1 0,-1-1,4 1,41 2,-26-5</inkml:trace>
  <inkml:trace contextRef="#ctx0" brushRef="#br0" timeOffset="2168.42">1185 752,'-18'8,"1"1,0 0,0 1,1 1,1 1,0 0,0 1,1 1,1 0,-8 10,-104 129,82-97,32-36</inkml:trace>
  <inkml:trace contextRef="#ctx0" brushRef="#br0" timeOffset="2830.113">1411 894,'1'-1,"0"0,-1 0,1 0,0 0,-1 0,1 0,-1-1,1 1,-1 0,0 0,0 0,1 0,-1-1,0 1,0 0,0 0,0 0,0-1,-1 1,1 0,0 0,0 0,-1-1,1 1,-1 0,1 0,-1 0,0 0,1 0,-1 0,0 0,1 0,-1 0,0 0,0 1,0-1,0 0,0 1,0-1,0 0,0 1,0-1,0 1,-1-1,1 1,0 0,0 0,-1-1,-60 0,52 3,-1 1,1 0,0 0,0 1,1 1,-1-1,1 2,0-1,0 1,0 1,1-1,0 1,1 1,-1 0,1 0,1 0,0 1,0 0,0 0,1 0,1 1,0 0,0 0,0 0,0 8,-71 172,74-188,0-1,0 1,0-1,1 1,-1 0,0-1,1 1,-1 0,1-1,0 1,-1 0,1 0,0-1,0 1,0 0,1 0,-1 0,0-1,0 1,1 0,-1-1,1 1,0 0,-1-1,1 1,0-1,0 1,0-1,0 1,0-1,1 0,-1 1,0-1,1 0,-1 0,0 0,1 0,-1 0,1 0,0-1,-1 1,1 0,0-1,-1 1,1-1,0 0,0 1,-1-1,1 0,2 0,137-20,-116 15</inkml:trace>
  <inkml:trace contextRef="#ctx0" brushRef="#br0" timeOffset="3128.442">1073 1091,'34'-5,"15"-1,5-1,-3 2,-9 2</inkml:trace>
  <inkml:trace contextRef="#ctx0" brushRef="#br0" timeOffset="4313.946">0 160,'2'-4,"1"0,-1 1,1-1,0 1,0 0,0-1,0 1,0 1,1-1,-1 0,1 1,0 0,0 0,0 0,0 0,0 0,0 1,0 0,0 0,1 0,-1 0,1 1,-1 0,4 0,109 16,-98-11,84 16,-102-21,-1 1,1-2,-1 1,1 0,-1 0,1 0,-1 0,1 0,-1 0,0 0,1-1,-1 1,1 0,-1 0,1-1,-1 1,1 0,-1 0,0-1,1 1,-1-1,0 1,1 0,-1-1,0 1,0-1,1 1,-1-1,0 1,0-1,0 1,1 0,-1-1,0 1,0-1,0 1,0-1,0 0,0 1,0-1,0 1,0-1,-1 1,1-1,0 1,0 0,0-1,0 1,-1-1,1 1,0-1,0 1,-1-1,1 1,0 0,-1-1,1 1,-1 0,1-1,0 1,-1 0,1 0,-1-1,1 1,-1 0,1 0,-1 0,1-1,-1 1,1 0,-34-26,-146-66,164 84</inkml:trace>
  <inkml:trace contextRef="#ctx0" brushRef="#br0" timeOffset="4834.526">1552 668,'39'-5,"26"-1,3 4,-6 4,-8 0,-9 1,-7-1,-10 0</inkml:trace>
  <inkml:trace contextRef="#ctx0" brushRef="#br0" timeOffset="5086.125">1778 442,'0'38,"0"32,0 9,0-4,5-15,1-13,0-9,-1-12</inkml:trace>
  <inkml:trace contextRef="#ctx0" brushRef="#br0" timeOffset="5499.735">2258 357,'7'64,"3"-1,3-1,2 0,3-1,25 58,-17-76,-25-42,0-1,0 1,0-1,0 1,-1-1,1 1,0-1,0 1,0-1,0 0,0 0,0 1,0-1,0 0,0 0,0 0,1 0,-1 0,0 0,0-1,0 1,0 0,0 0,0-1,0 1,-1-1,1 1,0-1,0 1,0-1,0 1,0-1,-1 0,1 0,0 1,-1-1,1 0,0 0,-1 0,1 0,-1 1,1-1,-1 0,0 0,1-1,50-148,84-164,-96 234,-28 62</inkml:trace>
  <inkml:trace contextRef="#ctx0" brushRef="#br0" timeOffset="6164.147">2936 668,'-6'-2,"1"0,-1 1,0 0,1 0,-1 1,0-1,1 1,-1 0,0 1,0-1,1 1,-1 1,1-1,-1 1,1 0,-1 0,1 0,0 1,0-1,0 2,0-1,1 0,-1 1,1 0,0 0,0 0,0 0,1 1,-1-1,1 1,0 0,1 0,-1 0,1 1,0-1,0 0,1 1,-1 0,1-1,0 1,-3 37,4-29,-1 0,-1 0,0-1,-1 1,-1 0,0-1,0 0,-6 11,8-21,1-2,-1 0,0 0,1 1,0-1,-1 1,1-1,0 1,0 0,0-1,0 1,0 0,0 0,0 0,1 0,-1 0,0 0,1 0,0 0,0 0,-1 0,1 0,0 0,1 0,-1 0,0 0,0 0,1 0,0 0,-1 0,1 0,0 0,0-1,0 1,0 0,0 0,0-1,0 1,1-1,-1 1,1-1,-1 1,1-1,-1 0,1 0,0 0,0 0,-1 0,1 0,1 0,7 0,0 0,0-1,0-1,0 1,0-2,0 1,0-1,0-1,8-3,21-4,-18 6</inkml:trace>
  <inkml:trace contextRef="#ctx0" brushRef="#br0" timeOffset="6398.008">2682 837,'38'0,"22"0,7 0,-5 0,-12 0</inkml:trace>
  <inkml:trace contextRef="#ctx0" brushRef="#br0" timeOffset="7335.468">2061 160,'33'-5,"22"-1,5-1,-3 2,-5 2,-8 1,-6 0,-9 7,-11-4,-11-1,-9-5,-8-3,-2-4,-4 0,-4-3,-4 1,3-1,5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4:2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621 173,'-1'537,"-9"-414,-5-2,-19 64,20-112,-10 40,18-96</inkml:trace>
  <inkml:trace contextRef="#ctx0" brushRef="#br0" timeOffset="260.604">0 259,'53'-15,"60"-14,26-6,8 1,-6 3,-13 1,-14 7,-12 1,-13 5,-13 6,-9 4,-12 3,-10 3,-8 1,-10 6,-5 1,-6 5,-6 0</inkml:trace>
  <inkml:trace contextRef="#ctx0" brushRef="#br0" timeOffset="588.69">1130 710,'-28'37,"2"1,1 1,2 1,2 1,-10 30,7 17,24-85,0 0,0 0,-1 0,2 0,-1 0,0-1,1 1,-1 0,1 0,0 0,0-1,0 1,0 0,0-1,1 1,-1-1,1 1,-1-1,1 0,0 0,0 0,0 0,0 0,1 0,-1 0,0-1,1 1,-1-1,2 1,11 2,0-1,1-1,-1 0,0-1,0-1,1 0,-1-1,0-1,1 0,-1-1,0 0,-1-2,12-4,-5 2,0-1,-1-1,0-1,0-1,-1-1,-1 0,0-2,0 0,-2-1,0 0,0-1,-2-1,0-1,11-17,-22 29,0-1,0 1,-1 0,0-1,0 1,-1-1,0 0,0 0,0 1,-1-1,0 0,0 0,-1 0,0 1,0-1,0 0,-1 1,0-1,-1 1,1 0,-1-1,0 1,-1 0,1 1,-1-1,0 1,-1-1,1 1,-1 1,0-1,0 1,-1 0,1 0,-1 0,0 1,0-1,-2 1,-4-3,1 0,-1 1,-1 0,1 1,-1 0,1 1,-1 1,0 0,0 0,0 2,-1-1,1 2,0 0,0 0,0 1,0 1,1 0,-1 1,1 0,-1 1,1 0,1 1,-5 3,-6 7</inkml:trace>
  <inkml:trace contextRef="#ctx0" brushRef="#br0" timeOffset="975.343">1975 710,'-31'26,"1"1,1 1,1 2,2 1,1 1,1 1,2 1,-9 21,-7 47,37-99,1 0,-1 0,1 0,0 0,0 0,0 0,1-1,-1 1,1 0,-1 0,1 0,0 0,0-1,1 1,-1 0,0-1,1 1,-1-1,1 0,0 1,0-1,0 0,0 0,0 0,1 0,-1-1,0 1,1-1,-1 1,1-1,0 0,-1 0,1 0,3 1,7 1,0-1,0 0,1 0,-1-2,1 1,-1-2,1 0,-1 0,1-2,-1 1,0-2,0 0,0 0,-1-1,0-1,0 0,0 0,0-1,0-1,13-10,0-1,-1-1,-1-1,-1-1,0-1,-2 0,14-22,-5 8,-2-1,-1-2,-2 0,-2-2,-2 0,-1-1,-3-1,-1-1,-3 0,-1-1,4-40,-15 78,1-1,-1 0,-1 1,1-1,-1 1,-1-1,0 1,0 0,-1 0,0 0,0 0,0 0,-1 0,-1 1,1 0,-1 0,0 0,-1 0,0 1,0 0,0 0,-1 1,1 0,-1 0,-1 0,1 1,-1 0,1 0,-1 1,0 0,-1 0,1 1,0 0,-1 1,1 0,-3 0,-2 1,0 1,0 1,1 0,-1 1,0 0,1 1,0 0,0 1,0 1,1-1,0 2,0 0,0 0,1 1,0 0,0 1,-5 6,-8 10,1 1,1 1,2 0,0 2,2 0,-1 6,-57 156,64-143</inkml:trace>
  <inkml:trace contextRef="#ctx0" brushRef="#br0" timeOffset="2164.821">2653 766,'-14'-2,"0"1,0 0,-1 1,1 1,0 0,0 1,0 0,0 1,1 1,-1 0,1 1,0 0,0 1,0 1,1 0,0 0,0 2,1-1,0 1,1 1,0 0,-4 5,1-1,0 1,1 0,0 0,2 1,0 0,0 1,2 1,0-1,1 1,1 0,0 1,2-1,0 1,1 0,1 0,0 13,2-27,1 0,0 0,0 0,0 0,0-1,1 1,0 0,0-1,0 1,1-1,-1 1,1-1,0 0,0 0,1 0,-1-1,1 1,0-1,0 0,0 0,0 0,0-1,1 1,-1-1,1 0,0 0,-1-1,1 1,0-1,0 0,0 0,0-1,0 0,0 1,0-2,0 1,0-1,0 1,0-1,0-1,0 1,0-1,-1 0,22-9,-2-2,0-1,0-1,-2-1,0 0,0-2,-2-1,0 0,-1-2,-2 0,0-1,-1-1,8-16,6 0,-3-2,-1-2,-2 0,-2-1,-1-3,-109 273,83-113,5-109,1 0,-1 0,1 0,0 0,1 0,-1 0,1 0,-1 0,1-1,0 1,1 0,-1-1,1 0,-1 1,1-1,0 0,0-1,0 1,1 0,-1-1,0 0,1 0,0 0,0 0,2 1,3-3,0-1,1 0,-1 0,0-1,0 0,0 0,0-1,-1 0,1-1,-1 0,1 0,-1-1,-1 0,1 0,-1-1,1 0,-2 0,1-1,-1 0,0 0,0 0,-1-1,4-7,22-26,-1-2,-3-1,-2-1,12-30,-22 55,-9 29,-5 42,-1-43,-1 21,0-20,0 0,1 0,0 1,0-1,1 0,0 0,1 0,0 0,0 0,1 0,3 6,-6-14,1 1,0-1,0 0,0 0,-1 1,1-1,1 0,-1 0,0 0,0 0,0 0,0-1,1 1,-1 0,0 0,1-1,-1 1,0-1,1 1,-1-1,1 0,-1 0,1 1,-1-1,1 0,-1 0,1 0,-1-1,1 1,-1 0,0-1,1 1,-1 0,1-1,-1 0,0 1,1-1,-1 0,0 0,0 1,0-1,1 0,-1 0,0 0,1-2,43-53,-21 11,-3-2,-2 0,14-50,-33 97,0 0,1 1,-1-1,0 0,0 1,1-1,-1 0,0 0,0 1,1-1,-1 0,0 0,1 0,-1 1,1-1,-1 0,0 0,1 0,-1 0,0 0,1 0,-1 0,1 0,-1 0,0 0,1 0,-1 0,1 0,-1 0,0 0,1 0,-1 0,1 0,-1-1,0 1,1 0,-1 0,0 0,1-1,-1 1,0 0,0 0,1-1,-1 1,0 0,0-1,1 1,-1 0,0-1,0 1,0 0,0-1,1 1,-1-1,0 1,0 0,0-1,0 1,0-1,0 1,10 36,-9-35,21 151,7 20,-7 2,-7 0,-9 161,-5-307,-2-1,0 1,-2-1,-2 1,0-1,-2 0,0-1,-2 0,-1 0,-1-1,-2 0,0-1,-1 0,-2-1,0-1,-1 0,-2-1,0-1,-1-1,0-1,-2-1,-14 9,33-24,0 0,0 0,0-1,0 1,-1-1,1 1,0-1,-1 0,1-1,0 1,-1-1,1 1,-1-1,1 0,-1 0,1 0,-1-1,1 1,-1-1,1 0,0 0,-1 0,1 0,0-1,0 0,0 1,0-1,0 0,0 0,0 0,1-1,-1 1,1-1,0 1,-1-1,1 0,1 0,-1 0,0 0,0-2,-4-15,2-1,0 0,2 0,0 0,1-1,1 1,1 0,1 0,1 0,1 0,0 0,2 1,0-1,7-12,2-18,9-27,5 1,2 2,4 1,3 1,-17 36</inkml:trace>
  <inkml:trace contextRef="#ctx0" brushRef="#br0" timeOffset="2983.33">1891 540,'17'56,"18"126,-33-169,0 0,2-1,0 1,0-1,1 0,0 0,1 0,1-1,0 1,0-2,1 1,1-1,0 0,0-1,0 0,1 0,1-1,0-1,0 0,0 0,1-1,-1 0,2-1,1 0,14-1,-3-2</inkml:trace>
  <inkml:trace contextRef="#ctx0" brushRef="#br0" timeOffset="4233.714">4628 343,'4'6,"0"1,-1 0,0 0,-1 0,1 0,-1 1,-1-1,1 0,-1 1,0 0,-1-1,0 1,-1 2,-21 189,-10 61,32-244,12 64,-6-75</inkml:trace>
  <inkml:trace contextRef="#ctx0" brushRef="#br0" timeOffset="4581.647">5249 259,'-27'22,"1"1,1 2,2 1,0 0,-17 28,38-52,0-1,1 1,-1-1,1 1,-1 0,1 0,-1-1,1 1,0 0,0 0,0 0,0 0,1 1,-1-1,0 0,1 0,0 0,-1 1,1-1,0 0,0 0,0 1,0-1,1 0,-1 0,1 0,-1 1,1-1,0 0,0 0,0 0,0 0,0 0,0 0,0 0,1-1,-1 1,1 0,-1-1,1 1,0-1,0 1,0-1,-1 0,1 0,0 0,3 1,104 19,-100-22,0 1,0 0,0 0,0 1,0 1,-1-1,1 1,0 1,-1-1,1 1,-1 1,0 0,0 0,0 0,-1 1,0 1,0-1,0 1,0 0,-1 0,0 1,0 0,-1 0,0 0,4 8,-7-8,0 0,0 1,-1-1,0 1,0-1,0 1,-1 0,0-1,-1 1,0 0,0-1,-1 1,0-1,0 0,0 1,-1-1,0 0,-1 0,1-1,-1 1,-1-1,-2 4,-9 10,-1-1,0 0,-1-2,-1 0,0-1,-9 4,-18 4,29-21</inkml:trace>
  <inkml:trace contextRef="#ctx0" brushRef="#br0" timeOffset="4828.344">5249 230,'39'-15,"21"-4,7 1,-5 4,-7 3,-8 9,-8 5,-10 2</inkml:trace>
  <inkml:trace contextRef="#ctx0" brushRef="#br0" timeOffset="5084.045">5786 879,'24'20,"12"5,1 0</inkml:trace>
  <inkml:trace contextRef="#ctx0" brushRef="#br0" timeOffset="5581.181">6463 230,'11'-1,"-1"0,1 1,0 1,-1-1,1 2,-1-1,1 2,-1-1,0 2,1-1,-2 1,1 1,0-1,-1 2,0-1,0 1,-1 1,1 0,-1 0,-1 0,2 3,-8-4,1 1,-1-1,-1 1,1-1,-1 1,0 0,-1-1,1 1,-1-1,-1 1,1-1,-1 1,0-1,-1 0,1 0,-1 0,0 0,-1 0,0-1,1 1,-2-1,1 0,-1 0,1-1,-1 1,-1-1,1 0,-3 1,-1 4,-46 44,33-33,-1 1,2 1,1 2,1-1,1 2,-4 10,19-31,1 0,0-1,0 1,0 1,0-1,1 0,0 0,0 1,0-1,0 0,1 1,0-1,0 1,0-1,0 1,1-1,-1 1,1-1,0 0,1 1,-1-1,1 0,-1 0,1 0,1 0,-1 0,1-1,-1 1,1-1,0 1,0-1,0 0,1 0,-1 0,1-1,0 1,-1-1,1 0,0 0,1 0,-1 0,0-1,0 0,18 4,0 0,0-2,0-1,0 0,0-2,1 0,18-4,25 1,35-9,-83 6</inkml:trace>
  <inkml:trace contextRef="#ctx0" brushRef="#br0" timeOffset="6186.604">7733 372,'22'-30,"-48"32,-138 81,60-37,104-45,0 1,0-1,0 1,1-1,-1 0,0 1,1-1,-1 0,1 0,0 1,-1-1,1 0,0 0,0 0,0 0,-1 0,1 0,0 0,0 0,1 0,-1 0,0 0,0-1,0 1,0-1,1 1,-1-1,0 1,1-1,-1 1,0-1,1 0,-1 0,0 0,1 0,-1 0,1 0,-1 0,1 0,34 5,-31-5,1 0,-1 0,1 1,0 0,-1 0,1 0,-1 1,0-1,1 1,-1 1,0-1,0 1,-1 0,1 0,0 0,-1 0,0 1,0 0,2 2,-6-1,0 0,0 0,-1 0,1 0,-1-1,0 1,-1 0,1 0,-1 0,0-1,0 1,0-1,-1 0,1 1,-1-1,0 0,-1-1,1 1,-1-1,1 1,-2-1,0 3,-130 118,132-122,0-1,0 1,0-1,1 1,-1 0,1 0,-1 1,1-1,0 0,0 1,0-1,0 1,0 0,1 0,-1 0,1 0,0 0,-1 0,2 0,-1 0,0 0,0 0,1 1,0-1,0 0,0 0,0 1,0-1,1 0,-1 0,1 0,0 0,0 1,0-1,0 0,1 0,-1-1,1 1,-1 0,1 0,10 3,-1 1,1-2,0 0,0 0,0-1,1 0,0-1,0-1,-1 0,1-1,0 0,6-1,70-26,-75 16</inkml:trace>
  <inkml:trace contextRef="#ctx0" brushRef="#br0" timeOffset="6430.365">7648 118,'-14'48,"-10"44,-1 17,5-1,5-9,5-12,9-12,5-8,1-11,1-5,3-7,1-6,-2 1,3-3,-1-2,-2-1,-2-8</inkml:trace>
  <inkml:trace contextRef="#ctx0" brushRef="#br0" timeOffset="6955.939">8495 146,'-10'43,"-7"38,-2 15,4-4,3-7,4-15,4-9,2-10,1-8,1-8,1-5,0-2,0-1,-1-6</inkml:trace>
  <inkml:trace contextRef="#ctx0" brushRef="#br0" timeOffset="7284.245">9031 202,'-28'20,"-15"9,1 1,2 3,1 1,-4 8,-4 31,47-71,-1 0,1-1,-1 1,1 0,0 0,-1-1,1 1,0 0,0 0,1-1,-1 1,0 0,0 0,1-1,-1 1,1 0,0-1,-1 1,1 0,0-1,0 1,0-1,0 1,0-1,0 0,1 1,-1-1,0 0,1 0,-1 0,1 0,-1 0,1 0,-1 0,1-1,-1 1,1 0,0-1,0 0,-1 1,1-1,0 0,0 0,-1 0,2 0,102 2,-93-4,0 0,0 2,0-1,1 2,-1-1,0 2,0 0,0 0,0 1,-1 0,1 1,-1 0,0 1,7 4,-15-7,0 1,0-1,0 1,0 0,0-1,0 1,-1 0,0 1,1-1,-1 0,-1 1,1-1,0 1,-1 0,0-1,1 1,-2 0,1 0,0 0,-1 0,1 0,-1-1,-1 1,1 0,0 0,-1 0,0 0,0 0,0 0,0-1,0 1,-1 0,0-1,0 1,0-1,0 1,-6 8,0 0,-1-1,0 1,-1-2,0 1,0-1,-1-1,-1 0,-4 2,-89 38,87-48</inkml:trace>
  <inkml:trace contextRef="#ctx0" brushRef="#br0" timeOffset="7531.942">8891 202,'38'-24,"27"-13,8 0,-4 7,-10 7,-9 9,-8 6,-8 5,-3 7,-8 8,-3 2,-4 4,-6-2</inkml:trace>
  <inkml:trace contextRef="#ctx0" brushRef="#br0" timeOffset="7714.585">9652 682,'-9'24,"1"8,2-2</inkml:trace>
  <inkml:trace contextRef="#ctx0" brushRef="#br0" timeOffset="8161.403">9906 202,'281'-50,"-196"59,-83-8,0-1,0 1,0 0,0 0,0 0,0 1,0-1,0 0,-1 1,1-1,-1 1,1-1,-1 1,0 0,1 0,-1 0,0 0,0-1,0 2,0-1,-1 0,1 0,-1 0,1 0,-1 0,0 0,1 1,-1-1,0 0,0 0,-1 0,1 0,0 1,-1-1,0 0,0 1,-4 11,-1-1,0 0,-1 0,0-1,-1 0,0 0,-1-1,0 0,-1-1,0 1,-1-2,-8 6,-7 9,23-22,1-1,-1 1,1-1,0 1,0 0,0 0,0 0,0 0,0 1,0-1,1 0,-1 1,1-1,0 1,0 0,0-1,0 1,0 0,0-1,1 1,-1 0,1 0,0 0,0 0,0-1,0 1,1 0,-1 0,1 0,-1-1,1 1,0 0,0 0,0-1,1 1,-1-1,1 1,-1-1,1 0,0 0,0 1,0-1,0 0,0-1,1 2,67 30,-64-32,0 0,0 1,1 0,-1 0,0 0,0 1,-1 0,1 0,-1 0,1 1,-1 0,0 0,0 0,-1 1,1-1,-1 1,0 0,0 0,-1 1,1-1,-1 1,-1 0,1 0,-1 0,0 0,0 0,0 0,-1 1,0 1,-3 2,0 0,-1 0,-1 0,1 0,-2 0,1-1,-1 0,-1 0,1 0,-1 0,-1-1,0 0,0 0,-1-1,1 0,-2-1,1 1,-1-1,0-1,0 0,-5 2,-7 3</inkml:trace>
  <inkml:trace contextRef="#ctx0" brushRef="#br0" timeOffset="11955.114">170 1811,'96'-12,"2"5,-1 5,1 3,17 6,75 5,97-10,-174-3,388-31,-202 8,222-5,53 3,901-51,227-28,-663 49,707-30,-869 31,-64 36,-766 19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3:56.3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1554,'-1'-1,"0"0,1-1,-1 1,1 0,-1 0,1 0,0-1,0 1,-1 0,1 0,0-1,0 1,0 0,0-1,0 1,0 0,1 0,-1-1,0 1,1 0,-1 0,1 0,-1-1,1 1,0 0,-1 0,1 0,0 0,0 0,0 0,0 0,2-6,106-204,24 20,9 6,7 7,90-77,-177 190,-2-2,37-57,-72 77,-51 61,17-10,-1 1,0-2,-1 1,1-1,-1-1,1 0,-1 0,0-1,1 0,-1-1,0 0,0-1,-2-1,12 2,-1-1,1 0,0 1,0-1,-1 1,1-1,0 1,-1 0,1 0,0 0,-1-1,1 1,-1 1,1-1,0 0,-1 0,1 0,0 1,-1-1,1 0,0 1,-1 0,1-1,0 1,0 0,0-1,-1 1,1 0,0 0,0 0,0 0,1 0,-1 0,0 0,0 0,0 0,1 1,-1-1,1 0,-1 1,1-1,-1 0,1 1,0-1,-1 0,1 1,0-1,0 0,0 1,0-1,1 1,-1-1,0 0,0 1,1-1,-1 0,1 1,117 244,-117-242,-1-2,0 0,0 0,0-1,0 1,0 0,0 0,0-1,1 1,-1 0,1 0,0-1,-1 1,1 0,0-1,0 1,0-1,0 1,0-1,0 1,0-1,1 0,-1 0,0 0,1 1,-1-1,1 0,0-1,-1 1,1 0,-1 0,1-1,0 1,0-1,-1 1,1-1,0 0,0 0,0 0,-1 0,1 0,0 0,0 0,0-1,-1 1,1-1,0 1,-1-1,2 0,5-10,-1-1,0 0,-1 0,0 0,-1-1,-1 0,0 0,0 0,-1 0,-1-4,2 0,5-20,16-103,-25 134,0 1,0-1,0 0,-1 0,0 0,0 1,0-1,-1 0,1 1,-2-1,1 1,0 0,-1 0,0 0,0 0,-1 0,1 0,-1 1,0 0,0 0,-5-4,7 7,1 0,-1 0,0 0,0 0,0 0,0 0,0 1,0-1,0 1,0-1,0 1,0 0,0 0,0 0,0 0,0 0,0 0,0 0,0 1,0-1,0 1,0 0,0-1,0 1,0 0,0 0,0 0,1 1,-1-1,0 0,1 0,-1 1,1-1,-1 1,1 0,-1 0,-10 15</inkml:trace>
  <inkml:trace contextRef="#ctx0" brushRef="#br0" timeOffset="446.424">1529 1,'-9'6,"1"1,0 1,0-1,1 1,0 1,0-1,1 1,0 0,1 1,0-1,0 1,1 0,0 0,1 1,0-1,1 1,0-1,1 1,0 0,0 9,-2 2,1-15,1-1,0 1,0 0,0 0,1 0,0-1,1 1,0 0,0 0,0-1,1 1,0 0,0-1,0 0,1 1,0-1,0 0,1-1,0 1,0 0,0-1,0 0,1 0,0 0,0-1,0 1,1-1,0-1,-1 1,1-1,1 0,-1 0,0-1,1 1,-1-2,1 1,-1-1,1 0,0 0,0 0,0-1,3-1,9-5,-1-1,0-1,0-1,-1 0,0-2,0 0,-1 0,-1-2,0 0,9-10,-12 12,-6 8,-1-1,0 0,0 0,0 0,0-1,-1 1,0-1,0 0,0-1,0 1,-1-1,0 1,0-1,-1 0,1 0,-1 0,-1 0,1-1,-1 1,0 0,0-2,-6-8</inkml:trace>
  <inkml:trace contextRef="#ctx0" brushRef="#br0" timeOffset="1066.043">1246 170,'138'26,"-34"-11,-67-9,0 0,1-3,-1-1,26-3,78-24,-4 1,-127 28,-5 1</inkml:trace>
  <inkml:trace contextRef="#ctx0" brushRef="#br0" timeOffset="1497.927">1754 170,'2'-1,"0"-1,-1 0,1 0,-1 0,0 1,1-2,-1 1,0 0,0 0,0 0,0 0,-1-1,1 1,-1 0,1-1,-1 1,0 0,0-1,0 1,0 0,0-1,0 1,-1-1,1 1,-1 0,0 0,0-1,1 1,-2 0,1 0,0 0,0 0,-1 0,0-1,-2-4,-1 1,-1-1,1 1,-1 0,0 0,0 1,0 0,-1 0,0 1,0-1,0 1,0 1,-1 0,0 0,1 0,-1 1,0 0,0 0,-1 1,1 0,0 1,0 0,0 0,-1 0,1 1,0 1,-50 40,42-28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53,'127'-11,"114"-18,-166 16,-59 25,-14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47,'5'0,"6"0,7 0,4 0,4-5,1-1,2 0,1 1,-1 2,0 1,0 1,0-5,-1 0,1 0,-6 6,-5 3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0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30,'-1'-2,"0"0,-1 0,1 0,-1 1,0-1,1 0,-1 1,0-1,0 1,0 0,0 0,0-1,0 1,0 1,0-1,0 0,-1 0,1 1,0-1,-1 1,1 0,0 0,-1 0,1 0,-2 0,1 0,-11-2,-1 1,0 0,0 1,1 1,-1 0,0 1,1 1,-1 0,1 1,0 1,0 0,0 1,1 0,0 1,0 0,1 1,0 1,0 0,1 0,0 1,0 1,1 0,1 0,0 2,4-8,1 0,0 0,0 1,1 0,0 0,0 0,0 0,0 0,1 0,0 1,1-1,-1 1,1 0,1-1,-1 1,1 0,0 0,1-1,-1 1,1 0,1-1,-1 1,1-1,0 1,1-1,-1 0,1 0,1 0,0 1,3 1,0 1,1-1,1-1,-1 1,1-1,0-1,1 0,0 0,-1-1,2 0,-1 0,1-1,-1-1,1 0,0 0,0-1,1-1,-1 0,0 0,0-1,1 0,-1-1,0-1,0 0,0 0,0-1,0 0,0-1,-1 0,0-1,0 0,0 0,0-1,-1-1,7-5,0-1,-1-1,0-1,-1 0,-1 0,0-1,-1-1,-1 0,0-1,-1 0,-2-1,1 0,-2 0,-1-1,4-15,-11 160,1-117,1 0,-1 0,1-1,1 1,0-1,0 1,0-1,1 0,0 1,0-1,1-1,-1 1,2 0,-1-1,1 0,0 0,0 0,1-1,-1 0,1 0,0 0,1-1,-1 0,1 0,0 0,4 1,11 1</inkml:trace>
  <inkml:trace contextRef="#ctx0" brushRef="#br0" timeOffset="2003.081">845 453,'21'-2,"0"-2,0-1,0 0,-1-2,0 0,0-1,0-1,-1-1,-1-1,0 0,0-1,-1-1,-1-1,2-3,-9 11,0-1,-1-1,0 0,0 0,-1 0,0-1,0 0,-1-1,0 0,-1 1,0-2,-1 1,0 0,0-1,-1 0,0 0,-1 0,-1 0,0 0,0-3,-1 13,1-1,-1 1,0-1,0 0,0 1,0-1,0 1,-1-1,1 1,0-1,-1 1,1-1,-1 1,1 0,-1-1,0 1,1-1,-1 1,0 0,0 0,0 0,0-1,0 1,0 0,-1 0,1 0,0 1,0-1,-1 0,1 0,-1 1,1-1,0 1,-1-1,1 1,-1 0,1-1,-1 1,0 0,1 0,-1 0,1 0,-1 0,1 0,-1 1,1-1,-1 1,1-1,-1 1,1-1,0 1,-1 0,1-1,0 1,-1 0,1 0,0 0,0 0,0 0,0 0,0 1,-1 0,-6 6,0 1,1 0,0 1,0 0,1 0,1 0,-1 1,2 0,-1 0,1 0,1 0,-2 12,5-15,0 0,1 1,0-1,0 0,1 0,0 0,0 0,1 0,0 0,0-1,1 1,0-1,0 0,1 0,0-1,0 1,1-1,-1 0,1 0,1-1,-1 0,1 0,0-1,0 1,0-1,1-1,-1 1,1-2,0 1,1 0,2-2,0-1,0 1,1-2,-1 1,0-2,0 1,0-2,0 1,0-2,0 1,-1-1,1-1,-1 0,0 0,-1-1,1-1,0-1,17-13,-1-1,0-1,-2-2,-1 0,0-4,-14 18,0-1,-1 0,-1 0,0-1,0 0,-1-1,-1 1,0-1,1-10,-6 26,-1-1,0 0,1 1,-1-1,0 0,0 0,0 0,0 1,0-1,0 0,0 0,0 0,-1-1,1 1,0 0,0 0,-1-1,1 1,-1-1,1 1,-1-1,1 1,-1-1,1 0,-1 0,1 0,-1 0,1 0,-1 0,1 0,-1 0,1-1,0 1,-1 0,1-1,-1 0,1 1,0-1,-1 0,1 1,0-1,0 0,-1 0,1 0,0 0,0 0,0 0,0-1,0 1,1 0,-1 0,0-1,0 1,1-1,-1 1,1 0,-1-1,1 1,0-1,0 1,0-1,-1 1,1-1,0 1,1-1,-1 1,0-1,0 1,1-2,-8 15,1-1,0 1,1 0,0 1,1 0,0-1,1 1,1 1,0-1,0 0,2 0,-1 1,2-1,0 0,0 0,2 4,-2-11,1-1,0 1,0 0,1-1,-1 1,1-1,0 0,0 0,1 0,0 0,0 0,0-1,0 0,1 0,-1 0,1 0,0-1,0 0,0 0,1 0,-1 0,1-1,0 0,0 0,-1-1,1 0,0 0,0 0,0-1,0 1,0-1,0-1,0 1,0-1,0 0,0-1,0 1,0-1,-1 0,6-3,5-3,-1-1,0 0,0-2,-1 1,0-1,-1-1,0-1,-1 0,-1 0,0-1,-1-1,0 1,-1-2,-1 1,0-1,-1-1,-1 1,4-17,-9 30,1 0,-1 0,0 0,0 0,0 0,-1 0,1 0,-1 0,1 0,-1-1,0 1,-1 0,1 0,0-1,-1 1,0 0,1 0,-1 0,0 0,-1 0,1 0,-1 0,1 0,-1 1,0-1,0 1,0-1,0 1,0 0,-1-1,1 1,-1 0,1 1,-1-1,0 0,0 1,0-1,0 1,0 0,0 0,0 0,0 1,0-1,0 1,-1-1,1 1,0 0,0 0,0 1,-1-1,1 1,-3 0,-2 4,1 1,0 0,-1 0,2 0,-1 1,1 0,0 0,1 0,-1 1,1 0,1 0,0 1,0-1,0 1,1 0,1-1,-1 2,2-1,-2 9,3-10,0 0,0 0,1 0,0 0,0 0,1 0,0 0,1 0,-1-1,1 1,1-1,0 0,0 0,0 0,1 0,0-1,0 1,0-1,1-1,0 1,0-1,1 0,-1 0,1-1,0 0,0 0,1-1,-1 0,1 0,0-1,0 1,-1-2,8 2,10 1</inkml:trace>
  <inkml:trace contextRef="#ctx0" brushRef="#br0" timeOffset="2431.943">2369 284,'-1'-2,"0"0,0 0,0 0,0 0,0 1,0-1,-1 0,1 1,-1-1,1 1,-1 0,0-1,1 1,-1 0,0 0,0 0,0 0,0 0,0 1,0-1,0 0,0 1,0 0,0-1,0 1,0 0,0 0,0 0,-1 0,1 1,0-1,0 1,0-1,0 1,0-1,0 1,0 0,1 0,-1 0,0 0,0 1,1-1,-1 0,-65 68,64-66,1 1,0-1,1 1,-1 0,0 0,1 0,0 0,0 0,0 0,1 0,-1 0,1 0,0 0,0 0,1 0,-1 0,1 0,0 0,0 0,0 0,0 0,1 0,-1-1,1 1,0 0,0-1,1 1,-1-1,1 0,0 0,-1 0,1 0,1-1,-1 1,0-1,1 1,-1-1,1 0,-1-1,1 1,0-1,0 1,0-1,3 0,8 2,0-1,0-1,0 0,-1-1,1-1,0 0,0-1,4-2,6-2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6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30,'14'-5,"10"-1,6-1,2 2,0 2,0 1,0 0,-7 7,-2 1,0 1,0-7,2-3,1 0,1-1,1 1,-10 1,-7 5,-6 3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17,'24'-4,"18"-3,6 1,0 6,-4 3,-4 1,-4 0,-4-1,-6-1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18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431 255,'-33'5,"0"2,1 2,0 1,1 1,0 1,0 2,2 2,-20 12,-54 68,100-93,1 0,-1 1,1-1,-1 1,1 0,0 0,1 0,-1 0,0 0,1 0,0 1,0-1,1 0,-1 1,1-1,0 0,0 1,0-1,1 0,-1 1,1-1,0 0,0 1,1-1,-1 0,1 0,0 0,0 0,0-1,1 2,1-2,-1 1,1-1,0 0,-1 0,2 0,-1 0,0-1,0 0,1 1,0-2,-1 1,1 0,0-1,0 0,0 0,-1-1,1 1,0-1,0 0,0 0,0-1,0 1,2-2,109-37,56-92,-139 102,86-91,-118 119,-1 1,1-1,0 1,0-1,0 1,-1 0,1-1,0 1,0 0,0-1,0 1,0 0,-1 0,1 0,0 0,0 0,0 0,0 0,0 0,0 0,-1 1,1-1,0 0,0 0,0 1,0-1,-1 1,1-1,0 1,0-1,-1 1,1-1,0 1,-1 0,1-1,-1 1,1 0,-1-1,1 1,-1 0,1 0,-1-1,0 1,1 0,-1 0,0 0,0 0,1 0,-1 0,15 55,-12-43,-1-2,0-1,1 1,1-1,-1 0,1 0,1 0,0-1,0 0,1 0,0 0,1 0,0-1,0 0,1-1,0 0,0 0,1 0,-1-1,2-1,-1 1,0-1,1-1,0 0,0 0,1-1,45 5,-32-6</inkml:trace>
  <inkml:trace contextRef="#ctx0" brushRef="#br0" timeOffset="3186.205">1051 565,'6'3,"1"-1,-1 0,0 0,1-1,-1 0,0 0,1-1,-1 1,1-1,0-1,-1 1,0-1,1 0,-1-1,1 0,-1 0,0 0,0 0,0-1,0 0,-1 0,1-1,4-3,108-106,-94 83,-2 0,-2-1,0-1,-2-1,13-35,-19 4,-13 63,0 0,0 1,0-1,-1 1,1-1,0 1,0-1,0 1,-1 0,1-1,0 1,0 0,-1 0,1 0,0 0,0 0,-1 0,1 0,0 1,0-1,-1 0,1 1,0-1,0 1,0-1,0 1,0-1,0 1,0 0,0 0,0 0,0-1,0 1,0 0,0 0,0 0,1 0,-1 0,0 1,1-1,-1 0,1 0,0 0,-1 0,1 1,0 0,-2 0,-13 15,1 0,1 1,1 1,1 0,0 0,2 2,-3 7,9-21,0 1,0 0,1 0,1 0,-1 0,1 1,0-1,1 0,0 1,0-1,1 0,0 1,1-1,0 0,0 0,0 0,1 0,0-1,1 1,4 6,-2-8,1-1,0 0,0-1,1 0,-1 0,1 0,0-1,0 0,0-1,0 0,1 0,-1 0,1-1,-1-1,1 1,-1-2,1 1,-1-1,0 0,1-1,-1 1,0-2,0 1,0-1,4-3,11-4,-2-1,1-1,-2-1,0-1,0-1,-2-1,1 0,-2-2,-1 0,0 0,-1-2,-1 0,-1 0,0-1,-2-1,-1 0,0-1,-2 0,0-3,-7 24,1 1,-2-1,1 0,0 0,0 0,0 0,-1 0,1 0,-1 0,0 0,0 0,0 0,1 0,-2 0,1 0,0 0,0 0,-1 0,1 0,-1 0,0 0,1 0,-1 0,0 0,0 0,0 1,0-1,-1 0,1 1,0-1,-1 1,1-1,-1 1,1 0,-1-1,0 1,0 0,1 0,-1 0,0 1,0-1,0 0,0 1,0-1,0 1,0 0,0-1,0 1,0 0,0 0,-2 1,-3 2,0 1,0 1,1-1,-1 1,1 0,0 1,1-1,-1 1,1 0,1 1,-1-1,1 1,0 0,0 0,1 0,0 0,0 1,1-1,0 1,0 0,1 0,0-1,0 3,-1-4,0 2,1 1,-1 0,1-1,1 1,0 0,0-1,1 1,0 0,0-1,1 1,0-1,0 1,1-1,0 0,1 0,0 0,0-1,1 1,-1-1,2 0,-1 0,1-1,0 1,0-1,1-1,0 1,0-1,0 0,0-1,1 0,0 0,0 0,0-1,0-1,1 1,-1-1,1 0,-1-1,1 0,0-1,-1 0,1 0,0 0,0-1,-1-1,3 0,6-6,0-2,-1 1,0-2,-1 0,0-1,0 0,-2-2,0 1,0-2,-1 1,-1-2,0 1,-1-2,-1 1,-1-1,0-1,-1 1,2-12,-3 14,-2-1,0 0,0 1,-2-1,0-1,-1 1,0 0,-2 0,-1-10,3 25,-1 0,0-1,0 1,0 0,0-1,0 1,-1 0,1 0,0-1,-1 1,1 0,0 0,-1-1,0 1,1 0,-1 0,0 0,1 0,-1 0,0 0,0 0,0 0,0 0,0 0,0 1,0-1,0 0,0 1,0-1,-1 1,1-1,0 1,0-1,-1 1,1 0,0 0,0 0,-1-1,1 1,0 0,-1 1,1-1,0 0,0 0,-1 0,1 1,0-1,0 1,0-1,-1 1,1-1,0 1,0 0,0 0,0-1,0 1,0 0,0 0,0 1,-9 8,0 2,1-1,1 1,0 0,0 1,1 0,1 0,0 1,1 0,0 0,1 0,1 0,0 0,1 1,1 0,0-1,1 1,0 0,2-1,-1 1,2-1,0 1,0-1,2 0,0 0,0 0,1-1,1 0,0 0,1-1,0 0,1 0,0-1,1 0,0 0,1-1,28 17,-19-17</inkml:trace>
  <inkml:trace contextRef="#ctx0" brushRef="#br0" timeOffset="3870.561">2632 339,'-50'50,"2"2,3 2,-23 36,195-253,-114 142,2 1,0 0,1 1,1 1,1 0,5-3,-22 20,0 1,0-1,-1 0,1 0,0 0,0 1,0-1,0 0,0 1,0-1,0 1,0-1,0 1,0 0,0-1,1 1,-1 0,0 0,0 0,0 0,0 0,0 0,1 0,-1 0,0 0,0 0,0 1,0-1,0 0,0 1,0-1,1 1,-1-1,-1 1,1 0,0-1,0 1,0 0,0 0,0-1,-1 1,1 0,0 0,-1 0,1 0,0 0,-1 0,1 0,-1 0,0 1,1 0,7 62,20 73,-27-136,-1 0,1-1,-1 1,0 0,1-1,-1 1,0 0,1 0,-1-1,0 1,0 0,0 0,0-1,0 1,0 0,0 0,0 0,0-1,0 1,0 0,0 0,0-1,-1 1,1 0,0 0,-1-1,1 1,0 0,-1-1,1 1,-1 0,1-1,-1 1,1-1,-1 1,0-1,1 1,-1-1,0 1,1-1,-1 0,0 1,1-1,-1 0,0 0,0 0,0 1,1-1,-1 0,0 0,0 0,1 0,-1 0,0 0,0 0,0-1,1 1,-1 0,0 0,0-1,1 1,-1 0,0-1,1 1,-1 0,0-1,1 1,-1-1,1 1,-1-1,-6-1,-160-35,142 35</inkml:trace>
  <inkml:trace contextRef="#ctx0" brushRef="#br0" timeOffset="4331.208">3337 1,'1'3,"0"0,-1 0,0 0,1 0,-1 0,0 0,0 0,-1 0,1 0,-1 0,1 0,-1 0,0 0,0 0,0-1,-1 1,1 0,-1-1,1 1,-1-1,0 1,0-1,0 0,0 0,-2 2,-2 4,-191 205,-114 143,294-333,5-5</inkml:trace>
  <inkml:trace contextRef="#ctx0" brushRef="#br0" timeOffset="4817.936">3310 396,'10'-10,"1"1,1 1,0 0,0 1,0 0,1 1,0 0,0 1,1 0,-1 1,1 1,0 0,0 1,0 1,0 0,5 0,-17 1,0 0,-1 0,1 0,0 0,0 0,-1 0,1 0,0 1,-1-1,1 0,0 1,-1 0,1-1,0 1,-1 0,1 0,-1 0,1 0,-1 0,0 0,1 0,-1 0,0 1,0-1,0 0,0 1,0-1,0 1,0-1,-1 1,1 0,0-1,-1 1,1 0,-1-1,0 1,0 0,1-1,-1 1,0 0,0 0,-1-1,1 1,0 0,-1 0,1-1,-1 1,1 0,-1-1,0 1,1-1,-1 1,0-1,0 1,-11 13,0 0,0-1,-2 0,0-1,0 0,-1-1,-1 0,-81 77,94-86,1-1,-1 1,1 0,-1 0,1 0,0 0,0 0,0 0,1 0,-1 1,1-1,0 1,0-1,0 1,0 0,0-1,1 1,0 0,0-1,0 1,0 0,0 0,1-1,0 1,0-1,0 1,0 0,0-1,1 0,-1 1,1-1,0 0,0 0,0 0,1 0,-1 0,1 0,1 1,10-1,1 0,-1 0,1-1,0-1,-1-1,1 0,0-1,0 0,-1-1,1-1,-1 0,10-4,3 1,57-5,-60 9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29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1 611,'18'4,"0"-1,0-1,1-1,-1 0,1-1,-1-1,1-1,-1-1,0 0,0-1,0-1,0-1,-1-1,0 0,0-1,-1-1,0 0,0-1,-1-1,3-4,462-464,-410 438,-68 41,0-1,0 1,0 0,0 0,1 0,-1 0,0 0,0 1,0-1,0 1,1-1,-1 1,0 0,0 0,0-1,0 2,-1-1,1 0,0 0,0 1,-1-1,1 0,-1 1,1 0,-1-1,0 1,1 0,-1 0,0 0,0 0,0 0,0 0,-1 0,1 0,-1 0,3 12,-1-1,-1 1,-1-1,0 1,0-1,-1 0,-1 1,-1-1,1 0,-2 0,0 0,-1 0,-1 2,1 0,-10 31,-2-1,-2 0,-2-2,-1 0,-3-1,-1-2,-3 0,21-29,-1 0,0 0,-1-1,0 0,0 0,-1-1,-1-1,1 0,-1 0,-1-1,1-1,-1 0,0-1,-1 0,1-1,-1-1,0 0,0 0,-7-1,-19-17,28 1</inkml:trace>
  <inkml:trace contextRef="#ctx0" brushRef="#br0" timeOffset="356.255">1412 273,'-20'19,"1"2,2 0,0 1,1 1,1 0,1 1,1 0,-5 15,16-35,0 0,0 0,0 0,1 0,-1 0,1 0,0 1,0-1,1 0,-1 0,1 1,0-1,0 1,0-1,0 0,1 1,0-1,0 0,0 0,1 0,-1 1,1-1,0-1,0 1,0 0,1 0,-1-1,1 1,0-1,0 0,0 0,0 0,1 0,-1-1,1 1,0-1,-1 0,1 0,0 0,2 0,11 0,-1-1,0 0,1-2,-1 0,1 0,-1-2,0 0,0-1,0 0,0-1,-1-1,0-1,0 0,-1-1,2-1,10-5,-1-1,0 0,-1-2,-1-1,15-16,-30 27,-1 0,0-1,0 0,-1-1,0 1,0-1,-1 0,0-1,-1 1,0-1,0 0,-1 0,0 0,-1-1,0 1,-1-1,0-5,-2 11,-1 0,1-1,-1 1,-1 0,1 0,-1 0,0 0,0 1,0-1,-1 1,1 0,-1-1,0 2,-1-1,1 0,-1 1,1 0,-1 0,0 0,0 1,0 0,0 0,-1 0,1 0,0 1,-1 0,1 0,-1 0,0 1,1 0,-1 0,1 0,-1 1,0 0,-29 1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72,'266'-16,"-51"-14,-73 8,-81 19,-55 7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39,'43'5,"29"-3,7-3,-5 0,-11 0,-11-5,-9-2,-8 2,-4 0,-4-2,-5-1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4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57,'-1'-3,"1"1,-1-1,1 1,-1-1,0 1,0 0,0-1,0 1,0 0,0 0,-1 0,1 0,-1 0,0 0,1 0,-1 1,0-1,0 0,0 1,0 0,0-1,0 1,-1 0,1 0,0 0,-1 0,1 1,-1-1,1 1,-2-1,-77-1,64 6,0 2,1 0,0 1,0 0,1 1,0 1,0 0,1 2,0-1,1 2,0-1,1 2,-1 2,2 1,0 0,2 1,0 0,1 1,1 0,0 1,2-1,0 1,1 0,-1 12,4-22,1 0,0 0,0 0,1 0,0-1,0 1,1 0,0 0,1-1,0 1,0-1,1 0,0 0,1 0,-1-1,1 1,1-1,0 0,0-1,0 0,0 1,1-2,0 1,1-1,-1 0,1-1,0 1,0-2,0 1,0-1,1 0,-1-1,1 0,0 0,0-1,4 0,-2 0,0 0,0-1,0-1,0 0,1 0,-1-1,-1 0,1-1,0 0,-1-1,1 0,-1-1,0 0,-1-1,1 0,-1 0,0-1,0 0,-1 0,0-1,-1 0,1-1,-2 0,6-7,18-36,-2-1,-3-1,-2-2,1-9,-4-11,-35 92,10 8,0 1,2-1,0 0,2 1,1 0,1-1,1 6,-1-24,1-1,-1 1,1 0,0-1,1 1,-1-1,1 0,0 0,1 0,-1 0,1 0,0-1,0 0,0 0,0 0,1 0,0 0,0-1,0 0,0 0,0 0,1-1,-1 0,1 0,0 0,4 0,15 4</inkml:trace>
  <inkml:trace contextRef="#ctx0" brushRef="#br0" timeOffset="814.656">929 536,'41'-21,"-2"-2,0-1,-2-2,0-1,27-28,-50 44,0 1,-1-2,0 0,-1-1,0 0,-1 0,0-1,-1-1,-1 0,-1 0,0-1,0 0,-2 0,0-1,-1 0,1-9,-5 24,-1-1,0 0,0 1,0-1,0 0,0 1,-1-1,1 0,-1 1,0-1,0 1,0-1,0 1,0-1,-1 1,1 0,0-1,-1 1,0 0,0 0,0 0,1 0,-2 1,1-1,0 0,0 1,0 0,-1-1,1 1,-1 0,1 0,-1 0,1 1,-1-1,0 1,1-1,-1 1,0 0,1 0,-1 0,0 0,1 0,-1 1,0-1,1 1,-1 0,1 0,-1 0,1 0,-1 0,1 1,0-1,-1 0,1 1,0 0,0 0,0 0,0-1,0 3,-11 10,1 1,1 1,0 0,1 0,1 1,0 0,1 1,1 0,1 0,1 1,0-1,1 1,1 0,0 13,3-25,-1-1,1 1,0 0,1 0,0 0,0 0,0-1,1 1,0 0,0-1,0 1,1-1,0 0,1 0,-1 0,1 0,0-1,1 1,-1-1,1 0,0 0,0-1,1 0,-1 0,1 0,0 0,0-1,0 0,1 0,-1-1,1 0,-1 0,1 0,0-1,4 1,2-1,0-1,1 0,-1-1,0 0,0-1,0 0,0-1,0-1,-1 0,0-1,1 0,-1-1,-1 0,1 0,-1-2,-1 1,1-1,-1-1,-1 0,1-1,-2 1,1-2,-1 0,1-2,-1-1,-1 1,-1-2,1 1,-2-1,0 1,-1-1,-1-1,0 1,-1 0,0-14,-2 30,-1 0,1 0,-1 0,0 0,1 0,-1 0,0-1,1 1,-1 0,0-1,0 1,0 0,1-1,-1 1,0-1,0 1,0-1,0 0,0 1,0-1,0 0,0 0,0 1,0-1,0 0,0 0,0 0,-1 0,1-1,0 1,0 0,0 0,0-1,0 1,0 0,0-1,1 1,-1-1,0 1,0-1,0 0,0 1,1-1,-1 0,0 1,0-1,1 0,-1 0,1 0,-1 0,1 0,-1 0,1 0,-1 0,1 0,0 0,-1 0,-2 14,-1 0,1 0,1 0,1 0,0 1,0-1,1 0,1 1,0-1,1 0,3 11,-2-18,-1 0,1-1,1 0,-1 1,1-1,-1 0,2 0,-1-1,0 1,1-1,0 0,0 0,0-1,0 0,1 0,-1 0,1 0,0-1,0 0,0 0,0 0,0-1,4 1,147 0,-141-4,-1-1,1-1,0 0,-1-1,0-1,0-1,-1 0,0 0,0-2,-1 1,1-2,-2 0,0 0,0-2,-1 1,0-1,-1-1,0 0,-1 0,-1-1,0 0,-1 0,0-1,-2 0,2-3,4-76,-11 92,0-1,0 0,0 0,-1 1,1-1,-1 0,1 0,-1 1,0-1,0 1,0-1,-1 1,1-1,-1 1,1 0,-1-1,0 1,0 0,0 0,0 1,0-1,0 0,0 0,-1 1,1 0,0-1,-1 1,0 0,1 0,-1 0,-2 0,-2 3,0 0,0 0,0 1,0 0,1 0,-1 0,1 1,0 0,0 0,0 1,1 0,0 0,0 0,0 1,0-1,1 1,0 0,0 1,0-1,1 0,0 1,0 0,1 0,0 0,0 1,-3 5,0 0,1 0,1 0,0 0,1 1,0-1,1 1,1 0,0-1,1 1,0 0,2 2,-2-9,0 0,1 0,0-1,1 1,0-1,0 1,0-1,0 0,1 0,0-1,1 1,-1-1,1 0,0 0,0 0,0-1,1 1,0-2,0 1,0 0,0-1,0 0,1-1,2 2,47 7,-31-10</inkml:trace>
  <inkml:trace contextRef="#ctx0" brushRef="#br0" timeOffset="1976.948">2538 367,'-14'7,"1"1,1 0,-1 0,1 1,0 1,1 0,1 1,-1 0,2 1,-1 0,-5 10,11-16,-178 232,397-470,-92 96,-123 136,1-1,-1 1,0 0,1-1,-1 1,1-1,-1 1,1 0,-1 0,0-1,1 1,-1 0,1 0,-1-1,1 1,-1 0,1 0,-1 0,1 0,0 0,-1 0,1 0,-1 0,1 0,-1 0,1 0,-1 0,1 0,-1 0,1 0,-1 0,1 1,-1-1,1 0,-1 0,1 1,-1-1,1 0,-1 1,0-1,1 1,-1-1,0 0,1 1,-1-1,0 1,1-1,-1 1,0-1,0 1,0-1,1 1,-1-1,0 1,0-1,0 1,0-1,0 1,0-1,0 1,0 0,0-1,0 1,0-1,-1 1,1-1,0 1,0-1,0 1,-1-1,2 53,-1-46,1 22,2 0,1-1,1 1,2-1,8 23,1 7,-90-142,68 79,0-1,-1 1,0 0,0 1,-1-1,1 2,-1-1,0 1,0 0,0 1,0-1,-1 2,1-1,-1 1,1 0,-1 1,1 0,-2 1,-14-1</inkml:trace>
  <inkml:trace contextRef="#ctx0" brushRef="#br0" timeOffset="2400.9">3272 0,'-24'29,"-18"28,-5 10,-1-2,8-7,6-9,5-3,1-5,2-4,-1-4,1-2,-1-2,0-2,-1 1,5-1,1-4,5-7</inkml:trace>
  <inkml:trace contextRef="#ctx0" brushRef="#br0" timeOffset="2880.385">3188 451,'233'-97,"-185"96,-47 1,-1 1,1-1,0 1,0-1,-1 1,1 0,0-1,-1 1,1-1,-1 1,1 0,-1 0,1-1,-1 1,1 0,-1 0,0 0,1 0,-1-1,0 1,0 0,0 0,0 0,0 0,1 0,-2 0,1 0,0-1,0 1,0 0,0 0,-1 0,1 0,0 0,-1-1,1 1,0 0,-1 0,1-1,-1 1,1 0,-1 0,0-1,1 1,-1-1,0 1,1-1,-1 1,-205 194,204-192,-1 0,1 1,0-1,0 0,1 1,-1 0,1-1,-1 1,1 0,0-1,0 1,1 0,-1 0,1 0,0 0,0 0,0 0,1-1,-1 1,1 0,0 0,0 0,0-1,1 1,-1 0,1-1,0 1,0-1,0 0,0 0,1 0,-1 0,1 0,0 0,0 0,0-1,0 0,0 0,1 1,-1-2,0 1,1 0,0-1,-1 0,1 1,0-2,0 1,2 0,9 3,0-2,0 0,1 0,-1-2,1 0,-1 0,1-2,-1 0,0 0,0-1,0-1,0-1,13-6,-10-1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52,'5'0,"6"0,6 0,5-5,4-1,1 0,2 1,1-3,-1-1,0 2,1 1,-6 8,-7 2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7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25,'29'-4,"14"-3,5 1,-2 2,-7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5:18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6 133,'19'-16,"1"-1,1 2,0 1,1 1,1 0,0 2,7-2,49-6,-78 18,1 1,0 0,0 0,0 0,0 0,-1 0,1 1,0-1,0 0,0 1,-1 0,1-1,0 1,-1 0,1 0,0 0,-1 0,1 0,-1 0,0 0,1 1,-1-1,0 0,0 1,0-1,0 1,0-1,0 1,0 0,0-1,-1 1,1 0,-1 0,1-1,-1 1,0 0,1 0,-1 0,0 0,0-1,0 2,-3 10,0 0,0-1,-1 1,-1-1,0 1,-1-1,0-1,-1 1,0-1,-1-1,-2 4,-6 10,-174 203,153-167,37-59,-1 1,1-1,-1 1,1-1,0 1,-1-1,1 1,0 0,0-1,0 1,0-1,0 1,1-1,-1 1,0-1,1 1,-1-1,1 1,0-1,-1 1,1-1,0 0,0 1,0-1,0 0,0 0,0 0,0 0,0 0,0 0,1 0,-1 0,0 0,1 0,-1-1,0 1,1 0,-1-1,1 1,-1-1,1 0,-1 0,1 1,146 3,-108-6,-27 1</inkml:trace>
  <inkml:trace contextRef="#ctx0" brushRef="#br0" timeOffset="588.911">684 247,'-10'-2,"1"0,-1 2,0-1,1 1,-1 0,0 1,1 0,-1 1,1 0,0 0,-1 1,1 0,0 1,1 0,-1 0,1 1,0 0,0 1,0-1,0 2,1-1,0 1,1 0,0 0,0 1,0 0,-2 5,6-9,0 0,1 0,-1 0,1 0,0 0,0 0,0 0,1 1,0-1,0 0,0 1,0-1,1 0,-1 0,1 0,0 1,0-1,1 0,-1 0,1 0,0-1,0 1,0 0,0-1,1 1,0-1,-1 0,1 0,0 0,1 0,-1 0,0-1,1 1,0-1,-1 0,1 0,0 0,0-1,0 1,0-1,0 0,1 0,-1-1,0 1,0-1,1 0,-1 0,0 0,0-1,1 1,-1-1,0 0,2-1,2-1,-1 0,0 0,0 0,0-1,-1 0,1 0,-1-1,0 0,0 0,0 0,-1-1,0 0,0 0,-1 0,1-1,-1 1,-1-1,1 0,28-40,-31 46,0 0,-1 0,1 0,-1 1,1-1,0 0,0 0,-1 1,1-1,0 0,0 1,0-1,0 0,0 1,0 0,0-1,0 1,0-1,0 1,0 0,0 0,0 0,0-1,0 1,0 0,0 1,0-1,0 0,1 0,-1 0,0 0,0 1,0-1,0 1,0-1,0 1,0-1,-1 1,1-1,0 1,0 0,0-1,0 1,-1 0,1 0,0 0,-1 0,1-1,-1 1,1 0,-1 0,1 0,-1 1,26 63,-23-56,-3-4,1 1,0-1,1 0,-1 0,1 0,0-1,0 1,1 0,0-1,-1 1,1-1,1 0,-1 0,0 0,1 0,0-1,0 0,0 1,0-1,1-1,-1 1,1-1,0 1,0-1,0-1,0 1,0-1,3 1,14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1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27 145,'-1'-3,"0"0,1 0,0 0,0 0,0 0,0 0,0 0,1 0,-1 0,1 1,-1-1,1 0,0 0,0 1,1-1,-1 0,1 1,-1-1,1 1,0 0,-1-1,1 1,0 0,1 0,-1 0,0 1,1-1,-1 0,1 1,1-1,5-6,0 1,0 0,1 1,0 0,0 1,0 0,1 0,-1 1,1 1,0 0,1 0,-1 1,0 0,1 1,-1 0,9 2,-16-1,0 0,0 1,-1 0,1 0,0 0,-1 0,1 0,-1 1,0 0,1 0,-1 0,0 0,0 0,0 0,0 1,0-1,-1 1,1 0,-1 0,0 0,0 0,0 1,0-1,-1 0,1 1,-1-1,0 1,0-1,0 1,0 0,0 0,-1 1,1 5,-1-1,0 1,0 0,-1-1,0 1,-1-1,0 1,0-1,-1 0,0 0,-1 0,-1 3,-129 180,72-114,45-60,0 2,2 0,0 1,2 0,0 1,0 5,11-24,0-1,1 1,0 0,0 0,0 0,0 0,0 0,0 0,1 0,0 1,-1-1,1 0,0 0,1 0,-1 0,0 0,1 1,0-1,0 0,0 0,0 0,0 0,0-1,1 1,0 0,-1 0,1-1,0 1,0-1,1 0,-1 0,0 1,1-1,-1-1,1 1,0 0,-1-1,1 1,0-1,0 0,0 0,1 0,96 4,-87-6</inkml:trace>
  <inkml:trace contextRef="#ctx0" brushRef="#br0" timeOffset="731.063">817 314,'-36'7,"0"2,0 1,1 2,-30 14,56-22,1 0,0 1,-1-1,2 2,-1-1,1 1,0 0,0 0,0 1,1 0,0 0,0 1,1 0,0 0,1 0,0 0,0 1,0-1,1 1,0 0,1 0,0 0,1 1,0-1,0 0,1 1,0-1,0 1,1-7,-1 1,1 0,-1 0,1-1,0 1,1-1,-1 1,1-1,-1 1,1-1,0 0,0 0,0 0,1 0,-1 0,1 0,0-1,0 1,-1-1,2 0,-1 0,0 0,0 0,1 0,-1-1,1 1,-1-1,1 0,-1 0,1-1,0 1,0-1,-1 1,3-1,3 0,1 0,-1-1,1 0,-1 0,1-1,-1-1,0 1,0-1,0-1,0 0,0 0,-1 0,2-2,9-10,-1-1,0 0,-1-1,-1-1,-1 0,0-1,-2-1,0 0,-2-1,7-16,-18 38,0-1,-1 0,1 1,0-1,0 0,0 0,0 1,0-1,0 0,0 0,1 1,-1-1,0 0,0 1,0-1,1 0,-1 1,0-1,1 0,-1 1,1-1,-1 1,1-1,-1 1,1-1,-1 1,1-1,-1 1,1-1,-1 1,1 0,0-1,-1 1,1 0,0-1,0 1,-1 0,1 0,0 0,-1 0,1 0,0 0,0 0,-1 0,1 0,0 0,-1 0,1 0,0 0,0 1,-1-1,1 0,0 1,-1-1,1 0,-1 1,1-1,0 1,-1-1,1 1,-1-1,1 1,-1-1,0 1,1-1,-1 1,1 0,-1-1,0 1,18 120,-15-109,2-1,0 0,0 0,1-1,0 0,1 0,0 0,0-1,5 4,2-1</inkml:trace>
  <inkml:trace contextRef="#ctx0" brushRef="#br0" timeOffset="2553.934">1071 709,'1'-1,"31"-13,-2-2,0-1,0-2,-2-1,0-1,5-7,25-51,18-73,-75 150,6-60,-9 62,0 0,0 0,0 0,1 1,-1-1,0 0,0 1,0-1,0 1,0-1,1 1,-1 0,0 0,0 0,1 0,-1 0,1 0,-1 1,1-1,-1 0,1 1,0-1,0 1,0-1,0 1,0 0,0-1,0 1,0 0,1 0,-1 0,-7 11,0 1,1 0,1 0,0 0,1 0,1 1,0 0,1 0,0 0,1 1,1-1,1 0,0 1,2 9,-1-19,0-1,0 1,1 0,0-1,0 1,0-1,1 0,0 0,0 0,0 0,1 0,-1-1,1 1,0-1,0 0,1 0,-1-1,1 1,0-1,0 0,0 0,0-1,1 0,-1 1,1-2,-1 1,1-1,0 0,0 0,-1 0,1-1,0 0,0 0,0 0,-1-1,1 0,0 0,0-1,-1 1,1-1,-1 0,0-1,1 1,-1-1,0 0,0 0,-1-1,1 0,-1 1,0-2,0 1,2-3,5-3,-2-1,0 0,0 0,-1-1,0 0,-1-1,-1 0,0 0,0 0,-1-1,-1 1,2-13,-6 27,-1-1,1 1,0-1,-1 1,1-1,0 0,-1 1,1-1,-1 0,1 1,-1-1,1 0,-1 1,1-1,-1 0,1 0,-1 0,1 0,-1 1,1-1,-1 0,1 0,-1 0,1 0,-1 0,1 0,-1 0,0-1,1 1,-1 0,1 0,-1 0,1 0,-1-1,1 1,-1 0,1-1,0 1,-1 0,1-1,-1 1,1 0,0-1,-1 1,1-1,0 1,-1-1,1 1,0-1,0 1,-1-1,1 1,0-1,0 1,0-1,0 1,0-1,0 1,0-1,0 1,0-1,0 1,0-1,0 0,0 1,0-1,0 1,1-1,-1 1,0-1,-27 32,25-27,0 0,0 0,1 0,0 0,0 1,0-1,0 0,1 0,-1 1,1-1,0 0,1 1,-1-1,1 0,0 1,0-1,0 0,0 0,1 0,0 0,-1 0,2 0,-1 0,0-1,1 1,-1-1,1 0,0 1,0-1,1-1,-1 1,1 0,-1-1,1 0,0 1,0-2,0 1,0 0,0-1,0 0,0 0,0 0,1 0,-1-1,0 1,1-1,-1 0,0 0,1-1,-1 0,1 0,10-3,0-1,0 0,0-1,0-1,-1-1,0 0,-1 0,0-1,0-1,-1 0,0-1,-1-1,0 0,-1 0,0-1,-1 0,7-13,-10 20,-1-1,0 1,0-1,-1 0,0-1,0 1,0-1,-1 1,0-1,-1 0,0 0,0-1,-1 1,0 0,0 0,-1-1,0 1,-1-8,1 14,-1 0,0 0,1 1,-1-1,0 0,0 1,0-1,0 1,0-1,0 1,0 0,-1-1,1 1,0 0,-1 0,1 0,-1 0,1 0,-1 0,0 0,1 0,-1 1,0-1,1 1,-1-1,0 1,0 0,0 0,1-1,-1 1,0 0,0 1,0-1,1 0,-1 1,0-1,0 1,1-1,-1 1,0 0,0 0,-59 48,53-35,1 0,1 0,0 1,1 0,0 0,2 0,-1 0,2 1,0-1,1 1,1 0,0-1,1 1,1 1,-1-9,2 1,-1 0,1-1,0 0,1 0,0 0,0 0,1 0,0-1,0 0,1 0,-1 0,2-1,-1 1,1-2,0 1,0-1,0 0,1 0,0-1,0 0,0-1,8 3,9 2</inkml:trace>
  <inkml:trace contextRef="#ctx0" brushRef="#br0" timeOffset="3175.234">2312 568,'-13'0,"0"1,-1 0,1 1,0 0,-1 1,1 0,1 1,-1 1,0 0,-2 3,14-8,0 0,0 0,0 0,0 0,0 1,1-1,-1 0,0 1,0-1,0 0,1 1,-1-1,0 1,0-1,1 1,-1 0,0-1,1 1,-1 0,1-1,-1 1,1 0,-1 0,1-1,0 1,-1 0,1 0,0 0,0 0,-1-1,1 1,0 0,0 0,0 0,0 0,0 0,0 0,0-1,0 1,1 0,-1 0,0 0,1 0,-1 0,0-1,1 1,-1 0,1 0,-1-1,1 1,-1 0,1-1,0 1,-1 0,1-1,49 23,-36-18,-10-4,-1 0,1 0,-1 1,0-1,1 1,-1 0,0 0,0 0,0 1,0-1,-1 1,1-1,-1 1,1 0,-1 0,0 0,0 0,0 1,-1-1,1 0,-1 1,0-1,0 1,0 0,0-1,0 1,-1 0,0-1,0 1,0 0,0 0,0-1,-1 1,0 0,1-1,-2 1,1-1,0 1,-1-1,1 1,-1-1,0 0,0 0,0 0,-1 0,1 0,-1 0,1-1,-3 2,-9 7,0 0,-1-1,0 0,0-1,-1-1,0 0,-1-2,0 0,-12 3,8-6</inkml:trace>
  <inkml:trace contextRef="#ctx0" brushRef="#br0" timeOffset="3741.515">2482 737,'1'22,"-2"1,0-1,-2 0,0 1,-1-1,-1 0,-2-1,0 1,-1-1,-3 3,-32 12,42-36,0 1,0-1,0 1,0-1,0 0,0 1,0-1,0 0,0 0,0 0,0 0,0 0,0 0,0 0,0 0,0 0,-1-1,1 1,0 0,0-1,0 1,0-1,0 1,1-1,-1 1,0-1,0 0,0 1,0-1,1 0,-1 0,0 1,0-1,1 0,-1 0,1 0,-1 0,1 0,-1 0,1 0,0 0,-1 0,1 0,0 0,0 0,0 0,0-1,0 1,1-15,0 0,2 0,-1 1,2-1,0 1,1 0,1 0,0 0,1 1,0 0,1 0,1 1,0 0,1 0,0 1,4-1,-4-1,6-6,2 1,0 1,1 0,0 2,2 0,0 1,18-10,-37 23,1 0,-1 0,1 0,-1 0,1 0,-1 1,1-1,0 1,0 0,0-1,0 1,0 1,0-1,0 0,0 1,0-1,0 1,1 0,-1 0,0 0,0 1,0-1,0 1,0 0,0-1,0 1,0 1,0-1,0 0,0 1,-1-1,1 1,-1 0,1 0,-1 0,1 0,-1 1,0-1,0 0,0 1,-1 0,1-1,0 1,-1 0,0 0,0 0,0 0,1 2,-2 3,-1-1,1 1,-1-1,-1 0,1 0,-1 1,-1-1,1 0,-1-1,0 1,-1 0,0-1,0 0,0 0,0 0,-1 0,0-1,-1 0,1 0,-1 0,0-1,0 1,0-1,-1-1,1 1,-1-1,0-1,0 1,0-1,0 0,0-1,-1 1,1-1,0-1,-3 0,-28-14,26 2</inkml:trace>
  <inkml:trace contextRef="#ctx0" brushRef="#br0" timeOffset="4002.104">2933 709,'-4'9,"-3"4</inkml:trace>
  <inkml:trace contextRef="#ctx0" brushRef="#br0" timeOffset="4248.254">2877 370,'0'0</inkml:trace>
  <inkml:trace contextRef="#ctx0" brushRef="#br0" timeOffset="4601.316">3216 511,'-5'7,"-4"5,0 0,1 0,0 1,1 0,0 0,1 1,0 0,1 0,1 0,0 1,1-1,1 1,0 6,2-18,1 0,0 0,0 0,0 0,0 0,0 0,0-1,1 1,-1 0,1-1,0 1,0-1,0 1,0-1,0 0,0 0,1 0,-1 0,1 0,0-1,-1 1,1-1,0 0,0 0,0 0,0 0,0 0,0 0,0-1,0 0,0 1,0-1,3 0,103-19,-99 14,-1-2,0 1,0-1,-1 0,0-1,0 1,-1-2,0 1,0-1,-1 0,0-1,0 1,-1-1,-1 0,0 0,0-1,-1 1,0-1,-1 0,0 0,0 0,-2 0,1 0,-1 0,-2-11,-20-140,20 154,-1 0,0 0,0 0,0 1,-1-1,0 1,-1 0,0 0,0 0,0 1,-1 0,0 0,0 0,0 1,-1 0,0 0,0 1,-4-2,9 5,-1 0,1 0,0 1,-1-1,1 1,-1 0,1 0,-1 0,1 0,-1 0,1 1,-1-1,1 1,-1-1,1 1,0 0,-1 0,1 0,0 0,0 0,0 1,0-1,0 1,0-1,0 1,0 0,1 0,-1 0,1 0,-1 0,1 0,0 0,-1 0,1 1,-31 83,30-75,0 1,1-1,1 1,0 0,0 0,1-1,1 1,0 0,0-1,1 0,1 1,0-1,0 0,1-1,0 1,1-1,1 0,-1-1,1 1,1-1,0-1,0 1,1-1,0-1,0 0,5 3,101 45,-97-50</inkml:trace>
  <inkml:trace contextRef="#ctx0" brushRef="#br0" timeOffset="4924.349">3695 737,'6'-7,"4"-4,0 0,0 0,-1-1,-1 0,0 0,0-1,-1 0,-1-1,0 1,-1-1,-1 0,4-15,-8 28,0-1,0 0,0 1,0-1,0 0,0 1,-1-1,1 0,0 1,-1-1,1 1,-1-1,0 1,1-1,-1 1,0-1,0 1,0-1,0 1,0 0,0 0,-1 0,1-1,0 1,0 0,-1 1,1-1,-1 0,1 0,-1 0,1 1,-1-1,0 1,1 0,-1-1,1 1,-1 0,0 0,1 0,-1 0,0 0,1 0,-1 0,0 1,-1-1,-69 30,66-26,0 1,0 0,0 1,1-1,0 1,1 0,-1 0,1 0,0 1,0 0,1-1,0 1,0 0,1 1,0-1,0 0,1 1,0-1,0 1,0 0,1-1,1 1,-1-1,1 1,0-1,1 1,1 5,-1-9,0 0,0-1,0 1,1-1,-1 1,1-1,-1 0,1 0,0 0,1 0,-1-1,0 1,1-1,-1 0,1 0,4 2,13 4</inkml:trace>
  <inkml:trace contextRef="#ctx0" brushRef="#br0" timeOffset="5531.252">3978 878,'-17'-39,"13"28,1 0,0 0,1-1,0 1,1-1,1 1,-1-1,2 1,0-1,0 1,1-1,0 1,1 0,0 0,1 0,0 0,1 0,0 1,1 0,0 0,0 0,1 1,1 0,-1 1,4-3,-5 7,0 1,0 0,0 0,1 1,-1 0,1 0,0 0,-1 1,1 0,0 0,0 1,0 0,0 0,0 0,-1 1,1 0,0 0,0 1,-1 0,1 0,-1 1,0 0,2 0,5 10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39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111 227,'5'0,"6"-5,6-1,5-1,4 2,2 2,1 1,0 0,0 2,1 0,-1 0,-1 0,-9 1,-8 4,-6 1</inkml:trace>
  <inkml:trace contextRef="#ctx0" brushRef="#br0" timeOffset="346.383">54 424,'24'0,"13"0,5 0,0 5,-3 1,-2 0,-4-1,-6-2</inkml:trace>
  <inkml:trace contextRef="#ctx0" brushRef="#br0" timeOffset="1146.67">252 1,'2'4,"0"1,0-1,0 0,1 0,0 0,0 0,0 0,0-1,1 1,-1-1,1 0,0 0,0 0,0-1,0 1,3 0,-5-1,210 139,-165-76,-48-62,-1-1,1 1,0 0,-1 0,1-1,-1 1,0-1,0 1,0-1,0 0,0 1,-1-1,1-1,-1 1,1 0,-1 0,0-1,-2 1,-6 7,-109 136,-20-1,100-98,27-25</inkml:trace>
  <inkml:trace contextRef="#ctx0" brushRef="#br0" timeOffset="2300.995">365 198,'-5'5,"-6"2,-7-1,-4-1,-3-2,-3 0,-1-2,-1-1,1 0,0 0,0 0,0-1,0 1,1 0,5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7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31,'29'0,"14"0,5 0,-2 0,-3 0,-4 0,-4 0,-8-5,-4-2,-1 1,1 1,1 1,1 2,1 1,-3 1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7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52,'38'0,"18"0,4 0,-3 0,-7 0,-7 0,-6-4,-4-3,-4 1,-1 1,-1-3,0-1,0 2,-5 2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43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0 525,'17'-21,"-1"1,-1-2,-1 0,0 0,9-24,-15 30,1-1,0-1,0 0,-2-1,0 0,-1 0,-1 0,-1-1,-1 1,0-1,-1-10,-3 30,1-1,-1 0,0 1,1-1,-1 1,0 0,0-1,1 1,-1-1,0 1,0 0,1 0,-1-1,0 1,0 0,0 0,1 0,-1 0,0 0,0 0,0 0,0 0,1 0,-1 1,0-1,0 0,0 0,1 1,-1-1,0 0,0 1,1-1,-1 1,0-1,1 1,-1 0,1-1,-1 1,1-1,-1 1,1 0,-1-1,1 1,-1 0,1 0,0-1,0 1,-1 0,1 0,0 0,0-1,0 1,0 0,0 0,0 0,0 0,0-1,0 1,0 0,-9 19,0 0,1 0,1 1,1-1,1 1,0 1,2-1,0 2,2-14,1 0,0 0,0 0,0 0,1 0,1 0,-1 0,1 0,1 0,0-1,0 1,1-1,0 0,0 0,1 0,0 0,0-1,1 0,0 0,2 2,-5-6,0-1,1 0,-1 0,0 0,0-1,1 1,-1-1,1 1,0-1,-1 0,1-1,0 1,-1-1,1 1,0-1,0 0,0-1,-1 1,1 0,0-1,-1 0,1 0,0 0,-1-1,1 1,-1-1,0 0,1 0,-1 0,0 0,0 0,0-1,-1 1,1-1,-1 0,1 0,-1 0,0 0,0 0,0 0,0-3,15-14,-2-2,-1 0,-1 0,-1-2,0 1,-2-1,-1-1,2-11,-13 20,-12 51,12 88,3-120,-1 1,1 0,0-1,0 1,0-1,0 0,0 1,1-1,0 0,-1 0,1 0,0 0,1 0,-1 0,0 0,1-1,0 1,-1-1,1 0,0 0,0 0,0 0,1-1,-1 1,0-1,1 1,-1-1,1 0,-1-1,1 1,-1-1,3 1,3-2,0-1,-1 0,0-1,1 0,-1 0,0 0,0-1,-1 0,1-1,-1 0,0 0,0-1,-1 1,1-1,-1-1,-1 1,1-1,0-2,30-27,-17 18,0 0,-1-1,-1-1,-1-1,-1 0,-1-1,0 0,-2-1,-1-1,-1 0,0 0,2-17,-11 39,0 1,0-1,0 0,0 0,0 0,-1 1,1-1,-1 0,0 0,1 0,-1 0,0 0,0 0,0 0,0 0,-1 0,1 0,0 0,-1 0,1 0,-1 1,0-1,0 0,0 0,0 0,0 1,0-1,0 1,0-1,-1 1,1-1,0 1,-1 0,0-1,1 1,-1 0,0 0,1 0,-1 0,0 1,0-1,0 0,0 1,1 0,-1-1,0 1,0 0,0 0,0 0,0 0,0 0,0 0,0 1,0-1,-1 1,-9 6,-1 2,1-1,1 2,0-1,0 1,1 1,0 0,1 1,0 0,1 0,0 1,1 0,1 0,0 0,0 1,2 0,0 0,0 1,0 5,4-10,1 0,0 0,0 0,1 0,0 0,0 0,1 0,1-1,0 0,0 1,1-1,0-1,0 1,1-1,0 0,0 0,1-1,0 1,1-2,0 1,0-1,0 0,0-1,1 1,0-2,0 1,1-2,2 2,13 8</inkml:trace>
  <inkml:trace contextRef="#ctx0" brushRef="#br0" timeOffset="741.814">1158 383,'-165'48,"164"-48,0 0,0 0,-1 0,1 0,0 1,0-1,0 0,0 1,0-1,0 1,-1-1,1 1,0 0,1-1,-1 1,0 0,0 0,0 0,0 0,1-1,-1 1,0 0,1 0,-1 1,0-1,1 0,0 0,-1 0,1 0,0 0,-1 0,1 1,0-1,0 0,0 0,0 0,0 1,0-1,0 0,1 0,-1 0,0 0,1 1,-1-1,1 0,-1 0,1 0,-1 0,1 0,0 0,0 0,-1 0,1 0,0-1,0 1,0 0,0 0,0-1,0 1,0-1,0 1,1 0,21 9,64 39,-85-47,0 0,0 0,0 1,0-1,0 1,0 0,-1-1,1 1,-1 0,0 0,0 0,0 0,0 0,0 0,-1 0,1 1,-1-1,0 0,0 0,0 0,0 0,-1 1,1-1,-1 0,0 0,0 0,0 0,0 0,-1 0,1 0,-6 6,0 0,0 0,-1-1,0 0,0-1,-1 1,0-2,0 1,-1-1,1 0,-1-1,-1-1,1 1,-1-1,1-1,-1 0,0-1,0 0,-1-1,-5 1,14-1,1-1,-1 1,0 0,0-1,0 0,0 0,0 0,0 0,0 0,0 0,0-1,0 1,0-1,0 0,0 0,0 0,1 0,-1-1,0 1,1-1,-1 0,1 1,0-1,-1 0,1-1,0 1,0 0,0 0,0-2,-5-14</inkml:trace>
  <inkml:trace contextRef="#ctx0" brushRef="#br0" timeOffset="1353.957">1299 609,'-67'263,"67"-262,0 0,1 0,-1 0,0 0,0 0,0 0,0 0,0 0,0 0,0 0,0 0,0 0,-1 0,1 0,0 0,-1 0,1 0,0 0,-1-1,1 1,-1 0,0 0,1 0,-1-1,0 1,1 0,-1 0,0-1,0 1,0-1,1 1,-1-1,0 1,0-1,0 1,0-1,0 0,0 0,0 1,0-1,0 0,0 0,0 0,0 0,0 0,0 0,0-1,0 1,0 0,0 0,0-1,0 1,0 0,0-1,1 1,-1-1,0 1,0-1,0 0,1 1,-1-1,0 0,1 1,-1-1,0 0,0-9,1-1,1 1,-1 0,2 0,-1 0,1 0,1 0,0 0,0 1,1-1,0 1,0 0,1 0,3-2,-5 4,20-30,1 1,2 2,1 0,2 2,1 1,1 2,15-10,3 7,-48 32,0-1,0 1,0 0,1 0,-1-1,0 1,0 0,0 0,1 0,-1 1,0-1,0 0,0 0,1 0,-1 1,0-1,0 1,0-1,0 1,0-1,0 1,0 0,0-1,0 1,0 0,0 0,0 0,0 0,-1 0,1 0,0 0,-1 0,1 0,-1 0,1 0,-1 0,1 0,-1 1,0-1,0 0,0 0,1 0,-1 1,0-1,0 0,0 12,0-1,-1 1,-1-1,1 0,-2 0,0 0,0 0,-1 0,-1-1,-5 12,8-18,-1 1,0-1,0 1,0-1,0 0,-1 0,0 0,0-1,0 1,-1-1,1 0,-1 0,0-1,0 0,0 1,-1-2,1 1,-1 0,0-1,1 0,-1-1,0 1,0-1,0 0,0-1,0 1,-7-1,11 0,0 1,0 0,0-1,0 1,0-1,0 0,0 0,0 0,-1 0,1 0,0 0,0-1,0 1,0-1,0 1,0-1,0 0,0 0,0 0,0 0,0 0,0 0,1 0,-1-1,0 1,1 0,-1-1,1 0,0 1,-1-1,1 0,0 0,0 0,0 0,0 0,0 0,6-10</inkml:trace>
  <inkml:trace contextRef="#ctx0" brushRef="#br0" timeOffset="1603.166">1694 580,'5'19,"1"2,0-3</inkml:trace>
  <inkml:trace contextRef="#ctx0" brushRef="#br0" timeOffset="1769.378">1694 270</inkml:trace>
  <inkml:trace contextRef="#ctx0" brushRef="#br0" timeOffset="2232.817">1920 468,'-1'1,"-7"8,0-1,1 1,0 0,1 1,-1-1,2 1,0 1,0-1,0 1,2 0,-1 0,1 0,1 0,-1 8,4-17,-1 0,1 0,-1 1,1-1,0 0,0 0,0 0,1 0,-1 0,0 0,1 0,-1-1,1 1,-1 0,1-1,0 0,0 1,0-1,0 0,0 0,0 0,0 0,0 0,0 0,0 0,1-1,-1 1,0-1,0 0,1 0,0 0,74-1,-65 0,-1-1,1 0,-1-1,0 0,0-1,0 0,-1-1,1 0,-1 0,0-1,-1-1,1 0,-1 0,-1-1,1 0,-1 0,-1-1,0 0,0 0,0-1,-1 0,1-3,1-4,0 0,-1-1,-1 0,0-1,-2 1,0-1,-1 0,-1 0,-1 0,0 0,-1 0,-3-16,3 30,-1 1,0-1,1 1,-2-1,1 1,0-1,-1 1,0 0,0 0,0-1,0 2,-1-1,0 0,1 0,-1 1,-1-1,1 1,0 0,-1 0,0 0,0 1,0-1,0 1,0 0,0 0,0 0,-1 1,1 0,-1-1,1 1,-1 1,1-1,-1 1,0 0,1 0,-1 0,1 1,-1-1,0 1,1 0,-1 0,1 1,0 0,-2 0,-2 1,1 1,0 0,0 0,0 0,0 1,1 0,0 0,0 1,0 0,1 0,0 0,0 0,0 1,1 0,0 0,0 0,1 1,0-1,0 1,1 0,0 0,0 0,1 0,0 0,0 0,1 0,0 0,0 0,1 0,0 0,1 0,0 0,0 0,0 0,1-1,0 1,1-1,0 0,2 3,11 7,2-1,0 0,0-2,1 0,1-2,0 0,1-1,0-1,1-2,11 4,23 10,-34-12</inkml:trace>
  <inkml:trace contextRef="#ctx0" brushRef="#br0" timeOffset="2629.267">2456 609,'17'-8,"0"-1,0-1,-1 0,0-1,-1-1,0 0,-1-1,0-1,-1 0,2-5,-14 18,1 0,-1 0,0 0,0-1,0 1,0-1,0 1,0 0,0-1,-1 0,1 1,-1-1,1 1,-1-1,1 0,-1 1,0-1,0 0,0 1,0-1,0 0,0 1,0-1,-1 0,1 1,0-1,-1 0,0 1,1-1,-1 1,0-1,0 1,0-1,0 1,0 0,0-1,0 1,0 0,0 0,-1 0,1 0,-1 0,1 0,-1 0,1 0,-1 1,1-1,-1 0,1 1,-1-1,0 1,1 0,-1 0,0 0,1-1,-1 2,0-1,0 0,1 0,-1 0,0 1,1-1,-1 1,0 0,-12 6,1 0,-1 1,2 1,-1 0,1 0,1 2,0-1,0 1,1 1,1 0,0 0,0 1,1 0,1 1,0 0,-3 11,8-23,0 1,0-1,0 1,1-1,-1 1,1 0,0 0,0-1,0 1,0 0,0 0,0 0,1 0,0 0,0 0,-1 1,2-1,-1 0,0 0,1 0,-1 0,1 0,0 0,0 0,0-1,0 1,1 0,-1 0,1-1,0 1,-1-1,1 1,0-1,0 0,1 0,-1 0,0 0,1 0,-1 0,4 1,18 3,0-3</inkml:trace>
  <inkml:trace contextRef="#ctx0" brushRef="#br0" timeOffset="2956.362">2710 778,'0'1,"0"0,1 0,-1 0,1 0,-1 0,1 0,-1-1,1 1,0 0,0-1,-1 1,1 0,0-1,0 1,0-1,-1 1,1-1,0 1,0-1,0 1,0-1,0 0,0 0,0 0,0 1,0-1,0 0,0 0,0 0,0 0,0-1,0 1,0 0,0 0,0-1,0 1,0 0,0-1,-1 1,1-1,0 1,0-1,0 0,-1 1,1-1,0 0,0 1,-1-1,1 0,-1 0,1 0,-1 1,1-1,-1 0,1 0,-1 0,0 0,1-1,29-59,-25 46,0-4,1 1,1 0,0 0,1 1,1 0,1 0,5-6,80-90,-94 111,0 0,-1 0,1 1,0-1,0 0,0 1,0-1,0 1,0-1,0 1,1 0,-1-1,1 1,-1 0,1 0,-1 0,1 0,-1 0,1 0,0 1,0-1,-1 0,1 1,0 0,0-1,0 1,0 0,-1 0,1 0,0 0,0 0,0 0,0 1,-1-1,1 0,0 1,0 0,0-1,-1 1,1 0,1 1,2 16,-2 3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57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86,'0'1,"0"0,0-1,0 1,0 0,1 0,-1 0,0 0,0-1,1 1,-1 0,0 0,1 0,-1-1,1 1,-1 0,1-1,-1 1,1 0,-1-1,1 1,0-1,-1 1,1-1,0 1,0-1,-1 1,1-1,0 0,0 1,0-1,-1 0,1 0,0 0,0 0,0 1,0-1,0 0,-1-1,1 1,0 0,0 0,0 0,0 0,-1-1,1 1,0 0,0-1,0 1,-1 0,1-1,0 1,-1-1,1 0,0 1,-1-1,1 1,-1-1,1 0,-1 1,1-1,-1 0,1 0,-77 164,72-155,-27 78,30-83,1-1,0 0,-1 1,1-1,0 0,0 1,0-1,1 0,-1 1,1-1,-1 0,1 1,0-1,0 0,-1 0,2 0,-1 0,0 0,0 0,1 0,-1 0,1 0,-1-1,1 1,0-1,0 1,0-1,0 0,0 1,0-1,0 0,0 0,0 0,0-1,1 1,0 0,8 0,1-1,-1 0,0 0,0-1,0-1,0 0,0 0,0-1,0-1,0 0,-1 0,5-3,10-3,84-32,-90 32</inkml:trace>
  <inkml:trace contextRef="#ctx0" brushRef="#br0" timeOffset="319.953">555 1,'-13'14,"0"2,2 0,0 1,0 0,2 0,0 1,1 0,1 1,0 0,2 0,0 0,1 1,0 6,-4 117,-26 53,5-71,25-103,0-1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8:54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1 491,'1'2,"1"0,-1-1,1 1,0 0,0 0,-1-1,1 1,0-1,0 0,1 1,-1-1,0 0,0 0,0-1,1 1,-1 0,1-1,-1 1,0-1,1 0,-1 0,1 0,-1 0,0 0,1 0,11-3,-1 0,1-1,-1 0,0-1,0-1,0 0,-1 0,0-1,0-1,-1 0,0-1,0 0,-1-1,0 0,-1 0,6-9,3-2,-2-1,0 0,-1-1,-2-1,0 0,-2-1,4-11,-10-3,-5 39,0-1,-1 0,1 1,0-1,-1 0,1 1,-1-1,1 1,-1-1,1 1,-1-1,1 1,-1-1,0 1,1 0,-1-1,1 1,-1 0,0 0,1-1,-1 1,0 0,0 0,1 0,-1 0,0 0,1 0,-1 0,0 0,0 0,1 0,-1 0,0 0,1 0,-1 1,0-1,1 0,-1 1,0-1,1 0,-1 1,1-1,-1 1,0-1,1 1,-1-1,1 1,0-1,-1 1,1-1,-1 1,1 0,-10 8,1 0,0 0,0 0,1 2,0-1,1 1,0 0,0 0,2 1,-4 8,6-13,0 1,1-1,0 1,0 0,0 0,1 0,1 0,-1 0,1 0,0 0,1 0,0 0,0 0,1 0,0-1,1 1,-1 0,1-1,1 0,-1 0,1 0,1 0,-1 0,1-1,0 0,1 0,-1 0,1-1,0 1,1-2,-1 1,1-1,2 1,1-3,1-1,0 0,-1-1,1 0,0-1,0 0,-1-1,1 0,-1 0,1-1,-1-1,0 0,0 0,-1-1,1 0,-1 0,0-1,0-1,-1 1,8-9,-14 14,17-13,-1 0,0-1,-2 0,0-2,0 0,-2 0,0-2,-1 0,-1 0,9-20,-19 37,-1-1,1 1,-1 0,0-1,1 1,-1 0,0-1,-1 0,1 1,0-1,-1 1,1-1,-1 0,0 0,0 1,0-1,0 0,-1 1,1-1,-1 0,1 1,-1-1,0 1,0-1,0 1,0-1,-1 1,1 0,-1-1,1 1,-1 0,0 0,0 0,0 0,0 1,0-1,0 0,0 1,-1 0,1-1,0 1,-1 0,1 0,-1 0,0 1,1-1,-1 0,0 1,1 0,-2 0,-3 3,0 1,0 0,1 0,-1 1,1-1,0 2,0-1,1 1,0-1,0 1,0 1,0-1,1 1,0 0,1 0,0 0,0 0,0 1,1-1,0 1,0-1,1 1,0 0,0 0,1 0,0 0,1 7,1-6,1 0,0 0,0 0,1-1,0 1,0-1,1 0,0 0,0 0,1-1,0 0,0 0,1 0,0-1,0 0,1 0,-1-1,1 0,0 0,1-1,-1 0,1-1,0 1,0-2,0 1,0-1,0-1,1 0,-1 0,0-1,1 0,-1 0,0-1,1 0,-1-1,0 0,2-1,6-7,0 0,0-1,-1-1,-1-1,0 0,-1-1,0 0,10-15,-21 26,9-11,-1 0,0 0,0-1,-2-1,1 0,-2 0,-1 0,0-1,-1 0,0-1,-2 1,0-1,-1 0,0 0,-2 0,0-6,0 22,-1 0,0-1,1 1,-1 0,0 0,0 0,0-1,0 1,0 0,-1 0,1 0,-1 0,1-1,-1 1,0 0,0 0,0 0,0 0,0 1,0-1,0 0,-1 0,1 1,-1-1,1 0,-1 1,0 0,0-1,1 1,-1 0,0 0,0 0,0 0,0 0,0 1,0-1,-1 1,1-1,0 1,0 0,0-1,-1 1,1 0,0 1,0-1,0 0,0 1,-1-1,-6 10,2 0,0 0,0 1,1 0,0 0,0 0,2 1,-1 0,2 0,-1 0,2 0,0 1,-1 10,2-17,-2 12,1 0,0-1,1 1,2 0,-1 0,2 0,1-1,0 1,1-1,0 0,2 0,0 0,1-1,1 1,0-2,2 2,62 92,-58-101,-3-6</inkml:trace>
  <inkml:trace contextRef="#ctx0" brushRef="#br0" timeOffset="1253.974">1496 349,'-260'358,"261"-358,-1 0,0 0,0 1,1-1,-1 0,0 0,0 0,1 0,-1 1,0-1,0 0,0 0,0 0,1 1,-1-1,0 0,0 0,0 1,0-1,0 0,0 1,1-1,-1 0,0 0,0 1,0-1,0 0,26-22,199-243,-181 208,-3 93,11 88,-37-38,-15-84,-1-1,0 1,0 0,0 0,0 0,0-1,0 1,0 0,-1-1,1 1,-1-1,1 0,-1 1,1-1,-1 0,0 0,1 0,-1 0,0 0,0 0,0-1,0 1,0-1,0 1,0-1,0 0,0 0,0 0,0 0,0 0,0 0,0 0,0-1,0 1,0-1,0 1,0-1,1 0,-1 0,0 0,0 0,1 0,-1 0,0 0,1 0,-1-1,1 1,0-1,-1 1,1-2,-69-43,55 39,0 1,0 1,0 0,-1 2,0-1,0 2,-13-1,6 2</inkml:trace>
  <inkml:trace contextRef="#ctx0" brushRef="#br0" timeOffset="2268.152">227 772,'138'26,"321"-23,-345-2,12 0,-1-4,107-18,-114 0,-34 5,1 3,1 4,46 3,-79 12,-53 1,-5-1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19:14.65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1 313,'51'-18,"2"1,0 3,1 2,0 2,1 3,-1 2,1 3,0 2,0 2,10 4,214 18,624 31,275-95,14-41,-69-37,-981 102,181-18,148 9,-49 28,-140 25,-170-5,-110-23,-1 1,1-1,0 0,-1 1,1-1,0 1,-1 0,1 0,-1-1,1 1,-1 0,0 0,1 0,-1 0,0 1,0-1,0 0,1 1,-1-1,-1 0,1 1,0-1,0 1,0-1,-1 1,1 0,-1-1,0 1,1 0,-1-1,0 1,0 0,0-1,0 1,0 0,0-1,0 1,-1 0,-28 68,14-41,-21 162,30-126,2 0,4 0,2 0,7 37,27 306,9-84,-41-276,-2 0,-2 0,-2 1,-3-1,-1 0,-3-1,-1 0,-3 0,-2-1,-3 4,-102 258,83-197,22-137,9 19,0 1,-1 0,0 0,0 0,-1 1,1 0,-1 1,0-1,0 1,-1 1,1 0,-1 0,1 1,-1 0,0 0,0 1,0 0,0 0,0 1,0 1,0 0,0 0,0 0,-6 3,-17-3,-227 13,-149 21,-69-12,283-18,1-9,-126-20,7 8,-51 15,-6-1,-202-25,-178-2,65 46,579-10,0-4,-1-5,1-5,-57-12,68 1,24 4,1 3,-1 3,-36 2,-163 35,265-28,0 0,0 0,0-1,0 0,0 0,0 0,0 0,0 0,0-1,0 0,0 0,1 0,-1 0,0-1,0 1,1-1,-1 0,1 0,0 0,-1-1,1 1,0-1,1 0,-1 0,0 0,1 0,-1 0,1 0,0-1,0 1,0-1,1 1,-1-2,0-9,0 1,1-1,0 0,2 0,-1 0,2 0,0 0,0 1,1-1,1 1,0-1,1 1,0 1,1-1,1 0,6-23,-2-1,-2 0,-1 0,-2-1,-1 0,-3 0,0-1,-3 1,-1 0,-6-31,-69-456,27 225,43 251,-8-48,4-2,3-65,7 161,1 0,-1 0,1 0,0 0,0 0,0 0,1 1,-1-1,1 0,-1 0,1 0,0 0,0 1,0-1,1 0,-1 1,0-1,1 1,0-1,0 1,0 0,0 0,0 0,0 0,0 0,1 0,-1 0,0 1,1-1,0 1,-1 0,1 0,0 0,0 0,0 0,-1 1,3-1,98 18,-61-5,52 13,2-5,0-4,1-4,0-5,48-3,795-104,-763 83,888-58,-201 45,-191 19,-94-8,-44-7,126 55,-61-30,-598 1,2-1,0 1,1 0,-1-1,1 2,-1-1,0 0,1 1,-1 0,0 0,0 0,1 1,-1-1,0 1,0 0,-1 0,1 0,0 1,-1 0,1-1,-4 0,0 1,-1-1,1 0,0 0,-1 0,0 0,1 0,-1-1,0 1,0 0,0 0,0 0,0-1,0 1,-1 0,1-1,-1 1,1-1,-1 0,1 1,-1-1,0 0,0 0,0 0,0 1,-39 28,32-25,0 1,0-1,1 2,0-1,0 1,1 0,0 1,0 0,1 0,0 1,0-1,1 1,-3 6,2 6,0 0,1 0,1 0,1 0,1 1,0-1,2 1,1 0,1-1,3 20,33 143,-17-96,-4 2,-4-1,-4 2,-3 35,-31 123,-8 167,34-173,-1-242,0 1,1-1,-1 0,0 0,0 0,0 1,0-1,0 0,0 0,0 0,0 1,-1-1,1 0,0 0,-1 0,1 0,-1 0,1 0,-1 0,0 0,1 0,-1 0,0 0,0 0,1 0,-1 0,0 0,0-1,0 1,0 0,0-1,0 1,0-1,-1 1,1-1,0 0,0 1,0-1,0 0,-1 0,1 0,0 0,0 0,0 0,-1 0,1 0,0 0,0 0,0-1,0 1,0-1,-1 1,1 0,0-1,0 0,0 1,0-1,0 0,0 0,1 1,-1-1,0 0,0 0,-11-7,0 0,0 2,-1-1,0 2,0 0,0 0,-1 1,1 1,-1 0,0 1,0 0,0 1,0 1,0 0,-1 1,1 1,-4 1,-90 10,0-4,-1-4,-6-6,-394 1,120 27,-512-26,457-29,-47 16,83-7,-58 19,177 2,-745-2,742 29,-216-30,402-10,105 11,-1 1,1-1,0 1,0-1,0 1,-1 0,1 0,0-1,0 1,0 0,0 0,0 0,0 0,1 0,-1 0,0 0,0 0,1 1,-1-1,1 0,-1 0,1 0,-1 1,1-1,0 0,0 1,0-1,-1 0,1 1,1-1,-1 0,0 1,0-1,0 0,1 1,-1-1,0 0,1 0,-1 1,1-1,0 0,-1 0,1 0,0 0,0 0,0 0,0 0,0 0,0 0,0 0,0 0,0-1,0 1,1 0,8 14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0:32.24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331.279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671.101">3064 283,'0'11,"-1"52,3-1,3 1,6 23,19 111,-21-114,-8-59</inkml:trace>
  <inkml:trace contextRef="#ctx0" brushRef="#br0" timeOffset="915.43">2894 678,'39'-5,"31"-6,9-1,-4 1,-10 3,-11 2,-11 3,-7 1,-10 2</inkml:trace>
  <inkml:trace contextRef="#ctx0" brushRef="#br0" timeOffset="1217.938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614.444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6386.62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7148.972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8587.464">6846 142,'0'10,"0"22,0 10,0 3,-4 4,-3-2,1-5,1-3,1 0,2-1,1-3,0-2,-3-2,-2-2,5-5,2-12,2-8</inkml:trace>
  <inkml:trace contextRef="#ctx0" brushRef="#br0" timeOffset="9920.455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9033.662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9269.978">7382 86,'38'-10,"33"-3,8 1,-4 2,-11 3,-10 3,-10 2,-13 5,-11 4</inkml:trace>
  <inkml:trace contextRef="#ctx0" brushRef="#br0" timeOffset="9537.984">7946 480,'-5'20,"-1"5</inkml:trace>
  <inkml:trace contextRef="#ctx0" brushRef="#br0" timeOffset="11399.586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2067.733">9950 170,'0'-5,"-4"-1,-3 5,1-3,6 1,3-6,-4 5,-7 3,-1 6,0 7,2 2</inkml:trace>
  <inkml:trace contextRef="#ctx0" brushRef="#br0" timeOffset="12387.42">10007 396,'-5'5,"-6"6,3 1,3-5,8-6,3-1</inkml:trace>
  <inkml:trace contextRef="#ctx0" brushRef="#br0" timeOffset="20690.957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44510.67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46651.352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49347.23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52629.859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61216.511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63750.85">778 6774,'-9'37,"1"2,3-1,0 1,3-1,1 1,4 36,-4 102,-27-8,28 311,-1-284,-26-53,27 162,0-305</inkml:trace>
  <inkml:trace contextRef="#ctx0" brushRef="#br0" timeOffset="68759.421">694 8327,'-28'168,"27"-92,-10 65,-8 37,-7-34,26 52,28-53,-32 47,2-172,2-6</inkml:trace>
  <inkml:trace contextRef="#ctx0" brushRef="#br0" timeOffset="74155.125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81725.545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86891.891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91580.961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98065.15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101615.018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105562.183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108817.411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109063.269">665 7282,'-33'24,"-17"13,-4 4,3-4,9-3,8-9,4-3,8 0,2-4,0-1,-1-2,-3 0,-1 3,-1-2,3 1,1 3,5 2,4-2</inkml:trace>
  <inkml:trace contextRef="#ctx0" brushRef="#br0" timeOffset="109336.663">637 7706,'-43'24,"-29"17,-6 7,4-5,10-5,7-4,13-3,9-2,6-6,3-2,1 0,4 1,7 2,5-3</inkml:trace>
  <inkml:trace contextRef="#ctx0" brushRef="#br0" timeOffset="109566.657">524 8157,'-33'34,"-17"15,-4 5,3-7,4-7,11-5,7-9,2-4,3-5,-1-2,5 2,0-1,5 0,-1-2,2 2,4-3</inkml:trace>
  <inkml:trace contextRef="#ctx0" brushRef="#br0" timeOffset="109832.235">581 8581,'-39'19,"-26"21,-8 3,5 0,8-4,10-2,8-4,7-7,5-3,2-1,1 1,1 1,4 2,7-5</inkml:trace>
  <inkml:trace contextRef="#ctx0" brushRef="#br0" timeOffset="110086.699">581 8975,'-39'29,"-21"14,-7 5,5-6,7-5,8-5,8-7,10-3,5-5,3-2,-1 3,4-3</inkml:trace>
  <inkml:trace contextRef="#ctx0" brushRef="#br0" timeOffset="110321.145">468 9342,'-29'19,"-29"17,-8 5,5 2,15-6</inkml:trace>
  <inkml:trace contextRef="#ctx0" brushRef="#br0" timeOffset="111338.553">722 2936,'-10'14,"-12"15,-3 7,-2-3,-1-2,-1-1,5-2,2-4,-1-3,-1 1,4 1,0-4,-1 1,3 1,0-3,3 0,4-3</inkml:trace>
  <inkml:trace contextRef="#ctx0" brushRef="#br0" timeOffset="111580.686">862 3162,'-38'24,"-27"22,-8 8,5 0,8-4,10-7,8-10,7-6,5-2,7-2,3-3,4-2,1-3,3 1,3-3</inkml:trace>
  <inkml:trace contextRef="#ctx0" brushRef="#br0" timeOffset="111883.664">694 3557,'-19'19,"-21"16,-4 7,1 1,3-7,4-4,3-4,2-1,2 0,0-6,6 0,2-5,5 0,4-2</inkml:trace>
  <inkml:trace contextRef="#ctx0" brushRef="#br0" timeOffset="112105.545">581 4009,'-39'24,"-16"12,0 1</inkml:trace>
  <inkml:trace contextRef="#ctx0" brushRef="#br0" timeOffset="112386.759">722 4177,'-44'39,"-23"22,-5 5,5-3,8-9,11-7,12-12</inkml:trace>
  <inkml:trace contextRef="#ctx0" brushRef="#br0" timeOffset="112861.014">722 4601,'-39'33,"-26"22,-3 0</inkml:trace>
  <inkml:trace contextRef="#ctx0" brushRef="#br0" timeOffset="114136.261">524 3952,'10'-5,"7"-1,2-5,2 0,2 1,2 3,-3 3</inkml:trace>
  <inkml:trace contextRef="#ctx0" brushRef="#br0" timeOffset="115018.544">750 4460,'-96'107,"47"-68,-70 75,105-96,1-2</inkml:trace>
  <inkml:trace contextRef="#ctx0" brushRef="#br0" timeOffset="128970.666">2528 2965,'0'311,"-28"-141,27 83,-26-111,13-50,10-76,1 0,0 1,1-1,1 1,1-1,0 1,1 0,1-1,3 15,0-16,-1 0,-1 0,-1 0,0 1,0-1,-2 1,0-1,-1 1,0-1,-1 1,-4 12,-2 12,1 1,3 0,1 0,2 1,2-1,1 1,0 48,-2-62,0-4</inkml:trace>
  <inkml:trace contextRef="#ctx0" brushRef="#br0" timeOffset="129636.685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130172.586">2471 4177,'48'33,"-36"-19,-1 1,-1-1,0 2,-1 0,0 0,-1 0,-1 1,-1 0,3 14,14 30,-23-59,1 0,0 0,0 0,0 0,0 0,0 0,0-1,1 1,-1 0,1 0,-1-1,1 1,-1-1,1 1,0-1,0 0,0 0,0 0,0 0,0 0,0 0,0 0,1-1,9 0</inkml:trace>
  <inkml:trace contextRef="#ctx0" brushRef="#br0" timeOffset="130772.637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131319.97">2528 3613,'27'32,"9"40,4-2,3-2,2-1,-19-8,-28-44</inkml:trace>
  <inkml:trace contextRef="#ctx0" brushRef="#br0" timeOffset="131890.609">2584 3303,'46'92,"45"111,-40-93,-44-91</inkml:trace>
  <inkml:trace contextRef="#ctx0" brushRef="#br0" timeOffset="132446.725">2528 3021,'1'-4,"9"-21,5 33,3 29,1 0,2-1,1-1,2-1,1-1,11 9,17 21,-46-47</inkml:trace>
  <inkml:trace contextRef="#ctx0" brushRef="#br1" timeOffset="165917.07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1" timeOffset="170399.035">1625 4997,'0'4,"0"7,0 7,0 4,0 3,0 3,0 1,0 0,0 1,0-1,0 0,0 0,0-5</inkml:trace>
  <inkml:trace contextRef="#ctx0" brushRef="#br1" timeOffset="170771.053">1512 6041,'-5'28,"-1"20,-1 6,2-1,2-5,1-11</inkml:trace>
  <inkml:trace contextRef="#ctx0" brushRef="#br1" timeOffset="171053.248">1428 6662,'-5'33,"-2"17,1 3,1-6</inkml:trace>
  <inkml:trace contextRef="#ctx0" brushRef="#br1" timeOffset="171282.832">1399 7282,'0'24,"5"8,1-1</inkml:trace>
  <inkml:trace contextRef="#ctx0" brushRef="#br1" timeOffset="172233.972">1794 8241,'165'21,"95"-64,-148 36,-88 7</inkml:trace>
  <inkml:trace contextRef="#ctx0" brushRef="#br1" timeOffset="172583.315">3093 8270,'28'5,"20"1,6 0,-1-1,-5-2,-6 0,-5-2,-4-1,-3 0,-2-5,-5-1</inkml:trace>
  <inkml:trace contextRef="#ctx0" brushRef="#br1" timeOffset="172833.781">4137 8298,'34'5,"20"1,6 1,-2-2,-7-2,-11-1</inkml:trace>
  <inkml:trace contextRef="#ctx0" brushRef="#br1" timeOffset="173067.311">4814 8327,'39'0,"16"0,5 0,-3 0,-7 0,-12 0</inkml:trace>
  <inkml:trace contextRef="#ctx0" brushRef="#br1" timeOffset="173335.669">5492 8298,'706'0,"-650"-5,-32-1</inkml:trace>
  <inkml:trace contextRef="#ctx0" brushRef="#br1" timeOffset="173655.357">6761 8298,'34'5,"25"1,7 1,-2-2,-7-2,-9-1,-8-1,-6 0,-3-1,-3 0,-1-1,-1 1,1 0,0 0,-5 0</inkml:trace>
  <inkml:trace contextRef="#ctx0" brushRef="#br1" timeOffset="178318.075">7946 7960,'-37'45,"-150"193,43-69,121-145</inkml:trace>
  <inkml:trace contextRef="#ctx0" brushRef="#br1" timeOffset="178821.661">7495 7847,'1'13,"1"0,1 0,0-1,0 1,2-1,-1 0,1 0,1 0,1 1,12 16,1-1,1-1,1-1,1-1,2-1,0-1,2-1,23 15,-9-4,20 11,-45-34,-1-1,-1 2,0 0,-1 0,0 2,0-1,-2 2,0-1,0 2,-1-1,0 2,-1 7</inkml:trace>
  <inkml:trace contextRef="#ctx0" brushRef="#br2" timeOffset="-201327.654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2" timeOffset="-200996.327">976 7508,'26'-3,"0"-1,0 0,-1-2,1-1,-1-1,0-2,4-2,-6 3,171-59,-191 67,0 1,0-1,0 1,0-1,0 1,-1 0,1 0,0 1,0-1,0 1,0-1,0 1,0 0,-1 0,1 0,0 0,-1 1,1-1,-1 1,1-1,-1 1,0 0,1 0,-1 0,0 0,0 0,0 2,6 12</inkml:trace>
  <inkml:trace contextRef="#ctx0" brushRef="#br2" timeOffset="-199905.513">3403 5702,'-5'73,"9"-39,2 0,1 0,2-1,1 1,1-2,3 2,32 111,-9 41,-17-280,-16 67</inkml:trace>
  <inkml:trace contextRef="#ctx0" brushRef="#br2" timeOffset="-199405.638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2" timeOffset="-194755.033">1483 3162,'0'5,"0"6,5 1,2 4,-1 4,4 3,-1 2,0 2,2 2,-1-1,-2 1,3 0,-1 0,-2-1,-3 1,-1-1,-2-9,-2-8</inkml:trace>
  <inkml:trace contextRef="#ctx0" brushRef="#br2" timeOffset="-194024.362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2" timeOffset="-189768.835">1879 2118,'-4'6,"0"2,0-1,1 0,0 1,0-1,1 1,0 0,0 0,1 0,0 0,0 0,1 0,0 0,1 8,-1-1,0 384,-27-230,25-146,2-24</inkml:trace>
  <inkml:trace contextRef="#ctx0" brushRef="#br2" timeOffset="-188842.372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18.43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16385 566,'14'0,"15"0,7 0,2 0,0 0,-3 0,-1 0,-3 0,-1 0,-1 0,-6 4,-6 3</inkml:trace>
  <inkml:trace contextRef="#ctx0" brushRef="#br0" timeOffset="236.887">16357 820,'43'4,"29"-2,6-3,-4 0,-11-5,-6-2,-8 1,-7 1,-11 2</inkml:trace>
  <inkml:trace contextRef="#ctx0" brushRef="#br0" timeOffset="555.54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921.186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1283.498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762.154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310.713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0" timeOffset="143310.508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43641.788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43981.61">3064 283,'0'11,"-1"52,3-1,3 1,6 23,19 111,-21-114,-8-59</inkml:trace>
  <inkml:trace contextRef="#ctx0" brushRef="#br0" timeOffset="144225.938">2894 678,'39'-5,"31"-6,9-1,-4 1,-10 3,-11 2,-11 3,-7 1,-10 2</inkml:trace>
  <inkml:trace contextRef="#ctx0" brushRef="#br0" timeOffset="144528.448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44924.952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9697.138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50459.482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51897.974">6846 142,'0'10,"0"22,0 10,0 3,-4 4,-3-2,1-5,1-3,1 0,2-1,1-3,0-2,-3-2,-2-2,5-5,2-12,2-8</inkml:trace>
  <inkml:trace contextRef="#ctx0" brushRef="#br0" timeOffset="153230.967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52344.17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52580.487">7382 86,'38'-10,"33"-3,8 1,-4 2,-11 3,-10 3,-10 2,-13 5,-11 4</inkml:trace>
  <inkml:trace contextRef="#ctx0" brushRef="#br0" timeOffset="152848.493">7946 480,'-5'20,"-1"5</inkml:trace>
  <inkml:trace contextRef="#ctx0" brushRef="#br0" timeOffset="154710.095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55378.242">9950 170,'0'-5,"-4"-1,-3 5,1-3,6 1,3-6,-4 5,-7 3,-1 6,0 7,2 2</inkml:trace>
  <inkml:trace contextRef="#ctx0" brushRef="#br0" timeOffset="155697.928">10007 396,'-5'5,"-6"6,3 1,3-5,8-6,3-1</inkml:trace>
  <inkml:trace contextRef="#ctx0" brushRef="#br0" timeOffset="164001.465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7821.18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9961.86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92657.74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95940.368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204527.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7061.357">778 6774,'-9'37,"1"2,3-1,0 1,3-1,1 1,4 36,-4 102,-27-8,28 311,-1-284,-26-53,27 162,0-305</inkml:trace>
  <inkml:trace contextRef="#ctx0" brushRef="#br0" timeOffset="212069.93">694 8327,'-28'168,"27"-92,-10 65,-8 37,-7-34,26 52,28-53,-32 47,2-172,2-6</inkml:trace>
  <inkml:trace contextRef="#ctx0" brushRef="#br0" timeOffset="-212031.094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04460.676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199294.32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194605.257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88121.069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84571.203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0624.037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77368.809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77122.951">665 7282,'-33'24,"-17"13,-4 4,3-4,9-3,8-9,4-3,8 0,2-4,0-1,-1-2,-3 0,-1 3,-1-2,3 1,1 3,5 2,4-2</inkml:trace>
  <inkml:trace contextRef="#ctx0" brushRef="#br0" timeOffset="-176849.557">637 7706,'-43'24,"-29"17,-6 7,4-5,10-5,7-4,13-3,9-2,6-6,3-2,1 0,4 1,7 2,5-3</inkml:trace>
  <inkml:trace contextRef="#ctx0" brushRef="#br0" timeOffset="-176619.563">524 8157,'-33'34,"-17"15,-4 5,3-7,4-7,11-5,7-9,2-4,3-5,-1-2,5 2,0-1,5 0,-1-2,2 2,4-3</inkml:trace>
  <inkml:trace contextRef="#ctx0" brushRef="#br0" timeOffset="-176353.984">581 8581,'-39'19,"-26"21,-8 3,5 0,8-4,10-2,8-4,7-7,5-3,2-1,1 1,1 1,4 2,7-5</inkml:trace>
  <inkml:trace contextRef="#ctx0" brushRef="#br0" timeOffset="-176099.521">581 8975,'-39'29,"-21"14,-7 5,5-6,7-5,8-5,8-7,10-3,5-5,3-2,-1 3,4-3</inkml:trace>
  <inkml:trace contextRef="#ctx0" brushRef="#br0" timeOffset="-175865.075">468 9342,'-29'19,"-29"17,-8 5,5 2,15-6</inkml:trace>
  <inkml:trace contextRef="#ctx0" brushRef="#br0" timeOffset="-174847.668">722 2936,'-10'14,"-12"15,-3 7,-2-3,-1-2,-1-1,5-2,2-4,-1-3,-1 1,4 1,0-4,-1 1,3 1,0-3,3 0,4-3</inkml:trace>
  <inkml:trace contextRef="#ctx0" brushRef="#br0" timeOffset="-174605.534">862 3162,'-38'24,"-27"22,-8 8,5 0,8-4,10-7,8-10,7-6,5-2,7-2,3-3,4-2,1-3,3 1,3-3</inkml:trace>
  <inkml:trace contextRef="#ctx0" brushRef="#br0" timeOffset="-174302.555">694 3557,'-19'19,"-21"16,-4 7,1 1,3-7,4-4,3-4,2-1,2 0,0-6,6 0,2-5,5 0,4-2</inkml:trace>
  <inkml:trace contextRef="#ctx0" brushRef="#br0" timeOffset="-174080.674">581 4009,'-39'24,"-16"12,0 1</inkml:trace>
  <inkml:trace contextRef="#ctx0" brushRef="#br0" timeOffset="-173799.461">722 4177,'-44'39,"-23"22,-5 5,5-3,8-9,11-7,12-12</inkml:trace>
  <inkml:trace contextRef="#ctx0" brushRef="#br0" timeOffset="-173325.206">722 4601,'-39'33,"-26"22,-3 0</inkml:trace>
  <inkml:trace contextRef="#ctx0" brushRef="#br0" timeOffset="-172049.958">524 3952,'10'-5,"7"-1,2-5,2 0,2 1,2 3,-3 3</inkml:trace>
  <inkml:trace contextRef="#ctx0" brushRef="#br0" timeOffset="-171167.676">750 4460,'-96'107,"47"-68,-70 75,105-96,1-2</inkml:trace>
  <inkml:trace contextRef="#ctx0" brushRef="#br0" timeOffset="-157215.554">2528 2965,'0'311,"-28"-141,27 83,-26-111,13-50,10-76,1 0,0 1,1-1,1 1,1-1,0 1,1 0,1-1,3 15,0-16,-1 0,-1 0,-1 0,0 1,0-1,-2 1,0-1,-1 1,0-1,-1 1,-4 12,-2 12,1 1,3 0,1 0,2 1,2-1,1 1,0 48,-2-62,0-4</inkml:trace>
  <inkml:trace contextRef="#ctx0" brushRef="#br0" timeOffset="-156549.535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56013.633">2471 4177,'48'33,"-36"-19,-1 1,-1-1,0 2,-1 0,0 0,-1 0,-1 1,-1 0,3 14,14 30,-23-59,1 0,0 0,0 0,0 0,0 0,0 0,0-1,1 1,-1 0,1 0,-1-1,1 1,-1-1,1 1,0-1,0 0,0 0,0 0,0 0,0 0,0 0,0 0,1-1,9 0</inkml:trace>
  <inkml:trace contextRef="#ctx0" brushRef="#br0" timeOffset="-155413.582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54866.249">2528 3613,'27'32,"9"40,4-2,3-2,2-1,-19-8,-28-44</inkml:trace>
  <inkml:trace contextRef="#ctx0" brushRef="#br0" timeOffset="-154295.611">2584 3303,'46'92,"45"111,-40-93,-44-91</inkml:trace>
  <inkml:trace contextRef="#ctx0" brushRef="#br0" timeOffset="-153739.495">2528 3021,'1'-4,"9"-21,5 33,3 29,1 0,2-1,1-1,2-1,1-1,11 9,17 21,-46-47</inkml:trace>
  <inkml:trace contextRef="#ctx0" brushRef="#br1" timeOffset="-146094.844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37658.874">5153 5391,'91'-50,"101"-77,7 0,-72 55,108-82,69-4,-52-8,-106 67,1 1,11-16,78-48,2 0,5-15,-184 134,-59 43,-7 4</inkml:trace>
  <inkml:trace contextRef="#ctx0" brushRef="#br1" timeOffset="-136590.837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35052.346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34520.844">4645 2485,'14'-20,"10"-5,1-4,0 3,2 6,0 11,1 7,0 9,0 3,1 5,-1-1,0-2,1 2,-1-3,0-2,-4 2,-7 4,-6 0</inkml:trace>
  <inkml:trace contextRef="#ctx0" brushRef="#br1" timeOffset="-133086.836">6394 4404,'-1'-255,"-43"90,23 104,-70-125,31 79,39 65,-2 1,-2 1,-1 2,-3 0,-4-3,-66-88,62 72,28 39,-1 2,-1-1,-1 2,0-1,-1 2,-15-14,14 15,0 0,1 0,0-2,1 0,1 0,0-1,1 0,-5-13,-9-15,14 26</inkml:trace>
  <inkml:trace contextRef="#ctx0" brushRef="#br1" timeOffset="-131168.758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29469.062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0269.146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15787.186">1625 4997,'0'4,"0"7,0 7,0 4,0 3,0 3,0 1,0 0,0 1,0-1,0 0,0 0,0-5</inkml:trace>
  <inkml:trace contextRef="#ctx0" brushRef="#br2" timeOffset="-115415.167">1512 6041,'-5'28,"-1"20,-1 6,2-1,2-5,1-11</inkml:trace>
  <inkml:trace contextRef="#ctx0" brushRef="#br2" timeOffset="-115132.972">1428 6662,'-5'33,"-2"17,1 3,1-6</inkml:trace>
  <inkml:trace contextRef="#ctx0" brushRef="#br2" timeOffset="-114903.388">1399 7282,'0'24,"5"8,1-1</inkml:trace>
  <inkml:trace contextRef="#ctx0" brushRef="#br2" timeOffset="-113952.248">1794 8241,'165'21,"95"-64,-148 36,-88 7</inkml:trace>
  <inkml:trace contextRef="#ctx0" brushRef="#br2" timeOffset="-113602.905">3093 8270,'28'5,"20"1,6 0,-1-1,-5-2,-6 0,-5-2,-4-1,-3 0,-2-5,-5-1</inkml:trace>
  <inkml:trace contextRef="#ctx0" brushRef="#br2" timeOffset="-113352.438">4137 8298,'34'5,"20"1,6 1,-2-2,-7-2,-11-1</inkml:trace>
  <inkml:trace contextRef="#ctx0" brushRef="#br2" timeOffset="-113118.909">4814 8327,'39'0,"16"0,5 0,-3 0,-7 0,-12 0</inkml:trace>
  <inkml:trace contextRef="#ctx0" brushRef="#br2" timeOffset="-112850.551">5492 8298,'706'0,"-650"-5,-32-1</inkml:trace>
  <inkml:trace contextRef="#ctx0" brushRef="#br2" timeOffset="-112530.863">6761 8298,'34'5,"25"1,7 1,-2-2,-7-2,-9-1,-8-1,-6 0,-3-1,-3 0,-1-1,-1 1,1 0,0 0,-5 0</inkml:trace>
  <inkml:trace contextRef="#ctx0" brushRef="#br2" timeOffset="-107868.145">7946 7960,'-37'45,"-150"193,43-69,121-145</inkml:trace>
  <inkml:trace contextRef="#ctx0" brushRef="#br2" timeOffset="-107364.56">7495 7847,'1'13,"1"0,1 0,0-1,0 1,2-1,-1 0,1 0,1 0,1 1,12 16,1-1,1-1,1-1,1-1,2-1,0-1,2-1,23 15,-9-4,20 11,-45-34,-1-1,-1 2,0 0,-1 0,0 2,0-1,-2 2,0-1,0 2,-1-1,0 2,-1 7</inkml:trace>
  <inkml:trace contextRef="#ctx0" brushRef="#br3" timeOffset="-58017.144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57685.817">976 7508,'26'-3,"0"-1,0 0,-1-2,1-1,-1-1,0-2,4-2,-6 3,171-59,-191 67,0 1,0-1,0 1,0-1,0 1,-1 0,1 0,0 1,0-1,0 1,0-1,0 1,0 0,-1 0,1 0,0 0,-1 1,1-1,-1 1,1-1,-1 1,0 0,1 0,-1 0,0 0,0 0,0 2,6 12</inkml:trace>
  <inkml:trace contextRef="#ctx0" brushRef="#br3" timeOffset="-56595.002">3403 5702,'-5'73,"9"-39,2 0,1 0,2-1,1 1,1-2,3 2,32 111,-9 41,-17-280,-16 67</inkml:trace>
  <inkml:trace contextRef="#ctx0" brushRef="#br3" timeOffset="-56095.127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1444.523">1483 3162,'0'5,"0"6,5 1,2 4,-1 4,4 3,-1 2,0 2,2 2,-1-1,-2 1,3 0,-1 0,-2-1,-3 1,-1-1,-2-9,-2-8</inkml:trace>
  <inkml:trace contextRef="#ctx0" brushRef="#br3" timeOffset="-50713.851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46458.324">1879 2118,'-4'6,"0"2,0-1,1 0,0 1,0-1,1 1,0 0,0 0,1 0,0 0,0 0,1 0,0 0,1 8,-1-1,0 384,-27-230,25-146,2-24</inkml:trace>
  <inkml:trace contextRef="#ctx0" brushRef="#br3" timeOffset="-45531.861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0" timeOffset="-9798.105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9530.493">12660 791,'4'24,"-2"13,-2 4,-6-3,-2-5,-4-8,-1-7</inkml:trace>
  <inkml:trace contextRef="#ctx0" brushRef="#br0" timeOffset="-9281.145">12576 453</inkml:trace>
  <inkml:trace contextRef="#ctx0" brushRef="#br0" timeOffset="-3898.53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3451.67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2965.808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  <inkml:trace contextRef="#ctx0" brushRef="#br0" timeOffset="139377.573">510 283,'59'-59,"59"-131,-117 188,0 1,0 0,1 0,-1 0,1 0,-1 0,1 0,-1 0,1 1,0-1,-1 0,1 1,0-1,0 1,-1 0,1 0,0-1,0 1,0 0,-1 1,1-1,0 0,0 0,-1 1,1-1,0 1,-1 0,1-1,0 1,-1 0,1 0,-1 0,1 0,-1 0,0 0,1 0,-1 1,0-1,0 0,0 1,0-1,0 1,0-1,0 1,-1 0,1-1,0 1,-1 0,1 1,1 0,54 104,-44-89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21.72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92,'34'-48,"-26"43,0 0,0 0,1 0,0 1,-1 0,1 1,0 0,1 1,-1-1,0 2,1-1,-1 2,1-1,0 1,-1 0,1 1,7 2,4-3,151 30,25-1,29-1,-57-45,-112 9,0 3,0 3,0 2,3 2,38 0,-20-3,192 13,-166-1,1-5,85-6,-91 0,109-28,-12-1,-193 29,-1 0,1 0,-1 1,1-1,-1 1,0 0,1-1,-1 1,0 0,1 0,-1 1,0-1,0 0,0 1,0-1,0 1,0 0,-1 0,1-1,-1 1,1 0,-1 0,1 1,0 1,5 13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23.25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31,'63'-11,"0"1,1 4,0 3,64 4,-84-1,208 29,348-29,-313 29,-181-30,127 12,7 9,-57 5,4-13,-169-7,0-1,0 0,1-2,0 0,-1-2,1 0,0 0,-1-2,1-1,9-2,-22 3,-1-1,1 1,0 1,0-1,0 1,0 0,0 0,0 1,0-1,0 1,0 1,0-1,0 1,-1 0,1 0,0 1,0 0,0 0,-1 0,1 1,-1 0,0 0,0 0,0 1,0-1,-1 1,4 4,7 10,-2-1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26.7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29,'599'-1,"-265"-26,345 26,-273 29,11 1,-57-30,-75-27,-157 17,-43 6,15 1,-91 2,0 0,0 1,0 0,0 0,0 1,1 0,-1 0,0 1,0 1,0-1,0 1,4 3,31 36,-33-27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28.0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1 311,'253'-36,"2"-3,604-55,65 9,-568 57,-210 13,-110 9,0 2,1 1,-1 2,0 2,12 2,-23-3,-18-1,-16 2,7 0,0 0,0-1,0 1,0 0,1 0,-1 0,0 0,1 0,-1 1,0-1,1 0,-1 1,1-1,0 1,0 0,-1-1,1 1,0 0,0 0,1-1,-1 1,0 0,1 0,-1 0,1 0,-1 0,1 0,0 0,0 0,0 0,0 0,0 0,1 0,-1 0,0 0,1 0,0 0,-1 0,1 0,0 0,0 0,0-1,0 1,0 0,1-1,-1 1,0-1,1 1,-1-1,1 1,13 19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5">1468 811,'-5'0,"-6"0,-7 0,-4 0,1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5">1468 811,'-5'0,"-6"0,-7 0,-4 0,1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0,'33'163,"-8"16,0 11,-12-128,-12-61,-1 0,0 0,1 0,-1 1,1-1,-1 0,1 0,0 0,0 0,-1 0,1-1,0 1,0 0,0 0,0 0,0-1,0 1,0-1,0 1,0 0,0-1,0 0,0 1,0-1,1 0,-1 1,0-1,0 0,0 0,1 0,-1 0,0 0,0 0,0-1,1 1,-1 0,0-1,0 1,0 0,0-1,0 0,0 1,0-1,0 1,0-1,0 0,0 0,0 0,0 0,0 0,93-106,-86 93,2 1,-1 0,1 1,1 0,0 0,1 1,0 1,1 0,0 0,0 2,1-1,6-1,-19 9,1 1,-1-1,1 0,0 1,-1-1,1 1,0 0,-1 0,1 0,0-1,0 1,-1 1,1-1,0 0,-1 0,1 1,0-1,-1 1,1-1,0 1,-1 0,1 0,-1 0,0-1,1 2,-1-1,0 0,1 0,-1 0,0 0,0 1,0-1,0 1,0-1,0 1,0-1,-1 1,1-1,-1 1,1-1,-1 1,1 0,-1 1,6 80,-7-75,3 76,3-65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105 213,'-9'9,"-1"0,1 0,1 1,-1 0,2 1,-1-1,2 2,0-1,0 1,1 0,0 0,1 0,0 1,1-1,0 1,1 1,2-12,0-1,-1 1,1 0,0-1,0 1,0-1,0 1,0-1,1 1,-1 0,0-1,1 1,-1-1,1 0,0 1,-1-1,1 1,0-1,0 0,0 1,0-1,0 0,0 0,0 0,0 0,0 0,1 0,-1 0,0 0,1 0,-1-1,0 1,1-1,-1 1,1-1,-1 1,1-1,0 0,-1 0,1 0,-1 1,1-2,-1 1,1 0,-1 0,1 0,0-1,-1 1,1-1,-1 1,0-1,1 0,-1 1,1-1,-1 0,0 0,0 0,0 0,1 0,-1 0,0 0,0-1,8-11,0 1,-1-2,0 1,-1-1,-1 0,0 0,-1-1,-1 0,1-2,-5 16,0 0,0 0,0-1,0 1,0 0,0 0,1 0,-1 0,0-1,1 1,-1 0,1 0,-1 0,1 0,0 0,-1 0,1 0,0 0,0 0,-1 1,1-1,0 0,0 0,0 1,0-1,0 0,0 1,1-1,-1 1,0 0,0-1,0 1,0 0,0 0,1-1,-1 1,0 0,0 0,0 0,1 1,-1-1,0 0,0 0,0 1,0-1,0 0,1 1,-1-1,0 1,0 0,0-1,0 1,0 0,0 0,-1-1,1 1,0 0,10 12,-2 0,0 1,0 0,-2 0,1 1,-2 0,4 11,17 37,-16-44</inkml:trace>
  <inkml:trace contextRef="#ctx0" brushRef="#br0" timeOffset="501.655">417 156,'-1'2,"1"0,-1-1,1 1,-1-1,1 1,0 0,-1-1,1 1,0 0,0 0,1-1,-1 1,0 0,0-1,1 1,-1 0,1-1,0 1,-1-1,1 1,0-1,0 1,0-1,0 0,0 1,0-1,1 1,-2-1,96 190,-95-191,-1 1,0 0,1 0,-1-1,0 1,1 0,-1 0,1-1,-1 1,1 0,-1-1,1 1,0-1,-1 1,1-1,0 1,0-1,-1 1,1-1,0 0,0 1,-1-1,1 0,0 0,0 1,0-1,0 0,-1 0,1 0,0 0,0 0,0 0,0 0,0-1,-1 1,1 0,0 0,0-1,0 1,-1 0,1-1,0 1,-1-1,1 1,0-1,-1 1,1-1,0 1,-1-1,1 0,-1 1,1-1,-1 0,1 0,-1 1,0-1,1 0,-1 0,0 0,17-55,-17 54,5-25,-2 10,0-1,1 1,0 0,2 0,0 1,0-1,2 1,1-1,-3 9</inkml:trace>
  <inkml:trace contextRef="#ctx0" brushRef="#br0" timeOffset="863.683">839 355,'24'-10,"0"-1,-1-2,-1 0,0-1,-1-1,0-1,-1-1,-1-1,-1 0,0-2,-2 0,9-13,-23 30,0-1,0 1,-1-1,1 1,-1-1,0 1,0-1,0 0,0 0,-1 1,0-1,1 0,-1 0,-1 0,1 1,0-1,-1 0,0 0,0 1,0-1,0 0,-1 1,1-1,-1 1,0 0,0-1,0 1,-1 0,1 0,-1 0,1 1,-1-1,0 1,0-1,0 1,-1 0,1 0,0 0,-1 1,1-1,-1 1,1 0,-1 0,0 0,0 0,-2 1,-5 2,0 1,0 0,0 1,0 1,1-1,0 2,0-1,0 1,1 1,0 0,0 0,0 1,1 0,0 1,1-1,0 1,0 1,0 1,2-5,-1 0,1 1,0-1,0 1,1 0,0 1,0-1,1 1,0-1,0 1,1 0,0 0,0 0,1 1,0-1,1 0,-1 0,2 1,-1-1,1 0,0 1,1-1,0 0,0 0,1 0,0-1,0 1,1-1,0 1,1-1,0 0,0 0,1-1,0 0,0 0,1 0,0-1,0 1,0-2,0 1,1-1,0 0,0-1,0 0,0 0,0-1,1 0,-1 0,1-1,-1 0,1 0,1-1,45-1,-30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22 120,'-1'-1,"-1"0,1 0,-1 0,1 0,0 0,-1 0,1-1,0 1,0 0,0-1,0 1,0-1,0 1,0-1,0 0,1 1,-1-1,1 0,-1 1,1-1,0 0,0 0,-1 1,1-1,0 0,1 0,-1 0,0 1,0-1,1 0,-1 1,1-1,0 0,-1 1,1-1,0 0,0 1,0-1,0 1,0 0,0-1,1 1,-1 0,0 0,1 0,-1 0,0 0,1 0,1-1,7-4,0 0,0 0,1 1,0 1,0 0,0 0,1 1,-1 0,1 1,-1 1,1-1,0 2,0 0,0 0,-1 1,1 1,0 0,5 2,-14-4,0 1,1 0,-1 1,0-1,0 0,0 1,0 0,-1-1,1 1,0 1,-1-1,1 0,-1 0,0 1,0-1,0 1,0 0,0 0,0 0,-1 0,0 0,1 0,-1 0,0 0,0 0,-1 1,1-1,-1 0,0 1,0-1,0 0,0 1,0-1,-1 0,1 1,-1-1,0 0,0 0,0 0,-1 1,-28 54,27-55,-1 1,2-1,-1 1,0-1,1 1,-1 0,1 0,0 0,1 0,-1 0,1 0,0 1,0-1,0 0,0 1,1-1,-1 1,1-1,0 1,1-1,-1 0,1 1,0-1,0 0,0 1,1-1,-1 0,1 0,0 0,1 0,0 2,6 2,-1 0,1-1,1 0,0 0,0-1,0 0,0-1,1 0,0 0,3-1,-4-1,-1 1,0-1,1 1,-2 1,1 0,0 0,-1 1,0 0,0 0,-1 1,0 0,0 0,-1 1,2 1,-6-5,0 0,0 0,-1 0,1 0,-1 0,1 1,-1-1,-1 0,1 1,-1-1,1 1,-1-1,-1 1,1-1,-1 1,1-1,-1 0,0 1,-1-1,1 0,-1 0,0 0,0 0,0 0,0 0,-1 0,0-1,0 1,0-1,0 0,0 0,0 0,-2 0,-6 7,-1-1,-1-1,0 0,0 0,0-1,-1-1,0 0,0-1,-4 0,-12 2,1-2,-1-1,0-1,0-2,0-1,-1-1,-7-2,38 3,-1 0,0 0,0 0,-1 0,1 0,0 1,0-2,0 1,-1 0,1 0,0 0,0-1,0 1,-1 0,1-1,0 1,0-1,0 1,0-1,0 0,0 1,0-1,0 0,0 0,1 0,-1 0,0 0,0 0,1 0,-1 0,1 0,-1 0,1 0,-1 0,1 0,-1-1,1 1,6-11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6 452,'-1'39,"0"-29,-1 0,1 0,1 0,-1 1,2-1,0 0,0 0,1 0,0 0,0 0,1 0,1 0,-1-1,2 0,-1 1,1-1,1-1,-1 1,6 4,-7-11,0 1,0-1,0 0,0-1,1 1,-1-1,0 1,1-1,-1-1,1 1,0-1,-1 1,1-1,0-1,-1 1,1-1,-1 0,1 0,-1 0,1 0,-1-1,0 0,0 0,1 0,-1 0,-1 0,3-2,3-2,0 0,0-1,-1 0,0 0,0-1,-1 0,1 0,-2-1,1 0,-2 0,3-4,12-65,-18 54</inkml:trace>
  <inkml:trace contextRef="#ctx0" brushRef="#br0" timeOffset="401.682">458 735,'39'-121,"-24"88,-15 33,1 0,-1-1,0 1,1-1,-1 1,1 0,-1 0,0-1,1 1,-1 0,1-1,-1 1,1 0,-1 0,1 0,-1 0,1-1,-1 1,1 0,-1 0,1 0,-1 0,1 0,-1 0,1 0,-1 0,1 1,-1-1,1 0,-1 0,1 0,-1 0,1 1,-1-1,1 0,-1 1,0-1,1 0,-1 1,0-1,1 0,-1 1,0-1,1 1,-1-1,0 0,1 1,-1-1,0 1,0-1,0 1,0-1,1 1,-1-1,0 1,0-1,0 1,0-1,0 1,0-1,0 1,0-1,-1 1,2 3,0 1,0-1,0 0,1 1,-1-1,1 0,0 0,0 0,1-1,-1 1,1 0,0-1,0 0,0 1,0-1,0 0,1-1,-1 1,1 0,0-1,0 0,0 0,0 0,0-1,0 1,1-1,-1 0,0 0,4 0,-4-1,0-1,1 1,-1-1,0 0,0 0,0 0,0-1,0 1,0-1,0 0,-1 0,1 0,-1-1,1 1,-1-1,0 0,0 0,0 0,0 0,0-1,-1 1,0-1,0 1,1-2,40-97,-43 100,7-20,-3 3</inkml:trace>
  <inkml:trace contextRef="#ctx0" brushRef="#br0" timeOffset="739.859">881 1,'23'230,"12"-3,-36 13,1-228</inkml:trace>
  <inkml:trace contextRef="#ctx0" brushRef="#br0" timeOffset="1037.886">1164 255,'-34'38,"-15"18,0 4,8-4,17-11,16-13,15-12,11-5,7-4,4-5,2-3,1 2,-1 1,0 0,-6-2</inkml:trace>
  <inkml:trace contextRef="#ctx0" brushRef="#br0" timeOffset="1534.101">1248 735,'118'-355,"-108"343,-16 44,3-19,-1 4,-8 103,12-115,1-1,-1 0,1 1,0-1,0 0,0 0,1 0,0 0,0 0,0 0,0 0,0 0,1-1,-1 1,1-1,0 0,0 0,1 0,-1 0,1 0,-1-1,1 0,0 1,0-1,0-1,0 1,0 0,1-1,-1 0,1 0,-1 0,1 0,-1-1,1 0,-1 0,1 0,0 0,-1-1,1 1,-1-1,0-1,1 1,-1 0,0-1,1 0,-1 0,0 0,-1-1,1 1,0-1,-1 0,1 0,-1 0,0-1,0 1,0-1,0 0,1-3,6-8,-1-1,-1 0,0-1,-1 0,-1 0,0 0,0-9,0 1</inkml:trace>
  <inkml:trace contextRef="#ctx0" brushRef="#br0" timeOffset="1887.941">1812 424,'-6'13,"-1"1,2-1,0 1,0 0,1 0,1 1,0-1,2 0,-1 1,2 0,-1-1,2 1,0 0,2 5,-2-16,0-1,1 1,0 0,-1-1,1 1,0-1,1 1,-1-1,0 0,1 0,0 0,0 0,0 0,0-1,0 0,0 1,1-1,-1 0,1-1,0 1,-1 0,1-1,0 0,0 0,0 0,0-1,0 1,0-1,0 0,0 0,0 0,0-1,0 1,0-1,0 0,0 0,-1 0,1-1,0 1,0-1,-1 0,0 0,1 0,-1-1,0 1,0-1,0 0,2-2,3-3,0-1,-1 0,0 0,0-1,-1 1,-1-1,1-1,-2 1,1-1,-2 0,1 0,-1 0,-1 0,0 0,-1-1,0 1,-1-1,0 1,0-1,-1 1,-1 0,0-1,-1 1,0 0,-4-8,5 15,0 0,-1 0,0 1,0-1,0 1,0 0,0 0,0 0,-1 1,0-1,1 1,-1-1,0 1,0 0,-1 1,1-1,0 1,0 0,-1 0,1 0,-1 1,1-1,0 1,-2 0,-19 3</inkml:trace>
  <inkml:trace contextRef="#ctx0" brushRef="#br0" timeOffset="2419.763">2123 368,'-8'16,"0"0,2 1,0 0,1 0,1 0,0 0,1 5,2-18,0 0,1 1,-1-1,1 0,0 0,1 0,-1 0,1 0,0 0,-1 0,2 0,-1 0,0-1,1 1,0 0,0-1,0 1,0-1,1 0,-1 1,1-1,0 0,-1-1,2 1,-1 0,0-1,0 0,1 1,-1-2,1 1,0 0,0-1,3 2,-3-2,0-1,1 1,-1-1,0 0,0 0,1-1,-1 1,0-1,0 0,0 0,1 0,-1 0,0-1,0 0,-1 0,1 0,0 0,-1 0,1-1,-1 0,0 0,0 0,1 0,65-84,-55 67,-13 18,-1 1,0 0,1-1,-1 1,0 0,1-1,0 1,-1 0,1 0,0 0,0-1,-1 1,1 0,0 0,0 0,0 0,1 0,-1 1,0-1,0 0,0 0,0 1,1-1,-1 1,0-1,1 1,-1 0,0-1,1 1,-1 0,1 0,-1 0,0 0,1 0,-1 0,1 0,-1 0,0 1,1-1,-1 1,0-1,1 1,-1-1,0 1,1 0,-11 73,9-71,0-1,1 1,-1-1,0 1,1-1,0 1,0-1,-1 0,2 1,-1-1,0 0,0 0,1 0,-1 0,1 0,-1 0,1 0,0 0,0-1,0 1,0-1,0 1,0-1,0 0,0 0,1 0,-1 0,1 0,-1 0,0-1,1 1,-1-1,1 1,-1-1,1 0,-1 0,1-1,-1 1,1 0,-1-1,1 1,-1-1,1 0,-1 0,0 0,0 0,1 0,-1 0,0-1,0 1,0-1,0 0,-1 1,1-1,0 0,-1 0,2-1,9-10,-1-1,0 0,-1 0,0-1,-1 0,-1-1,4-10,9-15,48-71,-58 87</inkml:trace>
  <inkml:trace contextRef="#ctx0" brushRef="#br0" timeOffset="2923.541">2575 650,'16'-9,"-1"0,0 0,0-1,-1-1,0-1,-1 0,0-1,-1 0,-1 0,0-2,7-10,40-108,-30 54,-14 38,-41 72,19-12,1-1,1 1,0 0,1 0,1 1,1 0,0 10,2-23,1 1,0-1,1 0,0 1,0-1,0 0,1 0,0 0,0 0,1 0,0 0,0 0,1-1,0 0,0 0,0 0,1 0,0 0,0-1,0 0,6 5,-7-8,0 1,0-1,0 0,0 0,0 0,1-1,-1 1,0-1,1 0,-1 0,1-1,-1 1,1-1,0 0,-1 0,1-1,-1 1,1-1,-1 0,1 0,-1 0,0-1,1 0,-1 0,0 0,0 0,0-1,0 1,1-2,4-4,1 1,-1-1,-1-1,1 0,-1 0,-1 0,0-1,0 0,-1-1,4-8,44-120,-44 125</inkml:trace>
  <inkml:trace contextRef="#ctx0" brushRef="#br0" timeOffset="3323.562">3421 142,'-17'7,"1"1,0 0,0 2,1 0,0 0,1 1,0 1,1 1,1 0,-1 0,0 3,12-14,-1 0,1 1,0-1,0 0,0 1,0-1,0 0,0 1,1-1,-1 1,1-1,0 1,0 0,0-1,0 1,0-1,0 1,1-1,-1 1,1-1,0 1,-1-1,1 0,0 1,1-1,-1 0,0 1,1-1,-1 0,1 0,-1 0,1-1,0 1,0 0,0-1,0 1,0-1,1 1,96 43,-86-41,-10-4,0 1,-1-1,1 0,0 1,0 0,0 0,0 0,-1 0,1 0,0 0,-1 1,1-1,-1 1,1 0,-1 0,0 0,0 0,0 0,0 0,0 1,0-1,-1 1,1-1,-1 1,0-1,1 1,-1 0,-1 0,1 0,0-1,-1 1,1 0,-1 0,0 0,0 0,0 0,0 0,0 0,-1 0,0 2,-6 4,0 0,-1-1,0 0,0-1,-1 0,0 0,0-1,0 0,-1 0,0-1,0-1,0 1,-1-2,1 1,-1-1,0-1,0 0,0-1,0 0,0-1,-1 0,1 0,0-1,0-1,-14 2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5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1,'-15'7,"0"2,0-1,1 2,0 0,1 0,0 1,0 1,1 0,1 1,0 0,1 1,0 0,1 1,1 0,0 0,1 1,1-1,0 2,1-1,1 1,1-1,0 1,1 0,1 0,0 0,2 11,-1-8,1 1,1-1,1 1,1-1,0 0,2 0,0-1,2 0,0 0,1 0,0-1,2-1,0 1,1-2,0 0,2 0,0-1,1 0,49 36,-47-44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0,'-5'5,"-1"6,-5 6,-5 5,0 4,-2 2,2 1,-1-4,3-2,3-5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29,'6'-4,"0"0,0 1,1 0,-1 0,1 1,0 0,-1 0,1 1,0-1,0 1,0 1,0 0,0 0,0 0,2-1,-3 1,-1-1,1 1,-1 0,1 1,-1-1,1 1,-1 0,1 0,-1 1,0 0,0 0,0 0,0 0,0 1,0 0,-1 0,1 0,-1 1,0-1,0 1,0 0,0 0,-1 0,1 1,-1-1,0 1,-1 0,1 0,-1 0,0 0,0 0,-1 1,1-1,-1 0,0 1,-1 1,15 131,-11-115,0 0,2 0,0 0,2-1,0 0,2 0,0-1,1 0,1-1,13 16,-6-14</inkml:trace>
  <inkml:trace contextRef="#ctx0" brushRef="#br0" timeOffset="422.199">283 396,'-5'4,"-6"8,-7 5,-4 1,1 1,0-2,3 0,-1-2,4 1,0-2,1 1,-1-2,2 2,-1-2,1 2,7-2,6-3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0 170,'221'-19,"208"9,-404 6,-31-10,-77-21,67 30,1 0,0-2,0 1,0-2,1 0,0-1,1 0,-5-5,3-3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1,'-4'19,"-8"16,0 7,-4 1,1-2,4-8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35,'0'1,"0"-1,0 0,0 1,0-1,0 0,0 1,0-1,0 0,0 1,0-1,0 0,-1 1,1-1,0 0,0 1,0-1,-1 0,1 0,0 1,0-1,0 0,-1 0,1 1,0-1,-1 0,1 0,0 0,-1 0,1 1,0-1,-1 0,1 0,0 0,-1 0,1 0,0 0,-1 0,1 0,0 0,-1 0,1 0,0 0,-1 0,1 0,0 0,-1-1,1 1,0 0,-1 0,1 0,0 0,0-1,-1 1,1 0,0 0,0 0,-1-1,1 1,0 0,0-1,0 1,-1 0,1 0,0-1,4 32,-4-29,77 215,-70-196,1-1,1 1,0-2,1 1,2-2,0 1,0-1,2-1,2 2,-15-19,-1 1,0-1,0 1,1-1,-1 0,1 1,-1-1,0 0,1 1,-1-1,1 0,-1 1,1-1,-1 0,1 0,-1 0,1 1,-1-1,1 0,-1 0,1 0,-1 0,1 0,-1 0,1 0,-1 0,1 0,-1 0,1 0,-1 0,1 0,-1-1,1 1,-1 0,1 0,-1-1,1 1,-1 0,1 0,-1-1,0 1,1-1,-1 1,0 0,1-1,-1 1,0-1,1 1,-1-1,0 1,0-1,0 1,1-1,-1 1,0-1,0 1,0-1,10-40,-7 26,21-59,3 1,4 1,2 2,25-37,-57 106,-2 0,1 1,0-1,0 0,0 0,0 0,0 1,0-1,0 0,1 0,-1 0,0 1,0-1,1 0,-1 0,0 1,1-1,-1 0,1 0,-1 1,1-1,-1 1,1-1,-1 0,1 1,0-1,-1 1,1-1,0 1,-1 0,1-1,0 1,0 0,-1-1,1 1,0 0,0 0,-1 0,1 0,0 0,0 0,0 0,0 0,-1 0,1 0,0 0,0 0,0 0,-1 1,1-1,0 0,0 1,-1-1,1 1,0-1,-1 0,1 1,0 0,-1-1,1 1,-1-1,1 1,-1 0,1-1,-1 1,4 14</inkml:trace>
  <inkml:trace contextRef="#ctx0" brushRef="#br0" timeOffset="352.212">551 317,'-5'14,"-1"10,0 6,1 2,-3-4,-1-2,2-1,6-5,4-5</inkml:trace>
  <inkml:trace contextRef="#ctx0" brushRef="#br0" timeOffset="748.573">551 289,'128'18,"-124"-16,1-1,-1 1,-1-1,1 1,0 0,0 1,-1-1,1 1,-1-1,0 1,0 0,0 0,0 1,0-1,-1 0,0 1,1 0,-1-1,0 1,-1 0,1 0,-1 0,0 0,0 1,0-1,0 0,-1 0,0 4,0 0,-1-1,0 1,0-1,0 1,-1-1,-1 0,1 0,-1 0,0 0,-1 0,1-1,-2 1,1-1,0 0,-1 0,0-1,-1 0,1 1,-1-2,0 1,0-1,-1 0,1 0,-1 0,0-1,0 0,0-1,0 1,0-1,-3 0,-14 2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11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28 479,'0'15,"0"9,0 6,0 2,0 0,0 1,-5-7,-1-2,0-6</inkml:trace>
  <inkml:trace contextRef="#ctx0" brushRef="#br0" timeOffset="539.018">0 479,'26'-9,"1"0,0 2,0 1,0 1,1 1,-1 1,8 1,-34 2,1 0,-1 0,1 0,-1 0,1 0,-1 0,0 0,1 0,-1 0,1 1,-1-1,0 0,1 1,-1-1,0 1,0 0,1-1,-1 1,0 0,0 0,0 0,0 0,0 0,0 0,0 0,0 0,0 0,-1 0,1 1,0-1,-1 0,1 1,-1-1,1 0,-1 1,1-1,-1 0,0 1,0-1,0 1,0-1,0 0,0 1,0-1,-1 1,1-1,0 0,-1 1,1-1,-1 0,1 1,-1-1,0 0,0 0,1 0,-1 1,0-1,0 0,-1 0,-94 86,96-85,0 0,0 0,0 0,0 0,1 0,-1 0,0 0,1 0,-1 0,1 0,0 0,0 0,0 0,0 0,0-1,0 1,0 0,0-1,1 1,-1-1,1 1,-1-1,1 0,0 1,-1-1,1 0,0 0,0 0,0 0,-1-1,1 1,0-1,0 1,0-1,0 1,1-1,-1 0,0 0,0 0,0 0,0 0,0-1,0 1,0-1,0 1,1-1,17 4,46 29,-65-31,0 0,0 0,0 0,0 0,0 0,0 0,0 0,0 1,0-1,0 0,-1 1,1-1,-1 1,1-1,-1 0,1 1,-1-1,0 1,0-1,1 1,-1-1,0 1,0-1,-1 1,1-1,0 1,-1-1,1 1,0-1,-1 1,0-1,1 0,-1 1,0-1,0 0,1 1,-1-1,0 0,0 0,0 0,-1 0,1 0,0 0,0 0,-1 0,-10 8,1-1,-2-1,1 0,-1 0,0-1,0-1,0 0,-1-1,0 0,0-1,0-1,0 0,-8-1,-1 0</inkml:trace>
  <inkml:trace contextRef="#ctx0" brushRef="#br0" timeOffset="1064.826">424 1,'7'1,"0"1,0 0,0 1,-1-1,1 1,-1 1,0-1,0 1,0 0,0 1,0 0,4 4,5 11,-1-1,-1 2,0 0,-2 1,0 0,-1 0,-2 1,0 1,-1-1,-2 1,1 10,-1-14,-1 0,-1 0,-1 0,-1 1,-1-1,0 1,-2-1,0 0,-1 0,-1 0,-1 0,-1 0,-2 2,1-3,0-1,-1 0,-1-1,-1 0,0 0,-1-1,-1 0,-1-1,0 0,-1-1,0-1,-1 0,-6 3,-111 65,114-71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0 529,'37'-29,"-1"-2,-2-2,-1-1,-1-1,-3-2,3-5,11-69,-42 110,-1 1,0-1,1 1,-1-1,0 1,1-1,-1 0,0 1,0-1,1 1,-1-1,0 0,0 1,0-1,0 0,0 1,0-1,0 0,0 1,0-1,0 0,0 1,-1-1,1 0,0 1,0-1,-1 1,1-1,0 0,-1 1,1-1,0 1,-1-1,1 1,-1-1,1 1,-1-1,1 1,-1 0,1-1,-1 1,0 0,1-1,-1 1,0 0,1 0,-1 0,1 0,-1-1,0 1,1 0,-1 0,0 0,1 0,-1 0,0 0,1 1,-1-1,0 0,1 0,-1 0,0 1,1-1,-1 0,1 1,-1-1,1 0,-1 1,1-1,-1 1,-36 32,28-21,0 0,1 1,1-1,-1 1,2 1,0-1,1 1,-4 13,8-22,0 0,0 1,0-1,0 1,1-1,0 1,0-1,0 1,1-1,0 1,0-1,0 0,1 1,0-1,0 0,0 0,0 0,1 0,0 0,0-1,0 1,1-1,0 0,-1 0,2 1,3-1,0-1,1 0,-1 0,0 0,1-1,0 0,-1-1,1 0,0 0,0-1,0 0,-1-1,1 0,0 0,-1-1,1 0,0 0,-1-1,0 0,0-1,0 1,0-2,0 1,-1-1,0 0,0-1,0 0,-1 0,16-8,-2-2,0 0,-1-1,0-1,-1-1,-2 0,0-1,-1-1,0 0,9-23,-15-13,-10 56,1 0,0 0,-1 0,1 0,0 0,-1 0,1 0,-1 0,0 0,1 0,-1 0,0 1,1-1,-1 0,0 0,0 1,0-1,0 1,1-1,-1 1,0-1,0 1,0-1,0 1,0 0,0-1,0 1,-1 0,1 0,0 0,0 0,0 0,0 0,0 0,0 0,0 1,0-1,0 0,0 1,0-1,0 0,0 1,0-1,0 1,0 0,1-1,-1 1,0 0,0-1,0 1,1 0,-1 0,-7 6,0 0,1 0,0 1,1 0,-1 0,2 1,-1 0,1 0,0 0,1 0,0 1,1 0,0 0,0 0,1 0,0 0,1 0,0 1,1-1,0 0,0 1,1-1,3 10,-3-16,0 0,0-1,1 1,0 0,-1-1,1 1,1-1,-1 0,0 0,1 0,-1 0,1 0,0-1,0 1,0-1,1 1,-1-1,0 0,1-1,0 1,-1-1,1 1,0-1,-1 0,1 0,0-1,0 1,0-1,0 0,0 0,0 0,3-1,3 1,1-1,-1-1,0 0,0 0,0-1,0 0,0-1,-1 0,1-1,-1 0,0 0,2-3,9-8,-1-2,0 0,-1-1,-2-1,0 0,-1-1,0-1,-2-1,-1 0,-1 0,-1-1,-1 0,1-7,-4-19,-6 49,0 0,0 0,0 0,0 0,0 0,0 0,0 0,-1 0,1 0,0 0,-1 0,1 0,0 1,-1-1,0 0,1 0,-1 0,1 0,-1 1,0-1,1 0,-1 1,0-1,0 0,0 1,0-1,1 1,-1-1,0 1,0 0,0-1,0 1,0 0,0 0,0 0,0-1,0 1,0 0,0 0,0 1,0-1,0 0,0 0,0 0,0 1,0-1,-1 1,-3 2,0 1,1 0,-1 0,1 1,0 0,0-1,0 1,0 1,1-1,0 0,0 1,0 0,1 0,0-1,0 1,1 1,-1-1,1 0,-3 12,0-1,1 1,1 1,1-1,1 0,0 0,1 0,1 0,1 0,1 0,0 0,1 0,1-1,0 0,2 0,0-1,0 0,2 0,2 2</inkml:trace>
  <inkml:trace contextRef="#ctx0" brushRef="#br0" timeOffset="303.774">1157 332,'-10'24,"-2"12,0 1</inkml:trace>
  <inkml:trace contextRef="#ctx0" brushRef="#br0" timeOffset="751.602">1072 275,'43'-1,"-27"0,0 0,-1 1,1 0,0 1,0 1,-1 1,1 0,-1 1,0 0,9 5,-22-8,0 0,0 0,0 0,0 0,0 0,-1 0,1 1,0-1,0 1,-1-1,1 1,-1 0,0 0,1 0,-1-1,0 1,0 0,0 0,0 1,-1-1,1 0,-1 0,1 0,-1 0,1 1,-1-1,0 0,0 0,0 1,-1-1,1 0,0 0,-1 0,0 1,1-1,-1 0,0 0,0 0,0 0,0 0,-1 0,-64 72,57-66,4-3,-1-1,0 0,0 1,0-2,-1 1,1-1,-1 0,0 0,0-1,0 0,0 0,-4 0,-11 1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1 254,'9'4,"0"0,1-1,0 0,-1-1,1 0,0 0,0-1,0-1,0 1,0-2,0 1,0-1,0-1,0 0,0 0,-1-1,9-4,-11 5,-1-1,-1 0,1 0,0-1,-1 1,1-1,-1 0,0-1,-1 1,1-1,-1 0,0 0,0 0,0-1,-1 1,0-1,0 0,0 0,-1 0,0 0,0-1,0 1,-1-1,0 1,0-1,-1 1,0-5,1 6,-1 1,0 0,0-1,0 1,-1 0,0 0,1 0,-1-1,-1 1,1 0,0 0,-1 0,0 1,0-1,0 0,-1 1,1-1,-1 1,0 0,0 0,0 0,0 0,0 0,-1 1,1-1,-1 1,0 0,1 0,-1 0,0 1,0-1,0 1,0 0,-1 0,1 1,0-1,0 1,-1 0,1 0,0 0,-2 1,-4 3,1 2,0-1,0 1,0 0,1 1,0 0,0 1,1-1,0 1,0 1,1-1,0 1,0 0,1 1,0-1,1 1,0 0,1 0,0 0,0 1,1-1,1 1,-1 0,1 5,1-4,1 1,0-1,1 1,0-1,0 0,1 0,1 0,0 0,1-1,0 1,1-1,0 0,1-1,0 1,6 5,-9-10,1 0,0 0,0-1,1 0,0 0,0 0,0 0,0-1,1 0,-1 0,1-1,0 0,0 0,1-1,-1 0,0 0,1 0,-1-1,1 0,0-1,-1 0,1 0,-1 0,1-1,6-1,-1-4,0 0,-1-1,1 0,-1-1,0 0,-1-1,0-1,7-7,-3 2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1,'9'24,"4"12,-1 6,-2-5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0,'-4'3,"0"-1,0 1,1 0,-1 0,1 0,0 1,0-1,0 1,1 0,-1 0,1 0,0 0,0 0,0 0,1 0,-1 1,1-1,0 1,0-1,1 1,-1-1,1 1,0 0,0-1,1 1,-1-1,1 1,0-1,0 1,1-1,-1 0,1 1,0-1,0 0,1 0,-1 0,1 1,48 28,-46-31,-1-1,1 1,0 0,-1 0,1 0,-1 1,0 0,1 0,-2 0,1 0,0 1,0-1,-1 1,0 0,0 0,0 0,0 0,-1 1,0-1,1 1,-2-1,1 1,0 0,-1 0,0 0,0 0,-1 0,1 0,-1 0,0 0,0 0,-1 0,0 0,0 3,-3-1,0 0,-1-1,0 1,0-1,0 0,-1 0,1-1,-2 0,1 0,0 0,-1-1,0 0,0 0,0-1,0 0,-1 0,0 0,1-1,-1 0,0-1,0 0,0 0,0-1,0 0,0 0,0-1,-2 0,-14-5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105 161,'-12'19,"0"-2,1 0,0 1,1 0,1 1,1 0,0 0,1 1,2 0,0 0,-1 11,6-29,0 0,0 0,0 0,0 1,0-1,1 0,-1 0,1 0,-1 0,1 0,0 0,0 0,0 0,0-1,0 1,0 0,0 0,1-1,-1 1,0-1,1 1,0-1,-1 0,1 1,0-1,0 0,-1 0,1 0,0-1,0 1,0 0,0-1,0 1,0-1,1 1,-1-1,0 0,78-17,-70 12,1-1,-1 0,-1-1,1 1,-1-2,-1 0,1 0,-1 0,0-1,-1 0,0-1,-1 1,0-1,0-1,-1 1,-1-1,1 0,-2 0,0 0,0 0,-1-1,1-9,-3 17,2-7,-1 0,0 0,0 0,-2 0,1 0,-1 0,-1 0,0 0,-1 0,0 0,0 1,-1-1,0 1,-1 0,-1 0,-3-6,6 14,0 1,-1-1,1 0,0 1,0 0,-1 0,1 0,-1 0,1 0,-1 1,1-1,-1 1,1 0,-1 0,1 0,-1 1,1-1,-1 1,1 0,-1 0,1 0,0 0,-1 1,1-1,0 1,0 0,0 0,0 0,0 0,-16 13</inkml:trace>
  <inkml:trace contextRef="#ctx0" brushRef="#br0" timeOffset="433.522">359 331,'170'-216,"-140"180,-29 55,-6-1,-16 88,21-102,0 0,0 0,0 1,0-1,0 0,1 0,0 0,0 0,0 0,0 0,1-1,0 1,0 0,0-1,0 1,0-1,0 0,1 1,0-1,0 0,0-1,0 1,0 0,2 0,0-2,1 0,-1-1,1 1,0-1,-1 0,1-1,-1 0,1 0,-1 0,1 0,-1-1,0 0,0 0,0 0,0-1,0 1,0-1,-1 0,1-1,-1 1,0-1,0 0,0 0,0 0,-1-1,0 1,0-1,2-4,11-8,0 1,-2-2,0 1,-1-2,-1 1,0-2,-2 0,0 0,-1-1,1-7,-7 11,-3 4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344 564,'-20'0,"1"2,-1 0,1 1,0 0,0 2,0 0,1 1,0 1,0 1,-7 4,16-7,0 1,0-1,1 1,0 1,0 0,0 0,1 0,0 1,0 0,1 0,0 1,1 0,0 0,0 0,1 0,0 1,0 0,1 0,1 0,-1 3,2-10,1 0,-1 0,1 0,0 0,-1 0,1 0,1 0,-1 0,0 0,1 0,-1 1,1-1,0-1,0 1,0 0,1 0,-1 0,1 0,-1-1,1 1,0-1,0 1,0-1,0 0,0 0,1 0,-1 0,1 0,-1-1,1 1,0-1,0 1,0-1,-1 0,1 0,0 0,0-1,1 1,-1-1,0 1,0-1,0 0,0 0,0-1,3 1,11-4,0 0,0-1,0 0,0-2,-1 0,0-1,-1 0,1-1,-2-1,1-1,-1 0,-1 0,7-9,16-10,84-75,-143 163,-72 192,61-80,22-104,9-53,-1 1,2 0,-1 0,2 0,0 0,1 0,0 0,1 0,1 0,0 0,3 8,-5-21,1 1,-1-1,1 0,0 0,-1 0,1 0,0 0,0 0,0 0,-1 0,1 0,0 0,0 0,1 0,-1-1,0 1,0 0,0-1,0 1,1-1,-1 1,0-1,0 0,1 1,-1-1,0 0,1 0,-1 0,0 0,1 0,-1 0,0-1,0 1,1 0,-1-1,0 1,0 0,1-1,0 0,51-30,-44 25,19-11,-20 13,0 0,0-1,-1 0,0 0,0 0,0-1,0 0,-1 0,0-1,0 0,-1 0,0 0,0-1,2-5,-6 10,-1 1,0-1,0 1,1-1,-2 0,1 0,0 1,0-1,-1 1,1-1,-1 0,0 1,0-1,0 1,0-1,0 1,-1 0,1-1,-1 1,0 0,1 0,-1 0,0 0,0 1,0-1,0 0,-1 1,1-1,0 1,-1 0,1 0,-2-1,-84-29,47 21,27 5,-1 1,0 1,-1 0,1 1,0 1,-1 0,1 1,-1 1,-6 1,-1 2,27-10,242-94,-138 50,-89 39</inkml:trace>
  <inkml:trace contextRef="#ctx0" brushRef="#br0" timeOffset="382.02">682 705,'1'6,"0"-1,0 1,1 0,0-1,0 1,1-1,0 1,0-1,0 0,0 0,1-1,-1 1,1-1,0 1,1-1,-1-1,1 1,0-1,0 1,0-1,0-1,0 1,1-1,-1 0,1 0,0 0,0-1,-1 0,1 0,0 0,0-1,0 0,0 0,0-1,0 0,-1 0,1 0,0 0,0-1,-1 0,1 0,2-2,6-6,0-1,0-1,-1 0,0 0,-1-2,-1 1,0-2,-1 1,0-1,-1-1,3-9,11-15,-21 37,0 2,-1-1,0 1,0-1,0 1,0-1,0 1,0-1,0 1,0-1,-1 0,1 0,-1 1,1-1,-1 0,0 0,0 0,0 1,0-1,0 0,0 0,0 0,0 0,-1 1,0-3,-7 2</inkml:trace>
  <inkml:trace contextRef="#ctx0" brushRef="#br0" timeOffset="1214.879">1472 648,'-11'-3,"0"1,0 0,0 1,0 0,0 0,0 1,0 1,-1 0,1 0,0 1,0 0,1 1,-1 1,0-1,1 2,0-1,0 2,-6 3,11-6,1-1,-1 1,1 0,0 1,0-1,0 1,0 0,1 0,0 0,-1 0,1 0,1 1,-1-1,1 1,0 0,0 0,0 0,0 0,1 0,0 0,0 1,1-1,-1 0,1 1,0-1,0 0,1 0,0 1,0-1,0 0,0 0,1 0,0 0,0 0,0 0,1-1,0 1,0-1,0 1,0-1,0 0,1 0,0 0,0-1,0 0,0 1,1-1,0 0,7-2,-1 1,1-2,0 1,0-2,0 1,0-2,-1 0,1 0,0-1,-1 0,0-1,0 0,0-1,0 0,-1-1,0 0,0-1,0 0,-1 0,0-1,6-7,132-157,-147 173,-1 0,1 1,0-1,-1 0,1 0,0 0,0 0,0 0,-1 1,1-1,0 0,1 0,-1 0,0 0,0 1,0-1,1 0,-1 0,1 0,-1 0,1 0,-1 0,1 0,0 0,-1 0,1 0,0 0,0 0,-1-1,1 1,0 0,0 0,0-1,0 1,0-1,0 1,0-1,0 1,1-1,-1 0,0 1,0-1,0 0,0 0,1 0,-1 0,0 0,0 0,0 0,0 0,1-1,-1 1,0 0,0-1,0 1,0 0,0-1,0 0,0 1,0-1,0 0,0 1,0-1,0 0,-1 0,1 0,0 0,0 0,-3 5,1 1,-1 0,1 0,0 0,0 0,1 0,0 0,-1 0,2 0,-1 0,1 0,-1 0,1 0,1 0,-1-1,1 1,-1 0,1-1,1 1,-1-1,1 1,0-1,0 0,0 0,0-1,1 1,-1 0,1-1,0 0,0 0,0 0,1-1,2 2,4-2,1-1,-1 0,1-1,0 0,-1-1,1 0,-1-1,1 0,-1-1,0 0,0 0,0-2,0 1,-1-1,1-1,-1 0,-1 0,1-1,-1-1,0 1,-1-1,3-3,0 2,105-119,-95 102,-4 3,0 0,-2 0,0-2,-2 0,-1 0,-1-1,-1-1,-1 0,-1 0,-2-1,0 1,-2-2,-1-11,-2 30,1 1,-1-1,0 1,0-1,-1 1,0-1,-1 1,0-1,-1 1,1 0,-2-1,1 1,-1 0,-1 0,0 1,0-1,-1 1,-5-8,9 15,0 0,0 0,-1 1,1-1,0 0,-1 1,1-1,0 1,-1-1,1 1,-1 0,1-1,0 1,-1 0,1 0,-1 0,1 0,-1 0,1 1,-1-1,1 0,0 1,-1-1,1 1,0-1,-1 1,1 0,0-1,0 1,-1 0,1 0,0 0,0 0,0 0,0 0,0 0,0 0,0 1,1-1,-1 0,-29 55,21-26,1 0,2 0,1 1,2 0,1 0,1 0,1 0,4 21,2-4,2-1,1 0,3 0,2-1,2 0,2-1,5 4,4-4,-22-44,-1-6</inkml:trace>
  <inkml:trace contextRef="#ctx0" brushRef="#br0" timeOffset="1461.008">1868 451,'43'5,"29"1,6 0,-4-1,-6-2,-9-1,-16-5,-9-3,-6 0,-3 1,-1 1,-4 2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49 126,'-6'18,"0"-4,1 0,0 0,1 1,1-1,0 1,1 0,0 0,1 0,1 0,1 0,1 9,-2-21,1 0,0 0,0 0,0 0,1 0,-1 0,1-1,-1 1,1 0,0-1,0 0,0 1,0-1,0 0,1 0,-1 0,1 0,-1 0,1-1,0 1,0-1,0 0,-1 0,1 0,0 0,0 0,0-1,1 1,-1-1,0 0,0 0,0 0,3 0,2-1,0-1,1 1,-1-2,0 1,0-1,-1 0,1 0,-1-1,1 0,-1-1,0 1,1-3,4-3,0-1,-1-1,0 0,-1-1,-1 0,0-1,0 0,-1 0,-1 0,-1-1,0 0,-1-1,0 1,2-16,-7 27,1 0,-1 0,0 0,1 0,-2 0,1 0,0 0,-1 0,0 0,0 1,0-1,0 0,-1 0,0 1,1-1,-1 1,0-1,-1 1,1 0,-1 0,1 0,-1 0,0 0,0 1,0-1,0 1,-1 0,1 0,-1 0,1 0,-1 1,0-1,0 1,1 0,-3 0,-4-2,1 1,-1 1,0 0,0 0,0 1,0 0,0 1,0 0,0 1,0-1,1 2,-1 0,-7 3,9-3,0 1,0 1,0-1,0 1,1 1,0-1,0 1,0 1,1-1,0 1,0 0,0 0,-7 15</inkml:trace>
  <inkml:trace contextRef="#ctx0" brushRef="#br0" timeOffset="430.243">500 296,'11'64,"-18"-96,9 12,1 1,1 0,1 1,0-1,1 1,1 0,1 0,0 1,1 0,1 0,1 1,0 1,1 0,1 0,0 1,1 1,5-4,-18 15,1 0,0 0,0 1,0-1,0 0,1 1,-1-1,0 1,1 0,-1 0,1 0,-1 0,1 0,-1 1,1-1,0 1,-1-1,1 1,0 0,-1 0,1 0,0 0,-1 1,3 0,10 7</inkml:trace>
  <inkml:trace contextRef="#ctx0" brushRef="#br0" timeOffset="935.363">867 211,'16'0,"139"-11,-147 10,-1-1,1 1,0-2,-1 1,0-1,0 0,0-1,0 1,0-2,-1 1,1-1,-1 1,0-2,-1 1,1-1,-1 0,0 0,0-1,-3 4,-1 0,1 0,-1-1,0 1,0 0,-1 0,1 0,-1-1,1 1,-1 0,0-1,0 1,0 0,-1-1,1 1,-1 0,0 0,0-1,0 1,0 0,-1 0,1 0,-1 0,0 1,1-1,-1 0,-1 1,1-1,0 1,-1-1,1 1,-1 0,1 0,-1 1,0-1,0 0,0 1,0 0,0-1,0 1,-1 0,1 1,0-1,0 1,-1-1,1 1,0 0,-1 0,1 1,0-1,-1 1,1-1,0 1,-1 0,-10 3,0 0,1 1,0 0,0 1,0 1,1 0,0 1,0 0,0 0,1 1,1 1,0 0,0 1,1-1,0 2,1-1,0 1,1 1,0-1,1 1,0 0,1 1,-2 11,5-19,1 0,-1 0,1 0,1 0,-1 0,1 0,0 1,1-1,-1 0,1 0,0 0,1 1,-1-1,1-1,1 1,-1 0,1 0,0-1,0 0,1 1,-1-1,1 0,0-1,1 1,-1-1,1 0,0 0,0 0,0-1,0 1,1-1,-1-1,1 1,0-1,0 0,-1 0,2 0,-1-1,6 0,7 2,0-2,0 0,0-1,0-1,0 0,0-2,-1 0,1-1,-1-1,0-1,3-2,3-2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1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6347 216,'129'-22,"83"-14,-138 36,-74-1,1 1,-1-1,1 1,-1-1,1 1,-1-1,1 1,-1-1,1 0,-1 1,0-1,1 0,-1 1,0-1,0 0,1 1,-1-1,0 0,0 1,0-1,0 0,0 0,0 1,0-1,0 0,0 1,0-1,-1 0,1 0,0 1,0-1,-1 0,1 1,0-1,-1 1,1-1,-1 0,1 1,0-1,-1 1,0-1,1 1,-1-1,1 1,-1 0,0-1,1 1,-1 0,1-1,-1 1,0 0,0 0,1-1,-1 1,0 0,1 0,-1 0,0 0,0 0,1 0,-1 0,0 0,1 1,-1-1,-2-2,-136-112,125 103</inkml:trace>
  <inkml:trace contextRef="#ctx0" brushRef="#br0" timeOffset="-1498.787">6404 442,'13'26,"82"203,-62-88,-19-96,-14-44,0 0,1-1,-1 1,0 0,1 0,-1-1,1 1,-1 0,1-1,-1 1,1-1,0 1,-1-1,1 1,-1-1,1 1,0-1,0 1,-1-1,1 0,0 0,0 1,0-1,-1 0,1 0,0 0,0 0,0 0,-1 0,1 0,0 0,0 0,0 0,-1 0,1-1,0 1,0 0,0 0,-1-1,1 1,0-1,-1 1,1-1,0 1,-1-1,1 1,-1-1,1 1,-1-1,1 0,-1 1,1-2,7-8,-1-1,-1 0,0 0,0-1,-1 0,0 0,-1 0,-1-1,1-4,8-21,-12 37,14-47,3 1,2 0,1 1,3 2,1 0,11-11,-25 43</inkml:trace>
  <inkml:trace contextRef="#ctx0" brushRef="#br0" timeOffset="-1098.67">6996 696,'0'19,"0"17,0 5,0 2,0-2,0-3,-5-8,-1-4,0-3,6-4,3-10,5-12,3-5</inkml:trace>
  <inkml:trace contextRef="#ctx0" brushRef="#br0" timeOffset="-802.186">6996 696,'24'5,"13"6,4 6,-4 5,-9 4,-8 2,-9 1,-10 0,-11 1,-7-1,-7-4,-3-8,-3-6,0-4,0-5,0-1,0-2,6 0</inkml:trace>
  <inkml:trace contextRef="#ctx0" brushRef="#br0" timeOffset="4754.536">8944 160,'4'38,"3"27,-1 8,-2-4,0-9,-2-10,-1-9,0-6,-1-4,-1-3,1-2,0 0,0 1,-1 0,1-10,0-7</inkml:trace>
  <inkml:trace contextRef="#ctx0" brushRef="#br0" timeOffset="5017.776">9197 132,'-9'38,"1"28,2 6,2-3,2-9,1-10,1-9,5-6,2-4,-1-4,0 0,-2-1,-2 1,-1-5</inkml:trace>
  <inkml:trace contextRef="#ctx0" brushRef="#br0" timeOffset="4053.185">7927 499,'-17'17,"14"-5,0 0,0 1,1-1,0 1,2 0,-1-1,1 1,1 0,0-1,1 1,1-1,0 1,0-1,1 0,4 9,-5-17,0 0,0-1,0 1,0 0,1-1,-1 1,1-1,0 0,0-1,0 1,1-1,-1 1,0-1,1 0,0-1,-1 1,1-1,0 0,0 0,0-1,-1 1,1-1,0 0,0 0,0-1,0 0,0 1,0-2,-1 1,1 0,0-1,-1 0,0 0,1 0,-1-1,0 0,0 1,0-1,0-1,-1 1,1 0,0-2,93-102,-76 81,-21 58,-3 95,4-122,0-1,0 1,0-1,0 1,1-1,-1 1,1-1,0 0,1 0,-1 0,1 0,-1 0,1 0,0-1,1 1,-1-1,1 0,-1 0,1 0,0-1,0 1,0-1,0 0,1 0,3 1,-4-2,0 0,1-1,-1 0,1 1,-1-1,0-1,1 1,-1-1,1 0,-1 1,0-2,0 1,1-1,-1 1,0-1,0 0,-1-1,1 1,0 0,-1-1,1 0,-1 0,0 0,1-2,61-88,-31-15,-32 96</inkml:trace>
  <inkml:trace contextRef="#ctx0" brushRef="#br0" timeOffset="4304.76">8717 667,'-4'20,"2"5,2-1</inkml:trace>
  <inkml:trace contextRef="#ctx0" brushRef="#br0" timeOffset="4451.718">8633 413,'0'0</inkml:trace>
  <inkml:trace contextRef="#ctx0" brushRef="#br0" timeOffset="-5104.251">4823 357,'25'-4,"0"-1,0-2,-1 0,0-1,0-2,-1 0,0-1,-1-2,0 0,6-7,39-60,-66 78,1 0,-1-1,0 1,0 0,0 0,0-1,-1 1,1-1,-1 1,1 0,-1-1,0 1,0-1,0 1,0-1,0 1,-1-1,1 1,-1-1,0 1,0 0,0-1,0 1,0 0,0 0,0 0,-1-1,1 2,-1-1,1 0,-1 0,0 0,0 1,0-1,0 1,0-1,0 1,0 0,-2-1,0 1,0-1,1 1,-1 0,0 1,1-1,-1 1,0-1,0 1,0 1,1-1,-1 0,0 1,0 0,1-1,-1 2,0-1,1 0,-1 1,1-1,0 1,-1 0,1 0,0 1,0-1,0 1,0 0,-65 81,47-38,3 1,1 0,2 2,3-1,1 2,1 14,-13 56,14-75,-1-1,-2 0,-3 0,-1-2,-2 0,-1-1,-3 0,-1-2,-13 15,32-49,-1 0,1-1,-1 1,0-1,0 0,0 0,-1-1,1 0,-1 0,0 0,0-1,0 1,0-1,0-1,-1 1,0-1,4-1,0 1,0-1,0 0,0 0,0-1,0 1,0-1,0 1,0-1,0 0,0 0,1 0,-1-1,0 1,1 0,-1-1,1 0,-1 0,1 0,0 0,0 0,0 0,0 0,0-1,0 1,0-1,1 1,0-1,-1 0,1 0,0 1,0-1,1 0,-1 0,0-1,1-8,1-1,-1 1,2-1,0 1,0-1,2 1,-1 0,1 0,1 1,0-1,1 1,0 0,1 0,0 1,0 0,1 0,0 1,1 0,3-2,17-18,2 1,1 2,1 1,1 2,2 1,0 2,1 1,6-1,28-16,-46 23</inkml:trace>
  <inkml:trace contextRef="#ctx0" brushRef="#br0" timeOffset="-4870.394">5331 470,'-36'42,"2"1,3 2,1 1,-9 21,35-62,0 1,1-1,0 1,0 0,0 0,1 0,0 0,0 1,1-1,-1 0,1 1,1-1,-1 1,1-1,0 1,1-1,-1 1,1-1,2 6,0-10,0 0,0-1,0 1,0-1,1 0,-1 0,0 0,1 0,-1 0,1-1,-1 0,1 1,-1-1,1-1,-1 1,0 0,1-1,-1 0,1 0,-1 0,0 0,1 0,-1-1,0 1,0-1,0 0,0 0,-1 0,1 0,2-3,7-4,1 0,-2-1,1-1,-1 0,-1 0,0-1,-1 0,0-1,-1 0,0-1,-1 0,-1 0,0 0,-1-1,0 1,-1-1,-1-1,0 1,-2 0,1-1,-2 1,0-1,-1 1,0-1,-1 1,-1 0,-3-11,-6 2,0 6</inkml:trace>
  <inkml:trace contextRef="#ctx0" brushRef="#br0" timeOffset="-4614.644">5557 893,'-5'-43,"3"-33,3-9,5 5,1 12,6 17,-1 12,3 14,4 5,3 7,3 5,-3 4</inkml:trace>
  <inkml:trace contextRef="#ctx0" brushRef="#br0" timeOffset="-7234.663">2424 527,'72'-9,"204"-37,-198 10,-76 35,0-1,-1 1,1-1,0 1,-1-1,1 0,-1 1,0-1,1 0,-1 0,0 0,0 0,0 0,0 0,-1 0,1 0,-1-1,1 1,-1 0,0 0,1 0,-1-1,0 1,-1 0,1 0,0-1,-1 1,1 0,-1 0,1 0,-1 0,0 0,0 0,0 0,-1-2,-3-1,0 0,0 0,0 0,-1 1,0 0,0 0,0 0,0 1,0 0,-1 0,1 0,-1 1,0 0,0 0,0 1,0 0,0 0,0 1,0-1,0 2,0-1,0 1,0 0,0 0,0 1,0 0,0 0,1 1,-1 0,1 0,-1 0,1 1,0 0,1 0,-1 1,1-1,-5 6,0-1,0 1,0 0,0 1,2 0,-1 1,1 0,1 0,0 0,1 1,0 0,1 1,1-1,0 1,0 2,2-10,1 0,0 0,0 0,1 0,0 0,0 0,0 1,1-1,0 0,0 0,0 0,1 0,0 0,0-1,0 1,1-1,0 1,0-1,0 0,1 0,0 0,0 0,0-1,0 0,1 0,0 0,0 0,0-1,0 1,0-1,1-1,-1 1,3 0,3 1,0-1,1 0,0 0,-1-1,1-1,0 0,0 0,0-1,0-1,0 0,0-1,0 0,-1-1,1 0,-1 0,0-2,1 0,15-7,-1-2,-1-1,0 0,-1-2,-1-1,8-9,105-101,-98 87,-18 26</inkml:trace>
  <inkml:trace contextRef="#ctx0" brushRef="#br0" timeOffset="-6614.299">3328 329,'-28'13,"1"1,1 2,1 0,0 2,1 0,1 2,1 0,0 2,2 0,1 2,-12 17,29-39,1 1,-1-1,0 1,1 0,-1-1,1 1,0 0,-1 0,2 0,-1 0,0 0,1 0,-1 0,1 1,0-1,0 0,0 0,0 0,1 0,-1 0,1 0,0 0,0 0,0 0,0 0,0 0,1 0,-1-1,1 1,0 0,0-1,0 1,0-1,0 0,0 0,1 0,-1 0,1 0,-1 0,1-1,0 1,0-1,0 0,-1 0,1 0,1 0,-1 0,0-1,0 1,0-1,0 0,0 0,1 0,11-3,1-1,-1-1,1 0,-1-1,-1 0,1-1,-1-1,-1 0,1-1,-1-1,-1 0,0 0,1-3,52-36,41-16,-105 65,0 0,0-1,-1 1,1 0,0-1,0 1,0 0,0 0,0 0,0 0,0 0,0 0,0 0,-1 0,1 0,0 0,0 1,0-1,0 0,0 1,0-1,-1 1,1-1,0 0,0 1,0 0,-1-1,1 1,0-1,-1 1,1 0,-1 0,1-1,-1 1,1 0,-1 0,1 0,-1-1,0 1,1 0,-1 0,0 0,0 0,0 0,0 0,0 0,0 0,0 0,0-1,0 1,0 0,0 0,0 0,-1 0,1 0,0 0,-1 0,-13 56,-135 305,136-324,0 0,3 1,1 1,2 0,2 0,1 0,2 17,2-38,-1-9,0 1,1-1,0 0,1 0,0 0,1 0,0 0,0-1,1 1,0-1,1 1,0-1,1 0,1 3,-10-53,-123-184,101 186,-28-90,55 124,-1 0,1 0,0 0,1 0,-1 0,1 0,0 0,0 1,0-1,1 0,0 1,-1 0,2 0,-1 0,0 0,1 0,0 1,0 0,0-1,0 1,0 1,1-1,-1 1,1 0,0 0,-1 0,6-1,7-7,33-18,-27 15</inkml:trace>
  <inkml:trace contextRef="#ctx0" brushRef="#br0" timeOffset="-5920.269">3553 837,'135'-252,"-60"20,-75 233,0-1,1 0,-1 0,0 1,1-1,-1 0,0 0,1 0,-1 0,1 0,-1 1,0-1,1 0,-1 0,1 0,-1 0,1 0,-1 0,0-1,1 1,-1 0,1 0,-1 0,0 0,1 0,-1-1,0 1,1 0,-1 0,1 0,-1-1,0 1,0 0,1-1,-1 1,0 0,1-1,-1 1,0 0,0-1,0 1,0 0,1-1,-1 1,0-1,0 1,0 0,0-1,0 1,0-1,0 1,0-1,0 1,0 0,0-1,0 1,0-1,0 1,0 0,-1-1,1 1,3 36,-16 44,10-68,-1 0,1 0,1 0,0 0,1 0,1 0,-1 0,2 0,0 1,0-1,1 0,0 0,1 0,1-1,0 1,1-1,0 0,4 7,-5-14,1 0,0 0,0-1,0 1,0-1,1-1,-1 1,1-1,-1 0,1 0,0-1,0 1,0-1,0-1,0 1,0-1,0 0,0 0,0-1,0 0,0 0,-1 0,1-1,0 1,0-2,-1 1,1 0,-1-1,0 0,0-1,0 1,0-1,-1 0,1 0,-1 0,0 0,0-1,0 0,2-5,41-66,-38 52</inkml:trace>
  <inkml:trace contextRef="#ctx0" brushRef="#br0" timeOffset="-9147.735">166 75,'0'481,"16"-397,-16-82,1 0,0 0,0 0,1 0,-1 1,0-1,1-1,-1 1,1 0,-1 0,1-1,0 1,0-1,0 1,0-1,0 0,0 0,0 1,0-2,1 1,-1 0,0 0,1-1,-1 1,0-1,1 0,-1 0,1 0,-1 0,0 0,1 0,-1-1,2 1,7-6,0-1,-1 1,0-2,0 1,0-1,-1-1,0 0,-1 0,0-1,-1 0,0 0,0-1,-1 0,0 0,-1 0,1-4,-3 10,28-59,-2-1,-4-2,-2-1,9-47,-5 29,-22 122,-5 145,10 234,34-21,-43-382,0 1,-1-1,-1 1,1-1,-2 1,0-1,0 0,-1 0,-1 1,0-2,-6 12,9-21,0 0,0-1,0 1,-1-1,1 1,-1-1,1 0,-1 1,1-1,-1 0,0 0,1 0,-1 0,0-1,0 1,0 0,0-1,1 1,-1-1,0 0,0 0,0 1,0-1,0 0,0-1,0 1,0 0,0-1,0 1,0-1,0 1,0-1,1 0,-1 0,0 0,0 0,1 0,-1 0,1 0,-1-1,-58-60,46 35,1 0,1-1,1 0,2-1,1 0,1-1,0-12,5 33,-1-75,8 65</inkml:trace>
  <inkml:trace contextRef="#ctx0" brushRef="#br0" timeOffset="-8814.245">843 470,'-4'11,"0"1,1 0,0 0,1 0,0 0,0 0,2 0,-1 0,2 1,0-1,0 0,1 0,0 0,1 0,1 0,0-1,0 0,1 1,1-1,0-1,3 5,-7-13,1 1,0-1,0 0,0 0,0-1,0 1,1 0,-1-1,0 0,1 0,-1 0,1 0,-1 0,1-1,0 0,-1 1,1-1,-1-1,1 1,-1 0,1-1,0 0,-1 0,0 0,1 0,-1-1,0 1,1-1,-1 0,0 1,0-2,2-1,5-3,0-1,-1 0,0-1,0 0,-1-1,0 1,-1-1,0-1,0 0,-2 4,-1 1,0-2,-1 1,0 0,0-1,0 1,-1-1,0 0,0 0,-1 0,0 0,-1 0,1 0,-2 0,1 0,-1 0,0 0,-1 0,0 0,0 0,-1 0,1 1,-2 0,1-1,-1 1,0 0,-1 1,0-1,0 1,0 0,-1 0,1 0,-2 1,1 0,0 0,-1 0,0 1,0 0,-4-1,5 3,0 0,0 1,0 0,0 0,0 0,0 0,0 1,0 0,-1 1,1-1,0 1,0 0,0 1,0 0,1 0,-1 0,0 0,1 1,-1 0,1 0,0 0,0 1,0 0,1 0,-1 0,1 0,0 1,0 0,0 0,1 0,0 0,-3 5,-12 18,3-3</inkml:trace>
  <inkml:trace contextRef="#ctx0" brushRef="#br0" timeOffset="-8386.925">1267 470,'0'8,"-2"4,2 0,-1-1,1 1,1 0,0 0,1-1,0 1,1 0,0-1,1 0,0 0,1 0,0 0,1-1,0 0,3 4,-5-11,1 0,-1-1,0 0,0 0,1 0,-1 0,1-1,0 1,-1-1,1 0,0-1,0 1,0-1,0 0,-1 0,1-1,0 1,0-1,0 0,-1 0,1-1,-1 0,1 1,-1-1,1-1,-1 1,0-1,0 1,0-1,-1-1,1 1,-1 0,1-1,-1 1,0-1,0 0,-1 0,1-1,-1 1,0 0,0-1,-1 1,1-3,9-14,-1-2,-1 1,-1-2,-1 1,-1-1,-1 0,-2 0,1-9,-3 21</inkml:trace>
  <inkml:trace contextRef="#ctx0" brushRef="#br0" timeOffset="-8070.292">1775 724,'-2'-27,"1"0,1 0,2 0,1 1,1-1,1 0,1 1,1 0,2 1,0 0,2 0,1 1,14-22,-25 44,-1 1,1-1,0 1,0 0,0-1,0 1,0 0,1-1,-1 1,0 0,1 0,-1 0,0 0,1 1,-1-1,1 0,0 0,-1 1,1-1,-1 1,1 0,0-1,-1 1,1 0,0 0,-1 0,1 0,0 0,0 0,-1 1,1-1,-1 1,1-1,0 1,-1-1,1 1,-1 0,1 0,-1 0,0 0,1 0,-1 0,0 0,1 0,-1 1,0-1,0 0,0 1,0-1,-1 0,1 1,0 0,0-1,-1 1,1-1,-1 1,0 0,1-1,-1 1,0 0,0 0,5 19</inkml:trace>
  <inkml:trace contextRef="#ctx0" brushRef="#br0" timeOffset="38648.254">476 1458,'-27'-1,"0"1,1 2,-1 1,0 1,1 1,-1 1,1 1,-4 4,19-7,-71 38,80-41,1 0,-1 1,1-1,0 0,-1 1,1-1,0 1,0-1,0 1,0 0,0-1,0 1,0 0,1 0,-1 0,1-1,-1 1,1 0,0 0,0 0,-1 0,1 0,1 0,-1 0,0 0,0 0,1-1,-1 1,1 0,-1 0,1 0,0-1,0 1,0 0,0-1,0 1,0 0,1-1,-1 0,0 1,1-1,-1 0,2 1,135 71,-136-72,0 1,0-1,0 0,-1 1,1-1,0 1,-1-1,1 1,-1 0,0-1,0 1,1 0,-1 0,0 0,-1 0,1 0,0 0,-1 0,1 1,-1-1,1 0,-1 0,0 0,0 1,0-1,0 0,-1 0,1 0,0 0,-1 1,0-1,1 0,-1 0,0 0,0 0,0 0,0 0,-1-1,1 2,-67 59,-106 11,138-68,35-4,1-1,-1 0,1 0,-1 0,1 0,-1 0,1 0,-1 0,1 0,-1 0,1 0,-1 0,1 0,-1 0,1 0,-1 0,1-1,0 1,-1 0,1 0,-1-1,1 1,-1 0,1 0,0-1,-1 1,1 0,0-1,-1 1,1-1,0 1,0 0,-1-1,1 1,0-1,0 1,0-1,-1 1,1-1,0 1,0-1,0 1,0-1,0 1,0-1,0 1,0-1,0 1,0-1,1 1,-1 0,0-1,0 1,0-1,0 1,1-1,-1 1,0-1,1 1,-1 0,0-1,0 1,1 0,-1-1,1 1,-1 0,0-1,1 1,9-11</inkml:trace>
  <inkml:trace contextRef="#ctx0" brushRef="#br0" timeOffset="38960.611">759 1600,'-8'18,"1"-4,1 0,0 0,1 0,1 1,0-1,1 1,1 0,0 0,0 7,2-20,0-1,0 1,0 0,0 0,0 0,1 0,-1-1,1 1,-1 0,1 0,-1-1,1 1,0 0,0-1,0 1,0-1,0 1,0-1,0 1,1-1,-1 0,0 0,1 1,-1-1,1 0,0 0,-1 0,1-1,0 1,-1 0,1-1,0 1,0-1,-1 0,1 1,0-1,0 0,0 0,0 0,-1 0,1 0,0-1,0 1,0-1,-1 1,1-1,0 1,0-1,-1 0,2 0,7-6,-1 0,1 0,-2-1,1 0,-1 0,0-1,-1 0,1-1,-2 0,0 0,0 0,-1-1,0 1,0-1,-2 0,1-1,-1 1,-1-1,0 1,0-9,-2 16,0 1,-1-1,1 0,-1 0,0 1,0-1,0 1,0-1,-1 1,1-1,-1 1,0 0,0-1,0 1,-1 0,1 0,-1 1,1-1,-1 0,0 1,0 0,0 0,0 0,-1 0,1 0,0 1,-1-1,1 1,-1 0,0 0,1 0,-1 0,0 1,0 0,1-1,-1 1,0 1,0-1,1 1,-1-1,0 1,-22 5</inkml:trace>
  <inkml:trace contextRef="#ctx0" brushRef="#br0" timeOffset="39950.228">1606 1571,'-8'33,"2"0,1 1,2 0,1 0,2 0,1 4,-1-34,0-1,0 1,0-1,0 1,1 0,-1-1,1 1,0-1,0 1,0-1,1 0,-1 1,1-1,0 0,0 0,0 0,0 0,1-1,-1 1,1 0,-1-1,1 0,0 1,0-1,0 0,0-1,0 1,1-1,-1 1,0-1,1 0,-1 0,1 0,-1-1,1 1,0-1,-1 0,1 0,-1 0,1 0,0-1,12-7,1-1,-2-1,0-1,0 0,-1 0,0-2,-1 0,0 0,-1-1,-1-1,0 0,-1 0,0-1,-2-1,0 1,-1-1,1-5,15-80,1 419,-23-36,-1-271,0 0,-1 0,1 0,-2 0,0 0,0-1,0 1,-1 0,-1-1,0 0,0 0,-1 0,0 0,0-1,-1 0,0 0,-1 0,1-1,-2 0,1 0,-1-1,0 1,0-2,0 1,-1-1,0-1,0 0,0 0,-1-1,-1 1,9-3,-1-1,1 1,-1-1,1 0,-1 1,1-1,-1 0,0 0,1-1,-1 1,1-1,-1 1,1-1,-1 0,1 0,0 0,-1 0,1 0,0 0,0-1,0 1,-1-1,2 1,-1-1,0 0,0 0,1 0,-1 0,1 0,-1 0,1-1,0 1,0 0,0-1,0 1,0 0,1-1,-1 1,1-1,-1 0,1 1,0-1,0 1,0-1,0 1,1-1,-1 0,1 1,0-1,-1 1,1 0,0-1,0 1,1 0,0-2,48-72,-33 52</inkml:trace>
  <inkml:trace contextRef="#ctx0" brushRef="#br0" timeOffset="40278.702">2340 1543,'-31'32,"2"2,1 1,2 1,1 1,2 1,1 1,-14 38,35-75,-1 1,1 0,-1-1,1 1,0 0,0 0,0 0,0 0,1 0,-1 0,1 0,0 0,0 0,0 0,0 0,0 0,1 0,-1 0,1 0,0-1,0 1,0 0,0 0,0 0,1-1,-1 1,1-1,0 1,0-1,0 1,0-1,0 0,0 0,1 0,1 1,4-2,-1 0,1 0,-1-1,1 0,-1-1,1 0,-1 0,0 0,1-1,-1 0,0 0,0-1,0 0,0-1,-1 1,1-1,-1 0,0-1,0 1,0-1,-1 0,0-1,0 1,0-1,-1 0,1-1,-1 1,-1-1,1 1,-1-1,-1 0,1 0,-1-1,0 1,-1 0,0-1,0 1,0-1,-1-6,-2-115,2 123,-1 0,0 0,0 0,-1 0,0 0,0 1,0-1,0 0,-1 1,0 0,0 0,-1 0,1 0,-1 0,0 1,-1-1,1 1,-1 0,-3-2,-32 4,22 12</inkml:trace>
  <inkml:trace contextRef="#ctx0" brushRef="#br0" timeOffset="40578.062">2537 1627,'-3'6,"1"1,0-1,0 0,0 1,1-1,0 1,0 0,0-1,1 1,0 0,1-1,-1 1,1 0,1-1,-1 1,1-1,0 1,0-1,1 0,0 0,0 0,0 0,1-1,0 1,0-1,1 0,-1 0,1 0,0-1,0 0,3 2,-1-6,1 1,0-2,-1 1,1-1,0 0,-1-1,1 0,-1 0,1 0,-1-1,0 0,0-1,0 1,-1-1,1-1,-1 1,0-1,0 0,-1-1,1 1,-1-1,0 0,1-4,2 2,-1-1,-1 0,0-1,0 1,0-1,-2 0,1 0,-1-1,-1 0,1 1,-2-1,0 0,0 0,-1-1,0 1,-1 0,-1-9,-5 2</inkml:trace>
  <inkml:trace contextRef="#ctx0" brushRef="#br0" timeOffset="41783.276">3328 1571,'11'-8,"65"-21,-76 30,1 0,0 0,0 0,-1 0,1 0,0 0,-1 0,1 0,-1 0,1 0,-1 0,0 0,0 0,1 0,-1 0,0 0,0 1,0-1,0 0,0 0,0 0,0 0,-1 1,1-1,0 0,-1 0,1 0,-1 0,1 0,-1 0,1 0,-2 1,2 0,-71 193,55-178,16-52,9 4,2 1,0 1,2 0,1 1,1 0,2 1,10-13,-26 38,-1 1,1-1,-1 1,1-1,0 1,0 0,0-1,0 1,0 0,0 0,0-1,0 1,0 0,0 0,1 0,-1 0,1 1,-1-1,0 0,1 0,-1 1,1-1,-1 1,1-1,0 1,-1 0,1 0,-1 0,1 0,0 0,-1 0,1 0,-1 0,1 0,0 1,-1-1,1 1,-1-1,1 1,-1 0,1 0,-1-1,0 1,1 0,-1 0,0 0,1 1,4 9,-1 1,1 0,-2 0,0 0,0 0,-1 1,-1-1,0 1,0 0,-1 13,-1-14,1 0,0 0,0 0,2-1,-1 1,1 0,1-1,0 0,1 0,0 0,1 0,1 1,-6-11,-1 0,1-1,0 1,-1 0,1 0,0-1,0 1,0 0,0-1,0 1,0-1,0 1,0-1,0 0,0 1,0-1,0 0,0 1,0-1,0 0,0 0,0 0,0 0,0 0,0 0,0-1,0 1,1 0,-1-1,0 1,0 0,0-1,0 1,-1-1,1 1,0-1,0 0,0 1,0-1,-1 0,1 0,0 1,0-1,-1 0,1 0,-1 0,1 0,-1 0,1 0,-1 0,0 0,29-57,-27 53,54-252,-47 239</inkml:trace>
  <inkml:trace contextRef="#ctx0" brushRef="#br0" timeOffset="42179.323">4033 1712,'11'-17,"0"1,-1-2,-1 1,0-1,-1-1,-1 0,-1 0,-1 0,-1 0,0-1,-1 0,-1-2,-2 19,0 1,0 0,0-1,0 1,0 0,0-1,-1 1,1 0,-1 0,0-1,1 1,-1 0,0 0,0 0,-1 0,1 0,0 0,-1 0,1 0,-1 1,1-1,-1 0,0 1,0-1,0 1,0 0,0 0,0 0,0 0,0 0,0 0,-1 0,1 1,0-1,-1 1,1-1,0 1,-1 0,1 0,0 0,-1 1,1-1,0 0,0 1,-1-1,1 1,0 0,0 0,0 0,0 0,0 0,-1 1,-9 7,0 0,1 1,1 0,-1 0,2 2,-1-1,2 1,-1 0,2 1,0 0,0 0,1 1,1 0,0 0,1 0,0 0,1 1,1-1,0 15,1-22,0 1,1 0,0 0,0-1,1 1,0 0,0-1,1 1,0 0,0-1,1 0,0 0,0 0,1 0,0 0,0 0,0-1,1 0,0 0,1 0,-1-1,1 0,0 0,0 0,0 0,1-1,0 0,0-1,0 0,0 0,0 0,1-1,-1 0,1 0,-1-1,1 0,0 0,5-1,0-1,0 0,-1-1,1 0,0-1,-1 0,0-1,0-1,0 0,0 0,-1-1,1-1,-2 1,1-2,-1 0,0 0,1-2,8-5</inkml:trace>
  <inkml:trace contextRef="#ctx0" brushRef="#br0" timeOffset="42579.835">4343 1712,'14'-16,"0"0,-1 0,-1-1,0-1,-2 0,0-1,-1 0,-1 0,0 0,-2-1,0-1,2-16,-7 34,-1 0,1 1,-1-1,1 0,-1 0,0 1,0-1,0 0,-1 0,1 1,-1-1,1 0,-1 1,0-1,0 0,0 1,0-1,0 1,-1-1,1 1,-1 0,0 0,1 0,-1 0,0 0,0 0,0 0,-1 0,1 1,0-1,-1 1,1 0,-1 0,1 0,-1 0,0 0,1 0,-1 1,0-1,1 1,-1 0,0-1,0 2,1-1,-1 0,0 0,0 1,1-1,-1 1,0 0,1 0,-2 1,-6 6,0 1,1 1,0 0,0 0,1 1,0 0,1 0,0 1,1 0,0 0,1 0,1 1,0-1,0 1,1 1,1 1,-1-7,0 0,1 0,0 0,1 0,0 0,0 0,1 0,0 0,0 0,1 1,0-1,0 0,1 0,0 0,0 0,1-1,0 1,1-1,0 0,0 1,0-1,1-1,0 1,0-1,0 0,1 0,0-1,0 1,1-1,0-1,-1 1,1-1,1 0,-1-1,1 0,-1 0,3 0,0 0,0-2,1 1,-1-1,1-1,-1 1,1-2,-1 0,0 0,1-1,-1 0,0 0,0-2,0 1,0-1,-1 0,1-1,-1 0,0-1,8-6,80-88,-82 79</inkml:trace>
  <inkml:trace contextRef="#ctx0" brushRef="#br0" timeOffset="43046.226">4936 1487,'-23'10,"1"2,0 0,1 2,1 0,0 1,1 2,0 0,2 0,0 2,1 0,-2 4,16-20,0 0,0 0,0 0,0 0,0 1,1-1,0 0,0 1,-1-1,2 1,-1 0,0-1,1 1,0 0,0-1,0 1,0-1,0 1,1 0,0-1,0 1,0-1,0 1,0-1,1 1,-1-1,1 0,0 0,0 0,0 0,1 0,-1 0,1-1,-1 1,1-1,0 1,0-1,0 0,0 0,0-1,1 1,0 0,4 1,0 1,1-1,-1-1,1 0,0 0,0-1,0 0,0 0,0-1,0 0,0-1,0 0,0 0,-1-1,1 0,0-1,-1 0,1 0,-1 0,0-1,0-1,-1 1,1-1,-1-1,0 1,0-1,0-1,15-12,-1 0,-1-2,-1 0,0-1,-2-1,0-1,-2 0,-1-1,7-16,-7 11,0 0,-2-1,-1 0,-2 0,0-1,-3-1,0 1,-3-1,0 0,-2 0,-2 0,-1 0,-1 1,-6-26,8 52,-1 1,1 0,-1 0,0 0,0 1,0-1,0 0,-1 1,0-1,0 1,0 0,-1 0,1 0,-1 1,0-1,0 1,0 0,-1 0,1 0,-1 1,1-1,-1 1,0 0,0 1,0-1,0 1,0 0,0 0,0 0,-1 1,1 0,0 0,0 0,-1 1,1 0,0 0,0 0,0 0,0 1,-1 0,-7 7,1 1,1 0,0 0,0 1,1 1,0 0,1 0,0 1,1 0,1 1,0-1,0 1,2 1,0-1,0 1,2 0,-1 0,2 0,0 0,1 1,1-1,0 0,1 1,0-1,3 7,0 10,2 0,2-1,0 0,2-1,2 0,0 0,2-1,2-1,0 0,2-1,0-1,2-1,1-1,1 0,1-2,1-1,1 0,1-2,-3-2,0-1,1-1,1-1,0-1,1-1,1-2,15 5,85 7,-103-25</inkml:trace>
  <inkml:trace contextRef="#ctx0" brushRef="#br0" timeOffset="46964.841">6319 1233,'-2'1,"0"0,0 1,0-1,0 1,1 0,-1-1,1 1,-1 0,1 0,0 0,0 0,0 0,0 0,0 0,0 1,0-1,1 0,-1 1,1-1,0 0,-1 1,1-1,0 0,1 1,-1-1,0 1,-15 247,-4-18,4-147,10-61</inkml:trace>
  <inkml:trace contextRef="#ctx0" brushRef="#br0" timeOffset="47211.809">5895 1656,'48'5,"35"-4,13-1,-5-1,-13 0,-15-6,-14 0,-10 0,-7 2,-4-4,-6 0</inkml:trace>
  <inkml:trace contextRef="#ctx0" brushRef="#br0" timeOffset="47752.476">6629 1600,'3'115,"-3"-111,1-1,0 1,0 0,1 0,-1 0,1-1,-1 1,1-1,0 1,1-1,-1 0,0 0,1 0,0 0,0 0,0-1,0 1,0-1,0 0,1 0,-1 0,1 0,-1 0,1-1,0 0,0 0,1 1,0-3,0 1,0-1,0 1,-1-1,1-1,-1 1,1-1,-1 0,1 0,-1 0,0 0,0-1,0 1,0-1,0 0,-1-1,1 1,-1-1,0 1,0-1,0 0,1-3,54-43,-55 51,1-1,-1 0,0 1,0 0,0 0,1 0,-1 0,0 0,0 0,0 1,-1 0,1-1,0 1,-1 0,1 0,-1 1,1-1,-1 0,0 1,0 0,0-1,0 1,-1 0,1 0,-1 0,0 0,0 0,0 0,1 3,5 8,52 67,-56-78,-1 0,0-1,1 0,0 1,-1-1,1 0,0-1,0 1,0 0,0-1,0 1,1-1,-1 0,0 0,0-1,1 1,-1-1,1 1,-1-1,1 0,-1 0,0-1,1 1,-1-1,1 1,-1-1,2-1,2-2,0 0,0 0,-1-1,1 0,-1 0,0-1,-1 0,0 0,1 0,-2 0,1-1,-1 0,0 0,0 0,-1 0,0-1,-1 1,1-1,-1-2,15-151,-18 154,0 7</inkml:trace>
  <inkml:trace contextRef="#ctx0" brushRef="#br0" timeOffset="50818.648">7617 1656,'-2'-1,"0"0,0-1,0 1,0 0,0 0,-1 1,1-1,0 0,0 1,-1-1,1 1,0 0,0 0,-1 0,1 0,0 0,-1 0,1 0,0 1,0 0,-1-1,1 1,0 0,0 0,0 0,0 0,0 0,0 0,0 1,0-1,1 1,-1 0,-8 3,1 1,0 1,1-1,-1 1,1 1,1-1,-1 1,1 1,1-1,0 1,0 1,1-1,0 1,0 0,1 0,0 0,1 0,0 1,1-1,0 1,1 1,2-8,1 1,-1-1,1 0,0 1,1-1,-1 0,1 0,-1-1,1 1,1-1,-1 1,0-1,1 0,-1 0,1 0,0-1,0 1,0-1,1 0,-1 0,0-1,1 1,-1-1,1 0,-1 0,1 0,0-1,-1 0,1 1,0-2,-1 1,1 0,0-1,-1 0,1 0,-1-1,1 1,-1-1,0 0,11-3,-1 0,1-1,-2-1,1 0,-1-1,0-1,-1 0,1 0,8-11,-17 17,0-1,-1 1,1-1,-1 0,0 0,0-1,0 1,-1 0,1-1,-1 0,0 0,-1 1,1-1,-1 0,0 0,0 0,-1 0,1-1,-1 1,0 0,0 0,-1 0,0 0,0 0,0 0,0 0,-1 0,0 0,0 1,0-1,0 0,-2-1,0 1,-1-1,0 1,0 0,0 0,0 0,-1 1,1 0,-1 0,0 0,-1 1,1-1,-1 2,1-1,-1 1,0 0,0 0,0 1,0 0,0 0,0 1,0-1,0 2,0-1,0 1,0 0,0 0,-2 2,-14 6</inkml:trace>
  <inkml:trace contextRef="#ctx0" brushRef="#br0" timeOffset="51998.186">8548 2022,'10'-41,"2"1,2 1,2 0,1 1,2 1,13-18,-29 49,1 0,-1 1,1 0,1 0,-1 0,1 0,0 0,0 1,0 0,0 0,1 0,0 1,0 0,0 0,0 1,0-1,0 1,1 0,-1 1,1 0,-1 0,1 0,0 1,-1 0,1 0,-1 1,2 0,-4 2,0 1,0 0,-1 0,1 0,-1 0,0 1,-1-1,1 1,-1 0,0 0,0 0,0 0,-1 0,0 0,0 1,0-1,0 0,-1 1,0-1,0 0,-1 1,1-1,-1 0,-1 5,1 3,-10 127,73-211,133-136,-190 200,0 1,0 0,1 1,0-1,0 1,0 0,0 1,1-1,0 1,0 1,0-1,1 1,-1 1,1-1,-1 1,3 0,-6 4,0 0,-1 0,1 0,0 1,-1 0,0-1,0 1,0 0,0 1,0-1,0 0,-1 1,0-1,1 1,-2 0,1 0,0 0,-1 0,1 0,-1 0,0 1,-1-1,1 0,-1 0,0 1,0 0,-12 122,-1-48,12-51,0-4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4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0,'-5'10,"-6"3,3-1,4-7,6-5,4-6,5-3,-4 0,-3 7,-7 3,-3 7,-1 2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5">1468 811,'-5'0,"-6"0,-7 0,-4 0,1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0,'33'163,"-8"16,0 11,-12-128,-12-61,-1 0,0 0,1 0,-1 1,1-1,-1 0,1 0,0 0,0 0,-1 0,1-1,0 1,0 0,0 0,0 0,0-1,0 1,0-1,0 1,0 0,0-1,0 0,0 1,0-1,1 0,-1 1,0-1,0 0,0 0,1 0,-1 0,0 0,0 0,0-1,1 1,-1 0,0-1,0 1,0 0,0-1,0 0,0 1,0-1,0 1,0-1,0 0,0 0,0 0,0 0,0 0,93-106,-86 93,2 1,-1 0,1 1,1 0,0 0,1 1,0 1,1 0,0 0,0 2,1-1,6-1,-19 9,1 1,-1-1,1 0,0 1,-1-1,1 1,0 0,-1 0,1 0,0-1,0 1,-1 1,1-1,0 0,-1 0,1 1,0-1,-1 1,1-1,0 1,-1 0,1 0,-1 0,0-1,1 2,-1-1,0 0,1 0,-1 0,0 0,0 1,0-1,0 1,0-1,0 1,0-1,-1 1,1-1,-1 1,1-1,-1 1,1 0,-1 1,6 80,-7-75,3 76,3-65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105 213,'-9'9,"-1"0,1 0,1 1,-1 0,2 1,-1-1,2 2,0-1,0 1,1 0,0 0,1 0,0 1,1-1,0 1,1 1,2-12,0-1,-1 1,1 0,0-1,0 1,0-1,0 1,0-1,1 1,-1 0,0-1,1 1,-1-1,1 0,0 1,-1-1,1 1,0-1,0 0,0 1,0-1,0 0,0 0,0 0,0 0,0 0,1 0,-1 0,0 0,1 0,-1-1,0 1,1-1,-1 1,1-1,-1 1,1-1,0 0,-1 0,1 0,-1 1,1-2,-1 1,1 0,-1 0,1 0,0-1,-1 1,1-1,-1 1,0-1,1 0,-1 1,1-1,-1 0,0 0,0 0,0 0,1 0,-1 0,0 0,0-1,8-11,0 1,-1-2,0 1,-1-1,-1 0,0 0,-1-1,-1 0,1-2,-5 16,0 0,0 0,0-1,0 1,0 0,0 0,1 0,-1 0,0-1,1 1,-1 0,1 0,-1 0,1 0,0 0,-1 0,1 0,0 0,0 0,-1 1,1-1,0 0,0 0,0 1,0-1,0 0,0 1,1-1,-1 1,0 0,0-1,0 1,0 0,0 0,1-1,-1 1,0 0,0 0,0 0,1 1,-1-1,0 0,0 0,0 1,0-1,0 0,1 1,-1-1,0 1,0 0,0-1,0 1,0 0,0 0,-1-1,1 1,0 0,10 12,-2 0,0 1,0 0,-2 0,1 1,-2 0,4 11,17 37,-16-44</inkml:trace>
  <inkml:trace contextRef="#ctx0" brushRef="#br0" timeOffset="501.655">417 156,'-1'2,"1"0,-1-1,1 1,-1-1,1 1,0 0,-1-1,1 1,0 0,0 0,1-1,-1 1,0 0,0-1,1 1,-1 0,1-1,0 1,-1-1,1 1,0-1,0 1,0-1,0 0,0 1,0-1,1 1,-2-1,96 190,-95-191,-1 1,0 0,1 0,-1-1,0 1,1 0,-1 0,1-1,-1 1,1 0,-1-1,1 1,0-1,-1 1,1-1,0 1,0-1,-1 1,1-1,0 0,0 1,-1-1,1 0,0 0,0 1,0-1,0 0,-1 0,1 0,0 0,0 0,0 0,0 0,0-1,-1 1,1 0,0 0,0-1,0 1,-1 0,1-1,0 1,-1-1,1 1,0-1,-1 1,1-1,0 1,-1-1,1 0,-1 1,1-1,-1 0,1 0,-1 1,0-1,1 0,-1 0,0 0,17-55,-17 54,5-25,-2 10,0-1,1 1,0 0,2 0,0 1,0-1,2 1,1-1,-3 9</inkml:trace>
  <inkml:trace contextRef="#ctx0" brushRef="#br0" timeOffset="863.683">839 355,'24'-10,"0"-1,-1-2,-1 0,0-1,-1-1,0-1,-1-1,-1-1,-1 0,0-2,-2 0,9-13,-23 30,0-1,0 1,-1-1,1 1,-1-1,0 1,0-1,0 0,0 0,-1 1,0-1,1 0,-1 0,-1 0,1 1,0-1,-1 0,0 0,0 1,0-1,0 0,-1 1,1-1,-1 1,0 0,0-1,0 1,-1 0,1 0,-1 0,1 1,-1-1,0 1,0-1,0 1,-1 0,1 0,0 0,-1 1,1-1,-1 1,1 0,-1 0,0 0,0 0,-2 1,-5 2,0 1,0 0,0 1,0 1,1-1,0 2,0-1,0 1,1 1,0 0,0 0,0 1,1 0,0 1,1-1,0 1,0 1,0 1,2-5,-1 0,1 1,0-1,0 1,1 0,0 1,0-1,1 1,0-1,0 1,1 0,0 0,0 0,1 1,0-1,1 0,-1 0,2 1,-1-1,1 0,0 1,1-1,0 0,0 0,1 0,0-1,0 1,1-1,0 1,1-1,0 0,0 0,1-1,0 0,0 0,1 0,0-1,0 1,0-2,0 1,1-1,0 0,0-1,0 0,0 0,0-1,1 0,-1 0,1-1,-1 0,1 0,1-1,45-1,-30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22 120,'-1'-1,"-1"0,1 0,-1 0,1 0,0 0,-1 0,1-1,0 1,0 0,0-1,0 1,0-1,0 1,0-1,0 0,1 1,-1-1,1 0,-1 1,1-1,0 0,0 0,-1 1,1-1,0 0,1 0,-1 0,0 1,0-1,1 0,-1 1,1-1,0 0,-1 1,1-1,0 0,0 1,0-1,0 1,0 0,0-1,1 1,-1 0,0 0,1 0,-1 0,0 0,1 0,1-1,7-4,0 0,0 0,1 1,0 1,0 0,0 0,1 1,-1 0,1 1,-1 1,1-1,0 2,0 0,0 0,-1 1,1 1,0 0,5 2,-14-4,0 1,1 0,-1 1,0-1,0 0,0 1,0 0,-1-1,1 1,0 1,-1-1,1 0,-1 0,0 1,0-1,0 1,0 0,0 0,0 0,-1 0,0 0,1 0,-1 0,0 0,0 0,-1 1,1-1,-1 0,0 1,0-1,0 0,0 1,0-1,-1 0,1 1,-1-1,0 0,0 0,0 0,-1 1,-28 54,27-55,-1 1,2-1,-1 1,0-1,1 1,-1 0,1 0,0 0,1 0,-1 0,1 0,0 1,0-1,0 0,0 1,1-1,-1 1,1-1,0 1,1-1,-1 0,1 1,0-1,0 0,0 1,1-1,-1 0,1 0,0 0,1 0,0 2,6 2,-1 0,1-1,1 0,0 0,0-1,0 0,0-1,1 0,0 0,3-1,-4-1,-1 1,0-1,1 1,-2 1,1 0,0 0,-1 1,0 0,0 0,-1 1,0 0,0 0,-1 1,2 1,-6-5,0 0,0 0,-1 0,1 0,-1 0,1 1,-1-1,-1 0,1 1,-1-1,1 1,-1-1,-1 1,1-1,-1 1,1-1,-1 0,0 1,-1-1,1 0,-1 0,0 0,0 0,0 0,0 0,-1 0,0-1,0 1,0-1,0 0,0 0,0 0,-2 0,-6 7,-1-1,-1-1,0 0,0 0,0-1,-1-1,0 0,0-1,-4 0,-12 2,1-2,-1-1,0-1,0-2,0-1,-1-1,-7-2,38 3,-1 0,0 0,0 0,-1 0,1 0,0 1,0-2,0 1,-1 0,1 0,0 0,0-1,0 1,-1 0,1-1,0 1,0-1,0 1,0-1,0 0,0 1,0-1,0 0,0 0,1 0,-1 0,0 0,0 0,1 0,-1 0,1 0,-1 0,1 0,-1 0,1 0,-1-1,1 1,6-11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6 452,'-1'39,"0"-29,-1 0,1 0,1 0,-1 1,2-1,0 0,0 0,1 0,0 0,0 0,1 0,1 0,-1-1,2 0,-1 1,1-1,1-1,-1 1,6 4,-7-11,0 1,0-1,0 0,0-1,1 1,-1-1,0 1,1-1,-1-1,1 1,0-1,-1 1,1-1,0-1,-1 1,1-1,-1 0,1 0,-1 0,1 0,-1-1,0 0,0 0,1 0,-1 0,-1 0,3-2,3-2,0 0,0-1,-1 0,0 0,0-1,-1 0,1 0,-2-1,1 0,-2 0,3-4,12-65,-18 54</inkml:trace>
  <inkml:trace contextRef="#ctx0" brushRef="#br0" timeOffset="401.682">458 735,'39'-121,"-24"88,-15 33,1 0,-1-1,0 1,1-1,-1 1,1 0,-1 0,0-1,1 1,-1 0,1-1,-1 1,1 0,-1 0,1 0,-1 0,1-1,-1 1,1 0,-1 0,1 0,-1 0,1 0,-1 0,1 0,-1 0,1 1,-1-1,1 0,-1 0,1 0,-1 0,1 1,-1-1,1 0,-1 1,0-1,1 0,-1 1,0-1,1 0,-1 1,0-1,1 1,-1-1,0 0,1 1,-1-1,0 1,0-1,0 1,0-1,1 1,-1-1,0 1,0-1,0 1,0-1,0 1,0-1,0 1,0-1,-1 1,2 3,0 1,0-1,0 0,1 1,-1-1,1 0,0 0,0 0,1-1,-1 1,1 0,0-1,0 0,0 1,0-1,0 0,1-1,-1 1,1 0,0-1,0 0,0 0,0 0,0-1,0 1,1-1,-1 0,0 0,4 0,-4-1,0-1,1 1,-1-1,0 0,0 0,0 0,0-1,0 1,0-1,0 0,-1 0,1 0,-1-1,1 1,-1-1,0 0,0 0,0 0,0 0,0-1,-1 1,0-1,0 1,1-2,40-97,-43 100,7-20,-3 3</inkml:trace>
  <inkml:trace contextRef="#ctx0" brushRef="#br0" timeOffset="739.859">881 1,'23'230,"12"-3,-36 13,1-228</inkml:trace>
  <inkml:trace contextRef="#ctx0" brushRef="#br0" timeOffset="1037.886">1164 255,'-34'38,"-15"18,0 4,8-4,17-11,16-13,15-12,11-5,7-4,4-5,2-3,1 2,-1 1,0 0,-6-2</inkml:trace>
  <inkml:trace contextRef="#ctx0" brushRef="#br0" timeOffset="1534.101">1248 735,'118'-355,"-108"343,-16 44,3-19,-1 4,-8 103,12-115,1-1,-1 0,1 1,0-1,0 0,0 0,1 0,0 0,0 0,0 0,0 0,0 0,1-1,-1 1,1-1,0 0,0 0,1 0,-1 0,1 0,-1-1,1 0,0 1,0-1,0-1,0 1,0 0,1-1,-1 0,1 0,-1 0,1 0,-1-1,1 0,-1 0,1 0,0 0,-1-1,1 1,-1-1,0-1,1 1,-1 0,0-1,1 0,-1 0,0 0,-1-1,1 1,0-1,-1 0,1 0,-1 0,0-1,0 1,0-1,0 0,1-3,6-8,-1-1,-1 0,0-1,-1 0,-1 0,0 0,0-9,0 1</inkml:trace>
  <inkml:trace contextRef="#ctx0" brushRef="#br0" timeOffset="1887.941">1812 424,'-6'13,"-1"1,2-1,0 1,0 0,1 0,1 1,0-1,2 0,-1 1,2 0,-1-1,2 1,0 0,2 5,-2-16,0-1,1 1,0 0,-1-1,1 1,0-1,1 1,-1-1,0 0,1 0,0 0,0 0,0 0,0-1,0 0,0 1,1-1,-1 0,1-1,0 1,-1 0,1-1,0 0,0 0,0 0,0-1,0 1,0-1,0 0,0 0,0 0,0-1,0 1,0-1,0 0,0 0,-1 0,1-1,0 1,0-1,-1 0,0 0,1 0,-1-1,0 1,0-1,0 0,2-2,3-3,0-1,-1 0,0 0,0-1,-1 1,-1-1,1-1,-2 1,1-1,-2 0,1 0,-1 0,-1 0,0 0,-1-1,0 1,-1-1,0 1,0-1,-1 1,-1 0,0-1,-1 1,0 0,-4-8,5 15,0 0,-1 0,0 1,0-1,0 1,0 0,0 0,0 0,-1 1,0-1,1 1,-1-1,0 1,0 0,-1 1,1-1,0 1,0 0,-1 0,1 0,-1 1,1-1,0 1,-2 0,-19 3</inkml:trace>
  <inkml:trace contextRef="#ctx0" brushRef="#br0" timeOffset="2419.763">2123 368,'-8'16,"0"0,2 1,0 0,1 0,1 0,0 0,1 5,2-18,0 0,1 1,-1-1,1 0,0 0,1 0,-1 0,1 0,0 0,-1 0,2 0,-1 0,0-1,1 1,0 0,0-1,0 1,0-1,1 0,-1 1,1-1,0 0,-1-1,2 1,-1 0,0-1,0 0,1 1,-1-2,1 1,0 0,0-1,3 2,-3-2,0-1,1 1,-1-1,0 0,0 0,1-1,-1 1,0-1,0 0,0 0,1 0,-1 0,0-1,0 0,-1 0,1 0,0 0,-1 0,1-1,-1 0,0 0,0 0,1 0,65-84,-55 67,-13 18,-1 1,0 0,1-1,-1 1,0 0,1-1,0 1,-1 0,1 0,0 0,0-1,-1 1,1 0,0 0,0 0,0 0,1 0,-1 1,0-1,0 0,0 0,0 1,1-1,-1 1,0-1,1 1,-1 0,0-1,1 1,-1 0,1 0,-1 0,0 0,1 0,-1 0,1 0,-1 0,0 1,1-1,-1 1,0-1,1 1,-1-1,0 1,1 0,-11 73,9-71,0-1,1 1,-1-1,0 1,1-1,0 1,0-1,-1 0,2 1,-1-1,0 0,0 0,1 0,-1 0,1 0,-1 0,1 0,0 0,0-1,0 1,0-1,0 1,0-1,0 0,0 0,1 0,-1 0,1 0,-1 0,0-1,1 1,-1-1,1 1,-1-1,1 0,-1 0,1-1,-1 1,1 0,-1-1,1 1,-1-1,1 0,-1 0,0 0,0 0,1 0,-1 0,0-1,0 1,0-1,0 0,-1 1,1-1,0 0,-1 0,2-1,9-10,-1-1,0 0,-1 0,0-1,-1 0,-1-1,4-10,9-15,48-71,-58 87</inkml:trace>
  <inkml:trace contextRef="#ctx0" brushRef="#br0" timeOffset="2923.541">2575 650,'16'-9,"-1"0,0 0,0-1,-1-1,0-1,-1 0,0-1,-1 0,-1 0,0-2,7-10,40-108,-30 54,-14 38,-41 72,19-12,1-1,1 1,0 0,1 0,1 1,1 0,0 10,2-23,1 1,0-1,1 0,0 1,0-1,0 0,1 0,0 0,0 0,1 0,0 0,0 0,1-1,0 0,0 0,0 0,1 0,0 0,0-1,0 0,6 5,-7-8,0 1,0-1,0 0,0 0,0 0,1-1,-1 1,0-1,1 0,-1 0,1-1,-1 1,1-1,0 0,-1 0,1-1,-1 1,1-1,-1 0,1 0,-1 0,0-1,1 0,-1 0,0 0,0 0,0-1,0 1,1-2,4-4,1 1,-1-1,-1-1,1 0,-1 0,-1 0,0-1,0 0,-1-1,4-8,44-120,-44 125</inkml:trace>
  <inkml:trace contextRef="#ctx0" brushRef="#br0" timeOffset="3323.562">3421 142,'-17'7,"1"1,0 0,0 2,1 0,0 0,1 1,0 1,1 1,1 0,-1 0,0 3,12-14,-1 0,1 1,0-1,0 0,0 1,0-1,0 0,0 1,1-1,-1 1,1-1,0 1,0 0,0-1,0 1,0-1,0 1,1-1,-1 1,1-1,0 1,-1-1,1 0,0 1,1-1,-1 0,0 1,1-1,-1 0,1 0,-1 0,1-1,0 1,0 0,0-1,0 1,0-1,1 1,96 43,-86-41,-10-4,0 1,-1-1,1 0,0 1,0 0,0 0,0 0,-1 0,1 0,0 0,-1 1,1-1,-1 1,1 0,-1 0,0 0,0 0,0 0,0 0,0 1,0-1,-1 1,1-1,-1 1,0-1,1 1,-1 0,-1 0,1 0,0-1,-1 1,1 0,-1 0,0 0,0 0,0 0,0 0,0 0,-1 0,0 2,-6 4,0 0,-1-1,0 0,0-1,-1 0,0 0,0-1,0 0,-1 0,0-1,0-1,0 1,-1-2,1 1,-1-1,0-1,0 0,0-1,0 0,0-1,-1 0,1 0,0-1,0-1,-14 2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5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1,'-15'7,"0"2,0-1,1 2,0 0,1 0,0 1,0 1,1 0,1 1,0 0,1 1,0 0,1 1,1 0,0 0,1 1,1-1,0 2,1-1,1 1,1-1,0 1,1 0,1 0,0 0,2 11,-1-8,1 1,1-1,1 1,1-1,0 0,2 0,0-1,2 0,0 0,1 0,0-1,2-1,0 1,1-2,0 0,2 0,0-1,1 0,49 36,-47-44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0,'-5'5,"-1"6,-5 6,-5 5,0 4,-2 2,2 1,-1-4,3-2,3-5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29,'6'-4,"0"0,0 1,1 0,-1 0,1 1,0 0,-1 0,1 1,0-1,0 1,0 1,0 0,0 0,0 0,2-1,-3 1,-1-1,1 1,-1 0,1 1,-1-1,1 1,-1 0,1 0,-1 1,0 0,0 0,0 0,0 0,0 1,0 0,-1 0,1 0,-1 1,0-1,0 1,0 0,0 0,-1 0,1 1,-1-1,0 1,-1 0,1 0,-1 0,0 0,0 0,-1 1,1-1,-1 0,0 1,-1 1,15 131,-11-115,0 0,2 0,0 0,2-1,0 0,2 0,0-1,1 0,1-1,13 16,-6-14</inkml:trace>
  <inkml:trace contextRef="#ctx0" brushRef="#br0" timeOffset="422.199">283 396,'-5'4,"-6"8,-7 5,-4 1,1 1,0-2,3 0,-1-2,4 1,0-2,1 1,-1-2,2 2,-1-2,1 2,7-2,6-3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0 170,'221'-19,"208"9,-404 6,-31-10,-77-21,67 30,1 0,0-2,0 1,0-2,1 0,0-1,1 0,-5-5,3-3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1,'-4'19,"-8"16,0 7,-4 1,1-2,4-8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35,'0'1,"0"-1,0 0,0 1,0-1,0 0,0 1,0-1,0 0,0 1,0-1,0 0,-1 1,1-1,0 0,0 1,0-1,-1 0,1 0,0 1,0-1,0 0,-1 0,1 1,0-1,-1 0,1 0,0 0,-1 0,1 1,0-1,-1 0,1 0,0 0,-1 0,1 0,0 0,-1 0,1 0,0 0,-1 0,1 0,0 0,-1 0,1 0,0 0,-1-1,1 1,0 0,-1 0,1 0,0 0,0-1,-1 1,1 0,0 0,0 0,-1-1,1 1,0 0,0-1,0 1,-1 0,1 0,0-1,4 32,-4-29,77 215,-70-196,1-1,1 1,0-2,1 1,2-2,0 1,0-1,2-1,2 2,-15-19,-1 1,0-1,0 1,1-1,-1 0,1 1,-1-1,0 0,1 1,-1-1,1 0,-1 1,1-1,-1 0,1 0,-1 0,1 1,-1-1,1 0,-1 0,1 0,-1 0,1 0,-1 0,1 0,-1 0,1 0,-1 0,1 0,-1 0,1 0,-1-1,1 1,-1 0,1 0,-1-1,1 1,-1 0,1 0,-1-1,0 1,1-1,-1 1,0 0,1-1,-1 1,0-1,1 1,-1-1,0 1,0-1,0 1,1-1,-1 1,0-1,0 1,0-1,10-40,-7 26,21-59,3 1,4 1,2 2,25-37,-57 106,-2 0,1 1,0-1,0 0,0 0,0 0,0 1,0-1,0 0,1 0,-1 0,0 1,0-1,1 0,-1 0,0 1,1-1,-1 0,1 0,-1 1,1-1,-1 1,1-1,-1 0,1 1,0-1,-1 1,1-1,0 1,-1 0,1-1,0 1,0 0,-1-1,1 1,0 0,0 0,-1 0,1 0,0 0,0 0,0 0,0 0,-1 0,1 0,0 0,0 0,0 0,-1 1,1-1,0 0,0 1,-1-1,1 1,0-1,-1 0,1 1,0 0,-1-1,1 1,-1-1,1 1,-1 0,1-1,-1 1,4 14</inkml:trace>
  <inkml:trace contextRef="#ctx0" brushRef="#br0" timeOffset="352.212">551 317,'-5'14,"-1"10,0 6,1 2,-3-4,-1-2,2-1,6-5,4-5</inkml:trace>
  <inkml:trace contextRef="#ctx0" brushRef="#br0" timeOffset="748.573">551 289,'128'18,"-124"-16,1-1,-1 1,-1-1,1 1,0 0,0 1,-1-1,1 1,-1-1,0 1,0 0,0 0,0 1,0-1,-1 0,0 1,1 0,-1-1,0 1,-1 0,1 0,-1 0,0 0,0 1,0-1,0 0,-1 0,0 4,0 0,-1-1,0 1,0-1,0 1,-1-1,-1 0,1 0,-1 0,0 0,-1 0,1-1,-2 1,1-1,0 0,-1 0,0-1,-1 0,1 1,-1-2,0 1,0-1,-1 0,1 0,-1 0,0-1,0 0,0-1,0 1,0-1,-3 0,-14 2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11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28 479,'0'15,"0"9,0 6,0 2,0 0,0 1,-5-7,-1-2,0-6</inkml:trace>
  <inkml:trace contextRef="#ctx0" brushRef="#br0" timeOffset="539.018">0 479,'26'-9,"1"0,0 2,0 1,0 1,1 1,-1 1,8 1,-34 2,1 0,-1 0,1 0,-1 0,1 0,-1 0,0 0,1 0,-1 0,1 1,-1-1,0 0,1 1,-1-1,0 1,0 0,1-1,-1 1,0 0,0 0,0 0,0 0,0 0,0 0,0 0,0 0,0 0,-1 0,1 1,0-1,-1 0,1 1,-1-1,1 0,-1 1,1-1,-1 0,0 1,0-1,0 1,0-1,0 0,0 1,0-1,-1 1,1-1,0 0,-1 1,1-1,-1 0,1 1,-1-1,0 0,0 0,1 0,-1 1,0-1,0 0,-1 0,-94 86,96-85,0 0,0 0,0 0,0 0,1 0,-1 0,0 0,1 0,-1 0,1 0,0 0,0 0,0 0,0 0,0-1,0 1,0 0,0-1,1 1,-1-1,1 1,-1-1,1 0,0 1,-1-1,1 0,0 0,0 0,0 0,-1-1,1 1,0-1,0 1,0-1,0 1,1-1,-1 0,0 0,0 0,0 0,0 0,0-1,0 1,0-1,0 1,1-1,17 4,46 29,-65-31,0 0,0 0,0 0,0 0,0 0,0 0,0 0,0 1,0-1,0 0,-1 1,1-1,-1 1,1-1,-1 0,1 1,-1-1,0 1,0-1,1 1,-1-1,0 1,0-1,-1 1,1-1,0 1,-1-1,1 1,0-1,-1 1,0-1,1 0,-1 1,0-1,0 0,1 1,-1-1,0 0,0 0,0 0,-1 0,1 0,0 0,0 0,-1 0,-10 8,1-1,-2-1,1 0,-1 0,0-1,0-1,0 0,-1-1,0 0,0-1,0-1,0 0,-8-1,-1 0</inkml:trace>
  <inkml:trace contextRef="#ctx0" brushRef="#br0" timeOffset="1064.826">424 1,'7'1,"0"1,0 0,0 1,-1-1,1 1,-1 1,0-1,0 1,0 0,0 1,0 0,4 4,5 11,-1-1,-1 2,0 0,-2 1,0 0,-1 0,-2 1,0 1,-1-1,-2 1,1 10,-1-14,-1 0,-1 0,-1 0,-1 1,-1-1,0 1,-2-1,0 0,-1 0,-1 0,-1 0,-1 0,-2 2,1-3,0-1,-1 0,-1-1,-1 0,0 0,-1-1,-1 0,-1-1,0 0,-1-1,0-1,-1 0,-6 3,-111 65,114-71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0 529,'37'-29,"-1"-2,-2-2,-1-1,-1-1,-3-2,3-5,11-69,-42 110,-1 1,0-1,1 1,-1-1,0 1,1-1,-1 0,0 1,0-1,1 1,-1-1,0 0,0 1,0-1,0 0,0 1,0-1,0 0,0 1,0-1,0 0,0 1,-1-1,1 0,0 1,0-1,-1 1,1-1,0 0,-1 1,1-1,0 1,-1-1,1 1,-1-1,1 1,-1-1,1 1,-1 0,1-1,-1 1,0 0,1-1,-1 1,0 0,1 0,-1 0,1 0,-1-1,0 1,1 0,-1 0,0 0,1 0,-1 0,0 0,1 1,-1-1,0 0,1 0,-1 0,0 1,1-1,-1 0,1 1,-1-1,1 0,-1 1,1-1,-1 1,-36 32,28-21,0 0,1 1,1-1,-1 1,2 1,0-1,1 1,-4 13,8-22,0 0,0 1,0-1,0 1,1-1,0 1,0-1,0 1,1-1,0 1,0-1,0 0,1 1,0-1,0 0,0 0,0 0,1 0,0 0,0-1,0 1,1-1,0 0,-1 0,2 1,3-1,0-1,1 0,-1 0,0 0,1-1,0 0,-1-1,1 0,0 0,0-1,0 0,-1-1,1 0,0 0,-1-1,1 0,0 0,-1-1,0 0,0-1,0 1,0-2,0 1,-1-1,0 0,0-1,0 0,-1 0,16-8,-2-2,0 0,-1-1,0-1,-1-1,-2 0,0-1,-1-1,0 0,9-23,-15-13,-10 56,1 0,0 0,-1 0,1 0,0 0,-1 0,1 0,-1 0,0 0,1 0,-1 0,0 1,1-1,-1 0,0 0,0 1,0-1,0 1,1-1,-1 1,0-1,0 1,0-1,0 1,0 0,0-1,0 1,-1 0,1 0,0 0,0 0,0 0,0 0,0 0,0 0,0 1,0-1,0 0,0 1,0-1,0 0,0 1,0-1,0 1,0 0,1-1,-1 1,0 0,0-1,0 1,1 0,-1 0,-7 6,0 0,1 0,0 1,1 0,-1 0,2 1,-1 0,1 0,0 0,1 0,0 1,1 0,0 0,0 0,1 0,0 0,1 0,0 1,1-1,0 0,0 1,1-1,3 10,-3-16,0 0,0-1,1 1,0 0,-1-1,1 1,1-1,-1 0,0 0,1 0,-1 0,1 0,0-1,0 1,0-1,1 1,-1-1,0 0,1-1,0 1,-1-1,1 1,0-1,-1 0,1 0,0-1,0 1,0-1,0 0,0 0,0 0,3-1,3 1,1-1,-1-1,0 0,0 0,0-1,0 0,0-1,-1 0,1-1,-1 0,0 0,2-3,9-8,-1-2,0 0,-1-1,-2-1,0 0,-1-1,0-1,-2-1,-1 0,-1 0,-1-1,-1 0,1-7,-4-19,-6 49,0 0,0 0,0 0,0 0,0 0,0 0,0 0,-1 0,1 0,0 0,-1 0,1 0,0 1,-1-1,0 0,1 0,-1 0,1 0,-1 1,0-1,1 0,-1 1,0-1,0 0,0 1,0-1,1 1,-1-1,0 1,0 0,0-1,0 1,0 0,0 0,0 0,0-1,0 1,0 0,0 0,0 1,0-1,0 0,0 0,0 0,0 1,0-1,-1 1,-3 2,0 1,1 0,-1 0,1 1,0 0,0-1,0 1,0 1,1-1,0 0,0 1,0 0,1 0,0-1,0 1,1 1,-1-1,1 0,-3 12,0-1,1 1,1 1,1-1,1 0,0 0,1 0,1 0,1 0,1 0,0 0,1 0,1-1,0 0,2 0,0-1,0 0,2 0,2 2</inkml:trace>
  <inkml:trace contextRef="#ctx0" brushRef="#br0" timeOffset="303.774">1157 332,'-10'24,"-2"12,0 1</inkml:trace>
  <inkml:trace contextRef="#ctx0" brushRef="#br0" timeOffset="751.602">1072 275,'43'-1,"-27"0,0 0,-1 1,1 0,0 1,0 1,-1 1,1 0,-1 1,0 0,9 5,-22-8,0 0,0 0,0 0,0 0,0 0,-1 0,1 1,0-1,0 1,-1-1,1 1,-1 0,0 0,1 0,-1-1,0 1,0 0,0 0,0 1,-1-1,1 0,-1 0,1 0,-1 0,1 1,-1-1,0 0,0 0,0 1,-1-1,1 0,0 0,-1 0,0 1,1-1,-1 0,0 0,0 0,0 0,0 0,-1 0,-64 72,57-66,4-3,-1-1,0 0,0 1,0-2,-1 1,1-1,-1 0,0 0,0-1,0 0,0 0,-4 0,-11 1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1 254,'9'4,"0"0,1-1,0 0,-1-1,1 0,0 0,0-1,0-1,0 1,0-2,0 1,0-1,0-1,0 0,0 0,-1-1,9-4,-11 5,-1-1,-1 0,1 0,0-1,-1 1,1-1,-1 0,0-1,-1 1,1-1,-1 0,0 0,0 0,0-1,-1 1,0-1,0 0,0 0,-1 0,0 0,0-1,0 1,-1-1,0 1,0-1,-1 1,0-5,1 6,-1 1,0 0,0-1,0 1,-1 0,0 0,1 0,-1-1,-1 1,1 0,0 0,-1 0,0 1,0-1,0 0,-1 1,1-1,-1 1,0 0,0 0,0 0,0 0,0 0,-1 1,1-1,-1 1,0 0,1 0,-1 0,0 1,0-1,0 1,0 0,-1 0,1 1,0-1,0 1,-1 0,1 0,0 0,-2 1,-4 3,1 2,0-1,0 1,0 0,1 1,0 0,0 1,1-1,0 1,0 1,1-1,0 1,0 0,1 1,0-1,1 1,0 0,1 0,0 0,0 1,1-1,1 1,-1 0,1 5,1-4,1 1,0-1,1 1,0-1,0 0,1 0,1 0,0 0,1-1,0 1,1-1,0 0,1-1,0 1,6 5,-9-10,1 0,0 0,0-1,1 0,0 0,0 0,0 0,0-1,1 0,-1 0,1-1,0 0,0 0,1-1,-1 0,0 0,1 0,-1-1,1 0,0-1,-1 0,1 0,-1 0,1-1,6-1,-1-4,0 0,-1-1,1 0,-1-1,0 0,-1-1,0-1,7-7,-3 2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1,'9'24,"4"12,-1 6,-2-5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0,'-4'3,"0"-1,0 1,1 0,-1 0,1 0,0 1,0-1,0 1,1 0,-1 0,1 0,0 0,0 0,0 0,1 0,-1 1,1-1,0 1,0-1,1 1,-1-1,1 1,0 0,0-1,1 1,-1-1,1 1,0-1,0 1,1-1,-1 0,1 1,0-1,0 0,1 0,-1 0,1 1,48 28,-46-31,-1-1,1 1,0 0,-1 0,1 0,-1 1,0 0,1 0,-2 0,1 0,0 1,0-1,-1 1,0 0,0 0,0 0,0 0,-1 1,0-1,1 1,-2-1,1 1,0 0,-1 0,0 0,0 0,-1 0,1 0,-1 0,0 0,0 0,-1 0,0 0,0 3,-3-1,0 0,-1-1,0 1,0-1,0 0,-1 0,1-1,-2 0,1 0,0 0,-1-1,0 0,0 0,0-1,0 0,-1 0,0 0,1-1,-1 0,0-1,0 0,0 0,0-1,0 0,0 0,0-1,-2 0,-14-5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105 161,'-12'19,"0"-2,1 0,0 1,1 0,1 1,1 0,0 0,1 1,2 0,0 0,-1 11,6-29,0 0,0 0,0 0,0 1,0-1,1 0,-1 0,1 0,-1 0,1 0,0 0,0 0,0 0,0-1,0 1,0 0,0 0,1-1,-1 1,0-1,1 1,0-1,-1 0,1 1,0-1,0 0,-1 0,1 0,0-1,0 1,0 0,0-1,0 1,0-1,1 1,-1-1,0 0,78-17,-70 12,1-1,-1 0,-1-1,1 1,-1-2,-1 0,1 0,-1 0,0-1,-1 0,0-1,-1 1,0-1,0-1,-1 1,-1-1,1 0,-2 0,0 0,0 0,-1-1,1-9,-3 17,2-7,-1 0,0 0,0 0,-2 0,1 0,-1 0,-1 0,0 0,-1 0,0 0,0 1,-1-1,0 1,-1 0,-1 0,-3-6,6 14,0 1,-1-1,1 0,0 1,0 0,-1 0,1 0,-1 0,1 0,-1 1,1-1,-1 1,1 0,-1 0,1 0,-1 1,1-1,-1 1,1 0,-1 0,1 0,0 0,-1 1,1-1,0 1,0 0,0 0,0 0,0 0,-16 13</inkml:trace>
  <inkml:trace contextRef="#ctx0" brushRef="#br0" timeOffset="433.522">359 331,'170'-216,"-140"180,-29 55,-6-1,-16 88,21-102,0 0,0 0,0 1,0-1,0 0,1 0,0 0,0 0,0 0,0 0,1-1,0 1,0 0,0-1,0 1,0-1,0 0,1 1,0-1,0 0,0-1,0 1,0 0,2 0,0-2,1 0,-1-1,1 1,0-1,-1 0,1-1,-1 0,1 0,-1 0,1 0,-1-1,0 0,0 0,0 0,0-1,0 1,0-1,-1 0,1-1,-1 1,0-1,0 0,0 0,0 0,-1-1,0 1,0-1,2-4,11-8,0 1,-2-2,0 1,-1-2,-1 1,0-2,-2 0,0 0,-1-1,1-7,-7 11,-3 4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344 564,'-20'0,"1"2,-1 0,1 1,0 0,0 2,0 0,1 1,0 1,0 1,-7 4,16-7,0 1,0-1,1 1,0 1,0 0,0 0,1 0,0 1,0 0,1 0,0 1,1 0,0 0,0 0,1 0,0 1,0 0,1 0,1 0,-1 3,2-10,1 0,-1 0,1 0,0 0,-1 0,1 0,1 0,-1 0,0 0,1 0,-1 1,1-1,0-1,0 1,0 0,1 0,-1 0,1 0,-1-1,1 1,0-1,0 1,0-1,0 0,0 0,1 0,-1 0,1 0,-1-1,1 1,0-1,0 1,0-1,-1 0,1 0,0 0,0-1,1 1,-1-1,0 1,0-1,0 0,0 0,0-1,3 1,11-4,0 0,0-1,0 0,0-2,-1 0,0-1,-1 0,1-1,-2-1,1-1,-1 0,-1 0,7-9,16-10,84-75,-143 163,-72 192,61-80,22-104,9-53,-1 1,2 0,-1 0,2 0,0 0,1 0,0 0,1 0,1 0,0 0,3 8,-5-21,1 1,-1-1,1 0,0 0,-1 0,1 0,0 0,0 0,0 0,-1 0,1 0,0 0,0 0,1 0,-1-1,0 1,0 0,0-1,0 1,1-1,-1 1,0-1,0 0,1 1,-1-1,0 0,1 0,-1 0,0 0,1 0,-1 0,0-1,0 1,1 0,-1-1,0 1,0 0,1-1,0 0,51-30,-44 25,19-11,-20 13,0 0,0-1,-1 0,0 0,0 0,0-1,0 0,-1 0,0-1,0 0,-1 0,0 0,0-1,2-5,-6 10,-1 1,0-1,0 1,1-1,-2 0,1 0,0 1,0-1,-1 1,1-1,-1 0,0 1,0-1,0 1,0-1,0 1,-1 0,1-1,-1 1,0 0,1 0,-1 0,0 0,0 1,0-1,0 0,-1 1,1-1,0 1,-1 0,1 0,-2-1,-84-29,47 21,27 5,-1 1,0 1,-1 0,1 1,0 1,-1 0,1 1,-1 1,-6 1,-1 2,27-10,242-94,-138 50,-89 39</inkml:trace>
  <inkml:trace contextRef="#ctx0" brushRef="#br0" timeOffset="382.02">682 705,'1'6,"0"-1,0 1,1 0,0-1,0 1,1-1,0 1,0-1,0 0,0 0,1-1,-1 1,1-1,0 1,1-1,-1-1,1 1,0-1,0 1,0-1,0-1,0 1,1-1,-1 0,1 0,0 0,0-1,-1 0,1 0,0 0,0-1,0 0,0 0,0-1,0 0,-1 0,1 0,0 0,0-1,-1 0,1 0,2-2,6-6,0-1,0-1,-1 0,0 0,-1-2,-1 1,0-2,-1 1,0-1,-1-1,3-9,11-15,-21 37,0 2,-1-1,0 1,0-1,0 1,0-1,0 1,0-1,0 1,0-1,-1 0,1 0,-1 1,1-1,-1 0,0 0,0 0,0 1,0-1,0 0,0 0,0 0,0 0,-1 1,0-3,-7 2</inkml:trace>
  <inkml:trace contextRef="#ctx0" brushRef="#br0" timeOffset="1214.879">1472 648,'-11'-3,"0"1,0 0,0 1,0 0,0 0,0 1,0 1,-1 0,1 0,0 1,0 0,1 1,-1 1,0-1,1 2,0-1,0 2,-6 3,11-6,1-1,-1 1,1 0,0 1,0-1,0 1,0 0,1 0,0 0,-1 0,1 0,1 1,-1-1,1 1,0 0,0 0,0 0,0 0,1 0,0 0,0 1,1-1,-1 0,1 1,0-1,0 0,1 0,0 1,0-1,0 0,0 0,1 0,0 0,0 0,0 0,1-1,0 1,0-1,0 1,0-1,0 0,1 0,0 0,0-1,0 0,0 1,1-1,0 0,7-2,-1 1,1-2,0 1,0-2,0 1,0-2,-1 0,1 0,0-1,-1 0,0-1,0 0,0-1,0 0,-1-1,0 0,0-1,0 0,-1 0,0-1,6-7,132-157,-147 173,-1 0,1 1,0-1,-1 0,1 0,0 0,0 0,0 0,-1 1,1-1,0 0,1 0,-1 0,0 0,0 1,0-1,1 0,-1 0,1 0,-1 0,1 0,-1 0,1 0,0 0,-1 0,1 0,0 0,0 0,-1-1,1 1,0 0,0 0,0-1,0 1,0-1,0 1,0-1,0 1,1-1,-1 0,0 1,0-1,0 0,0 0,1 0,-1 0,0 0,0 0,0 0,0 0,1-1,-1 1,0 0,0-1,0 1,0 0,0-1,0 0,0 1,0-1,0 0,0 1,0-1,0 0,-1 0,1 0,0 0,0 0,-3 5,1 1,-1 0,1 0,0 0,0 0,1 0,0 0,-1 0,2 0,-1 0,1 0,-1 0,1 0,1 0,-1-1,1 1,-1 0,1-1,1 1,-1-1,1 1,0-1,0 0,0 0,0-1,1 1,-1 0,1-1,0 0,0 0,0 0,1-1,2 2,4-2,1-1,-1 0,1-1,0 0,-1-1,1 0,-1-1,1 0,-1-1,0 0,0 0,0-2,0 1,-1-1,1-1,-1 0,-1 0,1-1,-1-1,0 1,-1-1,3-3,0 2,105-119,-95 102,-4 3,0 0,-2 0,0-2,-2 0,-1 0,-1-1,-1-1,-1 0,-1 0,-2-1,0 1,-2-2,-1-11,-2 30,1 1,-1-1,0 1,0-1,-1 1,0-1,-1 1,0-1,-1 1,1 0,-2-1,1 1,-1 0,-1 0,0 1,0-1,-1 1,-5-8,9 15,0 0,0 0,-1 1,1-1,0 0,-1 1,1-1,0 1,-1-1,1 1,-1 0,1-1,0 1,-1 0,1 0,-1 0,1 0,-1 0,1 1,-1-1,1 0,0 1,-1-1,1 1,0-1,-1 1,1 0,0-1,0 1,-1 0,1 0,0 0,0 0,0 0,0 0,0 0,0 0,0 1,1-1,-1 0,-29 55,21-26,1 0,2 0,1 1,2 0,1 0,1 0,1 0,4 21,2-4,2-1,1 0,3 0,2-1,2 0,2-1,5 4,4-4,-22-44,-1-6</inkml:trace>
  <inkml:trace contextRef="#ctx0" brushRef="#br0" timeOffset="1461.008">1868 451,'43'5,"29"1,6 0,-4-1,-6-2,-9-1,-16-5,-9-3,-6 0,-3 1,-1 1,-4 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49 126,'-6'18,"0"-4,1 0,0 0,1 1,1-1,0 1,1 0,0 0,1 0,1 0,1 0,1 9,-2-21,1 0,0 0,0 0,0 0,1 0,-1 0,1-1,-1 1,1 0,0-1,0 0,0 1,0-1,0 0,1 0,-1 0,1 0,-1 0,1-1,0 1,0-1,0 0,-1 0,1 0,0 0,0 0,0-1,1 1,-1-1,0 0,0 0,0 0,3 0,2-1,0-1,1 1,-1-2,0 1,0-1,-1 0,1 0,-1-1,1 0,-1-1,0 1,1-3,4-3,0-1,-1-1,0 0,-1-1,-1 0,0-1,0 0,-1 0,-1 0,-1-1,0 0,-1-1,0 1,2-16,-7 27,1 0,-1 0,0 0,1 0,-2 0,1 0,0 0,-1 0,0 0,0 1,0-1,0 0,-1 0,0 1,1-1,-1 1,0-1,-1 1,1 0,-1 0,1 0,-1 0,0 0,0 1,0-1,0 1,-1 0,1 0,-1 0,1 0,-1 1,0-1,0 1,1 0,-3 0,-4-2,1 1,-1 1,0 0,0 0,0 1,0 0,0 1,0 0,0 1,0-1,1 2,-1 0,-7 3,9-3,0 1,0 1,0-1,0 1,1 1,0-1,0 1,0 1,1-1,0 1,0 0,0 0,-7 15</inkml:trace>
  <inkml:trace contextRef="#ctx0" brushRef="#br0" timeOffset="430.243">500 296,'11'64,"-18"-96,9 12,1 1,1 0,1 1,0-1,1 1,1 0,1 0,0 1,1 0,1 0,1 1,0 1,1 0,1 0,0 1,1 1,5-4,-18 15,1 0,0 0,0 1,0-1,0 0,1 1,-1-1,0 1,1 0,-1 0,1 0,-1 0,1 0,-1 1,1-1,0 1,-1-1,1 1,0 0,-1 0,1 0,0 0,-1 1,3 0,10 7</inkml:trace>
  <inkml:trace contextRef="#ctx0" brushRef="#br0" timeOffset="935.363">867 211,'16'0,"139"-11,-147 10,-1-1,1 1,0-2,-1 1,0-1,0 0,0-1,0 1,0-2,-1 1,1-1,-1 1,0-2,-1 1,1-1,-1 0,0 0,0-1,-3 4,-1 0,1 0,-1-1,0 1,0 0,-1 0,1 0,-1-1,1 1,-1 0,0-1,0 1,0 0,-1-1,1 1,-1 0,0 0,0-1,0 1,0 0,-1 0,1 0,-1 0,0 1,1-1,-1 0,-1 1,1-1,0 1,-1-1,1 1,-1 0,1 0,-1 1,0-1,0 0,0 1,0 0,0-1,0 1,-1 0,1 1,0-1,0 1,-1-1,1 1,0 0,-1 0,1 1,0-1,-1 1,1-1,0 1,-1 0,-10 3,0 0,1 1,0 0,0 1,0 1,1 0,0 1,0 0,0 0,1 1,1 1,0 0,0 1,1-1,0 2,1-1,0 1,1 1,0-1,1 1,0 0,1 1,-2 11,5-19,1 0,-1 0,1 0,1 0,-1 0,1 0,0 1,1-1,-1 0,1 0,0 0,1 1,-1-1,1-1,1 1,-1 0,1 0,0-1,0 0,1 1,-1-1,1 0,0-1,1 1,-1-1,1 0,0 0,0 0,0-1,0 1,1-1,-1-1,1 1,0-1,0 0,-1 0,2 0,-1-1,6 0,7 2,0-2,0 0,0-1,0-1,0 0,0-2,-1 0,1-1,-1-1,0-1,3-2,3-2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1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6347 216,'129'-22,"83"-14,-138 36,-74-1,1 1,-1-1,1 1,-1-1,1 1,-1-1,1 1,-1-1,1 0,-1 1,0-1,1 0,-1 1,0-1,0 0,1 1,-1-1,0 0,0 1,0-1,0 0,0 0,0 1,0-1,0 0,0 1,0-1,-1 0,1 0,0 1,0-1,-1 0,1 1,0-1,-1 1,1-1,-1 0,1 1,0-1,-1 1,0-1,1 1,-1-1,1 1,-1 0,0-1,1 1,-1 0,1-1,-1 1,0 0,0 0,1-1,-1 1,0 0,1 0,-1 0,0 0,0 0,1 0,-1 0,0 0,1 1,-1-1,-2-2,-136-112,125 103</inkml:trace>
  <inkml:trace contextRef="#ctx0" brushRef="#br0" timeOffset="-1498.787">6404 442,'13'26,"82"203,-62-88,-19-96,-14-44,0 0,1-1,-1 1,0 0,1 0,-1-1,1 1,-1 0,1-1,-1 1,1-1,0 1,-1-1,1 1,-1-1,1 1,0-1,0 1,-1-1,1 0,0 0,0 1,0-1,-1 0,1 0,0 0,0 0,0 0,-1 0,1 0,0 0,0 0,0 0,-1 0,1-1,0 1,0 0,0 0,-1-1,1 1,0-1,-1 1,1-1,0 1,-1-1,1 1,-1-1,1 1,-1-1,1 0,-1 1,1-2,7-8,-1-1,-1 0,0 0,0-1,-1 0,0 0,-1 0,-1-1,1-4,8-21,-12 37,14-47,3 1,2 0,1 1,3 2,1 0,11-11,-25 43</inkml:trace>
  <inkml:trace contextRef="#ctx0" brushRef="#br0" timeOffset="-1098.67">6996 696,'0'19,"0"17,0 5,0 2,0-2,0-3,-5-8,-1-4,0-3,6-4,3-10,5-12,3-5</inkml:trace>
  <inkml:trace contextRef="#ctx0" brushRef="#br0" timeOffset="-802.186">6996 696,'24'5,"13"6,4 6,-4 5,-9 4,-8 2,-9 1,-10 0,-11 1,-7-1,-7-4,-3-8,-3-6,0-4,0-5,0-1,0-2,6 0</inkml:trace>
  <inkml:trace contextRef="#ctx0" brushRef="#br0" timeOffset="4754.536">8944 160,'4'38,"3"27,-1 8,-2-4,0-9,-2-10,-1-9,0-6,-1-4,-1-3,1-2,0 0,0 1,-1 0,1-10,0-7</inkml:trace>
  <inkml:trace contextRef="#ctx0" brushRef="#br0" timeOffset="5017.776">9197 132,'-9'38,"1"28,2 6,2-3,2-9,1-10,1-9,5-6,2-4,-1-4,0 0,-2-1,-2 1,-1-5</inkml:trace>
  <inkml:trace contextRef="#ctx0" brushRef="#br0" timeOffset="4053.185">7927 499,'-17'17,"14"-5,0 0,0 1,1-1,0 1,2 0,-1-1,1 1,1 0,0-1,1 1,1-1,0 1,0-1,1 0,4 9,-5-17,0 0,0-1,0 1,0 0,1-1,-1 1,1-1,0 0,0-1,0 1,1-1,-1 1,0-1,1 0,0-1,-1 1,1-1,0 0,0 0,0-1,-1 1,1-1,0 0,0 0,0-1,0 0,0 1,0-2,-1 1,1 0,0-1,-1 0,0 0,1 0,-1-1,0 0,0 1,0-1,0-1,-1 1,1 0,0-2,93-102,-76 81,-21 58,-3 95,4-122,0-1,0 1,0-1,0 1,1-1,-1 1,1-1,0 0,1 0,-1 0,1 0,-1 0,1 0,0-1,1 1,-1-1,1 0,-1 0,1 0,0-1,0 1,0-1,0 0,1 0,3 1,-4-2,0 0,1-1,-1 0,1 1,-1-1,0-1,1 1,-1-1,1 0,-1 1,0-2,0 1,1-1,-1 1,0-1,0 0,-1-1,1 1,0 0,-1-1,1 0,-1 0,0 0,1-2,61-88,-31-15,-32 96</inkml:trace>
  <inkml:trace contextRef="#ctx0" brushRef="#br0" timeOffset="4304.76">8717 667,'-4'20,"2"5,2-1</inkml:trace>
  <inkml:trace contextRef="#ctx0" brushRef="#br0" timeOffset="4451.718">8633 413,'0'0</inkml:trace>
  <inkml:trace contextRef="#ctx0" brushRef="#br0" timeOffset="-5104.251">4823 357,'25'-4,"0"-1,0-2,-1 0,0-1,0-2,-1 0,0-1,-1-2,0 0,6-7,39-60,-66 78,1 0,-1-1,0 1,0 0,0 0,0-1,-1 1,1-1,-1 1,1 0,-1-1,0 1,0-1,0 1,0-1,0 1,-1-1,1 1,-1-1,0 1,0 0,0-1,0 1,0 0,0 0,0 0,-1-1,1 2,-1-1,1 0,-1 0,0 0,0 1,0-1,0 1,0-1,0 1,0 0,-2-1,0 1,0-1,1 1,-1 0,0 1,1-1,-1 1,0-1,0 1,0 1,1-1,-1 0,0 1,0 0,1-1,-1 2,0-1,1 0,-1 1,1-1,0 1,-1 0,1 0,0 1,0-1,0 1,0 0,-65 81,47-38,3 1,1 0,2 2,3-1,1 2,1 14,-13 56,14-75,-1-1,-2 0,-3 0,-1-2,-2 0,-1-1,-3 0,-1-2,-13 15,32-49,-1 0,1-1,-1 1,0-1,0 0,0 0,-1-1,1 0,-1 0,0 0,0-1,0 1,0-1,0-1,-1 1,0-1,4-1,0 1,0-1,0 0,0 0,0-1,0 1,0-1,0 1,0-1,0 0,0 0,1 0,-1-1,0 1,1 0,-1-1,1 0,-1 0,1 0,0 0,0 0,0 0,0 0,0-1,0 1,0-1,1 1,0-1,-1 0,1 0,0 1,0-1,1 0,-1 0,0-1,1-8,1-1,-1 1,2-1,0 1,0-1,2 1,-1 0,1 0,1 1,0-1,1 1,0 0,1 0,0 1,0 0,1 0,0 1,1 0,3-2,17-18,2 1,1 2,1 1,1 2,2 1,0 2,1 1,6-1,28-16,-46 23</inkml:trace>
  <inkml:trace contextRef="#ctx0" brushRef="#br0" timeOffset="-4870.394">5331 470,'-36'42,"2"1,3 2,1 1,-9 21,35-62,0 1,1-1,0 1,0 0,0 0,1 0,0 0,0 1,1-1,-1 0,1 1,1-1,-1 1,1-1,0 1,1-1,-1 1,1-1,2 6,0-10,0 0,0-1,0 1,0-1,1 0,-1 0,0 0,1 0,-1 0,1-1,-1 0,1 1,-1-1,1-1,-1 1,0 0,1-1,-1 0,1 0,-1 0,0 0,1 0,-1-1,0 1,0-1,0 0,0 0,-1 0,1 0,2-3,7-4,1 0,-2-1,1-1,-1 0,-1 0,0-1,-1 0,0-1,-1 0,0-1,-1 0,-1 0,0 0,-1-1,0 1,-1-1,-1-1,0 1,-2 0,1-1,-2 1,0-1,-1 1,0-1,-1 1,-1 0,-3-11,-6 2,0 6</inkml:trace>
  <inkml:trace contextRef="#ctx0" brushRef="#br0" timeOffset="-4614.644">5557 893,'-5'-43,"3"-33,3-9,5 5,1 12,6 17,-1 12,3 14,4 5,3 7,3 5,-3 4</inkml:trace>
  <inkml:trace contextRef="#ctx0" brushRef="#br0" timeOffset="-7234.663">2424 527,'72'-9,"204"-37,-198 10,-76 35,0-1,-1 1,1-1,0 1,-1-1,1 0,-1 1,0-1,1 0,-1 0,0 0,0 0,0 0,0 0,-1 0,1 0,-1-1,1 1,-1 0,0 0,1 0,-1-1,0 1,-1 0,1 0,0-1,-1 1,1 0,-1 0,1 0,-1 0,0 0,0 0,0 0,-1-2,-3-1,0 0,0 0,0 0,-1 1,0 0,0 0,0 0,0 1,0 0,-1 0,1 0,-1 1,0 0,0 0,0 1,0 0,0 0,0 1,0-1,0 2,0-1,0 1,0 0,0 0,0 1,0 0,0 0,1 1,-1 0,1 0,-1 0,1 1,0 0,1 0,-1 1,1-1,-5 6,0-1,0 1,0 0,0 1,2 0,-1 1,1 0,1 0,0 0,1 1,0 0,1 1,1-1,0 1,0 2,2-10,1 0,0 0,0 0,1 0,0 0,0 0,0 1,1-1,0 0,0 0,0 0,1 0,0 0,0-1,0 1,1-1,0 1,0-1,0 0,1 0,0 0,0 0,0-1,0 0,1 0,0 0,0 0,0-1,0 1,0-1,1-1,-1 1,3 0,3 1,0-1,1 0,0 0,-1-1,1-1,0 0,0 0,0-1,0-1,0 0,0-1,0 0,-1-1,1 0,-1 0,0-2,1 0,15-7,-1-2,-1-1,0 0,-1-2,-1-1,8-9,105-101,-98 87,-18 26</inkml:trace>
  <inkml:trace contextRef="#ctx0" brushRef="#br0" timeOffset="-6614.299">3328 329,'-28'13,"1"1,1 2,1 0,0 2,1 0,1 2,1 0,0 2,2 0,1 2,-12 17,29-39,1 1,-1-1,0 1,1 0,-1-1,1 1,0 0,-1 0,2 0,-1 0,0 0,1 0,-1 0,1 1,0-1,0 0,0 0,0 0,1 0,-1 0,1 0,0 0,0 0,0 0,0 0,0 0,1 0,-1-1,1 1,0 0,0-1,0 1,0-1,0 0,0 0,1 0,-1 0,1 0,-1 0,1-1,0 1,0-1,0 0,-1 0,1 0,1 0,-1 0,0-1,0 1,0-1,0 0,0 0,1 0,11-3,1-1,-1-1,1 0,-1-1,-1 0,1-1,-1-1,-1 0,1-1,-1-1,-1 0,0 0,1-3,52-36,41-16,-105 65,0 0,0-1,-1 1,1 0,0-1,0 1,0 0,0 0,0 0,0 0,0 0,0 0,0 0,-1 0,1 0,0 0,0 1,0-1,0 0,0 1,0-1,-1 1,1-1,0 0,0 1,0 0,-1-1,1 1,0-1,-1 1,1 0,-1 0,1-1,-1 1,1 0,-1 0,1 0,-1-1,0 1,1 0,-1 0,0 0,0 0,0 0,0 0,0 0,0 0,0 0,0-1,0 1,0 0,0 0,0 0,-1 0,1 0,0 0,-1 0,-13 56,-135 305,136-324,0 0,3 1,1 1,2 0,2 0,1 0,2 17,2-38,-1-9,0 1,1-1,0 0,1 0,0 0,1 0,0 0,0-1,1 1,0-1,1 1,0-1,1 0,1 3,-10-53,-123-184,101 186,-28-90,55 124,-1 0,1 0,0 0,1 0,-1 0,1 0,0 0,0 1,0-1,1 0,0 1,-1 0,2 0,-1 0,0 0,1 0,0 1,0 0,0-1,0 1,0 1,1-1,-1 1,1 0,0 0,-1 0,6-1,7-7,33-18,-27 15</inkml:trace>
  <inkml:trace contextRef="#ctx0" brushRef="#br0" timeOffset="-5920.269">3553 837,'135'-252,"-60"20,-75 233,0-1,1 0,-1 0,0 1,1-1,-1 0,0 0,1 0,-1 0,1 0,-1 1,0-1,1 0,-1 0,1 0,-1 0,1 0,-1 0,0-1,1 1,-1 0,1 0,-1 0,0 0,1 0,-1-1,0 1,1 0,-1 0,1 0,-1-1,0 1,0 0,1-1,-1 1,0 0,1-1,-1 1,0 0,0-1,0 1,0 0,1-1,-1 1,0-1,0 1,0 0,0-1,0 1,0-1,0 1,0-1,0 1,0 0,0-1,0 1,0-1,0 1,0 0,-1-1,1 1,3 36,-16 44,10-68,-1 0,1 0,1 0,0 0,1 0,1 0,-1 0,2 0,0 1,0-1,1 0,0 0,1 0,1-1,0 1,1-1,0 0,4 7,-5-14,1 0,0 0,0-1,0 1,0-1,1-1,-1 1,1-1,-1 0,1 0,0-1,0 1,0-1,0-1,0 1,0-1,0 0,0 0,0-1,0 0,0 0,-1 0,1-1,0 1,0-2,-1 1,1 0,-1-1,0 0,0-1,0 1,0-1,-1 0,1 0,-1 0,0 0,0-1,0 0,2-5,41-66,-38 52</inkml:trace>
  <inkml:trace contextRef="#ctx0" brushRef="#br0" timeOffset="-9147.735">166 75,'0'481,"16"-397,-16-82,1 0,0 0,0 0,1 0,-1 1,0-1,1-1,-1 1,1 0,-1 0,1-1,0 1,0-1,0 1,0-1,0 0,0 0,0 1,0-2,1 1,-1 0,0 0,1-1,-1 1,0-1,1 0,-1 0,1 0,-1 0,0 0,1 0,-1-1,2 1,7-6,0-1,-1 1,0-2,0 1,0-1,-1-1,0 0,-1 0,0-1,-1 0,0 0,0-1,-1 0,0 0,-1 0,1-4,-3 10,28-59,-2-1,-4-2,-2-1,9-47,-5 29,-22 122,-5 145,10 234,34-21,-43-382,0 1,-1-1,-1 1,1-1,-2 1,0-1,0 0,-1 0,-1 1,0-2,-6 12,9-21,0 0,0-1,0 1,-1-1,1 1,-1-1,1 0,-1 1,1-1,-1 0,0 0,1 0,-1 0,0-1,0 1,0 0,0-1,1 1,-1-1,0 0,0 0,0 1,0-1,0 0,0-1,0 1,0 0,0-1,0 1,0-1,0 1,0-1,1 0,-1 0,0 0,0 0,1 0,-1 0,1 0,-1-1,-58-60,46 35,1 0,1-1,1 0,2-1,1 0,1-1,0-12,5 33,-1-75,8 65</inkml:trace>
  <inkml:trace contextRef="#ctx0" brushRef="#br0" timeOffset="-8814.245">843 470,'-4'11,"0"1,1 0,0 0,1 0,0 0,0 0,2 0,-1 0,2 1,0-1,0 0,1 0,0 0,1 0,1 0,0-1,0 0,1 1,1-1,0-1,3 5,-7-13,1 1,0-1,0 0,0 0,0-1,0 1,1 0,-1-1,0 0,1 0,-1 0,1 0,-1 0,1-1,0 0,-1 1,1-1,-1-1,1 1,-1 0,1-1,0 0,-1 0,0 0,1 0,-1-1,0 1,1-1,-1 0,0 1,0-2,2-1,5-3,0-1,-1 0,0-1,0 0,-1-1,0 1,-1-1,0-1,0 0,-2 4,-1 1,0-2,-1 1,0 0,0-1,0 1,-1-1,0 0,0 0,-1 0,0 0,-1 0,1 0,-2 0,1 0,-1 0,0 0,-1 0,0 0,0 0,-1 0,1 1,-2 0,1-1,-1 1,0 0,-1 1,0-1,0 1,0 0,-1 0,1 0,-2 1,1 0,0 0,-1 0,0 1,0 0,-4-1,5 3,0 0,0 1,0 0,0 0,0 0,0 0,0 1,0 0,-1 1,1-1,0 1,0 0,0 1,0 0,1 0,-1 0,0 0,1 1,-1 0,1 0,0 0,0 1,0 0,1 0,-1 0,1 0,0 1,0 0,0 0,1 0,0 0,-3 5,-12 18,3-3</inkml:trace>
  <inkml:trace contextRef="#ctx0" brushRef="#br0" timeOffset="-8386.925">1267 470,'0'8,"-2"4,2 0,-1-1,1 1,1 0,0 0,1-1,0 1,1 0,0-1,1 0,0 0,1 0,0 0,1-1,0 0,3 4,-5-11,1 0,-1-1,0 0,0 0,1 0,-1 0,1-1,0 1,-1-1,1 0,0-1,0 1,0-1,0 0,-1 0,1-1,0 1,0-1,0 0,-1 0,1-1,-1 0,1 1,-1-1,1-1,-1 1,0-1,0 1,0-1,-1-1,1 1,-1 0,1-1,-1 1,0-1,0 0,-1 0,1-1,-1 1,0 0,0-1,-1 1,1-3,9-14,-1-2,-1 1,-1-2,-1 1,-1-1,-1 0,-2 0,1-9,-3 21</inkml:trace>
  <inkml:trace contextRef="#ctx0" brushRef="#br0" timeOffset="-8070.292">1775 724,'-2'-27,"1"0,1 0,2 0,1 1,1-1,1 0,1 1,1 0,2 1,0 0,2 0,1 1,14-22,-25 44,-1 1,1-1,0 1,0 0,0-1,0 1,0 0,1-1,-1 1,0 0,1 0,-1 0,0 0,1 1,-1-1,1 0,0 0,-1 1,1-1,-1 1,1 0,0-1,-1 1,1 0,0 0,-1 0,1 0,0 0,0 0,-1 1,1-1,-1 1,1-1,0 1,-1-1,1 1,-1 0,1 0,-1 0,0 0,1 0,-1 0,0 0,1 0,-1 1,0-1,0 0,0 1,0-1,-1 0,1 1,0 0,0-1,-1 1,1-1,-1 1,0 0,1-1,-1 1,0 0,0 0,5 19</inkml:trace>
  <inkml:trace contextRef="#ctx0" brushRef="#br0" timeOffset="38648.254">476 1458,'-27'-1,"0"1,1 2,-1 1,0 1,1 1,-1 1,1 1,-4 4,19-7,-71 38,80-41,1 0,-1 1,1-1,0 0,-1 1,1-1,0 1,0-1,0 1,0 0,0-1,0 1,0 0,1 0,-1 0,1-1,-1 1,1 0,0 0,0 0,-1 0,1 0,1 0,-1 0,0 0,0 0,1-1,-1 1,1 0,-1 0,1 0,0-1,0 1,0 0,0-1,0 1,0 0,1-1,-1 0,0 1,1-1,-1 0,2 1,135 71,-136-72,0 1,0-1,0 0,-1 1,1-1,0 1,-1-1,1 1,-1 0,0-1,0 1,1 0,-1 0,0 0,-1 0,1 0,0 0,-1 0,1 1,-1-1,1 0,-1 0,0 0,0 1,0-1,0 0,-1 0,1 0,0 0,-1 1,0-1,1 0,-1 0,0 0,0 0,0 0,0 0,-1-1,1 2,-67 59,-106 11,138-68,35-4,1-1,-1 0,1 0,-1 0,1 0,-1 0,1 0,-1 0,1 0,-1 0,1 0,-1 0,1 0,-1 0,1 0,-1 0,1-1,0 1,-1 0,1 0,-1-1,1 1,-1 0,1 0,0-1,-1 1,1 0,0-1,-1 1,1-1,0 1,0 0,-1-1,1 1,0-1,0 1,0-1,-1 1,1-1,0 1,0-1,0 1,0-1,0 1,0-1,0 1,0-1,0 1,0-1,1 1,-1 0,0-1,0 1,0-1,0 1,1-1,-1 1,0-1,1 1,-1 0,0-1,0 1,1 0,-1-1,1 1,-1 0,0-1,1 1,9-11</inkml:trace>
  <inkml:trace contextRef="#ctx0" brushRef="#br0" timeOffset="38960.611">759 1600,'-8'18,"1"-4,1 0,0 0,1 0,1 1,0-1,1 1,1 0,0 0,0 7,2-20,0-1,0 1,0 0,0 0,0 0,1 0,-1-1,1 1,-1 0,1 0,-1-1,1 1,0 0,0-1,0 1,0-1,0 1,0-1,0 1,1-1,-1 0,0 0,1 1,-1-1,1 0,0 0,-1 0,1-1,0 1,-1 0,1-1,0 1,0-1,-1 0,1 1,0-1,0 0,0 0,0 0,-1 0,1 0,0-1,0 1,0-1,-1 1,1-1,0 1,0-1,-1 0,2 0,7-6,-1 0,1 0,-2-1,1 0,-1 0,0-1,-1 0,1-1,-2 0,0 0,0 0,-1-1,0 1,0-1,-2 0,1-1,-1 1,-1-1,0 1,0-9,-2 16,0 1,-1-1,1 0,-1 0,0 1,0-1,0 1,0-1,-1 1,1-1,-1 1,0 0,0-1,0 1,-1 0,1 0,-1 1,1-1,-1 0,0 1,0 0,0 0,0 0,-1 0,1 0,0 1,-1-1,1 1,-1 0,0 0,1 0,-1 0,0 1,0 0,1-1,-1 1,0 1,0-1,1 1,-1-1,0 1,-22 5</inkml:trace>
  <inkml:trace contextRef="#ctx0" brushRef="#br0" timeOffset="39950.228">1606 1571,'-8'33,"2"0,1 1,2 0,1 0,2 0,1 4,-1-34,0-1,0 1,0-1,0 1,1 0,-1-1,1 1,0-1,0 1,0-1,1 0,-1 1,1-1,0 0,0 0,0 0,0 0,1-1,-1 1,1 0,-1-1,1 0,0 1,0-1,0 0,0-1,0 1,1-1,-1 1,0-1,1 0,-1 0,1 0,-1-1,1 1,0-1,-1 0,1 0,-1 0,1 0,0-1,12-7,1-1,-2-1,0-1,0 0,-1 0,0-2,-1 0,0 0,-1-1,-1-1,0 0,-1 0,0-1,-2-1,0 1,-1-1,1-5,15-80,1 419,-23-36,-1-271,0 0,-1 0,1 0,-2 0,0 0,0-1,0 1,-1 0,-1-1,0 0,0 0,-1 0,0 0,0-1,-1 0,0 0,-1 0,1-1,-2 0,1 0,-1-1,0 1,0-2,0 1,-1-1,0-1,0 0,0 0,-1-1,-1 1,9-3,-1-1,1 1,-1-1,1 0,-1 1,1-1,-1 0,0 0,1-1,-1 1,1-1,-1 1,1-1,-1 0,1 0,0 0,-1 0,1 0,0 0,0-1,0 1,-1-1,2 1,-1-1,0 0,0 0,1 0,-1 0,1 0,-1 0,1-1,0 1,0 0,0-1,0 1,0 0,1-1,-1 1,1-1,-1 0,1 1,0-1,0 1,0-1,0 1,1-1,-1 0,1 1,0-1,-1 1,1 0,0-1,0 1,1 0,0-2,48-72,-33 52</inkml:trace>
  <inkml:trace contextRef="#ctx0" brushRef="#br0" timeOffset="40278.702">2340 1543,'-31'32,"2"2,1 1,2 1,1 1,2 1,1 1,-14 38,35-75,-1 1,1 0,-1-1,1 1,0 0,0 0,0 0,0 0,1 0,-1 0,1 0,0 0,0 0,0 0,0 0,0 0,1 0,-1 0,1 0,0-1,0 1,0 0,0 0,0 0,1-1,-1 1,1-1,0 1,0-1,0 1,0-1,0 0,0 0,1 0,1 1,4-2,-1 0,1 0,-1-1,1 0,-1-1,1 0,-1 0,0 0,1-1,-1 0,0 0,0-1,0 0,0-1,-1 1,1-1,-1 0,0-1,0 1,0-1,-1 0,0-1,0 1,0-1,-1 0,1-1,-1 1,-1-1,1 1,-1-1,-1 0,1 0,-1-1,0 1,-1 0,0-1,0 1,0-1,-1-6,-2-115,2 123,-1 0,0 0,0 0,-1 0,0 0,0 1,0-1,0 0,-1 1,0 0,0 0,-1 0,1 0,-1 0,0 1,-1-1,1 1,-1 0,-3-2,-32 4,22 12</inkml:trace>
  <inkml:trace contextRef="#ctx0" brushRef="#br0" timeOffset="40578.062">2537 1627,'-3'6,"1"1,0-1,0 0,0 1,1-1,0 1,0 0,0-1,1 1,0 0,1-1,-1 1,1 0,1-1,-1 1,1-1,0 1,0-1,1 0,0 0,0 0,0 0,1-1,0 1,0-1,1 0,-1 0,1 0,0-1,0 0,3 2,-1-6,1 1,0-2,-1 1,1-1,0 0,-1-1,1 0,-1 0,1 0,-1-1,0 0,0-1,0 1,-1-1,1-1,-1 1,0-1,0 0,-1-1,1 1,-1-1,0 0,1-4,2 2,-1-1,-1 0,0-1,0 1,0-1,-2 0,1 0,-1-1,-1 0,1 1,-2-1,0 0,0 0,-1-1,0 1,-1 0,-1-9,-5 2</inkml:trace>
  <inkml:trace contextRef="#ctx0" brushRef="#br0" timeOffset="41783.276">3328 1571,'11'-8,"65"-21,-76 30,1 0,0 0,0 0,-1 0,1 0,0 0,-1 0,1 0,-1 0,1 0,-1 0,0 0,0 0,1 0,-1 0,0 0,0 1,0-1,0 0,0 0,0 0,0 0,-1 1,1-1,0 0,-1 0,1 0,-1 0,1 0,-1 0,1 0,-2 1,2 0,-71 193,55-178,16-52,9 4,2 1,0 1,2 0,1 1,1 0,2 1,10-13,-26 38,-1 1,1-1,-1 1,1-1,0 1,0 0,0-1,0 1,0 0,0 0,0-1,0 1,0 0,0 0,1 0,-1 0,1 1,-1-1,0 0,1 0,-1 1,1-1,-1 1,1-1,0 1,-1 0,1 0,-1 0,1 0,0 0,-1 0,1 0,-1 0,1 0,0 1,-1-1,1 1,-1-1,1 1,-1 0,1 0,-1-1,0 1,1 0,-1 0,0 0,1 1,4 9,-1 1,1 0,-2 0,0 0,0 0,-1 1,-1-1,0 1,0 0,-1 13,-1-14,1 0,0 0,0 0,2-1,-1 1,1 0,1-1,0 0,1 0,0 0,1 0,1 1,-6-11,-1 0,1-1,0 1,-1 0,1 0,0-1,0 1,0 0,0-1,0 1,0-1,0 1,0-1,0 0,0 1,0-1,0 0,0 1,0-1,0 0,0 0,0 0,0 0,0 0,0 0,0-1,0 1,1 0,-1-1,0 1,0 0,0-1,0 1,-1-1,1 1,0-1,0 0,0 1,0-1,-1 0,1 0,0 1,0-1,-1 0,1 0,-1 0,1 0,-1 0,1 0,-1 0,0 0,29-57,-27 53,54-252,-47 239</inkml:trace>
  <inkml:trace contextRef="#ctx0" brushRef="#br0" timeOffset="42179.323">4033 1712,'11'-17,"0"1,-1-2,-1 1,0-1,-1-1,-1 0,-1 0,-1 0,-1 0,0-1,-1 0,-1-2,-2 19,0 1,0 0,0-1,0 1,0 0,0-1,-1 1,1 0,-1 0,0-1,1 1,-1 0,0 0,0 0,-1 0,1 0,0 0,-1 0,1 0,-1 1,1-1,-1 0,0 1,0-1,0 1,0 0,0 0,0 0,0 0,0 0,0 0,-1 0,1 1,0-1,-1 1,1-1,0 1,-1 0,1 0,0 0,-1 1,1-1,0 0,0 1,-1-1,1 1,0 0,0 0,0 0,0 0,0 0,-1 1,-9 7,0 0,1 1,1 0,-1 0,2 2,-1-1,2 1,-1 0,2 1,0 0,0 0,1 1,1 0,0 0,1 0,0 0,1 1,1-1,0 15,1-22,0 1,1 0,0 0,0-1,1 1,0 0,0-1,1 1,0 0,0-1,1 0,0 0,0 0,1 0,0 0,0 0,0-1,1 0,0 0,1 0,-1-1,1 0,0 0,0 0,0 0,1-1,0 0,0-1,0 0,0 0,0 0,1-1,-1 0,1 0,-1-1,1 0,0 0,5-1,0-1,0 0,-1-1,1 0,0-1,-1 0,0-1,0-1,0 0,0 0,-1-1,1-1,-2 1,1-2,-1 0,0 0,1-2,8-5</inkml:trace>
  <inkml:trace contextRef="#ctx0" brushRef="#br0" timeOffset="42579.835">4343 1712,'14'-16,"0"0,-1 0,-1-1,0-1,-2 0,0-1,-1 0,-1 0,0 0,-2-1,0-1,2-16,-7 34,-1 0,1 1,-1-1,1 0,-1 0,0 1,0-1,0 0,-1 0,1 1,-1-1,1 0,-1 1,0-1,0 0,0 1,0-1,0 1,-1-1,1 1,-1 0,0 0,1 0,-1 0,0 0,0 0,0 0,-1 0,1 1,0-1,-1 1,1 0,-1 0,1 0,-1 0,0 0,1 0,-1 1,0-1,1 1,-1 0,0-1,0 2,1-1,-1 0,0 0,0 1,1-1,-1 1,0 0,1 0,-2 1,-6 6,0 1,1 1,0 0,0 0,1 1,0 0,1 0,0 1,1 0,0 0,1 0,1 1,0-1,0 1,1 1,1 1,-1-7,0 0,1 0,0 0,1 0,0 0,0 0,1 0,0 0,0 0,1 1,0-1,0 0,1 0,0 0,0 0,1-1,0 1,1-1,0 0,0 1,0-1,1-1,0 1,0-1,0 0,1 0,0-1,0 1,1-1,0-1,-1 1,1-1,1 0,-1-1,1 0,-1 0,3 0,0 0,0-2,1 1,-1-1,1-1,-1 1,1-2,-1 0,0 0,1-1,-1 0,0 0,0-2,0 1,0-1,-1 0,1-1,-1 0,0-1,8-6,80-88,-82 79</inkml:trace>
  <inkml:trace contextRef="#ctx0" brushRef="#br0" timeOffset="43046.226">4936 1487,'-23'10,"1"2,0 0,1 2,1 0,0 1,1 2,0 0,2 0,0 2,1 0,-2 4,16-20,0 0,0 0,0 0,0 0,0 1,1-1,0 0,0 1,-1-1,2 1,-1 0,0-1,1 1,0 0,0-1,0 1,0-1,0 1,1 0,0-1,0 1,0-1,0 1,0-1,1 1,-1-1,1 0,0 0,0 0,0 0,1 0,-1 0,1-1,-1 1,1-1,0 1,0-1,0 0,0 0,0-1,1 1,0 0,4 1,0 1,1-1,-1-1,1 0,0 0,0-1,0 0,0 0,0-1,0 0,0-1,0 0,0 0,-1-1,1 0,0-1,-1 0,1 0,-1 0,0-1,0-1,-1 1,1-1,-1-1,0 1,0-1,0-1,15-12,-1 0,-1-2,-1 0,0-1,-2-1,0-1,-2 0,-1-1,7-16,-7 11,0 0,-2-1,-1 0,-2 0,0-1,-3-1,0 1,-3-1,0 0,-2 0,-2 0,-1 0,-1 1,-6-26,8 52,-1 1,1 0,-1 0,0 0,0 1,0-1,0 0,-1 1,0-1,0 1,0 0,-1 0,1 0,-1 1,0-1,0 1,0 0,-1 0,1 0,-1 1,1-1,-1 1,0 0,0 1,0-1,0 1,0 0,0 0,0 0,-1 1,1 0,0 0,0 0,-1 1,1 0,0 0,0 0,0 0,0 1,-1 0,-7 7,1 1,1 0,0 0,0 1,1 1,0 0,1 0,0 1,1 0,1 1,0-1,0 1,2 1,0-1,0 1,2 0,-1 0,2 0,0 0,1 1,1-1,0 0,1 1,0-1,3 7,0 10,2 0,2-1,0 0,2-1,2 0,0 0,2-1,2-1,0 0,2-1,0-1,2-1,1-1,1 0,1-2,1-1,1 0,1-2,-3-2,0-1,1-1,1-1,0-1,1-1,1-2,15 5,85 7,-103-25</inkml:trace>
  <inkml:trace contextRef="#ctx0" brushRef="#br0" timeOffset="46964.841">6319 1233,'-2'1,"0"0,0 1,0-1,0 1,1 0,-1-1,1 1,-1 0,1 0,0 0,0 0,0 0,0 0,0 0,0 1,0-1,1 0,-1 1,1-1,0 0,-1 1,1-1,0 0,1 1,-1-1,0 1,-15 247,-4-18,4-147,10-61</inkml:trace>
  <inkml:trace contextRef="#ctx0" brushRef="#br0" timeOffset="47211.809">5895 1656,'48'5,"35"-4,13-1,-5-1,-13 0,-15-6,-14 0,-10 0,-7 2,-4-4,-6 0</inkml:trace>
  <inkml:trace contextRef="#ctx0" brushRef="#br0" timeOffset="47752.476">6629 1600,'3'115,"-3"-111,1-1,0 1,0 0,1 0,-1 0,1-1,-1 1,1-1,0 1,1-1,-1 0,0 0,1 0,0 0,0 0,0-1,0 1,0-1,0 0,1 0,-1 0,1 0,-1 0,1-1,0 0,0 0,1 1,0-3,0 1,0-1,0 1,-1-1,1-1,-1 1,1-1,-1 0,1 0,-1 0,0 0,0-1,0 1,0-1,0 0,-1-1,1 1,-1-1,0 1,0-1,0 0,1-3,54-43,-55 51,1-1,-1 0,0 1,0 0,0 0,1 0,-1 0,0 0,0 0,0 1,-1 0,1-1,0 1,-1 0,1 0,-1 1,1-1,-1 0,0 1,0 0,0-1,0 1,-1 0,1 0,-1 0,0 0,0 0,0 0,1 3,5 8,52 67,-56-78,-1 0,0-1,1 0,0 1,-1-1,1 0,0-1,0 1,0 0,0-1,0 1,1-1,-1 0,0 0,0-1,1 1,-1-1,1 1,-1-1,1 0,-1 0,0-1,1 1,-1-1,1 1,-1-1,2-1,2-2,0 0,0 0,-1-1,1 0,-1 0,0-1,-1 0,0 0,1 0,-2 0,1-1,-1 0,0 0,0 0,-1 0,0-1,-1 1,1-1,-1-2,15-151,-18 154,0 7</inkml:trace>
  <inkml:trace contextRef="#ctx0" brushRef="#br0" timeOffset="50818.648">7617 1656,'-2'-1,"0"0,0-1,0 1,0 0,0 0,-1 1,1-1,0 0,0 1,-1-1,1 1,0 0,0 0,-1 0,1 0,0 0,-1 0,1 0,0 1,0 0,-1-1,1 1,0 0,0 0,0 0,0 0,0 0,0 0,0 1,0-1,1 1,-1 0,-8 3,1 1,0 1,1-1,-1 1,1 1,1-1,-1 1,1 1,1-1,0 1,0 1,1-1,0 1,0 0,1 0,0 0,1 0,0 1,1-1,0 1,1 1,2-8,1 1,-1-1,1 0,0 1,1-1,-1 0,1 0,-1-1,1 1,1-1,-1 1,0-1,1 0,-1 0,1 0,0-1,0 1,0-1,1 0,-1 0,0-1,1 1,-1-1,1 0,-1 0,1 0,0-1,-1 0,1 1,0-2,-1 1,1 0,0-1,-1 0,1 0,-1-1,1 1,-1-1,0 0,11-3,-1 0,1-1,-2-1,1 0,-1-1,0-1,-1 0,1 0,8-11,-17 17,0-1,-1 1,1-1,-1 0,0 0,0-1,0 1,-1 0,1-1,-1 0,0 0,-1 1,1-1,-1 0,0 0,0 0,-1 0,1-1,-1 1,0 0,0 0,-1 0,0 0,0 0,0 0,0 0,-1 0,0 0,0 1,0-1,0 0,-2-1,0 1,-1-1,0 1,0 0,0 0,0 0,-1 1,1 0,-1 0,0 0,-1 1,1-1,-1 2,1-1,-1 1,0 0,0 0,0 1,0 0,0 0,0 1,0-1,0 2,0-1,0 1,0 0,0 0,-2 2,-14 6</inkml:trace>
  <inkml:trace contextRef="#ctx0" brushRef="#br0" timeOffset="51998.186">8548 2022,'10'-41,"2"1,2 1,2 0,1 1,2 1,13-18,-29 49,1 0,-1 1,1 0,1 0,-1 0,1 0,0 0,0 1,0 0,0 0,1 0,0 1,0 0,0 0,0 1,0-1,0 1,1 0,-1 1,1 0,-1 0,1 0,0 1,-1 0,1 0,-1 1,2 0,-4 2,0 1,0 0,-1 0,1 0,-1 0,0 1,-1-1,1 1,-1 0,0 0,0 0,0 0,-1 0,0 0,0 1,0-1,0 0,-1 1,0-1,0 0,-1 1,1-1,-1 0,-1 5,1 3,-10 127,73-211,133-136,-190 200,0 1,0 0,1 1,0-1,0 1,0 0,0 1,1-1,0 1,0 1,0-1,1 1,-1 1,1-1,-1 1,3 0,-6 4,0 0,-1 0,1 0,0 1,-1 0,0-1,0 1,0 0,0 1,0-1,0 0,-1 1,0-1,1 1,-2 0,1 0,0 0,-1 0,1 0,-1 0,0 1,-1-1,1 0,-1 0,0 1,0 0,-12 122,-1-48,12-51,0-4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4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0,'-5'10,"-6"3,3-1,4-7,6-5,4-6,5-3,-4 0,-3 7,-7 3,-3 7,-1 2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5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0,'0'1,"1"-1,-1 1,0-1,0 1,1-1,-1 1,0-1,1 0,-1 1,0-1,1 1,-1-1,1 0,-1 1,0-1,1 0,-1 0,1 1,-1-1,1 0,-1 0,1 0,-1 1,1-1,0 0,-1 0,1 0,-1 0,1 0,-1 0,1 0,-1 0,1 0,-1-1,1 1,-1 0,1 0,-1 0,1-1,-1 1,1 0,-1 0,1-1,-1 1,1 0,-1-1,-18 105,-14 156,5-36,26-200</inkml:trace>
  <inkml:trace contextRef="#ctx0" brushRef="#br0" timeOffset="544.708">632 57,'0'340,"-28"-145,23-170,-9-30,-28-83,36 70,-2-1,0 1,-2 0,1 0,-2 1,-1 1,0 0,-1 0,0 1,-1 1,-7-5,12 11,-1 1,0 0,-1 0,0 1,0 0,0 1,-1 0,0 1,0 0,0 1,0 0,-5 0,-3 2,0 1,0 1,0 1,0 0,0 2,0 0,1 1,0 1,0 1,-3 2,20-9,1 0,-1 1,0-1,0 1,1 0,-1-1,0 1,1 0,-1 0,1 0,-1 0,1 0,-1 1,1-1,0 0,-1 1,1-1,0 0,0 1,0 0,0-1,1 1,-1 0,0-1,1 1,-1 0,1 0,-1-1,1 1,0 0,0 0,0 0,0 0,0-1,0 1,0 0,1 0,-1 0,8 9</inkml:trace>
  <inkml:trace contextRef="#ctx0" brushRef="#br0" timeOffset="5568.111">999 451,'0'1,"1"-1,-1 1,1-1,-1 1,0-1,0 1,1-1,-1 1,0-1,0 1,1 0,-1-1,0 1,0-1,0 1,0 0,0-1,0 1,0 0,0-1,0 1,0-1,0 1,-1 0,1-1,0 1,0-1,-1 1,1-1,0 1,0-1,-1 1,1-1,-1 1,1-1,-1 1,1-1,0 1,-1-1,1 0,-1 1,0-1,1 0,-1 0,1 1,-1-1,1 0,-1 0,0 0,1 0,-1 0,1 1,-1-1,0 0,1-1,-1 1,0 0,1 0,-1 0,1 0,-1 0,0-1,1 1,-1 0,10 2,0 0,0-1,1 0,-1 0,0-1,0-1,1 1,-1-1,0-1,0 0,0 0,0 0,0-2,0 1,-1-1,0 0,1 0,-1-1,-1 0,1-1,0-1,-6 4,1-1,-1 0,1 0,-1 0,0 0,-1 0,1 0,-1 0,0-1,0 1,0 0,-1-1,1 1,-1-1,0 1,0-1,-1 1,1-1,-1 1,0-1,0 1,-1 0,1 0,-1 0,0-1,0 2,0-1,-1 0,1 0,-1 1,0-1,0 1,0 0,-1 0,1 0,-1 0,1 1,-1-1,0 1,0 0,0 0,0 1,-1-1,1 1,0 0,-1 0,1 0,0 0,-1 1,1 0,-1 0,1 0,-1 0,1 1,-1 0,1 0,0 0,-1 0,1 1,-2 0,-2 5,-1-1,1 1,0 0,1 0,-1 1,2 0,-1 1,1-1,0 1,1 0,0 1,0-1,1 1,1 0,-2 4,4-8,-1 0,1 0,0 0,0 0,1 0,0 0,0 0,1 0,-1 0,1 0,0 0,1-1,0 1,0 0,0-1,0 1,1-1,0 1,0-1,0 0,1 0,0-1,0 1,0-1,0 0,1 0,1 1,5 3,-1-1,1 0,1-1,-1 0,1-1,0 0,0 0,1-2,-1 0,1 0,0-1,-1 0,1-1,0-1,0 0,0-1,0 0,0-1,-1-1,1 0,-1 0,1-1,-1-1,0 0,9-6,-2 0,-1-1,0-1,-1-1,0-1,-1 0,-1-1,-1 0,6-8,-11 12,0 0,0 0,-1-1,-1 0,0-1,-1 1,0-1,-1-1,-1 1,0-1,0-7,-3 21,-1-1,0 0,0 1,0-1,0 0,0 1,0-1,0 0,-1 1,1-1,0 0,-1 1,0-1,1 1,-1-1,0 1,0-1,0 1,0-1,0 1,0 0,0 0,0 0,0-1,-1 1,1 0,0 0,-1 1,1-1,-1 0,1 0,-1 1,1-1,-1 1,0-1,1 1,-1 0,0-1,1 1,-1 0,0 0,1 0,-1 1,0-1,1 0,-1 0,0 1,1-1,-1 1,1 0,-1-1,1 1,-1 0,1 0,0 0,-1 0,1 0,0 0,0 1,0-1,-1 0,1 0,0 2,-1-1,-46 56,49-56,0 0,0 0,1 0,-1 0,1-1,-1 1,1-1,0 1,-1-1,1 1,0-1,0 0,0 0,0 0,0 0,0 0,1 0,-1-1,0 1,0-1,1 0,-1 1,0-1,0 0,1 0,-1 0,0-1,0 1,1-1,0 2,18-1,-18-1,0 0,0 0,0 1,0-1,0 1,0 0,0 0,0 0,1 0,-1 0,0 1,0-1,0 1,0 0,0 0,0 0,-1 0,1 1,0-1,0 1,-1-1,1 1,-1 0,1 0,-1 0,0 1,0-1,0 0,0 1,0-1,-1 1,1 0,-1 0,0-1,1 1,-1 0,-1 0,2 3,-20 51,16-55,0 0,0 0,0 1,1-1,-1 0,1 1,-1-1,1 1,0-1,0 1,0 0,1-1,-1 1,0 0,1 0,0 0,0-1,0 1,0 0,0 0,0 0,1 0,-1-1,1 1,0 0,0-1,0 1,0 0,0-1,1 1,-1-1,1 0,0 1,-1-1,1 0,0 0,0 0,0 0,1-1,-1 1,0 0,1-1,-1 0,2 1,13 0,-1 0,0-1,0-1,0-1,0-1,0 0,0 0,0-2,0 0,-1-1,0-1,0 0,0-1,-1 0,0-1,0-1,-1 0,0-1,0 0,2-4,-12 11,10-4,-1-1,0 0,-1-1,1 0,-2-1,1 0,-1 0,-1-1,0-1,-1 0,0 0,0 0,-2-1,1 0,-2-1,0 1,1-4,-6 15,0-1,0 1,0 0,0 0,0-1,-1 1,1 0,0-1,-1 1,0 0,0 0,0 0,0 0,0 0,0 0,0 0,0 0,-1 0,1 0,-1 1,0-1,1 1,-1-1,0 1,0 0,0-1,0 1,0 0,0 0,0 0,0 1,0-1,-1 0,1 1,0 0,0-1,-1 1,-1 0,-3 0,1 0,-1 0,0 0,1 1,-1 0,1 0,-1 1,1 0,-1 0,1 0,0 1,0 0,-1 1,-1 2,0 1,1 0,0 1,0 0,1 0,0 0,0 1,1 0,0 0,0 1,1-1,0 1,1 0,0 0,-1 7,-2 5,4-16,1 1,1-1,-1 0,1 1,0-1,1 1,-1-1,1 1,0-1,1 0,0 1,0-1,0 0,1 0,0-1,0 1,0 0,1-1,-1 0,1 0,1 0,-1 0,1-1,0 1,0-1,0-1,0 1,1-1,-1 1,1-2,0 1,0-1,0 1,1-2,-1 1,0-1,6 1,8 4,-11-3,0 0,1 0,-1-1,0 0,1-1,0 0,-1 0,1-1,-1-1,1 1,4-2,9-3</inkml:trace>
  <inkml:trace contextRef="#ctx0" brushRef="#br0" timeOffset="37678.27">2974 311,'-1'-2,"0"0,0 0,0 1,-1-1,1 1,-1-1,1 1,-1 0,0-1,1 1,-1 0,0 0,0 0,0 1,0-1,0 0,0 1,0-1,0 1,0-1,0 1,0 0,0 0,0 0,0 0,0 1,0-1,0 0,0 1,-1 0,-12 4,0 1,0 1,1 0,-1 1,2 1,-1 0,1 1,1 0,0 1,0 0,1 1,1 0,0 1,0 0,1 1,1 0,0 0,1 1,1 0,-2 7,2-8,0-1,1 1,0 0,1 1,1-1,0 1,1 0,0-1,2 3,0-15,0 1,0 0,0-1,0 1,1-1,0 1,-1-1,1 0,0 1,0-1,0 1,0-1,1 0,-1 0,1 0,-1 0,1 0,0 0,-1 0,1-1,0 1,0 0,0-1,1 0,-1 1,0-1,1 0,-1 0,0-1,1 1,-1 0,1-1,-1 1,1-1,-1 0,1 0,0 0,94-24,-75 12,-1 0,0-1,-1-1,0 0,-1-2,-1 0,0-1,-2-1,0-1,-1 0,0-1,-2-1,0 0,-2-1,0 0,-10 20,1 0,-1-1,1 1,-1-1,0 1,0-1,0 1,0-1,-1 0,1 1,-1-1,1 0,-1 1,0-1,0 0,0 0,-1 1,1-1,-1 0,1 1,-1-1,0 0,0 1,0-1,0 1,0 0,-2-3,0 6,1 0,0 0,0 0,0 0,0 0,0 0,0 1,0-1,0 1,0 0,1-1,-1 1,1 0,-1 0,1 0,0 0,-1 0,1 0,0 0,1 1,-1-1,0 0,1 1,-1-1,1 0,-1 1,1-1,0 0,0 3,-4 19,1 1,2 0,0 0,1 0,2 0,0 0,3 7,-4-28,-1 1,1-1,0 0,1 0,-1 0,1 0,0 0,0 0,0 0,0-1,1 1,-1-1,1 1,0-1,0 0,0 0,0 0,1-1,-1 1,1-1,0 0,0 0,0 0,0 0,0-1,0 1,0-1,0 0,0-1,1 1,-1-1,0 0,1 0,0 0,15-2,-1-2,1 0,-1-1,0-1,0-1,-1-1,0 0,0-1,-1-1,0-1,-1 0,0-1,-1-1,0-1,-1 0,0 0,5-10,161-201,-175 219,0 0,-1-1,0 1,0-1,0 0,-1 0,0 0,0-1,-1 1,0 0,0-1,-1 0,0 1,0-1,-1 0,0 0,-1-6,1 12,-1 0,0 1,0-1,1 0,-1 1,0-1,-1 0,1 1,0-1,0 1,-1 0,1-1,0 1,-1 0,0 0,1 0,-1 0,0 0,1 0,-1 0,0 1,0-1,0 1,1-1,-1 1,0 0,0-1,0 1,0 0,0 0,0 1,0-1,0 0,1 0,-1 1,0 0,0-1,0 1,0 0,1 0,-1 0,0 0,-69 47,-4 46,73-91,0 1,0-1,1 1,-1-1,1 1,0 0,0-1,0 1,0 0,1 0,-1 0,1 0,0 0,0-1,1 1,-1 0,1 0,0 0,0 0,0-1,0 1,1 0,0-1,-1 1,1-1,0 0,1 0,-1 1,2 0,3 0,0-1,0 0,0 0,0-1,1 1,-1-2,1 1,0-1,-1 0,1-1,0 0,0 0,-1 0,1-1,0 0,-1-1,1 0,-1 0,1-1,-1 1,0-2,0 1,5-4,12-2,-22 7,1 1,-1-1,1 0,0 1,-1-1,1 1,0 0,0 0,0 0,0 0,0 0,0 1,0-1,0 1,0 0,0 0,0 0,1 0,-1 1,0-1,0 1,0 0,0 0,0 0,0 0,-1 0,1 1,0-1,-1 1,1 0,-1-1,1 1,-1 1,0-1,0 0,0 0,0 1,0-1,0 1,-1 0,1-1,-1 1,0 0,1 2,1 43,-3-43,-1-1,0 1,1-1,0 1,0-1,0 1,1-1,0 1,0-1,0 0,0 1,0-1,1 0,0 0,0 0,0 0,0 0,1 0,0 0,-1-1,1 1,0-1,1 0,-1 0,1 0,-1-1,1 1,0-1,0 0,1 1,9-2,1 0,-1-1,1 0,-1-1,0-1,1 0,-1-1,0 0,0-2,-1 1,1-2,-1 0,0 0,-1-1,1-1,-2 0,1 0,8-9,3 2,-9 6,0-1,0 0,-1 0,0-2,-1 1,0-2,-1 0,0 0,-1-1,-1 0,2-4,24-72,-34 87,-1 1,0-1,0 1,0-1,0 1,0-1,0 1,-1-1,1 0,-1 1,1 0,-1-1,0 1,0-1,-1 1,1 0,0 0,-1 0,1-1,-1 1,0 1,1-1,-1 0,0 0,0 1,0-1,0 1,-1 0,1-1,0 1,-1 0,1 0,0 0,-1 1,-2-1,-3 1,0 0,0 1,0 0,0 1,0 0,0 0,0 0,1 1,-1 0,1 1,0 0,0 0,0 0,1 1,-1 0,1 0,0 1,0 0,1 0,0 0,0 0,0 1,1 0,-1 3,-3 0,0 1,1 0,1 1,0-1,1 1,0 0,0 1,1-1,1 1,0 0,1 0,0 0,1 0,1 0,0 0,1 0,0 0,1 0,0 0,1 0,0 0,2-1,-1 0,1 0,1 0,3 5,2-9,1 0,0 0,0-1,0-1,1 0,0-1,1 0,-1-1,1 0,0-1,-1-1,1 0,0-1,1-1,-1 0,0-1,0 0,0-1,9-3,84-24,-89 19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1,'-12'231,"-7"-8,-17-67,28-138</inkml:trace>
  <inkml:trace contextRef="#ctx0" brushRef="#br0" timeOffset="281.874">1 368,'28'-5,"25"-6,8-2,-2 2,-6 3,-8 2,-6-2,-5 0,-3 1,-3 2,-6-3,-1 0,-5 2</inkml:trace>
  <inkml:trace contextRef="#ctx0" brushRef="#br0" timeOffset="744.038">594 1,'0'402,"-16"-293,15-108,1-1,-1 1,1 0,-1 0,1 0,0 0,0 0,-1 0,1 0,0 0,0 0,0 0,0-1,0 1,0 0,0 0,0 0,1 0,-1 0,0 0,0 0,1 0,-1 0,1 0,-1-1,1 1,-1 0,1 0,-1-1,1 1,0 0,-1-1,1 1,0 0,0-1,-1 1,1-1,0 1,0-1,0 0,0 1,0-1,0 0,0 0,0 1,-1-1,1 0,0 0,0 0,0 0,0 0,0 0,0-1,0 1,0 0,0 0,0-1,0 1,0 0,-1-1,1 1,0-1,53-34,-23 6,-23 20,0 1,1 0,0 1,1-1,-1 2,1-1,1 2,-1-1,6-1,-14 6,-1 1,1-1,0 1,-1 0,1-1,-1 1,1 0,0 0,-1 0,1 0,-1 0,1 0,0 1,-1-1,1 0,-1 1,1-1,-1 1,1 0,-1 0,1-1,-1 1,0 0,1 0,-1 0,0 0,0 0,0 1,0-1,0 0,0 1,0-1,0 0,0 1,-1-1,1 1,0-1,-1 1,1-1,-1 1,7 74,-6-55,12 23,-2-30</inkml:trace>
  <inkml:trace contextRef="#ctx0" brushRef="#br0" timeOffset="1159.987">1101 537,'24'-7,"-1"-2,0-1,-1 0,0-2,0-1,-2 0,10-9,-27 20,0 0,0 0,0 0,0-1,0 1,0-1,-1 0,1 0,-1 0,0 0,0 0,0 0,-1-1,1 1,-1 0,1-1,-1 0,0 1,-1-1,1 0,-1 1,1-1,-1 0,0 1,0-1,-1 0,1 0,-1 1,0-1,0 0,0 1,0-1,-1 1,1-1,-1 1,0 0,0 0,0 0,-1 0,1 0,-1 0,1 1,-1-1,0 1,0-1,0 1,0 0,-1 1,1-1,0 0,-1 1,0-1,-2 1,-1 0,1 0,-1 1,0 0,1 0,-1 0,1 1,-1 0,1 0,-1 0,1 1,0 0,0 1,-1-1,2 1,-1 0,0 1,1-1,-1 1,1 0,0 1,0-1,1 1,-1 0,1 0,0 0,-2 4,-3 5,1-1,0 1,1 1,1-1,0 1,1 1,0-1,1 1,1 0,-1 14,3-25,1 1,-1-1,1 1,0-1,0 1,1-1,-1 1,1-1,0 1,1-1,0 0,-1 0,2 0,-1 0,0 0,1 0,0 0,0-1,1 1,-1-1,1 0,0 0,0 0,0-1,1 0,-1 1,1-1,0-1,0 1,0-1,0 0,0 0,0 0,0-1,1 0,-1 0,1 0,18 1,0-2,1 0,-1-2,0-1,0 0,0-2,0-1,-1-1,21-9,-20 8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6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120 508,'-6'0,"1"1,0-1,0 1,0 0,0 1,1-1,-1 1,0 0,1 0,-1 0,1 1,-1 0,1 0,0 0,0 0,1 0,-1 1,1 0,-1 0,1 0,0 0,1 0,-1 1,1-1,0 1,0 0,0-1,1 1,-1 0,1 0,-1 3,0 0,0 1,1-1,1 0,-1 1,1-1,0 1,1-1,0 0,0 1,1-1,0 0,1 0,0 0,0 0,0 0,1-1,1 2,-4-7,1 0,-1 0,1 0,0 0,0 0,0 0,0 0,0 0,0-1,0 1,0-1,1 0,-1 1,1-1,-1 0,1 0,-1-1,1 1,-1-1,1 1,0-1,-1 0,1 0,0 0,-1 0,1 0,0 0,-1-1,1 0,0 1,-1-1,1 0,-1 0,1 0,0-1,3-2,1 0,-1 0,0-1,-1 1,1-1,-1-1,0 1,0-1,-1 0,1 0,-1 0,1-3,2-3,0 0,-1 0,-1 0,0-1,-1 1,0-1,-1 0,0 0,-1-1,-1 1,0 0,-1-1,0 1,-1-1,-1 1,0 0,0 0,-1-1,-1 2,-5-13,8 22,-1 0,1 1,-1-1,1 0,-1 1,0-1,0 1,0 0,0 0,0 0,0 0,-1 0,1 0,-1 0,1 1,-1 0,0-1,1 1,-1 0,0 0,0 0,0 1,0-1,0 1,0-1,0 1,0 0,0 0,0 1,0-1,0 0,0 1,0 0,0 0,0 0,-10 8</inkml:trace>
  <inkml:trace contextRef="#ctx0" brushRef="#br0" timeOffset="436.689">628 0,'-39'165,"30"-113,2 0,3 1,2 0,2 0,3 9,-1 44,-2-90,1-12,0 1,-1 0,0 0,0-1,0 1,0 0,-1-1,0 1,0-1,0 1,-1-1,1 1,-1-1,0 0,-1 1,-3-4,1-7</inkml:trace>
  <inkml:trace contextRef="#ctx0" brushRef="#br0" timeOffset="685.944">233 480,'43'-9,"29"-9,6-5,-4 0,-11 5,-10 1,-11 3,-6-2,-6 3,-7-1,-8 1</inkml:trace>
  <inkml:trace contextRef="#ctx0" brushRef="#br0" timeOffset="1068.389">882 57,'-18'71,"4"2,2 0,4 0,3 1,4 51,0-122,0-1,1 0,0 1,-1-1,1 0,0 1,0-1,0 1,1-1,-1 0,0 1,1-1,0 0,-1 1,1-1,0 0,0 0,0 0,1 0,-1 0,0 0,1 0,-1 0,1 0,0-1,0 1,0-1,-1 1,1-1,0 0,1 1,-1-1,0 0,0 0,0-1,1 1,-1 0,0-1,1 0,-1 1,1-1,-1 0,0 0,1 0,-1-1,1 1,-1 0,0-1,1 0,0 0,95-57,-86 50,-10 6,-1 0,1 0,0 1,0-1,0 0,0 1,0-1,0 1,0-1,0 1,0 0,1 0,-1 0,0 0,1 1,-1-1,1 0,-1 1,1 0,-1 0,1 0,-1 0,1 0,0 0,-1 0,1 1,-1 0,0-1,1 1,-1 0,1 0,-1 0,0 0,0 1,0-1,0 1,0-1,0 1,0 0,0 0,0 0,10 109,-13-93,0 8</inkml:trace>
  <inkml:trace contextRef="#ctx0" brushRef="#br0" timeOffset="19620.461">1220 564,'113'21,"-108"-21,-1 0,0 0,1 0,-1 0,0-1,0 0,1 0,-1 0,0-1,0 1,0-1,0 0,0 0,-1 0,1-1,-1 1,1-1,-1 0,0 0,0 0,0 0,0-1,-1 1,0-1,1 0,-1 0,0 1,-1-1,1-1,-1 1,0 0,0 0,0 0,0-1,-1 1,1 0,-1-1,0 1,-1 0,1-1,-2-2,-1 2,0 1,-1-1,0 0,0 1,-1 0,1 0,-1 1,0-1,0 1,0 0,0 0,0 1,-1-1,1 1,-1 0,0 1,0-1,1 1,-1 0,0 1,0 0,0-1,-3 2,6 0,0-1,-1 2,1-1,0 0,0 1,0-1,0 1,0 0,0 0,0 0,0 0,1 1,-1-1,1 1,0-1,0 1,0 0,0 0,0 0,1 0,-1 0,1 0,0 0,0 1,0-1,0 1,0 0,-4 100,5-87,0 8,-1-21,0 0,0 0,0 0,1 0,0 0,-1 1,2-1,-1 0,0 0,1 0,-1 0,1 0,0 0,1 0,-1 0,1 0,0-1,-1 1,2 0,-1-1,0 0,1 1,-1-1,1 0,0 0,0 0,0-1,1 1,-1-1,1 0,-1 0,1 0,0 0,2 0,8 0,1 0,-1-1,0-1,1-1,-1 0,0 0,1-2,-1 1,0-2,1 0,4-3</inkml:trace>
  <inkml:trace contextRef="#ctx0" brushRef="#br0" timeOffset="20360.324">1644 424,'-5'2,"-1"0,1 0,0 1,0-1,1 2,-1-1,1 0,-1 1,1 0,0 0,0 0,1 0,-1 1,1-1,0 1,0 0,1 0,0 0,-1 0,1 0,1 1,-1-1,1 1,0-1,0 1,1-1,0 1,0 0,0-1,1 2,-1 99,1-130,2 0,1 0,1 0,1 0,1 1,0 0,2 0,1 1,-1 8,0 0,0 0,2 1,-1 1,2 0,0 0,0 1,1 0,3-1,-12 11,-1 0,1 0,-1 0,1 0,-1 0,1 1,-1 0,1 0,-1 0,1 0,0 0,-1 1,1-1,-1 1,1 0,-1 0,0 1,1-1,-1 1,0-1,0 1,0 0,0 0,0 1,0-1,-1 0,1 1,-1 0,1-1,-1 1,0 0,0 0,-1 0,1 1,-1-1,1 0,-1 1,0-1,0 1,0-1,-1 1,1-1,-1 1,0-1,0 1,0 0,-1-1,1 1,-1-1,0 1,0-1,-1 4,-19 28,11-20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7,'-6'-7,"6"8,2 14,1 25,-2-1,-2 1,-2 0,-2-1,-3 10,-32 203,41-252,-1-1,1 1,-1 0,1-1,0 1,-1 0,1 0,-1-1,1 1,0 0,-1 0,1 0,0 0,-1 0,1 0,0 0,-1 0,1 0,0 0,-1 0,1 0,0 1,-1-1,1 0,-1 0,1 1,-1-1,1 0,0 1,-1-1,1 1,-1-1,1 0,-1 1,0-1,1 1,-1-1,1 1,-1 0,0-1,0 1,1-1,-1 1,0 0,0-1,0 1,1-1,-1 1,0 0,0-1,0 1,0 0,0-1,0 1,0 0,-1-1,1 1,0 0,0-1,0 1,-1-1,1 1,-1 0,40-58,-27 38</inkml:trace>
  <inkml:trace contextRef="#ctx0" brushRef="#br0" timeOffset="335.624">0 290,'29'-5,"14"-2,5-3,-1-2,-4 3,-5 2,-8 7,-4 3,-3 2,-4 0</inkml:trace>
  <inkml:trace contextRef="#ctx0" brushRef="#br0" timeOffset="953.863">452 290,'-5'4,"0"1,0 0,0 0,1 1,0-1,0 1,0 0,1 0,-1 0,1 0,1 1,-1-1,1 1,1 0,-1 0,1-1,0 1,1 0,-1 0,1 0,1 0,-1 0,1 0,1 0,-1 0,1-1,0 1,1 1,-2-5,0-1,0 0,0 0,0 1,1-1,-1 0,1 0,-1 0,1 0,0 0,-1-1,1 1,0-1,0 1,0-1,1 1,-1-1,0 0,0 0,1 0,-1 0,1-1,-1 1,1-1,-1 1,1-1,-1 0,1 0,-1 0,1 0,-1 0,1-1,-1 1,1-1,-1 0,2 0,76-50,-32-2,-46 53,0 0,-1 0,1 0,0 1,-1-1,1 0,-1 1,1-1,-1 1,1 0,-1 0,1-1,-1 1,0 0,1 0,-1 0,0 0,0 1,0-1,0 0,0 0,0 1,0-1,0 1,0-1,-1 1,1-1,0 1,-1-1,0 1,1-1,-1 1,0 0,0-1,0 2,4 5,-3-5,0 0,0 0,0 0,1 0,-1-1,1 1,0 0,-1-1,1 1,1-1,-1 0,0 0,0 0,1 0,-1 0,1 0,0-1,0 1,-1-1,1 1,0-1,0 0,0-1,0 1,0 0,0-1,1 0,-1 1,0-1,0 0,0-1,0 1,0-1,0 1,1-1,-1 0,-1 0,1 0,0 0,1-1,5-4,-1 0,1 0,-1-1,0 0,0 0,-1-1,0 0,-1-1,0 1,0-1,0 0,-1-1,-1 1,0-1,0 0,-1 0,0 0,0-1,-1-5,3-9</inkml:trace>
  <inkml:trace contextRef="#ctx0" brushRef="#br0" timeOffset="1388.161">1157 261,'-81'100,"80"-98,-1 1,0 0,1 0,-1 0,1 0,0 0,0 1,0-1,0 0,1 0,-1 1,1-1,0 0,0 1,0-1,0 0,1 1,-1-1,1 0,0 0,0 1,0-1,0 0,1 0,-1 0,1 0,0 0,-1-1,2 1,-1 0,0-1,0 0,1 1,-1-1,1 0,1 0,1 1,0 0,0-1,1 0,0 0,-1 0,1-1,0 0,0 0,0 0,-1-1,1 0,0 0,0-1,0 1,0-1,0 0,-1-1,1 1,0-1,-1-1,1 1,-1-1,0 1,0-2,0 1,0 0,-1-1,1 0,-1 0,0 0,0-1,0 0,-1 1,0-1,0 0,0-1,0 1,-1 0,0-1,0 1,0-1,-1 0,1-5,5-21,5-60,-12 89,0 0,0 0,-1 1,1-1,-1 0,0 1,1-1,-1 0,0 1,-1-1,1 1,0 0,-1-1,1 1,-1 0,0 0,0 0,0 0,0 0,0 0,0 0,0 1,0-1,-1 1,1 0,-1 0,1-1,-1 2,0-1,0 0,-20-1,1 4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9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1,'-10'10,"-3"7,1 7,2-7,8-5,4-10,-3-6,-1 4,-1 1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0,'0'5,"-5"1,4 0,1-6,1 2,-4 5,3 2,1-6,1-3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5">1468 811,'-5'0,"-6"0,-7 0,-4 0,1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0,'33'163,"-8"16,0 11,-12-128,-12-61,-1 0,0 0,1 0,-1 1,1-1,-1 0,1 0,0 0,0 0,-1 0,1-1,0 1,0 0,0 0,0 0,0-1,0 1,0-1,0 1,0 0,0-1,0 0,0 1,0-1,1 0,-1 1,0-1,0 0,0 0,1 0,-1 0,0 0,0 0,0-1,1 1,-1 0,0-1,0 1,0 0,0-1,0 0,0 1,0-1,0 1,0-1,0 0,0 0,0 0,0 0,0 0,93-106,-86 93,2 1,-1 0,1 1,1 0,0 0,1 1,0 1,1 0,0 0,0 2,1-1,6-1,-19 9,1 1,-1-1,1 0,0 1,-1-1,1 1,0 0,-1 0,1 0,0-1,0 1,-1 1,1-1,0 0,-1 0,1 1,0-1,-1 1,1-1,0 1,-1 0,1 0,-1 0,0-1,1 2,-1-1,0 0,1 0,-1 0,0 0,0 1,0-1,0 1,0-1,0 1,0-1,-1 1,1-1,-1 1,1-1,-1 1,1 0,-1 1,6 80,-7-75,3 76,3-65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105 213,'-9'9,"-1"0,1 0,1 1,-1 0,2 1,-1-1,2 2,0-1,0 1,1 0,0 0,1 0,0 1,1-1,0 1,1 1,2-12,0-1,-1 1,1 0,0-1,0 1,0-1,0 1,0-1,1 1,-1 0,0-1,1 1,-1-1,1 0,0 1,-1-1,1 1,0-1,0 0,0 1,0-1,0 0,0 0,0 0,0 0,0 0,1 0,-1 0,0 0,1 0,-1-1,0 1,1-1,-1 1,1-1,-1 1,1-1,0 0,-1 0,1 0,-1 1,1-2,-1 1,1 0,-1 0,1 0,0-1,-1 1,1-1,-1 1,0-1,1 0,-1 1,1-1,-1 0,0 0,0 0,0 0,1 0,-1 0,0 0,0-1,8-11,0 1,-1-2,0 1,-1-1,-1 0,0 0,-1-1,-1 0,1-2,-5 16,0 0,0 0,0-1,0 1,0 0,0 0,1 0,-1 0,0-1,1 1,-1 0,1 0,-1 0,1 0,0 0,-1 0,1 0,0 0,0 0,-1 1,1-1,0 0,0 0,0 1,0-1,0 0,0 1,1-1,-1 1,0 0,0-1,0 1,0 0,0 0,1-1,-1 1,0 0,0 0,0 0,1 1,-1-1,0 0,0 0,0 1,0-1,0 0,1 1,-1-1,0 1,0 0,0-1,0 1,0 0,0 0,-1-1,1 1,0 0,10 12,-2 0,0 1,0 0,-2 0,1 1,-2 0,4 11,17 37,-16-44</inkml:trace>
  <inkml:trace contextRef="#ctx0" brushRef="#br0" timeOffset="501.655">417 156,'-1'2,"1"0,-1-1,1 1,-1-1,1 1,0 0,-1-1,1 1,0 0,0 0,1-1,-1 1,0 0,0-1,1 1,-1 0,1-1,0 1,-1-1,1 1,0-1,0 1,0-1,0 0,0 1,0-1,1 1,-2-1,96 190,-95-191,-1 1,0 0,1 0,-1-1,0 1,1 0,-1 0,1-1,-1 1,1 0,-1-1,1 1,0-1,-1 1,1-1,0 1,0-1,-1 1,1-1,0 0,0 1,-1-1,1 0,0 0,0 1,0-1,0 0,-1 0,1 0,0 0,0 0,0 0,0 0,0-1,-1 1,1 0,0 0,0-1,0 1,-1 0,1-1,0 1,-1-1,1 1,0-1,-1 1,1-1,0 1,-1-1,1 0,-1 1,1-1,-1 0,1 0,-1 1,0-1,1 0,-1 0,0 0,17-55,-17 54,5-25,-2 10,0-1,1 1,0 0,2 0,0 1,0-1,2 1,1-1,-3 9</inkml:trace>
  <inkml:trace contextRef="#ctx0" brushRef="#br0" timeOffset="863.683">839 355,'24'-10,"0"-1,-1-2,-1 0,0-1,-1-1,0-1,-1-1,-1-1,-1 0,0-2,-2 0,9-13,-23 30,0-1,0 1,-1-1,1 1,-1-1,0 1,0-1,0 0,0 0,-1 1,0-1,1 0,-1 0,-1 0,1 1,0-1,-1 0,0 0,0 1,0-1,0 0,-1 1,1-1,-1 1,0 0,0-1,0 1,-1 0,1 0,-1 0,1 1,-1-1,0 1,0-1,0 1,-1 0,1 0,0 0,-1 1,1-1,-1 1,1 0,-1 0,0 0,0 0,-2 1,-5 2,0 1,0 0,0 1,0 1,1-1,0 2,0-1,0 1,1 1,0 0,0 0,0 1,1 0,0 1,1-1,0 1,0 1,0 1,2-5,-1 0,1 1,0-1,0 1,1 0,0 1,0-1,1 1,0-1,0 1,1 0,0 0,0 0,1 1,0-1,1 0,-1 0,2 1,-1-1,1 0,0 1,1-1,0 0,0 0,1 0,0-1,0 1,1-1,0 1,1-1,0 0,0 0,1-1,0 0,0 0,1 0,0-1,0 1,0-2,0 1,1-1,0 0,0-1,0 0,0 0,0-1,1 0,-1 0,1-1,-1 0,1 0,1-1,45-1,-30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22 120,'-1'-1,"-1"0,1 0,-1 0,1 0,0 0,-1 0,1-1,0 1,0 0,0-1,0 1,0-1,0 1,0-1,0 0,1 1,-1-1,1 0,-1 1,1-1,0 0,0 0,-1 1,1-1,0 0,1 0,-1 0,0 1,0-1,1 0,-1 1,1-1,0 0,-1 1,1-1,0 0,0 1,0-1,0 1,0 0,0-1,1 1,-1 0,0 0,1 0,-1 0,0 0,1 0,1-1,7-4,0 0,0 0,1 1,0 1,0 0,0 0,1 1,-1 0,1 1,-1 1,1-1,0 2,0 0,0 0,-1 1,1 1,0 0,5 2,-14-4,0 1,1 0,-1 1,0-1,0 0,0 1,0 0,-1-1,1 1,0 1,-1-1,1 0,-1 0,0 1,0-1,0 1,0 0,0 0,0 0,-1 0,0 0,1 0,-1 0,0 0,0 0,-1 1,1-1,-1 0,0 1,0-1,0 0,0 1,0-1,-1 0,1 1,-1-1,0 0,0 0,0 0,-1 1,-28 54,27-55,-1 1,2-1,-1 1,0-1,1 1,-1 0,1 0,0 0,1 0,-1 0,1 0,0 1,0-1,0 0,0 1,1-1,-1 1,1-1,0 1,1-1,-1 0,1 1,0-1,0 0,0 1,1-1,-1 0,1 0,0 0,1 0,0 2,6 2,-1 0,1-1,1 0,0 0,0-1,0 0,0-1,1 0,0 0,3-1,-4-1,-1 1,0-1,1 1,-2 1,1 0,0 0,-1 1,0 0,0 0,-1 1,0 0,0 0,-1 1,2 1,-6-5,0 0,0 0,-1 0,1 0,-1 0,1 1,-1-1,-1 0,1 1,-1-1,1 1,-1-1,-1 1,1-1,-1 1,1-1,-1 0,0 1,-1-1,1 0,-1 0,0 0,0 0,0 0,0 0,-1 0,0-1,0 1,0-1,0 0,0 0,0 0,-2 0,-6 7,-1-1,-1-1,0 0,0 0,0-1,-1-1,0 0,0-1,-4 0,-12 2,1-2,-1-1,0-1,0-2,0-1,-1-1,-7-2,38 3,-1 0,0 0,0 0,-1 0,1 0,0 1,0-2,0 1,-1 0,1 0,0 0,0-1,0 1,-1 0,1-1,0 1,0-1,0 1,0-1,0 0,0 1,0-1,0 0,0 0,1 0,-1 0,0 0,0 0,1 0,-1 0,1 0,-1 0,1 0,-1 0,1 0,-1-1,1 1,6-11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6 452,'-1'39,"0"-29,-1 0,1 0,1 0,-1 1,2-1,0 0,0 0,1 0,0 0,0 0,1 0,1 0,-1-1,2 0,-1 1,1-1,1-1,-1 1,6 4,-7-11,0 1,0-1,0 0,0-1,1 1,-1-1,0 1,1-1,-1-1,1 1,0-1,-1 1,1-1,0-1,-1 1,1-1,-1 0,1 0,-1 0,1 0,-1-1,0 0,0 0,1 0,-1 0,-1 0,3-2,3-2,0 0,0-1,-1 0,0 0,0-1,-1 0,1 0,-2-1,1 0,-2 0,3-4,12-65,-18 54</inkml:trace>
  <inkml:trace contextRef="#ctx0" brushRef="#br0" timeOffset="401.682">458 735,'39'-121,"-24"88,-15 33,1 0,-1-1,0 1,1-1,-1 1,1 0,-1 0,0-1,1 1,-1 0,1-1,-1 1,1 0,-1 0,1 0,-1 0,1-1,-1 1,1 0,-1 0,1 0,-1 0,1 0,-1 0,1 0,-1 0,1 1,-1-1,1 0,-1 0,1 0,-1 0,1 1,-1-1,1 0,-1 1,0-1,1 0,-1 1,0-1,1 0,-1 1,0-1,1 1,-1-1,0 0,1 1,-1-1,0 1,0-1,0 1,0-1,1 1,-1-1,0 1,0-1,0 1,0-1,0 1,0-1,0 1,0-1,-1 1,2 3,0 1,0-1,0 0,1 1,-1-1,1 0,0 0,0 0,1-1,-1 1,1 0,0-1,0 0,0 1,0-1,0 0,1-1,-1 1,1 0,0-1,0 0,0 0,0 0,0-1,0 1,1-1,-1 0,0 0,4 0,-4-1,0-1,1 1,-1-1,0 0,0 0,0 0,0-1,0 1,0-1,0 0,-1 0,1 0,-1-1,1 1,-1-1,0 0,0 0,0 0,0 0,0-1,-1 1,0-1,0 1,1-2,40-97,-43 100,7-20,-3 3</inkml:trace>
  <inkml:trace contextRef="#ctx0" brushRef="#br0" timeOffset="739.859">881 1,'23'230,"12"-3,-36 13,1-228</inkml:trace>
  <inkml:trace contextRef="#ctx0" brushRef="#br0" timeOffset="1037.886">1164 255,'-34'38,"-15"18,0 4,8-4,17-11,16-13,15-12,11-5,7-4,4-5,2-3,1 2,-1 1,0 0,-6-2</inkml:trace>
  <inkml:trace contextRef="#ctx0" brushRef="#br0" timeOffset="1534.101">1248 735,'118'-355,"-108"343,-16 44,3-19,-1 4,-8 103,12-115,1-1,-1 0,1 1,0-1,0 0,0 0,1 0,0 0,0 0,0 0,0 0,0 0,1-1,-1 1,1-1,0 0,0 0,1 0,-1 0,1 0,-1-1,1 0,0 1,0-1,0-1,0 1,0 0,1-1,-1 0,1 0,-1 0,1 0,-1-1,1 0,-1 0,1 0,0 0,-1-1,1 1,-1-1,0-1,1 1,-1 0,0-1,1 0,-1 0,0 0,-1-1,1 1,0-1,-1 0,1 0,-1 0,0-1,0 1,0-1,0 0,1-3,6-8,-1-1,-1 0,0-1,-1 0,-1 0,0 0,0-9,0 1</inkml:trace>
  <inkml:trace contextRef="#ctx0" brushRef="#br0" timeOffset="1887.941">1812 424,'-6'13,"-1"1,2-1,0 1,0 0,1 0,1 1,0-1,2 0,-1 1,2 0,-1-1,2 1,0 0,2 5,-2-16,0-1,1 1,0 0,-1-1,1 1,0-1,1 1,-1-1,0 0,1 0,0 0,0 0,0 0,0-1,0 0,0 1,1-1,-1 0,1-1,0 1,-1 0,1-1,0 0,0 0,0 0,0-1,0 1,0-1,0 0,0 0,0 0,0-1,0 1,0-1,0 0,0 0,-1 0,1-1,0 1,0-1,-1 0,0 0,1 0,-1-1,0 1,0-1,0 0,2-2,3-3,0-1,-1 0,0 0,0-1,-1 1,-1-1,1-1,-2 1,1-1,-2 0,1 0,-1 0,-1 0,0 0,-1-1,0 1,-1-1,0 1,0-1,-1 1,-1 0,0-1,-1 1,0 0,-4-8,5 15,0 0,-1 0,0 1,0-1,0 1,0 0,0 0,0 0,-1 1,0-1,1 1,-1-1,0 1,0 0,-1 1,1-1,0 1,0 0,-1 0,1 0,-1 1,1-1,0 1,-2 0,-19 3</inkml:trace>
  <inkml:trace contextRef="#ctx0" brushRef="#br0" timeOffset="2419.763">2123 368,'-8'16,"0"0,2 1,0 0,1 0,1 0,0 0,1 5,2-18,0 0,1 1,-1-1,1 0,0 0,1 0,-1 0,1 0,0 0,-1 0,2 0,-1 0,0-1,1 1,0 0,0-1,0 1,0-1,1 0,-1 1,1-1,0 0,-1-1,2 1,-1 0,0-1,0 0,1 1,-1-2,1 1,0 0,0-1,3 2,-3-2,0-1,1 1,-1-1,0 0,0 0,1-1,-1 1,0-1,0 0,0 0,1 0,-1 0,0-1,0 0,-1 0,1 0,0 0,-1 0,1-1,-1 0,0 0,0 0,1 0,65-84,-55 67,-13 18,-1 1,0 0,1-1,-1 1,0 0,1-1,0 1,-1 0,1 0,0 0,0-1,-1 1,1 0,0 0,0 0,0 0,1 0,-1 1,0-1,0 0,0 0,0 1,1-1,-1 1,0-1,1 1,-1 0,0-1,1 1,-1 0,1 0,-1 0,0 0,1 0,-1 0,1 0,-1 0,0 1,1-1,-1 1,0-1,1 1,-1-1,0 1,1 0,-11 73,9-71,0-1,1 1,-1-1,0 1,1-1,0 1,0-1,-1 0,2 1,-1-1,0 0,0 0,1 0,-1 0,1 0,-1 0,1 0,0 0,0-1,0 1,0-1,0 1,0-1,0 0,0 0,1 0,-1 0,1 0,-1 0,0-1,1 1,-1-1,1 1,-1-1,1 0,-1 0,1-1,-1 1,1 0,-1-1,1 1,-1-1,1 0,-1 0,0 0,0 0,1 0,-1 0,0-1,0 1,0-1,0 0,-1 1,1-1,0 0,-1 0,2-1,9-10,-1-1,0 0,-1 0,0-1,-1 0,-1-1,4-10,9-15,48-71,-58 87</inkml:trace>
  <inkml:trace contextRef="#ctx0" brushRef="#br0" timeOffset="2923.541">2575 650,'16'-9,"-1"0,0 0,0-1,-1-1,0-1,-1 0,0-1,-1 0,-1 0,0-2,7-10,40-108,-30 54,-14 38,-41 72,19-12,1-1,1 1,0 0,1 0,1 1,1 0,0 10,2-23,1 1,0-1,1 0,0 1,0-1,0 0,1 0,0 0,0 0,1 0,0 0,0 0,1-1,0 0,0 0,0 0,1 0,0 0,0-1,0 0,6 5,-7-8,0 1,0-1,0 0,0 0,0 0,1-1,-1 1,0-1,1 0,-1 0,1-1,-1 1,1-1,0 0,-1 0,1-1,-1 1,1-1,-1 0,1 0,-1 0,0-1,1 0,-1 0,0 0,0 0,0-1,0 1,1-2,4-4,1 1,-1-1,-1-1,1 0,-1 0,-1 0,0-1,0 0,-1-1,4-8,44-120,-44 125</inkml:trace>
  <inkml:trace contextRef="#ctx0" brushRef="#br0" timeOffset="3323.562">3421 142,'-17'7,"1"1,0 0,0 2,1 0,0 0,1 1,0 1,1 1,1 0,-1 0,0 3,12-14,-1 0,1 1,0-1,0 0,0 1,0-1,0 0,0 1,1-1,-1 1,1-1,0 1,0 0,0-1,0 1,0-1,0 1,1-1,-1 1,1-1,0 1,-1-1,1 0,0 1,1-1,-1 0,0 1,1-1,-1 0,1 0,-1 0,1-1,0 1,0 0,0-1,0 1,0-1,1 1,96 43,-86-41,-10-4,0 1,-1-1,1 0,0 1,0 0,0 0,0 0,-1 0,1 0,0 0,-1 1,1-1,-1 1,1 0,-1 0,0 0,0 0,0 0,0 0,0 1,0-1,-1 1,1-1,-1 1,0-1,1 1,-1 0,-1 0,1 0,0-1,-1 1,1 0,-1 0,0 0,0 0,0 0,0 0,0 0,-1 0,0 2,-6 4,0 0,-1-1,0 0,0-1,-1 0,0 0,0-1,0 0,-1 0,0-1,0-1,0 1,-1-2,1 1,-1-1,0-1,0 0,0-1,0 0,0-1,-1 0,1 0,0-1,0-1,-14 2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5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1,'-15'7,"0"2,0-1,1 2,0 0,1 0,0 1,0 1,1 0,1 1,0 0,1 1,0 0,1 1,1 0,0 0,1 1,1-1,0 2,1-1,1 1,1-1,0 1,1 0,1 0,0 0,2 11,-1-8,1 1,1-1,1 1,1-1,0 0,2 0,0-1,2 0,0 0,1 0,0-1,2-1,0 1,1-2,0 0,2 0,0-1,1 0,49 36,-47-44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0,'-5'5,"-1"6,-5 6,-5 5,0 4,-2 2,2 1,-1-4,3-2,3-5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29,'6'-4,"0"0,0 1,1 0,-1 0,1 1,0 0,-1 0,1 1,0-1,0 1,0 1,0 0,0 0,0 0,2-1,-3 1,-1-1,1 1,-1 0,1 1,-1-1,1 1,-1 0,1 0,-1 1,0 0,0 0,0 0,0 0,0 1,0 0,-1 0,1 0,-1 1,0-1,0 1,0 0,0 0,-1 0,1 1,-1-1,0 1,-1 0,1 0,-1 0,0 0,0 0,-1 1,1-1,-1 0,0 1,-1 1,15 131,-11-115,0 0,2 0,0 0,2-1,0 0,2 0,0-1,1 0,1-1,13 16,-6-14</inkml:trace>
  <inkml:trace contextRef="#ctx0" brushRef="#br0" timeOffset="422.199">283 396,'-5'4,"-6"8,-7 5,-4 1,1 1,0-2,3 0,-1-2,4 1,0-2,1 1,-1-2,2 2,-1-2,1 2,7-2,6-3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0 170,'221'-19,"208"9,-404 6,-31-10,-77-21,67 30,1 0,0-2,0 1,0-2,1 0,0-1,1 0,-5-5,3-3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1,'-4'19,"-8"16,0 7,-4 1,1-2,4-8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35,'0'1,"0"-1,0 0,0 1,0-1,0 0,0 1,0-1,0 0,0 1,0-1,0 0,-1 1,1-1,0 0,0 1,0-1,-1 0,1 0,0 1,0-1,0 0,-1 0,1 1,0-1,-1 0,1 0,0 0,-1 0,1 1,0-1,-1 0,1 0,0 0,-1 0,1 0,0 0,-1 0,1 0,0 0,-1 0,1 0,0 0,-1 0,1 0,0 0,-1-1,1 1,0 0,-1 0,1 0,0 0,0-1,-1 1,1 0,0 0,0 0,-1-1,1 1,0 0,0-1,0 1,-1 0,1 0,0-1,4 32,-4-29,77 215,-70-196,1-1,1 1,0-2,1 1,2-2,0 1,0-1,2-1,2 2,-15-19,-1 1,0-1,0 1,1-1,-1 0,1 1,-1-1,0 0,1 1,-1-1,1 0,-1 1,1-1,-1 0,1 0,-1 0,1 1,-1-1,1 0,-1 0,1 0,-1 0,1 0,-1 0,1 0,-1 0,1 0,-1 0,1 0,-1 0,1 0,-1-1,1 1,-1 0,1 0,-1-1,1 1,-1 0,1 0,-1-1,0 1,1-1,-1 1,0 0,1-1,-1 1,0-1,1 1,-1-1,0 1,0-1,0 1,1-1,-1 1,0-1,0 1,0-1,10-40,-7 26,21-59,3 1,4 1,2 2,25-37,-57 106,-2 0,1 1,0-1,0 0,0 0,0 0,0 1,0-1,0 0,1 0,-1 0,0 1,0-1,1 0,-1 0,0 1,1-1,-1 0,1 0,-1 1,1-1,-1 1,1-1,-1 0,1 1,0-1,-1 1,1-1,0 1,-1 0,1-1,0 1,0 0,-1-1,1 1,0 0,0 0,-1 0,1 0,0 0,0 0,0 0,0 0,-1 0,1 0,0 0,0 0,0 0,-1 1,1-1,0 0,0 1,-1-1,1 1,0-1,-1 0,1 1,0 0,-1-1,1 1,-1-1,1 1,-1 0,1-1,-1 1,4 14</inkml:trace>
  <inkml:trace contextRef="#ctx0" brushRef="#br0" timeOffset="352.212">551 317,'-5'14,"-1"10,0 6,1 2,-3-4,-1-2,2-1,6-5,4-5</inkml:trace>
  <inkml:trace contextRef="#ctx0" brushRef="#br0" timeOffset="748.573">551 289,'128'18,"-124"-16,1-1,-1 1,-1-1,1 1,0 0,0 1,-1-1,1 1,-1-1,0 1,0 0,0 0,0 1,0-1,-1 0,0 1,1 0,-1-1,0 1,-1 0,1 0,-1 0,0 0,0 1,0-1,0 0,-1 0,0 4,0 0,-1-1,0 1,0-1,0 1,-1-1,-1 0,1 0,-1 0,0 0,-1 0,1-1,-2 1,1-1,0 0,-1 0,0-1,-1 0,1 1,-1-2,0 1,0-1,-1 0,1 0,-1 0,0-1,0 0,0-1,0 1,0-1,-3 0,-14 2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11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28 479,'0'15,"0"9,0 6,0 2,0 0,0 1,-5-7,-1-2,0-6</inkml:trace>
  <inkml:trace contextRef="#ctx0" brushRef="#br0" timeOffset="539.018">0 479,'26'-9,"1"0,0 2,0 1,0 1,1 1,-1 1,8 1,-34 2,1 0,-1 0,1 0,-1 0,1 0,-1 0,0 0,1 0,-1 0,1 1,-1-1,0 0,1 1,-1-1,0 1,0 0,1-1,-1 1,0 0,0 0,0 0,0 0,0 0,0 0,0 0,0 0,0 0,-1 0,1 1,0-1,-1 0,1 1,-1-1,1 0,-1 1,1-1,-1 0,0 1,0-1,0 1,0-1,0 0,0 1,0-1,-1 1,1-1,0 0,-1 1,1-1,-1 0,1 1,-1-1,0 0,0 0,1 0,-1 1,0-1,0 0,-1 0,-94 86,96-85,0 0,0 0,0 0,0 0,1 0,-1 0,0 0,1 0,-1 0,1 0,0 0,0 0,0 0,0 0,0-1,0 1,0 0,0-1,1 1,-1-1,1 1,-1-1,1 0,0 1,-1-1,1 0,0 0,0 0,0 0,-1-1,1 1,0-1,0 1,0-1,0 1,1-1,-1 0,0 0,0 0,0 0,0 0,0-1,0 1,0-1,0 1,1-1,17 4,46 29,-65-31,0 0,0 0,0 0,0 0,0 0,0 0,0 0,0 1,0-1,0 0,-1 1,1-1,-1 1,1-1,-1 0,1 1,-1-1,0 1,0-1,1 1,-1-1,0 1,0-1,-1 1,1-1,0 1,-1-1,1 1,0-1,-1 1,0-1,1 0,-1 1,0-1,0 0,1 1,-1-1,0 0,0 0,0 0,-1 0,1 0,0 0,0 0,-1 0,-10 8,1-1,-2-1,1 0,-1 0,0-1,0-1,0 0,-1-1,0 0,0-1,0-1,0 0,-8-1,-1 0</inkml:trace>
  <inkml:trace contextRef="#ctx0" brushRef="#br0" timeOffset="1064.826">424 1,'7'1,"0"1,0 0,0 1,-1-1,1 1,-1 1,0-1,0 1,0 0,0 1,0 0,4 4,5 11,-1-1,-1 2,0 0,-2 1,0 0,-1 0,-2 1,0 1,-1-1,-2 1,1 10,-1-14,-1 0,-1 0,-1 0,-1 1,-1-1,0 1,-2-1,0 0,-1 0,-1 0,-1 0,-1 0,-2 2,1-3,0-1,-1 0,-1-1,-1 0,0 0,-1-1,-1 0,-1-1,0 0,-1-1,0-1,-1 0,-6 3,-111 65,114-71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0 529,'37'-29,"-1"-2,-2-2,-1-1,-1-1,-3-2,3-5,11-69,-42 110,-1 1,0-1,1 1,-1-1,0 1,1-1,-1 0,0 1,0-1,1 1,-1-1,0 0,0 1,0-1,0 0,0 1,0-1,0 0,0 1,0-1,0 0,0 1,-1-1,1 0,0 1,0-1,-1 1,1-1,0 0,-1 1,1-1,0 1,-1-1,1 1,-1-1,1 1,-1-1,1 1,-1 0,1-1,-1 1,0 0,1-1,-1 1,0 0,1 0,-1 0,1 0,-1-1,0 1,1 0,-1 0,0 0,1 0,-1 0,0 0,1 1,-1-1,0 0,1 0,-1 0,0 1,1-1,-1 0,1 1,-1-1,1 0,-1 1,1-1,-1 1,-36 32,28-21,0 0,1 1,1-1,-1 1,2 1,0-1,1 1,-4 13,8-22,0 0,0 1,0-1,0 1,1-1,0 1,0-1,0 1,1-1,0 1,0-1,0 0,1 1,0-1,0 0,0 0,0 0,1 0,0 0,0-1,0 1,1-1,0 0,-1 0,2 1,3-1,0-1,1 0,-1 0,0 0,1-1,0 0,-1-1,1 0,0 0,0-1,0 0,-1-1,1 0,0 0,-1-1,1 0,0 0,-1-1,0 0,0-1,0 1,0-2,0 1,-1-1,0 0,0-1,0 0,-1 0,16-8,-2-2,0 0,-1-1,0-1,-1-1,-2 0,0-1,-1-1,0 0,9-23,-15-13,-10 56,1 0,0 0,-1 0,1 0,0 0,-1 0,1 0,-1 0,0 0,1 0,-1 0,0 1,1-1,-1 0,0 0,0 1,0-1,0 1,1-1,-1 1,0-1,0 1,0-1,0 1,0 0,0-1,0 1,-1 0,1 0,0 0,0 0,0 0,0 0,0 0,0 0,0 1,0-1,0 0,0 1,0-1,0 0,0 1,0-1,0 1,0 0,1-1,-1 1,0 0,0-1,0 1,1 0,-1 0,-7 6,0 0,1 0,0 1,1 0,-1 0,2 1,-1 0,1 0,0 0,1 0,0 1,1 0,0 0,0 0,1 0,0 0,1 0,0 1,1-1,0 0,0 1,1-1,3 10,-3-16,0 0,0-1,1 1,0 0,-1-1,1 1,1-1,-1 0,0 0,1 0,-1 0,1 0,0-1,0 1,0-1,1 1,-1-1,0 0,1-1,0 1,-1-1,1 1,0-1,-1 0,1 0,0-1,0 1,0-1,0 0,0 0,0 0,3-1,3 1,1-1,-1-1,0 0,0 0,0-1,0 0,0-1,-1 0,1-1,-1 0,0 0,2-3,9-8,-1-2,0 0,-1-1,-2-1,0 0,-1-1,0-1,-2-1,-1 0,-1 0,-1-1,-1 0,1-7,-4-19,-6 49,0 0,0 0,0 0,0 0,0 0,0 0,0 0,-1 0,1 0,0 0,-1 0,1 0,0 1,-1-1,0 0,1 0,-1 0,1 0,-1 1,0-1,1 0,-1 1,0-1,0 0,0 1,0-1,1 1,-1-1,0 1,0 0,0-1,0 1,0 0,0 0,0 0,0-1,0 1,0 0,0 0,0 1,0-1,0 0,0 0,0 0,0 1,0-1,-1 1,-3 2,0 1,1 0,-1 0,1 1,0 0,0-1,0 1,0 1,1-1,0 0,0 1,0 0,1 0,0-1,0 1,1 1,-1-1,1 0,-3 12,0-1,1 1,1 1,1-1,1 0,0 0,1 0,1 0,1 0,1 0,0 0,1 0,1-1,0 0,2 0,0-1,0 0,2 0,2 2</inkml:trace>
  <inkml:trace contextRef="#ctx0" brushRef="#br0" timeOffset="303.774">1157 332,'-10'24,"-2"12,0 1</inkml:trace>
  <inkml:trace contextRef="#ctx0" brushRef="#br0" timeOffset="751.602">1072 275,'43'-1,"-27"0,0 0,-1 1,1 0,0 1,0 1,-1 1,1 0,-1 1,0 0,9 5,-22-8,0 0,0 0,0 0,0 0,0 0,-1 0,1 1,0-1,0 1,-1-1,1 1,-1 0,0 0,1 0,-1-1,0 1,0 0,0 0,0 1,-1-1,1 0,-1 0,1 0,-1 0,1 1,-1-1,0 0,0 0,0 1,-1-1,1 0,0 0,-1 0,0 1,1-1,-1 0,0 0,0 0,0 0,0 0,-1 0,-64 72,57-66,4-3,-1-1,0 0,0 1,0-2,-1 1,1-1,-1 0,0 0,0-1,0 0,0 0,-4 0,-11 1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1 254,'9'4,"0"0,1-1,0 0,-1-1,1 0,0 0,0-1,0-1,0 1,0-2,0 1,0-1,0-1,0 0,0 0,-1-1,9-4,-11 5,-1-1,-1 0,1 0,0-1,-1 1,1-1,-1 0,0-1,-1 1,1-1,-1 0,0 0,0 0,0-1,-1 1,0-1,0 0,0 0,-1 0,0 0,0-1,0 1,-1-1,0 1,0-1,-1 1,0-5,1 6,-1 1,0 0,0-1,0 1,-1 0,0 0,1 0,-1-1,-1 1,1 0,0 0,-1 0,0 1,0-1,0 0,-1 1,1-1,-1 1,0 0,0 0,0 0,0 0,0 0,-1 1,1-1,-1 1,0 0,1 0,-1 0,0 1,0-1,0 1,0 0,-1 0,1 1,0-1,0 1,-1 0,1 0,0 0,-2 1,-4 3,1 2,0-1,0 1,0 0,1 1,0 0,0 1,1-1,0 1,0 1,1-1,0 1,0 0,1 1,0-1,1 1,0 0,1 0,0 0,0 1,1-1,1 1,-1 0,1 5,1-4,1 1,0-1,1 1,0-1,0 0,1 0,1 0,0 0,1-1,0 1,1-1,0 0,1-1,0 1,6 5,-9-10,1 0,0 0,0-1,1 0,0 0,0 0,0 0,0-1,1 0,-1 0,1-1,0 0,0 0,1-1,-1 0,0 0,1 0,-1-1,1 0,0-1,-1 0,1 0,-1 0,1-1,6-1,-1-4,0 0,-1-1,1 0,-1-1,0 0,-1-1,0-1,7-7,-3 2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1,'9'24,"4"12,-1 6,-2-5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0,'-4'3,"0"-1,0 1,1 0,-1 0,1 0,0 1,0-1,0 1,1 0,-1 0,1 0,0 0,0 0,0 0,1 0,-1 1,1-1,0 1,0-1,1 1,-1-1,1 1,0 0,0-1,1 1,-1-1,1 1,0-1,0 1,1-1,-1 0,1 1,0-1,0 0,1 0,-1 0,1 1,48 28,-46-31,-1-1,1 1,0 0,-1 0,1 0,-1 1,0 0,1 0,-2 0,1 0,0 1,0-1,-1 1,0 0,0 0,0 0,0 0,-1 1,0-1,1 1,-2-1,1 1,0 0,-1 0,0 0,0 0,-1 0,1 0,-1 0,0 0,0 0,-1 0,0 0,0 3,-3-1,0 0,-1-1,0 1,0-1,0 0,-1 0,1-1,-2 0,1 0,0 0,-1-1,0 0,0 0,0-1,0 0,-1 0,0 0,1-1,-1 0,0-1,0 0,0 0,0-1,0 0,0 0,0-1,-2 0,-14-5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105 161,'-12'19,"0"-2,1 0,0 1,1 0,1 1,1 0,0 0,1 1,2 0,0 0,-1 11,6-29,0 0,0 0,0 0,0 1,0-1,1 0,-1 0,1 0,-1 0,1 0,0 0,0 0,0 0,0-1,0 1,0 0,0 0,1-1,-1 1,0-1,1 1,0-1,-1 0,1 1,0-1,0 0,-1 0,1 0,0-1,0 1,0 0,0-1,0 1,0-1,1 1,-1-1,0 0,78-17,-70 12,1-1,-1 0,-1-1,1 1,-1-2,-1 0,1 0,-1 0,0-1,-1 0,0-1,-1 1,0-1,0-1,-1 1,-1-1,1 0,-2 0,0 0,0 0,-1-1,1-9,-3 17,2-7,-1 0,0 0,0 0,-2 0,1 0,-1 0,-1 0,0 0,-1 0,0 0,0 1,-1-1,0 1,-1 0,-1 0,-3-6,6 14,0 1,-1-1,1 0,0 1,0 0,-1 0,1 0,-1 0,1 0,-1 1,1-1,-1 1,1 0,-1 0,1 0,-1 1,1-1,-1 1,1 0,-1 0,1 0,0 0,-1 1,1-1,0 1,0 0,0 0,0 0,0 0,-16 13</inkml:trace>
  <inkml:trace contextRef="#ctx0" brushRef="#br0" timeOffset="433.522">359 331,'170'-216,"-140"180,-29 55,-6-1,-16 88,21-102,0 0,0 0,0 1,0-1,0 0,1 0,0 0,0 0,0 0,0 0,1-1,0 1,0 0,0-1,0 1,0-1,0 0,1 1,0-1,0 0,0-1,0 1,0 0,2 0,0-2,1 0,-1-1,1 1,0-1,-1 0,1-1,-1 0,1 0,-1 0,1 0,-1-1,0 0,0 0,0 0,0-1,0 1,0-1,-1 0,1-1,-1 1,0-1,0 0,0 0,0 0,-1-1,0 1,0-1,2-4,11-8,0 1,-2-2,0 1,-1-2,-1 1,0-2,-2 0,0 0,-1-1,1-7,-7 11,-3 4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344 564,'-20'0,"1"2,-1 0,1 1,0 0,0 2,0 0,1 1,0 1,0 1,-7 4,16-7,0 1,0-1,1 1,0 1,0 0,0 0,1 0,0 1,0 0,1 0,0 1,1 0,0 0,0 0,1 0,0 1,0 0,1 0,1 0,-1 3,2-10,1 0,-1 0,1 0,0 0,-1 0,1 0,1 0,-1 0,0 0,1 0,-1 1,1-1,0-1,0 1,0 0,1 0,-1 0,1 0,-1-1,1 1,0-1,0 1,0-1,0 0,0 0,1 0,-1 0,1 0,-1-1,1 1,0-1,0 1,0-1,-1 0,1 0,0 0,0-1,1 1,-1-1,0 1,0-1,0 0,0 0,0-1,3 1,11-4,0 0,0-1,0 0,0-2,-1 0,0-1,-1 0,1-1,-2-1,1-1,-1 0,-1 0,7-9,16-10,84-75,-143 163,-72 192,61-80,22-104,9-53,-1 1,2 0,-1 0,2 0,0 0,1 0,0 0,1 0,1 0,0 0,3 8,-5-21,1 1,-1-1,1 0,0 0,-1 0,1 0,0 0,0 0,0 0,-1 0,1 0,0 0,0 0,1 0,-1-1,0 1,0 0,0-1,0 1,1-1,-1 1,0-1,0 0,1 1,-1-1,0 0,1 0,-1 0,0 0,1 0,-1 0,0-1,0 1,1 0,-1-1,0 1,0 0,1-1,0 0,51-30,-44 25,19-11,-20 13,0 0,0-1,-1 0,0 0,0 0,0-1,0 0,-1 0,0-1,0 0,-1 0,0 0,0-1,2-5,-6 10,-1 1,0-1,0 1,1-1,-2 0,1 0,0 1,0-1,-1 1,1-1,-1 0,0 1,0-1,0 1,0-1,0 1,-1 0,1-1,-1 1,0 0,1 0,-1 0,0 0,0 1,0-1,0 0,-1 1,1-1,0 1,-1 0,1 0,-2-1,-84-29,47 21,27 5,-1 1,0 1,-1 0,1 1,0 1,-1 0,1 1,-1 1,-6 1,-1 2,27-10,242-94,-138 50,-89 39</inkml:trace>
  <inkml:trace contextRef="#ctx0" brushRef="#br0" timeOffset="382.02">682 705,'1'6,"0"-1,0 1,1 0,0-1,0 1,1-1,0 1,0-1,0 0,0 0,1-1,-1 1,1-1,0 1,1-1,-1-1,1 1,0-1,0 1,0-1,0-1,0 1,1-1,-1 0,1 0,0 0,0-1,-1 0,1 0,0 0,0-1,0 0,0 0,0-1,0 0,-1 0,1 0,0 0,0-1,-1 0,1 0,2-2,6-6,0-1,0-1,-1 0,0 0,-1-2,-1 1,0-2,-1 1,0-1,-1-1,3-9,11-15,-21 37,0 2,-1-1,0 1,0-1,0 1,0-1,0 1,0-1,0 1,0-1,-1 0,1 0,-1 1,1-1,-1 0,0 0,0 0,0 1,0-1,0 0,0 0,0 0,0 0,-1 1,0-3,-7 2</inkml:trace>
  <inkml:trace contextRef="#ctx0" brushRef="#br0" timeOffset="1214.879">1472 648,'-11'-3,"0"1,0 0,0 1,0 0,0 0,0 1,0 1,-1 0,1 0,0 1,0 0,1 1,-1 1,0-1,1 2,0-1,0 2,-6 3,11-6,1-1,-1 1,1 0,0 1,0-1,0 1,0 0,1 0,0 0,-1 0,1 0,1 1,-1-1,1 1,0 0,0 0,0 0,0 0,1 0,0 0,0 1,1-1,-1 0,1 1,0-1,0 0,1 0,0 1,0-1,0 0,0 0,1 0,0 0,0 0,0 0,1-1,0 1,0-1,0 1,0-1,0 0,1 0,0 0,0-1,0 0,0 1,1-1,0 0,7-2,-1 1,1-2,0 1,0-2,0 1,0-2,-1 0,1 0,0-1,-1 0,0-1,0 0,0-1,0 0,-1-1,0 0,0-1,0 0,-1 0,0-1,6-7,132-157,-147 173,-1 0,1 1,0-1,-1 0,1 0,0 0,0 0,0 0,-1 1,1-1,0 0,1 0,-1 0,0 0,0 1,0-1,1 0,-1 0,1 0,-1 0,1 0,-1 0,1 0,0 0,-1 0,1 0,0 0,0 0,-1-1,1 1,0 0,0 0,0-1,0 1,0-1,0 1,0-1,0 1,1-1,-1 0,0 1,0-1,0 0,0 0,1 0,-1 0,0 0,0 0,0 0,0 0,1-1,-1 1,0 0,0-1,0 1,0 0,0-1,0 0,0 1,0-1,0 0,0 1,0-1,0 0,-1 0,1 0,0 0,0 0,-3 5,1 1,-1 0,1 0,0 0,0 0,1 0,0 0,-1 0,2 0,-1 0,1 0,-1 0,1 0,1 0,-1-1,1 1,-1 0,1-1,1 1,-1-1,1 1,0-1,0 0,0 0,0-1,1 1,-1 0,1-1,0 0,0 0,0 0,1-1,2 2,4-2,1-1,-1 0,1-1,0 0,-1-1,1 0,-1-1,1 0,-1-1,0 0,0 0,0-2,0 1,-1-1,1-1,-1 0,-1 0,1-1,-1-1,0 1,-1-1,3-3,0 2,105-119,-95 102,-4 3,0 0,-2 0,0-2,-2 0,-1 0,-1-1,-1-1,-1 0,-1 0,-2-1,0 1,-2-2,-1-11,-2 30,1 1,-1-1,0 1,0-1,-1 1,0-1,-1 1,0-1,-1 1,1 0,-2-1,1 1,-1 0,-1 0,0 1,0-1,-1 1,-5-8,9 15,0 0,0 0,-1 1,1-1,0 0,-1 1,1-1,0 1,-1-1,1 1,-1 0,1-1,0 1,-1 0,1 0,-1 0,1 0,-1 0,1 1,-1-1,1 0,0 1,-1-1,1 1,0-1,-1 1,1 0,0-1,0 1,-1 0,1 0,0 0,0 0,0 0,0 0,0 0,0 0,0 1,1-1,-1 0,-29 55,21-26,1 0,2 0,1 1,2 0,1 0,1 0,1 0,4 21,2-4,2-1,1 0,3 0,2-1,2 0,2-1,5 4,4-4,-22-44,-1-6</inkml:trace>
  <inkml:trace contextRef="#ctx0" brushRef="#br0" timeOffset="1461.008">1868 451,'43'5,"29"1,6 0,-4-1,-6-2,-9-1,-16-5,-9-3,-6 0,-3 1,-1 1,-4 2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49 126,'-6'18,"0"-4,1 0,0 0,1 1,1-1,0 1,1 0,0 0,1 0,1 0,1 0,1 9,-2-21,1 0,0 0,0 0,0 0,1 0,-1 0,1-1,-1 1,1 0,0-1,0 0,0 1,0-1,0 0,1 0,-1 0,1 0,-1 0,1-1,0 1,0-1,0 0,-1 0,1 0,0 0,0 0,0-1,1 1,-1-1,0 0,0 0,0 0,3 0,2-1,0-1,1 1,-1-2,0 1,0-1,-1 0,1 0,-1-1,1 0,-1-1,0 1,1-3,4-3,0-1,-1-1,0 0,-1-1,-1 0,0-1,0 0,-1 0,-1 0,-1-1,0 0,-1-1,0 1,2-16,-7 27,1 0,-1 0,0 0,1 0,-2 0,1 0,0 0,-1 0,0 0,0 1,0-1,0 0,-1 0,0 1,1-1,-1 1,0-1,-1 1,1 0,-1 0,1 0,-1 0,0 0,0 1,0-1,0 1,-1 0,1 0,-1 0,1 0,-1 1,0-1,0 1,1 0,-3 0,-4-2,1 1,-1 1,0 0,0 0,0 1,0 0,0 1,0 0,0 1,0-1,1 2,-1 0,-7 3,9-3,0 1,0 1,0-1,0 1,1 1,0-1,0 1,0 1,1-1,0 1,0 0,0 0,-7 15</inkml:trace>
  <inkml:trace contextRef="#ctx0" brushRef="#br0" timeOffset="430.243">500 296,'11'64,"-18"-96,9 12,1 1,1 0,1 1,0-1,1 1,1 0,1 0,0 1,1 0,1 0,1 1,0 1,1 0,1 0,0 1,1 1,5-4,-18 15,1 0,0 0,0 1,0-1,0 0,1 1,-1-1,0 1,1 0,-1 0,1 0,-1 0,1 0,-1 1,1-1,0 1,-1-1,1 1,0 0,-1 0,1 0,0 0,-1 1,3 0,10 7</inkml:trace>
  <inkml:trace contextRef="#ctx0" brushRef="#br0" timeOffset="935.363">867 211,'16'0,"139"-11,-147 10,-1-1,1 1,0-2,-1 1,0-1,0 0,0-1,0 1,0-2,-1 1,1-1,-1 1,0-2,-1 1,1-1,-1 0,0 0,0-1,-3 4,-1 0,1 0,-1-1,0 1,0 0,-1 0,1 0,-1-1,1 1,-1 0,0-1,0 1,0 0,-1-1,1 1,-1 0,0 0,0-1,0 1,0 0,-1 0,1 0,-1 0,0 1,1-1,-1 0,-1 1,1-1,0 1,-1-1,1 1,-1 0,1 0,-1 1,0-1,0 0,0 1,0 0,0-1,0 1,-1 0,1 1,0-1,0 1,-1-1,1 1,0 0,-1 0,1 1,0-1,-1 1,1-1,0 1,-1 0,-10 3,0 0,1 1,0 0,0 1,0 1,1 0,0 1,0 0,0 0,1 1,1 1,0 0,0 1,1-1,0 2,1-1,0 1,1 1,0-1,1 1,0 0,1 1,-2 11,5-19,1 0,-1 0,1 0,1 0,-1 0,1 0,0 1,1-1,-1 0,1 0,0 0,1 1,-1-1,1-1,1 1,-1 0,1 0,0-1,0 0,1 1,-1-1,1 0,0-1,1 1,-1-1,1 0,0 0,0 0,0-1,0 1,1-1,-1-1,1 1,0-1,0 0,-1 0,2 0,-1-1,6 0,7 2,0-2,0 0,0-1,0-1,0 0,0-2,-1 0,1-1,-1-1,0-1,3-2,3-2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1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6347 216,'129'-22,"83"-14,-138 36,-74-1,1 1,-1-1,1 1,-1-1,1 1,-1-1,1 1,-1-1,1 0,-1 1,0-1,1 0,-1 1,0-1,0 0,1 1,-1-1,0 0,0 1,0-1,0 0,0 0,0 1,0-1,0 0,0 1,0-1,-1 0,1 0,0 1,0-1,-1 0,1 1,0-1,-1 1,1-1,-1 0,1 1,0-1,-1 1,0-1,1 1,-1-1,1 1,-1 0,0-1,1 1,-1 0,1-1,-1 1,0 0,0 0,1-1,-1 1,0 0,1 0,-1 0,0 0,0 0,1 0,-1 0,0 0,1 1,-1-1,-2-2,-136-112,125 103</inkml:trace>
  <inkml:trace contextRef="#ctx0" brushRef="#br0" timeOffset="-1498.787">6404 442,'13'26,"82"203,-62-88,-19-96,-14-44,0 0,1-1,-1 1,0 0,1 0,-1-1,1 1,-1 0,1-1,-1 1,1-1,0 1,-1-1,1 1,-1-1,1 1,0-1,0 1,-1-1,1 0,0 0,0 1,0-1,-1 0,1 0,0 0,0 0,0 0,-1 0,1 0,0 0,0 0,0 0,-1 0,1-1,0 1,0 0,0 0,-1-1,1 1,0-1,-1 1,1-1,0 1,-1-1,1 1,-1-1,1 1,-1-1,1 0,-1 1,1-2,7-8,-1-1,-1 0,0 0,0-1,-1 0,0 0,-1 0,-1-1,1-4,8-21,-12 37,14-47,3 1,2 0,1 1,3 2,1 0,11-11,-25 43</inkml:trace>
  <inkml:trace contextRef="#ctx0" brushRef="#br0" timeOffset="-1098.67">6996 696,'0'19,"0"17,0 5,0 2,0-2,0-3,-5-8,-1-4,0-3,6-4,3-10,5-12,3-5</inkml:trace>
  <inkml:trace contextRef="#ctx0" brushRef="#br0" timeOffset="-802.186">6996 696,'24'5,"13"6,4 6,-4 5,-9 4,-8 2,-9 1,-10 0,-11 1,-7-1,-7-4,-3-8,-3-6,0-4,0-5,0-1,0-2,6 0</inkml:trace>
  <inkml:trace contextRef="#ctx0" brushRef="#br0" timeOffset="4754.536">8944 160,'4'38,"3"27,-1 8,-2-4,0-9,-2-10,-1-9,0-6,-1-4,-1-3,1-2,0 0,0 1,-1 0,1-10,0-7</inkml:trace>
  <inkml:trace contextRef="#ctx0" brushRef="#br0" timeOffset="5017.776">9197 132,'-9'38,"1"28,2 6,2-3,2-9,1-10,1-9,5-6,2-4,-1-4,0 0,-2-1,-2 1,-1-5</inkml:trace>
  <inkml:trace contextRef="#ctx0" brushRef="#br0" timeOffset="4053.185">7927 499,'-17'17,"14"-5,0 0,0 1,1-1,0 1,2 0,-1-1,1 1,1 0,0-1,1 1,1-1,0 1,0-1,1 0,4 9,-5-17,0 0,0-1,0 1,0 0,1-1,-1 1,1-1,0 0,0-1,0 1,1-1,-1 1,0-1,1 0,0-1,-1 1,1-1,0 0,0 0,0-1,-1 1,1-1,0 0,0 0,0-1,0 0,0 1,0-2,-1 1,1 0,0-1,-1 0,0 0,1 0,-1-1,0 0,0 1,0-1,0-1,-1 1,1 0,0-2,93-102,-76 81,-21 58,-3 95,4-122,0-1,0 1,0-1,0 1,1-1,-1 1,1-1,0 0,1 0,-1 0,1 0,-1 0,1 0,0-1,1 1,-1-1,1 0,-1 0,1 0,0-1,0 1,0-1,0 0,1 0,3 1,-4-2,0 0,1-1,-1 0,1 1,-1-1,0-1,1 1,-1-1,1 0,-1 1,0-2,0 1,1-1,-1 1,0-1,0 0,-1-1,1 1,0 0,-1-1,1 0,-1 0,0 0,1-2,61-88,-31-15,-32 96</inkml:trace>
  <inkml:trace contextRef="#ctx0" brushRef="#br0" timeOffset="4304.76">8717 667,'-4'20,"2"5,2-1</inkml:trace>
  <inkml:trace contextRef="#ctx0" brushRef="#br0" timeOffset="4451.718">8633 413,'0'0</inkml:trace>
  <inkml:trace contextRef="#ctx0" brushRef="#br0" timeOffset="-5104.251">4823 357,'25'-4,"0"-1,0-2,-1 0,0-1,0-2,-1 0,0-1,-1-2,0 0,6-7,39-60,-66 78,1 0,-1-1,0 1,0 0,0 0,0-1,-1 1,1-1,-1 1,1 0,-1-1,0 1,0-1,0 1,0-1,0 1,-1-1,1 1,-1-1,0 1,0 0,0-1,0 1,0 0,0 0,0 0,-1-1,1 2,-1-1,1 0,-1 0,0 0,0 1,0-1,0 1,0-1,0 1,0 0,-2-1,0 1,0-1,1 1,-1 0,0 1,1-1,-1 1,0-1,0 1,0 1,1-1,-1 0,0 1,0 0,1-1,-1 2,0-1,1 0,-1 1,1-1,0 1,-1 0,1 0,0 1,0-1,0 1,0 0,-65 81,47-38,3 1,1 0,2 2,3-1,1 2,1 14,-13 56,14-75,-1-1,-2 0,-3 0,-1-2,-2 0,-1-1,-3 0,-1-2,-13 15,32-49,-1 0,1-1,-1 1,0-1,0 0,0 0,-1-1,1 0,-1 0,0 0,0-1,0 1,0-1,0-1,-1 1,0-1,4-1,0 1,0-1,0 0,0 0,0-1,0 1,0-1,0 1,0-1,0 0,0 0,1 0,-1-1,0 1,1 0,-1-1,1 0,-1 0,1 0,0 0,0 0,0 0,0 0,0-1,0 1,0-1,1 1,0-1,-1 0,1 0,0 1,0-1,1 0,-1 0,0-1,1-8,1-1,-1 1,2-1,0 1,0-1,2 1,-1 0,1 0,1 1,0-1,1 1,0 0,1 0,0 1,0 0,1 0,0 1,1 0,3-2,17-18,2 1,1 2,1 1,1 2,2 1,0 2,1 1,6-1,28-16,-46 23</inkml:trace>
  <inkml:trace contextRef="#ctx0" brushRef="#br0" timeOffset="-4870.394">5331 470,'-36'42,"2"1,3 2,1 1,-9 21,35-62,0 1,1-1,0 1,0 0,0 0,1 0,0 0,0 1,1-1,-1 0,1 1,1-1,-1 1,1-1,0 1,1-1,-1 1,1-1,2 6,0-10,0 0,0-1,0 1,0-1,1 0,-1 0,0 0,1 0,-1 0,1-1,-1 0,1 1,-1-1,1-1,-1 1,0 0,1-1,-1 0,1 0,-1 0,0 0,1 0,-1-1,0 1,0-1,0 0,0 0,-1 0,1 0,2-3,7-4,1 0,-2-1,1-1,-1 0,-1 0,0-1,-1 0,0-1,-1 0,0-1,-1 0,-1 0,0 0,-1-1,0 1,-1-1,-1-1,0 1,-2 0,1-1,-2 1,0-1,-1 1,0-1,-1 1,-1 0,-3-11,-6 2,0 6</inkml:trace>
  <inkml:trace contextRef="#ctx0" brushRef="#br0" timeOffset="-4614.644">5557 893,'-5'-43,"3"-33,3-9,5 5,1 12,6 17,-1 12,3 14,4 5,3 7,3 5,-3 4</inkml:trace>
  <inkml:trace contextRef="#ctx0" brushRef="#br0" timeOffset="-7234.663">2424 527,'72'-9,"204"-37,-198 10,-76 35,0-1,-1 1,1-1,0 1,-1-1,1 0,-1 1,0-1,1 0,-1 0,0 0,0 0,0 0,0 0,-1 0,1 0,-1-1,1 1,-1 0,0 0,1 0,-1-1,0 1,-1 0,1 0,0-1,-1 1,1 0,-1 0,1 0,-1 0,0 0,0 0,0 0,-1-2,-3-1,0 0,0 0,0 0,-1 1,0 0,0 0,0 0,0 1,0 0,-1 0,1 0,-1 1,0 0,0 0,0 1,0 0,0 0,0 1,0-1,0 2,0-1,0 1,0 0,0 0,0 1,0 0,0 0,1 1,-1 0,1 0,-1 0,1 1,0 0,1 0,-1 1,1-1,-5 6,0-1,0 1,0 0,0 1,2 0,-1 1,1 0,1 0,0 0,1 1,0 0,1 1,1-1,0 1,0 2,2-10,1 0,0 0,0 0,1 0,0 0,0 0,0 1,1-1,0 0,0 0,0 0,1 0,0 0,0-1,0 1,1-1,0 1,0-1,0 0,1 0,0 0,0 0,0-1,0 0,1 0,0 0,0 0,0-1,0 1,0-1,1-1,-1 1,3 0,3 1,0-1,1 0,0 0,-1-1,1-1,0 0,0 0,0-1,0-1,0 0,0-1,0 0,-1-1,1 0,-1 0,0-2,1 0,15-7,-1-2,-1-1,0 0,-1-2,-1-1,8-9,105-101,-98 87,-18 26</inkml:trace>
  <inkml:trace contextRef="#ctx0" brushRef="#br0" timeOffset="-6614.299">3328 329,'-28'13,"1"1,1 2,1 0,0 2,1 0,1 2,1 0,0 2,2 0,1 2,-12 17,29-39,1 1,-1-1,0 1,1 0,-1-1,1 1,0 0,-1 0,2 0,-1 0,0 0,1 0,-1 0,1 1,0-1,0 0,0 0,0 0,1 0,-1 0,1 0,0 0,0 0,0 0,0 0,0 0,1 0,-1-1,1 1,0 0,0-1,0 1,0-1,0 0,0 0,1 0,-1 0,1 0,-1 0,1-1,0 1,0-1,0 0,-1 0,1 0,1 0,-1 0,0-1,0 1,0-1,0 0,0 0,1 0,11-3,1-1,-1-1,1 0,-1-1,-1 0,1-1,-1-1,-1 0,1-1,-1-1,-1 0,0 0,1-3,52-36,41-16,-105 65,0 0,0-1,-1 1,1 0,0-1,0 1,0 0,0 0,0 0,0 0,0 0,0 0,0 0,-1 0,1 0,0 0,0 1,0-1,0 0,0 1,0-1,-1 1,1-1,0 0,0 1,0 0,-1-1,1 1,0-1,-1 1,1 0,-1 0,1-1,-1 1,1 0,-1 0,1 0,-1-1,0 1,1 0,-1 0,0 0,0 0,0 0,0 0,0 0,0 0,0 0,0-1,0 1,0 0,0 0,0 0,-1 0,1 0,0 0,-1 0,-13 56,-135 305,136-324,0 0,3 1,1 1,2 0,2 0,1 0,2 17,2-38,-1-9,0 1,1-1,0 0,1 0,0 0,1 0,0 0,0-1,1 1,0-1,1 1,0-1,1 0,1 3,-10-53,-123-184,101 186,-28-90,55 124,-1 0,1 0,0 0,1 0,-1 0,1 0,0 0,0 1,0-1,1 0,0 1,-1 0,2 0,-1 0,0 0,1 0,0 1,0 0,0-1,0 1,0 1,1-1,-1 1,1 0,0 0,-1 0,6-1,7-7,33-18,-27 15</inkml:trace>
  <inkml:trace contextRef="#ctx0" brushRef="#br0" timeOffset="-5920.269">3553 837,'135'-252,"-60"20,-75 233,0-1,1 0,-1 0,0 1,1-1,-1 0,0 0,1 0,-1 0,1 0,-1 1,0-1,1 0,-1 0,1 0,-1 0,1 0,-1 0,0-1,1 1,-1 0,1 0,-1 0,0 0,1 0,-1-1,0 1,1 0,-1 0,1 0,-1-1,0 1,0 0,1-1,-1 1,0 0,1-1,-1 1,0 0,0-1,0 1,0 0,1-1,-1 1,0-1,0 1,0 0,0-1,0 1,0-1,0 1,0-1,0 1,0 0,0-1,0 1,0-1,0 1,0 0,-1-1,1 1,3 36,-16 44,10-68,-1 0,1 0,1 0,0 0,1 0,1 0,-1 0,2 0,0 1,0-1,1 0,0 0,1 0,1-1,0 1,1-1,0 0,4 7,-5-14,1 0,0 0,0-1,0 1,0-1,1-1,-1 1,1-1,-1 0,1 0,0-1,0 1,0-1,0-1,0 1,0-1,0 0,0 0,0-1,0 0,0 0,-1 0,1-1,0 1,0-2,-1 1,1 0,-1-1,0 0,0-1,0 1,0-1,-1 0,1 0,-1 0,0 0,0-1,0 0,2-5,41-66,-38 52</inkml:trace>
  <inkml:trace contextRef="#ctx0" brushRef="#br0" timeOffset="-9147.735">166 75,'0'481,"16"-397,-16-82,1 0,0 0,0 0,1 0,-1 1,0-1,1-1,-1 1,1 0,-1 0,1-1,0 1,0-1,0 1,0-1,0 0,0 0,0 1,0-2,1 1,-1 0,0 0,1-1,-1 1,0-1,1 0,-1 0,1 0,-1 0,0 0,1 0,-1-1,2 1,7-6,0-1,-1 1,0-2,0 1,0-1,-1-1,0 0,-1 0,0-1,-1 0,0 0,0-1,-1 0,0 0,-1 0,1-4,-3 10,28-59,-2-1,-4-2,-2-1,9-47,-5 29,-22 122,-5 145,10 234,34-21,-43-382,0 1,-1-1,-1 1,1-1,-2 1,0-1,0 0,-1 0,-1 1,0-2,-6 12,9-21,0 0,0-1,0 1,-1-1,1 1,-1-1,1 0,-1 1,1-1,-1 0,0 0,1 0,-1 0,0-1,0 1,0 0,0-1,1 1,-1-1,0 0,0 0,0 1,0-1,0 0,0-1,0 1,0 0,0-1,0 1,0-1,0 1,0-1,1 0,-1 0,0 0,0 0,1 0,-1 0,1 0,-1-1,-58-60,46 35,1 0,1-1,1 0,2-1,1 0,1-1,0-12,5 33,-1-75,8 65</inkml:trace>
  <inkml:trace contextRef="#ctx0" brushRef="#br0" timeOffset="-8814.245">843 470,'-4'11,"0"1,1 0,0 0,1 0,0 0,0 0,2 0,-1 0,2 1,0-1,0 0,1 0,0 0,1 0,1 0,0-1,0 0,1 1,1-1,0-1,3 5,-7-13,1 1,0-1,0 0,0 0,0-1,0 1,1 0,-1-1,0 0,1 0,-1 0,1 0,-1 0,1-1,0 0,-1 1,1-1,-1-1,1 1,-1 0,1-1,0 0,-1 0,0 0,1 0,-1-1,0 1,1-1,-1 0,0 1,0-2,2-1,5-3,0-1,-1 0,0-1,0 0,-1-1,0 1,-1-1,0-1,0 0,-2 4,-1 1,0-2,-1 1,0 0,0-1,0 1,-1-1,0 0,0 0,-1 0,0 0,-1 0,1 0,-2 0,1 0,-1 0,0 0,-1 0,0 0,0 0,-1 0,1 1,-2 0,1-1,-1 1,0 0,-1 1,0-1,0 1,0 0,-1 0,1 0,-2 1,1 0,0 0,-1 0,0 1,0 0,-4-1,5 3,0 0,0 1,0 0,0 0,0 0,0 0,0 1,0 0,-1 1,1-1,0 1,0 0,0 1,0 0,1 0,-1 0,0 0,1 1,-1 0,1 0,0 0,0 1,0 0,1 0,-1 0,1 0,0 1,0 0,0 0,1 0,0 0,-3 5,-12 18,3-3</inkml:trace>
  <inkml:trace contextRef="#ctx0" brushRef="#br0" timeOffset="-8386.925">1267 470,'0'8,"-2"4,2 0,-1-1,1 1,1 0,0 0,1-1,0 1,1 0,0-1,1 0,0 0,1 0,0 0,1-1,0 0,3 4,-5-11,1 0,-1-1,0 0,0 0,1 0,-1 0,1-1,0 1,-1-1,1 0,0-1,0 1,0-1,0 0,-1 0,1-1,0 1,0-1,0 0,-1 0,1-1,-1 0,1 1,-1-1,1-1,-1 1,0-1,0 1,0-1,-1-1,1 1,-1 0,1-1,-1 1,0-1,0 0,-1 0,1-1,-1 1,0 0,0-1,-1 1,1-3,9-14,-1-2,-1 1,-1-2,-1 1,-1-1,-1 0,-2 0,1-9,-3 21</inkml:trace>
  <inkml:trace contextRef="#ctx0" brushRef="#br0" timeOffset="-8070.292">1775 724,'-2'-27,"1"0,1 0,2 0,1 1,1-1,1 0,1 1,1 0,2 1,0 0,2 0,1 1,14-22,-25 44,-1 1,1-1,0 1,0 0,0-1,0 1,0 0,1-1,-1 1,0 0,1 0,-1 0,0 0,1 1,-1-1,1 0,0 0,-1 1,1-1,-1 1,1 0,0-1,-1 1,1 0,0 0,-1 0,1 0,0 0,0 0,-1 1,1-1,-1 1,1-1,0 1,-1-1,1 1,-1 0,1 0,-1 0,0 0,1 0,-1 0,0 0,1 0,-1 1,0-1,0 0,0 1,0-1,-1 0,1 1,0 0,0-1,-1 1,1-1,-1 1,0 0,1-1,-1 1,0 0,0 0,5 19</inkml:trace>
  <inkml:trace contextRef="#ctx0" brushRef="#br0" timeOffset="38648.254">476 1458,'-27'-1,"0"1,1 2,-1 1,0 1,1 1,-1 1,1 1,-4 4,19-7,-71 38,80-41,1 0,-1 1,1-1,0 0,-1 1,1-1,0 1,0-1,0 1,0 0,0-1,0 1,0 0,1 0,-1 0,1-1,-1 1,1 0,0 0,0 0,-1 0,1 0,1 0,-1 0,0 0,0 0,1-1,-1 1,1 0,-1 0,1 0,0-1,0 1,0 0,0-1,0 1,0 0,1-1,-1 0,0 1,1-1,-1 0,2 1,135 71,-136-72,0 1,0-1,0 0,-1 1,1-1,0 1,-1-1,1 1,-1 0,0-1,0 1,1 0,-1 0,0 0,-1 0,1 0,0 0,-1 0,1 1,-1-1,1 0,-1 0,0 0,0 1,0-1,0 0,-1 0,1 0,0 0,-1 1,0-1,1 0,-1 0,0 0,0 0,0 0,0 0,-1-1,1 2,-67 59,-106 11,138-68,35-4,1-1,-1 0,1 0,-1 0,1 0,-1 0,1 0,-1 0,1 0,-1 0,1 0,-1 0,1 0,-1 0,1 0,-1 0,1-1,0 1,-1 0,1 0,-1-1,1 1,-1 0,1 0,0-1,-1 1,1 0,0-1,-1 1,1-1,0 1,0 0,-1-1,1 1,0-1,0 1,0-1,-1 1,1-1,0 1,0-1,0 1,0-1,0 1,0-1,0 1,0-1,0 1,0-1,1 1,-1 0,0-1,0 1,0-1,0 1,1-1,-1 1,0-1,1 1,-1 0,0-1,0 1,1 0,-1-1,1 1,-1 0,0-1,1 1,9-11</inkml:trace>
  <inkml:trace contextRef="#ctx0" brushRef="#br0" timeOffset="38960.611">759 1600,'-8'18,"1"-4,1 0,0 0,1 0,1 1,0-1,1 1,1 0,0 0,0 7,2-20,0-1,0 1,0 0,0 0,0 0,1 0,-1-1,1 1,-1 0,1 0,-1-1,1 1,0 0,0-1,0 1,0-1,0 1,0-1,0 1,1-1,-1 0,0 0,1 1,-1-1,1 0,0 0,-1 0,1-1,0 1,-1 0,1-1,0 1,0-1,-1 0,1 1,0-1,0 0,0 0,0 0,-1 0,1 0,0-1,0 1,0-1,-1 1,1-1,0 1,0-1,-1 0,2 0,7-6,-1 0,1 0,-2-1,1 0,-1 0,0-1,-1 0,1-1,-2 0,0 0,0 0,-1-1,0 1,0-1,-2 0,1-1,-1 1,-1-1,0 1,0-9,-2 16,0 1,-1-1,1 0,-1 0,0 1,0-1,0 1,0-1,-1 1,1-1,-1 1,0 0,0-1,0 1,-1 0,1 0,-1 1,1-1,-1 0,0 1,0 0,0 0,0 0,-1 0,1 0,0 1,-1-1,1 1,-1 0,0 0,1 0,-1 0,0 1,0 0,1-1,-1 1,0 1,0-1,1 1,-1-1,0 1,-22 5</inkml:trace>
  <inkml:trace contextRef="#ctx0" brushRef="#br0" timeOffset="39950.228">1606 1571,'-8'33,"2"0,1 1,2 0,1 0,2 0,1 4,-1-34,0-1,0 1,0-1,0 1,1 0,-1-1,1 1,0-1,0 1,0-1,1 0,-1 1,1-1,0 0,0 0,0 0,0 0,1-1,-1 1,1 0,-1-1,1 0,0 1,0-1,0 0,0-1,0 1,1-1,-1 1,0-1,1 0,-1 0,1 0,-1-1,1 1,0-1,-1 0,1 0,-1 0,1 0,0-1,12-7,1-1,-2-1,0-1,0 0,-1 0,0-2,-1 0,0 0,-1-1,-1-1,0 0,-1 0,0-1,-2-1,0 1,-1-1,1-5,15-80,1 419,-23-36,-1-271,0 0,-1 0,1 0,-2 0,0 0,0-1,0 1,-1 0,-1-1,0 0,0 0,-1 0,0 0,0-1,-1 0,0 0,-1 0,1-1,-2 0,1 0,-1-1,0 1,0-2,0 1,-1-1,0-1,0 0,0 0,-1-1,-1 1,9-3,-1-1,1 1,-1-1,1 0,-1 1,1-1,-1 0,0 0,1-1,-1 1,1-1,-1 1,1-1,-1 0,1 0,0 0,-1 0,1 0,0 0,0-1,0 1,-1-1,2 1,-1-1,0 0,0 0,1 0,-1 0,1 0,-1 0,1-1,0 1,0 0,0-1,0 1,0 0,1-1,-1 1,1-1,-1 0,1 1,0-1,0 1,0-1,0 1,1-1,-1 0,1 1,0-1,-1 1,1 0,0-1,0 1,1 0,0-2,48-72,-33 52</inkml:trace>
  <inkml:trace contextRef="#ctx0" brushRef="#br0" timeOffset="40278.702">2340 1543,'-31'32,"2"2,1 1,2 1,1 1,2 1,1 1,-14 38,35-75,-1 1,1 0,-1-1,1 1,0 0,0 0,0 0,0 0,1 0,-1 0,1 0,0 0,0 0,0 0,0 0,0 0,1 0,-1 0,1 0,0-1,0 1,0 0,0 0,0 0,1-1,-1 1,1-1,0 1,0-1,0 1,0-1,0 0,0 0,1 0,1 1,4-2,-1 0,1 0,-1-1,1 0,-1-1,1 0,-1 0,0 0,1-1,-1 0,0 0,0-1,0 0,0-1,-1 1,1-1,-1 0,0-1,0 1,0-1,-1 0,0-1,0 1,0-1,-1 0,1-1,-1 1,-1-1,1 1,-1-1,-1 0,1 0,-1-1,0 1,-1 0,0-1,0 1,0-1,-1-6,-2-115,2 123,-1 0,0 0,0 0,-1 0,0 0,0 1,0-1,0 0,-1 1,0 0,0 0,-1 0,1 0,-1 0,0 1,-1-1,1 1,-1 0,-3-2,-32 4,22 12</inkml:trace>
  <inkml:trace contextRef="#ctx0" brushRef="#br0" timeOffset="40578.062">2537 1627,'-3'6,"1"1,0-1,0 0,0 1,1-1,0 1,0 0,0-1,1 1,0 0,1-1,-1 1,1 0,1-1,-1 1,1-1,0 1,0-1,1 0,0 0,0 0,0 0,1-1,0 1,0-1,1 0,-1 0,1 0,0-1,0 0,3 2,-1-6,1 1,0-2,-1 1,1-1,0 0,-1-1,1 0,-1 0,1 0,-1-1,0 0,0-1,0 1,-1-1,1-1,-1 1,0-1,0 0,-1-1,1 1,-1-1,0 0,1-4,2 2,-1-1,-1 0,0-1,0 1,0-1,-2 0,1 0,-1-1,-1 0,1 1,-2-1,0 0,0 0,-1-1,0 1,-1 0,-1-9,-5 2</inkml:trace>
  <inkml:trace contextRef="#ctx0" brushRef="#br0" timeOffset="41783.276">3328 1571,'11'-8,"65"-21,-76 30,1 0,0 0,0 0,-1 0,1 0,0 0,-1 0,1 0,-1 0,1 0,-1 0,0 0,0 0,1 0,-1 0,0 0,0 1,0-1,0 0,0 0,0 0,0 0,-1 1,1-1,0 0,-1 0,1 0,-1 0,1 0,-1 0,1 0,-2 1,2 0,-71 193,55-178,16-52,9 4,2 1,0 1,2 0,1 1,1 0,2 1,10-13,-26 38,-1 1,1-1,-1 1,1-1,0 1,0 0,0-1,0 1,0 0,0 0,0-1,0 1,0 0,0 0,1 0,-1 0,1 1,-1-1,0 0,1 0,-1 1,1-1,-1 1,1-1,0 1,-1 0,1 0,-1 0,1 0,0 0,-1 0,1 0,-1 0,1 0,0 1,-1-1,1 1,-1-1,1 1,-1 0,1 0,-1-1,0 1,1 0,-1 0,0 0,1 1,4 9,-1 1,1 0,-2 0,0 0,0 0,-1 1,-1-1,0 1,0 0,-1 13,-1-14,1 0,0 0,0 0,2-1,-1 1,1 0,1-1,0 0,1 0,0 0,1 0,1 1,-6-11,-1 0,1-1,0 1,-1 0,1 0,0-1,0 1,0 0,0-1,0 1,0-1,0 1,0-1,0 0,0 1,0-1,0 0,0 1,0-1,0 0,0 0,0 0,0 0,0 0,0 0,0-1,0 1,1 0,-1-1,0 1,0 0,0-1,0 1,-1-1,1 1,0-1,0 0,0 1,0-1,-1 0,1 0,0 1,0-1,-1 0,1 0,-1 0,1 0,-1 0,1 0,-1 0,0 0,29-57,-27 53,54-252,-47 239</inkml:trace>
  <inkml:trace contextRef="#ctx0" brushRef="#br0" timeOffset="42179.323">4033 1712,'11'-17,"0"1,-1-2,-1 1,0-1,-1-1,-1 0,-1 0,-1 0,-1 0,0-1,-1 0,-1-2,-2 19,0 1,0 0,0-1,0 1,0 0,0-1,-1 1,1 0,-1 0,0-1,1 1,-1 0,0 0,0 0,-1 0,1 0,0 0,-1 0,1 0,-1 1,1-1,-1 0,0 1,0-1,0 1,0 0,0 0,0 0,0 0,0 0,0 0,-1 0,1 1,0-1,-1 1,1-1,0 1,-1 0,1 0,0 0,-1 1,1-1,0 0,0 1,-1-1,1 1,0 0,0 0,0 0,0 0,0 0,-1 1,-9 7,0 0,1 1,1 0,-1 0,2 2,-1-1,2 1,-1 0,2 1,0 0,0 0,1 1,1 0,0 0,1 0,0 0,1 1,1-1,0 15,1-22,0 1,1 0,0 0,0-1,1 1,0 0,0-1,1 1,0 0,0-1,1 0,0 0,0 0,1 0,0 0,0 0,0-1,1 0,0 0,1 0,-1-1,1 0,0 0,0 0,0 0,1-1,0 0,0-1,0 0,0 0,0 0,1-1,-1 0,1 0,-1-1,1 0,0 0,5-1,0-1,0 0,-1-1,1 0,0-1,-1 0,0-1,0-1,0 0,0 0,-1-1,1-1,-2 1,1-2,-1 0,0 0,1-2,8-5</inkml:trace>
  <inkml:trace contextRef="#ctx0" brushRef="#br0" timeOffset="42579.835">4343 1712,'14'-16,"0"0,-1 0,-1-1,0-1,-2 0,0-1,-1 0,-1 0,0 0,-2-1,0-1,2-16,-7 34,-1 0,1 1,-1-1,1 0,-1 0,0 1,0-1,0 0,-1 0,1 1,-1-1,1 0,-1 1,0-1,0 0,0 1,0-1,0 1,-1-1,1 1,-1 0,0 0,1 0,-1 0,0 0,0 0,0 0,-1 0,1 1,0-1,-1 1,1 0,-1 0,1 0,-1 0,0 0,1 0,-1 1,0-1,1 1,-1 0,0-1,0 2,1-1,-1 0,0 0,0 1,1-1,-1 1,0 0,1 0,-2 1,-6 6,0 1,1 1,0 0,0 0,1 1,0 0,1 0,0 1,1 0,0 0,1 0,1 1,0-1,0 1,1 1,1 1,-1-7,0 0,1 0,0 0,1 0,0 0,0 0,1 0,0 0,0 0,1 1,0-1,0 0,1 0,0 0,0 0,1-1,0 1,1-1,0 0,0 1,0-1,1-1,0 1,0-1,0 0,1 0,0-1,0 1,1-1,0-1,-1 1,1-1,1 0,-1-1,1 0,-1 0,3 0,0 0,0-2,1 1,-1-1,1-1,-1 1,1-2,-1 0,0 0,1-1,-1 0,0 0,0-2,0 1,0-1,-1 0,1-1,-1 0,0-1,8-6,80-88,-82 79</inkml:trace>
  <inkml:trace contextRef="#ctx0" brushRef="#br0" timeOffset="43046.226">4936 1487,'-23'10,"1"2,0 0,1 2,1 0,0 1,1 2,0 0,2 0,0 2,1 0,-2 4,16-20,0 0,0 0,0 0,0 0,0 1,1-1,0 0,0 1,-1-1,2 1,-1 0,0-1,1 1,0 0,0-1,0 1,0-1,0 1,1 0,0-1,0 1,0-1,0 1,0-1,1 1,-1-1,1 0,0 0,0 0,0 0,1 0,-1 0,1-1,-1 1,1-1,0 1,0-1,0 0,0 0,0-1,1 1,0 0,4 1,0 1,1-1,-1-1,1 0,0 0,0-1,0 0,0 0,0-1,0 0,0-1,0 0,0 0,-1-1,1 0,0-1,-1 0,1 0,-1 0,0-1,0-1,-1 1,1-1,-1-1,0 1,0-1,0-1,15-12,-1 0,-1-2,-1 0,0-1,-2-1,0-1,-2 0,-1-1,7-16,-7 11,0 0,-2-1,-1 0,-2 0,0-1,-3-1,0 1,-3-1,0 0,-2 0,-2 0,-1 0,-1 1,-6-26,8 52,-1 1,1 0,-1 0,0 0,0 1,0-1,0 0,-1 1,0-1,0 1,0 0,-1 0,1 0,-1 1,0-1,0 1,0 0,-1 0,1 0,-1 1,1-1,-1 1,0 0,0 1,0-1,0 1,0 0,0 0,0 0,-1 1,1 0,0 0,0 0,-1 1,1 0,0 0,0 0,0 0,0 1,-1 0,-7 7,1 1,1 0,0 0,0 1,1 1,0 0,1 0,0 1,1 0,1 1,0-1,0 1,2 1,0-1,0 1,2 0,-1 0,2 0,0 0,1 1,1-1,0 0,1 1,0-1,3 7,0 10,2 0,2-1,0 0,2-1,2 0,0 0,2-1,2-1,0 0,2-1,0-1,2-1,1-1,1 0,1-2,1-1,1 0,1-2,-3-2,0-1,1-1,1-1,0-1,1-1,1-2,15 5,85 7,-103-25</inkml:trace>
  <inkml:trace contextRef="#ctx0" brushRef="#br0" timeOffset="46964.841">6319 1233,'-2'1,"0"0,0 1,0-1,0 1,1 0,-1-1,1 1,-1 0,1 0,0 0,0 0,0 0,0 0,0 0,0 1,0-1,1 0,-1 1,1-1,0 0,-1 1,1-1,0 0,1 1,-1-1,0 1,-15 247,-4-18,4-147,10-61</inkml:trace>
  <inkml:trace contextRef="#ctx0" brushRef="#br0" timeOffset="47211.809">5895 1656,'48'5,"35"-4,13-1,-5-1,-13 0,-15-6,-14 0,-10 0,-7 2,-4-4,-6 0</inkml:trace>
  <inkml:trace contextRef="#ctx0" brushRef="#br0" timeOffset="47752.476">6629 1600,'3'115,"-3"-111,1-1,0 1,0 0,1 0,-1 0,1-1,-1 1,1-1,0 1,1-1,-1 0,0 0,1 0,0 0,0 0,0-1,0 1,0-1,0 0,1 0,-1 0,1 0,-1 0,1-1,0 0,0 0,1 1,0-3,0 1,0-1,0 1,-1-1,1-1,-1 1,1-1,-1 0,1 0,-1 0,0 0,0-1,0 1,0-1,0 0,-1-1,1 1,-1-1,0 1,0-1,0 0,1-3,54-43,-55 51,1-1,-1 0,0 1,0 0,0 0,1 0,-1 0,0 0,0 0,0 1,-1 0,1-1,0 1,-1 0,1 0,-1 1,1-1,-1 0,0 1,0 0,0-1,0 1,-1 0,1 0,-1 0,0 0,0 0,0 0,1 3,5 8,52 67,-56-78,-1 0,0-1,1 0,0 1,-1-1,1 0,0-1,0 1,0 0,0-1,0 1,1-1,-1 0,0 0,0-1,1 1,-1-1,1 1,-1-1,1 0,-1 0,0-1,1 1,-1-1,1 1,-1-1,2-1,2-2,0 0,0 0,-1-1,1 0,-1 0,0-1,-1 0,0 0,1 0,-2 0,1-1,-1 0,0 0,0 0,-1 0,0-1,-1 1,1-1,-1-2,15-151,-18 154,0 7</inkml:trace>
  <inkml:trace contextRef="#ctx0" brushRef="#br0" timeOffset="50818.648">7617 1656,'-2'-1,"0"0,0-1,0 1,0 0,0 0,-1 1,1-1,0 0,0 1,-1-1,1 1,0 0,0 0,-1 0,1 0,0 0,-1 0,1 0,0 1,0 0,-1-1,1 1,0 0,0 0,0 0,0 0,0 0,0 0,0 1,0-1,1 1,-1 0,-8 3,1 1,0 1,1-1,-1 1,1 1,1-1,-1 1,1 1,1-1,0 1,0 1,1-1,0 1,0 0,1 0,0 0,1 0,0 1,1-1,0 1,1 1,2-8,1 1,-1-1,1 0,0 1,1-1,-1 0,1 0,-1-1,1 1,1-1,-1 1,0-1,1 0,-1 0,1 0,0-1,0 1,0-1,1 0,-1 0,0-1,1 1,-1-1,1 0,-1 0,1 0,0-1,-1 0,1 1,0-2,-1 1,1 0,0-1,-1 0,1 0,-1-1,1 1,-1-1,0 0,11-3,-1 0,1-1,-2-1,1 0,-1-1,0-1,-1 0,1 0,8-11,-17 17,0-1,-1 1,1-1,-1 0,0 0,0-1,0 1,-1 0,1-1,-1 0,0 0,-1 1,1-1,-1 0,0 0,0 0,-1 0,1-1,-1 1,0 0,0 0,-1 0,0 0,0 0,0 0,0 0,-1 0,0 0,0 1,0-1,0 0,-2-1,0 1,-1-1,0 1,0 0,0 0,0 0,-1 1,1 0,-1 0,0 0,-1 1,1-1,-1 2,1-1,-1 1,0 0,0 0,0 1,0 0,0 0,0 1,0-1,0 2,0-1,0 1,0 0,0 0,-2 2,-14 6</inkml:trace>
  <inkml:trace contextRef="#ctx0" brushRef="#br0" timeOffset="51998.186">8548 2022,'10'-41,"2"1,2 1,2 0,1 1,2 1,13-18,-29 49,1 0,-1 1,1 0,1 0,-1 0,1 0,0 0,0 1,0 0,0 0,1 0,0 1,0 0,0 0,0 1,0-1,0 1,1 0,-1 1,1 0,-1 0,1 0,0 1,-1 0,1 0,-1 1,2 0,-4 2,0 1,0 0,-1 0,1 0,-1 0,0 1,-1-1,1 1,-1 0,0 0,0 0,0 0,-1 0,0 0,0 1,0-1,0 0,-1 1,0-1,0 0,-1 1,1-1,-1 0,-1 5,1 3,-10 127,73-211,133-136,-190 200,0 1,0 0,1 1,0-1,0 1,0 0,0 1,1-1,0 1,0 1,0-1,1 1,-1 1,1-1,-1 1,3 0,-6 4,0 0,-1 0,1 0,0 1,-1 0,0-1,0 1,0 0,0 1,0-1,0 0,-1 1,0-1,1 1,-2 0,1 0,0 0,-1 0,1 0,-1 0,0 1,-1-1,1 0,-1 0,0 1,0 0,-12 122,-1-48,12-51,0-4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4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0,'-5'10,"-6"3,3-1,4-7,6-5,4-6,5-3,-4 0,-3 7,-7 3,-3 7,-1 2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5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0,'0'1,"1"-1,-1 1,0-1,0 1,1-1,-1 1,0-1,1 0,-1 1,0-1,1 1,-1-1,1 0,-1 1,0-1,1 0,-1 0,1 1,-1-1,1 0,-1 0,1 0,-1 1,1-1,0 0,-1 0,1 0,-1 0,1 0,-1 0,1 0,-1 0,1 0,-1-1,1 1,-1 0,1 0,-1 0,1-1,-1 1,1 0,-1 0,1-1,-1 1,1 0,-1-1,-18 105,-14 156,5-36,26-200</inkml:trace>
  <inkml:trace contextRef="#ctx0" brushRef="#br0" timeOffset="544.708">632 57,'0'340,"-28"-145,23-170,-9-30,-28-83,36 70,-2-1,0 1,-2 0,1 0,-2 1,-1 1,0 0,-1 0,0 1,-1 1,-7-5,12 11,-1 1,0 0,-1 0,0 1,0 0,0 1,-1 0,0 1,0 0,0 1,0 0,-5 0,-3 2,0 1,0 1,0 1,0 0,0 2,0 0,1 1,0 1,0 1,-3 2,20-9,1 0,-1 1,0-1,0 1,1 0,-1-1,0 1,1 0,-1 0,1 0,-1 0,1 0,-1 1,1-1,0 0,-1 1,1-1,0 0,0 1,0 0,0-1,1 1,-1 0,0-1,1 1,-1 0,1 0,-1-1,1 1,0 0,0 0,0 0,0 0,0-1,0 1,0 0,1 0,-1 0,8 9</inkml:trace>
  <inkml:trace contextRef="#ctx0" brushRef="#br0" timeOffset="5568.111">999 451,'0'1,"1"-1,-1 1,1-1,-1 1,0-1,0 1,1-1,-1 1,0-1,0 1,1 0,-1-1,0 1,0-1,0 1,0 0,0-1,0 1,0 0,0-1,0 1,0-1,0 1,-1 0,1-1,0 1,0-1,-1 1,1-1,0 1,0-1,-1 1,1-1,-1 1,1-1,-1 1,1-1,0 1,-1-1,1 0,-1 1,0-1,1 0,-1 0,1 1,-1-1,1 0,-1 0,0 0,1 0,-1 0,1 1,-1-1,0 0,1-1,-1 1,0 0,1 0,-1 0,1 0,-1 0,0-1,1 1,-1 0,10 2,0 0,0-1,1 0,-1 0,0-1,0-1,1 1,-1-1,0-1,0 0,0 0,0 0,0-2,0 1,-1-1,0 0,1 0,-1-1,-1 0,1-1,0-1,-6 4,1-1,-1 0,1 0,-1 0,0 0,-1 0,1 0,-1 0,0-1,0 1,0 0,-1-1,1 1,-1-1,0 1,0-1,-1 1,1-1,-1 1,0-1,0 1,-1 0,1 0,-1 0,0-1,0 2,0-1,-1 0,1 0,-1 1,0-1,0 1,0 0,-1 0,1 0,-1 0,1 1,-1-1,0 1,0 0,0 0,0 1,-1-1,1 1,0 0,-1 0,1 0,0 0,-1 1,1 0,-1 0,1 0,-1 0,1 1,-1 0,1 0,0 0,-1 0,1 1,-2 0,-2 5,-1-1,1 1,0 0,1 0,-1 1,2 0,-1 1,1-1,0 1,1 0,0 1,0-1,1 1,1 0,-2 4,4-8,-1 0,1 0,0 0,0 0,1 0,0 0,0 0,1 0,-1 0,1 0,0 0,1-1,0 1,0 0,0-1,0 1,1-1,0 1,0-1,0 0,1 0,0-1,0 1,0-1,0 0,1 0,1 1,5 3,-1-1,1 0,1-1,-1 0,1-1,0 0,0 0,1-2,-1 0,1 0,0-1,-1 0,1-1,0-1,0 0,0-1,0 0,0-1,-1-1,1 0,-1 0,1-1,-1-1,0 0,9-6,-2 0,-1-1,0-1,-1-1,0-1,-1 0,-1-1,-1 0,6-8,-11 12,0 0,0 0,-1-1,-1 0,0-1,-1 1,0-1,-1-1,-1 1,0-1,0-7,-3 21,-1-1,0 0,0 1,0-1,0 0,0 1,0-1,0 0,-1 1,1-1,0 0,-1 1,0-1,1 1,-1-1,0 1,0-1,0 1,0-1,0 1,0 0,0 0,0 0,0-1,-1 1,1 0,0 0,-1 1,1-1,-1 0,1 0,-1 1,1-1,-1 1,0-1,1 1,-1 0,0-1,1 1,-1 0,0 0,1 0,-1 1,0-1,1 0,-1 0,0 1,1-1,-1 1,1 0,-1-1,1 1,-1 0,1 0,0 0,-1 0,1 0,0 0,0 1,0-1,-1 0,1 0,0 2,-1-1,-46 56,49-56,0 0,0 0,1 0,-1 0,1-1,-1 1,1-1,0 1,-1-1,1 1,0-1,0 0,0 0,0 0,0 0,0 0,1 0,-1-1,0 1,0-1,1 0,-1 1,0-1,0 0,1 0,-1 0,0-1,0 1,1-1,0 2,18-1,-18-1,0 0,0 0,0 1,0-1,0 1,0 0,0 0,0 0,1 0,-1 0,0 1,0-1,0 1,0 0,0 0,0 0,-1 0,1 1,0-1,0 1,-1-1,1 1,-1 0,1 0,-1 0,0 1,0-1,0 0,0 1,0-1,-1 1,1 0,-1 0,0-1,1 1,-1 0,-1 0,2 3,-20 51,16-55,0 0,0 0,0 1,1-1,-1 0,1 1,-1-1,1 1,0-1,0 1,0 0,1-1,-1 1,0 0,1 0,0 0,0-1,0 1,0 0,0 0,0 0,1 0,-1-1,1 1,0 0,0-1,0 1,0 0,0-1,1 1,-1-1,1 0,0 1,-1-1,1 0,0 0,0 0,0 0,1-1,-1 1,0 0,1-1,-1 0,2 1,13 0,-1 0,0-1,0-1,0-1,0-1,0 0,0 0,0-2,0 0,-1-1,0-1,0 0,0-1,-1 0,0-1,0-1,-1 0,0-1,0 0,2-4,-12 11,10-4,-1-1,0 0,-1-1,1 0,-2-1,1 0,-1 0,-1-1,0-1,-1 0,0 0,0 0,-2-1,1 0,-2-1,0 1,1-4,-6 15,0-1,0 1,0 0,0 0,0-1,-1 1,1 0,0-1,-1 1,0 0,0 0,0 0,0 0,0 0,0 0,0 0,0 0,-1 0,1 0,-1 1,0-1,1 1,-1-1,0 1,0 0,0-1,0 1,0 0,0 0,0 0,0 1,0-1,-1 0,1 1,0 0,0-1,-1 1,-1 0,-3 0,1 0,-1 0,0 0,1 1,-1 0,1 0,-1 1,1 0,-1 0,1 0,0 1,0 0,-1 1,-1 2,0 1,1 0,0 1,0 0,1 0,0 0,0 1,1 0,0 0,0 1,1-1,0 1,1 0,0 0,-1 7,-2 5,4-16,1 1,1-1,-1 0,1 1,0-1,1 1,-1-1,1 1,0-1,1 0,0 1,0-1,0 0,1 0,0-1,0 1,0 0,1-1,-1 0,1 0,1 0,-1 0,1-1,0 1,0-1,0-1,0 1,1-1,-1 1,1-2,0 1,0-1,0 1,1-2,-1 1,0-1,6 1,8 4,-11-3,0 0,1 0,-1-1,0 0,1-1,0 0,-1 0,1-1,-1-1,1 1,4-2,9-3</inkml:trace>
  <inkml:trace contextRef="#ctx0" brushRef="#br0" timeOffset="37678.27">2974 311,'-1'-2,"0"0,0 0,0 1,-1-1,1 1,-1-1,1 1,-1 0,0-1,1 1,-1 0,0 0,0 0,0 1,0-1,0 0,0 1,0-1,0 1,0-1,0 1,0 0,0 0,0 0,0 0,0 1,0-1,0 0,0 1,-1 0,-12 4,0 1,0 1,1 0,-1 1,2 1,-1 0,1 1,1 0,0 1,0 0,1 1,1 0,0 1,0 0,1 1,1 0,0 0,1 1,1 0,-2 7,2-8,0-1,1 1,0 0,1 1,1-1,0 1,1 0,0-1,2 3,0-15,0 1,0 0,0-1,0 1,1-1,0 1,-1-1,1 0,0 1,0-1,0 1,0-1,1 0,-1 0,1 0,-1 0,1 0,0 0,-1 0,1-1,0 1,0 0,0-1,1 0,-1 1,0-1,1 0,-1 0,0-1,1 1,-1 0,1-1,-1 1,1-1,-1 0,1 0,0 0,94-24,-75 12,-1 0,0-1,-1-1,0 0,-1-2,-1 0,0-1,-2-1,0-1,-1 0,0-1,-2-1,0 0,-2-1,0 0,-10 20,1 0,-1-1,1 1,-1-1,0 1,0-1,0 1,0-1,-1 0,1 1,-1-1,1 0,-1 1,0-1,0 0,0 0,-1 1,1-1,-1 0,1 1,-1-1,0 0,0 1,0-1,0 1,0 0,-2-3,0 6,1 0,0 0,0 0,0 0,0 0,0 0,0 1,0-1,0 1,0 0,1-1,-1 1,1 0,-1 0,1 0,0 0,-1 0,1 0,0 0,1 1,-1-1,0 0,1 1,-1-1,1 0,-1 1,1-1,0 0,0 3,-4 19,1 1,2 0,0 0,1 0,2 0,0 0,3 7,-4-28,-1 1,1-1,0 0,1 0,-1 0,1 0,0 0,0 0,0 0,0-1,1 1,-1-1,1 1,0-1,0 0,0 0,0 0,1-1,-1 1,1-1,0 0,0 0,0 0,0 0,0-1,0 1,0-1,0 0,0-1,1 1,-1-1,0 0,1 0,0 0,15-2,-1-2,1 0,-1-1,0-1,0-1,-1-1,0 0,0-1,-1-1,0-1,-1 0,0-1,-1-1,0-1,-1 0,0 0,5-10,161-201,-175 219,0 0,-1-1,0 1,0-1,0 0,-1 0,0 0,0-1,-1 1,0 0,0-1,-1 0,0 1,0-1,-1 0,0 0,-1-6,1 12,-1 0,0 1,0-1,1 0,-1 1,0-1,-1 0,1 1,0-1,0 1,-1 0,1-1,0 1,-1 0,0 0,1 0,-1 0,0 0,1 0,-1 0,0 1,0-1,0 1,1-1,-1 1,0 0,0-1,0 1,0 0,0 0,0 1,0-1,0 0,1 0,-1 1,0 0,0-1,0 1,0 0,1 0,-1 0,0 0,-69 47,-4 46,73-91,0 1,0-1,1 1,-1-1,1 1,0 0,0-1,0 1,0 0,1 0,-1 0,1 0,0 0,0-1,1 1,-1 0,1 0,0 0,0 0,0-1,0 1,1 0,0-1,-1 1,1-1,0 0,1 0,-1 1,2 0,3 0,0-1,0 0,0 0,0-1,1 1,-1-2,1 1,0-1,-1 0,1-1,0 0,0 0,-1 0,1-1,0 0,-1-1,1 0,-1 0,1-1,-1 1,0-2,0 1,5-4,12-2,-22 7,1 1,-1-1,1 0,0 1,-1-1,1 1,0 0,0 0,0 0,0 0,0 0,0 1,0-1,0 1,0 0,0 0,0 0,1 0,-1 1,0-1,0 1,0 0,0 0,0 0,0 0,-1 0,1 1,0-1,-1 1,1 0,-1-1,1 1,-1 1,0-1,0 0,0 0,0 1,0-1,0 1,-1 0,1-1,-1 1,0 0,1 2,1 43,-3-43,-1-1,0 1,1-1,0 1,0-1,0 1,1-1,0 1,0-1,0 0,0 1,0-1,1 0,0 0,0 0,0 0,0 0,1 0,0 0,-1-1,1 1,0-1,1 0,-1 0,1 0,-1-1,1 1,0-1,0 0,1 1,9-2,1 0,-1-1,1 0,-1-1,0-1,1 0,-1-1,0 0,0-2,-1 1,1-2,-1 0,0 0,-1-1,1-1,-2 0,1 0,8-9,3 2,-9 6,0-1,0 0,-1 0,0-2,-1 1,0-2,-1 0,0 0,-1-1,-1 0,2-4,24-72,-34 87,-1 1,0-1,0 1,0-1,0 1,0-1,0 1,-1-1,1 0,-1 1,1 0,-1-1,0 1,0-1,-1 1,1 0,0 0,-1 0,1-1,-1 1,0 1,1-1,-1 0,0 0,0 1,0-1,0 1,-1 0,1-1,0 1,-1 0,1 0,0 0,-1 1,-2-1,-3 1,0 0,0 1,0 0,0 1,0 0,0 0,0 0,1 1,-1 0,1 1,0 0,0 0,0 0,1 1,-1 0,1 0,0 1,0 0,1 0,0 0,0 0,0 1,1 0,-1 3,-3 0,0 1,1 0,1 1,0-1,1 1,0 0,0 1,1-1,1 1,0 0,1 0,0 0,1 0,1 0,0 0,1 0,0 0,1 0,0 0,1 0,0 0,2-1,-1 0,1 0,1 0,3 5,2-9,1 0,0 0,0-1,0-1,1 0,0-1,1 0,-1-1,1 0,0-1,-1-1,1 0,0-1,1-1,-1 0,0-1,0 0,0-1,9-3,84-24,-89 19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1,'-12'231,"-7"-8,-17-67,28-138</inkml:trace>
  <inkml:trace contextRef="#ctx0" brushRef="#br0" timeOffset="281.874">1 368,'28'-5,"25"-6,8-2,-2 2,-6 3,-8 2,-6-2,-5 0,-3 1,-3 2,-6-3,-1 0,-5 2</inkml:trace>
  <inkml:trace contextRef="#ctx0" brushRef="#br0" timeOffset="744.038">594 1,'0'402,"-16"-293,15-108,1-1,-1 1,1 0,-1 0,1 0,0 0,0 0,-1 0,1 0,0 0,0 0,0 0,0-1,0 1,0 0,0 0,0 0,1 0,-1 0,0 0,0 0,1 0,-1 0,1 0,-1-1,1 1,-1 0,1 0,-1-1,1 1,0 0,-1-1,1 1,0 0,0-1,-1 1,1-1,0 1,0-1,0 0,0 1,0-1,0 0,0 0,0 1,-1-1,1 0,0 0,0 0,0 0,0 0,0 0,0-1,0 1,0 0,0 0,0-1,0 1,0 0,-1-1,1 1,0-1,53-34,-23 6,-23 20,0 1,1 0,0 1,1-1,-1 2,1-1,1 2,-1-1,6-1,-14 6,-1 1,1-1,0 1,-1 0,1-1,-1 1,1 0,0 0,-1 0,1 0,-1 0,1 0,0 1,-1-1,1 0,-1 1,1-1,-1 1,1 0,-1 0,1-1,-1 1,0 0,1 0,-1 0,0 0,0 0,0 1,0-1,0 0,0 1,0-1,0 0,0 1,-1-1,1 1,0-1,-1 1,1-1,-1 1,7 74,-6-55,12 23,-2-30</inkml:trace>
  <inkml:trace contextRef="#ctx0" brushRef="#br0" timeOffset="1159.987">1101 537,'24'-7,"-1"-2,0-1,-1 0,0-2,0-1,-2 0,10-9,-27 20,0 0,0 0,0 0,0-1,0 1,0-1,-1 0,1 0,-1 0,0 0,0 0,0 0,-1-1,1 1,-1 0,1-1,-1 0,0 1,-1-1,1 0,-1 1,1-1,-1 0,0 1,0-1,-1 0,1 0,-1 1,0-1,0 0,0 1,0-1,-1 1,1-1,-1 1,0 0,0 0,0 0,-1 0,1 0,-1 0,1 1,-1-1,0 1,0-1,0 1,0 0,-1 1,1-1,0 0,-1 1,0-1,-2 1,-1 0,1 0,-1 1,0 0,1 0,-1 0,1 1,-1 0,1 0,-1 0,1 1,0 0,0 1,-1-1,2 1,-1 0,0 1,1-1,-1 1,1 0,0 1,0-1,1 1,-1 0,1 0,0 0,-2 4,-3 5,1-1,0 1,1 1,1-1,0 1,1 1,0-1,1 1,1 0,-1 14,3-25,1 1,-1-1,1 1,0-1,0 1,1-1,-1 1,1-1,0 1,1-1,0 0,-1 0,2 0,-1 0,0 0,1 0,0 0,0-1,1 1,-1-1,1 0,0 0,0 0,0-1,1 0,-1 1,1-1,0-1,0 1,0-1,0 0,0 0,0 0,0-1,1 0,-1 0,1 0,18 1,0-2,1 0,-1-2,0-1,0 0,0-2,0-1,-1-1,21-9,-20 8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6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120 508,'-6'0,"1"1,0-1,0 1,0 0,0 1,1-1,-1 1,0 0,1 0,-1 0,1 1,-1 0,1 0,0 0,0 0,1 0,-1 1,1 0,-1 0,1 0,0 0,1 0,-1 1,1-1,0 1,0 0,0-1,1 1,-1 0,1 0,-1 3,0 0,0 1,1-1,1 0,-1 1,1-1,0 1,1-1,0 0,0 1,1-1,0 0,1 0,0 0,0 0,0 0,1-1,1 2,-4-7,1 0,-1 0,1 0,0 0,0 0,0 0,0 0,0 0,0-1,0 1,0-1,1 0,-1 1,1-1,-1 0,1 0,-1-1,1 1,-1-1,1 1,0-1,-1 0,1 0,0 0,-1 0,1 0,0 0,-1-1,1 0,0 1,-1-1,1 0,-1 0,1 0,0-1,3-2,1 0,-1 0,0-1,-1 1,1-1,-1-1,0 1,0-1,-1 0,1 0,-1 0,1-3,2-3,0 0,-1 0,-1 0,0-1,-1 1,0-1,-1 0,0 0,-1-1,-1 1,0 0,-1-1,0 1,-1-1,-1 1,0 0,0 0,-1-1,-1 2,-5-13,8 22,-1 0,1 1,-1-1,1 0,-1 1,0-1,0 1,0 0,0 0,0 0,0 0,-1 0,1 0,-1 0,1 1,-1 0,0-1,1 1,-1 0,0 0,0 0,0 1,0-1,0 1,0-1,0 1,0 0,0 0,0 1,0-1,0 0,0 1,0 0,0 0,0 0,-10 8</inkml:trace>
  <inkml:trace contextRef="#ctx0" brushRef="#br0" timeOffset="436.689">628 0,'-39'165,"30"-113,2 0,3 1,2 0,2 0,3 9,-1 44,-2-90,1-12,0 1,-1 0,0 0,0-1,0 1,0 0,-1-1,0 1,0-1,0 1,-1-1,1 1,-1-1,0 0,-1 1,-3-4,1-7</inkml:trace>
  <inkml:trace contextRef="#ctx0" brushRef="#br0" timeOffset="685.944">233 480,'43'-9,"29"-9,6-5,-4 0,-11 5,-10 1,-11 3,-6-2,-6 3,-7-1,-8 1</inkml:trace>
  <inkml:trace contextRef="#ctx0" brushRef="#br0" timeOffset="1068.389">882 57,'-18'71,"4"2,2 0,4 0,3 1,4 51,0-122,0-1,1 0,0 1,-1-1,1 0,0 1,0-1,0 1,1-1,-1 0,0 1,1-1,0 0,-1 1,1-1,0 0,0 0,0 0,1 0,-1 0,0 0,1 0,-1 0,1 0,0-1,0 1,0-1,-1 1,1-1,0 0,1 1,-1-1,0 0,0 0,0-1,1 1,-1 0,0-1,1 0,-1 1,1-1,-1 0,0 0,1 0,-1-1,1 1,-1 0,0-1,1 0,0 0,95-57,-86 50,-10 6,-1 0,1 0,0 1,0-1,0 0,0 1,0-1,0 1,0-1,0 1,0 0,1 0,-1 0,0 0,1 1,-1-1,1 0,-1 1,1 0,-1 0,1 0,-1 0,1 0,0 0,-1 0,1 1,-1 0,0-1,1 1,-1 0,1 0,-1 0,0 0,0 1,0-1,0 1,0-1,0 1,0 0,0 0,0 0,10 109,-13-93,0 8</inkml:trace>
  <inkml:trace contextRef="#ctx0" brushRef="#br0" timeOffset="19620.461">1220 564,'113'21,"-108"-21,-1 0,0 0,1 0,-1 0,0-1,0 0,1 0,-1 0,0-1,0 1,0-1,0 0,0 0,-1 0,1-1,-1 1,1-1,-1 0,0 0,0 0,0 0,0-1,-1 1,0-1,1 0,-1 0,0 1,-1-1,1-1,-1 1,0 0,0 0,0 0,0-1,-1 1,1 0,-1-1,0 1,-1 0,1-1,-2-2,-1 2,0 1,-1-1,0 0,0 1,-1 0,1 0,-1 1,0-1,0 1,0 0,0 0,0 1,-1-1,1 1,-1 0,0 1,0-1,1 1,-1 0,0 1,0 0,0-1,-3 2,6 0,0-1,-1 2,1-1,0 0,0 1,0-1,0 1,0 0,0 0,0 0,0 0,1 1,-1-1,1 1,0-1,0 1,0 0,0 0,0 0,1 0,-1 0,1 0,0 0,0 1,0-1,0 1,0 0,-4 100,5-87,0 8,-1-21,0 0,0 0,0 0,1 0,0 0,-1 1,2-1,-1 0,0 0,1 0,-1 0,1 0,0 0,1 0,-1 0,1 0,0-1,-1 1,2 0,-1-1,0 0,1 1,-1-1,1 0,0 0,0 0,0-1,1 1,-1-1,1 0,-1 0,1 0,0 0,2 0,8 0,1 0,-1-1,0-1,1-1,-1 0,0 0,1-2,-1 1,0-2,1 0,4-3</inkml:trace>
  <inkml:trace contextRef="#ctx0" brushRef="#br0" timeOffset="20360.324">1644 424,'-5'2,"-1"0,1 0,0 1,0-1,1 2,-1-1,1 0,-1 1,1 0,0 0,0 0,1 0,-1 1,1-1,0 1,0 0,1 0,0 0,-1 0,1 0,1 1,-1-1,1 1,0-1,0 1,1-1,0 1,0 0,0-1,1 2,-1 99,1-130,2 0,1 0,1 0,1 0,1 1,0 0,2 0,1 1,-1 8,0 0,0 0,2 1,-1 1,2 0,0 0,0 1,1 0,3-1,-12 11,-1 0,1 0,-1 0,1 0,-1 0,1 1,-1 0,1 0,-1 0,1 0,0 0,-1 1,1-1,-1 1,1 0,-1 0,0 1,1-1,-1 1,0-1,0 1,0 0,0 0,0 1,0-1,-1 0,1 1,-1 0,1-1,-1 1,0 0,0 0,-1 0,1 1,-1-1,1 0,-1 1,0-1,0 1,0-1,-1 1,1-1,-1 1,0-1,0 1,0 0,-1-1,1 1,-1-1,0 1,0-1,-1 4,-19 28,11-20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7,'-6'-7,"6"8,2 14,1 25,-2-1,-2 1,-2 0,-2-1,-3 10,-32 203,41-252,-1-1,1 1,-1 0,1-1,0 1,-1 0,1 0,-1-1,1 1,0 0,-1 0,1 0,0 0,-1 0,1 0,0 0,-1 0,1 0,0 0,-1 0,1 0,0 1,-1-1,1 0,-1 0,1 1,-1-1,1 0,0 1,-1-1,1 1,-1-1,1 0,-1 1,0-1,1 1,-1-1,1 1,-1 0,0-1,0 1,1-1,-1 1,0 0,0-1,0 1,1-1,-1 1,0 0,0-1,0 1,0 0,0-1,0 1,0 0,-1-1,1 1,0 0,0-1,0 1,-1-1,1 1,-1 0,40-58,-27 38</inkml:trace>
  <inkml:trace contextRef="#ctx0" brushRef="#br0" timeOffset="335.624">0 290,'29'-5,"14"-2,5-3,-1-2,-4 3,-5 2,-8 7,-4 3,-3 2,-4 0</inkml:trace>
  <inkml:trace contextRef="#ctx0" brushRef="#br0" timeOffset="953.863">452 290,'-5'4,"0"1,0 0,0 0,1 1,0-1,0 1,0 0,1 0,-1 0,1 0,1 1,-1-1,1 1,1 0,-1 0,1-1,0 1,1 0,-1 0,1 0,1 0,-1 0,1 0,1 0,-1 0,1-1,0 1,1 1,-2-5,0-1,0 0,0 0,0 1,1-1,-1 0,1 0,-1 0,1 0,0 0,-1-1,1 1,0-1,0 1,0-1,1 1,-1-1,0 0,0 0,1 0,-1 0,1-1,-1 1,1-1,-1 1,1-1,-1 0,1 0,-1 0,1 0,-1 0,1-1,-1 1,1-1,-1 0,2 0,76-50,-32-2,-46 53,0 0,-1 0,1 0,0 1,-1-1,1 0,-1 1,1-1,-1 1,1 0,-1 0,1-1,-1 1,0 0,1 0,-1 0,0 0,0 1,0-1,0 0,0 0,0 1,0-1,0 1,0-1,-1 1,1-1,0 1,-1-1,0 1,1-1,-1 1,0 0,0-1,0 2,4 5,-3-5,0 0,0 0,0 0,1 0,-1-1,1 1,0 0,-1-1,1 1,1-1,-1 0,0 0,0 0,1 0,-1 0,1 0,0-1,0 1,-1-1,1 1,0-1,0 0,0-1,0 1,0 0,0-1,1 0,-1 1,0-1,0 0,0-1,0 1,0-1,0 1,1-1,-1 0,-1 0,1 0,0 0,1-1,5-4,-1 0,1 0,-1-1,0 0,0 0,-1-1,0 0,-1-1,0 1,0-1,0 0,-1-1,-1 1,0-1,0 0,-1 0,0 0,0-1,-1-5,3-9</inkml:trace>
  <inkml:trace contextRef="#ctx0" brushRef="#br0" timeOffset="1388.161">1157 261,'-81'100,"80"-98,-1 1,0 0,1 0,-1 0,1 0,0 0,0 1,0-1,0 0,1 0,-1 1,1-1,0 0,0 1,0-1,0 0,1 1,-1-1,1 0,0 0,0 1,0-1,0 0,1 0,-1 0,1 0,0 0,-1-1,2 1,-1 0,0-1,0 0,1 1,-1-1,1 0,1 0,1 1,0 0,0-1,1 0,0 0,-1 0,1-1,0 0,0 0,0 0,-1-1,1 0,0 0,0-1,0 1,0-1,0 0,-1-1,1 1,0-1,-1-1,1 1,-1-1,0 1,0-2,0 1,0 0,-1-1,1 0,-1 0,0 0,0-1,0 0,-1 1,0-1,0 0,0-1,0 1,-1 0,0-1,0 1,0-1,-1 0,1-5,5-21,5-60,-12 89,0 0,0 0,-1 1,1-1,-1 0,0 1,1-1,-1 0,0 1,-1-1,1 1,0 0,-1-1,1 1,-1 0,0 0,0 0,0 0,0 0,0 0,0 0,0 1,0-1,-1 1,1 0,-1 0,1-1,-1 2,0-1,0 0,-20-1,1 4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58.8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10776 1501,'-769'-285,"139"37,342 150,-79-7,-550-87,344 121,-203 14,-529 40,583 46,3 32,-270 75,642-74,3 14,-53 33,238-60,2 7,3 6,2 7,4 7,-105 73,198-111,2 3,2 2,2 2,2 2,2 2,2 2,2 2,3 2,-11 23,28-40,1 1,2 0,2 1,2 1,1 1,3 0,1 0,2 1,1 0,3 0,2 0,1 1,2-1,8 39,11-6,3-1,3-1,3-2,4 0,2-3,4-1,2-1,4-3,2-1,9 4,7 12,3-4,3-2,3-3,4-3,2-4,3-4,22 10,67 29,3-8,5-7,3-8,3-8,3-8,2-9,154 20,96-16,2-19,198-18,864-51,-1441 31,437-25,184-46,-32-34,-5-29,234-97,-415 87,135-76,-370 126,-5-10,-4-9,-6-10,-6-9,-6-10,-6-8,87-93,-231 195,-3-2,-1-2,-4-3,-1-1,-4-3,-2-1,-3-1,-3-3,-3 0,-2-2,5-30,-22 64,-3 0,0 0,-2-1,-2 0,-1 0,-2 0,-2 0,-1 0,-1 0,-3 0,0 1,-2 0,-2 0,-3-4,-5-1,-3 1,0 0,-3 1,-1 2,-2 1,-1 0,-1 2,-3 2,0 1,-2 1,-1 2,-1 1,-24-13,-46-20,-2 4,-3 5,-2 5,-44-8,-186-43,-4 14,-3 17,-3 14,-47 13,-372-11,-433 41,-1478 155,2232-99,3 20,-10 23,320-58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08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 5850,'-68'68,"67"-67,0 0,0-1,0 1,0-1,0 1,0-1,0 1,0-1,0 0,0 0,0 1,0-1,0 0,0 0,-1 0,1 0,0 0,0 0,0-1,0 1,0 0,0-1,0 1,0 0,0-1,0 1,0-1,0 0,0 1,0-1,0 0,0 1,0-1,1 0,-1 0,0 0,1 0,-1 0,1 0,-1 0,1 0,-1 0,1 0,-1 0,1 0,0 0,0 0,0 0,0 0,-1-2,-5-64,5 61,7-178,8 0,8 2,29-104,24-43,14 4,56-116,17 28,18 7,17 8,47-40,-2 30,17 11,66-51,160-215,-474 648,-2 0,0-1,0 0,-2-1,0 0,-1 0,2-11,-18-29,-32 93,-2 8,-1-2,-3-2,-1-2,-2-2,-1-2,-2-3,-1-2,-1-3,-7 1,-40 22,-339 162,47-48,310-127,85-36,-1 0,1 1,-1-1,1 0,-1 0,1 1,-1-1,1 0,0 1,-1-1,1 0,-1 1,1-1,0 0,-1 1,1-1,0 1,-1-1,1 1,0-1,0 1,0-1,-1 1,1-1,0 1,0-1,0 1,0-1,0 1,0-1,0 1,0-1,0 1,0 0,0-1,0 1,1-1,-1 1,0-1,0 1,0-1,1 1,-1-1,0 0,1 1,-1-1,0 1,1-1,-1 0,1 1,-1-1,0 0,1 1,-1-1,1 0,-1 0,1 1,-1-1,1 0,-1 0,1 0,-1 0,1 0,0 0,38 16,-36-15,232 44,-192-29,-1 1,-1 2,-1 1,-1 3,0 1,-2 2,-1 1,7 9,494 426,-359-338,-173-120,0-1,0 0,1-1,-1 1,1-1,-1 0,1-1,0 1,0-1,0 0,0-1,0 1,0-1,0 0,-1-1,6 0,-9-2,-1 1,0-1,0 1,0-1,0 0,0 1,-1-1,1 0,-1 0,0 0,0 1,0-1,0 0,0 0,-1 0,1 1,-1-1,1 0,-1 1,0-1,0 0,-1 1,1-1,0 1,-1 0,0-2,-3-8,5 12,-9-25,1 0,1-1,1 1,1-1,-1-20,-18-242,18 55,10 0,11 0,32-157,-8 202,-17 144,-13 43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10.8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1019 48,'0'-1,"1"0,0 0,-1 0,1 0,-1-1,1 1,-1 0,1 0,-1 0,0 0,0-1,1 1,-1 0,0 0,0 0,0-1,0 1,-1 0,1 0,0-1,0 1,-1 0,1 0,-1 0,1 0,-1 0,1 0,-1 0,0 0,1 0,-1 0,0 0,0 0,0 0,0 0,0 0,0 1,0-1,0 0,0 1,0-1,0 1,0 0,-1-1,1 1,0 0,-1-1,-60 0,-164 70,-151 33,68-33,309-69,-1-1,0 1,0 0,1 0,-1 0,0-1,0 1,0 0,1 0,-1 0,0 0,0 0,0 1,1-1,-1 0,0 0,0 0,1 1,-1-1,0 0,0 1,1-1,-1 1,0-1,1 1,-1-1,1 1,-1-1,1 1,-1 0,1-1,-1 1,1 0,-1-1,1 1,0 0,-1-1,1 1,0 0,0 0,0 0,-1-1,1 1,0 0,0 0,0-1,0 1,0 0,1 0,-1 0,0-1,0 1,0 0,1 0,-1-1,0 1,1 0,-1 0,1 0,6 10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5:24.50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21014 226,'-27'15,"0"1,1 1,0 1,2 1,0 1,2 1,-19 23,29-34,1 0,0 1,1 1,0 0,0 0,2 1,-1 0,2 0,0 1,0 0,1 0,1 1,1 0,0 0,1 0,0 0,1 0,1 1,0-1,1 1,1-1,1 0,2 12,-1-20,0 0,1 0,0 0,0-1,1 0,0 0,0 0,0 0,1-1,0 0,0 0,0 0,0-1,1 0,0 0,0-1,0 0,0 0,0 0,1-1,-1 0,1-1,0 0,-1 0,1 0,0-1,-1 0,1-1,0 0,0 0,-1 0,1-1,-1 0,5-3,2 0,0-1,-1 0,0-1,0-1,-1 0,1 0,-2-1,1-1,-1 0,-1-1,0 0,-1 0,0-1,0 0,3-9,-9 18,0-1,0 0,-1 0,1 0,-1-1,0 1,0 0,-1-1,1 1,-1-1,0 0,0 1,-1-1,0 0,1 1,-1-1,-1 0,1 0,-1 1,0-1,0 0,0 1,0-1,-1 1,0 0,0-1,0 1,-1 0,1 0,-1 0,0 0,0 1,-3-3,-3 1,0 1,0 1,0 0,-1 0,0 0,1 1,-1 1,0 0,0 0,0 1,0 0,0 1,1 0,-1 0,0 1,0 0,1 1,0 0,-1 1,-6 3,-65 44,63-34</inkml:trace>
  <inkml:trace contextRef="#ctx0" brushRef="#br0" timeOffset="411.562">21635 312,'-27'6,"1"1,0 1,1 2,0 0,1 2,0 1,1 0,0 2,1 1,0 1,-17 17,34-29,1 0,0 0,0 1,0-1,0 1,1 0,0 0,0 0,1 0,-1 1,2-1,-1 1,0-1,1 1,1-1,-1 1,1 0,0 0,0-1,1 1,0 0,0-1,1 1,-1-1,1 1,1-1,-1 0,1 0,1 0,-1 0,1 0,0-1,0 0,0 0,1 0,-1 0,1 0,1-1,-1 0,1 0,-1-1,1 1,0-1,1 0,9 0,0 0,0-1,0 0,1-1,-1-1,1-1,-1 0,0-1,1-1,-1 0,0-1,-1-1,1 0,-1-2,0 1,0-2,-1 0,0-1,-1 0,0-1,0 0,-1-1,0-1,-1 0,0 0,0-2,-2 1,-1-1,0 0,-1-1,0 1,-1-1,-1 0,0-1,-1 0,0-4,-3 15,0 0,0-1,0 1,-1 0,0 0,0 0,0-1,-1 1,0 0,0 0,0 0,0 0,-1 0,0 0,0 0,0 1,-1-1,0 1,0-1,0 1,0 0,0 0,-1 0,0 1,0-1,0 1,0 0,0 0,-1 0,-1 0,-73-13,54 16</inkml:trace>
  <inkml:trace contextRef="#ctx0" brushRef="#br0" timeOffset="2780.092">21803 960,'3'-21,"1"0,1 0,1 1,0-1,2 1,0 1,1-1,1 1,1 1,1 0,0 1,2 0,-1 1,2 0,0 1,1 1,1 0,0 1,0 1,19-9,-34 19,0 1,0-1,0 1,0 0,0 0,0 0,0 0,0 0,0 1,0-1,0 0,0 1,1 0,-1-1,0 1,0 0,1 0,-1 0,0 1,0-1,1 1,-1-1,0 1,0-1,0 1,0 0,0 0,0 0,0 0,0 1,0-1,0 1,-1-1,1 1,-1-1,1 1,-1 0,1-1,-1 1,0 0,0 0,0 0,0 0,0 0,-1 1,1-1,0 0,-1 2,-22 162,22-165,0 0,0 0,1 0,-1 0,0 0,1 0,-1 0,1 0,-1-1,1 1,-1 0,1 0,-1-1,1 1,0 0,-1-1,1 1,0 0,0-1,0 1,-1-1,1 1,0-1,0 0,0 1,0-1,0 0,0 0,0 1,0-1,0 0,-1 0,1 0,0 0,0 0,0-1,0 1,0 0,0 0,0 0,0-1,0 1,0-1,-1 1,1-1,0 1,0-1,0 1,-1-1,49-30,-43 27,111-86,-116 89,0 0,1 0,-1 0,0 0,1 0,-1 0,1 0,-1 0,1 0,-1 1,1-1,-1 1,1-1,0 1,-1 0,1-1,0 1,0 0,-1 0,1 0,0 0,-1 1,1-1,0 0,-1 1,1-1,0 1,-1-1,1 1,-1 0,1 0,-1 0,1 0,-1 0,0 0,1 0,-1 0,0 1,0-1,0 0,0 1,0-1,0 1,0-1,-1 1,1-1,0 1,-1-1,1 1,-1 0,0-1,0 1,1 0,-1 0,0-1,0 1,3 35,17 47,-10-69</inkml:trace>
  <inkml:trace contextRef="#ctx0" brushRef="#br0" timeOffset="3296.259">22566 904,'26'-42,"2"2,2 0,1 2,2 2,22-19,-54 53,0 1,0-1,0 1,0-1,0 1,0-1,0 1,1 0,-1 0,0 0,1-1,-1 1,1 1,-1-1,1 0,-1 0,1 0,0 1,-1-1,1 1,0-1,0 1,-1 0,1 0,0 0,0 0,-1 0,1 0,0 0,0 0,-1 1,1-1,0 1,0-1,-1 1,1 0,-1 0,1-1,-1 1,1 0,-1 1,1-1,-1 0,0 0,0 0,1 1,-1-1,0 1,0-1,-1 1,1 0,6 29,-8-29,0 0,1 1,0-1,0 0,0 0,0 0,0 0,0 1,0-1,1 0,-1 0,1 0,-1 0,1 0,0 0,0 0,0 0,0 0,0 0,0-1,1 1,-1 0,0-1,1 1,-1-1,1 1,0-1,0 0,-1 1,1-1,0 0,0-1,0 1,0 0,0 0,0-1,1 1,-1-1,0 0,0 1,0-1,0 0,0 0,1-1,0 1,194-90,-195 89,0 1,0 0,0-1,-1 1,1 0,0 0,0 1,0-1,0 0,0 1,0-1,-1 1,1-1,0 1,0 0,-1 0,1 0,0 0,-1 0,1 0,-1 0,0 0,1 1,-1-1,0 0,1 1,-1 0,0-1,0 1,-1-1,1 1,0 0,0 0,-1-1,1 2,7 76,-5-30,7-24,1-6</inkml:trace>
  <inkml:trace contextRef="#ctx0" brushRef="#br0" timeOffset="-1319.482">19349 312,'-11'26,"0"1,2 0,2 0,0 1,2 0,0 8,-10 44,-37 147,51-226,2-1,-1 0,1 0,-1 0,1 0,-1 0,0 0,1 0,-1 0,1 0,-1 0,1 0,-1 1,0-1,1 0,-1 0,1 0,-1 1,0-1,1 0,-1 1,0-1,1 0,-1 1,0-1,0 0,1 1,-1-1,0 0,0 1,0-1,1 1,-1-1,0 1,0-1,0 0,0 1,0-1,0 1,0-1,0 1,0-1,0 1,0-1,0 0,0 1,0-1,-1 1,1-1,0 1,0-1,0 0,-1 1,1-1,0 0,0 1,-1-1,1 0,0 1,-1-1,1 0,0 1,-1-1,1 0,-1 0,1 1,142-148,-121 129,-10 7,1 0,0 1,0 0,1 1,0 1,1 0,0 0,0 1,1 1,-1 1,1 0,0 0,1 2,3-1,-17 4,1 0,-1 1,1-1,-1 0,0 1,1-1,-1 1,1 0,-1 0,0 0,1 0,-1 0,0 0,0 1,0-1,0 1,0-1,0 1,-1 0,1 0,0 0,-1 0,0 0,1 0,-1 0,0 0,0 0,0 1,0-1,0 0,-1 1,1-1,-1 1,0-1,1 1,-1-1,0 1,-1-1,1 2,-23 98,18-89,-1 0,0-1,-1 0,0 0,-1 0,0-1,0 0,-1-1,-1 0,0-1,0 1,-1-2,0 0,-1 0,0-1,0 0,0-1,-1-1,0 0,0 0,0-1,-6 0,12-3,0 0,-1 0,1-1,-1 0,1 0,-1-1,1 0,0-1,0 1,-1-1,1 0,0-1,1 0,-1 0,0-1,1 1,0-1,-4-3,-8-12</inkml:trace>
  <inkml:trace contextRef="#ctx0" brushRef="#br0" timeOffset="-986.036">19913 480,'19'5,"12"2,4-1,2-1,-1-2,-2 0,-1-2,-3-1,0 0,-1-5,-1-2,-5 6,-7 2</inkml:trace>
  <inkml:trace contextRef="#ctx0" brushRef="#br0" timeOffset="-766.005">19941 706,'14'10,"20"3,8-1,2-2,-1-8,-4-4,-3-2,-4 0,-1 0,-7 2</inkml:trace>
  <inkml:trace contextRef="#ctx0" brushRef="#br0" timeOffset="-6073.319">16385 566,'14'0,"15"0,7 0,2 0,0 0,-3 0,-1 0,-3 0,-1 0,-1 0,-6 4,-6 3</inkml:trace>
  <inkml:trace contextRef="#ctx0" brushRef="#br0" timeOffset="-5836.431">16357 820,'43'4,"29"-2,6-3,-4 0,-11-5,-6-2,-8 1,-7 1,-11 2</inkml:trace>
  <inkml:trace contextRef="#ctx0" brushRef="#br0" timeOffset="-5517.769">17372 367,'-27'6,"0"1,0 1,0 1,1 1,0 2,1 0,1 2,0 1,1 1,-1 1,13-10,1 0,0 1,0 0,0 0,1 1,0 1,1 0,0 0,1 0,0 1,0 0,1 0,1 1,0-1,0 1,1 1,1-1,0 0,1 1,0 0,1-1,0 1,1 0,0 0,1-1,1 1,0 0,3 7,-2-13,0 0,1-1,-1 1,2-1,-1 0,1 0,-1-1,2 1,-1-1,1 0,-1-1,1 1,0-1,1 0,-1-1,1 1,0-1,0-1,0 1,0-1,5 1,4 0,1 0,-1-1,1-1,0 0,-1-1,1-1,0 0,-1-2,2 0,-6 0,-1 0,1-1,-1 0,0-1,0 0,-1 0,1-1,-1-1,0 0,-1 0,6-7,-11 11,0-1,0 0,-1 0,1-1,-1 1,0-1,0 0,-1 0,1 0,-1 0,0 0,-1 0,1-1,-1 1,0 0,0-1,-1 1,0-1,0 1,0-1,0 0,-1 1,0 0,0-1,-1 1,0-2,0 2,0 1,0 0,-1-1,0 1,0 0,0 0,0 1,-1-1,1 1,-1 0,0-1,0 2,0-1,0 0,-1 1,1 0,-1 0,0 0,1 0,-1 1,0 0,0 0,0 0,0 1,-123 2,113 1,-1 1,1 1,0 0,0 1,1 0,0 1,0 1,1 0,-1 1,2 0,-1 1,-5 7,0 1</inkml:trace>
  <inkml:trace contextRef="#ctx0" brushRef="#br0" timeOffset="-5152.133">17965 367,'-39'20,"1"1,1 2,1 2,1 1,1 2,0 3,23-23,1 1,0 0,0 0,1 1,0 0,1 1,0 0,1 1,0-1,1 1,0 1,1-1,0 1,1 0,0 0,1 0,1 0,0 6,2-14,1 0,0 0,0 0,1-1,-1 1,1 0,0 0,1-1,-1 0,1 1,-1-1,1 0,1 0,-1 0,0-1,1 1,0-1,0 0,0 0,0 0,0 0,5 1,105 37,-102-39,-1-1,1 0,0-1,-1 0,1-1,-1 0,1-1,-1 0,1-1,-1 0,0-1,0 0,0 0,-1-2,0 1,0-1,0-1,-1 1,0-2,0 1,0-1,-1-1,-1 1,1-2,-1 1,-1-1,0 1,0-2,-1 1,0-1,-1 0,0 0,-1 0,0 0,0-4,-1 8,0-1,-1 1,0-1,0 0,0 0,-1 0,0 0,-1 1,0-1,0 0,0 0,-1 1,-1-1,1 1,-1-1,0 1,-1 0,1 0,-2 0,1 1,-1 0,0 0,0 0,0 0,-1 1,0-1,0 1,0 1,-1 0,0-1,0 2,0-1,-4 0,-17-3,3 4</inkml:trace>
  <inkml:trace contextRef="#ctx0" brushRef="#br0" timeOffset="-4789.823">18558 255,'-19'11,"-3"0,1 0,0 1,1 1,1 1,0 0,1 2,0 0,1 1,1 1,1 0,0 3,13-19,0 1,0 0,0-1,1 1,-1 0,1 0,0 0,0 0,0 0,0 0,1 0,-1 0,1 1,0-1,0 0,0 0,0 0,0 1,1-1,-1 0,1 0,0 0,0 0,0 0,0 0,1 0,-1 0,1-1,0 1,0 0,0-1,0 0,0 1,0-1,1 0,-1 0,1 0,0 0,-1-1,1 1,0-1,0 1,0-1,0 0,0 0,0-1,6 2,0 0,0-1,0 0,-1-1,1 0,0-1,0 1,0-2,0 1,-1-1,1 0,-1-1,1 0,-1-1,0 1,0-2,-1 1,1-1,-1 0,0 0,0-1,-1 0,1-1,-2 1,1-1,0 0,-1 0,-1-1,1 0,-1 1,-1-2,1 1,-1 0,-1-1,1 1,-1-1,-1-1,0 4,0 1,-1-1,0 0,0 0,-1 1,1-1,-1 0,0 1,-1-1,0 1,1-1,-2 1,1 0,0 0,-1 0,0 0,-1 0,1 1,-1-1,1 1,-1 0,-1 0,-2-2,-13-6</inkml:trace>
  <inkml:trace contextRef="#ctx0" brushRef="#br0" timeOffset="-1936.228">18812 820,'-24'38,"-12"18,-6 3,0-2,3-7,2-12,8-12</inkml:trace>
  <inkml:trace contextRef="#ctx0" brushRef="#br0" timeOffset="-6835.472">15566 480,'-19'9,"0"1,0 0,1 1,0 1,1 1,0 0,1 1,1 1,-8 10,17-18,1-1,0 1,0 0,0 0,1 1,0-1,1 1,0 0,0 0,1 0,0 0,0 0,1 1,0-1,0 1,1-1,0 0,1 1,-1-1,2 1,-1-1,1 0,1 0,-1 0,2 3,2 1,1-1,0 1,1-1,0-1,0 1,1-1,1-1,0 0,0 0,0-1,1 0,1-1,-1 0,1-1,0 0,0-1,1 0,0-1,0-1,0 0,0 0,0-1,0-1,1-1,12 0,-8 1,0-1,1 0,-1-2,0 0,0-1,-1-1,1 0,-1-2,0 0,0 0,0-2,-1 0,0-1,-1-1,0 0,-1-1,0 0,0-2,-1 1,3-6,-9 11,-1 0,0-1,-1 0,0 0,0-1,-1 1,0-1,0 0,-1 0,0 0,-1 0,0-1,0 1,-1 0,0-1,-1 0,0 1,0-1,-1 1,0-1,-1 1,0-1,-1 1,0 0,0 0,-1 0,0 0,0 1,-1 0,0 0,-1 0,0 0,0 1,-7-7,-5 2,0 1,0 0,-1 1,0 1,-1 1,0 1,0 1,-1 0,1 2,-1 0,0 1,-1 2,1 0,0 1,0 1,-3 1,-9-1</inkml:trace>
  <inkml:trace contextRef="#ctx0" brushRef="#br0" timeOffset="-6384.031">15426 734,'1'-4,"0"1,1-1,0 0,0 1,0 0,0-1,1 1,-1 0,1 0,0 0,0 0,0 1,0-1,0 1,0 0,1 0,-1 0,3-1,-1 0,3-3,1 0,0 0,0 1,1 0,-1 0,1 1,0 1,1 0,-1 0,0 1,1 0,-1 1,1 0,0 0,-1 2,1-1,0 1,-1 1,1 0,3 1,41 60,-33-30,-18-28,0 1,1-1,-1 0,2 0,-1-1,0 1,1-1,0 0,0-1,0 1,0-1,0 0,1-1,0 0,-1 0,1 0,0-1,0 0,0 0,0-1,1 1,75-2,-58 0</inkml:trace>
  <inkml:trace contextRef="#ctx0" brushRef="#br1" timeOffset="-35445.324">1202 11967,'0'39,"0"21,0 6,0-3,0-8,0-13</inkml:trace>
  <inkml:trace contextRef="#ctx0" brushRef="#br1" timeOffset="-35194.786">1173 12532,'-10'38,"-3"18,1 4,7-8,5-9,2-6,0-5,6-8,0-7</inkml:trace>
  <inkml:trace contextRef="#ctx0" brushRef="#br1" timeOffset="-35700.99">1173 11290,'0'33,"5"22,1 5,0-3,-1-5,-1-8,-7-6,-2-4,-1-4,1-7</inkml:trace>
  <inkml:trace contextRef="#ctx0" brushRef="#br0" timeOffset="137237.191">1653 424,'-28'124,"-16"77,24-99,-4-1,-5-1,-17 35,1-39,45-125,32-92,5 2,48-104,-12 34,-17 47,-56 142,0 0,0 0,0 1,0-1,0 0,0 1,0-1,0 0,0 0,0 1,0-1,0 0,0 1,0-1,1 0,-1 0,0 1,0-1,0 0,0 0,1 0,-1 1,0-1,0 0,1 0,-1 0,0 1,0-1,1 0,-1 0,0 0,0 0,1 0,-1 0,0 0,0 0,1 0,-1 0,0 0,1 0,-1 0,0 0,0 0,1 0,-1 0,0 0,1 0,-1 0,0 0,0 0,1 0,-1-1,0 1,0 0,1 0,-1 0,1 31,-1-30,0 33,-1-10,1 0,0 1,2-1,1 0,1-1,0 1,2-1,7 18,73 118,-83-156,0 0,0 1,1-1,-1 0,0-1,1 1,0-1,0 1,0-1,0 0,0-1,0 1,0-1,0 0,1 0,-1 0,1 0,-1-1,0 1,1-1,-1-1,1 1,-1 0,1-1,-1 0,0 0,1-1,-1 1,0-1,0 0,0 0,0 0,0 0,-1-1,1 1,-1-1,1 0,-1 0,0-1,0 1,0-2,16-20,-2 0,-2-2,0 1,-1-2,-2 0,-1-1,-1 0,-2 0,-1-1,-1 0,-1 0,-1-19,-3 46,0 0,-1 0,1 0,-1 0,0 0,0 0,0 0,0 0,0 0,-1 0,0 0,1 0,-1 0,0 0,0 0,-1 0,1 0,-1 1,1-1,-1 1,0-1,0 1,0 0,0-1,0 1,-1 0,1 0,-2 0,-7 8,1 5</inkml:trace>
  <inkml:trace contextRef="#ctx0" brushRef="#br0" timeOffset="137568.47">2500 734,'2'11,"2"0,-1 0,1 0,1-1,0 0,0 0,1 0,0 0,1-1,0 0,1 0,0-1,0 0,0-1,1 1,0-2,1 1,4 1,-11-7,0 0,0 0,0 0,0 0,0-1,0 1,0-1,0 0,0 0,0 0,0-1,0 1,0-1,0 1,0-1,0 0,0 0,0 0,0-1,-1 1,1-1,0 1,-1-1,1 0,-1 0,0 0,1 0,-1-1,0 1,-1 0,1-1,0 0,-1 1,1-1,-1 0,0 0,0 0,0 0,0 0,0 0,-1 0,1-2,1-2,-1-1,1 0,-1 0,-1 1,1-1,-1 0,-1 0,0 0,0 0,0 1,-1-1,0 0,0 1,-1 0,0-1,-3-4,2 8,0 1,0-1,-1 1,1 0,-1 0,0 0,0 0,0 1,0 0,0 0,0 0,-1 1,1 0,-1 0,1 0,-1 1,1 0,-1 0,1 0,-1 0,1 1,-1 0,1 0,0 1,-1-1,1 1,0 0,0 1,0-1,0 1,1 0,-1 0,0 1,-14 9</inkml:trace>
  <inkml:trace contextRef="#ctx0" brushRef="#br0" timeOffset="137908.291">3064 283,'0'11,"-1"52,3-1,3 1,6 23,19 111,-21-114,-8-59</inkml:trace>
  <inkml:trace contextRef="#ctx0" brushRef="#br0" timeOffset="138152.622">2894 678,'39'-5,"31"-6,9-1,-4 1,-10 3,-11 2,-11 3,-7 1,-10 2</inkml:trace>
  <inkml:trace contextRef="#ctx0" brushRef="#br0" timeOffset="138455.129">3460 763,'16'-11,"-1"0,0-1,-1 0,0-2,-1 1,0-2,-1 0,-1 0,0-1,-1 0,-1-1,3-9,-11 24,0 1,0-1,0 0,-1 1,1-1,-1 0,1 0,-1 1,0-1,1 0,-1 0,0 1,0-1,0 0,-1 0,1 0,0 1,-1-1,1 0,-1 1,1-1,-1 0,0 1,0-1,0 1,0-1,0 1,0-1,0 1,0 0,-1-1,1 1,-1 0,1 0,-1 0,1 0,-1 0,1 0,-1 1,0-1,1 1,-1-1,0 1,0-1,1 1,-1 0,-4-1,1 1,-1 0,0 0,1 1,-1-1,0 1,1 1,0-1,-1 1,1 0,0 0,-1 0,1 1,-1 1,-3 2,0 1,1 0,0 1,0 0,1 0,0 1,0 0,1 0,0 1,1-1,0 1,0 0,1 1,1-1,-3 9,6-15,-1 0,1 0,-1-1,1 1,0 0,0 0,1-1,-1 1,1 0,0 0,0-1,0 1,0-1,1 1,0-1,-1 1,1-1,0 0,1 0,-1 0,0 0,1 0,0-1,0 1,-1-1,1 1,1-1,-1 0,0 0,1-1,-1 1,0-1,3 1,124 15,-104-19</inkml:trace>
  <inkml:trace contextRef="#ctx0" brushRef="#br0" timeOffset="138851.635">4052 509,'-9'3,"0"1,1 0,-1 0,1 1,0 0,1 1,-1 0,1 0,0 0,1 1,-1 0,1 0,1 1,-1-1,1 1,-2 6,8-10,0 0,0 1,1-1,-1 0,1 0,0 0,1 0,-1 0,1-1,-1 1,1-1,0 1,0-1,1 0,-1 0,0-1,1 1,0 0,0-1,0 0,0 0,0-1,0 1,0-1,1 1,-1-1,6 3,5 3,53 34,-66-39,-1-1,1 1,-1-1,0 1,0-1,0 1,0 0,0-1,0 1,0 0,0 0,-1 0,1 0,-1 0,0 0,1 0,-1 0,0 0,0 0,0 0,0 0,0 0,-1 0,1 0,-1-1,1 1,-1 0,0 0,0 0,0 0,0-1,0 1,0 0,0-1,0 1,-1 0,-3 4,0-1,-1 1,0-1,0 0,0 0,0 0,-1-1,0 0,0-1,0 1,0-1,-3 0,-8 5,0 1</inkml:trace>
  <inkml:trace contextRef="#ctx0" brushRef="#br0" timeOffset="143623.819">5153 453,'-23'15,"1"1,0 1,2 2,0 0,1 1,1 0,1 2,0 0,-5 12,20-30,-1 0,1 0,0 0,0 0,1 0,-1 0,1 1,0-1,0 0,0 1,1-1,-1 1,1-1,0 1,1-1,-1 1,1-1,0 1,0-1,0 0,0 1,1-1,0 0,0 0,0 0,0 0,1-1,-1 1,1 0,0-1,0 0,0 0,1 0,-1 0,1 0,-1-1,1 1,0-1,0 0,0 0,0-1,1 1,-1-1,0 0,1 0,-1 0,1-1,0 1,9-3,0 0,0-1,-1 0,1-1,-1-1,0 0,0 0,0-2,-1 1,0-2,0 1,-1-2,0 0,0 0,-1-1,0 0,-1 0,6-9,-11 15,1 1,-1-1,0-1,0 1,0 0,-1-1,1 0,-1 0,0 0,-1 0,1-1,-1 1,0-1,0 1,-1-1,1 0,-1 1,-1-1,1 0,-1 0,0 0,0 0,-1 1,0-1,0 0,0 0,-1 1,1-1,-1 0,-1 1,1 0,-1 0,0 0,0 0,-1 0,1 0,-1 1,0-1,0 1,0 0,-1 0,-1 2,1-1,-1 1,1 1,-1-1,1 1,-1 0,0 0,0 1,0-1,1 1,-1 1,0-1,0 1,0 0,1 0,-1 1,1-1,-1 1,1 0,-1 1,1 0,-4 2,-10 6</inkml:trace>
  <inkml:trace contextRef="#ctx0" brushRef="#br0" timeOffset="144386.166">5604 593,'17'-93,"-19"94,-1 0,1 0,0 0,0 0,0 0,0 1,0-1,0 1,0-1,1 1,-1-1,0 1,1 0,-1 0,1 0,0 0,-1 0,1 0,0 0,1 1,-1-1,0 2,-113 169,83-126,58-62,93-138,0-9,-120 161,0 0,1 0,-1 1,0-1,1 0,-1 0,1 1,-1-1,1 0,-1 1,1-1,0 1,-1-1,1 1,0-1,-1 1,1-1,0 1,-1-1,1 1,0 0,0 0,0-1,-1 1,1 0,0 0,0 0,0 0,0 0,-1 0,1 0,0 0,0 0,0 0,0 1,-1-1,1 0,0 1,0-1,-1 0,1 1,0-1,0 1,-1-1,1 1,0-1,-1 1,1-1,-1 1,1 0,-1-1,1 1,-1 0,0 0,1-1,-1 1,0 0,1 0,6 56,-7-44,0-5,0 1,1-1,0 0,0 1,1-1,0 0,0 0,1-1,0 1,0 0,1-1,0 0,0 1,1-2,0 1,0 0,1-1,-1 0,1 0,1-1,-1 0,7 4,-7-8,0-1,-1 0,1 0,-1-1,1 1,0-1,-1-1,1 1,-1-1,0 0,0 0,1 0,-1-1,-1 1,1-2,0 1,-1 0,1-1,-1 0,0 0,0 0,-1 0,1 0,-1-1,0 0,0 0,1-3,3-2,-1-1,0 0,0 0,-1-1,-1 1,0-1,-1 0,0 0,-1 0,1-9,-5 7,-2 8</inkml:trace>
  <inkml:trace contextRef="#ctx0" brushRef="#br0" timeOffset="145824.655">6846 142,'0'10,"0"22,0 10,0 3,-4 4,-3-2,1-5,1-3,1 0,2-1,1-3,0-2,-3-2,-2-2,5-5,2-12,2-8</inkml:trace>
  <inkml:trace contextRef="#ctx0" brushRef="#br0" timeOffset="147157.649">8624 0,'-49'35,"3"2,1 2,2 2,-33 39,69-72,1 1,-1-1,1 1,1 0,0 1,0-1,1 1,0 0,1 0,0 1,0-1,1 0,0 1,1 0,1-1,-1 1,2 0,-1-1,2 1,-1 0,1-1,1 1,0-1,1 0,-1 0,2 0,0-1,5 9,-3-13,0 1,1-2,0 1,0-1,0-1,0 1,1-1,-1-1,1 1,0-2,-1 1,1-1,0 0,0-1,0 0,0-1,0 1,7-3,-4 1,0 0,0-2,-1 1,1-1,-1-1,0 0,0 0,0-1,-1 0,0-1,0-1,-1 1,0-1,0-1,-1 0,5-6,-11 12,0 1,0-1,0 0,-1 0,1 0,-1 0,0 0,0 0,0 0,0 0,0-1,-1 1,1 0,-1 0,0-1,0 1,0 0,-1-1,1 1,-1 0,1 0,-1-1,0 1,0 0,-1 0,1 0,-1 0,1 0,-1 1,0-1,0 0,0 1,-1 0,1-1,-1 1,1 0,-1 0,1 0,-1 0,0 1,0-1,0 1,0 0,0 0,0 0,-1 0,1 0,0 1,0-1,-1 1,0 0,-13-2,0 2,1 0,-1 0,1 2,-1 0,1 1,-1 0,1 2,0-1,1 2,-6 3,-6 2</inkml:trace>
  <inkml:trace contextRef="#ctx0" brushRef="#br0" timeOffset="146270.851">7495 142,'-17'-2,"0"0,0 1,0 1,-1 1,1 0,0 1,0 1,0 1,1 0,-1 1,-9 5,-49 35,74-43,-1-1,0 1,1 0,-1-1,1 1,0 0,0 0,0 0,0 0,0 0,0 1,0-1,1 0,-1 0,1 0,-1 1,1-1,0 0,0 1,0-1,0 0,0 0,1 1,-1-1,1 0,-1 0,1 0,0 1,0-1,0 0,0 0,0 0,0 0,1-1,-1 1,1 1,7 4,0 0,0 0,0-1,1 0,0-1,0 0,1 0,-1-1,1-1,0 0,0 0,0-1,7 0,41 13,-50-13,0 1,0 0,0 1,0 0,0 0,-1 1,1 0,-1 1,-1-1,1 1,-1 1,0 0,4 5,-10-7,-1 0,0 0,0 0,0 1,0-1,-1 0,0 0,0 0,0 0,-1 0,0 0,0 0,0 0,0-1,-1 1,0-1,0 0,0 0,0 0,-1 0,0 0,1-1,-1 1,-1-1,1 0,0 0,-1-1,1 1,-4 0,-14 10,-1-2,0 0,-1-2,0 0,0-2,-1 0,0-2,-1-1,1 0</inkml:trace>
  <inkml:trace contextRef="#ctx0" brushRef="#br0" timeOffset="146507.169">7382 86,'38'-10,"33"-3,8 1,-4 2,-11 3,-10 3,-10 2,-13 5,-11 4</inkml:trace>
  <inkml:trace contextRef="#ctx0" brushRef="#br0" timeOffset="146775.177">7946 480,'-5'20,"-1"5</inkml:trace>
  <inkml:trace contextRef="#ctx0" brushRef="#br0" timeOffset="148636.777">8963 170,'-1'0,"1"-1,0 1,0-1,-1 1,1 0,0-1,0 1,0-1,0 1,-1-1,1 1,0-1,0 1,0 0,0-1,0 1,0-1,0 1,0-1,0 1,1-1,-1 1,0-1,0 1,0 0,0-1,1 1,-1-1,0 1,0 0,1-1,-1 1,0 0,1-1,-1 1,0 0,1-1,-1 1,1 0,-1 0,0-1,1 1,-1 0,1 0,-1 0,1 0,-1 0,0 0,1-1,-1 1,1 0,-1 0,1 0,-1 1,1-1,-1 0,1 0,-1 0,1 0,242-63,-240 62,-1 0,1 0,0 0,0 0,0 0,0 1,0-1,0 1,1 0,-1 0,0 0,0 0,0 1,0-1,0 1,0 0,0-1,0 1,0 1,0-1,-1 0,1 1,0 0,-1-1,1 1,-1 0,0 0,0 0,1 1,-1-1,-1 1,1-1,0 1,-1-1,1 1,-1 0,0 0,0 0,0 0,0 0,0 0,-1 0,1 0,-1 0,0 0,0 2,-6 8,-1 0,-1 0,0-1,-1 0,0-1,-1 0,0 0,0-1,-1-1,-1 0,0 0,-7 4,-7 7,-203 144,159-93,69-68,0-1,0 1,0-1,0 1,0 0,0 0,1-1,-1 1,1 0,0 0,0 0,0-1,0 1,0 0,1 0,-1 0,1-1,0 1,0 0,0-1,0 1,0 0,1-1,-1 0,1 1,-1-1,1 0,0 0,0 0,0 0,0 0,0 0,1 0,8 4,1 0,-1-1,1 0,0-1,0 0,0-1,1 0,-1-1,1-1,-1 0,1 0,0-2,-1 1,13-3,1 2,20-5,-34-1</inkml:trace>
  <inkml:trace contextRef="#ctx0" brushRef="#br0" timeOffset="149304.925">9950 170,'0'-5,"-4"-1,-3 5,1-3,6 1,3-6,-4 5,-7 3,-1 6,0 7,2 2</inkml:trace>
  <inkml:trace contextRef="#ctx0" brushRef="#br0" timeOffset="149624.611">10007 396,'-5'5,"-6"6,3 1,3-5,8-6,3-1</inkml:trace>
  <inkml:trace contextRef="#ctx0" brushRef="#br0" timeOffset="157928.148">1004 1468,'119'6,"-84"-8,659-2,-513-21,28-5,-33 0,-8 2,2 1,168 26,-140-27,139 28,-189-28,44 16,-140 4,1 3,0 1,43 4,102-27,-58 14,80-4,-26-10,14 15,-11-6,1-10,535 29,-563-12,-108 2,1 2,0 3,0 3,28 4,18-2,156-18,24-6,-71-11,121-7,-83 15,42 26,-128-28,118 17,-214 2,1 3,0 4,33 4,124-5,-11-25,31 27,-120-24,-122 28,-5 2</inkml:trace>
  <inkml:trace contextRef="#ctx0" brushRef="#br0" timeOffset="181747.862">1145 3077,'0'-1,"-1"1,1-1,-1 1,1 0,-1-1,1 1,-1 0,1 0,-1-1,1 1,-1 0,1 0,-1 0,0 0,1 0,-1 0,1 0,-1 0,1 0,-1 0,0 0,1 0,-1 0,1 0,-1 0,1 1,-1-1,1 0,-1 0,1 1,-1-1,1 0,-1 1,1-1,-1 0,1 1,-1-1,1 1,0-1,-1 1,1-1,0 1,0-1,-1 1,1-1,0 1,0-1,0 1,0 0,-1-1,1 1,0-1,0 1,0-1,0 1,0 0,0-1,1 1,-7 40,6-40,29 228,-29 167,13-316,-9-65,-1 2,0-1,-2 0,1 1,-2-1,0 1,-3 15,-22 222,26 141,-23-287,18-100</inkml:trace>
  <inkml:trace contextRef="#ctx0" brushRef="#br0" timeOffset="183888.543">1173 3021,'-7'-5,"8"5,-1-1,0 1,1 0,-1 0,0-1,1 1,-1 0,0-1,1 1,-1 0,0-1,1 1,-1 0,0-1,0 1,0-1,1 1,-1-1,0 1,0 0,0-1,0 1,0-1,0 1,0-1,0 1,0-1,0 1,0-1,0 1,0 0,0-1,0 1,-1-1,1 1,0-1,0 1,0 0,-1-1,1 1,0 0,-1-1,1 1,0 0,-1-1,1 1,0 0,-1-1,1 1,0 0,-1 0,1 0,-1-1,1 1,-1 0,1 0,0 0,-1 0,1 0,-1 0,1 0,-1 0,1 0,-1 0,1 0,122 21,307-17,-259-32,112 27,-142 25,-137-24,0 2,-1-1,1 0,0 0,-1 1,1 0,-1-1,1 1,-1 0,0 0,0 1,0-1,0 0,0 1,0-1,-1 1,1-1,-1 1,0 0,0-1,0 1,0 0,0 0,0 0,-1 0,0 0,1 0,-1 0,0 0,-1 0,1 0,0 0,-1 0,0 0,1 0,-1 0,0 0,-1-1,1 1,0 0,-1-1,0 1,1-1,-1 1,-1 0,-47 182,41-20,8-58,-25 35,25 269,-17-432,5-26,5 23</inkml:trace>
  <inkml:trace contextRef="#ctx0" brushRef="#br0" timeOffset="186584.422">2274 3133,'31'-77,"-30"77,1 1,-1-1,1 1,-1 0,0 0,1 0,-1 0,0 0,0 0,0 0,1 0,-1 0,0 1,0-1,-1 0,1 1,0-1,0 1,-1-1,1 1,-1-1,1 1,-1-1,0 1,1 0,-1-1,0 1,0 0,0-1,0 1,-1-1,1 1,0 0,-26 202,-4 51,59-86,-29 113,-28-112,28 281,0-426,2-18,-2 0,1 0,-1 1,0-1,0 0,-1 0,0 0,0 0,0 0,-1 0,0-1,-1 1,0 0,0-1,0 0,-3 4,2-8,-1 0,1-1,-1 1,0-1,1 0,-1 0,0-1,1 0,-1 0,0 0,0 0,1-1,-1 1,0-1,1 0,-1-1,1 1,-1-1,1 0,-1 0,0-1,-8-2,-27-4,0 1,0 2,-1 1,1 3,-1 1,0 2,-3 2,-57 0,-491-3,568 0</inkml:trace>
  <inkml:trace contextRef="#ctx0" brushRef="#br0" timeOffset="189867.05">1709 4093,'-6'2,"0"0,0 0,1 1,-1 0,1 0,-1 0,1 1,0 0,0 0,0 0,1 0,-1 1,1 0,0 0,1 0,-1 0,1 1,0-1,0 1,1 0,-1 0,2 0,-1 0,0 0,1 0,0 1,1-1,-1 0,1 1,0-1,1 0,0 2,0-3,0 0,1-1,0 1,0-1,0 0,0 0,1 0,-1 0,1 0,0 0,0 0,1-1,-1 0,1 0,-1 0,1 0,0 0,0-1,1 1,-1-1,0 0,1-1,-1 1,1-1,-1 0,1 0,0 0,0-1,-1 1,1-1,0 0,0-1,-1 1,1-1,0 0,-1 0,1 0,0-1,-1 0,0 0,1 0,-1 0,0-1,0 1,2-3,3-1,0 0,-1-1,0 0,-1 0,1-1,-1 0,-1 0,0-1,0 0,0 0,2-6,-6 11,-1 0,1 0,-1 0,0 0,0 0,0 0,-1 0,1 0,-1 0,0 0,0 0,0 0,-1 0,0 0,1 0,-1 0,-1 0,1 0,0 0,-1 0,0 1,0-1,0 1,-1-1,1 1,-1 0,1 0,-1 0,0 0,-3-2,-2 0,1 0,-1 1,0 0,0 0,0 1,-1 0,1 1,-1-1,1 2,-1-1,0 1,0 1,0-1,0 1,0 1,1 0,-1 0,0 1,0 0,1 0,-1 1,1 0,0 1,-1 0,-10 8</inkml:trace>
  <inkml:trace contextRef="#ctx0" brushRef="#br0" timeOffset="198453.702">891 2908,'-2'1,"0"1,0-1,1 1,-1-1,0 1,1-1,-1 1,1 0,-1 0,1 0,0 0,0 0,0 0,0 0,0 1,0-1,1 0,-1 0,1 1,0-1,-1 0,1 1,0-1,0 0,1 2,-2-1,-2 338,3 336,15-583,-12-81,0 0,0 0,-1 0,-1 1,0-1,-1 1,0-1,-3 11,-1-1,0-7,1-1,0 1,1-1,1 1,1 0,0 0,1-1,1 8,11 141,-8-19,-5-122</inkml:trace>
  <inkml:trace contextRef="#ctx0" brushRef="#br0" timeOffset="200988.041">778 6774,'-9'37,"1"2,3-1,0 1,3-1,1 1,4 36,-4 102,-27-8,28 311,-1-284,-26-53,27 162,0-305</inkml:trace>
  <inkml:trace contextRef="#ctx0" brushRef="#br0" timeOffset="205996.613">694 8327,'-28'168,"27"-92,-10 65,-8 37,-7-34,26 52,28-53,-32 47,2-172,2-6</inkml:trace>
  <inkml:trace contextRef="#ctx0" brushRef="#br0" timeOffset="211392.317">1483 7931,'-3'0,"0"0,0 1,0-1,0 1,0 0,0-1,0 2,0-1,0 0,0 0,1 1,-1 0,1-1,-1 1,1 0,-1 0,1 0,0 1,0-1,0 0,0 1,1-1,-1 1,1 0,-1 0,1 0,0-1,-1 4,-15 91,15-80,-7 36,6-48,1 1,0-1,1 1,-1-1,1 1,0 0,0-1,1 1,0 0,0 0,0 0,1-1,0 1,0 0,0 0,1-1,0 1,0-1,0 0,1 1,-1-1,1 0,1 0,-1-1,1 1,-1-1,1 0,3 2,-5-4,1 0,1 0,-1 0,0 0,0-1,1 0,-1 1,1-1,-1-1,1 1,-1 0,1-1,-1 0,1 0,0 0,-1 0,1 0,0-1,-1 1,1-1,-1 0,1 0,-1-1,0 1,0-1,1 0,-1 1,0-1,0-1,0 1,-1 0,1-1,0 0,4-4,-1 0,0 0,0 0,-1-1,0 1,0-2,-1 1,0 0,0-1,-1 1,0-1,1-7,-1 1,-1 1,-1-1,0 0,-1 1,0-1,-2 1,1-1,-2-3,2 14,0-1,-1 0,1 0,-1 1,0-1,0 1,0 0,-1 0,1-1,-1 1,0 1,0-1,-1 0,1 1,-1 0,0 0,0 0,0 0,0 0,0 1,0 0,-1 0,1 0,-1 0,-4 0,-12-2</inkml:trace>
  <inkml:trace contextRef="#ctx0" brushRef="#br0" timeOffset="-210533.993">3403 6605,'-4'-3,"1"1,-1-1,0 1,-1 0,1 0,0 1,-1-1,1 1,-1 0,1 0,-1 1,1-1,-1 1,0 0,1 0,-1 0,1 1,-1 0,0-1,1 2,-1-1,1 0,0 1,0 0,-1 0,1 0,0 1,1 0,-1-1,0 1,1 0,0 1,-1-1,1 0,1 1,-1 0,0 0,1 0,0 0,0 0,0 0,0 1,1-1,-1 1,1 1,-1-1,1 1,0-1,0 1,1-1,0 1,0-1,0 1,1 0,-1-1,1 1,1-1,-1 0,1 1,0-1,0 0,0 0,1 0,0 0,0 0,0-1,0 1,1-1,0 0,0 0,0 0,0-1,1 1,-1-1,1 0,0 0,0-1,0 1,5 0,-4-1,1-1,0 0,0 0,0 0,0-1,0 0,0-1,-1 0,1 0,0 0,0-1,-1 1,1-2,-1 1,1-1,-1 0,0 0,0-1,0 0,-1 0,1 0,-1-1,0 1,0-1,-1 0,1-1,-1 1,0-1,-1 0,1 0,-1 0,-1-1,1 1,-1-1,0 1,0-1,-1 0,1-6,-1 8,1 1,-1-1,-1 0,1 0,-1 0,1 0,-2 0,1 0,0 0,-1 0,0 0,0 0,-1 0,1 1,-1-1,0 0,0 1,0 0,-1-1,0 1,0 0,0 0,0 0,0 1,-1-1,0 1,0 0,0 0,0 0,0 0,-3-1,-13 0</inkml:trace>
  <inkml:trace contextRef="#ctx0" brushRef="#br0" timeOffset="-205367.649">1371 7706,'-7'2,"0"0,-1 1,1 0,0 0,1 1,-1 0,1 0,-1 0,1 1,0 0,1 0,-1 0,1 1,0 0,1 0,-1 0,1 1,0 1,-18 19,10-10,0 0,2 1,0 1,1-1,1 1,0 1,2 0,-2 10,-13 33,-7 22,27-78,0 1,0-1,1 0,0 1,0-1,0 0,1 1,1-1,-1 0,1 0,0 0,1 0,0 0,0 0,0-1,1 1,0-1,0 0,0 0,1 0,0-1,1 1,12 19,-9-12,0 0,2-1,-1 0,1-1,1 0,0-1,0 0,1-1,0 0,1-1,12 6,14 8,-37-18,1-1,0-1,0 1,0-1,0 1,0-1,0 0,1-1,-1 1,1-1,0 0,-1 0,1 0,0 0,-1-1,1 0,0 0,0 0,-1-1,1 0,0 0,0 0,9-6,-1 0,0-1,-1 0,0-1,0 0,-1-1,0-1,-1 0,0 0,3-5,23-23,108-76,-106 93,-1-2,0-1,-2-2,14-14,49-29,120-98,-118 88,77-49,-94 87,-3-3,55-42,74-54,-97 56,-50 25,-32 29,1 2,2 1,0 1,34-19,83-61,-50 26,-12-18,-84 90,-1-1,0 1,0-1,-1 0,0 0,0 0,-1 0,0 0,-1 0,-1 0,1 0,-1 0,-1 0,0 1,0-1,-1 0,-1 1,1-1,-1 1,-1 0,0 0,0 1,-1-1,0 1,0 1,-1-1,0 1,-3-3,-136-87,86 63,48 26,1 1,-1 0,-1 1,1 1,-1-1,0 2,0 0,-1 1,1 0,-1 1,1 0,-1 1,0 1,0 0,1 1,-1 1,0 0,1 0,-1 1,1 1,0 1,-10 4,-111 84,44-14,53-52,1 2,1 2,2 1,-15 21,-24 22,-123 80,57-49,2-1,100-79,-1-2,0-1,-2-3,-19 8,22-10,1 1,0 2,2 2,-26 22,11-9,-85 66,-8-17,123-74,13-9,1 0,-1 0,1 1,-1-1,1 1,0 1,0-1,0 0,1 1,-1 0,1 0,0 0,0 0,0 0,0 1,1-1,-1 2,3 7</inkml:trace>
  <inkml:trace contextRef="#ctx0" brushRef="#br0" timeOffset="-200678.575">1456 4177,'-1'12,"1"-1,1 0,0 1,0-1,1 0,1 0,0 0,0 0,5 10,77 126,37 38,-106-156,3 0,0-2,1 0,2-1,13 12,-24-25,-1 0,-1 1,0 0,-1 1,-1-1,0 2,3 11,18 35,128 167,-7 24,-44-83,23 89,22-11,-146-239,0 0,0 0,1 0,0-1,0 0,1 0,0-1,1 1,0-1,0 0,0-1,5 3,6 5,0 2,-1 0,-1 1,0 1,-1 0,-1 1,9 18,9-3,-15-23</inkml:trace>
  <inkml:trace contextRef="#ctx0" brushRef="#br0" timeOffset="-194194.387">2838 6520,'4'2,"1"0,-1 0,0 0,0 1,0 0,0 0,0 0,-1 0,1 1,-1-1,0 1,0 0,0 0,-1 0,1 0,-1 1,0 0,29 54,-16-27,1-2,1 0,2-1,1-1,1 0,13 11,-6-10,1-1,2-2,1-1,0-1,2-2,18 9,-43-27,0-1,0 0,1-1,-1 1,1-2,0 1,-1-2,1 1,0-1,0-1,-1 0,1 0,0 0,-1-2,1 1,-1-1,0 0,0-1,0 0,-1-1,1 0,-1 0,0-1,0 1,-1-2,1 1,-2-1,1 0,4-7,-5 6,1-1,-2 0,0 0,0 0,0-1,-1 0,-1 0,0 0,0 0,-1 0,0 0,0-1,-1 1,-1-1,0 1,0-1,14-131,-14 126,0 0,-1 0,-1 0,0 0,-2 1,1-1,-2 1,0 0,-1 0,0 0,-2 1,1 0,-2 0,0 1,-4-5,-10-20,-89-103,-65-101,149 219,18 21</inkml:trace>
  <inkml:trace contextRef="#ctx0" brushRef="#br0" timeOffset="-190644.52">3177 5956,'-43'-66,"-48"-74,-23-1,15 13,-6-20,20-20,-10-21,-71-50,60 73,22-2,5 21,5 17,65 107,-2 2,0-1,-2 2,0-1,-1 2,-9-9,-48-54,-74 12,131 68,1 1,0 1,-1 0,1 1,0 0,-1 1,1 1,0 0,0 0,1 2,-1-1,1 2,0-1,0 2,-4 2,9-5,0-1,-1 1,2 1,-1-1,0 1,1 0,0 1,0 0,1 0,-1 0,1 0,0 1,1 0,0 0,0 0,1 1,-1-1,2 1,-1-1,1 1,0 0,1 0,-1 0,2 1,-1-1,1 0,0 0,1 0,0 0,2 8,0-6,-1 0,2-1,-1 1,1-1,1 0,-1 0,2 0,-1-1,1 0,0 0,4 2,19 23,-19-17</inkml:trace>
  <inkml:trace contextRef="#ctx0" brushRef="#br0" timeOffset="-186697.355">581 7762,'179'-17,"-136"10,1 2,-1 2,1 2,42 4,2-1,78 9,-141-5,-1 1,0 2,-1 0,0 1,-1 1,0 2,0 0,-1 1,-1 1,15 14,15 13,-42-37,0 0,-1 1,0 0,0 0,0 1,-1 0,0 0,0 0,-1 1,0-1,0 1,-1 1,3 6,2 11,-2-1,0 1,-2 1,0-1,-2 1,-1 4,-2-11,2-10,-1 1,-1-1,0 0,0 1,-1-1,0 0,-1 0,0 1,0-1,-1-1,-1 1,1 0,-2-1,1 0,-1 0,-1 0,0 0,-2 2,-4 2,-1-1,-1 0,1-1,-2 0,0-1,0-1,0 0,-1-1,-1-1,1 0,-1-1,0-1,-1-1,-6 1,-145 24,160-28,-18 1,0-1,0-1,-1-1,1-1,0-2,-15-4,5 1,0 0,-1 3,0 1,1 2,-1 1,-6 3,-37-1,30 3,33 1</inkml:trace>
  <inkml:trace contextRef="#ctx0" brushRef="#br0" timeOffset="-183442.127">609 6943,'-1'0,"0"0,0-1,0 1,0 0,0 0,0-1,0 1,0 0,0 0,1 0,-1 0,0 1,0-1,0 0,0 0,0 0,0 1,0-1,0 0,1 1,-1-1,0 1,0-1,0 1,1-1,-1 1,0 0,1-1,-1 1,0 0,1 0,-1-1,1 1,-1 0,1 1,-94 128,18-18,-138 94,213-206,0 0,0 1,0-1,0 0,0 1,0-1,0 1,0-1,0 1,0-1,0 1,0 0,0-1,1 1,-1 0,0 0,1 0,-1-1,0 1,1 0,-1 0,1 0,-1 0,1 0,0 0,-1 0,1 0,0 0,0 0,0 1,0-1,0 0,0 0,0 0,0 0,0 0,0 0,1 0,-1 0,0 0,1 0,-1 0,1 0,-1 0,1 0,-1 0,1 0,0-1,-1 1,1 0,0 0,0-1,-1 1,1 0,0-1,1 1,13 3</inkml:trace>
  <inkml:trace contextRef="#ctx0" brushRef="#br0" timeOffset="-183196.269">665 7282,'-33'24,"-17"13,-4 4,3-4,9-3,8-9,4-3,8 0,2-4,0-1,-1-2,-3 0,-1 3,-1-2,3 1,1 3,5 2,4-2</inkml:trace>
  <inkml:trace contextRef="#ctx0" brushRef="#br0" timeOffset="-182922.875">637 7706,'-43'24,"-29"17,-6 7,4-5,10-5,7-4,13-3,9-2,6-6,3-2,1 0,4 1,7 2,5-3</inkml:trace>
  <inkml:trace contextRef="#ctx0" brushRef="#br0" timeOffset="-182692.881">524 8157,'-33'34,"-17"15,-4 5,3-7,4-7,11-5,7-9,2-4,3-5,-1-2,5 2,0-1,5 0,-1-2,2 2,4-3</inkml:trace>
  <inkml:trace contextRef="#ctx0" brushRef="#br0" timeOffset="-182427.302">581 8581,'-39'19,"-26"21,-8 3,5 0,8-4,10-2,8-4,7-7,5-3,2-1,1 1,1 1,4 2,7-5</inkml:trace>
  <inkml:trace contextRef="#ctx0" brushRef="#br0" timeOffset="-182172.839">581 8975,'-39'29,"-21"14,-7 5,5-6,7-5,8-5,8-7,10-3,5-5,3-2,-1 3,4-3</inkml:trace>
  <inkml:trace contextRef="#ctx0" brushRef="#br0" timeOffset="-181938.393">468 9342,'-29'19,"-29"17,-8 5,5 2,15-6</inkml:trace>
  <inkml:trace contextRef="#ctx0" brushRef="#br0" timeOffset="-180920.985">722 2936,'-10'14,"-12"15,-3 7,-2-3,-1-2,-1-1,5-2,2-4,-1-3,-1 1,4 1,0-4,-1 1,3 1,0-3,3 0,4-3</inkml:trace>
  <inkml:trace contextRef="#ctx0" brushRef="#br0" timeOffset="-180678.852">862 3162,'-38'24,"-27"22,-8 8,5 0,8-4,10-7,8-10,7-6,5-2,7-2,3-3,4-2,1-3,3 1,3-3</inkml:trace>
  <inkml:trace contextRef="#ctx0" brushRef="#br0" timeOffset="-180375.874">694 3557,'-19'19,"-21"16,-4 7,1 1,3-7,4-4,3-4,2-1,2 0,0-6,6 0,2-5,5 0,4-2</inkml:trace>
  <inkml:trace contextRef="#ctx0" brushRef="#br0" timeOffset="-180153.992">581 4009,'-39'24,"-16"12,0 1</inkml:trace>
  <inkml:trace contextRef="#ctx0" brushRef="#br0" timeOffset="-179872.779">722 4177,'-44'39,"-23"22,-5 5,5-3,8-9,11-7,12-12</inkml:trace>
  <inkml:trace contextRef="#ctx0" brushRef="#br0" timeOffset="-179398.524">722 4601,'-39'33,"-26"22,-3 0</inkml:trace>
  <inkml:trace contextRef="#ctx0" brushRef="#br0" timeOffset="-178123.276">524 3952,'10'-5,"7"-1,2-5,2 0,2 1,2 3,-3 3</inkml:trace>
  <inkml:trace contextRef="#ctx0" brushRef="#br0" timeOffset="-177240.994">750 4460,'-96'107,"47"-68,-70 75,105-96,1-2</inkml:trace>
  <inkml:trace contextRef="#ctx0" brushRef="#br0" timeOffset="-163288.872">2528 2965,'0'311,"-28"-141,27 83,-26-111,13-50,10-76,1 0,0 1,1-1,1 1,1-1,0 1,1 0,1-1,3 15,0-16,-1 0,-1 0,-1 0,0 1,0-1,-2 1,0-1,-1 1,0-1,-1 1,-4 12,-2 12,1 1,3 0,1 0,2 1,2-1,1 1,0 48,-2-62,0-4</inkml:trace>
  <inkml:trace contextRef="#ctx0" brushRef="#br0" timeOffset="-162622.853">2416 4431,'0'-1,"1"0,0 1,0-1,0 0,0 0,0 1,0-1,0 1,0-1,1 1,-1-1,0 1,0-1,0 1,1 0,-1 0,0 0,0 0,0 0,1 0,-1 0,0 0,0 0,1 0,-1 1,0-1,0 1,0-1,0 1,0-1,1 1,-1-1,0 1,0 0,0 0,-1-1,1 1,0 0,0 0,0 0,-1 0,1 0,0 0,-1 1,200 226,-191-218,-4-3</inkml:trace>
  <inkml:trace contextRef="#ctx0" brushRef="#br0" timeOffset="-162086.952">2471 4177,'48'33,"-36"-19,-1 1,-1-1,0 2,-1 0,0 0,-1 0,-1 1,-1 0,3 14,14 30,-23-59,1 0,0 0,0 0,0 0,0 0,0 0,0-1,1 1,-1 0,1 0,-1-1,1 1,-1-1,1 1,0-1,0 0,0 0,0 0,0 0,0 0,0 0,0 0,1-1,9 0</inkml:trace>
  <inkml:trace contextRef="#ctx0" brushRef="#br0" timeOffset="-161486.901">2443 3896,'1'-1,"0"0,0 0,0 0,-1 0,1 1,0-1,0 0,0 1,1-1,-1 1,0-1,0 1,0-1,0 1,0 0,1-1,-1 1,0 0,0 0,0 0,1 0,-1 0,0 0,0 1,0-1,1 0,-1 0,0 1,0-1,0 1,0-1,0 1,0 0,0-1,0 1,0 0,0 0,0-1,0 1,0 0,-1 0,1 0,0 0,-1 0,1 1,0-1,17 12,-1 1,-1 1,-1 1,0 0,-1 1,7 11,54 146,-68-157</inkml:trace>
  <inkml:trace contextRef="#ctx0" brushRef="#br0" timeOffset="-160939.567">2528 3613,'27'32,"9"40,4-2,3-2,2-1,-19-8,-28-44</inkml:trace>
  <inkml:trace contextRef="#ctx0" brushRef="#br0" timeOffset="-160368.928">2584 3303,'46'92,"45"111,-40-93,-44-91</inkml:trace>
  <inkml:trace contextRef="#ctx0" brushRef="#br0" timeOffset="-159812.813">2528 3021,'1'-4,"9"-21,5 33,3 29,1 0,2-1,1-1,2-1,1-1,11 9,17 21,-46-47</inkml:trace>
  <inkml:trace contextRef="#ctx0" brushRef="#br1" timeOffset="-153295.48">2217 3726,'14'-1,"0"-2,0 1,0-2,0 0,-1 0,0-1,1-1,-2 0,1-1,-1-1,0 0,15-7,229-146,144-107,-205 143,-56 33,4 6,4 6,28-5,-57 41,-93 55,-21 1</inkml:trace>
  <inkml:trace contextRef="#ctx0" brushRef="#br1" timeOffset="-152168.162">3939 6153,'1'1,"0"1,0-1,1 0,-1 1,0-1,1 0,-1 0,1 0,-1 0,1 0,0 0,-1-1,1 1,0 0,0-1,0 1,-1-1,1 0,0 0,0 0,0 0,0 0,0 0,-1 0,1 0,0-1,0 1,0-1,-1 1,1-1,0 0,-1 0,1 0,0 0,-1 0,1 0,-1 0,1-1,107-73,30-21,87-51,113-28,-302 158,-1-3,-2 0,0-3,28-23,78-34,-67 45,-7-13,-66 47,-8 4</inkml:trace>
  <inkml:trace contextRef="#ctx0" brushRef="#br1" timeOffset="-150815.433">2726 2823,'116'76,"-65"-30,-2 2,-2 2,-3 3,-1 1,-3 1,18 37,-16-28,150 284,-82-164,32 16,110 166,-160-228,-62-98,-2 2,-1 1,-3 1,19 47,66 134,-91-196,2 0,1-1,1-1,1-1,1-1,18 13,130 150,-56 9,-51-77,-49-87,0-2,2 0,1-1,2-1,6 5,-17-24,-3-5</inkml:trace>
  <inkml:trace contextRef="#ctx0" brushRef="#br1" timeOffset="-150484.103">4701 5081,'0'48,"2"102,-6 0,-7-1,-23 102,-28 19,39-186,18-60</inkml:trace>
  <inkml:trace contextRef="#ctx0" brushRef="#br1" timeOffset="-149666.553">3148 2710,'-16'-51,"5"78,-41 392,-56 110,105-517,0-1,1 1,0-1,0 1,1-1,1 1,0-1,0 1,1-1,1 1,2 9,-3-19,1 0,-1 1,1-1,-1 0,1 0,0 0,0-1,0 1,0 0,0-1,1 1,-1-1,0 0,1 0,-1 0,1 0,-1 0,1 0,0-1,-1 1,1-1,1 1,17 1</inkml:trace>
  <inkml:trace contextRef="#ctx0" brushRef="#br1" timeOffset="-147548.335">4278 4630,'23'-19,"-1"0,-1-2,-1 0,-1-2,0 0,-2-1,-1 0,0-2,17-37,-1 0,-4-2,-3-1,-2-2,-3 0,2-29,-17 79,15-68,-3-1,-3-1,-3-33,-9 115,-1 1,0-1,0 0,-1 0,0 0,0 0,0 0,0 1,-1-1,0 0,-1 0,1 0,-1 1,0-1,0 1,-1 0,0-1,0 1,0 0,0 1,-1-1,0 0,0 1,0 0,0 0,-1 0,1 1,-4-2,5 4,0 1,1 0,-1 0,0 0,0 1,0-1,0 1,1-1,-1 1,0 0,1 0,-1 0,0 1,1-1,-1 0,1 1,0 0,0 0,-1-1,1 1,0 0,1 1,-1-1,0 0,0 1,1-1,0 1,-2 1,-33 80,35-79,-11 39,2 0,3 0,1 1,2 0,2 0,2 0,6 41,-4-69,2-1,0 1,1-1,0 0,2 0,0 0,0-1,1 0,1-1,1 0,0 0,1-1,0 0,1-1,0 0,1-1,0-1,1 0,0 0,4 0,157 97,-154-96,-4-1</inkml:trace>
  <inkml:trace contextRef="#ctx0" brushRef="#br1" timeOffset="-143732.192">5153 5391,'91'-50,"101"-77,7 0,-72 55,108-82,69-4,-52-8,-106 67,1 1,11-16,78-48,2 0,5-15,-184 134,-59 43,-7 4</inkml:trace>
  <inkml:trace contextRef="#ctx0" brushRef="#br1" timeOffset="-142664.155">1879 1581,'-11'-45,"9"46,1-1,0 1,0 0,0 0,-1 0,1 0,0 0,0 0,1 0,-1 1,0-1,0 0,0 0,1 1,-1-1,1 0,-1 1,1-1,0 1,-1-1,1 0,0 1,0-1,0 1,0-1,0 1,0-1,0 1,1-1,-1 1,1-1,22 156,-19 413,-4-529,-1-1,-2 0,-2 0,-1 0,-10 29,14-66,0 0,0 1,0-1,1 1,-1-1,1 1,0 0,0 0,0-1,1 1,-1 0,1 0,0 0,0 0,0 0,1 0,-1 0,1-1,0 1,0 0,0 0,1-1,-1 1,1-1,0 1,0-1,0 0,1 1,-1-1,1-1,-1 1,1 0,0 0,0-1,0 0,3 2,15 4</inkml:trace>
  <inkml:trace contextRef="#ctx0" brushRef="#br1" timeOffset="-141125.664">4870 2315,'-2'-4,"-1"-1,0 1,0 0,0 0,0 0,-1 0,1 1,-1-1,0 1,0 0,0 0,-1 1,1-1,-1 1,1 0,-1 0,0 0,0 1,0 0,0 0,0 0,0 0,0 1,0 0,0 0,0 0,0 0,0 1,0 0,0 0,0 1,0-1,1 1,-1 0,0 0,1 1,0-1,-1 1,-1 2,-7 9,1 0,0 1,1 0,1 1,0 1,1-1,1 1,0 1,2 0,0 0,1 0,0 0,2 1,0 0,1 9,-1-15,2-4,-1 0,1 1,1-1,0 0,0 0,1 0,0 0,0 0,1 0,0 0,1 0,0 0,0-1,1 1,0-1,0 0,1 0,0-1,1 1,0-1,0 0,0-1,1 1,0-1,0-1,0 1,1-1,0-1,0 1,0-1,1-1,-1 1,1-1,0-1,0 0,0 0,0-1,0 0,16-2,0-1,-1-2,1 0,-1-2,0-1,0 0,-1-2,0-1,0 0,-1-2,-1-1,0 0,14-14,-9 10,-1-1,0-1,-2-1,-1-2,0 0,-2-1,0-1,-2-1,0-1,-1-3,-13 22,-1 0,-1 0,1 0,-1-1,-1 1,1-1,-1 1,0-1,-1 1,0-1,0 0,-1 1,0-1,0 1,-1-1,0 1,0 0,0-1,-1 1,0 0,-1 1,0-1,0 0,0 1,-1 0,1 0,-2 1,1-1,0 1,-1 0,0 0,-1 1,1 0,-1 0,1 0,-1 1,-2-1,-10-4,-1 1,0 1,-1 0,0 2,1 0,-1 2,-1 0,1 1,0 1,0 1,0 1,0 1,0 0,0 2,-2 2,-19 5</inkml:trace>
  <inkml:trace contextRef="#ctx0" brushRef="#br1" timeOffset="-140594.163">4645 2485,'14'-20,"10"-5,1-4,0 3,2 6,0 11,1 7,0 9,0 3,1 5,-1-1,0-2,1 2,-1-3,0-2,-4 2,-7 4,-6 0</inkml:trace>
  <inkml:trace contextRef="#ctx0" brushRef="#br1" timeOffset="-139160.154">6394 4404,'-1'-255,"-43"90,23 104,-70-125,31 79,39 65,-2 1,-2 1,-1 2,-3 0,-4-3,-66-88,62 72,28 39,-1 2,-1-1,-1 2,0-1,-1 2,-15-14,14 15,0 0,1 0,0-2,1 0,1 0,0-1,1 0,-5-13,-9-15,14 26</inkml:trace>
  <inkml:trace contextRef="#ctx0" brushRef="#br1" timeOffset="-137242.076">4475 2145,'-196'-80,"-32"1,-27 1,58 33,0 16,-58 31,86 25,-197-25,249 22,-104 31,105-23,9-10,106-24,-1 1,1-1,-1 0,1 0,0 0,0 0,0 0,0 0,0 0,0 0,0 0,1-1,-1 1,1 0,-1 0,1-1,0 1,0 0,0-1,0 1,1 0,-1 0,0-1,1 1,0 0,0 0,-1 0,1 0,0-1,1 1,-1 1,1-3,29-83,-23 62,0 0,2 0,0 1,2 0,1 1,0 1,4-2,-16 22,0 0,0 0,1 0,-1 0,1 0,-1 1,1-1,0 1,0-1,0 1,0 0,0 0,0 0,0 0,0 0,0 0,0 0,0 1,1-1,-1 1,0 0,1-1,-1 1,0 0,1 0,-1 1,0-1,0 0,1 1,-1-1,0 1,0 0,0 0,1 0,-1 0,0 0,0 0,-1 1,1-1,0 0,0 1,-1 0,1-1,-1 1,18 21,-2 0,-1 1,-1 0,-1 2,-1 0,-2 0,0 1,-2 0,4 18,0-6,84 211,-97-250,0 0,0 0,-1 0,1 0,0 0,0 0,-1 0,1 0,0 0,-1 0,1 0,0 0,0 0,-1 0,1 0,0 0,0 0,-1 0,1 0,0 1,0-1,-1 0,1 0,0 0,0 0,-1 1,1-1,0 0,0 0,0 0,0 1,-1-1,1 0,0 0,0 1,0-1,0 0,0 1,0-1,0 0,0 0,0 1,0-1,0 0,-27-26,23 22,-15-15,-8-10,-1 1,-1 2,-1 1,-2 1,0 2,-7-2,24 15,-1 0,0 2,-1 0,0 1,0 0,0 2,-1 0,1 0,-15 1,31 3,-1 0,0 0,0 0,0 0,1 0,-1 0,0 1,1-1,-1 1,0-1,1 1,-1 0,0 0,1 0,-1 0,1 0,0 0,-1 0,1 0,0 0,-1 1,1-1,0 0,0 1,0-1,0 1,1-1,-1 1,0 0,1-1,-1 1,1 0,-1-1,1 1,0 0,0 0,0-1,0 1,0 0,0 0,0 0,0-1,1 1,-1 0,1-1,-1 1,1 0,0-1,0 1,0-1,0 1,0-1,0 1,0-1,0 0,0 1,1-1,-1 0,0 0,1 0,15 17</inkml:trace>
  <inkml:trace contextRef="#ctx0" brushRef="#br1" timeOffset="-135542.38">6310 4404,'16'1,"-16"-1,-1 0,1 0,0-1,0 1,-1 0,1 0,0-1,0 1,0 0,-1-1,1 1,0 0,0-1,0 1,0-1,0 1,0 0,0-1,0 1,0 0,0-1,0 1,0-1,0 1,0 0,0-1,0 1,0 0,0-1,0 1,1 0,-1-1,0 1,0 0,0-1,1 1,-1 0,0 0,0-1,1 1,-1 0,1-1,-165-172,78 69,35 42,81 65,22 2,-1-2,1-2,0-2,-1-3,0-2,0-2,0-2,-1-3,0-2,23-11,162-67,-214 81,-27 13,-55 39,2 2,2 3,2 2,1 3,4 2,-41 53,55-64,32-38,1 1,0 0,0 0,0 0,1 0,0 0,0 1,0-1,0 1,0-1,1 1,0 0,0-1,0 1,1 0,-1 0,1 0,0 0,1 0,-1-1,1 3,5 9</inkml:trace>
  <inkml:trace contextRef="#ctx0" brushRef="#br2" timeOffset="-126342.464">1145 1638,'0'-1,"-1"1,1 0,-1 0,1-1,-1 1,1 0,-1 0,1 0,-1 0,1 0,-1 0,1 0,-1 0,1 0,-1 0,1 0,-1 0,1 0,-1 0,1 0,0 0,-1 0,1 1,-1-1,1 0,-1 0,1 1,-1-1,1 0,0 1,-1-1,1 0,0 1,-1-1,1 0,0 1,-1-1,1 1,0-1,0 1,0-1,-1 1,1-1,0 1,0-1,0 1,0-1,0 1,0-1,0 1,0-1,0 1,0-1,0 1,0-1,0 1,1-1,-6 20,1 0,1 0,1 0,0 1,2-1,0 0,2 7,0 18,-3-12,0-23,0 1,0 0,1 0,0 0,1 0,0 0,1 0,0 0,1 0,0-1,1 1,0-1,0 0,1 0,1 0,-1-1,2 0,1 3,-5-10,-1 0,1 0,-1-1,1 1,0 0,0-1,0 0,-1 0,1 0,1 0,-1 0,0 0,0-1,0 1,0-1,0 0,0 0,1 0,-1-1,0 1,0-1,0 0,0 0,0 0,0 0,0 0,0 0,0-1,-1 0,1 1,0-1,-1 0,2-2,4-3,-1 0,0 0,0-1,-1 1,0-2,0 1,-1-1,0 0,0 0,-1-1,14-40,-3 0,-2-1,-2 0,-2-3,10-19,-18 73,-1-1,1 1,0 0,0-1,0 1,-1 0,1 0,0 0,0 0,0 0,0 0,-1 0,1 0,0 0,0 0,0 0,0 0,-1 0,1 1,0-1,0 0,0 1,-1-1,1 1,0-1,-1 1,1-1,0 1,-1-1,1 1,-1 0,1-1,-1 1,1 0,-1-1,1 1,-1 0,0 0,1-1,-1 1,0 0,0 0,1 0,-1 0,0-1,0 1,0 0,0 0,0 0,0 0,-1 0,1-1,14 33,-2 1,-1 0,-2 1,-2 0,-1 0,-1 1,-2 0,-2 0,0 34,-2-1,-4 1,-3-1,-4 11,10-71,0 0,0 0,-1 0,0 0,0-1,-1 1,0-1,-1 0,0 0,0 0,-1-1,0 0,0 0,-1 0,1-1,-1 0,-1 0,1-1,-1 0,0 0,2-4,0-1,0 0,0 0,1 0,-1-1,0 0,1 0,-1 0,0-1,1 0,0 0,-1 0,1-1,0 0,0 0,0 0,1 0,-1-1,1 0,0 0,0 0,0 0,0-1,1 1,0-1,0 0,0 0,0-1,1 1,0 0,0-1,0 1,1-1,0 0,0 1,0-3,0-1,-1 0,1 0,1 0,0 0,0 0,1 0,0 0,1 0,-1 0,2 0,-1 1,1-1,1 1,-1 0,2 0,-1 0,1 0,0 1,0-1,1 1,0 1,0-1,1 1,0 0,0 1,0-1,1 2,0-1,6-2,-6 3,1 0,0 0,0 1,0 1,1-1,-1 1,1 1,-1 0,1 0,-1 1,1 0,8 2,1 4</inkml:trace>
  <inkml:trace contextRef="#ctx0" brushRef="#br2" timeOffset="-121860.503">1625 4997,'0'4,"0"7,0 7,0 4,0 3,0 3,0 1,0 0,0 1,0-1,0 0,0 0,0-5</inkml:trace>
  <inkml:trace contextRef="#ctx0" brushRef="#br2" timeOffset="-121488.485">1512 6041,'-5'28,"-1"20,-1 6,2-1,2-5,1-11</inkml:trace>
  <inkml:trace contextRef="#ctx0" brushRef="#br2" timeOffset="-121206.29">1428 6662,'-5'33,"-2"17,1 3,1-6</inkml:trace>
  <inkml:trace contextRef="#ctx0" brushRef="#br2" timeOffset="-120976.706">1399 7282,'0'24,"5"8,1-1</inkml:trace>
  <inkml:trace contextRef="#ctx0" brushRef="#br2" timeOffset="-120025.566">1794 8241,'165'21,"95"-64,-148 36,-88 7</inkml:trace>
  <inkml:trace contextRef="#ctx0" brushRef="#br2" timeOffset="-119676.223">3093 8270,'28'5,"20"1,6 0,-1-1,-5-2,-6 0,-5-2,-4-1,-3 0,-2-5,-5-1</inkml:trace>
  <inkml:trace contextRef="#ctx0" brushRef="#br2" timeOffset="-119425.756">4137 8298,'34'5,"20"1,6 1,-2-2,-7-2,-11-1</inkml:trace>
  <inkml:trace contextRef="#ctx0" brushRef="#br2" timeOffset="-119192.227">4814 8327,'39'0,"16"0,5 0,-3 0,-7 0,-12 0</inkml:trace>
  <inkml:trace contextRef="#ctx0" brushRef="#br2" timeOffset="-118923.869">5492 8298,'706'0,"-650"-5,-32-1</inkml:trace>
  <inkml:trace contextRef="#ctx0" brushRef="#br2" timeOffset="-118604.182">6761 8298,'34'5,"25"1,7 1,-2-2,-7-2,-9-1,-8-1,-6 0,-3-1,-3 0,-1-1,-1 1,1 0,0 0,-5 0</inkml:trace>
  <inkml:trace contextRef="#ctx0" brushRef="#br2" timeOffset="-113941.463">7946 7960,'-37'45,"-150"193,43-69,121-145</inkml:trace>
  <inkml:trace contextRef="#ctx0" brushRef="#br2" timeOffset="-113437.88">7495 7847,'1'13,"1"0,1 0,0-1,0 1,2-1,-1 0,1 0,1 0,1 1,12 16,1-1,1-1,1-1,1-1,2-1,0-1,2-1,23 15,-9-4,20 11,-45-34,-1-1,-1 2,0 0,-1 0,0 2,0-1,-2 2,0-1,0 2,-1-1,0 2,-1 7</inkml:trace>
  <inkml:trace contextRef="#ctx0" brushRef="#br1" timeOffset="-107248.413">1709 8608,'-1'2,"0"-1,0 0,0 1,0-1,0 1,0-1,0 1,0 0,1-1,-1 1,0 0,1-1,0 1,-1 0,1 0,0-1,0 1,0 0,0 0,0 0,0-1,1 1,-1 0,1 0,-1-1,1 1,-1 0,1-1,0 1,0-1,0 1,1 1,-2-2,14 29,1-1,1 0,2-1,0-1,2 0,1-2,10 9,15 21,133 187,-62-94,-92-121,-1 1,-2 1,0 1,-2 0,-2 2,6 15,-20-40,19 29,2 0,1-3,2 0,26 24,-20-20,58 99,71 99,-98-154,4-4,35 29,-94-97,-3-4</inkml:trace>
  <inkml:trace contextRef="#ctx0" brushRef="#br1" timeOffset="-105705.27">3770 7141,'0'0,"1"0,-1 1,0-1,0 0,1 0,-1 1,0-1,1 0,-1 0,0 1,1-1,-1 0,1 0,-1 0,0 0,1 1,-1-1,1 0,-1 0,0 0,1 0,-1 0,1 0,-1 0,0 0,1 0,-1 0,1 0,-1-1,0 1,1 0,-1 0,1 0,-1 0,0-1,1 1,-1 0,0 0,1-1,-1 1,0 0,0 0,1-1,-1 1,0-1,7 11,97 137,-45-62,3-1,4-4,10 5,-51-57,-1 2,-1 1,-2 1,11 23,11 15,99 107,112 104,-85-112,24 43,-171-186,-16-21,-1 1,0-1,0 1,-1 0,0 0,0 0,0 1,-1-1,0 1,0 0,-1 0,1 3,-2 5</inkml:trace>
  <inkml:trace contextRef="#ctx0" brushRef="#br1" timeOffset="-104449.757">2980 10415,'61'48,"155"167,-186-172,-26-36</inkml:trace>
  <inkml:trace contextRef="#ctx0" brushRef="#br1" timeOffset="-103670.58">2387 10782,'96'-62,"3"4,2 4,10 2,-87 40,173-116,390-333,-268 212,-74 53,-48 52,115-89,-181 156,193-166,-129 90,-97 91,-68 63,-21 7</inkml:trace>
  <inkml:trace contextRef="#ctx0" brushRef="#br1" timeOffset="-103314.802">5180 8440,'-29'49,"3"1,1 2,3 0,-10 36,-17 69,33-99,-2-1,-3-1,-1-1,-4-1,-7 9,-25 40,49-86</inkml:trace>
  <inkml:trace contextRef="#ctx0" brushRef="#br1" timeOffset="-102665.598">3318 9738,'-227'390,"170"-302,4 3,4 3,4 1,4 3,-13 55,45-122,4-17,0 1,1 0,1 0,0 0,2 0,-1 0,2 1,0-1,0 1,2-1,-1-3,-1-6</inkml:trace>
  <inkml:trace contextRef="#ctx0" brushRef="#br1" timeOffset="-101517.273">5040 8750,'5'1,"1"1,0 0,0 0,-1 0,1 0,-1 1,0 0,0 0,0 0,0 1,0 0,-1 0,1 0,-1 0,0 1,-1 0,1 0,-1 0,0 0,0 0,0 1,-1-1,0 1,0-1,0 1,-1 0,1 4,36 65,46 37,-74-98</inkml:trace>
  <inkml:trace contextRef="#ctx0" brushRef="#br1" timeOffset="-91915.589">4024 9738,'0'1,"1"-1,-1 1,0 0,0-1,0 1,0 0,0-1,0 1,0 0,0-1,0 1,0 0,0-1,0 1,0 0,-1-1,1 1,0 0,0-1,-1 1,1 0,0-1,-1 1,1-1,-1 1,1-1,-1 1,1-1,-1 1,1-1,-1 0,1 1,-1-1,0 0,1 1,-1-1,0 0,1 0,-1 1,0-1,1 0,-1 0,0 0,1 0,-1 0,0 0,1 0,-1 0,0 0,1 0,-1-1,0 1,1 0,-1 0,0-1,122 147,-14 0,8 95,-79-145,-55-173,15 66,0 1,1-1,0 0,1 0,0 0,1 0,0 0,0 0,2-1,-1 1,1 0,1 0,0 0,1 0,0 0,0 1,1-1,1 1,0 0,0 0,1 1,0-1,3-2,4-1,0 1,0 1,1 0,1 1,0 1,0 0,1 1,0 0,1 2,11-4,-24 9,0 0,1 0,-1 1,0-1,0 1,1 0,-1 1,0-1,0 1,1 0,-1 0,0 0,0 0,0 1,0-1,0 1,0 0,-1 0,1 1,-1-1,1 1,-1 0,0 0,0 0,0 0,-1 0,1 1,-1-1,1 1,-1 0,0 1,5 7,-1 1,0 0,-1 1,0-1,-1 1,0 0,-2 0,1 0,-2 1,0-9,1 10,0 1,-1 0,-1 0,-1 0,0 0,-1 0,-1 0,0 0,-4 10,2-21,-1 0,1 0,-1 0,-1-1,1 0,-1 0,1 0,-1-1,-1 0,1 0,0-1,-1 0,0 0,0-1,0 0,0 0,0-1,0 0,0 0,0-1,-1 0,1-1,0 0,0 0,0 0,0-1,-4-2,-117-68,112 66</inkml:trace>
  <inkml:trace contextRef="#ctx0" brushRef="#br1" timeOffset="-83679.27">3148 7423,'28'54,"-21"-36,-1-1,0 1,-2 1,0-1,0 1,-2-1,0 1,-2 0,0-1,-1 1,-2 11,1 24,1 172,-3-208,0 1,-1-1,-1 0,-1 0,0 0,-2-1,-5 9,4-8,-35 64,43-81,0 0,1-1,-1 1,0-1,0 0,1 0,-1 1,0-1,0 0,0-1,1 1,-1 0,0 0,0-1,1 1,-1-1,0 1,1-1,-1 0,0 0,1 0,-1 0,1 0,0 0,-1 0,1 0,0-1,0 1,-1 0,1-1,0 1,0-1,0 1,1-1,-1 1,0-1,1 0,-1 0,1 1,-1-3,-7-7,-91-120,98 131,0-1,0 1,0-1,0 0,0 1,0-1,1 0,-1 0,0 1,0-1,1 0,-1 0,0 0,1 0,-1 0,1 0,-1 0,1 0,-1 0,1 0,0 0,0-1,-1 1,1 0,0 0,0 0,0 0,0 0,0-1,1 1,-1 0,0 0,0 0,1 0,-1 0,1 0,-1 0,1 0,-1 0,1 0,0 0,-1 0,1 0,0 0,0 1,0-1,0 0,-1 1,1-1,0 0,0 1,1-1,139-5,-91 8,206-1,-222-10,-30 8,-1-1,1 1,0-1,-1 1,1 0,0 1,0-1,0 1,0-1,0 1,-1 1,1-1,0 0,0 1,0 0,0 0,-1 0,1 0,0 0,0 1,-4 1,0-1,0 1,0 0,-1-1,1 1,-1-1,0 1,1-1,-1 0,0 1,0-1,-1 0,1 1,0-1,-1 0,0 0,1 0,-1 0,0 0,0-1,0 1,0-1,0 1,0-1,0 0,-1 1,0-1,-41 29,-1-2,-2-2,0-2,-7 0,-70 13,117-33</inkml:trace>
  <inkml:trace contextRef="#ctx0" brushRef="#br1" timeOffset="-82078.707">2189 8919,'14'-2,"0"1,-1-2,1 0,-1-1,0 0,0-1,-1 0,1-1,-1 0,0-1,-1-1,1 0,-1 0,-1-1,0 0,0-1,-1 0,0-1,-1 0,0 0,0-2,0 1,0 0,-1 0,-1-1,0 1,0-2,-2 1,1 0,-2-1,0 0,0 0,-1-2,-2 15,0 1,1-1,-1 0,0 0,0 0,0 0,0 0,0 0,0 0,0 0,0 0,0 0,0 0,-1 0,1 0,0 0,0 0,-1 0,1 0,-1 1,1-1,-1 0,1 0,-1 0,0 1,1-1,-1 0,0 1,0-1,1 0,-1 1,0-1,0 1,0-1,0 1,0 0,0-1,0 1,0 0,0 0,0 0,1 0,-1-1,0 1,0 1,-1-1,-37 27,31-15,1-1,1 1,0 0,1 0,0 1,1 0,0 0,1 0,0 0,1 1,1-1,0 0,1 1,0-1,1 1,2 12,-2-19,0-1,0 0,1 1,-1-1,1 0,1 0,-1 0,1 0,0-1,0 1,1-1,0 1,0-1,0 0,0-1,1 1,0-1,0 0,0 0,0 0,1-1,-1 0,1 0,0 0,0-1,0 0,0 0,0 0,1-1,-1 0,0 0,1 0,-1-1,1 0,-1-1,1 1,-1-1,0 0,1-1,-1 0,1 0,7-6,-1 0,0-1,0 0,-1-1,0 0,0-1,-1 0,-1-1,0 0,-1-1,0 0,-1-1,0 1,-2-1,1-1,-1 1,-1-3,-2 11,0-1,0 0,-1 0,0 0,0-1,0 1,-1 0,0-1,-1 1,0-1,0 1,0-1,-2-4,2 11,0 0,-1 1,1-1,0 0,0 0,-1 1,1-1,-1 0,1 1,-1-1,1 0,-1 1,1-1,-1 1,0-1,1 1,-1-1,0 1,1 0,-1-1,0 1,0 0,1-1,-1 1,0 0,0 0,0 0,1 0,-1-1,0 1,0 0,0 1,1-1,-1 0,0 0,0 0,1 0,-1 1,0-1,0 0,1 1,-1-1,0 0,0 1,1-1,-1 1,1-1,-1 1,0-1,1 1,-1 0,1-1,-1 2,-33 36,32-35,-3 4,0-1,1 0,0 1,0 0,0 0,1 0,0 1,0-1,1 1,0-1,1 1,-1 0,2 0,-1 0,1 0,0-1,0 1,1 0,0 0,1 0,0-1,0 1,0-1,1 1,0-1,1 0,-1 0,2 0,-1 0,0-1,1 0,1 0,-1 0,1-1,0 1,0-1,0-2,-1 1,1-1,1 0,-1-1,0 1,1-1,-1 0,1-1,-1 0,1 0,0 0,0-1,-1 0,1 0,0-1,0 0,-1 0,1 0,-1-1,1 0,-1 0,6-3,2-1,-1 1,-1-2,1 0,-1 0,0-1,-1-1,0 1,0-2,-1 0,0 0,-1-1,0 0,0-1,-4 6,0-1,0 1,0-1,-1 0,0 0,-1 0,0-1,0 0,0 1,-1-1,0 0,-1 0,0 0,0 0,0 0,-1 0,0 0,-1 0,0 0,0-1,-1 6,0 1,0-1,0 1,-1-1,1 1,-1 0,1 0,-1 0,0 0,1 0,-1 1,0-1,0 1,0 0,0 0,-1 0,1 0,0 1,0-1,-1 1,1 0,0 0,0 0,-1 0,1 0,0 1,0 0,-1-1,1 1,0 0,0 1,0-1,0 0,0 1,1 0,-1 0,0 0,1 0,-1 0,1 0,0 1,-1-1,1 1,-1 1,-1 2,0 0,0 0,1 0,-1 0,1 1,1-1,-1 1,1 0,0 0,1 0,0 0,0 0,0 0,1 0,0 0,0 0,1 0,0 0,0 0,1 0,0 0,0 0,0-1,1 1,0-1,1 0,2 4,1 4,2 0,0-1,1 0,0-1,0 0,2-1,-1 0,1 0,1-1,0-1,0 0,1-1,0-1,5 2,-7-2,-10-6,0 1,-1-1,1 0,0 0,-1 0,1 0,0 0,0 0,0-1,0 1,0-1,0 1,0-1,0 0,0 1,0-1,0 0,0 0,0-1,0 1,0 0,0-1,-1 1,1-1,2 0,4-8</inkml:trace>
  <inkml:trace contextRef="#ctx0" brushRef="#br1" timeOffset="-80979.626">3374 8919,'-127'118,"26"15,58-70,53-88,22-23,2 2,2 1,1 2,38-31,-73 71,0 1,1 0,-1 0,1 1,-1-1,1 0,0 1,0 0,-1 0,1 0,0 0,0 0,0 0,0 1,0-1,1 1,-1 0,0 0,0 0,0 0,0 1,0-1,0 1,0 0,0 0,0 0,0 0,0 0,-1 1,1-1,0 1,-1 0,1 0,-1 0,0 0,0 0,1 0,-1 1,-1-1,1 1,0 0,63 101,-65-103,1 1,-1-1,0 1,1-1,-1 1,0-1,0 1,0-1,0 1,0-1,0 1,-1-1,1 1,0-1,-1 1,1-1,-1 0,0 1,1-1,-1 0,0 1,0-1,0 0,0 0,0 0,0 0,0 0,0 0,0 0,-1 0,1 0,0 0,-1-1,1 1,0-1,-1 1,1-1,-1 1,1-1,-1 0,1 0,-65 1,-94-46,117 41,28 8</inkml:trace>
  <inkml:trace contextRef="#ctx0" brushRef="#br1" timeOffset="-77844.019">3657 8891,'0'5,"0"11,-5 7,-1 5,-1 3,2 0,2 1,1-2,1-9,0-10</inkml:trace>
  <inkml:trace contextRef="#ctx0" brushRef="#br1" timeOffset="-77161.167">3628 8862,'6'-9,"0"1,0 0,1 0,0 0,1 1,-1 0,1 0,1 1,-1 0,1 1,0 0,0 0,1 1,-1 0,1 0,0 1,0 1,0-1,1 2,-1-1,0 2,1-1,-1 1,0 1,1 0,-1 0,0 1,0 0,1 1,-9-2,0 1,-1-1,1 0,0 1,0-1,-1 1,1-1,-1 1,1 0,-1 0,0 0,1 0,-1 0,0 0,0 0,-1 0,1 0,0 0,-1 1,1-1,-1 0,0 0,0 1,0-1,0 0,0 0,0 1,0-1,-1 0,1 0,-1 1,0-1,0 0,0 2,-40 71,30-62,9-12,1-1,0 1,-1 0,1-1,0 1,0 0,0 0,0 0,0 0,0 0,0 0,0 0,0 0,0 0,0 0,1 1,-1-1,0 0,1 1,-1-1,1 0,0 1,-1-1,1 0,0 1,0-1,0 1,0-1,0 1,0-1,0 0,0 1,1-1,-1 1,1-1,-1 0,1 0,-1 1,1-1,0 0,-1 0,1 1,0-1,0 0,0 0,0 0,0 0,37 15,32 18,-69-32,1-1,0 0,-1 1,1-1,-1 1,0 0,0-1,1 1,-1 0,0 0,-1 0,1 0,0 0,0 0,-1 0,1 0,-1 0,0 0,1 0,-1 0,0 0,0 0,-1 0,1 0,0 0,-1 0,1 0,-1 0,0 0,1 0,-1 0,0 0,0 0,-5 6,0-1,0 1,-1-1,0-1,0 1,-1-1,1 0,-1-1,-1 0,1 0,-1-1,1 0,-1 0,0-1,-1-1,1 1,-1-1,1-1,-1 0,1 0,-1-1,0 0,1 0,-1-1,1-1,-1 0,-2-1,-15 2,23 2,-1-1,1 0,-1 0,1-1,0 1,-1-1,1 0,-1 0,1-1,0 1,0-1,0 0,0 0,0 0,0-1,0 1,1-1,-1 0,1 0,0 0,0-1,0 1,0-1,1 1,-1-1,-1-3,-4-14</inkml:trace>
  <inkml:trace contextRef="#ctx0" brushRef="#br3" timeOffset="-64090.462">1286 7113,'-3'-1,"1"1,-1-1,1 1,-1 0,0 0,1 0,-1 0,0 1,1-1,-1 1,1-1,-1 1,1 0,-1 0,1 0,0 0,-1 1,1-1,0 1,0-1,0 1,0 0,0 0,0-1,0 1,1 1,-1-1,1 0,0 0,-1 1,1-1,0 0,-98 235,-87 160,392-828,-128 199,-78 231,1-1,0 0,0 1,0-1,0 1,0-1,1 1,-1-1,0 1,1 0,-1-1,1 1,-1 0,1 0,-1 0,1 0,0 1,0-1,-1 0,1 1,0-1,0 1,0-1,0 1,-1 0,1 0,0 0,0 0,0 0,0 1,0-1,0 0,-1 1,1-1,0 1,0 0,-1 0,1-1,0 1,-1 0,1 1,-1-1,1 0,-1 0,0 1,1-1,-1 0,0 1,0-1,0 1,0 0,0-1,0 1,-1 0,1 0,0 0,46 129,-38-87,1 1,3-2,1 0,2 0,13 21,-7-14,-17-32</inkml:trace>
  <inkml:trace contextRef="#ctx0" brushRef="#br3" timeOffset="-63759.135">976 7508,'26'-3,"0"-1,0 0,-1-2,1-1,-1-1,0-2,4-2,-6 3,171-59,-191 67,0 1,0-1,0 1,0-1,0 1,-1 0,1 0,0 1,0-1,0 1,0-1,0 1,0 0,-1 0,1 0,0 0,-1 1,1-1,-1 1,1-1,-1 1,0 0,1 0,-1 0,0 0,0 0,0 2,6 12</inkml:trace>
  <inkml:trace contextRef="#ctx0" brushRef="#br3" timeOffset="-62668.32">3403 5702,'-5'73,"9"-39,2 0,1 0,2-1,1 1,1-2,3 2,32 111,-9 41,-17-280,-16 67</inkml:trace>
  <inkml:trace contextRef="#ctx0" brushRef="#br3" timeOffset="-62168.445">3403 5758,'26'-33,"-10"12,0 1,0 0,2 2,1 0,17-13,-26 23,1 0,0 1,0 0,1 1,-1 0,2 1,-1 0,0 1,1 0,0 1,0 1,0 0,0 1,13 0,-23 1,-1 0,1 0,-1 0,1 1,-1 0,0-1,1 1,-1 0,0 0,1 0,-1 0,0 1,0-1,0 1,0-1,0 1,0 0,-1-1,1 1,0 0,-1 0,0 0,1 1,-1-1,0 0,0 0,0 1,0-1,-1 0,1 1,-1-1,1 1,-1-1,0 1,0-1,0 1,0-1,0 1,-1-1,1 1,-1 0,-35 101,-97 92,132-195,0 0,0 0,0 0,0 1,0-1,1 0,-1 0,0 1,1-1,-1 0,1 1,-1-1,1 1,0-1,0 0,0 1,0-1,0 1,0-1,0 1,0-1,0 1,1-1,-1 0,0 1,1-1,-1 1,1-1,0 0,-1 0,1 1,0-1,0 0,0 0,0 0,0 0,0 0,0 0,0 0,0 0,1 0,-1-1,0 1,1 0,-1-1,0 1,1-1,-1 1,0-1,1 0,-1 0,1 0,0 1,229 2,-227-2,1 1,-1-1,1 1,-1 0,0 0,0 0,0 1,0-1,-1 1,1 0,-1 0,1 1,-1-1,0 0,0 1,0 0,-1 0,0 0,1 0,-1 0,-1 0,1 1,0-1,-1 1,0-1,0 1,-1-1,1 1,-1 0,0-1,0 1,-1 0,1-1,-1 1,0-1,0 1,0-1,-1 1,0-1,0 0,0 0,-1 2,-12 16,0-2,-2 1,0-2,-1 0,-1-2,-1 0,0-1,-1 0,-1-2,0-1,-1 0,-14 4,26-11,-2 0,1-1,0-1,-1 0,0 0,0-1,0-1,0 0,-1-1,1 0,0-1,-1-1,1 0,0-1,0 0,-1-1,-9-3,-6-21,21 10</inkml:trace>
  <inkml:trace contextRef="#ctx0" brushRef="#br3" timeOffset="-57517.841">1483 3162,'0'5,"0"6,5 1,2 4,-1 4,4 3,-1 2,0 2,2 2,-1-1,-2 1,3 0,-1 0,-2-1,-3 1,-1-1,-2-9,-2-8</inkml:trace>
  <inkml:trace contextRef="#ctx0" brushRef="#br3" timeOffset="-56787.169">1371 3190,'4'-7,"-1"0,1 0,1 0,-1 1,1 0,0 0,0 0,1 1,0 0,0 0,0 0,0 1,1 0,0 0,0 0,0 1,0 0,1 1,-1-1,1 1,-1 1,1-1,0 2,-1-1,1 1,0 0,0 0,0 1,-1 0,1 1,0-1,5 3,1 3,0 1,-1 1,0 0,0 0,-1 1,0 1,0 0,-2 1,1 0,-1 0,5 11,-11-17,-1-1,1 1,-1-1,-1 1,1 0,-1 0,0 0,-1 1,1-1,-1 0,0 1,-1-1,0 1,0-1,0 0,0 1,-1-1,0 1,-1-1,0 0,0 0,0 0,0 0,-1 0,0 0,0-1,-1 1,1-1,-4 4,-118 87,11-35,97-58,4-3</inkml:trace>
  <inkml:trace contextRef="#ctx0" brushRef="#br3" timeOffset="-52531.642">1879 2118,'-4'6,"0"2,0-1,1 0,0 1,0-1,1 1,0 0,0 0,1 0,0 0,0 0,1 0,0 0,1 8,-1-1,0 384,-27-230,25-146,2-24</inkml:trace>
  <inkml:trace contextRef="#ctx0" brushRef="#br3" timeOffset="-51605.179">1850 2089,'-8'1,"1"1,-1 0,0 1,1-1,-1 2,1-1,0 1,0 0,1 0,-1 1,1 0,0 0,0 0,-5 7,-25 18,27-24,-98 89,106-94,0 0,1 0,-1 0,0 1,1-1,-1 0,1 0,-1 1,1-1,-1 0,1 1,0-1,0 0,-1 1,1-1,0 1,0-1,1 0,-1 1,0-1,0 0,1 1,-1-1,1 0,-1 1,1-1,-1 0,1 0,0 0,0 1,-1-1,1 0,0 0,0 0,0 0,0 0,0-1,1 1,-1 0,0 0,0-1,0 1,1-1,-1 1,0-1,1 1,0-1,67 13,-29-12,1-2,-1-2,0-1,31-9,-58 11,0 1,1 0,-1 0,0 1,1 1,-1 0,0 1,11 3,-24-5,0 0,-1 0,1 0,0-1,-1 1,1 0,0 0,0-1,-1 1,1 0,0 0,0-1,0 1,-1 0,1-1,0 1,0 0,0-1,0 1,0 0,0-1,0 1,0 0,0-1,0 1,0 0,0-1,0 1,0 0,0-1,0 1,0 0,0-1,0 1,0 0,1-1,-1 1,0 0,0-1,0 1,1 0,-1-1,0 1,0 0,1 0,-1 0,0-1,0 1,1 0,-1 0,0 0,1 0,-1-1,0 1,1 0,-1 0,0 0,1 0,-1 0,0 0,1 0,-1 0,0 0,1 0,-1 0,1 0,-23-26,21 25,-195-179,189 164,13 12</inkml:trace>
  <inkml:trace contextRef="#ctx0" brushRef="#br1" timeOffset="-36599.07">1258 8608,'0'510,"0"-486</inkml:trace>
  <inkml:trace contextRef="#ctx0" brushRef="#br1" timeOffset="-36249.063">1258 9512,'-17'226,"-12"-44,26-140,7-26</inkml:trace>
  <inkml:trace contextRef="#ctx0" brushRef="#br1" timeOffset="-35967.099">1202 10472,'-5'38,"-2"23,-4 5,0-4,1-7,3-8,3-8,-4-6,1-3,0-2,7-5,4-3,0-4</inkml:trace>
  <inkml:trace contextRef="#ctx0" brushRef="#br1" timeOffset="-34264.157">5576 9286,'76'162,"-7"43,-67-200,0 0,1 0,-1 0,1 0,0 0,0 0,0-1,1 0,0 0,0 0,0 0,0 0,0-1,1 0,0 1,-1-2,1 1,0-1,1 1,3 0,11 1</inkml:trace>
  <inkml:trace contextRef="#ctx0" brushRef="#br1" timeOffset="-33928.038">6056 10189,'19'19,"7"12,-2 4,1 2,-5-1,-1-6,2-4,-3-6</inkml:trace>
  <inkml:trace contextRef="#ctx0" brushRef="#br1" timeOffset="-33659.951">6451 10726,'24'9,"7"9,5 5,-5 4,-3-3,-6-5</inkml:trace>
  <inkml:trace contextRef="#ctx0" brushRef="#br1" timeOffset="-33360.369">6761 11064,'22'15,"-2"1,1 1,-2 1,0 0,-2 2,0 0,-1 1,-1 0,12 23,-21-32,-1 0,0 0,-1 0,0 1,-1 0,0-1,-1 1,-1 0,1 5,9 43,-6-54</inkml:trace>
  <inkml:trace contextRef="#ctx0" brushRef="#br1" timeOffset="-32110.659">3234 11911,'1'-6,"2"0,-1 1,0-1,1 1,0 0,1-1,-1 2,1-1,0 0,0 1,0-1,0 1,1 0,3-2,-6 5,10-11,2 0,0 0,0 2,1-1,1 2,0 0,0 1,0 1,1 0,0 1,0 1,1 1,0 0,-1 1,2 1,-14 2,1 1,-1 0,0 0,1 0,-1 0,0 1,0 0,0 0,0 1,0-1,0 1,-1 0,1 0,-1 1,0-1,0 1,0 0,-1 0,1 0,-1 1,0-1,0 1,0 0,-1-1,0 1,0 1,0-1,0 1,4 14,-1-1,0 1,-1 0,-2 0,0 1,-1-1,-1 2,-1 26,-1-28,1-1,1 0,0 1,2-1,0 1,1-1,1 0,1 0,0 0,2-1,0 0,8 15,5-4,1-2,1 0,1-2,1 0,1-2,1 0,1-2,2 0,63 30,-81-44</inkml:trace>
  <inkml:trace contextRef="#ctx0" brushRef="#br1" timeOffset="-31829.229">3826 12362,'-15'19,"-8"16,-7 2,3 0,1-2,0-2,4-2,2-1,-2-6,4-2,0-5,3-1,-1-2,-2 0,-3-1,2-4</inkml:trace>
  <inkml:trace contextRef="#ctx0" brushRef="#br1" timeOffset="-30841.99">1456 12672,'385'1,"-186"27,-153-27,1-1,-1-2,0-2,33-8,147-1,-196 8,0-1,-1-1,1-2,-1 0,-1-2,10-6,115-30,-131 45</inkml:trace>
  <inkml:trace contextRef="#ctx0" brushRef="#br1" timeOffset="-29493.766">4165 12108,'19'-2,"0"-1,0 0,-1-2,1 0,-1-1,0-1,12-7,10-2,319-165,46-48,-357 204,0-2,-2-3,-1-1,11-13,35-24,134-107,-27-8,-164 147,95-100,-119 116,-24 19,-12 10,0-2,0 0,-1-2,0-1,0-1,-1-1,1-2,0-1,-3-1,-1 2,-41-11,72 11,0 0,-1-1,1 1,-1 0,1 0,-1 0,1-1,-1 1,1 0,-1 0,1 0,-1 0,1 0,-1 0,1 0,-1 0,1 0,-1 0,1 1,-1-1,1 0,-1 0,1 0,-1 1,1-1,-1 0,1 0,-1 1,1-1,0 0,-1 1,1-1,0 0,-1 1,1-1,0 1,-1-1,1 1,0-1,0 1,0-1,-1 1,1-1,0 1,0-1,0 1,0-1,0 1,0-1,0 1,0-1,0 1,0-1,0 1,0-1,1 1,-1-1,0 1,0-1,0 1,1-1,-1 0,0 1,1-1,-1 1,1-1,21 39,-19-33,188 280,-153-205,-32-103,-7-32,-1 29,2 0,0 0,2 0,1 0,1 0,0 0,2 1,2-4,51-80,-47 92</inkml:trace>
  <inkml:trace contextRef="#ctx0" brushRef="#br1" timeOffset="-27725.88">1653 12701,'-142'-26,"-2"-2,137 27,0 1,0 0,0 0,1-1,-1 0,0-1,0 1,0-1,1 0,-1-1,1 0,-1 0,1 0,0-1,0 1,-3-5,9 7,1-1,0 1,0-1,0 1,0-1,0 1,0 0,0-1,1 1,-1 0,0 0,1 0,-1 0,1 0,-1 0,1 1,-1-1,1 0,-1 1,1-1,0 1,0-1,-1 1,1 0,0 0,-1 0,1 0,0 0,0 0,-1 0,1 1,0-1,4 0,1-2,1 0,-1 0,0 0,0-1,0 0,-1 0,1-1,-1 0,0 0,0-1,0 1,0-1,-1-1,0 1,0-1,0 1,-1-2,1 1,-2 0,1-1,-1 1,0-1,0 0,-1 0,0-1,49-108,8-27,-59 143,1 1,-1-1,0 0,0 1,0-1,0 1,1-1,-1 0,0 0,0 1,0-1,1 0,-1 1,0-1,1 0,-1 0,0 1,1-1,-1 0,0 0,1 0,-1 0,0 1,1-1,-1 0,0 0,1 0,-1 0,1 0,-1 0,0 0,1 0,-1 0,0 0,1 0,-1 0,1-1,-1 1,0 0,1 0,-1 0,0 0,1 0,-1-1,0 1,1 0,-1 0,0-1,0 1,1 0,-1-1,0 1,0 0,1-1,-1 1,0 0,0-1,0 1,0 0,1-1,1 38,-2-33,5 46,1-1,3 0,2 0,2-1,2 0,2-1,2-1,2 0,10 11,86 156,-77-91,-39-121,-1 0,0 0,1-1,-1 1,0 0,0 0,0 0,0-1,1 1,-1 0,0 0,0 0,0 0,-1 0,1-1,0 1,0 0,0 0,-1 0,1 0,0-1,-1 1,1 0,-1 0,1-1,-1 1,1 0,-1-1,1 1,-1-1,0 1,1 0,-1-1,0 1,1-1,-1 0,0 1,0-1,0 0,1 1,-1-1,0 0,0 0,0 0,0 0,1 0,-1 0,0 0,0 0,0 0,0 0,0 0,1 0,-1-1,0 1,0 0,0-1,-43-25,-143-121,105 90,-2 4,-2 3,-24-6,16 18,101 60,4-9</inkml:trace>
  <inkml:trace contextRef="#ctx0" brushRef="#br0" timeOffset="-15871.423">12123 340,'-32'-19,"0"2,-2 2,0 1,0 2,-1 1,-19-3,44 13,0 0,1 1,-1 0,1 0,-1 1,1 0,-1 1,1 0,0 0,-1 1,1 1,1-1,-1 1,0 1,1-1,0 2,-5 3,-118 115,118-109,0 1,1 0,0 1,2 0,0 1,1 0,0 1,2-1,0 2,1-1,1 1,1 0,1 0,0 0,1 18,1-19,0-1,2 1,0-1,1 1,0 0,2-1,0 0,1 0,1 0,1-1,0 0,1 0,1 0,1-1,0-1,3 3,0-3,0-1,1 0,1-1,0-1,0 0,2-1,-1-1,1 0,1-1,-1-1,2-1,-1-1,1 0,0-1,0-1,12 1,-18-4,0-1,0 0,0-1,0 0,0-1,0 0,0-1,-1-1,1 0,-1 0,0-1,0-1,-1 0,0-1,0 0,0 0,-1-1,0-1,0 0,-1 0,0-1,-1 0,0 0,-1-1,0 0,-1 0,0-1,0 0,-1 0,-1 0,0-1,-1 1,0-1,-1 0,0-7,-5 10,0 1,0-1,-1 1,0 0,-1 1,0-1,0 1,-1 0,0 0,-1 1,1-1,-2 1,1 1,-1 0,1 0,-2 0,1 1,-1 0,1 1,-1-1,-1 2,1 0,0 0,-1 0,0 1,1 1,-1-1,0 2,0-1,0 1,-43 19,52-18,0-1,0 1,0 0,0-1,0 1,0 0,1 0,-1 0,0 0,1 0,-1 0,0 0,1 0,-1 0,1 0,0 0,-1 0,1 0,0 0,0 0,0 0,-1 0,1 1,0-1,1 0,-1 0,0 0,0 0,0 0,1 0,-1 1,0-1,1 0,-1 0,1 0,-1 0,1 0,0 0,-1-1,1 1,0 0,0 0,0 0,0-1,-1 1,1 0,1 0,7 3,-1 0,1 0,0 0,1-1,-1-1,0 0,1 0,0-1,-1 0,1 0,0-1,-1 0,1-1,3-1,6 2,211-4,-206 4</inkml:trace>
  <inkml:trace contextRef="#ctx0" brushRef="#br0" timeOffset="-15603.811">12660 791,'4'24,"-2"13,-2 4,-6-3,-2-5,-4-8,-1-7</inkml:trace>
  <inkml:trace contextRef="#ctx0" brushRef="#br0" timeOffset="-15354.463">12576 453</inkml:trace>
  <inkml:trace contextRef="#ctx0" brushRef="#br0" timeOffset="-9971.848">12970 593,'1'18,"0"-1,2 0,0-1,0 1,2 0,0-1,1 0,0 0,1 0,1-1,7 9,70 126,-85-149,1 0,-1 0,0-1,1 1,-1 0,0-1,1 1,-1-1,1 1,-1 0,1-1,0 1,-1-1,1 1,-1-1,1 0,0 1,-1-1,1 0,0 1,0-1,-1 0,1 0,0 0,0 1,-1-1,1 0,0 0,0 0,0 0,-1 0,1-1,0 1,0 0,-1 0,1 0,0-1,-1 1,1 0,0-1,0 1,-1 0,1-1,-1 1,1-1,0 1,-1-1,1 0,-1 1,0-1,1 0,-1 1,1-1,-1 0,0 1,1-1,-1 0,22-53,-17 40,121-235,-122 237</inkml:trace>
  <inkml:trace contextRef="#ctx0" brushRef="#br0" timeOffset="-9524.988">13478 791,'7'4,"0"0,1 0,-1-1,1 0,0 0,0-1,0 0,0 0,1-1,-1 0,0 0,1-1,-1 0,0-1,1 0,-1 0,0-1,0 0,0 0,0-1,0 0,0 0,-1-1,0 0,1 0,-1-1,-1 0,1 0,-1 0,0-1,0 0,-1 0,1-1,-1 0,-1 0,1 0,2-6,-6 10,1-1,-1 1,0 0,0-1,0 1,0-1,-1 1,1-1,-1 0,0 1,0-1,0 1,-1-1,1 0,-1 1,0-1,0 1,0 0,0-1,-1 1,1 0,-1 0,0 0,0 0,0 0,0 0,-1 0,1 1,-1-1,1 1,-1-1,0 1,0 0,0 0,0 1,0-1,-1 1,1-1,-1 1,1 0,0 0,-1 1,0-1,1 1,-1-1,-1 1,-7 2,1 0,0 1,0 0,0 1,0 0,1 1,-1 0,1 0,1 1,-1 1,1-1,0 2,0-1,1 1,0 0,1 1,-1 0,2 0,-1 1,1-1,1 2,0-1,0 0,1 1,0 0,1 0,0 0,1 0,0 1,1-1,0 7,3-11,1-1,-1 0,2 1,-1-1,0 0,1-1,0 1,1-1,-1 1,1-1,0-1,0 1,1-1,-1 1,1-2,0 1,0-1,0 0,0 0,1 0,-1-1,1 0,0 0,-1-1,1 0,0 0,0-1,0 1,0-2,2 1,143-29,-103 15,-25 8</inkml:trace>
  <inkml:trace contextRef="#ctx0" brushRef="#br0" timeOffset="-9039.125">13874 933,'31'-42,"-2"0,-2-2,-2 0,6-19,13-15,-43 77,-1 1,1-1,-1 1,1 0,-1-1,1 1,0 0,-1-1,1 1,0 0,0 0,-1-1,1 1,0 0,-1 0,1 0,0 0,0 0,-1 0,1 0,0 0,-1 0,1 1,0-1,0 0,-1 0,1 1,0-1,-1 0,1 1,-1-1,1 0,0 1,-1-1,1 1,-1-1,1 1,-1-1,1 1,-1 0,0-1,1 1,-1 0,0-1,1 1,-1 0,0-1,0 1,0 0,0-1,0 1,1 1,7 39,-8-33,-1 1,1-1,1 1,0-1,0 0,0 1,1-1,0 0,1 0,0 0,0 0,1-1,0 1,0-1,1 0,0 0,0 0,0-1,1 0,0 0,0 0,1-1,0 0,-1 0,2 0,-1-1,0 0,1-1,0 0,8 2,-9-4,0-1,0 0,0 0,1-1,-1 0,0 0,0 0,0-1,0 0,-1-1,1 0,-1 0,1 0,-1-1,0 1,0-2,0 1,-1-1,0 1,1-1,-2-1,1 1,-1-1,0 0,0 0,0 0,-1-1,7-10,-1-1,0 0,-2-1,0 0,-1 0,-1 0,-1-1,-1 1,0-7,-1 2</inkml:trace>
  <inkml:trace contextRef="#ctx0" brushRef="#br0" timeOffset="10320.219">10571 2231,'62'-3,"0"-3,0-3,-1-2,0-3,12-6,-23 2,-1-2,-1-1,-1-3,-1-2,-1-2,-1-2,-2-2,-1-1,31-34,-60 56,-1 0,-1-1,0 0,0 0,-1-1,-1 0,0-1,-1 0,-1 0,0 0,-1-1,0 0,-1 0,-1 0,0-1,-1 1,0-16,-3 25,-1 0,1 1,-1-1,1 1,-2 0,1-1,0 1,-1 0,0 0,0 0,-1 1,1-1,-1 1,0 0,0 0,-1 0,1 0,-1 1,0 0,0 0,0 0,0 1,0-1,-1 1,1 0,-1 1,1-1,-1 1,0 1,1-1,-1 1,0-1,-3 2,0-1,0 0,1 0,-1 1,1 0,-1 1,1 0,-1 0,1 1,0 0,0 1,0-1,1 2,-1-1,1 1,0 0,0 0,1 1,0 0,0 0,0 0,0 1,-1 4,1 4,0 0,2 0,0 1,1-1,0 1,1 0,1 0,1-1,0 1,1 0,1 0,0 0,3 10,-1-11,1 1,1 0,0-1,1 0,0-1,1 0,1 0,0 0,1-1,0-1,1 1,1-2,0 0,0 0,1-1,1 0,-1-1,14 6,-12-8,74 59,-61-37,-14-20</inkml:trace>
  <inkml:trace contextRef="#ctx0" brushRef="#br0" timeOffset="10666.98">11982 1751,'48'0,"21"0,3 0,-6 0,-9 0,-9 0,-9 0,-5 0,-5 0,-1 0,-2 4,1 3,-6-1</inkml:trace>
  <inkml:trace contextRef="#ctx0" brushRef="#br0" timeOffset="10950.854">12067 1977,'29'5,"23"-4,9-1,-2-6,-6-2,-8 0,-6 2,-5 2,-3-3,-3-1,0 2,-2 1,-4 6,-6 4</inkml:trace>
  <inkml:trace contextRef="#ctx0" brushRef="#br0" timeOffset="12364.799">13140 1525,'3'6,"1"0,-1 1,-1 0,1 0,-1 0,0 0,-1 0,0 0,0 0,0 0,-1 1,0-1,0 0,-1 0,0 1,-1-1,1 0,-1 0,-1 2,-3 27,-56 456,59-379,15-180,-6 41</inkml:trace>
  <inkml:trace contextRef="#ctx0" brushRef="#br0" timeOffset="12830.842">13394 1666,'53'-24,"1"2,1 2,1 2,10 1,-64 16,0 0,0 0,1 0,-1 0,0 0,1 1,-1-1,1 1,-1-1,1 1,-1 0,1 0,-1 0,1 0,-1 1,0-1,1 1,-1-1,1 1,-1 0,0 0,1 0,-1 0,0 0,0 1,0-1,0 1,0-1,0 1,0 0,-1-1,1 1,0 0,-1 0,0 0,1 1,-1-1,0 0,0 0,0 1,-1-1,1 1,0 0,-52 87,40-75,-68 81,58-73,0 1,1 0,2 2,0 0,2 1,1 1,1 1,-8 23,21-48,0 1,0 0,0-1,1 1,-1-1,1 1,0 0,0-1,1 1,-1-1,1 1,0-1,1 1,-1-1,1 1,-1-1,1 0,1 0,-1 0,1 0,-1 0,1-1,0 1,0-1,1 1,-1-1,1 0,-1-1,1 1,0-1,0 1,0-1,0 0,1 0,-1-1,1 0,-1 1,1-1,-1-1,1 1,-1-1,3 0,6 0,0-1,0-1,0 0,0-1,-1 0,1-1,-1 0,0-1,0 0,0-1,-1-1,1 0,-2 0,1-1,-1 0,0-1,1-3,15-8,-7 6</inkml:trace>
  <inkml:trace contextRef="#ctx0" brushRef="#br0" timeOffset="13130.603">14155 1694,'-29'28,"1"1,1 1,1 2,2 0,1 2,2 0,1 3,17-33,0 0,1 0,0 0,0 1,0-1,0 0,1 1,-1 0,1-1,1 1,-1 0,0-1,1 1,0 0,0 0,1-1,-1 1,1 0,0-1,0 1,1-1,-1 1,1-1,0 1,0-1,1 0,-1 0,1 0,0 0,0-1,0 1,0-1,1 1,-1-1,1 0,0-1,0 1,0-1,0 0,1 1,-1-2,1 1,0 0,5 0,1-1,-1 0,1 0,-1-1,1 0,-1-1,1-1,-1 1,1-1,-1-1,0 0,0-1,0 0,-1 0,1-1,-1 0,0-1,0 1,-1-2,0 0,2-1,4-5,0 0,-1-1,0-1,-1 0,-1-1,0 0,-1 0,-1-1,0-1,-2 0,0 0,-1 0,0-1,0-8,-5 20,-1 1,1 0,-1-1,0 1,-1 0,0 0,0-1,0 1,-1 0,1 0,-2 0,1 0,-1 1,1-1,-2 0,1 1,0 0,-1 0,0 0,0 0,-1 1,1-1,-1 1,0 0,0 1,-1-1,1 1,-1 0,1 0,-1 1,0 0,0 0,0 0,0 1,0 0,-1 0,-4 0,-17 6,3 2</inkml:trace>
  <inkml:trace contextRef="#ctx0" brushRef="#br0" timeOffset="13717.125">14466 2202,'132'-244,"-90"194,-41 51,0-1,0 1,0 0,0 0,0 0,0 0,0-1,0 1,-1 0,1 0,0 0,-1 1,1-1,0 0,-1 0,1 0,-1 0,0 1,1-1,-1 0,0 0,0 1,0-1,0 0,0 0,0 1,0-1,0 0,-1 0,1 1,0-1,-1 0,1 0,-1 0,0 1,1 9,0-9,-1-1,1 1,0 0,0 0,-1 0,1-1,1 1,-1 0,0 0,0-1,0 1,1 0,-1 0,1-1,0 1,-1 0,1-1,0 1,0-1,0 1,0-1,0 1,0-1,1 0,-1 0,0 1,1-1,-1 0,1 0,-1 0,1 0,-1-1,1 1,0 0,-1-1,1 1,0-1,-1 0,1 1,0-1,0 0,0 0,-1 0,1 0,0 0,0-1,-1 1,2 0,144-120,-147 119,1 0,-1 0,1 1,0-1,-1 0,1 1,0-1,0 1,0-1,-1 1,1-1,0 1,0 0,0-1,0 1,0 0,0 0,0-1,0 1,0 0,-1 0,1 0,0 0,0 0,0 1,0-1,0 0,0 0,0 1,0-1,0 0,0 1,-1-1,1 1,0-1,0 1,0-1,-1 1,1 0,0-1,-1 1,1 0,-1 0,1-1,-1 1,1 0,-1 0,1 0,-1 0,1 0,5 54,-6-39,1-9,-1-1,1 1,1 0,-1-1,1 1,0-1,1 1,-1-1,1 0,1 0,-1 0,1-1,0 1,0-1,3 4,7 2</inkml:trace>
  <inkml:trace contextRef="#ctx0" brushRef="#br0" timeOffset="14216.89">15059 2089,'165'-233,"-165"232,1-1,-1 1,0 0,0 0,1-1,-1 1,1 0,-1 0,1-1,0 1,-1 0,1 0,0 0,0 0,0 0,0 0,0 0,0 0,0 0,0 1,0-1,0 0,0 1,0-1,1 0,-1 1,0 0,0-1,1 1,-1 0,0-1,1 1,-1 0,0 0,1 0,-1 0,0 1,1-1,-1 0,0 0,1 1,-1-1,0 1,0-1,0 1,1 0,-1-1,0 1,0 0,0 0,0 0,0 0,0 0,0 0,0 0,4 42,-5-40,-1-1,0 1,1-1,-1 1,1 0,0-1,0 1,0 0,0-1,0 1,1-1,-1 1,1 0,0-1,-1 1,1-1,0 1,1-1,-1 0,0 1,1-1,-1 0,1 0,0 0,0 0,0 0,0 0,0-1,0 1,0-1,0 1,1-1,-1 0,0 0,1 0,-1 0,1 0,0-1,-1 1,1-1,-1 1,2-1,7-3,-1 0,0-1,0-1,-1 1,1-1,-1-1,0 0,0 0,-1-1,0 0,5-5,29-22,13 0,-54 35,1 0,-1 0,1 0,-1 0,0 1,0-1,1 0,-1 1,0-1,0 1,-1-1,1 1,0-1,0 1,-1-1,1 1,-1 0,1 0,-1-1,0 1,0 0,0 0,0-1,0 1,0 0,0 0,0-1,-1 1,0 1,2 6,18 56,-9-50</inkml:trace>
  <inkml:trace contextRef="#ctx0" brushRef="#br0" timeOffset="16917.245">16865 1553,'-104'-14,"-1"4,0 5,-10 5,70 5,44-5,0 0,1 0,-1 0,0 0,1 0,-1 0,0 0,0 1,1-1,-1 0,0 0,1 0,-1 1,0-1,1 0,-1 1,1-1,-1 1,0-1,1 0,-1 1,1-1,-1 1,1 0,0-1,-1 1,1-1,-1 1,1 0,0-1,0 1,-1 0,1-1,0 1,0 0,0-1,0 1,0 0,0 0,0-1,0 1,0 0,0-1,0 1,0 0,0-1,1 1,-1 0,0-1,0 1,1 0,-1-1,1 1,-1-1,0 1,1 0,-1-1,1 1,86 35,25 8,-111-43,0 1,0-1,-1 1,1-1,0 1,-1-1,1 1,-1 0,1 0,-1-1,0 1,0 0,0 0,0-1,0 1,0 0,0-1,-1 1,1 0,0 0,-1-1,0 1,1 0,-1-1,0 1,0-1,0 1,0-1,0 0,0 1,0-1,0 0,-1 0,1 1,-1-1,1 0,0-1,-1 1,0 0,1 0,-1-1,1 1,-1 0,0-1,0 0,1 1,-1-1,0 0,-1 0,-4 4,-71 45,35-25,2 2,1 2,1 1,2 2,-2 5,38-35,-1 0,1 0,0 0,0 1,0-1,-1 0,1 1,0-1,1 1,-1-1,0 1,0 0,1-1,-1 1,1 0,-1-1,1 1,0 0,0 0,0-1,0 1,0 0,0 0,0 0,0-1,1 1,-1 0,1-1,-1 1,1 0,0-1,-1 1,1-1,0 1,0-1,0 1,1-1,-1 0,0 1,0-1,1 0,-1 0,0 0,1 0,-1 0,1 0,0 0,-1-1,1 1,0-1,-1 1,1-1,0 1,0-1,-1 0,1 0,1 0,17 3,1 0,0-1,0-2,0 0,-1-1,1-1,0-1,-1-1,1-1,-1 0,0-2,-1 0,0-1,0-1,17-11,-12 3</inkml:trace>
  <inkml:trace contextRef="#ctx0" brushRef="#br0" timeOffset="17319.201">16583 1101,'-6'10,"0"-1,0 1,1 0,0 1,1-1,0 1,1 0,0 0,0 4,3-13,-24 249,-48 300,63-484,-3-1,-3 0,-16 41,23-80,2-4</inkml:trace>
  <inkml:trace contextRef="#ctx0" brushRef="#br0" timeOffset="18318.904">16921 2089,'40'-18,"-1"-1,-1-2,-1-1,-1-2,-1-2,21-20,-29 21,-1-1,-1-2,-1 0,-2-2,-1-1,-1 0,8-20,-11 10,-17 40,1 0,-1 0,0 1,1-1,-1 0,0 0,0 0,1 0,-1 1,0-1,0 0,0 0,0 0,0 0,0 0,0 1,-1-1,1 0,0 0,0 0,-1 0,1 1,0-1,-1 0,1 0,-1 1,1-1,-1 0,1 1,-1-1,0 0,1 1,-1-1,0 1,1-1,-1 1,0 0,0-1,1 1,-1-1,0 1,0 0,0 0,0 0,1-1,-1 1,0 0,-7 3,1 0,0 1,0-1,1 1,-1 0,1 1,-1 0,1 0,1 0,-1 1,1 0,0 0,0 0,1 1,0-1,-3 8,4-10,-6 10,0 0,2 1,-1 0,2 0,0 1,1 0,1 0,0 0,1 1,1-1,1 1,0-1,1 1,0 0,3 8,-3-20,1 0,0 0,1 0,-1 0,1 0,0 0,0 0,0-1,1 1,-1-1,1 1,0-1,1 0,-1 0,1-1,0 1,-1-1,2 0,-1 0,0 0,0 0,1-1,0 1,-1-1,1 0,0-1,0 1,0-1,2 0,5 1,0 0,0-1,0-1,0 0,1 0,-1-2,0 1,0-1,-1-1,1 0,0-1,1-1,7-5,1-1,-1-1,-1 0,0-2,-1 0,-1-1,0-1,-1-1,-1 0,0-1,-1 0,-1-1,-1-1,1-4,-10 20,0 0,0 0,0 0,-1-1,1 1,-1-1,0 1,0-1,-1 0,0 0,1 0,-2 0,1 0,-1 0,1 0,-1 0,-1 0,1 0,-1 0,0 0,0 0,0 0,-1 0,1 0,-1 0,-1 1,1-1,-1 1,-1-3,2 6,1 1,-1-1,1 1,-1-1,1 1,-1 0,1-1,-1 1,1 0,-1 0,0 0,1 0,-1 1,1-1,-1 0,1 1,-1-1,1 1,-1-1,1 1,-1 0,1-1,0 1,-1 0,1 0,0 0,0 0,-1 0,1 0,0 1,0-1,0 0,1 1,-1-1,0 0,0 1,1-1,-1 2,-20 60,20-56,1 0,0 0,0 0,1 0,0 0,0 0,0-1,1 1,0 0,1-1,-1 1,1-1,0 0,1 0,-1 0,1 0,1-1,-1 0,1 1,0-2,0 1,0 0,0-1,1 0,0 0,0-1,0 0,0 0,1 0,-1-1,1 0,3 1,0-1,1 0,-1 0,1-1,0 0,-1-1,1-1,0 1,-1-2,1 1,0-1,-1-1,0 0,0-1,0 0,0 0,0-1,-1 0,0-1,0 0,0 0,4-5,7-9,-1-1,-1-1,0 0,-2-2,0 1,-2-2,-1 0,-1-1,-1 0,-1-1,-1 0,-2 0,-1-1,2-18,-9-10,1 55,0 0,0 0,-1 0,1 0,0 0,0 0,-1 0,1 0,-1 0,1 0,-1 0,1 0,-1 0,0 0,1 0,-1 0,0 1,0-1,0 0,0 1,1-1,-1 0,0 1,0-1,0 1,0-1,0 1,-1 0,1-1,0 1,0 0,0 0,0 0,0 0,0 0,0 0,0 0,-1 0,1 0,0 0,0 1,0-1,0 0,0 1,0-1,0 1,0-1,-11 9,0 0,1 1,0 0,0 1,1 0,0 0,1 1,1 0,-1 1,2 0,0 0,1 1,0 0,1 0,1 0,0 1,0-1,2 1,0 0,1 0,0 3,0-5,0 0,1 1,1-1,0 0,1-1,0 1,1 0,0 0,1-1,1 0,0 0,0 0,1 0,1-1,0 0,1 0,0-1,0 0,1-1,0 1,1-2,0 1,5 2,2 1</inkml:trace>
  <inkml:trace contextRef="#ctx0" brushRef="#br0" timeOffset="18901.28">18473 1835,'-302'313,"520"-576,-189 230,56-42,-84 75,0-1,0 1,0 0,0 0,0 0,0 0,0 0,0 0,0 0,0 0,0 1,-1-1,1 0,0 0,0 1,0-1,0 1,0-1,-1 1,1-1,0 1,0-1,-1 1,1 0,0-1,-1 1,1 0,-1-1,1 1,-1 0,1 0,-1 0,1 0,-1 0,0-1,0 1,1 0,-1 0,0 0,0 0,0 0,0 0,0 0,0 0,3 49,-3-44,1 25,2 0,1 0,1-1,2 1,8 23,15 28,-47-96,-39-50,35 37,-2 0,-1 2,-1 1,-1 1,-9-5,-6 12,27 18</inkml:trace>
  <inkml:trace contextRef="#ctx0" brushRef="#br0" timeOffset="25803.215">18812 1694,'10'0,"7"5,2 6,-3 6,-5 5,-3 4,-3 2,-3 1,-2 1,0-1,-1 0,0 0,1 0,-1-1,6-4,1-12,0-8</inkml:trace>
  <inkml:trace contextRef="#ctx0" brushRef="#br0" timeOffset="26269.262">18812 1694,'260'-4,"-166"19,-92-15,0 1,0-1,0 1,0-1,0 1,0 0,0-1,0 1,0 0,-1 0,1 1,0-1,-1 0,1 0,-1 1,1-1,-1 1,0-1,0 1,1 0,-1-1,0 1,0 0,-1 0,1 0,0 0,-1 0,1 0,-1 0,1 0,-1 0,0 0,0 0,0 0,0 0,0 0,-1 0,1 0,-1 0,1 0,-1 0,0 0,-3 6,-1-1,0 0,-1 0,1 0,-1-1,-1 0,1 0,-1 0,0-1,0 0,-1 0,-3 1,-34 26,44-32,0 1,-1 0,1-1,0 1,0 0,0 0,0-1,0 1,0 0,1 0,-1 0,0 0,0 0,1 0,-1 1,0-1,1 0,-1 0,1 0,0 0,-1 1,1-1,0 0,0 1,0-1,0 0,0 0,0 1,0-1,0 0,0 0,1 1,-1-1,0 0,1 0,-1 1,1-1,0 0,-1 0,1 0,0 0,0 0,0 1,56 27,-24-15,-31-13,-1 0,1 0,0 0,0 0,0 1,-1-1,1 0,-1 1,1-1,-1 1,1 0,-1-1,0 1,0 0,0 0,0 0,0 0,0 0,-1 0,1 0,-1 0,1 0,-1 0,0 0,1 0,-1 1,0-1,-1 0,1 0,0 0,-1 0,1 0,-1 0,1 0,-1 0,0 0,0 0,0 0,0 0,0 0,-1-1,-2 5,0-1,-1 1,0-2,0 1,0 0,0-1,-1 0,0 0,0-1,0 1,0-1,-4 1,-5 0,0 0,0 0,0-1,-1-1,1-1,-1 0,1-1,-1-1,1 0,-1-1,1-1,-2-1,-1-3</inkml:trace>
  <inkml:trace contextRef="#ctx0" brushRef="#br0" timeOffset="26705.02">19630 1694,'15'0,"19"0,8 0,2 0,-2 0,-3 0,-3 0,-3 0,-3 0,-1 0,-1 0,0 0,-1 0,-9 0,-8 0</inkml:trace>
  <inkml:trace contextRef="#ctx0" brushRef="#br0" timeOffset="26954.745">19630 1948,'39'5,"31"-3,14-3,-3 0,-10 0,-12-1,-13 1,-7 0,-12 1</inkml:trace>
  <inkml:trace contextRef="#ctx0" brushRef="#br0" timeOffset="29723.278">20590 1468,'-13'24,"1"0,2 1,0 1,1-1,-4 26,12-49,-35 193,-12-12,40-166</inkml:trace>
  <inkml:trace contextRef="#ctx0" brushRef="#br0" timeOffset="30089.148">20957 1525,'-30'35,"1"1,2 2,2 1,1 1,2 1,2 0,2 2,-6 23,22-63,0 1,1-1,-1 1,1-1,0 1,0-1,0 1,0 0,1 0,-1-1,1 1,0 0,0 0,0 0,1-1,-1 1,1 0,0 0,0-1,1 1,-1-1,1 1,-1-1,1 0,0 1,0-1,1 0,-1 0,1 0,-1-1,1 1,0-1,0 1,0-1,0 0,1 0,-1 0,0-1,2 1,3 0,-1-1,1 0,0-1,0 1,0-2,0 1,0-1,0 0,0-1,0 1,-1-2,1 1,-1-1,0 0,1-1,-1 1,-1-2,1 1,-1-1,4-2,110-119,-110 115,0 0,-1-1,-1 0,0 0,0-1,-1 0,-1-1,-1 0,1 0,-2 0,0 0,-1-1,0 1,-1-1,-1 0,0 0,-1 1,-1-1,-1-8,0 19,1 1,-1-1,1 1,-1 0,0-1,0 1,0 0,-1 0,1 0,-1 1,0-1,0 1,1-1,-2 1,1 0,0 0,0 0,-1 1,1-1,-1 1,1-1,-1 1,0 1,1-1,-1 0,0 1,0 0,1 0,-1 0,0 0,0 0,1 1,-1 0,0 0,1 0,-1 0,1 0,-1 1,1 0,-1-1,1 1,0 1,-1-1,-53 36,32-17</inkml:trace>
  <inkml:trace contextRef="#ctx0" brushRef="#br0" timeOffset="30505.507">21352 1638,'-18'24,"1"1,2 1,0 1,2 0,0 1,2 0,2 0,-2 10,10-35,-1 1,1-1,0 1,1-1,-1 1,1 0,-1 0,1-1,0 1,0 0,1-1,-1 1,1 0,0-1,0 1,0 0,0-1,1 0,-1 1,1-1,0 0,0 0,0 0,1 0,-1 0,1 0,-1 0,1-1,0 0,0 1,0-1,0 0,0 0,1-1,-1 1,1-1,-1 0,1 1,-1-2,4 2,8-4,1-1,-1 0,0-1,0-1,0 0,0-1,-1-1,0 0,-1-1,1-1,-1 0,-1 0,0-1,0-1,5-6,-4 5,0 0,-1 0,0-1,-1-1,-1 0,0 0,-1-1,0-1,-2 1,1-1,-2 0,0-1,-1 0,1-8,-7 19,1 1,-1-1,0 0,0 0,-1 0,0 0,0 1,0-1,-1 1,0 0,0-1,0 1,0 1,-1-1,0 0,0 1,0 0,-1 0,1 0,-1 0,0 1,0 0,0 0,-1 0,1 1,-1-1,1 1,-1 1,0-1,0 1,0 0,0 0,0 1,0-1,0 1,1 1,-1-1,-5 2,-48 18,34-10</inkml:trace>
  <inkml:trace contextRef="#ctx0" brushRef="#br0" timeOffset="30905.354">21803 1610,'-19'19,"1"0,1 2,0 0,2 0,0 2,2 0,0 1,2 0,0 0,-5 23,14-42,1-1,0 1,0-1,1 0,0 1,-1-1,1 1,1-1,-1 1,1-1,0 1,0-1,0 0,0 1,1-1,0 0,0 0,0 0,0 0,0 0,1-1,0 1,0-1,0 1,0-1,0 0,1 0,-1-1,1 1,0-1,0 0,0 0,0 0,0 0,0-1,1 1,-1-1,0 0,1-1,-1 1,1-1,-1 1,1-2,7 2,-1-2,1 1,-1-2,1 1,-1-2,0 1,0-2,0 1,0-2,-1 1,0-1,0-1,0 0,0 0,-1-1,0 0,0-1,1-2,5-5,0-1,0-1,-2-1,0 0,-1 0,-1-1,-1-1,0 0,-1-1,-6 15,0 1,0-1,-1 1,0-1,0 0,0 0,-1 0,0 0,0 0,0 0,-1 0,0-1,0 1,0 0,-1 0,0 0,0 0,-1 0,1 0,-1 0,-1 0,1 1,-1-1,0 1,0-1,-1 1,1 0,-1 1,0-1,-3-1,3 4,-1 0,0 0,0 1,0 0,0 0,0 0,0 1,0 0,0 0,0 0,0 0,0 1,0 0,0 0,1 0,-1 1,0-1,0 1,1 0,-1 1,1-1,0 1,0 0,-2 1,-19 12</inkml:trace>
  <inkml:trace contextRef="#ctx0" brushRef="#br0" timeOffset="31421.533">22283 1948,'-1'16,"1"0,2-27,2-9,1 1,1 1,0-1,2 1,0 0,1 1,0 0,2 0,0 1,0 0,2 1,0 1,1 0,0 0,9-5,-22 18,0-1,0 1,0 0,0 0,0 0,0 0,0 0,0 0,0 0,0 0,1 1,-1-1,0 0,1 1,-1-1,0 1,1 0,-1-1,0 1,1 0,-1 0,1 0,-1-1,1 2,-1-1,1 0,-1 0,0 0,1 1,-1-1,1 1,-1-1,0 1,1-1,-1 1,0 0,0 0,0 0,1 0,-1-1,0 1,0 1,0-1,-1 0,1 0,0 0,0 0,0 1,-1-1,1 0,-1 1,1-1,-1 0,0 1,1-1,-1 1,0-1,0 1,0-1,0 1,0 0,-16 93,10-74</inkml:trace>
  <inkml:trace contextRef="#ctx0" brushRef="#br0" timeOffset="32008.052">22763 1778,'13'37,"-1"0,-2 0,-2 1,-2 1,-1-1,-2 1,-1 10,-1-41,-1-1,0 1,-1-1,1 1,-1-1,-1 1,1-1,-2 0,1 0,0 1,-1-2,-1 1,1 0,-1-1,0 1,-1-1,1 0,-1-1,0 1,-1-1,1 0,-5 3,8-7,1-1,0 0,-1 1,1-1,-1 0,1 0,-1 0,1 0,0 0,-1-1,1 1,0 0,-1 0,1-1,-1 1,1-1,0 0,0 1,-1-1,1 0,0 1,0-1,0 0,0 0,0 0,0 0,0 0,0 0,0-1,1 1,-1 0,0 0,1-1,-1 1,1 0,-1-1,1 1,0 0,-1-1,1 1,0-1,0 0,-6-64,13 30,2 0,1 1,2 1,1-1,2 2,1 0,1 1,2 0,1 2,2 0,7-5,-21 23,2 1,0 0,0 0,1 2,1-1,-1 1,1 1,1 0,0 1,0 0,0 1,1 0,-1 1,2 1,-1 0,1 1,-11 2,1 1,-1-1,0 1,1 0,-1 1,1-1,-1 1,0 0,1 0,-1 0,0 1,0 0,0-1,0 1,0 1,0-1,-1 0,1 1,-1 0,1 0,-1 0,0 0,0 1,-1-1,1 1,-1-1,1 1,-1 0,0 0,-1 0,1 0,-1 1,0-1,0 0,0 1,0-1,-1 0,1 1,-1-1,-1 1,1-1,0 0,-1 1,0-1,-1 2,0 4,-1-1,0 0,-1 0,0 0,0-1,-1 1,0-1,-1 0,0-1,0 1,0-1,-1 0,0-1,0 0,-1 0,0 0,0-1,0 0,-1 0,0-1,0-1,0 1,0-1,0-1,0 0,-1 0,1-1,-1 0,0 0,1-1,-1-1,0 1,1-2,-1 1,-2-2,-31-41,32 30</inkml:trace>
  <inkml:trace contextRef="#ctx0" brushRef="#br0" timeOffset="32739.562">23271 1948,'32'-55,"3"1,2 2,2 1,40-38,-78 87,-1 1,1 0,0-1,-1 1,1 0,0 0,0-1,-1 1,1 0,0 0,0 0,1 0,-1 0,0 0,0 1,0-1,0 0,1 0,-1 1,0-1,1 1,-1-1,1 1,-1 0,0 0,1-1,-1 1,1 0,-1 0,1 0,-1 1,0-1,1 0,-1 0,1 1,-1-1,0 1,1-1,-1 1,0 0,0-1,1 1,-1 0,0 0,0 0,0 0,0 0,0 0,0 0,0 0,0 1,8 128,-9-128,1-1,-1 1,1-1,0 0,-1 1,1-1,0 0,0 1,-1-1,1 0,0 0,0 0,0 0,1 0,-1 0,0 0,0 0,1 0,-1-1,0 1,1 0,-1-1,0 1,1-1,-1 0,1 1,-1-1,1 0,-1 0,1 0,-1 0,1 0,-1 0,1 0,-1-1,1 1,-1 0,1-1,-1 1,0-1,1 0,-1 1,0-1,0 0,1 0,64-46,-58 41,9-9,-14 10,1 1,0 0,0 0,1 0,-1 1,1 0,-1 0,1 0,0 0,0 1,1-1,-1 1,0 1,1-1,-1 1,1 0,-1 0,1 1,0-1,-3 4,0-1,0 1,0 0,-1-1,1 1,-1 1,0-1,1 0,-2 0,1 1,0 0,-1-1,1 1,-1 0,0-1,0 1,0 0,-1 0,0 0,1 0,-1 0,-1 0,1 0,0-1,-1 1,0 1,1 2,-5 169,5-151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1 605,'8'4,"0"0,1 0,-1-1,1 0,0-1,0 1,0-2,0 1,0-1,0-1,1 0,-1 0,0-1,0 0,0 0,0-1,0-1,0 1,0-1,-1-1,1 0,-1 0,0 0,0-1,-1 0,1-1,2-3,18-23,-2-1,-1-1,-2-1,6-15,-8 14,166-256,-141 239,-44 52,-1 0,1-1,-1 1,0 0,1 0,0 0,-1 0,1 1,0-1,-1 0,1 1,0-1,0 1,-1 0,1-1,0 1,0 0,0 0,0 0,-1 0,1 1,0-1,0 0,-1 1,1-1,0 1,0 0,-1 0,1-1,-1 1,1 0,0 0,-1 0,0 1,1-1,0 1,5 10,0 0,-1 1,-1 0,0 0,0 0,-2 1,1-1,-2 1,0 0,0 0,-1 0,-1 0,-1 0,0 0,-1 6,-1 27,-2 1,-2-1,-2-1,-2 0,-2 0,-1-1,-17 32,29-71,-1 1,1-1,-1 0,-1 0,1 0,-1 0,0 0,0-1,-1 0,0 0,0 0,0 0,0-1,-1 0,1 0,-1 0,0-1,0 0,-1 0,1 0,-1-1,1 0,-1 0,0-1,0 0,0 0,1 0,-1-1,0 0,0-1,0 1,0-1,0-1,1 1,-1-1,-4-2,2-2,-1 0,1-1,0 0,1-1,0 0,0-1,1 1,0-1,0-1,1 1,0-1,1 0,0-1,0 1,0-5,3 10,0-1,1 0,0 0,0 0,0 0,0 0,1 0,0 0,1 0,-1 0,1 1,0-1,1 0,1-4,3-8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7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45,'-20'25,"1"1,1 1,1 0,2 2,1 0,1 0,1 1,-6 28,17-54,0 0,0 0,1 0,-1 0,1 0,0 0,0 1,0-1,1 0,0 0,-1 0,1 0,1-1,-1 1,1 0,-1 0,1-1,0 1,0-1,1 1,-1-1,1 0,-1 0,1 0,0 0,0 0,1-1,-1 0,0 1,1-1,0 0,-1-1,1 1,0-1,0 1,0-1,0 0,0-1,0 1,0-1,0 0,0 0,0 0,0 0,0-1,4 0,5-2,1-1,0-1,-1 0,1 0,-1-2,-1 1,1-2,-1 0,-1 0,1-1,-2 0,1-1,-1 0,0-1,-1 0,-1-1,0 0,0 0,-1 0,-1-1,0 0,0 0,-2-1,1 0,-1-3,-3 9,0 1,-1 0,0 0,0 0,-1-1,0 1,0 0,0 0,-1 0,0 0,-1 1,0-1,0 0,0 1,0 0,-1 0,0 0,-1 0,1 0,-1 1,0 0,0 0,-1 0,0 1,0 0,0 0,0 0,0 1,-1 0,1 0,-1 0,0 1,0 0,0 1,0-1,0 1,0 1,0-1,-1 1,1 1,0-1,0 1,0 0,0 1,0 0,0 0,0 0,0 1,1 0,-4 2,-16 11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08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58 181,'-18'74,"3"1,4 1,3 0,3 1,4 49,4-336,1 173,2 0,2 0,1 1,2 1,1-1,2 2,2 0,0 1,18-25,-32 56,1-6,1 1,0-1,1 1,0 0,0 0,0 1,1 0,0 0,0 0,1 0,0 1,-1 0,2 1,3-3,-9 7,0 0,0 0,0 0,0 0,0 0,0 0,0 0,0 0,0 1,0-1,0 1,0 0,-1-1,1 1,0 0,0 0,-1 0,1 0,0 1,-1-1,1 0,-1 1,0-1,1 1,-1-1,0 1,0-1,0 1,0 0,0 0,-1 0,1-1,0 1,-1 0,1 0,-1 1,10 74,-27 14,11-66</inkml:trace>
  <inkml:trace contextRef="#ctx0" brushRef="#br0" timeOffset="2897.274">425 519,'0'10,"0"12,0 8,0 3,0 1,0 0,-5-2,-1-1,0-6</inkml:trace>
  <inkml:trace contextRef="#ctx0" brushRef="#br0" timeOffset="3433.422">425 463,'6'-4,"0"1,1-1,-1 2,0-1,1 1,0 0,0 0,-1 1,1 0,0 0,0 1,0-1,0 2,0-1,0 1,0 0,0 0,0 1,0 0,-1 0,1 1,-1-1,0 1,1 1,-1-1,0 2,-5-2,0 1,0-1,0 1,-1-1,1 1,-1-1,0 1,0 0,0-1,0 1,-1-1,0 1,1-1,-1 1,-1-1,1 1,0-1,-1 0,1 0,-1 0,0 0,0 0,-1 0,1 0,0-1,-1 1,0-1,1 1,-1-1,0 0,0 0,-3 1,-18 22,23-23,1 0,-1 0,1 0,0 0,-1 0,1 1,0-1,0 0,0 0,0 0,1 0,-1 1,1-1,-1 0,1 0,0 0,0 0,0 0,0 0,0 0,0-1,0 1,1 0,-1 0,0-1,1 1,0-1,-1 1,1-1,0 0,0 0,0 0,0 0,0 0,0 0,0 0,0-1,0 1,0-1,0 1,0-1,1 0,-1 0,0 0,0 0,0 0,2-1,11 6,-12-5,0 1,0 0,0-1,0 1,0 0,0 1,-1-1,1 0,0 1,-1 0,1 0,0-1,-1 2,0-1,0 0,0 0,0 1,0-1,0 1,0-1,-1 1,1 0,-1 0,0 0,0 0,0 0,0 0,0 0,-1 0,1 0,-1 0,0 0,0 0,0 0,-1 0,1 0,-1 1,1-1,-1 0,0 0,0 0,0-1,-1 1,1 0,-2 2,-7 7,-1 0,1 0,-2-1,0-1,0 0,-1-1,0 0,0-1,-1 0,0-1,-1-1,1 0,-5 0,-7 1,3-3</inkml:trace>
  <inkml:trace contextRef="#ctx0" brushRef="#br0" timeOffset="3679.369">1018 435,'-29'38,"-19"23,-6 5,2-4,8-7,8-8,6-13,6-6,4-9,5-2,0-5,3 1,-2-2,2-2</inkml:trace>
  <inkml:trace contextRef="#ctx0" brushRef="#br0" timeOffset="4283.554">1159 660,'-142'123,"-106"121,238-238,27-28,226-217,-223 220,0 0,1 1,1 1,1 1,0 1,6-2,-26 17,-1 0,0 0,0 0,0 0,0 0,0 1,0-1,0 1,0-1,0 1,-1 0,1 0,0 0,0 0,0 0,-1 0,1 0,-1 1,1-1,-1 0,1 1,-1-1,0 1,1 0,-1-1,0 1,0 0,-1 0,1 0,0 0,0 0,-1 0,1 0,-1 0,0 0,0 0,0 0,0 0,0 0,0 0,0 0,-1 0,1 0,0 0,3 14,8 41,-10-45,1 0,1 0,0 0,0 0,1 0,0 0,1-1,1 0,0 0,7 10,-11-19,11 17,-27-15,-205-90,191 78,3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3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0 205,'343'-28,"-209"23,-133 4,0-1,-1 1,1 0,0-1,-1 1,0-1,1 1,-1 0,0-1,0 1,1-1,-1 1,0-1,-1 1,1-1,0 1,0 0,-1-1,1 1,0-1,-1 1,0 0,1-1,-1 1,0 0,0 0,1-1,-1 1,0 0,0 0,0 0,0 0,-1 0,1 0,0 0,0 1,-1-1,1 0,0 1,-1-1,1 1,0-1,-1 1,1 0,-1 0,-1-1,-3-3,-107-98,103 88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0,'0'0,"1"0,-1 0,1 0,-1 0,1 0,-1 0,1 0,-1 0,1 0,-1 1,1-1,-1 0,1 0,-1 0,0 1,1-1,-1 0,1 0,-1 1,1-1,-1 1,0-1,1 0,-1 1,0-1,0 1,1-1,-1 0,0 1,0-1,1 1,-1-1,0 1,0-1,0 1,0-1,0 1,0-1,0 1,0-1,0 1,0-1,0 1,0-1,0 1,0-1,0 1,-1-1,1 1,0-1,0 1,-1-1,1 1,0-1,0 0,-1 1,1-1,0 1,-1-1,1 0,-1 0,1 1,182 7,-117-10,42 7,-89 1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16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1,'19'0,"17"0,6 0,1 0,-2 0,-4 0,-2 0,-8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2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421 598,'-1'-1,"-1"0,1 0,-1 0,1 0,-1 0,0 1,1-1,-1 0,0 1,0-1,0 1,1 0,-1-1,0 1,0 0,0 0,0 0,1 1,-1-1,0 0,0 1,0-1,1 1,-1-1,0 1,0 0,1 0,-1 0,1 0,-1 0,1 0,-1 0,1 0,0 1,0-1,-50 53,48-50,-196 262,98-140,94-121</inkml:trace>
  <inkml:trace contextRef="#ctx0" brushRef="#br0" timeOffset="236.65">54 513,'5'24,"6"18,6 6,6-5,-3-5,2-4,-4-3,0-2,-3-1,1-1,2 0,-2 1,2-1,-3 1,-4 0,-3-10,-4-12,-2-7</inkml:trace>
  <inkml:trace contextRef="#ctx0" brushRef="#br0" timeOffset="237.65">54 259,'11'-11,"40"-39,-2-3,-2-1,2-10,-49 64,0-1,0 0,1 0,-1 0,0 0,0-1,0 1,1 0,-1 0,0 0,1 0,-1 0,1 0,0 0,-1 0,1 0,0 1,-1-1,1 0,0 0,0 0,0 1,0-1,-1 0,1 1,0-1,0 1,0-1,1 1,-1 0,0-1,0 1,0 0,0 0,0 0,0-1,0 1,0 0,1 1,-1-1,0 0,0 0,0 0,0 1,0-1,0 0,0 1,0-1,0 1,0 0,0-1,0 1,0 0,0-1,0 2,7 89,-9-83,0 1,1-1,0 0,0 1,1-1,0 1,1-1,0 0,0 0,1 0,0 0,0 0,1-1,-1 1,2-1,1 2,14 11,-1-4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32.5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2166,'1'0,"1"1,-1-1,1 1,-1-1,1 1,0-1,-1 0,1 0,-1 0,1 0,0 0,-1 0,1 0,0 0,-1-1,1 1,-1 0,1-1,0 0,-1 1,1-1,-1 0,0 0,1 0,-1 0,0 0,1 0,-1-1,237-176,-85 65,147-76,-58 24,12-10,-51 8,-75 66,-3 5,-117 86,-16 11,-21 14,24-12,-12 4,-1-1,0-1,0-1,0-1,-1 0,1-1,-1-1,1-1,-1 0,-8-3,-8 2,-38-10,72 11,0-1,0 1,0 0,0-1,0 1,0 0,0 0,0 0,0 0,0 0,0 0,-1 0,1 0,0 0,0 0,0 1,0-1,0 0,0 1,0-1,0 1,0-1,0 1,0 0,1-1,-1 1,0 0,0-1,0 1,1 0,-1 0,0 0,1 0,-1 0,1 0,-1 0,1 0,0 0,-1 0,1 0,0 0,0 0,-1 0,1 0,0 0,0 0,0 0,1 1,12 58,-10-49,11 33,-1-5,-2 2,-1-1,-2 1,2 36,7 7,-7-110,-8-4,2 0,0 0,2 0,2 0,0 1,2 0,11-22,70-112,-75 145</inkml:trace>
  <inkml:trace contextRef="#ctx0" brushRef="#br0" timeOffset="1353.605">594 811,'-8'-14,"5"18,15 52,2-2,3 1,17 34,-17-30,-54-219,28 111,2 0,3-1,1 0,3 0,3-5,-2-12,-1 58,0 0,0-1,1 1,0 0,1 0,0-1,1 2,0-1,0 0,1 0,0 1,-4 7,0 0,1 0,-1 1,0-1,1 0,-1 0,1 1,-1-1,1 0,0 1,-1-1,1 1,-1-1,1 1,0-1,0 1,-1-1,1 1,0 0,0-1,-1 1,1 0,0 0,0-1,0 1,-1 0,1 0,0 0,0 0,0 0,0 0,0 0,-1 1,1-1,0 0,0 0,0 1,-1-1,1 0,0 1,0-1,-1 1,1-1,0 1,-1-1,1 1,-1-1,1 1,-1 0,1-1,-1 1,1 0,-1 0,1-1,-1 2,20 43,-17-28,-2-11,0 1,0-1,0 0,1 0,0 0,0 0,0-1,1 1,0 0,0-1,0 0,1 1,0-1,0-1,3 4,9 2</inkml:trace>
  <inkml:trace contextRef="#ctx0" brushRef="#br0" timeOffset="1789.107">847 670,'0'5,"0"11,0 7,0 6,5-4,1 0,0 0,-1-4</inkml:trace>
  <inkml:trace contextRef="#ctx0" brushRef="#br0" timeOffset="2205.395">791 586,'12'-8,"48"-25,-58 32,-1 1,1 0,-1 0,1 0,-1 0,1 0,-1 0,1 0,-1 0,0 0,1 1,-1-1,1 1,-1-1,0 1,1 0,-1-1,0 1,1 0,-1 0,0 0,0 0,0 0,0 0,0 0,0 0,0 1,0-1,-1 0,1 0,0 1,-1-1,1 1,-1-1,1 0,-1 1,0-1,0 1,0-1,1 1,-1-1,-1 1,1-1,1 1,-1 2,0 0,0 0,0-1,1 1,0 0,0 0,0 0,0-1,0 1,1 0,0-1,0 1,0-1,0 0,0 0,1 1,-1-2,1 1,0 0,0 0,0-1,0 0,0 1,1-1,-1-1,4 3,-4-4,-1 1,0 0,1 0,-1 0,0 0,0 1,0-1,0 1,0-1,0 1,0 0,0-1,-1 1,1 0,-1 0,1 0,-1 0,0 1,0-1,0 0,0 0,0 1,0-1,-1 1,1-1,-1 1,0-1,1 1,-1-1,0 1,-1-1,1 1,0-1,-1 0,1 1,-1-1,0 1,0-1,0 0,0 1,0-1,-47 76,31-59</inkml:trace>
  <inkml:trace contextRef="#ctx0" brushRef="#br0" timeOffset="2450.306">1158 416,'-15'38,"-9"28,0 6,3-3,5-9,6-10,0-13,1-9,2-3,3-7</inkml:trace>
  <inkml:trace contextRef="#ctx0" brushRef="#br0" timeOffset="2921.933">1158 727,'-34'51,"34"-51,0-1,0 1,1 0,-1-1,0 1,0 0,1 0,-1-1,0 1,0 0,0-1,0 1,0 0,1-1,-1 1,0-1,0 1,0 0,0-1,0 1,0 0,0-1,0 1,0-1,0 1,-1 0,1-1,0 1,0 0,0-1,0 1,0 0,-1-1,1 1,0 0,0 0,-1-1,1 1,0 0,0-1,-1 1,1 0,0 0,-1 0,1-1,0 1,-1 0,1 0,0 0,-1 0,1 0,0 0,-1 0,1 0,-1 0,1 0,0 0,-1 0,1 0,0 0,-1 0,1 0,0 0,-1 0,1 0,-1 1,1-1,0 0,-1 0,10-31,4 0,2 1,0 1,2 0,2 1,11-13,33-37,-63 77,1 0,0 1,0-1,0 0,0 1,0-1,0 1,0 0,0-1,0 1,0 0,0 0,0 0,1-1,-1 1,0 0,0 0,0 1,0-1,0 0,0 0,0 0,0 1,0-1,0 1,0-1,0 1,0-1,0 1,0-1,0 1,0 0,0 0,-1-1,1 1,0 0,0 0,-1 0,1 0,-1 0,1 0,-1 0,1 0,-1 0,18 49,19 58,-37-108,1 1,-1 0,1 0,-1 0,0 0,1 0,-1 0,0 0,0 0,0 0,0 0,0 0,0 0,0 0,0 0,0 0,0 0,-1 0,1 0,0 0,-1 0,1-1,-1 1,1 0,-1 0,1 0,-1 0,0-1,1 1,-1 0,0 0,1-1,-1 1,0-1,0 1,0-1,0 1,1-1,-1 1,0-1,0 0,0 0,0 1,0-1,0 0,0 0,-1 0,-54 4,48-4,-21-1,4 0</inkml:trace>
  <inkml:trace contextRef="#ctx0" brushRef="#br0" timeOffset="3466.052">452 387,'6'-11,"0"0,1 0,0 1,1-1,0 2,1-1,0 1,0 0,1 1,10-7,6-7,1-1,1 2,0 1,2 1,0 1,10-3,-7 4,-60 9,-39 21,57-10,1-1,-1 1,0-2,1 1,-1-1,0 0,0-1,0 0,0 0,0-1,1 0,-1-1,0 0,1 0,-1-1,1 0,-3-1,8 1,-1 0,1 0,0-1,0 1,1-1,-1 1,1-1,-1 0,1 0,0 0,1 0,-1-1,1 1,0 0,0-1,0 1,0-1,1 1,0-1,0-3,-1-17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29:4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13,'0'-13,"0"33,0-1,-12 153,-7 55,-4-97,46-174,-7 11,2 0,2 0,1 2,1 1,1 0,2 2,1 1,11-8,-35 33,0 0,0 0,0 0,0 1,1-1,-1 0,1 1,-1 0,1 0,0 0,-1 0,1 0,0 0,-1 1,1-1,0 1,0 0,0 0,0 0,-1 0,1 0,0 0,0 1,0 0,-1-1,1 1,0 0,-1 0,1 1,-1-1,1 1,-1-1,0 1,1 0,-1-1,0 1,0 0,0 1,0-1,-1 0,1 0,-1 1,1-1,-1 1,1 1,6 11,0 1,-1-1,0 1,-1 1,-1-1,-1 1,0 0,-1 0,-1 1,0-1,-2 0,0 1,-1-1,-1 7,2-17,-1 0,0 1,0-1,0-1,-1 1,0 0,0 0,-1-1,0 1,0-1,0 0,-1 0,0 0,0 0,-1 0,1-1,-1 0,0 0,-1-1,1 1,-1-1,0 0,0 0,0-1,-1 0,1 0,-1-1,1 1,-1-1,0-1,0 1,0-1,0-1,0 1,0-1,0 0,0-1,-3 0,-1-3,0-1,0 0,1-1,0 0,0 0,1-1,0-1,0 0,0 0,1 0,0-1,1 0,0-1,1 0,-5-8,2-2,4 2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0,'-5'29,"-2"9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1 367,'38'-68,"2"1,49-58,-65 101,-12 46,-11 149,1-166,0-1,1 0,0 0,0 0,0-1,1 1,-1-1,1 1,0-1,0 0,0-1,0 1,0-1,0 0,1 0,0 0,-1 0,1-1,0 0,-1 0,1 0,0 0,0-1,0 0,0 0,0 0,0-1,-1 0,1 1,0-2,0 1,-1-1,1 1,-1-1,1 0,-1-1,0 1,0-1,0 0,0 0,0 0,-1 0,4-4,3-2,1 0,-2 0,1-1,-1 0,-1-1,0 1,0-2,-1 1,0-1,-1 0,-1-1,0 1,-1-1,0 0,0-4,-4-3,-4 8</inkml:trace>
  <inkml:trace contextRef="#ctx0" brushRef="#br0" timeOffset="397.714">932 0,'-28'24,"-1"-2,1 3,1 0,1 1,1 2,1 0,1 2,-3 9,23-33,0-1,0 1,0-1,1 1,0 0,1 0,-1 0,1 0,0 0,1 0,-1 0,1 0,0 0,1 0,-1 0,1 0,0 0,1 0,0 0,0 0,0 0,0-1,1 1,0-1,0 0,1 0,-1 0,1 0,0 0,1-1,-1 0,1 0,4 3,3 0,0 0,1-1,-1-1,1 0,1-1,-1 0,1-1,-1-1,1 0,0 0,0-2,-1 0,1 0,0-1,0-1,0 0,-1-1,1-1,-1 0,0 0,0-2,-1 0,1 0,-1-1,0 0,-1-1,0 0,0-1,-1-1,8-8,-10 10,0-1,-1 0,0 0,0 0,-1-1,0 0,-1 0,0 0,-1-1,0-1,-2 8,-1 0,0 0,-1 0,1-1,-1 1,1 0,-1 0,-1 0,1 0,0-1,-1 1,0 0,0 0,0 0,-1 0,1 0,-1 1,0-1,0 0,0 1,-1-1,1 1,-1 0,0 0,0 0,0 0,0 0,0 1,-1-1,-2 0,0 0,0 0,-1 0,1 1,-1 0,0 0,0 0,0 1,0 0,0 1,0-1,0 1,0 1,1-1,-1 1,-6 2,-12 3</inkml:trace>
  <inkml:trace contextRef="#ctx0" brushRef="#br0" timeOffset="746.698">735 169,'193'80,"-14"7,-178-87,3 1,0 0,1 0,-1 0,0 1,0 0,-1-1,1 1,0 1,-1-1,1 0,-1 1,0 0,1 0,-1 0,-1 0,2 2,-1 4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0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48,'-2'-3,"0"1,0-1,0 0,-1 1,1-1,-1 1,0 0,1 0,-1 0,0 0,0 1,-1-1,1 1,0 0,0-1,-1 2,-1-2,1 1,-8-2,0 0,-1 1,1 0,-1 1,1 1,-1 0,1 1,-1 0,1 1,-1 0,1 1,-12 4,21-6,0 1,-1-1,1 1,0 0,0 0,0 1,1-1,-1 0,0 1,1 0,-1-1,1 1,0 0,0 0,0 1,1-1,-1 0,1 1,0-1,-1 1,2-1,-1 1,0-1,1 1,-1-1,1 1,0 0,0-1,1 1,-1 0,1-1,0 1,0-1,0 1,0-1,0 1,1-1,0 0,-1 0,1 0,1 0,-1 0,0 0,1 0,-1-1,1 1,0-1,0 0,0 0,0 0,2 1,26 21,-26-21,-1 0,1 0,0 1,-1-1,0 1,0 0,0 0,0 0,-1 1,0 0,0-1,0 1,0 0,-1 0,0 0,0 1,0-1,0 1,-1-2,-1-1,1 1,-1-1,0 1,0 0,0-1,-1 1,1-1,-1 1,0-1,0 1,0-1,0 0,-1 1,1-1,-1 0,0 0,0 0,0 0,0 0,0 0,-1-1,1 1,-1-1,0 0,0 1,0-1,0-1,0 1,0 0,0-1,-1 1,1-1,0 0,-3 0,-2 1,0 0,0 0,0-1,0 0,0 0,0-1,0 0,0-1,0 0,0 0,0-1,0 0,0 0,0 0,-4-4,-48-39,53 34</inkml:trace>
  <inkml:trace contextRef="#ctx0" brushRef="#br0" timeOffset="340.695">574 161,'-5'29,"3"9,3 4,0-6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4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1 678,'5'0,"6"0,6 0,6 0,2 0,3 0,1 0,1 0,-1 0,1 0,-2 0,-4 0</inkml:trace>
  <inkml:trace contextRef="#ctx0" brushRef="#br0" timeOffset="495.751">143 453,'0'5,"-5"11,-2 7,1 5,1 3,2 0,0 0,2 0,-4-1,-1-1,0 0,1-1,2 1,1-6</inkml:trace>
  <inkml:trace contextRef="#ctx0" brushRef="#br0" timeOffset="1766.527">623 481,'-1'-1,"0"0,0 0,0 0,0 1,0-1,0 0,0 1,0-1,0 1,-1-1,1 1,0 0,0-1,0 1,-1 0,1 0,0 0,0 0,-1 0,1 0,0 0,0 0,0 1,-1-1,1 0,0 1,0-1,0 1,0-1,0 1,0-1,0 1,0 0,0 0,0 0,0-1,0 1,0 0,0 0,1 0,-1 0,0 0,1 0,-1 1,1-1,-1 0,1 0,-10 14,1-1,0 1,1 1,1 0,0 0,2 0,-1 1,2 0,0 0,0 8,-3 6,6-29,0 0,0 0,0 0,0-1,0 1,0 1,1-1,-1 0,1 0,-1 0,1 0,0 0,0 0,0 1,0-1,0 0,0 0,0 0,1 0,-1 0,1 1,0-1,0 0,0 0,0 0,0-1,0 1,0 0,0 0,1-1,-1 1,1 0,-1-1,1 1,0-1,-1 0,1 0,0 0,0 0,0 0,0 0,0 0,0 0,0-1,0 1,0-1,1 0,-1 1,0-1,0 0,0 0,0-1,1 1,-1 0,0-1,1 0,12-6,-1-2,-1 0,0-1,0 0,0-1,-2 0,1-1,-2 0,1-1,-2-1,0 1,-3 6,149-232,-146 233,-23 34,12-23,-54 129,52-103,1 0,2 0,1 0,1 1,2 6,2 55,-6 128,1-212,-1-1,1 0,-1 1,-1-1,1 0,-1 0,-1 0,1 0,-2 0,1-1,-1 1,0-1,0 0,-1 0,0 0,0-1,-1 1,0-1,0-1,0 1,-1-1,1 0,-1-1,-1 1,1-1,0-1,-1 1,0-1,0-1,0 0,0 0,-6 1,9-4,1 0,0 0,-1 0,1-1,0 0,0 0,0 0,0 0,0 0,1-1,-1 0,1 0,-1 0,1 0,0 0,0 0,1-1,-1 0,1 0,-1 1,1-1,0 0,1-1,-1 1,1 0,0 0,0-1,0 1,0-1,1 1,0-1,0 1,0-1,0 1,1-1,0 1,0 0,0-1,0 1,2-2,17-80,-10 61</inkml:trace>
  <inkml:trace contextRef="#ctx0" brushRef="#br0" timeOffset="2383.547">1187 1,'-56'202,"24"-10,8-29,-5 5,30-168,0 0,0 1,0-1,0 0,0 0,0 0,1 0,-1 0,0 0,0 0,0-1,0 1,0 0,0 0,0-1,0 1,0-1,0 1,0-1,0 1,0-1,0 0,-1 0,1 1,0-1,0 0,-1 0,1 0,0 0,-1 1,1-1,-1 0,1 0,-1 0,1 0,73-78,75-66,-142 138,0 2,1-1,0 1,0 0,0 1,1 0,-1 0,1 1,0 0,0 0,0 1,0 1,1-1,8 1,-15 4,1 0,-1 0,0 1,1 0,-2-1,1 1,0 0,-1 0,0 1,0-1,0 0,0 1,-1 0,1-1,-1 1,0 0,-1-1,1 1,-1 0,0 0,0-1,-1 1,1 0,-1 0,0-1,0 1,-1-1,1 1,-2 0,1 10,-1 0,-1 0,0-1,-2 1,1-1,-2 0,1-1,-2 1,0-2,-1 1,0-1,0 0,-2-1,1 0,-1 0,-1-2,0 1,0-1,-1-1,0 0,-1-1,0-1,-8 4,18-10,1 0,-1-1,0 1,1-1,-1 1,0-1,1 0,-1 0,1-1,-1 1,1-1,0 1,0-1,0 0,0-1,0 1,0 0,0-1,1 0,-1 1,1-1,0 0,-1 0,2 0,-1-1,0 1,1 0,-1-1,1 1,0-1,0 0,0 1,1-1,-1 0,1 1,0-1,0 0,0 1,1-2,-3-21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1,'-204'172,"110"-71,91-97,0 0,1 1,0-1,0 1,0-1,0 1,0 0,1-1,0 1,0 0,0 0,1 0,0 0,0 0,0 0,0 0,1 0,0 0,0-1,0 1,1 0,-1 0,1-1,0 1,1-1,-1 1,3 2,1 0,0 0,0-1,0 1,1-1,0-1,0 1,1-1,0-1,-1 1,1-1,1-1,-1 1,0-1,1-1,0 0,0 0,0 0,-1-1,1-1,0 1,0-1,7-2,3 1,0-1,0-1,0 0,-1-2,1 0,-1-1,0-1,-1-1,0 0,15-10,-21 11,-1 0,0 0,0-1,-1 0,0-1,0 0,-1-1,0 1,-1-2,0 1,0-1,-1 0,-1 0,0 0,0-1,-1 0,-1 0,0 0,0-1,-1 1,-1 0,0-1,-1 1,0-1,-2-6,-2 11,0 0,0 1,-1 0,0 0,-1 0,0 0,0 1,0 0,0 0,-1 0,0 1,0 0,-1 1,0 0,1 0,-1 0,0 1,-1 0,1 1,-1 0,1 0,-1 0,1 1,-1 1,0 0,0 0,1 0,-1 1,0 1,1-1,-1 1,1 1,0-1,-6 4,-51 29,38-19</inkml:trace>
  <inkml:trace contextRef="#ctx0" brushRef="#br0" timeOffset="315.703">95 283,'34'-20,"15"-5,0 6,-4 6,-9 9,-7 12,-2 8,-2 1,0 4,0-3,1-4,1-4,1-4,-1 1,2 0,-1-1,-4-2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08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29,'-11'2,"0"0,1 0,-1 1,1 1,0 0,0 0,0 1,0 1,1-1,0 1,0 1,1 0,0 0,0 0,0 1,1 0,0 1,1 0,0 0,0 0,-3 10,4-12,0 0,1 1,1 0,-1 0,1 0,1 0,-1 1,1-1,1 0,0 1,0 0,0-1,1 1,0 0,1-1,0 1,1-1,-1 1,2-1,-1 0,1 1,0-1,4 5,0-9,0 0,0 0,1-1,0 0,-1 0,1-1,0 0,0-1,1 0,-1 0,0 0,0-1,0-1,1 1,-1-1,0 0,0-1,0 0,0-1,-1 1,4-3,46-17,-32 11</inkml:trace>
  <inkml:trace contextRef="#ctx0" brushRef="#br0" timeOffset="284.262">622 29,'-29'24,"1"0,1 2,1 2,1 0,2 1,0 2,-15 29,37-59,0 0,0 1,0-1,0 0,0 1,0-1,0 1,0-1,1 1,-1 0,1-1,-1 1,1-1,-1 1,1 0,0 0,0-1,0 1,0 0,0-1,0 1,1 0,-1-1,1 1,-1 0,1-1,-1 1,1-1,0 1,0-1,0 1,0-1,0 1,0-1,0 0,0 0,0 0,1 1,-1-1,0 0,1-1,-1 1,1 0,-1 0,1-1,-1 1,1 0,0-1,-1 0,1 1,0-1,-1 0,1 0,0 0,0 0,-1 0,1 0,0-1,0 1,15-6,0 0,-1-1,1-1,-2 0,1-1,-1-1,0 0,-1-1,0-1,-1 0,0-1,-1 0,9-14,-13 18,-2 5,0-1,-1 0,1 0,-1 0,0-1,-1 0,1 0,-1 0,-1-1,1 1,-1-1,0 0,-1 0,1 0,-1 0,-1 0,1 0,-1-1,-1 1,1 0,-1-1,-1-3,1 9,-1 0,0 0,0 1,0-1,0 0,-1 1,1-1,0 1,-1-1,1 1,-1-1,1 1,-1 0,0 0,0 0,1 0,-1 0,0 0,0 1,0-1,0 1,0-1,0 1,0 0,0-1,0 1,0 0,0 0,0 1,0-1,0 0,0 1,0-1,0 1,-1 0,-65 32,49-17</inkml:trace>
  <inkml:trace contextRef="#ctx0" brushRef="#br0" timeOffset="650.814">1046 0,'-14'8,"-5"1,1 1,0 1,1 0,0 1,1 1,0 1,1 0,1 1,0 1,-2 3,15-18,1 0,-1 0,0 1,1-1,-1 0,1 0,-1 0,1 1,-1-1,1 0,0 1,0-1,0 0,0 1,0-1,0 0,0 1,0-1,0 0,1 1,-1-1,0 0,1 1,-1-1,1 0,0 0,-1 0,1 1,0-1,0 0,0 0,-1 0,1 0,0 0,0-1,1 1,-1 0,0 0,0-1,0 1,1 0,62 19,-41-14,-19-6,-1 0,1 1,-1-1,1 1,0-1,-1 1,0 0,1 1,-1-1,1 0,-1 1,0 0,0 0,0 0,0 0,0 0,-1 1,1-1,-1 1,1-1,-1 1,0 0,0 0,0 0,-1 0,1 1,-1-1,1 0,-1 1,0-1,0 1,-1-1,1 1,-1 0,0-1,0 1,0-1,0 1,0 0,-1-1,0 1,0-1,0 1,0-1,-1 2,-6 4,-1 0,0-1,0-1,0 0,-1 0,0 0,0-1,-1-1,0 0,0 0,0-1,-12 2,13-2,-134 19,119-23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18.31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242 172,'-236'-53,"231"50,23 1,29 2,399-23,261-6,190 1,393-3,-1266 31,-15-1,0 0,0 1,0 0,0 0,0 1,0 0,0 1,-1 0,1 1,0 0,-1 0,0 0,1 1,-1 1,6 4,-2 1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29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689 396,'-5'-4,"-5"-4,0 0,-1 1,0 0,0 0,0 1,-1 1,0 0,0 1,0 0,0 0,-1 1,0 1,1 1,-1-1,0 2,0 0,-7 1,-15 7,1 1,0 2,1 1,1 2,-27 15,58-29,-1 1,1-1,-1 0,1 0,0 1,-1-1,1 1,0-1,-1 1,1 0,0-1,0 1,-1 0,1 0,0 0,0 0,0 0,0 0,0 0,0 0,0 0,1 1,-1-1,0 0,1 1,-1-1,1 0,-1 1,1-1,0 0,-1 1,1-1,0 1,0-1,0 1,0-1,0 1,1-1,-1 0,0 1,1-1,-1 1,1-1,-1 0,1 1,-1-1,1 0,0 0,0 1,0-1,0 0,9 4,-1-1,2 0,-1-1,0 0,1 0,0-1,-1 0,1-1,0 0,0-1,0 0,0-1,2-1,11 2,139-2,-162 2,0-1,0 1,0 0,0 0,0 0,0-1,0 1,0 0,0 0,0 1,0-1,1 0,-1 0,0 1,0-1,0 0,0 1,0-1,0 1,0-1,-1 1,1-1,0 1,0 0,0 0,0-1,-1 1,1 0,0 0,-1 0,1 0,-1 0,1 0,-1 0,1 0,-1 0,0 0,1 0,-1 0,0 0,0 0,0 0,0 0,0 0,0 0,0 1,0-1,0 0,-1 0,1 0,0 0,-1 0,1 0,0 0,-1 0,0 0,1 0,-1 0,1-1,-1 1,0 0,0 0,0-1,0 2,-145 109,77-65,-226 161,238-141,56-63,0-1,0 0,1 0,-1 1,1-1,-1 0,1 1,0-1,0 0,0 1,0-1,0 0,1 1,-1-1,1 0,-1 1,1-1,0 0,0 0,0 0,0 0,0 0,1 0,-1 0,0 0,1 0,0-1,-1 1,1 0,0-1,0 1,0-1,0 0,0 0,2 1,9 3,0 0,0-1,1-1,-1 0,1-1,0 0,0-1,0 0,0-2,0 1,0-2,2 0,25 0,78-7,-101-18,-17 10</inkml:trace>
  <inkml:trace contextRef="#ctx0" brushRef="#br0" timeOffset="312.199">378 1,'-27'101,"5"2,4 0,-2 73,-4 58,-7 177,10-266,17-121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0:30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198 590,'-1'325,"-24"-164,5-108,9-82,12-12,1 0,2 0,2 0,1 1,3 0,12-33,-8 29,2 1,2 0,2 2,2 0,1 1,2 1,2 2,17-19,-43 55,-1 0,0 0,1 0,-1 0,1 0,-1 0,1 0,-1 0,1 0,0 1,-1-1,1 0,0 0,0 0,-1 1,1-1,0 0,0 1,0-1,0 1,0-1,0 1,0 0,0-1,0 1,0 0,0-1,1 1,-1 0,0 0,0 0,0 0,0 0,0 0,0 1,0-1,0 0,0 1,0-1,0 0,0 1,0-1,0 1,0-1,0 1,0 0,0-1,0 1,0 0,-1 0,1 0,0 0,-1-1,1 1,-1 0,1 0,0 1,2 16,-1 0,0 0,-2 0,0 0,0 0,-2 0,0 0,-2-1,-4 18,-7 51,14-73,-1-6,1-1,0 0,0 1,1-1,0 1,0-1,0 1,1-1,0 1,0-1,1 0,0 1,0-1,0 0,1 0,2 3,7 3</inkml:trace>
  <inkml:trace contextRef="#ctx0" brushRef="#br0" timeOffset="267.256">707 929,'-5'24,"-6"17,-2 7,2 0,3-4,-3-8,2-7,1-7</inkml:trace>
  <inkml:trace contextRef="#ctx0" brushRef="#br0" timeOffset="599.024">622 872,'28'-7,"2"1,-1 2,0 1,1 1,0 1,-1 1,1 2,4 2,-31-4,0 0,0 0,0 0,0 0,0 1,-1 0,1-1,0 1,0 0,-1 0,1 0,0 1,-1-1,1 0,-1 1,0 0,1 0,-1 0,0 0,0 0,0 0,0 0,-1 0,1 1,-1-1,1 1,-1-1,0 1,0 0,0 0,0-1,0 1,-1 0,1 0,-1 0,0 0,0 0,0-1,0 1,0 0,-1 0,1 0,-1 0,0 0,-7 12,-1-2,0 1,-1-1,0 0,-1-1,-1-1,0 1,0-2,-1 0,0 0,-5 2,-87 41,86-45</inkml:trace>
  <inkml:trace contextRef="#ctx0" brushRef="#br0" timeOffset="915.255">1356 788,'-34'34,"-20"20,-2 6,5-2,6-7,5-7,11-6,4-5,2-3,0-6,4-4,1 1,3 1,-1-3,3 0,-2-3,2 0,3-2</inkml:trace>
  <inkml:trace contextRef="#ctx0" brushRef="#br0" timeOffset="1397.601">1328 1070,'0'24,"0"17,0 7,0 0,0-3,0-10</inkml:trace>
  <inkml:trace contextRef="#ctx0" brushRef="#br0" timeOffset="1847.428">1384 1013,'1'0,"10"-5,2 0,-1 1,0 0,1 1,0 0,0 1,0 1,0 0,0 1,0 0,0 1,0 0,12 3,-24-3,0-1,0 1,0-1,0 1,-1-1,1 1,0-1,0 1,-1 0,1-1,0 1,-1 0,1 0,-1-1,1 1,-1 0,1 0,-1 0,1 0,-1 0,0 0,0-1,1 1,-1 0,0 0,0 0,0 0,0 0,0 0,0 0,0 0,-1 0,1 0,0 0,0 0,-1 0,1 0,-1 0,1-1,-1 1,1 0,-1 0,1 0,-1-1,0 1,0 0,-34 37,34-37,-20 16,15-13,0-1,1 2,-1-1,1 0,0 1,1 0,-1 0,1 1,0-1,0 1,1 0,0 0,0 0,0 0,0 1,0 2,5-6,-1 1,1-1,0 1,0-1,0 0,0 0,1 0,-1 0,1-1,0 1,0-1,0 1,0-1,0 0,0 0,1 0,-1-1,1 1,-1-1,1 0,-1 0,1 0,0 0,0-1,0 1,0 0,102 37,-103-37,-1 1,0-1,1 1,-1 0,0 0,0 0,0 0,0 0,0 0,-1 1,1-1,-1 0,1 1,-1-1,0 1,0 0,0-1,-1 1,1 0,0 0,-1-1,0 1,0 0,0 0,0 0,0 0,0-1,-1 1,1 0,-1 0,0-1,0 1,0 0,0-1,0 1,-1-1,0 2,-2 3,0-1,-1 0,1 1,-1-2,-1 1,1 0,-1-1,0 0,0-1,-1 1,1-1,-1 0,0-1,0 1,0-1,0-1,-1 0,1 0,-1 0,-149 12,106-21,32 1</inkml:trace>
  <inkml:trace contextRef="#ctx0" brushRef="#br0" timeOffset="2887.267">1 308,'56'-20,"2"3,0 2,1 2,0 3,0 3,53 1,21 30,-132-23,0-1,0 0,0 1,0-1,0 0,0 0,0 0,1 0,-1 0,0 0,0 0,0 0,0 0,0 0,0-1,0 1,0 0,0-1,0 1,0-1,0 1,0-1,0 1,-1-1,1 0,0 1,0-1,-1 0,1 0,0 0,-1 1,1-1,0 0,-1 0,0 0,1 0,-1 0,1 0,-1 0,0 0,0 0,0 0,1 0,-1 0,0 0,0-1,-1 1,1 0,0 0,0 0,0 0,-1 0,1 0,0 0,-1 0,1 0,-1 0,1 0,-1 1,0-1,1 0,-1 0,0 0,0 1,1-1,-1 0,0 1,-133-128,77 74,42 35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15.5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5,'-12'-2,"12"11,2-3,19 45,3-1,1-1,3-2,19 25,23 39,43 55,-96-149,-2 0,0 2,-1 0,-1 1,0 0,-2 0,0 2,-2-1,4 13,77 155,-43-102,94 151,85 171,-113-257,-43-54,99 152,-123-144,38 98,-81-198,-1-6</inkml:trace>
  <inkml:trace contextRef="#ctx0" brushRef="#br0" timeOffset="1217.591">28 33,'0'-23,"0"14,0 21,-17 147,16-153,-8 87,9-91,0 1,0-1,0 0,0 1,1-1,-1 0,1 0,-1 0,1 1,0-1,0 0,0 0,0 0,0 0,1 0,-1 0,0-1,1 1,-1 0,1-1,0 1,0-1,-1 0,1 1,0-1,0 0,0 0,0 0,1 0,-1-1,0 1,0 0,0-1,1 0,-1 1,0-1,1 0,7-2,0 0,-1-1,1 0,-1 0,0-1,0-1,0 1,-1-1,1-1,-1 1,-1-1,1-1,1-2,21-14,78-41,-26 50,-113 2,-20-6,1-2,1-2,1-3,-15-10,49 26,-2 1</inkml:trace>
  <inkml:trace contextRef="#ctx0" brushRef="#br0" timeOffset="2734.974">1044 739,'37'70,"83"131,-120-201,0 1,-1-1,1 0,0 0,0 0,0 0,-1 0,1 0,0 1,0-1,0 0,0 0,0 0,-1 0,1 1,0-1,0 0,0 0,0 0,0 1,0-1,0 0,0 0,0 0,0 1,-16-22,1-3,0-1,2 0,1 0,1-2,2 1,0-1,2-1,0 1,3-1,0 0,0-23,4 50,-1-1,1 1,0 0,0 0,0 0,0-1,0 1,0 0,0 0,0-1,0 1,0 0,1 0,-1 0,0-1,1 1,-1 0,1 0,0 0,-1 0,1 0,0 0,-1 0,1 0,0 0,0 0,0 1,0-1,0 0,0 0,0 1,0-1,0 1,0-1,1 1,-1-1,0 1,0 0,0 0,1-1,-1 1,0 0,0 0,1 0,-1 0,0 1,0-1,0 0,1 0,-1 1,1-1,135 88,-117-83</inkml:trace>
  <inkml:trace contextRef="#ctx0" brushRef="#br0" timeOffset="3131.661">1411 880,'4'9,"3"9,3 0,2 3,-3 2,-1 2,-4-3</inkml:trace>
  <inkml:trace contextRef="#ctx0" brushRef="#br0" timeOffset="3481.66">1354 852,'14'-9,"15"-4,7 1,2 2,0 3,-7 7,-9 9,-8 7,-6 6,-5 4,-2 2,-2 2,-6 0,-6 0,-1-1,-2-5,0-6</inkml:trace>
  <inkml:trace contextRef="#ctx0" brushRef="#br0" timeOffset="3805.1">1750 626,'0'34,"0"20,0 6,0-3,0-5,0-8,0-6,0-4,0-9</inkml:trace>
  <inkml:trace contextRef="#ctx0" brushRef="#br0" timeOffset="4337.36">1918 739,'15'19,"4"12,4-1,-2-4</inkml:trace>
  <inkml:trace contextRef="#ctx0" brushRef="#br0" timeOffset="4837.482">1891 654,'3'-5,"3"-6,1 1,0-1,1 1,0 1,0-1,1 1,0 1,1 0,0 0,5-3,-13 11,0 0,0 0,-1-1,1 1,0 0,0 1,-1-1,1 0,0 0,-1 1,1-1,0 1,-1-1,1 1,0 0,-1 0,1 0,-1 0,0 0,1 0,-1 0,0 0,1 0,-1 1,0-1,0 0,0 1,0-1,0 1,-1-1,1 1,0 0,-1-1,1 1,-1 0,1-1,-1 1,0 0,0-1,0 1,0 0,0 0,0-1,0 1,-1 0,15 35,37-19,-49-19,1 1,-1 0,1 0,0 0,-1 1,1-1,-1 1,1-1,-1 1,1 0,-1 0,1 0,-1 0,0 0,0 1,1-1,-1 1,0-1,0 1,0 0,0 1,1 2,0 1,0 0,-1 0,1 0,-1 0,-1 0,1 0,-1 0,0 1,-1-1,0 1,0-1,0 1,0-1,-1 0,0 1,-1-1,1 0,-1 0,0 0,-1 0,0 0,0 0,0-1,0 1,-1-1,0 0,0 0,-2 2,-39 22,22-15</inkml:trace>
  <inkml:trace contextRef="#ctx0" brushRef="#br0" timeOffset="5669.946">2088 683,'5'-5,"-4"3,-1 7,-1 7,-5 2,-2 3,-4-1,0-3</inkml:trace>
  <inkml:trace contextRef="#ctx0" brushRef="#br0" timeOffset="6905.736">874 456,'2'-7,"1"0,0-1,0 1,1 0,0 0,0 1,1-1,-1 1,1 0,1 0,-1 1,1-1,0 1,0 1,1-1,-1 1,1 0,0 0,0 1,0 0,1 0,4-1,144-70,-134 63,47-41,-69 50,-1-1,1 1,-1-1,1 1,-1-1,0 1,0 0,0-1,0 1,0 0,-1 0,1 0,-1 0,1 0,-1 0,0 0,0 0,0 1,0-1,0 1,0-1,0 1,-1 0,1 0,0 0,-1 0,1 0,-2 0,-4-3,-5-4,3 4,1-1,0 0,0 0,1-1,0 0,0-1,0 0,1 0,0-1,0 0,-2-5,1-3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6,'9'0,"9"0,5 0,4 0,2 0,1 0,0 0,0 0,-1 0,0 0,0 0,0 0,-1 0,-5-4,-6 2,-1 2,-4 1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0,'15'0,"9"0,5 0,3 0,1 0,-1 0,-1 0,0 0,-2 0,0 0,-1 0,1 0,-6 5,-6 1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32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0 715,'5'-5,"6"-1,6 0,5 1,4 1,2 2,1 1,0 0,1 1,-1 1,0-1,-5 0</inkml:trace>
  <inkml:trace contextRef="#ctx0" brushRef="#br0" timeOffset="1144.139">479 235,'216'-168,"-162"101,-28 115,-5 76,-14-105</inkml:trace>
  <inkml:trace contextRef="#ctx0" brushRef="#br0" timeOffset="316.969">903 462,'-31'29,"2"3,2 0,0 2,2 0,2 2,1 1,-11 28,-55 85,14-61,57-76</inkml:trace>
  <inkml:trace contextRef="#ctx0" brushRef="#br0" timeOffset="629.435">508 546,'10'24,"12"17,3 7,-3 0,0-8,-5-6,1-5,-4-1,2-2,-3 1,-4-1,3 1,-3 0,-1 1,-3 0,-2-10,-1-7</inkml:trace>
  <inkml:trace contextRef="#ctx0" brushRef="#br0" timeOffset="3399.01">932 1082,'23'-18,"24"-17,-2-2,-2-2,-2-2,-1-1,-2-2,10-19,-5-2,-4-3,-2-1,-4-2,-3-1,7-29,-17-8,-19 105,-1 1,0 0,0 0,0-1,-1 1,1 0,-1 0,1-1,-1 1,0 0,-1 0,1 0,0 0,-1 0,0 0,1 1,-1-1,0 0,-1 1,1 0,0-1,-1 1,1 0,-1 0,0 0,1 1,-1-1,0 1,0-1,0 1,-2-1,-1 3,0 0,0 0,0 0,1 0,-1 1,0 0,1 0,0 1,-1-1,1 1,0 0,0 1,1-1,-1 1,1 0,0 0,0 1,0-1,0 1,1 0,0 0,0 0,0 0,-14 21,1 1,2 0,1 1,0 0,3 1,-4 14,9-25,1 0,1 0,1 0,0 1,2-1,0 1,0-1,2 0,1 1,0-1,1 0,1 0,0-1,2 1,0-1,0-1,2 1,0-1,1-1,1 0,5 6,173 144,-179-156,-3-4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2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79,'7'-4,"4"-5,0 1,1 0,0 1,0 0,1 1,0 0,0 1,0 0,1 2,-1-1,1 1,0 1,1 1,-12 1,0 0,-1 0,1 1,0-1,0 1,0 0,-1-1,1 1,-1 1,1-1,0 0,-1 1,0-1,1 1,-1 0,0-1,0 1,0 0,0 0,0 1,0-1,-1 0,1 1,-1-1,0 1,1-1,-1 1,0 0,-1-1,1 1,0 0,-1 0,0 0,1 1,-12 105,6-80,-36 218,41-232,0-1,1 1,0 0,1-1,1 0,0 1,1-1,1 0,0 0,1-1,0 0,1 0,1 0,0-1,0 0,1-1,1 1,0-2,0 0,1 0,8 5,6-14,-18-9</inkml:trace>
  <inkml:trace contextRef="#ctx0" brushRef="#br0" timeOffset="253.863">305 446,'-24'24,"-17"23,-7 7,5 0,5-10,9-7,4-9,7-6,7-1,-1-5,3 1,2-4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1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22,'0'0,"1"1,-1-1,1 0,-1 0,1 0,-1 0,1 0,-1 0,1 0,-1 0,0 0,1 0,-1 0,1 0,-1 0,1 0,-1-1,1 1,-1 0,0 0,1 0,-1-1,1 1,-1 0,0-1,1 1,-1 0,0-1,1 1,-1 0,0-1,0 1,1-1,-1 1,0 0,0-1,0 1,1-1,-1 1,0-1,0 1,0-1,0 1,0-1,0 1,0 0,0-1,0 1,0-1,0 1,0-1,-1 1,1-1,0 1,0-1,0 1,-1 0,1-1,0 1,0-1,-1 1,1 0,0-1,-1 1,1 0,0 0,-1-1,0 1,-34-3,14 8,0 1,0 0,1 2,0 0,0 1,1 2,0 0,1 0,-2 4,17-14,0 1,0-1,1 1,-1-1,1 1,0 0,-1 0,1 0,0 0,0 0,0 1,0-1,1 1,-1-1,1 1,-1 0,1-1,0 1,0 0,0 0,1 0,-1 0,0 0,1 0,0 0,0 0,0 0,0 0,0 0,1 0,-1 0,1 0,0-1,0 1,0 0,0 0,1 0,-1-1,1 1,-1-1,2 2,8 5,1-1,0 0,0 0,0-2,1 1,0-2,0 1,4-1,89 49,-104-53,-1 0,1 1,-1-1,0 0,1 0,-1 1,0-1,0 1,0-1,0 1,0 0,0-1,-1 1,1 0,-1-1,1 1,-1 0,1 0,-1 0,0-1,0 1,0 0,0 0,0 0,0 0,-1-1,1 1,0 0,-1 0,0 0,1-1,-1 1,0 0,0-1,0 1,0-1,0 1,0-1,0 0,-1 1,1-1,0 0,-1 0,1 0,-1 0,-75 44,-124 0,165-33,44-14</inkml:trace>
  <inkml:trace contextRef="#ctx0" brushRef="#br0" timeOffset="251.97">602 248,'-15'34,"-4"15,1 5,3-12,4-13</inkml:trace>
  <inkml:trace contextRef="#ctx0" brushRef="#br0" timeOffset="854.459">770 502,'113'-179,"-46"78,-66 101,-1-1,0 1,1-1,-1 0,1 1,-1-1,1 1,-1-1,1 1,-1-1,1 1,-1-1,1 1,0 0,-1-1,1 1,-1 0,1 0,0-1,0 1,-1 0,1 0,0 0,-1 0,1 0,0 0,-1 0,1 0,0 0,0 0,-1 0,1 0,0 1,-1-1,1 0,0 1,-1-1,1 0,-1 1,1-1,-1 0,1 1,0-1,-1 1,0-1,1 1,-1-1,1 1,-1 0,0-1,1 1,-1 0,0-1,1 1,-1 0,0-1,0 2,12 40,-8-12,-4-23,1 1,-1-1,1 1,0-1,1 0,-1 0,2 0,-1 0,1 0,0 0,0 0,1-1,0 1,0-1,0 0,1-1,0 1,0-1,0 0,3 1,-5-3,1 0,-1-1,1 1,0-1,0 0,0-1,0 1,0-1,1 1,-1-1,0-1,1 1,-1 0,0-1,1 0,-1 0,1 0,-1-1,0 0,1 0,-1 0,0 0,0 0,1-1,-1 0,0 0,-1 0,1 0,0-1,-1 1,1-1,-1 0,3-3,5-5,-1-1,0 0,0-1,-1 0,-1 0,-1-1,1 0,-2 0,0-1,-1 0,-1 0,0 0,-1 0,0-1,0-13,-6 5,-2 6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6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1 283,'14'-5,"10"-1,5-1,3 2,1 2,-1 1,0 0,-2 7,-1 1,0 1,0-2,-1-1,-5-7,-6-7,-2-1,-2 0</inkml:trace>
  <inkml:trace contextRef="#ctx0" brushRef="#br0" timeOffset="249.452">227 29,'0'38,"0"28,0 6,0-3,0-9,-5-10,-2-9,1-6,1-9</inkml:trace>
  <inkml:trace contextRef="#ctx0" brushRef="#br0" timeOffset="866.324">650 0,'-5'21,"-3"5,0 1,2 0,1 0,1 0,2 0,0 1,2 0,1-1,1 1,4 14,-5-38,-1-1,1 0,0 0,0 0,0 0,1 0,-1-1,1 1,-1 0,1 0,0-1,0 1,0-1,0 0,1 0,-1 0,1 0,-1 0,1 0,0 0,-1-1,1 0,0 1,0-1,0 0,0 0,0-1,0 1,1-1,-1 1,0-1,0 0,0 0,0 0,1-1,-1 1,0-1,0 0,0 0,0 0,0 0,0 0,0-1,-1 1,2-2,9-6,-1-1,0 0,0 0,-1-1,-1-1,0 0,0 0,-1-1,-1-1,0 1,-1-1,-1 0,4-11,32-56,-42 80,0 1,0-1,1 0,-1 1,0-1,0 0,1 1,-1-1,0 1,1-1,-1 1,1-1,-1 1,1-1,-1 1,1-1,-1 1,1-1,-1 1,1 0,-1-1,1 1,0 0,-1 0,1-1,0 1,-1 0,1 0,0 0,-1 0,1 0,0 0,-1 0,1 0,0 0,-1 0,1 0,0 0,-1 0,1 1,-1-1,1 0,0 0,-1 1,1-1,-1 1,1-1,-1 0,1 1,-1-1,1 1,-1-1,1 1,-1-1,1 1,-1 0,0-1,0 1,1 0,13 41,-23 113,-2-73,6 289,-20-208,25-163,-1-1,1 0,0 1,-1-1,1 1,0 0,-1-1,1 1,-1-1,1 1,-1 0,1-1,-1 1,1 0,-1-1,0 1,1 0,-1 0,1 0,-1-1,0 1,1 0,-1 0,1 0,-1 0,0 0,1 0,-1 0,1 0,-1 1,0-1,1 0,-1 0,1 0,-1 1,1-1,-1 0,0 1,1-1,-1 0,1 1,0-1,-1 1,1-1,-1 0,1 1,0-1,-1 1,1 0,0-1,-8-191,10 124,-2 42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8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0 202,'36'-29,"-1"-3,-1 0,-2-3,3-6,-31 36,-4 4,0 0,0-1,1 1,-1 0,0 0,1-1,-1 1,1 0,0 0,-1 0,1 0,0 0,0 0,0 0,-1 0,1 0,0 0,0 0,1 0,-1 0,0 1,0-1,0 1,0-1,1 1,-1-1,0 1,0 0,1-1,-1 1,0 0,1 0,-1 0,0 0,1 0,-1 0,0 0,1 1,-1-1,0 0,0 1,1-1,-1 1,0-1,0 1,0 0,0-1,1 1,-1 0,24 78,-23-66,1-1,0 0,1 0,1 0,0-1,0 0,1 0,1 0,0 0,0-3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49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0 190,'125'-119,"-58"52,-67 67,0-1,1 1,-1 0,1-1,-1 1,0 0,1 0,-1-1,1 1,-1 0,0 0,1 0,-1 0,1 0,-1-1,1 1,-1 0,1 0,-1 0,1 0,-1 0,0 0,1 0,-1 1,1-1,-1 0,1 0,-1 0,1 0,-1 1,0-1,1 0,-1 0,1 1,-1-1,0 0,1 0,-1 1,0-1,1 1,-1-1,0 0,0 1,1-1,-1 1,0-1,0 0,0 1,0-1,1 1,-1-1,0 1,0-1,0 1,0-1,0 1,0-1,0 0,0 1,-1-1,1 1,0-1,0 1,0-1,0 1,-4 41,3-33,1 0,-1 0,2-1,-1 1,1 0,0-1,1 1,0-1,1 1,-1-1,2 0,-1 0,1 0,0-1,0 1,1-1,0 0,1 0,0-1,0 0,0 0,0 0,1 0,7 4,4 2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1 808,'0'1,"1"0,0 0,0 0,0-1,0 1,0 0,1-1,-1 1,0-1,0 1,0-1,0 0,1 1,-1-1,0 0,0 0,1 0,-1 0,0 0,0 0,1 0,-1 0,0-1,0 1,0 0,1-1,-1 1,0-1,0 1,0-1,0 0,0 1,0-1,0 0,0 0,0 0,0 1,0-1,-1 0,1 0,0 0,-1-1,1 1,0 0,-1 0,1-1,95-108,-59 65,-2-2,-3-1,-1-2,-3 0,-2-3,2-9,-17 38,-1-1,-1 0,-1 0,-1-1,-1 0,-1 0,-2 0,-1-1,0-3,-2 27,0 0,0 1,0-1,0 0,0 0,0 1,-1-1,0 0,1 1,-1-1,0 0,0 1,0 0,-1-1,1 1,-1-1,1 1,-1 0,0 0,0 0,0 0,0 0,0 1,0-1,0 0,-1 1,1 0,0-1,-1 1,1 0,-1 0,0 0,1 1,-1-1,0 1,1-1,-1 1,0 0,0 0,1 0,-1 1,0-1,0 1,1-1,-1 1,1 0,-1 0,0 0,0 1,-9 7,1 0,1 1,0 1,0 0,1 0,1 1,0 0,0 0,1 1,1 0,0 1,1-1,0 1,1 0,-2 9,1 1,1 0,1 0,1 0,1 0,1 0,1 0,1 0,1 0,1 0,2-1,0 1,1-5,1 0,1-1,0 0,1-1,1 0,1 0,0-1,1-1,1 0,1-1,0 0,14 10,-12-11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1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199 361,'-6'-1,"0"1,0 0,0 0,0 0,0 1,0 0,0 0,0 0,0 1,0 0,1 0,-1 1,1-1,-1 1,1 0,0 1,0-1,0 1,1 0,-1 0,1 1,0-1,0 1,1 0,0 0,-1 0,1 0,0 2,-3 0,0 1,1 0,0 0,0 0,1 0,0 1,0 0,1 0,0 0,1 0,0 0,0 0,1 1,0-1,1 1,0-1,0 1,1-1,0 1,1-1,0 0,0 0,1 0,0 0,1 0,0 0,1-1,-1 0,3 2,-5-5,2 0,-1 0,0-1,1 1,0-1,0 0,1 0,-1 0,1-1,-1 1,1-1,0 0,1-1,-1 1,0-1,1 0,-1 0,1-1,0 1,-1-1,1-1,0 1,0-1,0 0,-1 0,1-1,0 1,0-1,-1-1,1 1,0-1,4-2,59-63,-55 53</inkml:trace>
  <inkml:trace contextRef="#ctx0" brushRef="#br0" timeOffset="312.99">593 361,'-22'25,"1"1,1 1,1 0,1 2,2 0,1 1,1 1,-3 11,16-40,0 0,0 0,0 0,0 0,0 0,1 1,-1-1,1 0,-1 0,1 1,0-1,0 0,0 1,0-1,1 0,-1 1,0-1,1 0,0 0,-1 1,1-1,0 0,0 0,0 0,1 0,-1 0,0 0,1-1,-1 1,1 0,0-1,-1 1,1-1,0 1,0-1,0 0,0 0,0 0,0 0,0 0,0 0,1 0,-1-1,0 1,2-1,10-2,0 0,0-2,0 1,-1-2,0 0,0 0,0-1,-1-1,1 0,-2 0,1-2,-1 1,0-1,1-3,7-3,0-1,-1 0,-1-2,0 0,-2-1,0-1,4-9,-16 25,0-1,0 0,-1 0,0 0,0 0,-1 0,1-1,-1 1,0 0,0-1,-1 1,0-1,0 1,0-1,0 1,-1 0,0-1,0 1,-1 0,0-1,1 1,-2 0,1 0,0 0,-4-4,1 8,-1 0,1 1,0-1,-1 1,1 0,0 0,-1 1,1 0,0 0,0 0,0 0,-1 1,1 0,1 0,-1 0,0 1,0 0,1 0,0 0,-1 0,1 1,0-1,0 2,4-5,-25 19</inkml:trace>
  <inkml:trace contextRef="#ctx0" brushRef="#br0" timeOffset="682.787">1214 248,'-47'33,"22"-18,1 2,0 1,1 1,2 1,0 1,-15 18,34-37,1-1,-1 1,1-1,-1 1,1 0,0 0,0 0,-1 0,1-1,0 1,1 1,-1-1,0 0,1 0,-1 0,1 0,-1 0,1 1,0-1,0 0,0 0,0 0,1 1,-1-1,0 0,1 0,0 0,-1 0,1 0,0 0,0 0,0 0,1 0,-1 0,0 0,1-1,-1 1,1 0,-1-1,1 1,0-1,-1 0,1 0,0 1,0-1,2 0,51 15,-50-17,-1 1,1 0,-1 1,1-1,-1 1,1 0,-1 0,0 0,0 1,0-1,1 1,-1 0,-1 0,1 1,0-1,-1 1,1 0,-1 0,0 0,1 0,-2 0,1 1,0-1,-1 1,1 0,-1 0,0 0,-1 0,1 0,-1 0,1 5,-4-3,0 0,-1 1,0-1,-1 0,1 0,-1-1,0 1,0-1,-1 0,0 0,0 0,0-1,0 1,-1-1,0 0,0-1,0 0,0 0,0 0,-1-1,1 1,-1-2,1 1,-1-1,-1 1,-70 7,54-8</inkml:trace>
  <inkml:trace contextRef="#ctx0" brushRef="#br0" timeOffset="1202.031">1525 51,'11'-7,"1"0,0 1,0 0,1 1,0 1,0 0,0 0,0 2,0-1,1 2,-1 0,1 0,9 2,-20-1,1 1,-1-1,0 1,0 0,0 0,0 0,0 0,0 1,0-1,-1 1,1 0,0-1,-1 1,1 1,-1-1,0 0,0 0,0 1,0-1,0 1,0 0,-1 0,1-1,-1 1,0 0,0 0,0 0,0 1,0-1,-1 0,1 0,-1 0,0 0,0 1,0-1,0 0,-26 121,21-111,-3 13,1 1,1 0,2-1,0 1,2 1,0-1,2 0,2 1,0-1,2 0,4 16,-4-29,1 0,1-1,0 0,1 0,0 0,1-1,0 0,1 0,0-1,1-1,0 1,1-2,0 1,2 0,21 1,-20-13</inkml:trace>
  <inkml:trace contextRef="#ctx0" brushRef="#br0" timeOffset="1382.591">1780 445,'-34'39,"-25"26,-8 8,3-4,8-10,13-9,9-13,10-9,10-8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1 409,'34'-42,"108"-214,-142 255,0 0,0 1,1-1,-1 1,0-1,1 1,-1-1,1 1,-1-1,0 1,1-1,-1 1,1-1,0 1,-1 0,1-1,-1 1,1 0,-1 0,1-1,0 1,-1 0,1 0,-1 0,1 0,0 0,-1 0,1 0,0 0,-1 0,1 0,0 0,-1 0,1 0,-1 0,1 1,0-1,-1 0,1 0,-1 1,1-1,-1 0,1 1,-1-1,1 1,-1-1,1 1,-1-1,1 1,-1-1,0 1,1-1,-1 1,0-1,0 1,1 0,-1-1,0 1,0 0,0-1,0 1,0-1,0 2,16 52,-13-42,37 89,-38-98,-1 0,1-1,0 1,0-1,-1 0,2 1,-1-1,0 0,0 0,1-1,-1 1,1 0,-1-1,1 1,0-1,0 0,0 0,-1 0,1 0,0-1,0 1,0-1,0 0,0 0,0 0,0 0,0 0,0-1,0 1,0-1,0 0,0 0,2-1,5-3,0-2,-1 1,0-1,-1-1,0 0,0 0,0 0,-1-1,5-8,62-145,-63 110,-13 34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57,'-5'9,"0"0,1 0,0 1,1-1,0 1,0 0,1 0,0 0,1 0,0 1,1-1,0 0,0 0,1 1,0-1,1 0,1 0,-1 0,2 1,-3-9,0 0,0-1,0 1,0 0,0-1,1 1,-1-1,1 0,-1 1,1-1,-1 0,1 0,0 0,-1 0,1 0,0 0,0 0,0-1,0 1,0-1,0 1,0-1,0 0,0 0,0 0,0 0,0 0,0 0,-1-1,1 1,0 0,0-1,0 0,0 1,0-1,0 0,-1 0,1 0,0 0,-1 0,1-1,50-67,-50 64,1 0,-1-1,0 1,-1-1,1 0,-1 0,0 1,0-1,-1 0,0 0,0 0,0 0,-1 0,0 0,0 0,0 1,-1-1,0 0,0 1,0-1,-1 1,0 0,0 0,0 0,-1 0,1 0,-1 1,0 0,-1 0,1 0,-1 0,-1-1,-48-16,29 15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53,'-19'8,"0"2,1-1,0 2,0 1,1 0,1 1,0 0,1 2,0 0,1 0,1 1,-9 15,20-25,1-1,0 1,1-1,-1 1,1 0,0-1,1 1,-1 0,1-1,0 1,0-1,1 1,-1-1,1 0,1 0,-1 0,1 0,0 0,0 0,0-1,0 1,1-1,0 0,0 0,0 0,1-1,-1 1,1-1,-1 0,1 0,0-1,1 1,-1-1,0 0,0-1,1 1,-1-1,1 0,0-1,-1 1,1-1,-1 0,1-1,8 3,-1-2,1 0,0 0,-1-2,1 1,-1-2,1 0,8-3,-3-1</inkml:trace>
  <inkml:trace contextRef="#ctx0" brushRef="#br0" timeOffset="371.044">507 336,'53'-23,"-2"-3,0-1,-2-3,0-2,16-17,-11-27,-53 74,0 0,-1 0,1 0,0-1,-1 1,0 0,1 0,-1 0,0 0,0-1,0 1,0 0,-1 0,1 0,-1-1,1 1,-1 0,0 0,0 0,0 0,0 0,0 0,0 0,0 1,-1-1,1 0,-1 1,1-1,-1 1,1-1,-1 1,0 0,0 0,0-1,0 1,0 1,0-1,0 0,-1 0,-11 0,0 0,0 1,0 1,0 0,1 1,-1 0,0 1,1 1,0 0,0 1,0 0,0 1,1 0,0 1,0 0,1 1,0 1,0 0,1 0,-7 9,5-8,0 1,0 1,2 0,0 0,0 1,1 1,0-1,1 2,1-1,1 1,-3 6,7-16,0 1,0 0,1 0,-1-1,1 1,1 0,-1 0,1 1,0-1,0 0,1 0,0 0,0 0,0 0,1-1,-1 1,1 0,1-1,-1 1,1-1,0 0,1 1,-1-1,1-1,0 1,0-1,0 1,0-1,1 0,0-1,1 2,13 3,1 0,-1-1,1-1,0-1,0-1,1 0,0-2,-1 0,1-2,0 0,0-1,-1-1,1-1,7-3,46-7,-45 7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9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1,'-9'70,"3"0,3 0,3 1,6 36,31 181,-36-266,-1 1,-1-1,-1 0,-2 0,0 0,-1 0,-1-1,-8 21,6-24</inkml:trace>
  <inkml:trace contextRef="#ctx0" brushRef="#br0" timeOffset="246.376">0 622,'29'0,"38"0,13 0,-3 0,-5 0,-9 0,-12 0,-8 0,-8 0,-5 0,-2 4,-6 3</inkml:trace>
  <inkml:trace contextRef="#ctx0" brushRef="#br0" timeOffset="499.489">705 791,'0'0</inkml:trace>
  <inkml:trace contextRef="#ctx0" brushRef="#br0" timeOffset="500.489">734 481,'0'0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1,'0'131,"6"1,6-1,8 16,29 100,-45-230,-3-5</inkml:trace>
  <inkml:trace contextRef="#ctx0" brushRef="#br0" timeOffset="245.768">1 452,'43'-5,"38"-1,16 0,-5 1,-13 2,-15 0,-13 2,-12 1,-6 0,-5 0,-2 0,-1 1,1-1,-5 0</inkml:trace>
  <inkml:trace contextRef="#ctx0" brushRef="#br0" timeOffset="478.202">763 452,'-15'16,"1"1,1 0,1 1,1 1,0 0,1 0,1 1,1 0,-1 8,8-26,1 1,-1-1,1 0,0 0,-1 1,1-1,0 0,1 0,-1 1,0-1,1 0,-1 0,1 1,-1-1,1 0,0 0,0 0,0 0,1 0,-1 0,0 0,1 0,-1-1,1 1,-1 0,1-1,0 1,0-1,0 0,0 0,0 1,0-1,0-1,0 1,0 0,0 0,0-1,1 1,-1-1,0 0,1 0,-1 1,0-2,6 2,0-1,1 0,-1 0,0-1,0 0,0-1,0 0,0 0,-1 0,1-1,6-4,-7 4,0-1,-1 0,0 0,0-1,0 1,-1-1,1-1,-1 1,0-1,-1 1,0-1,0-1,0 1,0-1,-1 1,0-1,0 0,-1 0,0 0,0-1,-1 1,0 0,0-1,-1 1,0-1,0 1,-1 0,0-1,0 1,0 0,-2-3,1 7,1 0,-2 0,1 0,0 1,-1-1,1 0,-1 1,0 0,0-1,0 1,0 0,0 0,0 1,0-1,-1 1,1 0,-1 0,1 0,-1 0,1 0,-1 1,1-1,-3 1,-17-2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5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368 107,'-4'5,"0"2,1-1,0 0,0 1,1-1,0 1,0 0,0 0,1 0,0 0,0 0,1 0,0 0,1 6,-3 19,-25 224,-1 111,27-233,2-151,-1-1</inkml:trace>
  <inkml:trace contextRef="#ctx0" brushRef="#br0" timeOffset="253.116">1 671,'38'-10,"33"-7,13-2,-3-1,-11 2,-11 4,-12 5,-14-2,-7 2,-4 2,0 2,-4-2,-6-1</inkml:trace>
  <inkml:trace contextRef="#ctx0" brushRef="#br0" timeOffset="714.938">735 107,'-19'47,"3"2,1 0,3 1,2 0,2 0,3 1,1 0,3 1,2-1,3 6,-4-37,18 164,-17-181,-1-1,1 1,-1 0,1-1,0 1,0-1,0 1,1-1,-1 0,0 0,1 1,0-1,-1 0,1 0,0-1,0 1,0 0,0 0,0-1,1 0,-1 1,0-1,1 0,-1 0,1 0,-1 0,1-1,-1 1,1-1,0 1,-1-1,1 0,0 0,-1 0,1 0,0-1,-1 1,1-1,-1 0,1 1,-1-1,1 0,-1 0,0-1,1 1,-1 0,1-2,152-126,-154 128,0 0,0 0,1-1,-1 1,0 0,1 0,-1 1,1-1,-1 0,1 0,-1 1,1-1,-1 0,1 1,0 0,-1-1,1 1,0 0,0 0,-1 0,1 0,0 0,-1 1,1-1,0 0,-1 1,1-1,0 1,-1-1,1 1,-1 0,1 0,-1 0,0 0,1 0,-1 0,0 0,0 0,1 1,-1-1,0 0,0 1,0-1,-1 1,1-1,0 1,0-1,-1 1,1-1,-1 1,0 0,1-1,-1 1,0 0,0 0,0 1,3 80,-4-57</inkml:trace>
  <inkml:trace contextRef="#ctx0" brushRef="#br0" timeOffset="1433.581">1356 727,'-20'14,"0"0,2 1,0 1,0 0,2 2,0 0,-6 9,21-26,0 0,0 0,-1 0,1 0,0 0,0 0,1 0,-1 0,0 0,0 1,0-1,1 0,-1 0,1 1,-1-1,1 0,-1 1,1-1,0 1,0-1,0 0,0 1,0-1,0 1,0-1,0 1,0-1,1 0,-1 1,1-1,-1 1,1-1,-1 0,1 0,0 1,-1-1,1 0,0 0,0 0,0 0,0 0,0 0,0 0,0 0,1 0,-1 0,0-1,0 1,1-1,-1 1,0-1,1 1,-1-1,1 1,-1-1,0 0,1 0,-1 0,1 0,-1 0,1 0,0-1,11-1,0-2,0 1,0-2,0 0,-1-1,0 0,0 0,0-1,-1-1,0 0,8-8,21-13,-38 28,0-1,-1 1,1 0,0 1,0-1,-1 0,1 0,0 1,0-1,0 1,0 0,0-1,0 1,0 0,0 0,0 0,0 1,-1-1,1 0,0 1,0-1,0 1,0 0,0-1,-1 1,1 0,0 0,-1 0,1 0,0 1,-1-1,0 0,1 1,-1-1,0 1,1-1,-1 1,0-1,0 1,0 0,-1 0,1-1,0 1,-1 0,1 0,-1 0,0 0,1 0,-1 0,0 0,0 0,0 0,0 0,-1 1,1 2,1 1,-1-1,1 0,1 0,-1 0,1 0,-1 0,1-1,1 1,-1 0,1-1,0 0,0 1,0-1,0 0,1 0,-1-1,1 1,0-1,0 0,1 0,-1 0,1-1,-1 1,1-1,0 0,0-1,0 1,0-1,0 0,0 0,0 0,0-1,0 0,1 0,-1 0,0-1,0 1,0-1,0 0,1-1,10-7,0 0,-1-2,0 0,-1 0,-1-1,1-1,-2 0,1-2,14-13,23-27,-3-3,-3-1,-2-2,3-12,-29 46,0-1,-2 0,-1-1,-2 0,0-1,-2 0,-2-1,0 0,-2 0,-2 0,0-1,-3 1,0-10,0 37,0-1,0 1,0-1,0 0,-1 1,0-1,0 1,0-1,0 1,-1 0,1-1,-1 1,0 0,-1 0,1 0,-1 0,1 1,-1-1,0 1,-1-1,1 1,-1 0,1 0,-1 1,0-1,-3-1,3 6,1-1,0 1,0 1,0-1,0 0,0 1,0-1,0 1,1 0,-1 0,1 0,0 0,0 0,0 1,1-1,-1 1,1-1,-1 1,1 0,0-1,1 1,-1 1,-5 22,2 1,1-1,1 0,2 1,0-1,2 3,0 21,3 9,3 0,2 0,3-1,3 0,11 26,-1-1,23 78,-49-162,0 1,1-1,-1 0,0 1,1-1,-1 0,0 1,1-1,-1 0,0 1,0-1,1 0,-1 1,0-1,0 1,0-1,1 1,-1-1,0 0,0 1,0-1,0 1,0-1,0 1,0-1,0 1,0-1,0 1,0-1,-1 1,1-1,0 0,0 1,0-1,0 1,-1-1,1 0,0 1,0-1,-1 1,1-1,0 0,-1 0,1 1,0-1,-1 0,1 1,-1-1,1 0,-1 0,1 0,0 1,-1-1,1 0,-1 0,1 0,-1 0,1 0,-1 0,1 0,0 0,-1 0,-8-8</inkml:trace>
  <inkml:trace contextRef="#ctx0" brushRef="#br0" timeOffset="1617.265">1695 502,'48'5,"39"-3,20-3,2 0,-9-5,-12-2,-15 1,-17 1,-16 2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5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0,'-28'13,"1"1,0 1,1 2,1 0,0 2,2 0,0 2,-11 13,21-21,0 1,1 1,1 0,0 0,1 1,1 1,1-1,-4 9,10-19,0 0,0-1,0 1,1 0,0 1,0-1,0 0,1 0,0 0,0 0,0 1,1-1,0 0,0 0,1 0,-1 0,1 0,1 0,-1-1,1 1,0-1,0 0,1 1,-1-1,1-1,5 5,0-1,0-1,1 0,0-1,0 0,0 0,1-1,0 0,0-1,0-1,0 0,1 0,-1-1,1 0,0-1,0-1,-1 0,1 0,0-1,6-2,2 1,0-2,0-1,0 0,-1-1,0-2,0 0,0 0,-1-2,-1 0,17-13,-26 18,-1 0,0 0,0 0,0-1,-1 0,1 0,-1-1,-1 0,1 0,-1 0,-1 0,1-1,-1 0,-1 0,1 0,-1-1,-1 1,1-1,-1 1,-1-1,0 0,0 0,-1 0,0 1,0-1,-1 0,0 0,-1 0,0 1,0-1,-1 1,0 0,-1-1,1 1,-4-5,-2 5,0-1,0 1,0 1,-1 0,0 0,0 1,-1 0,0 1,0 0,0 0,-1 1,1 1,-1 0,0 1,0 0,0 1,0 0,0 1,0 0,-4 1,-16-1</inkml:trace>
  <inkml:trace contextRef="#ctx0" brushRef="#br0" timeOffset="299.734">1 339,'329'-110,"-318"106,-6 2,0-1,-1 1,1 0,0 0,0 0,0 0,0 1,0 0,0 0,1 0,-1 1,0 0,0 0,1 0,-1 1,0 0,0 0,0 0,1 0,-1 1,-1 0,1 0,0 0,0 1,-1-1,1 1,0 1,58 109,-56-107,0 0,0 0,1-1,-1-1,1 1,0-1,1 0,-1-1,1 0,0 0,-1-1,1 0,0-1,0 0,0 0,1-1,-1 0,3-1,44 0,-31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0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0,'-12'86,"4"-1,3 2,4 21,-2 55,-22 42,10-127,39-97,7-17,1 0,2 2,1 1,1 2,2 2,1 1,2 2,29-14,-67 37,1 1,-1 0,0 0,0 0,1 1,-1-1,1 1,0-1,-1 1,1 0,0 1,0-1,0 1,-1 0,1 0,0 0,0 0,0 0,0 1,-1 0,1 0,0 0,-1 0,1 0,0 1,-1 0,0 0,1 0,-1 0,0 0,0 1,0-1,-1 1,1 0,0 0,-1 0,0 0,0 0,0 0,0 1,1 0,-1 12,-1 0,0 0,-2 0,1 0,-2 0,0 0,-1 0,0 0,-2-1,1 1,-2-1,0-1,-1 1,0-1,-2 0,1 0,-2-1,1-1,-2 1,0-2,0 1,-1-1,-2 0,2-1,0 0,0-1,-1 0,0-1,0-1,-1 0,0-1,-1 0,-3-1,13-2,-1-2,0 1,0-1,0 1,0-2,0 1,0-1,0 0,0 0,-1 0,1-1,0 0,0-1,1 1,-1-1,0 0,0 0,1-1,-1 0,1 0,0 0,0 0,0-1,0-1,-18-37,22 24</inkml:trace>
  <inkml:trace contextRef="#ctx0" brushRef="#br0" timeOffset="636.254">1030 508,'-7'-5,"0"0,-1 1,0 0,0 0,0 1,-1 0,1 0,-1 1,0 0,1 0,-1 1,0 0,0 1,0 0,0 1,1-1,-1 2,0-1,0 1,1 0,-1 1,1 0,0 1,0 0,0 0,0 0,1 1,0 0,0 0,0 1,0 1,5-6,1 1,-1-1,1 1,0 0,-1 0,1-1,0 1,0 0,0 0,1 0,-1 0,0 0,1 0,-1 0,1 0,0 0,0 0,-1 0,1 0,1 0,-1 1,0-1,0 0,1 0,-1 0,1 0,0 0,0 0,0 0,0-1,0 1,0 0,0 0,0-1,1 1,-1-1,1 1,-1-1,1 1,-1-1,3 1,85 45,-69-39,68 51,-86-56,0-1,0 0,-1 0,1 1,-1-1,1 1,-1 0,0-1,0 1,0 0,0 0,0 0,-1-1,1 1,-1 0,0 0,0 0,0 0,0 0,0 0,-1 0,1 0,-1-1,0 1,0 0,0 0,0-1,-1 1,1 0,0-1,-1 1,0-1,0 0,0 1,-8 7,0-2,0 1,0-1,-1-1,0 0,-1-1,1 0,-1 0,0-1,-1-1,1 0,-1-1,-9 2,-30-4,34-7</inkml:trace>
  <inkml:trace contextRef="#ctx0" brushRef="#br0" timeOffset="890.002">1284 564,'-9'34,"-4"20,1 6,2-7</inkml:trace>
  <inkml:trace contextRef="#ctx0" brushRef="#br0" timeOffset="1118.911">1341 226,'14'15,"5"4</inkml:trace>
  <inkml:trace contextRef="#ctx0" brushRef="#br0" timeOffset="1383.717">1538 818,'132'-255,"-89"195,-42 59,0 1,0 0,0 0,0 0,0 0,1 0,-1 0,0 0,0 0,0 0,0 0,0 0,0 1,0-1,0 1,0-1,0 1,0-1,0 1,0-1,0 1,0 0,-1-1,1 1,0 0,0 0,-1 0,1-1,-1 1,1 0,0 0,-1 0,0 0,1 0,-1 0,0 0,1 0,-1 0,0 1,0-1,0 0,0 0,0 0,0 0,0 0,0 0,0 0,-1 0,1 0,-1 1,3 8,1-1,-3-2,1 0,0 0,0-1,0 1,1-1,0 1,0-1,1 1,0-1,0 0,0 0,1 0,0-1,0 1,0-1,1 0,-1 0,1-1,1 1,-1-1,0 0,1-1,0 1,0-1,0 0,0-1,1 1,-1-1,1 0,2 0,-1-3,1-1,-1 0,0 0,1-1,-1 0,0 0,-1 0,1-1,-1-1,1 1,-1-1,0-1,-1 1,0-1,1 0,-2 0,1-1,-1 0,0 0,0 0,-1 0,0-1,0 0,-1 0,0 0,-1 0,1 0,-1-1,0-4,-1-10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2:4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1,'-16'105,"-25"243,40-312,-1-15,0 0,2 1,0 0,1-1,1 0,2 1,0-1,1 0,1-1,0 1,2-1,1 0,-7-16,0-1,0 1,1-1,-1 0,1 0,0 0,0 0,0 0,0-1,0 1,1-1,-1 0,1 0,0 0,-1 0,1-1,0 0,0 0,0 0,0 0,0 0,0-1,0 1,0-1,0 0,0-1,1 1,-1-1,0 0,0 0,0 0,-1 0,1-1,0 1,0-1,-1 0,1 0,-1-1,0 1,1-1,-1 1,0-1,0 0,13-18,-2 1,0-2,-1 0,-1 0,-1-2,-1 1,-1-1,2-11,10-22,22-57,-5-1,0-24,-25 56,-26 108,-3 42,3 1,3 1,2 0,4 0,3 1,4 17,-3-20,16 272,-1 95,-16-404,-2 0,0 0,-2-1,-1 1,-2-1,-4 10,12-36,-1 0,0 0,0 0,-1 0,1 0,-1 0,1 0,-1 0,0-1,0 1,0-1,0 1,-1-1,1 0,0 0,-1 0,0 0,1 0,-1-1,0 1,0-1,0 1,0-1,0 0,-1 0,1-1,0 1,0-1,0 0,-1 1,1-1,0-1,0 1,-1 0,1-1,0 0,0 1,0-1,0-1,0 1,0 0,0-1,0 1,0-1,0 0,1 0,-1 0,1 0,0-1,-1 1,1-1,0 1,-1-3,-9-18,0 0,2 0,0-1,2-1,1 0,0 0,2 0,1-1,1 1,1-1,2-8,-2 6,2 0,1 1,1-1,1 0,1 1,2 0,1 0,1 1,1-1,1 2,2-1,1-1,3 2</inkml:trace>
  <inkml:trace contextRef="#ctx0" brushRef="#br0" timeOffset="4453.745">2068 820,'23'-63,"4"2,2 0,2 2,19-23,-50 81,0 1,1-1,-1 0,0 0,1 1,-1-1,1 0,-1 1,1-1,-1 0,1 1,-1-1,1 1,0-1,-1 1,1-1,-1 1,1-1,0 1,0 0,-1-1,1 1,0 0,0 0,0 0,-1-1,1 1,0 0,0 0,0 0,-1 0,1 0,0 1,0-1,0 0,-1 0,1 0,0 1,0-1,-1 0,1 1,0-1,-1 0,1 1,0-1,-1 1,1 0,-1-1,1 1,0-1,-1 1,0 0,1-1,-1 1,1 0,-1-1,0 2,21 45,20 47,-39-91,-1-1,1 0,0 0,0 1,0-1,0 0,1-1,-1 1,1 0,-1-1,1 1,-1-1,1 0,0 0,0 0,-1 0,1 0,0-1,0 1,0-1,0 0,0 1,0-2,0 1,0 0,0 0,-1-1,1 0,0 0,0 1,0-2,-1 1,3-1,9-8,-1-1,-1-1,1 0,-2-1,0 0,0-1,-1 0,-1 0,0-1,-1-1,-1 1,-1-1,0 0,0-1,-2 1,1-5,-4 16,3-7</inkml:trace>
  <inkml:trace contextRef="#ctx0" brushRef="#br0" timeOffset="4821.08">2801 678,'15'-10,"-2"-1,1-1,-1 0,-1 0,-1-2,0 1,0-1,-1-1,-1 0,0 0,4-13,-13 26,0-1,0 1,0 0,0-1,0 1,-1 0,1-1,-1 1,0 0,1-1,-1 1,0 0,0 0,-1 0,1 0,0 0,-1 0,1 0,-1 0,1 0,-1 1,0-1,0 1,0-1,0 1,0 0,0 0,0 0,0 0,0 0,-1 0,1 0,0 1,-1-1,1 1,0 0,-1 0,1 0,-1 0,1 0,0 0,-1 1,1-1,0 1,-1-1,1 1,0 0,0 0,0 0,-1 0,1 0,0 1,1-1,-1 1,0-1,0 1,-7 3,0-1,0 2,1-1,0 1,0 0,1 0,-1 1,1 0,1 1,-1-1,2 1,-1 1,1-1,0 1,0 0,1 0,0 0,1 0,0 1,1-1,0 1,0 0,1 1,1-8,0 1,1 0,-1-1,1 1,0 0,0-1,0 1,0-1,1 0,-1 1,1-1,0 0,0 0,0 0,1 0,-1-1,0 1,1 0,0-1,0 0,0 1,0-1,0-1,0 1,0 0,1-1,-1 1,1-1,-1 0,1 0,-1-1,2 1,119 5,19-46,-118 32</inkml:trace>
  <inkml:trace contextRef="#ctx0" brushRef="#br0" timeOffset="5185.822">3168 651,'13'-8,"-1"1,0-2,0 1,-1-2,0 1,-1-2,0 1,0-1,-1-1,-1 0,0 0,-1 0,0-1,0-1,-7 13,1-1,0 1,-1-1,1 1,0-1,-1 1,0-1,1 0,-1 1,0-1,0 1,0-1,0 0,0 1,0-1,-1 0,1 1,0-1,-1 0,1 1,-1-1,0 1,0-1,1 1,-1 0,0-1,0 1,0 0,0-1,0 1,-1 0,1 0,0 0,-1 0,1 0,0 0,-1 1,1-1,-1 0,1 1,-1-1,0 1,1-1,-1 1,-1 0,-73 20,68-16,0 1,0 0,0 1,1 0,0 0,0 1,1 0,-1 0,1 0,1 1,0 0,0 0,0 0,1 1,0 0,1-1,0 1,0 0,1 1,0-1,1 0,0 1,0-1,1 1,1 8,2-13,1 0,-1 0,1 0,1-1,-1 1,0-1,1 0,0 0,0-1,0 1,1-1,-1 0,1-1,-1 1,1-1,0 0,0-1,0 1,0-1,0-1,1 1,-1-1,0 0,1 0,11-2,-1 0,0-1,1-1,-2-1,1 0,0-1,-1-1,0-1,-1 0,4-4,0 2</inkml:trace>
  <inkml:trace contextRef="#ctx0" brushRef="#br0" timeOffset="5632.655">3592 594,'-8'6,"0"1,0-1,0 1,1 1,1 0,-1 0,1 0,0 1,1-1,0 1,1 1,0-1,-1 4,4-11,1-1,-1 1,1 0,0 0,-1 0,1 0,0-1,0 1,0 0,0 0,1 0,-1 0,0-1,1 1,-1 0,1 0,0-1,0 1,0 0,-1-1,1 1,1-1,-1 1,0-1,0 0,0 1,1-1,-1 0,1 0,-1 0,1 0,-1 0,1 0,0 0,-1-1,1 1,0 0,0-1,0 0,-1 1,1-1,0 0,0 0,0 0,84-10,-66-2,-1 0,-1-1,1-1,-2-1,0 0,-1-1,-1-1,0-1,-1 0,-1-1,-1 0,5-12,9-9,90-174,-110 201,-1-1,0 0,-1 0,-1 0,0 0,0 0,-2-1,0 1,0-1,-2 1,1-1,-3-10,2 23,0 0,0 0,0-1,0 1,0 0,-1 0,1 0,-1 0,1 0,-1 1,1-1,-1 0,0 1,0-1,0 1,0 0,0 0,0 0,0 0,-1 0,1 0,0 0,0 1,-1-1,1 1,-1-1,1 1,0 0,-1 0,1 0,0 0,-1 1,1-1,-1 1,1-1,0 1,0 0,-1 0,1 0,0 0,-85 51,75-41,0 0,0 0,1 1,0 1,1 0,1 0,0 1,1 0,0 1,1-1,1 1,0 1,1-1,1 1,1 0,0 0,0 0,2 1,0-1,1 0,1 1,0-1,1 0,1 0,0 0,2 0,-1 0,5 8,2-7,1-1,1 0,0-1,0 0,2-1,0 0,0-2,1 1,1-2,0 0,1-1,0-1,0-1,1 0,0-2,0 0,1-1,-1-1,1 0,0-2,0 0,6-1,1 0</inkml:trace>
  <inkml:trace contextRef="#ctx0" brushRef="#br0" timeOffset="3047.939">938 509,'-9'-1,"1"0,-1 1,0 0,0 0,1 1,-1 0,1 1,-1 0,1 0,-1 1,1 0,0 0,0 1,1 0,-1 0,1 1,0 0,0 1,0-1,1 1,0 0,0 1,0 0,1-1,0 2,0-1,0 3,2-6,0 0,1 0,-1 0,1 0,0 1,0-1,1 0,-1 1,1 0,0-1,0 1,0 0,1-1,0 1,0 0,0 0,1-1,-1 1,1 0,0 0,0-1,1 1,-1-1,1 1,0-1,0 0,1 0,-1 0,1 0,0 0,0 0,0-1,1 1,-1-1,1 0,0 0,-1-1,2 1,-1-1,0 1,0-1,1-1,-1 1,1-1,1 1,1-1,1 0,-1 0,0-1,0 0,0 0,0-1,0 0,1 0,-1 0,-1-1,1-1,0 1,0-1,-1 0,1 0,-1-1,0 0,0 0,-1 0,1-1,-1 0,0 0,0 0,0 0,-1-1,0 0,0 0,0 0,-1-1,0 1,0-1,-1 0,0 1,0-1,0 0,-1-1,2-103,-3 109,0-1,-1 0,1 1,-1-1,0 0,1 1,-1-1,0 1,-1-1,1 1,0 0,-1 0,1-1,-1 1,0 0,1 0,-1 0,0 1,-1-1,1 0,0 1,0-1,-1 1,1 0,0 0,-1 0,1 0,-1 0,0 0,1 1,-1-1,0 1,1 0,-1 0,0 0,1 0,-1 0,-1 1,-13 3</inkml:trace>
  <inkml:trace contextRef="#ctx0" brushRef="#br0" timeOffset="3564.601">1277 397,'-10'11,"0"0,1 1,0 0,0 1,2 0,0 0,0 1,1 0,1 0,0 0,1 0,0 1,1 0,1 0,1 3,1-14,1 0,-1 0,1 0,0 0,1 0,-1 0,1 0,0 0,0-1,0 1,0-1,0 1,1-1,0 0,0 0,0 0,0 0,0-1,0 1,1-1,-1 0,1 0,-1 0,1 0,0-1,0 1,0-1,0 0,0 0,0-1,0 1,0-1,0 0,1 0,-1 0,0-1,0 1,0-1,0 0,0 0,0 0,0-1,0 0,-1 1,1-1,0 0,2-3,6-3,0-1,-1 0,1 0,-2-2,0 1,0-1,-1-1,0 0,-1 0,0 0,-1-1,0 0,-1-1,-1 0,0 0,-1 0,0 0,-1-1,-1-1,-2 16,-1-1,0 1,1 0,-1 0,0-1,1 1,-1 0,1 0,-1 0,0 0,1 0,-1 0,0 0,1 0,-1 0,0 0,1 0,-1 0,0 1,1-1,-1 0,1 0,-1 1,0-1,1 0,-1 1,1-1,-1 1,1-1,-1 1,1-1,-1 0,1 1,0 0,-1-1,1 1,0-1,-1 1,1-1,0 1,0 0,0-1,-1 1,1 0,0-1,0 1,0 0,0-1,0 1,0 0,0-1,0 1,1 0,-4 8,0 1,1 0,1 0,-1 0,2 0,-1 0,2 0,-1 0,1 0,1 0,-1 0,2 0,-1-1,2 1,-1-1,1 0,0 0,1 0,0 0,1-1,0 0,4 5,9 10</inkml:trace>
  <inkml:trace contextRef="#ctx0" brushRef="#br0" timeOffset="18386.717">36 2485,'26'3,"0"-1,0-1,0-2,0 0,1-2,-2-1,1-1,20-7,-5-4,-1-2,-1-1,-1-2,0-2,-2-2,-1-1,-1-1,-1-2,-1-2,24-31,-45 51,9-9,0-2,-1 0,-2-1,0 0,-2-2,13-25,-23 39,0 0,0-1,-2 1,1-1,-1 0,-1 0,0 0,-1 0,0-1,-1 1,-1 0,1 0,-2 0,0 0,0 0,-1 0,-4-9,5 15,-1 1,1 0,-1 0,0 1,-1-1,1 1,-1 0,0-1,0 2,0-1,0 0,-1 1,0 0,1 0,-1 0,0 0,-1 1,1 0,0 0,-1 1,1-1,-1 1,1 0,-1 1,1-1,-1 1,0 0,1 0,-1 1,1 0,-1 0,0 0,1 1,0 0,-1 0,1 0,0 0,0 1,0 0,1 0,-1 0,1 1,-1 0,0 1,-12 18,0 0,2 2,0 0,2 1,1 0,1 1,1 0,2 1,0 0,2 0,1 0,2 1,0 0,2 4,-1-12,1 0,1 0,1-1,1 1,0 0,2-1,0 0,1 1,1-2,1 1,1-1,1 0,0 0,2-1,0-1,0 0,2 0,0-1,1-1,4 3,-15-15,0 0,1-1,-1 1,1-1,0 0,-1 0,1 0,0-1,0 1,0-1,1 0,-1 0,0 0,0-1,0 1,1-1,-1 0,0-1,3 1,15-5</inkml:trace>
  <inkml:trace contextRef="#ctx0" brushRef="#br0" timeOffset="19091.098">1361 2089,'-4'-3,"0"-1,-1 1,0 0,0 0,0 0,0 1,0 0,-1 0,1 0,-1 0,1 1,-1 0,1 0,-1 1,0 0,1 0,-1 0,0 0,0 1,1 0,-1 0,1 1,-1-1,1 1,-6 3,-5 2,-1 0,1 2,0 0,1 1,0 0,1 1,-10 10,22-20,1 0,0 0,0 1,-1-1,1 0,0 1,0-1,0 1,0-1,1 1,-1-1,0 1,0-1,1 1,-1 0,1 0,0-1,0 1,-1 0,1 0,0-1,0 1,1 0,-1 0,0-1,0 1,1 0,-1-1,1 1,0 0,-1-1,1 1,0-1,0 1,0-1,0 1,0-1,0 0,1 1,-1-1,0 0,1 0,-1 0,1 0,-1 0,1 0,-1-1,1 1,0 0,-1-1,1 1,0-1,-1 0,1 1,0-1,1 0,37 12,-33-12,0 1,0-1,0 2,-1-1,1 1,0 0,-1 0,1 0,-1 1,0 0,0 0,0 1,0 0,-1 0,1 0,-1 1,0 0,-1-1,1 2,-1-1,0 1,0-1,0 1,-1 0,0 0,0 1,-1-1,0 1,0-1,0 2,-4 0,-1-1,0 0,0 1,-1-1,1-1,-2 1,1 0,-1-1,0 0,0 0,0-1,-1 1,0-1,0-1,-1 1,1-1,-1 0,0 0,0-1,0 0,-1 0,1 0,-1-1,0 0,-31 15,15-4,16-7,-1-1,0 0,0 0,0-1,-1 0,0 0,1-1,-1-1,0 0,-1 0,1-1,0 0,0 0,-10-2,8-4</inkml:trace>
  <inkml:trace contextRef="#ctx0" brushRef="#br0" timeOffset="19350.527">1615 2343,'-14'34,"-5"15,1 5,3-7</inkml:trace>
  <inkml:trace contextRef="#ctx0" brushRef="#br0" timeOffset="19588.376">1588 1779,'0'0</inkml:trace>
  <inkml:trace contextRef="#ctx0" brushRef="#br0" timeOffset="19937.201">1785 2597,'47'-60,"-3"-2,-2-2,-4-2,18-43,-55 109,-1 0,1-1,0 1,-1 0,1 0,-1-1,1 1,0 0,-1 0,1 0,0 0,-1 0,1 0,0 0,-1 0,1 0,0 0,-1 1,1-1,0 0,-1 0,1 1,0-1,-1 0,1 1,-1-1,1 0,-1 1,1-1,-1 1,1-1,-1 1,1-1,-1 1,0-1,1 1,-1 0,0-1,1 1,-1-1,0 1,0 0,0-1,0 1,1 0,-1-1,0 1,0 0,0-1,0 1,0 0,-1-1,1 1,0 0,0-1,0 1,-1 0,1-1,0 1,-1-1,1 1,0 0,5 31,-3-19,-1 1,2-1,0 0,0 0,2-1,-1 1,1-1,1 0,0 0,1 0,0-1,2 0,65 44,-71-54,-1-1,1 1,-1-1,1 1,0-1,-1 0,1 0,0 0,-1-1,1 1,0-1,-1 1,1-1,-1 0,1 0,-1 0,1 0,-1 0,1-1,-1 1,0-1,0 1,0-1,0 0,0 0,0 0,-1 0,1 0,-1 0,1-1,-1 1,0 0,1-1,6-16,-1 1,-1-1,0-1,-2 1,0-1,-1 0,-1 0,1-5</inkml:trace>
  <inkml:trace contextRef="#ctx0" brushRef="#br0" timeOffset="21840.305">3366 2146,'194'-17,"34"-22,-182 27,47 0,-82 18,-6-1</inkml:trace>
  <inkml:trace contextRef="#ctx0" brushRef="#br0" timeOffset="22093.422">3450 2429,'38'0,"28"0,7 0,-5-5,-3-2,-9 1,-8 1,-8 1,-11 2</inkml:trace>
  <inkml:trace contextRef="#ctx0" brushRef="#br0" timeOffset="20678.128">2575 1892,'44'-38,"-26"19,1 2,1 1,0 0,1 1,1 1,1 2,19-10,-39 21,0 1,0-1,-1 0,1 1,0-1,0 1,0 0,0 0,-1 0,1 0,0 1,0-1,0 1,0-1,-1 1,1 0,0 0,-1 0,1 1,-1-1,1 1,-1-1,0 1,1 0,-1 0,0 0,0 0,-1 0,1 0,0 1,-1-1,1 0,-1 1,0 0,1-1,-1 1,-1 0,1-1,0 1,-1 0,1 0,-1 0,0-1,0 1,0 0,0 0,-1 2,-16 208,-2-46,17-151,0 0,1 0,1 1,1-1,0 0,1 1,1-1,0 0,1 0,1-1,0 1,2-1,-1 0,2-1,0 1,1-1,0-1,1 0,0 0,1-1,6 5,31 4,-29-21</inkml:trace>
  <inkml:trace contextRef="#ctx0" brushRef="#br0" timeOffset="21009.601">2886 2259,'-10'14,"-12"20,-8 3,2 1,0-1,1-3,4-2,2-2,4-1,0-5,4-2,-2-5,2-1,-1 2,6-1,5-10,3-5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73,'-2'-4,"0"-1,0 1,0 0,-1-1,0 1,0 1,0-1,0 0,0 1,-1-1,1 1,-1 0,0 0,0 1,0-1,-1 1,1 0,0 0,-1 0,0 1,1-1,-1 1,0 0,1 1,-1-1,0 1,0 0,0 0,0 0,1 1,-1 0,0 0,0 0,1 0,-1 1,1 0,-1 0,1 0,0 0,-1 1,-2 2,-17 8,1 2,0 1,1 0,1 2,0 0,2 2,0 0,1 1,1 0,1 2,1 0,-8 19,21-39,0 1,0-1,1 1,-1 0,1 0,0 0,0 0,0 0,1 0,0 0,-1 0,1 0,1 0,-1 0,1 0,-1 0,1 0,0 0,1 0,-1 0,0-1,1 1,0 0,0-1,0 1,1-1,-1 0,1 0,0 0,-1 0,2 0,-1-1,0 1,0-1,1 0,-1 0,1 0,-1 0,1 0,0-1,0 0,3 1,4-1,0-1,0 0,-1 0,1-1,0-1,0 0,-1 0,0-1,1 0,-1-1,0 0,6-4,-12 6,28-14,0-1,-1-2,-1-1,-1-2,-1-1,-1-1,0-1,-2-1,-2-1,0-2,14-23,-35 49,-2 2,0 0,0-1,1 1,-1 0,1-1,-1 1,1 0,-1 0,1-1,0 1,-1 0,1 0,0 0,0 0,0 0,0 0,0 0,0 0,0 0,0 1,1-1,-1 0,0 1,0-1,1 1,-1-1,0 1,0 0,1-1,-1 1,1 0,-1 0,0 0,1 0,-1 0,0 0,1 0,-1 1,0-1,1 0,-1 1,0-1,1 1,-1 0,0-1,0 1,0 0,0-1,1 2,4 11,-1-1,-1 2,0-1,-1 0,0 1,-1 0,-1-1,0 1,-1 0,0 0,-1 5,1 4,-1-16,1 0,-1 0,2 0,-1 0,1 0,0 0,1 0,0 0,0 0,0-1,1 1,0-1,0 1,1-1,-1 0,1-1,1 1,-1 0,1-1,0 0,0 0,1-1,-1 1,1-1,0-1,0 1,0-1,1 0,3 2,15 1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3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1 308,'207'-301,"-207"302,0-1,0 0,0 1,1-1,-1 1,0-1,0 1,1-1,-1 0,0 1,1-1,-1 0,0 1,1-1,-1 0,1 1,-1-1,0 0,1 0,-1 0,1 1,-1-1,1 0,-1 0,1 0,-1 0,1 0,-1 0,1 0,-1 0,1 0,-1 0,1 0,-1 0,1 0,-1 0,0-1,1 1,-1 0,1 0,-1 0,1-1,-1 1,0 0,1-1,-1 1,0 0,1-1,-1 1,0 0,1-1,-1 1,0-1,0 1,1-1,-1 1,0 0,0-1,0 1,0-1,0 1,1-1,-1 1,0-1,0 1,0-1,0 1,-1-1,1 1,0-1,2 39,-2-32,-2 35,0-29,1 0,0 0,1 0,0 0,1 0,0 0,1 0,0 0,1 0,1 0,0-1,3 7,-5-14,1-1,-1 0,0-1,1 1,0 0,0-1,0 1,0-1,0 0,0 0,0 0,1-1,-1 1,1-1,-1 0,1 0,0 0,-1 0,1-1,0 1,0-1,-1 0,1 0,0 0,0-1,-1 1,1-1,0 0,-1 0,2 0,2-2,1 0,-1 0,1 0,-1-1,-1 0,1 0,0-1,-1 0,0 0,0 0,0-1,-1 0,5-6,54-145,-56 140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370 615,'-6'-4,"-1"1,1-1,-1 2,0-1,0 1,0 0,0 0,0 1,-1 0,1 0,0 1,-1 0,1 0,0 1,-1 0,1 0,0 1,0 0,0 0,0 0,0 1,0 0,-11 6,1 0,0 1,0 1,1 1,0 0,1 1,1 0,0 2,-9 10,18-18,0 0,1 0,0 0,0 0,1 1,0-1,0 1,1 0,0 0,0 0,0 5,2-11,-1 0,1 1,0-1,0 0,0 1,0-1,0 1,1-1,-1 0,1 1,0-1,-1 0,1 0,0 1,0-1,1 0,-1 0,0 0,1 0,-1 0,1 0,-1-1,1 1,0-1,0 1,0-1,0 1,0-1,0 0,0 0,0 0,1 0,-1 0,0-1,0 1,1-1,-1 1,1-1,-1 0,1 0,13-2,0-1,0-1,0-1,0 0,-1-1,0 0,0-1,-1-1,1 0,-2-1,1-1,-1 0,-1-1,0 0,0-1,-2 0,1-1,2-5,-8 12,21-19,-2-2,-1-1,-2-1,0-1,-2-1,-1-1,-2 0,-1-1,-2-1,-1 0,-1-1,-2 0,-2 0,3-29,-8 53,-1-1,0 0,0 1,-1-1,-1 1,0-1,0 0,-1 1,-1 0,0-1,0 1,-1 0,-1 1,0-1,0 1,-1 0,0 0,-5-5,9 13,-1 1,1-1,-1 1,1 0,0 0,-1 0,0 1,1-1,-1 0,0 1,1 0,-1-1,0 1,1 0,-1 0,0 1,1-1,-1 1,0-1,1 1,-1 0,1 0,-1 0,1 0,-1 0,1 1,0-1,-1 1,1 0,0-1,0 1,0 0,1 0,-2 1,-61 76,63-78,-10 19,2 1,0-1,1 1,2 1,0-1,1 1,1 0,1 1,1-1,1 0,1 1,0-1,2 1,1-1,1 0,5 18,1-14,1-1,0-1,2 0,1-1,1 0,1-1,1-1,0 0,2-1,0-1,1-1,7 3,9 13,-11-10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1,'-1'344,"-24"-206,-29 57,53-165,6-24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0 118,'39'-14,"26"-5,8-4,-5 2,-8 4,-10 5,-9 5,-6 4,-9 2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49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1,'0'624,"0"-621,-1-1,0-1,1 1,-1 0,1-1,0 1,-1 0,1-1,0 1,0 0,0 0,0-1,0 1,1 0,-1 0,0-1,1 1,-1 0,1-1,0 1,-1-1,1 1,0-1,0 1,0-1,0 1,0-1,1 0,-1 0,0 1,0-1,1 0,-1 0,1 0,-1-1,1 1,0 0,-1 0,1-1,-1 1,1-1,0 0,0 1,0-1,10-5,-1-1,-1-1,1 1,-1-2,0 1,-1-2,0 1,0-1,3-5,18-15,78-52,-107 80,0 1,0-1,0 1,0 0,0 0,1-1,-1 1,0 0,0 0,0 0,0 0,0 0,0 0,0 1,0-1,0 0,0 1,0-1,0 0,0 1,0-1,0 1,0 0,0-1,0 1,0 0,0-1,-1 1,1 0,0 0,-1 0,1 0,0 0,-1 0,1 0,-1 0,1 0,-1 0,0 0,0 0,1 0,-1 0,0 0,0 0,0 0,0 0,4 60,-4-54,3 82,2-64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3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213 799,'41'-24,"-40"23,0 1,-1-1,1 1,-1-1,0 1,1-1,-1 1,1-1,-1 0,0 1,1-1,-1 0,0 1,0-1,1 0,-1 1,0-1,0 0,0 1,0-1,0 0,0 1,0-1,0 0,0 1,0-1,-1 0,1 0,0 1,0-1,-1 1,1-1,0 0,-1 1,1-1,-1 1,1-1,0 1,-1-1,1 1,-1-1,0 1,1-1,-1 1,1 0,-1-1,0 1,1 0,-1-1,0 1,1 0,-1 0,0 0,1 0,-1 0,0 0,1 0,-1 0,0 0,0 0,1 0,-1 0,0 0,-12-1,-1 1,1 1,0 0,-1 0,1 1,0 1,0 0,0 1,0 0,1 1,-10 5,18-9,1 0,-1 0,0 0,1 1,-1-1,1 1,-1 0,1 0,0 0,0 0,0 0,0 1,0 0,0-1,1 1,-1 0,1 0,0 1,0-1,0 0,0 1,1-1,-1 1,1-1,0 1,0 0,0 0,1-1,-1 1,1 0,0 0,0 0,0 0,0-1,1 1,0 0,0 0,0 0,0-1,0 1,1-1,-1 1,1-1,0 0,1 1,4 3,1-1,0-1,0 1,0-2,1 1,0-1,0 0,0-1,0 0,0 0,1-1,-1 0,1-1,0 0,-1 0,1-1,0-1,-1 0,1 0,-1 0,1-1,-1-1,8-2,-2-1,1 1,-2-2,1 0,-1-1,0 0,0-1,-1-1,-1 0,1-1,-2 0,0-1,0 0,9-14,-8 3,-3 8,-12 34,2-16,-1 0,1 1,1 0,-1-1,0 1,1-1,0 1,0 0,0-1,0 1,0 0,1-1,0 1,0-1,0 1,0-1,0 1,1-1,-1 0,1 1,0-1,0 0,0 0,0 0,1-1,-1 1,1-1,0 1,0-1,0 0,0 0,0 0,0 0,0-1,1 1,-1-1,1 0,-1 0,1 0,-1 0,3 0,5 0,0-1,0 0,0-1,0 0,0 0,0-1,0-1,0 0,0 0,-1-1,0-1,0 1,0-2,0 1,-1-1,0-1,0 0,-1 0,1-1,-2 0,6-6,9-11,-2-2,0 0,-2-1,-1-1,-2 0,9-23,-7 0,-2-1,-3-1,-2 0,-2 0,-3-1,-2 0,-2 0,-5-32,-9 4,-7 106,13-1,1 1,0 0,2 0,0 0,2 0,1 0,0 1,2-1,2 9,-2 16,11 164,-2-128,-3 0,-4 1,-6 50,2-136</inkml:trace>
  <inkml:trace contextRef="#ctx0" brushRef="#br0" timeOffset="254.146">580 432,'48'-9,"35"-4,13-4,0 1,-12 3,-11-1,-12 2,-7 3,-9 3,-6 3,-5 1,-9 2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3:5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0,'115'261,"-41"11,-71-254,-1-3,0 1,1-1,1 0,0 0,1-1,1 1,0-1,1 0,3 4,-9-17,-1-1,1 1,0 0,0 0,0 0,0-1,0 1,0 0,0-1,0 1,0-1,0 1,0-1,0 0,0 1,0-1,0 0,0 0,1 0,-1 0,0 0,0 0,0 0,0 0,0 0,1 0,-1-1,0 1,0 0,0-1,0 1,0-1,0 1,0-1,0 0,0 1,0-1,0 0,-1 0,1 0,0 0,0 1,-1-1,1 0,-1 0,1 0,-1 0,1-1,-1 1,1-1,28-58,-28 57,87-308,-52 134,-35 175,0 0,0-1,0 1,0 0,-1 0,1-1,-1 1,1 0,-1-1,0 1,0 0,0-1,-1 1,1 0,0-1,-1 1,0 0,1 0,-1-1,0 1,0 0,0 0,0 0,-1 0,1 0,0 0,-1 1,1-1,-2-1,-8 9</inkml:trace>
  <inkml:trace contextRef="#ctx0" brushRef="#br0" timeOffset="352.715">621 508,'0'19,"0"16,0 7,0 1,0-2,0-3,0-8</inkml:trace>
  <inkml:trace contextRef="#ctx0" brushRef="#br0" timeOffset="666.624">621 424,'11'0,"10"-2,1 1,-1 1,1 0,-1 2,1 1,-1 0,0 2,0 0,-1 2,1 0,-1 1,-1 1,18 11,-33-17,-1-1,0 1,0 0,-1 0,1 0,-1 1,1-1,-1 0,0 1,0 0,-1-1,1 1,-1 0,1 0,-1 0,-1 0,1 0,0 0,-1 0,0 0,0 0,0 0,-1 0,1 0,-1 0,0 0,0 0,0 0,0 0,-1 0,0-1,0 1,0-1,0 1,0-1,-1 0,0 1,1-1,-1-1,0 1,0 0,-1-1,1 1,-15 10,1 0,-2 0,0-2,0 0,-1-2,-1 0,1-1,-1-1,0-1,-1 0,0-2,-19 1,9-6,4-3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1 277,'174'-37,"-117"22,0 3,0 3,1 1,53 2,-41 7,-70-2,1 1,-1-1,1 0,-1 0,0 1,1-1,-1 0,0 0,1 0,-1 1,0-1,0 0,0 0,1 0,-1 0,0 1,0-1,-1 0,1 0,0 0,0 0,0 0,0 1,-1-1,1 0,0 0,-1 0,1 1,-1-1,1 0,-1 1,1-1,-1 0,1 1,-1-1,0 0,1 1,-1-1,0 1,0 0,1-1,-1 1,0-1,0 1,0 0,1 0,-1-1,0 1,0 0,0 0,0 0,0 0,1 0,-1 0,-1 0,-15-9,1 0,1-2,-1 0,2-1,-1 0,2-1,0-1,0 0,-8-14,8 4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30,'14'0,"15"0,6 0,3 0,0 0,-3 0,-1 0,-3-5,-1-1,-1 0,-1 1,0 1,0 2,0 1,0 0,0 1,-5 1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0,-3 0,-8 0,-9 0,-7 0,-5 0,-4 0,-2 0,-6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63,'13'46,"-7"-21,1 0,0-1,2 0,1-1,12 21,-21-42,0 0,0 0,0 0,0 0,1 0,-1 0,0 0,1 0,0-1,-1 1,1-1,0 1,0-1,0 1,0-1,0 0,0 0,0 0,0 0,0-1,0 1,1 0,-1-1,0 0,1 1,-1-1,0 0,0 0,1 0,-1-1,0 1,1 0,-1-1,0 0,0 1,1-1,-1 0,0 0,0 0,0-1,0 1,0 0,-1-1,1 1,1-2,11-12,-2-1,1 0,-2-1,0-1,-2 1,1-2,-2 1,3-11,5-8,-9 22,-6 9,1 1,0-1,1 1,0 0,-1 0,1 0,1 0,-1 0,1 1,0-1,0 1,0 0,1 0,-1 1,1-1,-2 4,-1 0,1 1,-1-1,0 1,1-1,-1 1,0 0,1 0,-1 0,0 0,0 0,0 1,0-1,0 1,0-1,0 1,-1-1,1 1,0 0,-1 0,0 0,1 0,-1 0,0 0,0 1,0-1,0 0,0 0,-1 1,1-1,-1 1,0-1,1 0,-1 1,0 1,0-3,10 41,-2 0,-1 1,-3 0,-1 0,-3 30,0 3,-13 188,7-217,5-30,-1-1,0 0,-1 0,-1 0,-1 0,0-1,-1 1,-1-1,-7 13,12-26,0 0,0 1,0-1,-1 0,1 0,-1 0,1-1,-1 1,1 0,-1-1,0 0,0 0,0 0,0 0,0 0,0 0,0-1,0 1,0-1,0 0,0 0,0 0,0-1,-1 1,1-1,0 1,0-1,0 0,1 0,-1-1,0 1,0 0,-2-2,-83-66,77 57,1-1,0 1,1-2,0 1,1-1,1 0,0-1,1 0,0-1,0-9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1 264,'161'-208,"-158"203,33-38,-35 42,0 0,0 1,-1-1,1 0,0 1,0-1,0 1,0-1,0 1,0 0,0-1,0 1,0 0,0 0,0-1,0 1,0 0,0 0,0 0,0 0,0 0,0 1,0-1,0 0,0 0,0 1,0-1,0 0,0 1,0-1,0 1,-1 0,1-1,0 1,0 0,0-1,-1 1,1 0,0 0,-1-1,1 1,-1 0,1 0,-1 0,1 0,-1 0,1 1,41 136,-35-122,0-1,1 1,1-1,1 0,0-1,1 0,9 9,-6-7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02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1 103,'7'-1,"-1"0,1-1,-1 0,1 0,-1-1,1 0,-1 0,0 0,-1-1,1 0,0 0,-1 0,0-1,0 1,-1-1,1-1,-1 1,0-1,0 1,1-5,-4 9,-1 0,0 0,0 0,0 0,1 0,-1 0,0 1,1-1,-1 0,1 0,-1 0,1 0,-1 1,1-1,0 0,-1 0,1 1,0-1,0 1,0-1,-1 1,1-1,0 1,0-1,0 1,0 0,0-1,0 1,0 0,0 0,-1 0,1 0,0 0,0 0,0 0,0 0,0 0,0 0,0 0,0 1,0-1,0 0,0 1,0-1,0 0,-1 1,1-1,0 1,0 0,-1-1,1 1,0 0,0-1,-1 1,1 0,-1 0,1 0,-1-1,1 1,-1 0,0 0,1 0,-1 0,0 0,44 205,-23-83,9 7,5-1,14 20,-15-88,-33-61,0 0,1-1,-1 1,0 0,0-1,0 1,0-1,0 1,0-1,0 1,0-1,0 0,0 1,0-1,0 0,-1 0,1 0,0 0,0 0,-1 1,1-1,-1-1,1 1,-1 0,1 0,-1 0,0 0,1 0,-1 0,0 0,0-1,0 0,2-1,29-157,-25 107,6-30,4 1,3 0,4 2,18-40,-40 116,0 1,0-1,0 0,1 1,0-1,0 1,-1 0,2-1,-1 1,0 0,1 0,-1 1,1-1,0 0,0 1,0 0,0-1,1 1,-1 0,0 1,1-1,0 1,3-2,8 4</inkml:trace>
  <inkml:trace contextRef="#ctx0" brushRef="#br0" timeOffset="332.168">762 555,'0'38,"0"23,0 0</inkml:trace>
  <inkml:trace contextRef="#ctx0" brushRef="#br0" timeOffset="631.284">791 527,'14'2,"-1"2,0-1,0 2,0 0,-1 0,1 1,-1 1,-1 0,1 1,-1 0,-1 0,1 1,-1 1,-1 0,0 0,0 1,-1 0,-1 0,0 1,1 1,-7-8,-1-1,0 0,1 1,-1-1,-1 0,1 1,-1-1,0 0,0 0,0 1,0-1,-1 0,0 0,1 0,-2 0,1-1,0 1,-1-1,1 1,-1-1,0 0,0 0,-1 0,1 0,-91 57,27-44,44-14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46,'-16'-7,"12"2,-1 1,0 1,0-1,0 1,0 0,-1 0,0 1,1-1,-1 1,0 0,0 1,0 0,0 0,0 0,0 0,0 1,0 0,-1 0,1 1,0 0,0 0,0 0,0 1,0 0,1 0,-1 0,0 1,1 0,0 0,0 0,0 1,0 0,-1 0,-2 6,-1 0,2 1,0 0,0 0,1 1,0 0,1 0,0 0,1 1,0-1,1 1,1 0,0 0,0 0,2 0,-1 4,21 136,-17-143,0 0,0 0,-1 1,0-1,-1 0,0 1,-1-1,0 0,0 1,-1-1,-1 1,1-1,-2 0,1 0,-2 0,1 0,-1-1,-1 1,0-1,0 0,-1 0,0-1,0 1,-6 4,-37 25,49-37,0 0,0-1,1 1,-1 0,0-1,0 1,1 0,-1-1,0 1,1-1,-1 1,0 0,1-1,-1 1,1-1,-1 0,1 1,-1-1,1 1,0-1,-1 0,1 1,-1-1,1 0,0 1,-1-1,1 0,0 0,-1 0,1 0,0 0,-1 0,1 0,0 0,-1 0,1 0,0 0,-1 0,1 0,0 0,-1-1,1 1,0 0,0 0,29 0,66 10,-94-9,1 0,-1 0,1 0,-1 0,0 0,1 1,-1-1,0 1,0-1,0 1,0 0,0 0,-1 0,1 0,0 0,-1 1,0-1,1 0,-1 1,0-1,0 0,-1 1,1 0,0-1,-1 1,1-1,-1 1,0 0,0-1,0 1,0 0,-1-1,1 2,-41 123,12-54,28-67,-1 0,1 0,0 1,0-1,1 0,0 1,0-1,0 1,1-1,0 0,0 1,1-1,0 0,0 0,0 0,1 0,0 0,0-1,0 1,1-1,0 0,0 0,0 0,0-1,1 1,0-1,0 0,0 0,0-1,1 1,-1-1,1-1,0 1,0-1,0 0,0 0,1 0,-1-1,4 0,99 3,-90-21,-18 5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1,'-24'0,"-125"12,145-11,0 0,-1 0,1 1,0-1,0 1,0 0,0 0,0 1,0-1,1 1,-1-1,1 1,0 0,0 1,0-1,0 0,0 1,1 0,0 0,0 0,0 0,0 0,0 0,1 0,-1 0,1 1,1-1,-1 0,0 1,1 1,1-1,0 0,0 0,1 0,0 0,0 0,0-1,0 1,1-1,-1 1,1-1,0 0,1 0,-1 0,1 0,0-1,0 1,0-1,0 0,0 0,1-1,-1 1,1-1,0 0,0 0,0-1,0 1,0-1,4 0,65 39,-72-39,-1 0,0 0,0 1,1-1,-1 0,0 1,0-1,-1 1,1-1,0 1,0-1,-1 1,1 0,-1-1,1 1,-1 0,0-1,1 1,-1 0,0 0,0-1,-1 1,1 0,0 0,0-1,-1 1,1 0,-1-1,1 1,-1-1,0 1,0-1,0 1,0-1,0 1,0-1,0 0,0 1,0-1,-1 0,1 0,-1 0,1 0,-1 0,1 0,-73 39,72-40,-19 9,11-4,0 0,0-1,0 0,0-1,0 0,-1-1,0 0,1-1,-1 0,-4 0,4-5,6-2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1,'-5'34,"-1"10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0 289,'111'-233,"-74"178,-35 55,1 1,-1 0,0-1,0 1,0 0,0 0,0 0,0 0,0 0,0 1,-1-1,1 1,0-1,-1 1,1 0,-1-1,1 1,-1 0,0 0,0 0,0 0,0 0,0 0,0 0,-1 0,1 1,-1-1,1 0,-1 0,0 0,0 1,0-1,0 1,1 3,2 2,33 81,-34-87,-1 0,0 0,1 1,-1-1,1 0,0 0,0 0,0-1,0 1,0 0,0-1,0 1,1-1,-1 0,0 0,1 0,-1 0,1 0,-1 0,1-1,0 1,-1-1,1 0,0 1,-1-1,1-1,-1 1,1 0,0-1,-1 1,1-1,-1 0,2 0,1-3,1 0,-1 0,1 0,-1-1,-1 0,1 0,-1 0,0-1,0 1,0-1,-1 0,0 0,0 0,0-1,-1 1,0-1,0-1,2-1,3-11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0,'-28'24,"-11"13,3 4,6 1,14-7,10-5,10-7,9-8,8-6,4-5,4-3,-4-2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6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1 362,'37'-33,"0"-1,-3-2,-1-1,-1-2,-3-1,1-5,-28 44,0-1,0 0,-1 1,1-1,-1 0,1 0,-1 0,0 0,0 0,0 0,0 0,0-1,0 1,-1 0,1-1,-1 1,1 0,-1-1,0 1,0 0,0-1,0 1,0-1,-1 1,1 0,-1 0,0-1,1 1,-1 0,0 0,0-1,-1 1,1 0,0 0,-1 1,1-1,-1 0,1 0,-1 1,0-1,0 1,0-1,0 1,0 0,0 0,0 0,0 0,0 0,-1 0,1 0,0 1,-1-1,1 1,-2 0,-7 4,0 1,1 0,0 1,0 0,1 1,0 0,0 0,0 1,1 0,0 0,1 1,0 0,0 1,1-1,0 1,1 0,0 1,0 0,1-1,0 3,-1 0,2-7,-1 0,1 0,0 0,0 0,1 1,-1-1,2 1,-1 0,1-1,0 1,0 0,1 0,0 0,0 0,0 0,1 0,0-1,1 1,-1 0,1-1,0 1,1-1,0 1,0-1,0 0,3 3,6-1,0 0,1-1,0-1,0 0,1 0,-1-1,1-1,0-1,0 0,0 0,1-2,-1 0,0 0,1-1,-1-1,1 0,8-3,18 2,-13 2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29,'10'0,"12"-5,8-1,3 0,1 1,-1 2,0 1,-2 0,-1 2,-1 0,-1 0,0 1,1-1,-1 0,-1 0,1 0,0 0,-4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29,'39'5,"26"-3,8-3,-4-5,-9-2,-10 1,-9 1,-6 2,-9 1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480 389,'-25'30,"1"1,2 1,1 1,1 1,2 1,1 0,-6 25,14-40,1 0,1 0,2 1,0 0,0 0,2 0,1 1,1-16,1-1,0 0,0 0,0 1,1-1,-1 0,1 0,1 1,-1-1,1 0,0 0,0 0,0-1,1 1,-1 0,1-1,0 0,1 1,-1-1,1-1,0 1,-1 0,2-1,-1 0,0 0,1 0,-1-1,1 1,0-1,2 1,7 1,-1-1,1 0,0-1,0-1,0 0,0 0,0-2,0 0,0 0,0-1,0-1,0 0,-1-1,5-3,177-91,-168 81,-1-1,0-1,-1-1,-1-2,18-21,-34 34,-1 0,0-1,0 1,-1-1,0-1,-1 1,0-1,-1 0,0 0,-1 0,0-1,-1 1,0-1,-1 1,0-1,-1 0,0-8,-1 16,0 0,0-1,-1 1,1 0,-1 0,0 0,0 1,0-1,-1 0,1 1,-1-1,0 1,0 0,0 0,0 0,0 0,-1 1,1-1,-1 1,0 0,0 0,0 0,0 1,0-1,-101-26,7 18,55 9</inkml:trace>
  <inkml:trace contextRef="#ctx0" brushRef="#br0" timeOffset="315.174">0 671,'137'16,"1"-7,67-5,231-56,-143 19,-170 15,-100 13</inkml:trace>
  <inkml:trace contextRef="#ctx0" brushRef="#br0" timeOffset="1464.45">1214 50,'19'-9,"0"1,0 1,0 1,1 1,0 0,1 1,-1 2,0 0,1 1,0 1,-18 0,0 0,0 1,0-1,0 1,-1 0,1 0,0 0,0 0,-1 0,1 0,0 1,-1 0,0-1,1 1,-1 0,0 0,0 0,0 1,0-1,0 0,0 1,-1-1,1 1,-1-1,0 1,0 0,0 0,0 0,0-1,0 1,-1 0,0 0,1 0,-1 0,0 0,0 0,-1 0,1 1,-37 110,30-104,1 1,0 0,0 1,1-1,0 1,1 0,1 0,0 1,0-1,2 1,-1-1,1 1,1 0,0-1,1 1,1 0,0-1,0 1,1-1,1 0,0 0,0 0,2 0,-1-1,3 2,-3-5,2-2,-1 1,1-1,0 0,0 0,1 0,-1-1,1-1,1 1,-1-1,0 0,1-1,0 0,0-1,0 0,0 0,7 0,-19-2,0 0,0 0,0 1,0-1,1 1,-1-1,0 1,0 0,0 0,1 0,-1 0,1 1,-1-1,1 1,-1 0,1-1,0 1,0 0,0 0,0 0,0 1,0-1,0 1,-2 9,1 1,0-1,1 1,0-1,1 1,0 0,1-1,1 1,0 0,1-1,0 1,1-1,0 1,1-1,0 0,1-1,0 1,3 3,-5-10,0 1,0-1,-1 0,1 1,-1-1,-1 1,1 0,-1 0,0 0,0-1,-1 1,0 0,0 0,0 0,-1 0,0 0,0 0,0-1,-1 1,1 0,-2-1,1 1,0-1,-1 0,0 0,-1 0,1 0,-1 0,0-1,0 1,-3 0,-1 0,0-1,0 0,0-1,-1 1,1-1,-1-1,1 0,-1 0,0-1,0 0,0 0,0-1,0 0,0-1,-8-1,-8-20,24 10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28,'-15'19,"-9"21,-5 9,2 0,1-3,0-5,-1-9,5-5,1-8,0-1,2-5</inkml:trace>
  <inkml:trace contextRef="#ctx0" brushRef="#br0" timeOffset="252.192">1 0,'24'20,"13"10,4 5,1-2,-8-4,-3 0,-4-7,-5-1,-3-4,-3-1,-1-3,-2 1,-4 3,-3-1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34:17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1 186,'44'46,"-2"3,-2 2,-2 1,9 20,29 108,-77-179,1 0,0 0,0 1,0-1,0 0,0 0,1 0,-1 0,0 0,0 0,1 0,-1 0,0 0,1 0,-1 0,1 0,0-1,-1 1,1 0,0 0,-1 0,1-1,0 1,0 0,0-1,-1 1,1-1,0 1,0-1,0 1,0-1,0 1,0-1,0 0,0 0,0 0,0 1,0-1,0 0,0 0,0 0,1-1,-1 1,0 0,0 0,0 0,0-1,0 1,0-1,0 1,-1-1,1 1,0-1,0 1,0-1,0 0,0 1,48-125,-38 86,98-404,-99 414,1 7</inkml:trace>
  <inkml:trace contextRef="#ctx0" brushRef="#br0" timeOffset="353.173">707 439,'0'29,"0"19,0 6,0-2,4-8,3-9,-1-8</inkml:trace>
  <inkml:trace contextRef="#ctx0" brushRef="#br0" timeOffset="650.579">763 411,'24'14,"13"15,4 2,-4 1,-4-1,-7 0,-9-1,-6-1,-11 0,-9-6,-9-1,-6-4,-3-6,-2-5,-1-3,0-3,0-1,5-1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43,'-13'4,"0"1,1 0,-1 0,1 1,0 1,0 0,1 1,0 0,1 0,0 2,0-1,0 1,2 0,-1 1,1 0,1 0,0 1,0 0,1 0,1 1,0 0,1 0,0 0,1 0,0 0,1 1,1-1,0 1,1 2,1-4,0-1,1 0,1 0,-1 0,2-1,0 1,0-1,0 1,2-1,-1-1,1 1,1-1,-1 0,1 0,1-1,0 0,0 0,1-1,0 0,0 0,0-1,1-1,0 1,5 1,-3-4,0-1,0 0,0-1,0 0,0-1,0 0,0-1,0 0,0-1,0 0,0-1,-1 0,1-1,-1-1,0 0,0 0,0-1,-1 0,0-1,0 0,-1 0,0-1,0-1,-1 1,0-1,0-1,-1 0,0 0,-1 0,0-1,1-2,0 2,-1 1,0-1,0 0,-1 0,0 0,-1-1,-1 0,0 0,0 0,-1 0,0 0,-1 0,-1 0,0-1,-1 1,0 0,-1-1,0 1,-1 0,0 1,-1-1,0 0,-1 0,1 3,-1 0,0 0,-1 1,1 0,-1 0,-1 0,0 1,0 0,0 0,-1 1,0 0,0 0,-1 0,0 2,1-1,-2 1,1 0,0 1,-1 0,0 0,1 1,-1 0,0 1,0 0,0 1,0 0,0 0,0 1,0 1,0-1,0 2,0-1,1 1,-10 4,-44 38,37-21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0 450,'39'-112,"87"-147,-123 254,-2 2,0 0,1 0,-1 0,1 0,0 1,0-1,0 0,0 1,1 0,-1-1,0 1,1 0,0 0,-1 0,1 0,0 1,0-1,1 1,-2 2,-1 0,0 0,1 0,-1 1,0-1,0 0,0 1,1-1,-2 1,1-1,0 1,0 0,0-1,-1 1,1 0,-1 0,0-1,1 1,-1 0,0 0,0 0,0-1,0 1,0 0,-1 0,2 2,1 41,-3-32,0 0,1-1,1 1,0-1,1 1,0-1,1 1,0-1,1 0,0 0,1 0,1-1,-1 0,2 0,0 0,0-1,1 0,1 1,-8-10,0 1,0-1,1 0,-1 0,0 0,1 0,-1 0,1 0,-1 0,1-1,-1 1,1-1,-1 1,1-1,0 1,-1-1,1 0,0 1,-1-1,1 0,0 0,0-1,-1 1,1 0,0-1,-1 1,1 0,-1-1,1 0,0 1,-1-1,1 0,-1 0,0 0,1 0,-1 0,0 0,0 0,1-1,-1 1,0 0,0-1,0 1,0-1,31-73,-31 71,7-30,-2 1,-1-1,-1 0,-2 0,-1 0,-3-14,1 41,1 7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194 176,'8'1,"-1"1,1-2,0 1,0-1,-1 0,1-1,0 0,-1 0,1-1,0 0,-1 0,0-1,1 1,-1-2,3-1,-6 3,-1 0,0 0,0 0,0 0,-1 0,1-1,0 1,-1-1,0 1,1-1,-1 0,0 0,0 0,-1 0,1-1,-1 1,1 0,-1-1,0 1,-1-1,1 1,0-1,-1 0,0 1,0-1,0 1,0-1,-1 1,1-1,-1 0,0 1,0 0,0-1,-1 0,0 1,1 0,-2-1,1 1,0 0,-1 0,0 1,1-1,-1 0,0 1,0-1,-1 1,1 0,0 0,-1 1,1-1,-1 1,0-1,1 1,-1 0,0 0,0 1,0-1,1 1,-1 0,-3 0,-99 14,94-8,1 0,0 0,0 1,1 0,0 1,1 1,-1-1,1 1,1 1,0-1,0 2,1-1,0 1,1 0,0 0,1 1,0 0,1 0,0 1,2-6,1-1,0 1,0 0,0-1,1 1,0 0,1 0,-1 0,1-1,1 1,-1 0,1-1,0 1,0-1,1 0,0 0,0 0,1 0,-1 0,1-1,0 1,1-1,-1 0,1-1,0 1,1-1,-1 0,1 0,-1 0,1-1,0 0,0 0,1-1,-1 1,1-1,-1-1,1 1,2-1,191 2,-176-4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4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1,'-1'17,"-25"133,25-145,0 7,-1-1,2 0,-1 1,2-1,-1 1,2-1,0 1,0-1,1 0,0 0,1 0,0-1,0 1,2 1,-2-9,0 0,0 0,0 0,0-1,1 1,-1-1,1 0,0 0,-1-1,1 0,0 1,0-2,0 1,0 0,0-1,0 0,0 0,0 0,0-1,0 0,-1 0,1 0,0-1,0 1,-1-1,1 0,-1 0,1-1,-1 1,0-1,0 0,0 0,3-4,130-104,-121 95,-15 13,1 0,-1 0,1 1,-1-1,1 0,0 1,0 0,0-1,0 1,1 0,-1 0,0 0,1 0,0 1,-1-1,1 1,0-1,0 1,0 0,0 0,0 0,0 1,0-1,0 1,0-1,0 1,0 0,1 0,-1 1,0-1,0 1,0-1,0 1,0 0,0 0,0 0,2 2,41 74,-43-70,0 1,0 0,1-1,0 0,0 0,1 0,0 0,0-1,1 0,0 0,0 0,0-1,0 0,8 5,-11-8,0 0,1 0,-1-1,1 1,-1-1,1 0,-1 1,1-2,0 1,0 0,0-1,-1 0,1 1,0-1,0-1,0 1,0-1,-1 1,1-1,0 0,-1-1,1 1,-1-1,1 1,-1-1,1 0,-1 0,0 0,0-1,0 1,-1-1,1 0,0 0,-1 0,0 0,0 0,0 0,0-1,1-1,10-25,-2-1,-1 0,-2-1,-1 0,1-14,-10-18,-3 58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24,'-14'-5,"0"1,0 0,0 1,0 0,-1 1,1 0,-1 2,1-1,-1 2,1 0,-1 1,1 0,-1 1,1 1,0 0,1 1,-1 0,-10 7,16-8,0 1,1-1,0 1,0 1,0 0,0 0,1 0,0 0,1 1,-1 0,1 1,1-1,-1 1,1 0,1 0,-1 0,1 0,1 1,0-1,0 1,0-1,1 1,0 0,1 0,0 0,1-1,-1 1,2 0,-1 0,1-1,1 2,0-3,1 0,0 0,0 0,0-1,1 1,0-1,1 0,-1-1,1 1,0-1,0 0,1-1,-1 1,1-1,0-1,0 1,1-1,-1 0,0-1,1 0,0 0,0-1,-1 0,1 0,0 0,0-1,0-1,0 1,0-1,0-1,-1 1,1-1,0-1,-1 1,4-3,0 1,-1-1,0 0,0-1,0 0,-1-1,0 1,0-2,0 1,-1-1,-1-1,1 0,-1 0,-1 0,1-1,-2 1,1-2,-1 1,-1-1,30-80,-38 86,0 12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67,'-1'17,"-4"9,3-21,0-1,0 0,1 1,-1 0,1-1,0 1,1 0,-1-1,1 1,0 0,0 0,0-1,1 1,0 0,0 0,0-1,0 1,1-1,0 1,-1-1,2 0,-1 0,0 0,1 0,0 0,0 0,0-1,1 1,-1-1,1 0,-1 0,1 0,-1-1,0-1,-1 0,1 0,0 0,-1 0,1 0,0 0,0-1,0 0,0 1,0-1,0 0,-1 0,1-1,0 1,0 0,0-1,0 0,0 0,-1 0,1 0,0 0,-1 0,1-1,-1 1,1-1,-1 0,0 0,0 0,0 0,0 0,1-1,53-87,-40 57,59-69,-74 101,0 0,1 0,-1 1,0-1,0 0,0 1,1-1,-1 0,0 1,1 0,-1-1,1 1,-1 0,0 0,1-1,-1 1,1 0,-1 0,0 1,1-1,-1 0,1 0,-1 1,0-1,1 1,-1-1,0 1,0 0,1-1,-1 1,0 0,0 0,0 0,0 0,0 0,0 0,0 0,0 0,0 0,0 0,-1 1,1-1,-1 0,1 0,-1 1,1-1,-1 0,0 1,1-1,-1 1,0 0,17 75,-15 333,-3-336,-4-1,-3 0,-3 0,-3-1,-14 35,25-94,-1 0,0-1,-1 0,0 1,-1-1,-1-1,0 1,0-1,-1-1,0 1,-1-1,-3 2,10-10,1-1,0 0,0 0,0 0,0 0,-1-1,1 1,0 0,-1 0,1-1,-1 1,1-1,-1 1,1-1,-1 0,1 0,-1 1,1-1,-1 0,0 0,1 0,-1-1,1 1,-1 0,1-1,-1 1,1-1,-1 1,1-1,0 0,-1 1,1-1,0 0,-1 0,1 0,0 0,0 0,0 0,0 0,0-1,0 1,0 0,0-1,1 1,-1 0,0-1,1 1,-1-1,1 0,-15-78,14 34,2 0,2 0,1 0,3 1,2 0,2 0,2 1,4-8,-6 23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1,'0'4,"0"7,0 6,0 5,0 4,5 2,1 1,0 0,-1 1,-1-1,3-5,0-1,5-1,4-3,0-6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1,'0'358,"54"8,-42-309,-8-45,-1-1,0 1,-1-1,-1 1,0 0,0 0,-1 0,-1 0,0 2,-4 3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59,'43'-5,"39"-6,14-1,-4 1,-7 2,-15 4,-9 1,-10 3,-13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88,'-23'32,"2"2,1 0,2 1,2 1,-12 36,18 0,10-71,-1 1,1 0,1-1,-1 1,0-1,0 1,0-1,1 1,-1-1,1 1,-1-1,1 1,0-1,-1 1,1-1,0 0,0 1,0-1,0 0,0 0,0 0,1 0,-1 0,0 0,1 0,-1 0,0 0,1-1,-1 1,1 0,-1-1,1 0,-1 1,1-1,-1 0,1 0,0 1,-1-1,1 0,1-1,10-3,0 0,-1-1,1-1,-1 0,0 0,-1-2,1 1,-2-1,1-1,-1 0,0-1,-1 1,0-2,0 1,-1-3,0 3,0-1,-1 1,0-2,-1 1,-1-1,1 0,-2 0,0 0,0-1,-2 1,1-1,-1 0,-1 0,0 0,-1 0,-1 0,0 0,0-1,0 10,1 0,-1 0,0 0,0 1,0-1,0 0,-1 1,1-1,-1 0,0 1,0 0,-1-1,1 1,0 0,-1 0,0 1,0-1,0 0,0 1,0 0,0 0,-1 0,1 0,-1 0,0 0,-18-4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0:58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0,'-25'2,"0"0,1 2,-1 1,1 0,0 2,1 1,-7 3,30-11,-2 0,0 0,0 0,1 0,-1 0,0 1,0-1,1 0,-1 1,0-1,1 1,-1 0,1-1,-1 1,1 0,-1 0,1 0,-1 0,1 0,0 0,-1 1,1-1,0 0,0 1,0-1,0 1,0-1,0 1,1-1,-1 1,0 0,1-1,0 1,-1 0,1-1,0 1,0 0,-1 0,1-1,1 1,-1 0,0 0,0-1,1 2,156 79,-152-78,0 0,0 0,-1 1,1 0,-1 0,0 0,-1 0,1 1,-1-1,0 1,0 0,-1 0,1 0,-2 0,1 0,0 1,-1-1,-1 1,1-1,-1 1,0-1,0 1,-1-1,0 0,0 1,0-1,-1 0,0 1,0-1,0 0,-1 0,0-1,-1 1,1-1,-1 1,0-1,0 0,0-1,-1 1,0-1,-4 4,-1 0,-1 0,0-1,0-1,0 0,-1 0,0-1,0 0,0-1,-1-1,1 0,-1 0,0-2,-4 1,-9-2,2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36,'134'651,"-114"-520,-20-130,0-1,1 1,-1 0,0-1,0 1,0-1,1 1,-1-1,0 1,0-1,1 1,-1-1,1 0,-1 1,0-1,1 1,-1-1,1 0,-1 1,1-1,-1 0,1 0,-1 1,1-1,-1 0,1 0,-1 0,1 0,-1 0,1 0,-1 0,1 1,0-2,-1 1,1 0,-1 0,1 0,-1 0,1 0,-1 0,1 0,-1-1,1 1,-1 0,1 0,-1-1,1 1,-1 0,1-1,-1 1,0-1,1 1,-1-1,0 1,1 0,-1-1,0 1,1-1,-1 1,0-1,0 1,0-1,23-38,-21 35,35-77,-5-2,-3-1,14-68,-17 54,5 2,26-55,-46 131,-4 8</inkml:trace>
  <inkml:trace contextRef="#ctx0" brushRef="#br0" timeOffset="284.05">678 516,'-5'24,"-1"17,0 7,1 0,1-4,2-8</inkml:trace>
  <inkml:trace contextRef="#ctx0" brushRef="#br0" timeOffset="578.896">650 459,'24'-3,"0"1,0 0,0 2,0 1,0 1,0 1,-1 1,1 1,-1 1,0 1,8 4,-28-10,1 1,-1 0,1 0,-1 0,0 1,0-1,0 1,0-1,0 1,0 0,-1 0,0 0,1 1,-1-1,0 1,-1-1,1 1,-1-1,1 1,-1 0,0 0,0 0,-1 0,1 0,-1-1,0 1,0 0,0 0,-1 0,1 0,-1 0,0 0,0 0,0 0,-1-1,1 1,-2 1,-2 8,-1-1,-1 1,0-2,0 1,-1-1,-1 0,0-1,0 1,-1-2,-5 5,-5 0,0 0,0-1,-2-1,1-1,-2-1,1-1,-1-1,-6 1,-3-2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3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1 335,'42'-15,"0"-2,-1-1,-1-3,-1-1,0-2,-2-1,24-23,-52 41,-2-1,1 0,-1 0,0-1,-1 1,0-2,-1 1,1-1,-2 1,0-2,0 1,0 0,0-7,-4 17,-1 1,1-1,-1 1,1-1,-1 1,1-1,-1 1,1-1,-1 0,1 1,-1-1,0 0,1 1,-1-1,1 0,-1 0,0 1,1-1,-1 0,0 0,0 0,1 0,-1 0,0 0,1 0,-1 0,0 0,1-1,-1 1,0 0,1 0,-1-1,1 1,-1 0,0-1,1 1,-1 0,1-1,-1 1,1-1,-1 1,1-1,-1 1,1-1,0 1,-1-1,1 0,0 1,-1-1,1 0,0 1,0-1,-1 0,1 1,0-1,0 0,0 1,0-1,0 0,0 0,-35 120,32-101,-4 56,3 0,4 1,2-1,4 0,7 20,-11-69,2 10,8 50,-5 1,-3 0,-4 1,-9 65,4-124,0-1,-2-1,-1 1,-1-1,-1-1,-2 0,0 0,-1-1,-17 22,26-40,1 0,-2-1,1 1,0-1,-1 0,0 0,0-1,-1 1,1-1,-1 0,0 0,0-1,0 0,0 0,-1 0,1-1,-1 0,0 0,0-1,1 0,-1 0,0 0,0-1,0 0,0-1,0 1,0-1,0-1,1 1,-1-1,0 0,1-1,-1 1,1-1,0-1,0 1,0-1,0-1,3 2,0-1,0 0,0 0,1 0,0 0,0 0,0 0,0-1,0 1,1-1,0 1,0-1,0 0,1 1,0-1,-1 0,2 1,-1-1,0 0,1 1,0-1,0 0,0 1,3-4,51-108,-49 106,17-28,1 0,3 1,0 2,3 1,0 1,17-12,144-96,-137 102,-40 29</inkml:trace>
  <inkml:trace contextRef="#ctx0" brushRef="#br0" timeOffset="284.627">791 645,'-24'27,"1"0,2 2,0 0,2 1,1 1,2 1,1 1,-1 6,15-37,-1 1,1-1,0 1,0-1,0 1,0 0,0 0,0-1,1 1,-1 0,1 0,0 0,0-1,0 1,0 0,1 0,-1 0,1 0,0-1,-1 1,1 0,0-1,1 1,-1 0,0-1,1 0,-1 1,1-1,0 0,0 0,0 0,0 0,0 0,0 0,1 0,-1-1,1 1,1 0,4-1,1 1,-1-2,1 1,0-1,-1 0,1-1,-1 0,1-1,-1 1,1-2,-1 1,0-1,0 0,0-1,-1 0,1 0,-1 0,0-1,0 0,0-1,-1 0,0 0,0 0,0-1,-1 1,0-1,2-5,-1 4,-1 0,-1 0,1-1,-1 1,-1-1,0 0,0 0,-1-1,0 1,0 0,-1-1,-1 1,1 0,-1-1,-1 1,0-1,0 1,-1-1,0 1,-1 0,0 0,0 0,-1 1,0-1,-1 1,-3-6,5 10,-1 1,1 0,-1 0,0 0,1 1,-1-1,0 1,-1 0,1 0,0 0,0 1,-1-1,1 1,-1 0,-1 0,-17-2</inkml:trace>
  <inkml:trace contextRef="#ctx0" brushRef="#br0" timeOffset="551.676">1101 1012,'34'-125,"69"-147,-101 266,0 1,1 0,-1 0,1 0,0 0,0 0,0 0,1 1,0 0,0-1,0 1,0 1,0-1,1 1,0-1,0 1,1 0,13-4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01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234 921,'-12'2,"1"0,0 0,0 1,0 0,0 1,1 1,-1-1,1 2,0-1,1 2,-1-1,1 1,0 0,1 1,0 0,0 1,1-1,0 1,0 1,1-1,0 1,1 0,0 1,1-1,0 1,-2 10,4-16,0 0,1 1,0-1,1 0,-1 1,1-1,0 0,0 1,0-1,1 0,0 1,0-1,0 0,1 0,0 1,0-1,0-1,0 1,1 0,0 0,0-1,0 0,1 0,-1 0,1 0,0 0,0-1,0 1,1-1,-1 0,1 0,0-1,0 0,0 1,0-2,0 1,0-1,0 1,1-1,-1-1,2 1,5-3,0-1,-1 0,1-1,-1 0,0-1,0 0,0-1,0 0,-1-1,0 0,-1 0,1-1,-1 0,-1-1,0 0,0 0,-1-1,0 0,0 0,-1-1,-1 0,0 0,0 0,0-3,-1 1,-1 1,0-1,-1 1,0-1,-1 0,0 0,-1 0,-1 1,0-1,-1 0,0 0,-1 1,0-1,-1 1,0 0,-1 0,0 0,-6-7,9 16,0-1,-1 1,0 1,1-1,-1 0,0 0,0 1,0 0,-1 0,1 0,-1 0,1 0,-1 1,1-1,-1 1,0 0,0 0,0 0,0 1,1-1,-1 1,0 0,0 0,0 0,0 1,0 0,0-1,0 1,1 0,-1 1,0-1,1 1,-1 0,1 0,-1 0,1 0,0 0,0 1,0-1,0 1,1 0,-1 0,1 0,-1 0,1 1,0-1,0 0,1 1,-2 2,3-4,0 1,-1-1,1 0,0 0,1 0,-1 0,0 0,1 0,-1 0,1 0,-1 0,1 0,0 0,0-1,0 1,0 0,0 0,1-1,-1 1,0-1,1 1,-1-1,1 1,-1-1,1 0,0 0,0 0,0 0,-1 0,1 0,0 0,0-1,0 1,0-1,0 1,0-1,0 0,2 0,83 0,-59-7,1-2,-1 0,-1-2,0-1,-1-2,0 0,-1-2,0 0,-1-2,-2-1,1 0,6-11,-10 8,-1-1,-1 0,-1-2,-2 0,0 0,-2-1,0-1,-2 0,-1-1,-1 1,-2-2,2-15,-3 24,-2 0,0 0,-1 0,-1 0,-1-1,-1 1,0 0,-2 0,0 0,-1 0,-1 0,-1 1,-1 0,-1 0,0 0,-9-12,16 29,0 0,0 0,0 1,-1-1,1 1,0-1,-1 1,1-1,-1 1,1 0,-1-1,0 1,1 0,-1 0,0 1,0-1,0 0,1 0,-1 1,0-1,0 1,0 0,0 0,0 0,0-1,0 2,0-1,0 0,0 0,0 1,0-1,0 1,0-1,0 1,0 0,0 0,1 0,-1 0,0 0,1 0,-1 1,1-1,-1 0,1 1,-1-1,0 3,-51 82,38-40,2 0,3 1,1 1,3-1,2 1,1 12,0 25,4 1,4-1,5 13,21 114,-21 24,-10-229,0-8</inkml:trace>
  <inkml:trace contextRef="#ctx0" brushRef="#br0" timeOffset="503.457">827 752,'77'220,"-50"-128,-2-38,-24-53,0 0,-1 0,1 0,0 0,0 0,-1-1,1 1,0 0,0-1,0 1,0 0,0-1,0 1,0-1,0 0,0 1,0-1,0 0,1 1,-1-1,0 0,0 0,0 0,0 0,0 0,0 0,0-1,1 1,-1 0,0 0,0-1,0 1,0-1,0 1,0-1,0 1,0-1,0 0,0 1,-1-1,1 0,0 0,0 0,-1 0,1 1,0-1,-1 0,1-1,11-17,0 0,-2 0,0-1,-1 0,-2 0,0-1,0 0,-2-1,-1 0,21-69,-2 13,-19 57</inkml:trace>
  <inkml:trace contextRef="#ctx0" brushRef="#br0" timeOffset="815.56">1278 1034,'24'-24,"-1"0,-2-2,0-1,-2 0,0-2,-3 0,0-1,2-9,-16 36,0 1,-1-1,0 0,1 0,-1 0,0 0,0 0,-1-1,1 1,-1 0,1 0,-1-1,0 1,0 0,-1 0,1 0,-1-1,1 1,-1 0,0 0,0 0,0 0,-1 0,1 0,-1 0,0 1,0-1,0 0,0 1,0-1,0 1,0 0,-1 0,0 0,1 0,-1 0,0 1,0-1,0 1,0-1,0 1,0 0,0 1,0-1,0 0,-1 1,-6 1,0 1,0 0,0 1,0 0,0 0,1 1,0 1,0-1,0 1,0 1,1 0,-1 0,1 1,1 0,0 0,0 1,0-1,1 2,-5 7,3-7,2 1,-1-1,1 1,1 0,0 0,0 1,1-1,0 1,1 0,0 0,1 1,0-1,1 0,0 1,1-1,0 1,1-1,0 0,1 1,0-1,1 0,0 0,1 0,0 0,1-1,0 0,0 0,1 0,1 0,-1-1,6 4,0-1,1 0,0-1,0-1,1 0,1 0,-1-2,2 1,-1-2,1 0,0-1,0-1,1-1,12 3,27 5,-32-6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1,'5'0,"-4"5,4 1,0-4,5-4,-5-1,-3 5,-1 3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12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1,'0'4,"-5"7,-2 6,1-4,6-5,3-9,6-8,1 2,-6 2,-3 6,-7 4,2 0,3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32,'4'-14,"2"-3,-7 28,-3 6,1-1,0 1,2 0,0 0,0 0,2 0,0 0,1 0,1 0,0-1,2 1,0-1,0 0,8 15,-10-28,0 1,-1-1,1 0,1 0,-1 0,0 0,1-1,0 1,-1-1,1 0,0 0,0 0,0-1,0 1,1-1,-1 0,0 0,0 0,1-1,-1 0,1 0,-1 0,0 0,1 0,-1-1,0 0,1 0,-1 0,2-1,8-3,-1 0,1 0,-1-1,0-1,0 0,-1-1,0 0,3-4,153-125,-167 136,0 1,-1-1,1 0,0 1,0-1,0 1,0-1,-1 1,1 0,0-1,0 1,0 0,0-1,0 1,0 0,0 0,0 0,0 0,0 0,0 0,0 0,0 0,0 0,0 1,0-1,-1 0,1 1,0-1,0 1,0-1,0 0,0 1,-1 0,1-1,0 1,0 0,-1-1,1 1,-1 0,1 0,0-1,-1 1,1 0,-1 0,0 0,1 0,8 53,-6-34,-3-15,0 1,1-1,0 1,0-1,0 0,1 1,0-1,0 0,0 0,1 0,0 0,0 0,0-1,0 0,1 1,-1-1,1 0,0-1,1 1,-1-1,1 1,-1-1,1-1,0 1,0-1,0 0,0 0,1 0,-1-1,0 1,1-1,-1-1,1 1,4-1,2-3,0-1,0 0,0-1,-1 0,0-1,0-1,0 0,0 0,-1-1,-1 0,1 0,-1-1,-1-1,0 1,0-1,-1-1,0 1,-1-1,0-1,0 1,-2-1,1 0,-1 0,40-98,-41 106,-1 7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1,'-9'33,"-4"17,1-1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2:51:4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0,'38'176,"-24"-120,-2 0,-2 1,-3 0,-1 39,-9 160,-24-86,26-158</inkml:trace>
  <inkml:trace contextRef="#ctx0" brushRef="#br0" timeOffset="264.512">0 565,'39'5,"21"-4,7-1,-5-1,-11-6,-11 0,-7-5,-9-5,-9 1</inkml:trace>
  <inkml:trace contextRef="#ctx0" brushRef="#br0" timeOffset="580.319">593 57,'-27'441,"27"-400,1 0,2 0,2 0,2-1,9 29,-16-66,0-1,0 1,0 0,1-1,-1 1,1 0,0-1,0 1,0-1,0 1,0-1,0 1,1-1,-1 0,1 0,0 1,0-1,-1 0,1-1,0 1,1 0,-1-1,0 1,0-1,1 1,-1-1,1 0,-1 0,1 0,0-1,-1 1,1-1,0 1,-1-1,1 0,0 0,0 0,-1 0,1 0,0-1,-1 1,2-1,166-138,-168 138,-1 1,1-1,-1 0,0 1,1-1,-1 1,1 0,0-1,-1 1,1 0,-1 0,1 0,-1 0,1 0,0 0,-1 0,1 1,-1-1,1 1,-1-1,1 1,-1-1,0 1,1 0,-1 0,1-1,-1 1,0 0,0 0,0 1,0-1,0 0,0 0,0 0,0 1,0-1,0 0,-1 1,1-1,0 1,-1-1,1 1,-1-1,0 1,0-1,1 2,4 79,-6-73,10 80,-4-64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1 245,'7'-4,"0"0,1 0,-1 1,1 0,0 0,0 1,0 0,0 0,1 1,-1 0,0 1,1 0,-1 0,3 1,5-2,147-10,-12-8,-150 20,1-1,0 1,-1-1,1 0,-1 0,1 0,-1 0,1 0,0 0,-1 0,1 0,-1-1,1 1,-1-1,1 1,-1-1,1 0,-1 1,1-1,-1 0,0 0,0 0,1 0,-1 0,0 0,0 0,0 0,0-1,0 1,0 0,0-1,-1 1,1-1,0 1,-1-1,1 1,-1-1,0 1,1-1,-1 1,0-1,0 0,0 1,0-1,0 1,0-1,-1 1,1-1,0 0,-1 1,0-1,1 1,-1 0,0-1,1 1,-1-1,0 1,-88-61,-21 3,92 50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0 161,'18'31,"98"279,-48-117,-68-192,0 0,0 1,-1-1,1 0,0 0,0 1,0-1,1 0,-1 1,0-1,0 0,1 0,-1 1,0-1,1 0,-1 0,1 1,0-1,-1 0,1 0,0 0,0 0,0 0,0 0,0 0,0-1,0 1,0 0,0 0,0-1,0 1,0 0,1-1,-1 0,0 1,0-1,1 0,-1 1,0-1,0 0,1 0,-1 0,0 0,1 0,-1 0,0-1,1 1,-1 0,0-1,0 1,1-1,-1 1,0-1,0 1,0-1,0 0,0 0,0 1,0-1,1-1,46-139,-35 88,66-343,-76 381,0 0,0 0,1 0,1 0,0 1,2 0,-1 0,3-1,-10 15,1 0,0 1,0-1,0 0,0 1,0-1,0 0,-1 1,1-1,0 0,0 1,0-1,0 0,0 0,0 1,0-1,0 0,0 1,1-1,-1 0,0 1,0-1,0 0,0 1,0-1,0 0,1 0,-1 1,0-1,0 0,0 0,1 1,-1-1,0 0,0 0,1 0,-1 1,0-1,1 0,-1 0,0 0,1 0,-1 0,0 0,0 0,1 0,-1 1,0-1,1 0,-1 0,0-1,1 1,-1 0,0 0,1 0,-1 0,-5 12</inkml:trace>
  <inkml:trace contextRef="#ctx0" brushRef="#br0" timeOffset="5467.032">537 528,'0'5,"4"2,3 4,-1 5,-2 4,0 5,-2 2,-1 1,0 1,-1 0,-1 1,-4-6,-1-7</inkml:trace>
  <inkml:trace contextRef="#ctx0" brushRef="#br0" timeOffset="28541.755">564 500,'2'2,"-1"0,1 0,-1 0,1 0,0-1,-1 1,1-1,0 1,0-1,0 0,0 0,0 1,1-2,-1 1,0 0,0 0,1-1,-1 1,0-1,1 0,-1 1,0-1,1-1,1 1,-1 0,33 3,56 11,-89-13,-1 0,1 0,-1 0,0 1,1-1,-1 1,0-1,0 1,0 0,0 0,0 0,-1 0,1 0,-1 0,1 0,-1 1,0-1,0 1,0-1,0 1,0-1,0 1,-1-1,1 1,-1 0,0-1,0 1,0 0,0-1,0 1,0-1,-1 1,0 5,-1-1,-1 1,1-1,-1 0,0 0,0 0,-1-1,0 1,0-1,-1 0,0 0,0 0,0-1,0 1,-1-1,0-1,0 1,-1-1,1 0,-1-1,0 1,0-1,0 0,0-1,0 0,-1 0,0-1,-49 15,44-17</inkml:trace>
  <inkml:trace contextRef="#ctx0" brushRef="#br0" timeOffset="34639.759">1129 528,'-37'45,"-103"154,57-109,76-72,9-17</inkml:trace>
  <inkml:trace contextRef="#ctx0" brushRef="#br0" timeOffset="35043.926">1242 698,'0'5,"0"6,0 6,0 5,0 4,0 2,-5 1,-1 0,0 1,1-11,1-7</inkml:trace>
  <inkml:trace contextRef="#ctx0" brushRef="#br0" timeOffset="35758.966">1242 670,'8'-3,"5"-2,0 0,1 0,-1 2,1-1,0 2,0 0,0 1,0 0,0 1,0 0,12 3,-23-3,-1 1,0-1,0 1,0 0,0 0,0-1,0 1,0 1,0-1,0 0,0 0,0 1,-1-1,1 1,-1 0,1-1,-1 1,0 0,1 0,-1 0,0 0,0 0,0 0,-1 0,1 0,0 0,-1 0,0 1,1-1,-1 0,0 0,0 0,0 1,0-1,-1 1,-30 72,30-72,-1 0,1 0,0 0,0 0,0 0,0 0,0 0,1 0,-1 0,1 1,0-1,0 0,0 0,0 1,1-1,-1 0,1 0,0 0,0 0,0 0,0 0,0 0,1 0,1 2,4 13,-5-15,-1 0,1 0,-1-1,0 1,0 0,0 0,-1 0,1 0,-1 0,1 0,-1 1,0-1,0 0,-1 0,1 0,-1 0,1 0,-1 0,0 0,0 0,0 0,0-1,-1 1,1 0,-1-1,0 1,0-1,0 1,0-1,0 0,0 0,-1 0,1 0,0 0,-1 0,0-1,1 1,-1-1,0 0,-1 1,-135 20,87-20,33-7</inkml:trace>
  <inkml:trace contextRef="#ctx0" brushRef="#br0" timeOffset="36325.725">1468 811,'-5'0,"-6"0,-7 0,-4 0,1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31,'5'0,"11"0,8 0,4-5,2-2,2 1,-1 1,-1 1,0 2,-1 1,0 1,-5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1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52,'15'0,"9"0,5 0,3 0,1 0,-6-5,-2-1,-1-1,0 2,2-3,0 0,1 0,-4 3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3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1 670,'15'-3,"0"-1,0 0,0-1,-1-1,1 0,-1-1,-1 0,1-1,-1-1,-1 0,0-1,0 0,0-1,-2 0,1-1,-2 0,7-10,11-8,77-123,-100 145,0 1,-1-1,0 0,0 0,0 0,-1 0,0 0,-1-1,0 1,0 0,-1-1,0 1,0-1,-1 1,-1-7,1 14,1-1,-1 1,1 0,-1-1,0 1,1 0,-1-1,0 1,0 0,0 0,0 0,0 0,0 0,0 0,-1 0,1 0,0 1,0-1,-1 0,1 1,-1-1,1 1,0-1,-1 1,1 0,-1-1,1 1,-1 0,1 0,-1 0,1 0,-1 0,1 1,-1-1,1 0,0 1,-1-1,1 1,-1-1,1 1,0 0,0 0,-1-1,1 1,0 0,0 0,0 0,-1 1,-51 55,47-49,0 1,1-1,0 1,0 0,1 0,1 0,-1 1,1-1,1 1,0 0,0 0,1 0,0 0,1 0,0 0,1 0,0 0,0 0,1-1,1 1,-1 0,2-1,-1 1,1-1,0 0,1 0,0-1,3 4,-2-5,0-1,0 0,1 0,-1-1,1 0,0 0,1 0,-1-1,1 0,0 0,0-1,0 0,0-1,1 0,-1 0,1-1,-1 0,1 0,-1-1,1 0,0 0,-1-1,1 0,-1-1,1 0,-1 0,0-1,0 0,0 0,0-1,0 0,-1-1,5-2,11-15,0 0,-1-1,-1-2,-1 0,-1-1,-2-1,-1 0,0-1,-3-1,0 0,-2-1,4-17,-8-2,-7 48,0 0,0 0,0 0,0 0,0 0,0 0,0 0,-1 0,1 0,0 0,-1 0,1 0,-1 0,1 0,-1 1,1-1,-1 0,1 0,-1 0,0 1,1-1,-1 0,0 1,0-1,0 1,1-1,-1 1,0-1,0 1,0 0,0-1,0 1,0 0,0 0,0-1,0 1,0 0,0 0,0 0,0 0,0 0,0 1,0-1,0 0,0 0,0 1,0-1,-7 5,1 0,0 0,0 0,0 1,1 0,-1 0,1 0,1 1,0 0,0 0,0 1,1-1,-3 6,4-8,-7 11,1 1,1 0,0 1,1 0,1 0,0 0,2 1,0 0,1 0,1 0,0 16,3-27,1 0,-1-1,1 1,0 0,1-1,0 0,0 1,1-1,-1 0,2-1,-1 1,1-1,0 0,0 0,1 0,-1 0,1-1,0 0,1-1,-1 1,1-1,0-1,0 1,1-1,-1 0,1-1,-1 1,1-2,0 1,-1-1,1 0,0-1,0 1,0-2,0 1,0-1,0 0,6-3,7-4,0-1,0-1,-1 0,0-2,-1-1,-1 0,0-1,10-11,13-8,-25 17,0 0,-2-1,0 0,-1-1,-1-1,0 0,-2 0,0-1,-1 0,-1-1,-1 0,-1-1,-1 1,-1-1,0-5,-8-71,4 96,0 0,-1 0,1 0,-1 0,1 0,-1 0,0 0,0 0,0 1,0-1,0 0,0 0,0 1,-1-1,1 1,-1-1,1 1,-1 0,1-1,-1 1,0 0,0 0,0 0,1 0,-1 1,0-1,0 0,0 1,0-1,0 1,0 0,0 0,0 0,-1 0,1 0,0 0,0 0,0 1,0-1,0 1,0-1,0 1,1 0,-3 0,-6 6,1 0,0 0,0 0,0 1,1 1,0-1,1 1,0 1,0-1,1 1,0 0,1 1,-2 4,-1 6,0 1,1 0,1 0,2 0,0 1,1 0,1 0,1 0,1 0,1 0,2 2,0-9,1 0,1 0,1 0,0-1,1 0,0 0,1 0,1-1,1-1,0 1,0-2,1 1,1-1,0-1,0 0,2-1,-1 0,1-1,0-1,1 0,2 0,-1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35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57 110,'0'5,"0"6,0 7,0 4,0 4,0 2,0 1,0-5</inkml:trace>
  <inkml:trace contextRef="#ctx0" brushRef="#br0" timeOffset="740.644">1 110,'14'-7,"1"0,1 0,0 2,0 0,0 0,0 2,14-2,-25 5,1-1,0 1,-1 0,1 1,-1 0,1 0,0 0,-1 0,0 1,1 0,-1 0,0 0,0 1,0 0,0 0,0 0,-1 0,1 1,-1 0,0 0,0 0,-1 0,1 0,1 4,-4-6,1 1,0 0,-1 0,0 0,0 0,0 0,0 0,0 0,-1 0,1 1,-1-1,0 0,0 0,0 1,0-1,-1 0,1 0,-1 0,0 0,0 0,0 0,0 0,-1 0,1 0,-1 0,1 0,-1-1,0 1,0-1,0 1,-1-1,1 0,-1 0,-1 1,-96 59,43-45,32-13</inkml:trace>
  <inkml:trace contextRef="#ctx0" brushRef="#br0" timeOffset="3100.115">481 26,'0'10,"0"7,0 6,0 4,0 3,0 0,-5 0,-1 0,0-1,-4-4,0-3,2-5</inkml:trace>
  <inkml:trace contextRef="#ctx0" brushRef="#br0" timeOffset="3856.795">481 54,'59'-47,"-57"46,0 0,0 0,0 0,0 1,0-1,0 0,0 1,0 0,0-1,0 1,1 0,-1 0,0 0,0 0,0 1,0-1,1 1,-1-1,0 1,0 0,0-1,0 1,0 0,0 0,-1 1,1-1,0 0,0 1,-1-1,1 1,-1-1,0 1,1 0,-1 0,0-1,0 1,0 0,0 0,0 0,0 0,-1 0,1 0,-1 1,1-1,-1 0,0 0,0 0,0 0,0 1,0-1,0 0,-1 0,1 0,-1 1,-65 78,66-81,0 1,-1-1,1 0,-1 0,1 0,-1 1,1-1,0 0,-1 0,1 1,0-1,-1 0,1 1,0-1,-1 0,1 1,0-1,0 1,-1-1,1 0,0 1,0-1,0 1,0-1,0 1,0-1,-1 1,1-1,0 0,0 1,0-1,0 1,1-1,-1 1,0-1,0 1,0-1,0 1,0-1,1 0,-1 1,0-1,0 1,0-1,1 0,-1 1,0-1,1 0,-1 1,0-1,1 0,-1 1,1-1,-1 0,0 0,1 0,-1 1,1-1,-1 0,1 0,-1 0,1 0,39 6,-19-4,-18-2,0 0,0 0,0 0,0 0,0 1,1-1,-1 1,0 0,-1 0,1 0,0 1,0-1,0 1,-1-1,1 1,-1 0,1 0,-1 0,0 0,1 1,-1-1,0 1,-1-1,1 1,0-1,-1 1,0 0,1 0,-1 0,0 0,0 0,-1 0,1 0,-1 0,1 0,-1 0,0 1,0-1,-1 0,1 0,-1 2,-5 3,0-1,-1 0,0-1,0 1,-1-1,0-1,0 0,0 0,0 0,-1-1,0 0,0-1,0 0,0 0,-1-1,1 0,-1-1,1 0,-1 0,1-1,-1 0,-3-1,-6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1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1 117,'225'11,"-159"-1,0-3,1-2,0-4,31-4,20 1,-56-10,-81-14,-85-64,90 72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86,'-1'1,"1"-1,0 0,-1 0,1 1,-1-1,1 0,-1 0,1 1,0-1,-1 0,1 0,-1 0,1 0,-1 0,1 0,-1 0,1 0,-1 0,1 0,-1 0,1 0,-1 0,1 0,-1 0,1 0,-1-1,1 1,-1 0,1 0,0-1,-1 1,1 0,-1 0,1-1,0 1,-1-1,1 1,0 0,-1-1,1 1,0-1,0 1,-1 0,1-1,0 1,0-1,0 1,0-1,0 1,0-1,0 1,0-1,0 0,-97 118,-65 116,21-52,128-169,3-6</inkml:trace>
  <inkml:trace contextRef="#ctx0" brushRef="#br0" timeOffset="400.085">104 1,'141'369,"-134"-349,66 139,-36-127,-18-22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4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3 227,'30'431,"-36"-407,-7-33,9-9,1 0,0-1,1 1,1-1,1 1,1-1,0 1,1-1,1 1,1 0,4-11,6-19,2 2,2 0,2 2,2 0,1 1,10-10,54-53,-87 105,0 1,0-1,1 0,-1 1,1-1,-1 0,1 1,-1-1,1 1,-1-1,1 1,-1-1,1 1,0-1,-1 1,1 0,0-1,-1 1,1 0,0-1,-1 1,1 0,0 0,0 0,-1 0,1-1,0 1,0 0,-1 0,1 1,0-1,0 0,-1 0,1 0,0 0,0 1,-1-1,1 0,0 1,-1-1,1 0,0 1,-1-1,1 1,-1-1,1 1,-1 0,1-1,-1 1,1-1,-1 1,0 0,1-1,-1 1,0 0,1-1,-1 1,0 0,0 0,0 0,3 53,-3-45,1 163,5-153</inkml:trace>
  <inkml:trace contextRef="#ctx0" brushRef="#br0" timeOffset="382.561">342 594,'-5'10,"-2"12,1 8,1 3,2 1,0 0,-3-7,0-7</inkml:trace>
  <inkml:trace contextRef="#ctx0" brushRef="#br0" timeOffset="712.58">313 481,'34'15,"10"9,-6 5,-10 3,-14-4,-10-2,-10-1,-9-4,-2-2,-3-3,-3 0,-2-3,-2 2,-1-2,4 1,2-1,4-3</inkml:trace>
  <inkml:trace contextRef="#ctx0" brushRef="#br0" timeOffset="5747.225">793 538,'-22'12,"-74"103,59-61,23-31,-1-1,-1-1,-2 0,0-1,0-1,-6 3,8-12</inkml:trace>
  <inkml:trace contextRef="#ctx0" brushRef="#br0" timeOffset="6284.585">877 623,'0'5,"0"6,0 6,0 5,0 4,0 1,0 2,0 1,0-1,0 1,-4-1,-3 0,1-6</inkml:trace>
  <inkml:trace contextRef="#ctx0" brushRef="#br0" timeOffset="6951.552">877 623,'18'-9,"-7"2,1 0,-1 1,1 1,0 0,1 0,-1 1,1 1,-1 0,1 1,0 0,0 1,0 0,1 1,-12 1,0 1,0-1,0 0,0 1,0-1,0 1,-1-1,1 1,0 0,-1-1,0 1,1 0,-1 0,0 0,0 0,0 1,0-1,0 0,-1 0,1 1,-1-1,1 0,-1 0,0 1,0-1,0 0,0 1,-1-1,1 0,0 1,-1-1,0 0,1 0,-1 1,0-1,0 0,0 0,-1 0,1 0,0 0,-1 0,1-1,-1 1,0 0,1-1,-2 1,-7 21,8-20,1 0,0 0,-1 0,1 0,1 0,-1 1,0-1,1 0,0 1,0-1,0 1,0-1,0 0,1 1,-1-1,1 0,0 0,0 1,0-1,1 0,-1 0,1 0,-1 0,1 0,0-1,0 1,0 0,1-1,-1 0,1 1,-1-1,1 0,0 0,0-1,0 1,0 0,2 0,-2-1,0 0,0-1,0 1,0-1,0 1,0 0,-1 0,1 1,0-1,-1 0,1 1,0 0,-1-1,0 1,1 0,-1 0,0 1,0-1,0 0,-1 1,1-1,0 1,-1-1,0 1,1 0,-1 0,0-1,0 1,-1 0,1 0,-1 0,1 0,-1 0,0 0,0 0,0 0,-1 0,1 0,-1 0,0 0,1 0,-2 2,-7 5,-1 0,-1-1,1 0,-1 0,-1-2,0 1,0-1,0-1,-1 0,0 0,0-2,0 0,-1 0,1-1,-1-1,0 0,0-1,-1 0,-9 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1 175,'18'-6,"0"0,0 1,1 1,0 1,0 0,0 2,0 0,12 1,-17 0,296 1,-392-43,51 22,-72-49,85 53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9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609 283,'-140'32,"83"-13,26-7,0 0,0 3,1 0,1 2,1 1,-5 5,14-10,17-13,1 0,-1 1,0-1,0 1,1-1,-1 1,1 0,-1 0,1 0,-1 0,1 0,-1 0,1 0,0 0,-1 1,1-1,0 0,0 1,0-1,0 1,0 0,1-1,-1 1,0-1,1 1,-1 0,1 0,0-1,-1 1,1 0,0 0,0-1,0 1,0 0,0 0,1 0,-1-1,0 1,1 0,0-1,-1 1,1 0,0-1,0 1,0-1,0 1,0-1,0 1,0-1,0 0,1 1,104 19,6-2,-111-19,0 0,-1 0,1 0,0 0,0 0,-1 0,1 1,0-1,-1 0,1 0,0 1,-1-1,1 1,0-1,-1 0,1 1,-1-1,1 1,-1-1,1 1,-1 0,1-1,-1 1,1 0,-1-1,0 1,0 0,1-1,-1 1,0 0,0-1,0 1,1 0,-1 0,0-1,0 1,0 0,0 0,-1-1,1 1,0 0,0 0,0-1,-1 1,1 0,0-1,0 1,-1 0,1-1,-1 1,1-1,-1 1,1 0,-1-1,1 1,-1-1,1 1,-1-1,0 0,0 1,-44 28,37-25,-80 41,71-39,0 1,0 1,1 0,-1 1,2 1,0 0,0 1,1 1,0 0,1 1,0 1,1 0,1 0,0 1,-8 16,17-28,1 0,0 1,0-1,0 0,1 1,-1-1,1 1,0-1,0 1,0-1,0 1,1-1,-1 1,1-1,0 0,0 1,0-1,0 0,1 0,-1 1,1-1,0 0,0-1,0 1,0 0,1-1,-1 1,1-1,-1 1,1-1,0 0,0 0,0-1,0 1,0 0,3 0,124 33,7-39,-136 4,-1 0,1-1,0 1,-1 0,1 0,-1 0,1 0,-1 0,1 0,-1-1,1 1,-1 0,1 0,-1-1,1 1,-1 0,0-1,1 1,-1-1,1 1,-1 0,0-1,0 1,1-1,-1 1,0-1,0 1,1-1,-1 1,0-1,0 1,0-1,0 0,0 1,0-1,0 1,0-1,0 1,0-1,0 1,0-1,0 1,0-1,0 1,-1-1,1 1,0-1,0 1,-1-1,1 1,0-1,-1 1,1-1,0 1,-1 0,1-1,-1 1,1-1,-9-9</inkml:trace>
  <inkml:trace contextRef="#ctx0" brushRef="#br0" timeOffset="898.031">326 0,'-17'56,"-6"114,14-105,2 1,4-1,2 1,4 10,-2 22,-1 401,0-485,-1 0,0 0,-2-1,1 1,-2-1,0 1,0-1,-1 0,-1 0,5-12,1 0,-1 0,1 0,-1-1,1 1,-1 0,1 0,-1-1,1 1,-1-1,0 1,0 0,1-1,-1 1,0-1,0 1,1-1,-1 0,0 1,0-1,0 0,0 0,0 0,0 1,1-1,-1 0,0 0,0 0,0 0,0-1,0 1,0 0,0 0,1 0,-1-1,0 1,0 0,0-1,0 1,1-1,-1 0,-9-7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0:0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33 502,'4'3,"1"-1,-1 1,0 0,0 0,0 0,0 0,0 1,-1-1,1 1,-1 0,0 0,0 1,-1-1,1 0,-1 1,0 0,0-1,-1 1,2 5,-3-9,34 145,-7 21,27 7,-54-173,0-1,0 1,0 0,0 0,0 0,0 0,1 0,-1 0,0 0,0 0,1-1,-1 1,0 0,1 0,-1 0,1-1,-1 1,1 0,0 0,-1-1,1 1,-1-1,1 1,0 0,0-1,-1 1,1-1,0 0,0 1,0-1,0 0,-1 1,1-1,0 0,0 0,0 0,0 0,0 0,0 0,0 0,0 0,-1 0,1 0,0 0,0-1,0 1,0 0,0-1,0 1,-1 0,1-1,0 1,0-1,-1 1,1-1,0 0,-1 1,1-1,-1 0,1 1,-1-1,1 0,-1 0,1 0,-1 1,1-2,23-60,-1-116,20-48,49-28,-76 209,-70 193,35-83,14-38</inkml:trace>
  <inkml:trace contextRef="#ctx0" brushRef="#br0" timeOffset="416.904">626 728,'0'24,"0"18,0 6,0 0,0-4,0-4,0-4,0-3,0-3,-5-7,-1-1,0-6</inkml:trace>
  <inkml:trace contextRef="#ctx0" brushRef="#br0" timeOffset="986.423">654 757,'2'-1,"8"-6,2 1,-1 1,1-1,0 2,0 0,0 0,1 1,-1 0,1 1,-1 1,11 0,-21 1,0 0,0 0,0 0,0 1,0-1,-1 1,1-1,0 1,0 0,-1 0,1 0,0-1,-1 2,1-1,-1 0,0 0,1 0,-1 1,0-1,1 1,-1-1,0 1,0-1,0 1,-1 0,1-1,0 1,-1 0,1 0,-1-1,1 1,-1 0,0 0,0 0,0 0,0 0,0-1,0 1,0 0,-1 0,-25 74,23-69,0-4,1 1,-1 0,1 0,0 0,0 0,0 1,0-1,1 1,0-1,0 1,0-1,0 1,1 0,0-1,0 1,0-1,0 1,1 0,0-1,0 1,0-1,0 1,1-1,0 0,0 1,0-1,0 0,1 0,-1 0,1-1,1 2,23 11,-24-15,1 0,0 0,-1 1,1-1,0 1,-1-1,0 1,1 0,-1 1,0-1,0 0,0 1,0 0,-1-1,1 1,-1 0,1 1,-1-1,0 0,-1 1,1-1,0 1,-1-1,0 1,0 0,0-1,0 1,-1 0,1 0,-1 0,0 0,0 0,0-1,-1 1,1 0,-1 0,0 0,-7 2,1 1,-1-1,-1-1,1 0,-1 0,0 0,0-1,0-1,0 1,-1-2,1 1,-1-1,0-1,0 1,-2-2,5 2,-110-5,93-3</inkml:trace>
  <inkml:trace contextRef="#ctx0" brushRef="#br0" timeOffset="1956.962">5 305,'0'0,"-1"-1,1 1,0-1,-1 1,1-1,0 1,-1-1,1 1,0-1,0 1,0-1,-1 1,1-1,0 1,0-1,0 1,0-1,0 0,0 1,0-1,0 1,0-1,0 1,0-1,1 1,-1-1,0 1,0-1,0 1,1-1,-1 1,0-1,1 1,-1-1,0 1,1-1,-1 1,1 0,-1-1,1 1,-1 0,1-1,-1 1,1 0,-1 0,1-1,-1 1,1 0,-1 0,1 0,-1 0,1 0,-1 0,1 0,0 0,-1 0,1 0,-1 0,1 0,0 0,39-5,-39 5,229-30,-96-1,-133 31,0 0,-1 0,1 0,-1-1,1 1,0 0,-1-1,1 1,-1-1,1 1,-1-1,1 1,-1-1,0 1,1-1,-1 1,0-1,1 1,-1-1,0 0,1 1,-1-1,0 0,0 1,0-1,0 0,0 1,0-1,0 0,0 1,0-1,0 0,0 1,0-1,0 0,0 1,-1-1,1 1,0-1,0 0,-1 1,1-1,-1 1,1-1,0 1,-1-1,1 1,-1-1,1 1,-1-1,1 1,-1 0,0-1,1 1,-40-29,28 21,-4-3,0-1,1-1,1 0,0-1,1 0,0-1,2-1,-3-3,1-6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38:4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381,'32'-7,"0"2,0 1,0 1,1 2,-1 2,1 0,21 5,8-7,-61 1,0 0,0-1,0 1,0 0,0-1,0 1,0-1,0 1,0-1,0 0,0 1,-1-1,1 0,0 1,0-1,-1 0,1 0,0 0,-1 0,1 0,-1 0,1 0,-1 0,0 0,1 0,-1 0,0 0,0 0,1 0,-1 0,0 0,0 0,0 0,0-1,-1 1,1 0,0 0,0 0,-1 0,1 0,0 0,-1 0,1 0,-1 0,0 0,1 0,-1 1,0-1,1 0,-1 0,0 1,0-1,0 0,-144-197,110 110,27 68,1 4</inkml:trace>
  <inkml:trace contextRef="#ctx0" brushRef="#br0" timeOffset="3.647">1157 1002,'45'-11,"2"2,-1 3,1 1,0 2,0 3,15 2,-62-2,52-3,-51 2,0 1,-1 0,1 0,0-1,0 1,0 0,-1-1,1 1,0-1,0 1,-1-1,1 1,0-1,-1 1,1-1,-1 0,1 1,-1-1,1 0,-1 0,1 1,-1-1,0 0,1 0,-1 0,0 1,0-1,0 0,0 0,0 0,1 0,-1 0,-1 1,1-1,0 0,0 0,0 0,0 0,-1 0,1 1,0-1,-1 0,1 0,0 1,-1-1,1 0,-1 0,0 1,1-1,-1 0,1 1,-1-1,0 1,1-1,-1 1,-103-82,94 66</inkml:trace>
  <inkml:trace contextRef="#ctx0" brushRef="#br0" timeOffset="3.647">1129 1256,'103'359,"-53"-66,-33-191,-16-103,-1 1,0 0,0-1,0 1,0 0,0-1,1 1,-1 0,0-1,0 1,1 0,-1 0,0-1,0 1,1 0,-1 0,0 0,1 0,-1-1,0 1,1 0,-1 0,0 0,1 0,-1 0,0 0,1 0,-1 0,0 0,1 0,-1 0,0 0,1 0,-1 0,0 0,1 0,-1 0,0 0,1 0,-1 1,0-1,1 0,-1 0,0 0,1 1,-1-1,0 0,0 0,1 1,-1-1,0 0,0 1,0-1,0 0,1 0,-1 1,0-1,0 1,13-39,-12 34,11-34,22-60,-6-2,-3-1,-5 0,-1-30,-18-4,-1 129,0 7</inkml:trace>
  <inkml:trace contextRef="#ctx0" brushRef="#br0" timeOffset="3.647">1637 1849,'0'24,"0"12,0 6,-5-5,-1-9</inkml:trace>
  <inkml:trace contextRef="#ctx0" brushRef="#br0" timeOffset="3.647">1637 1765,'59'9,"-41"-7,1 1,0 0,-1 1,1 1,-1 1,-1 1,1 0,-1 1,4 3,-18-9,0 1,0-1,0 0,0 1,0 0,-1-1,1 1,-1 0,0 0,0 1,0-1,0 0,-1 1,1-1,-1 1,0-1,0 1,0 0,0 0,-1-1,1 1,-1 0,0 0,0-1,-1 1,1 0,-1 0,0-1,0 1,0 0,0-1,0 1,-1-1,0 1,0-1,-1 2,-3 5,-1 1,-1-1,0-1,0 1,-1-1,0-1,-1 1,0-2,0 1,-8 3,-119 69,112-69</inkml:trace>
  <inkml:trace contextRef="#ctx0" brushRef="#br0" timeOffset="3.647">2004 1425,'28'-4,"16"-3,3 1,0 2,-4 0,-9 7,-6 2,-2 0,-1 0,-1-6,2-3,0 0,-4 4,-10 3,-8 1</inkml:trace>
  <inkml:trace contextRef="#ctx0" brushRef="#br0" timeOffset="3.647">2004 1623,'38'0,"23"0,5 0,-3 0,-8 0,-14 5,-13 1</inkml:trace>
  <inkml:trace contextRef="#ctx0" brushRef="#br0" timeOffset="3.647">2597 1002,'43'70,"-4"2,-2 2,-4 1,-2 2,-3 8,34 197,-25-197,-37-85,1 1,-1-1,0 1,1-1,0 1,-1-1,1 1,-1-1,1 1,-1-1,1 0,0 1,-1-1,1 0,0 0,0 1,-1-1,1 0,0 0,-1 0,1 0,0 0,0 0,-1 0,1 0,0 0,-1 0,1-1,0 1,0 0,-1 0,1-1,0 1,-1 0,1-1,-1 1,1-1,0 1,-1-1,1 1,-1-1,1 1,-1-1,0 1,1-1,-1 0,1 1,-1-1,0 0,0 1,1-1,-1 0,0 1,0-1,0 0,16-41,7-174,11-98,0 123,-34 187,1 0,0 0,0 1,0-1,1 1,-1-1,1 1,0-1,0 1,0 0,0 0,0 0,1 0,0 1,-1-1,4-2,6 0</inkml:trace>
  <inkml:trace contextRef="#ctx0" brushRef="#br0" timeOffset="3.647">3132 1566,'5'24,"2"18,-1 6,-1-5</inkml:trace>
  <inkml:trace contextRef="#ctx0" brushRef="#br0" timeOffset="3.647">3189 1510,'11'0,"1"1,-1 0,1 1,-1 0,0 1,0 1,0-1,0 2,6 2,-14-5,0-1,0 1,0-1,0 1,0 0,-1 0,1 1,0-1,-1 0,0 1,0-1,1 1,-1 0,-1 0,1 0,0 0,-1 0,0 0,1 0,-1 1,0-1,-1 0,1 1,-1-1,1 1,-1-1,0 0,0 1,-1-1,1 1,-1-1,1 0,-2 3,-5 6,0 0,0 0,-1-1,-1 0,0 0,0-1,-1 0,0-1,-1 0,0-1,0 0,-10 5,17-10,-82 49,61-40</inkml:trace>
  <inkml:trace contextRef="#ctx0" brushRef="#br0" timeOffset="3.647">3612 1482,'-19'38,"-7"23,-3 10,3-2,2-8,3-10,3-8,2-7,1-10,2-4,3-6</inkml:trace>
  <inkml:trace contextRef="#ctx0" brushRef="#br0" timeOffset="3.647">3612 1905,'-5'34,"-1"15,-5 0,0-8</inkml:trace>
  <inkml:trace contextRef="#ctx0" brushRef="#br0" timeOffset="3.647">3669 1765,'3'-1,"6"-1,0 0,-1 1,1 0,0 0,0 1,0 0,0 1,-1 0,1 0,0 1,-1 0,1 1,4 1,-12-2,0 0,0 0,0 0,-1 0,1 0,-1 0,1 1,-1-1,0 0,0 0,0 0,0 0,0 0,0 1,-1-1,1 0,-1 0,1 0,-1 0,0 0,0 0,0 0,0 0,0-1,0 1,0 0,-1 0,1-1,-2 1,-4 13,5-12,1 0,0 0,0 0,0 1,1-1,-1 0,1 0,0 0,0 1,0-1,0 0,0 0,1 1,0-1,-1 0,1 0,0 0,0 0,1 0,-1 0,1 0,-1-1,1 1,0 0,0-1,0 1,1-1,-1 0,0 0,1 0,0 0,-1 0,1 0,0-1,0 1,3 0,-3-1,0 0,0 1,0-1,0 1,0-1,0 1,0 0,0 0,-1 0,1 1,-1-1,0 1,0-1,1 1,-2 0,1 0,0 0,0 0,-1 0,0 0,0 0,0 0,0 1,0-1,0 0,-1 1,0-1,0 1,0-1,0 0,0 1,-1-1,1 0,-1 1,0-1,0 0,0 0,0 1,-1-1,1 0,-1 0,-1 2,-6 4,0-1,-1 1,1-2,-1 1,-1-1,0-1,0 0,0 0,0-1,-1 0,0-1,0-1,0 0,0 0,-1-2,1 1,-1-1,-10-1,-2 0</inkml:trace>
  <inkml:trace contextRef="#ctx0" brushRef="#br0" timeOffset="3.647">2653 691,'422'1,"-354"16,-100-11,16-12,0 0,0-1,1 0,0-2,0 1,1-2,0 0,0-1,2 0,-1-1,1 0,1-1,0 0,1-1,0 0,2-1,-1 0,-6-8</inkml:trace>
  <inkml:trace contextRef="#ctx0" brushRef="#br0" timeOffset="-2620.686">3753 1228,'1'2,"1"0,-1 0,1 0,-1-1,1 1,0-1,0 1,0-1,0 1,0-1,0 0,0 0,0 0,1 0,-1 0,0-1,0 1,1-1,-1 1,0-1,1 0,-1 0,1 0,1 0,-1 0,254 3,-247-3,0-1,0 0,0 0,0-1,0 0,0-1,0 0,-1 0,0-1,6-3,-1-3</inkml:trace>
  <inkml:trace contextRef="#ctx0" brushRef="#br0" timeOffset="-2121.104">3951 1002,'-9'24,"-4"13,1 4,2 1,8-7,4-5,1-2,1-2,0 0,-2 0,-5 1,-2 0,-1 1,2-5</inkml:trace>
  <inkml:trace contextRef="#ctx0" brushRef="#br0" timeOffset="-649.31">4262 720,'0'17,"11"133,52 153,-40-149,5 31,-23-163,28 55,-31-76,-1-1,1 0,-1 0,0 0,1 0,-1 0,1 0,-1 0,1-1,-1 1,0 0,1-1,-1 1,0-1,1 0,-1 1,0-1,0 0,1 0,-1 0,0 0,0 0,0 0,0 0,0 0,0 0,-1 0,1-1,0 1,-1 0,1 0,0-1,-1 1,0-1,1 1,-1 0,0-1,0 1,0-1,1 1,-2-1,1 1,0-1,0 1,0 0,-1-1,1 1,-1-2,3-7,76-309,-58 216,5 0,5 2,9-15,-1 15,-29 83</inkml:trace>
  <inkml:trace contextRef="#ctx0" brushRef="#br0" timeOffset="768.67">4713 1595,'0'10,"0"7,0 6,0 4,0 3,0 0,0 0,0-1,0 1,0-1,0-10,0-13,0-7</inkml:trace>
  <inkml:trace contextRef="#ctx0" brushRef="#br0" timeOffset="1431.149">4713 1425,'10'-6,"-1"0,1 1,1 0,-1 1,1 0,0 0,-1 1,2 1,-1 0,0 0,0 1,10 0,-18 2,-1-1,1 0,0 1,-1 0,1-1,-1 1,1 0,-1 0,0 1,1-1,-1 0,0 1,0-1,0 1,0 0,0 0,0 0,-1 0,1 0,-1 0,1 0,-1 0,0 1,0-1,0 0,0 1,0-1,0 1,-1-1,1 1,-1 0,0-1,1 1,-1 0,-1-1,1 1,0-1,-25 97,-46-1,70-97,1 0,-1-1,1 1,-1 0,1 0,0 0,-1-1,1 1,0 0,0 0,-1 0,1 0,0-1,0 1,0 0,0 0,0 0,0 0,0 0,1-1,-1 1,0 0,0 0,1 0,-1 0,0-1,1 1,-1 0,1 0,-1-1,1 1,-1 0,1-1,0 1,-1-1,1 1,0 0,-1-1,1 0,0 1,0-1,-1 1,1-1,0 0,0 0,0 1,0-1,-1 0,1 0,0 0,0 0,0 0,0 0,0 0,58 3,-53-3,87 12,-90-12,-1 1,1 0,-1 0,0 0,1 0,-1 0,0 1,0-1,0 0,0 1,0 0,0 0,0-1,0 1,-1 0,1 0,-1 0,1 1,-1-1,0 0,0 0,0 1,0-1,-1 1,1-1,0 1,-1-1,0 1,0-1,1 1,-2-1,1 1,0 0,-1 1,-2 6,-1 0,-1 0,0 0,0 0,-1-1,0 0,0 0,-1-1,0 0,-1 0,0-1,0 1,0-2,-1 1,0-1,-1-1,1 0,-1 0,0 0,0-2,0 1,-1-1,-4 0,-63-2,60-8</inkml:trace>
  <inkml:trace contextRef="#ctx0" brushRef="#br0" timeOffset="83208.972">0 3090,'10'-9,"7"-4,7 1,3 2,2-2,1 2,0 1,0 4,-1 1,0-2,0-2,-1 2,1 2,-1 1,-10 1,-7 1</inkml:trace>
  <inkml:trace contextRef="#ctx0" brushRef="#br0" timeOffset="83505.795">28 3260,'29'-10,"14"-2,5-1,-1 4,-9 2</inkml:trace>
  <inkml:trace contextRef="#ctx0" brushRef="#br0" timeOffset="84705.974">254 3542,'80'-67,"-33"31,-2-2,-1-2,-2-2,-3-2,-1-1,20-33,-43 54,1 1,-2-1,0 0,-2 0,-1-1,-1-1,2-9,-11 35,-1-1,1 0,0 1,-1-1,1 0,-1 1,0-1,1 0,-1 0,1 0,-1 1,0-1,0 0,1 0,-1 0,0 0,0 1,0-1,0 0,0 0,0 0,0 0,-1 0,1 0,0 1,0-1,-1 0,1 0,0 0,-1 1,1-1,-1 0,1 0,-1 1,1-1,-1 0,0 1,1-1,-1 1,0-1,1 1,-1-1,0 1,0-1,1 1,-1 0,0-1,0 1,0 0,0 0,1 0,-1-1,0 1,0 0,0 0,0 0,0 1,0-1,1 0,-1 0,0 0,0 1,-14 13,2 2,0-1,1 2,0 0,1 0,1 1,1 0,0 1,2 0,0 0,-4 18,4-17,3-12,1 0,-1-1,1 2,0-1,1 0,0 0,0 1,1-1,0 1,0 0,1-1,0 1,1-1,0 1,0 0,1-1,0 0,0 1,1-1,0 0,3 4,-1-7,0-1,0 1,0-2,1 1,0 0,-1-1,1 0,0-1,1 1,-1-1,0 0,1 0,-1-1,1 0,0 0,-1-1,1 0,-1 0,1 0,6-2,-2-1,0 0,0-1,0-1,0 0,-1 0,0-1,0 0,-1 0,1-1,-2-1,1 0,-1 0,0 0,0-1,-1 0,0-2,90-170,-67 115,-27 61,5-10,-1 1,0-1,-1-1,0 1,-2-1,0 0,0 0,-2 0,1-2,-3 17,0 1,0-1,0 1,0-1,0 1,0-1,0 1,0-1,0 1,0 0,0-1,0 1,0-1,-1 1,1-1,0 1,0-1,0 1,-1 0,1-1,0 1,-1 0,1-1,0 1,0 0,-1-1,1 1,-1 0,1 0,0-1,-1 1,1 0,-1 0,1 0,0-1,-1 1,1 0,-1 0,1 0,-1 0,1 0,-1 0,1 0,-1 0,1 0,-1 0,1 0,0 0,-1 0,1 1,-1-1,1 0,-1 0,1 0,0 1,-1-1,1 0,0 0,-1 1,1-1,0 0,-1 1,1-1,0 1,-1-1,1 1,-23 24,13-8,1 0,1 1,0-1,1 1,1 1,1-1,1 1,0 0,2 0,0 1,1-1,1 0,0 1,3 10,-3-24,1-1,-1 1,1-1,0 1,1-1,-1 1,1-1,0 0,0 0,1 0,-1 0,1 0,0-1,1 1,-1-1,1 0,0 0,0 0,0 0,0-1,1 0,-1 0,1 0,0 0,0-1,0 1,0-1,1-1,-1 1,0-1,1 0,-1 0,1 0,-1-1,1 0,-1 0,1 0,-1-1,1 0,-1 0,5-2,7-8,-1-1,-1-1,0-1,0 0,-2-1,0 0,0-1,-2 0,0-1,-1-1,0 0,-2 0,0 0,-1-1,0-3,3-1,1 0,-1-1,-1-1,-1 1,-1-1,-2-1,0 1,-2-1,0 0,-2-17,-1 41,1 0,-1 1,0-1,0 1,0-1,0 1,0-1,-1 1,1-1,0 1,-1-1,1 1,-1-1,1 1,-1 0,0-1,0 1,1 0,-1 0,0-1,0 1,0 0,0 0,-1 0,1 0,0 0,0 0,-1 1,1-1,0 0,-1 0,1 1,-1-1,1 1,-1 0,1-1,-1 1,1 0,-1 0,1 0,-1 0,1 0,-1 0,1 0,-2 1,-55 45,46-22,2 1,0 0,2 0,1 1,1 0,-2 18,6-21,1-1,1 1,1 0,1 0,1-1,0 1,2-1,1 0,9 21,-6-10,-7-24,1-1,-1 1,2-1,-1 0,1 0,0 0,1-1,0 1,0-1,0 0,1-1,0 1,1-1,-1 0,1-1,0 1,0-1,6 2,5 0</inkml:trace>
  <inkml:trace contextRef="#ctx0" brushRef="#br0" timeOffset="85741.611">254 3260,'5'0,"6"-5,6-1,1-1</inkml:trace>
  <inkml:trace contextRef="#ctx0" brushRef="#br0" timeOffset="88422.955">1637 3288,'-8'27,"-1"1,-1-1,-2-1,0 0,-2 0,-1-1,-1-1,-16 30,-13 21,78-113,193-246,-180 252,-45 32,-1-1,1 1,0 0,0-1,0 1,-1 0,1 0,0 0,0 0,0-1,0 1,0 0,-1 0,1 1,0-1,0 0,0 0,0 0,0 0,-1 1,1-1,0 0,0 1,-1-1,1 1,0-1,0 1,-1-1,1 1,-1 0,1-1,0 1,-1 0,1-1,-1 1,0 0,1-1,-1 1,1 0,-1 0,0 0,0 0,0-1,1 1,-1 0,0 0,0 0,0 0,0 0,0-1,0 1,-1 0,1 0,0 0,0 0,-1-1,1 1,0 0,-1 0,1-1,-1 1,-3 31,-1-13,2 1,0 0,1 0,1 0,1 0,0 0,2 0,1 0,0 0,1 0,1 0,5 10,-11-15,-21-27,22 12,-145-91,84 57,41 24</inkml:trace>
  <inkml:trace contextRef="#ctx0" brushRef="#br0" timeOffset="88792.278">2004 3231,'9'34,"4"20,-1 7,-7-4,-4-5,-3-8,-5-6,-2-9</inkml:trace>
  <inkml:trace contextRef="#ctx0" brushRef="#br0" timeOffset="89360.175">2032 3231,'7'-3,"12"-8,1 1,-1 1,2 1,-1 1,1 0,0 2,0 0,13 0,-33 5,1-1,-1 1,0 0,1 0,-1 0,1 0,-1 0,1 0,-1 0,0 0,1 0,-1 1,1-1,-1 1,0-1,1 1,-1-1,0 1,0 0,0 0,1 0,-1-1,0 1,0 0,0 0,0 1,0-1,-1 0,1 0,0 0,0 1,-1-1,1 0,-1 0,1 1,-1-1,0 1,1-1,-1 0,0 1,0-1,0 1,0-1,0 1,0-1,0 1,-31 59,25-53,2-6,0 2,0-1,0 0,1 1,-1 0,1-1,0 2,0-1,0 0,1 0,-1 1,1 0,0-1,0 1,1 0,-1 0,1 0,0 0,1 0,-1 0,1 0,0 0,0 0,1 0,-1 1,1-1,0 0,1 0,-1-1,1 1,0 0,0 0,2 2,23 22,-23-27,-1 0,1 0,-1 1,1 0,-1-1,0 1,0 0,-1 0,1 1,0-1,-1 0,0 1,0 0,0-1,0 1,-1 0,1 0,-1 0,0 0,0 0,-1 0,1 1,-1-1,0 0,0 0,0 0,-1 1,1-1,-1 0,0 0,0 0,-1 0,1 0,-2 2,-4 0,-1 0,1-1,-1 0,0 0,-1-1,1 0,-1 0,0-1,0 0,0 0,0-1,0-1,-1 1,1-1,0-1,-1 0,1 0,-1-1,1 0,0-1,0 0,-1 0,1-1,-16-4</inkml:trace>
  <inkml:trace contextRef="#ctx0" brushRef="#br0" timeOffset="90429.97">819 2610,'-1'0,"1"0,-1-1,1 1,0-1,-1 1,1-1,0 1,0-1,-1 1,1-1,0 1,0-1,0 1,0-1,0 1,0-1,0 0,0 1,0-1,0 1,0-1,0 1,0-1,0 1,0-1,0 1,1-1,-1 0,0 1,0-1,1 1,-1 0,0-1,1 1,-1-1,0 1,1-1,-1 1,1 0,-1-1,1 1,-1 0,1 0,-1-1,1 1,-1 0,1 0,-1 0,1-1,-1 1,1 0,-1 0,1 0,-1 0,1 0,0 0,-1 0,1 0,-1 1,1-1,40-6,-41 6,317-12,-71-17,-246 29,1 0,0 1,-1-1,1 0,0 1,-1-1,1 0,0 0,-1 0,1 1,0-1,0 0,-1 0,1 0,0 0,0 0,-1-1,1 1,0 0,-1 0,1 0,0-1,0 1,-1 0,1-1,-1 1,1 0,0-1,-1 1,1-1,-1 1,1-1,-1 1,1-1,-1 0,1 1,-1-1,0 0,1 1,-1-1,0 0,0 1,1-1,-1 0,0 1,0-1,0 0,0 0,0 1,0-1,0 0,0 0,0 1,0-1,0 0,-1 1,1-1,0 0,0 0,-1 1,1-1,-1 1,1-1,0 0,-1 1,1-1,-1 1,1-1,-2 0,-155-104,134 85</inkml:trace>
  <inkml:trace contextRef="#ctx0" brushRef="#br0" timeOffset="92778.165">2851 2696,'-39'103,"-6"-20,-3-2,-3-2,-4-3,-4-2,-6 1,51-58,3-3</inkml:trace>
  <inkml:trace contextRef="#ctx0" brushRef="#br0" timeOffset="93114.02">2455 2723,'14'34,"15"25,2 8,1-3,0-8,-6-8,-7-8,-3-5,-3-5,1-7,-2-2,-3-1,1 2,0 1,-3 3,-2 0,-2 2,-1-5</inkml:trace>
  <inkml:trace contextRef="#ctx0" brushRef="#br0" timeOffset="94064.053">3132 2950,'0'1,"12"40,-2 1,-1 0,-3 0,-2 1,-1 0,-2 18,-12-30,11-30,-1-1,1 0,0 1,-1-1,1 0,-1 0,1 1,-1-1,1 0,0 0,-1 0,1 1,-1-1,1 0,-1 0,1 0,-1 0,1 0,-1 0,1 0,-1 0,1 0,-1 0,1-1,-1 1,1 0,-1 0,1 0,-1 0,1-1,-1 1,1 0,-1-1,1 1,0 0,-1-1,1 1,0 0,-1-1,1 1,0-1,0 1,-1 0,1-1,0 1,0-1,0 1,-1-1,1 1,0-1,0 1,0-1,0 1,0-1,0 1,0-1,-5-15,1 1,1-1,0 1,2-1,-1 0,2 0,0 0,1 0,1-8,46-203,-46 215,1 0,0 0,1 0,1 0,-1 1,2 0,-1 0,1 0,1 1,0 0,1 0,0 1,0 0,1 0,0 1,0 0,1 1,0 0,1 0,-1 1,1 1,1-1,-1 2,1 0,4-1,-14 4,0 1,0 0,0 0,-1 0,1 0,0 0,0 0,0 0,0 0,0 1,-1-1,1 1,0 0,0-1,-1 1,1 0,0 0,-1 0,1 0,-1 0,1 1,-1-1,0 0,1 1,-1-1,0 1,0-1,0 1,0-1,0 1,-1 0,1-1,0 1,-1 0,1 0,-1 0,0 0,1 1,-9 77,4-60,-4 38,6-33</inkml:trace>
  <inkml:trace contextRef="#ctx0" brushRef="#br0" timeOffset="99579.851">3499 3119,'8'10,"-1"1,0-1,-1 2,0-1,-1 0,0 1,-1 0,0 0,-1 0,0 1,-1-1,-1 1,0 0,0-1,-1 1,-1 0,0-1,-1 5,1 6,-17 63,15-94,6-5</inkml:trace>
  <inkml:trace contextRef="#ctx0" brushRef="#br0" timeOffset="100231.643">3584 3090,'73'-16,"-61"13,-6 1,1 0,-1 1,1-1,-1 1,1 0,-1 1,1 0,0 0,-1 0,1 1,0 0,-1 0,1 0,-1 1,1 0,-1 1,0-1,0 1,-5 1,0-1,0 1,-1-1,0 1,1 0,-1-1,0 1,-1-1,1 1,-1 0,0-1,1 0,-1 1,-1-1,1 1,0-1,-1 0,0 0,0 0,0 0,0 0,0 0,-1 0,1-1,-1 1,0-1,-1 1,3-1,-61 80,62-79,0 0,1 0,-1 0,1-1,0 1,0 0,0 0,0-1,1 1,-1 0,1-1,-1 1,1-1,0 0,0 0,0 0,0 0,0 0,1 0,-1 0,1-1,-1 1,1-1,-1 1,1-1,0 0,0 0,-1-1,1 1,0 0,0-1,0 0,0 0,3 0,6 4,-9-4,1 1,0 0,0-1,-1 1,1 0,-1 1,1-1,-1 1,1-1,-1 1,0 0,0 0,0 1,0-1,0 1,0-1,-1 1,1 0,-1 0,0 0,0 0,0 1,0-1,0 0,-1 1,1-1,-1 1,0 0,0-1,-1 1,1 0,-1 0,0-1,0 1,0 0,0 0,-1 0,1-1,-1 1,0 0,0-1,0 1,-2 1,-4 1,0 0,0-1,-1 0,0-1,0 0,0 0,-1 0,0-1,1-1,-1 1,0-1,0-1,0 0,0 0,0-1,0 0,0 0,0-1,0 0,-6-2,-9-2,5-2</inkml:trace>
  <inkml:trace contextRef="#ctx0" brushRef="#br0" timeOffset="102845.148">4318 3034,'-75'130,"-151"250,155-279,69-80,11-29</inkml:trace>
  <inkml:trace contextRef="#ctx0" brushRef="#br0" timeOffset="103598.919">4403 3260,'-37'74,"-2"-2,-4-2,-28 35,-11 0,162-237,-36 72,3 1,2 3,3 2,11-6,-61 58,0 0,0 0,0 0,0 1,0-1,1 0,-1 1,1 0,-1-1,1 1,0 0,-1 0,1 1,0-1,0 0,0 1,0 0,-1 0,1 0,0 0,0 0,0 0,0 1,-1-1,1 1,0 0,0 0,-1 0,1 0,0 0,-1 1,0-1,1 1,-1 0,0 0,0 0,0 0,0 0,0 0,0 0,0 0,-1 1,1-1,-1 1,0-1,1 1,3 8,-1 1,0-1,0 0,-1 1,-1 0,0 0,0 0,-1-1,-1 2,0-1,-1 8,1 33,15-17,-10-41</inkml:trace>
  <inkml:trace contextRef="#ctx0" brushRef="#br0" timeOffset="103932.166">4233 3570,'29'-9,"19"-4,6 1,-1-3,-5 2,-6 3,-5 3,-4 2,-8 3</inkml:trace>
  <inkml:trace contextRef="#ctx0" brushRef="#br0" timeOffset="104660.661">4656 3514,'0'5,"0"6,0 6,5 0,2 3,-1 1,-1 3,-1-2</inkml:trace>
  <inkml:trace contextRef="#ctx0" brushRef="#br0" timeOffset="105799.615">3020 2526,'369'0,"-240"-23,-128 21,0 0,0 1,-1-1,1 0,0 0,-1 0,0 0,1 0,-1 0,0 1,0-1,0 0,-1 0,1 0,0 0,-1 0,1 0,-1 0,1 1,-1-1,0 0,0 0,0 1,0-1,0 0,0 1,0-1,-1 1,1 0,0-1,-1 1,0 0,1 0,-1 0,1 0,-1 0,0 0,0 0,0 0,-8-8,-33-42,31 35,-1 1,0 0,-1 0,-1 2,0 0,-1 0,-12-6,11 10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6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0,'33'163,"-8"16,0 11,-12-128,-12-61,-1 0,0 0,1 0,-1 1,1-1,-1 0,1 0,0 0,0 0,-1 0,1-1,0 1,0 0,0 0,0 0,0-1,0 1,0-1,0 1,0 0,0-1,0 0,0 1,0-1,1 0,-1 1,0-1,0 0,0 0,1 0,-1 0,0 0,0 0,0-1,1 1,-1 0,0-1,0 1,0 0,0-1,0 0,0 1,0-1,0 1,0-1,0 0,0 0,0 0,0 0,0 0,93-106,-86 93,2 1,-1 0,1 1,1 0,0 0,1 1,0 1,1 0,0 0,0 2,1-1,6-1,-19 9,1 1,-1-1,1 0,0 1,-1-1,1 1,0 0,-1 0,1 0,0-1,0 1,-1 1,1-1,0 0,-1 0,1 1,0-1,-1 1,1-1,0 1,-1 0,1 0,-1 0,0-1,1 2,-1-1,0 0,1 0,-1 0,0 0,0 1,0-1,0 1,0-1,0 1,0-1,-1 1,1-1,-1 1,1-1,-1 1,1 0,-1 1,6 80,-7-75,3 76,3-65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7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105 213,'-9'9,"-1"0,1 0,1 1,-1 0,2 1,-1-1,2 2,0-1,0 1,1 0,0 0,1 0,0 1,1-1,0 1,1 1,2-12,0-1,-1 1,1 0,0-1,0 1,0-1,0 1,0-1,1 1,-1 0,0-1,1 1,-1-1,1 0,0 1,-1-1,1 1,0-1,0 0,0 1,0-1,0 0,0 0,0 0,0 0,0 0,1 0,-1 0,0 0,1 0,-1-1,0 1,1-1,-1 1,1-1,-1 1,1-1,0 0,-1 0,1 0,-1 1,1-2,-1 1,1 0,-1 0,1 0,0-1,-1 1,1-1,-1 1,0-1,1 0,-1 1,1-1,-1 0,0 0,0 0,0 0,1 0,-1 0,0 0,0-1,8-11,0 1,-1-2,0 1,-1-1,-1 0,0 0,-1-1,-1 0,1-2,-5 16,0 0,0 0,0-1,0 1,0 0,0 0,1 0,-1 0,0-1,1 1,-1 0,1 0,-1 0,1 0,0 0,-1 0,1 0,0 0,0 0,-1 1,1-1,0 0,0 0,0 1,0-1,0 0,0 1,1-1,-1 1,0 0,0-1,0 1,0 0,0 0,1-1,-1 1,0 0,0 0,0 0,1 1,-1-1,0 0,0 0,0 1,0-1,0 0,1 1,-1-1,0 1,0 0,0-1,0 1,0 0,0 0,-1-1,1 1,0 0,10 12,-2 0,0 1,0 0,-2 0,1 1,-2 0,4 11,17 37,-16-44</inkml:trace>
  <inkml:trace contextRef="#ctx0" brushRef="#br0" timeOffset="501.655">417 156,'-1'2,"1"0,-1-1,1 1,-1-1,1 1,0 0,-1-1,1 1,0 0,0 0,1-1,-1 1,0 0,0-1,1 1,-1 0,1-1,0 1,-1-1,1 1,0-1,0 1,0-1,0 0,0 1,0-1,1 1,-2-1,96 190,-95-191,-1 1,0 0,1 0,-1-1,0 1,1 0,-1 0,1-1,-1 1,1 0,-1-1,1 1,0-1,-1 1,1-1,0 1,0-1,-1 1,1-1,0 0,0 1,-1-1,1 0,0 0,0 1,0-1,0 0,-1 0,1 0,0 0,0 0,0 0,0 0,0-1,-1 1,1 0,0 0,0-1,0 1,-1 0,1-1,0 1,-1-1,1 1,0-1,-1 1,1-1,0 1,-1-1,1 0,-1 1,1-1,-1 0,1 0,-1 1,0-1,1 0,-1 0,0 0,17-55,-17 54,5-25,-2 10,0-1,1 1,0 0,2 0,0 1,0-1,2 1,1-1,-3 9</inkml:trace>
  <inkml:trace contextRef="#ctx0" brushRef="#br0" timeOffset="863.683">839 355,'24'-10,"0"-1,-1-2,-1 0,0-1,-1-1,0-1,-1-1,-1-1,-1 0,0-2,-2 0,9-13,-23 30,0-1,0 1,-1-1,1 1,-1-1,0 1,0-1,0 0,0 0,-1 1,0-1,1 0,-1 0,-1 0,1 1,0-1,-1 0,0 0,0 1,0-1,0 0,-1 1,1-1,-1 1,0 0,0-1,0 1,-1 0,1 0,-1 0,1 1,-1-1,0 1,0-1,0 1,-1 0,1 0,0 0,-1 1,1-1,-1 1,1 0,-1 0,0 0,0 0,-2 1,-5 2,0 1,0 0,0 1,0 1,1-1,0 2,0-1,0 1,1 1,0 0,0 0,0 1,1 0,0 1,1-1,0 1,0 1,0 1,2-5,-1 0,1 1,0-1,0 1,1 0,0 1,0-1,1 1,0-1,0 1,1 0,0 0,0 0,1 1,0-1,1 0,-1 0,2 1,-1-1,1 0,0 1,1-1,0 0,0 0,1 0,0-1,0 1,1-1,0 1,1-1,0 0,0 0,1-1,0 0,0 0,1 0,0-1,0 1,0-2,0 1,1-1,0 0,0-1,0 0,0 0,0-1,1 0,-1 0,1-1,-1 0,1 0,1-1,45-1,-30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22 120,'-1'-1,"-1"0,1 0,-1 0,1 0,0 0,-1 0,1-1,0 1,0 0,0-1,0 1,0-1,0 1,0-1,0 0,1 1,-1-1,1 0,-1 1,1-1,0 0,0 0,-1 1,1-1,0 0,1 0,-1 0,0 1,0-1,1 0,-1 1,1-1,0 0,-1 1,1-1,0 0,0 1,0-1,0 1,0 0,0-1,1 1,-1 0,0 0,1 0,-1 0,0 0,1 0,1-1,7-4,0 0,0 0,1 1,0 1,0 0,0 0,1 1,-1 0,1 1,-1 1,1-1,0 2,0 0,0 0,-1 1,1 1,0 0,5 2,-14-4,0 1,1 0,-1 1,0-1,0 0,0 1,0 0,-1-1,1 1,0 1,-1-1,1 0,-1 0,0 1,0-1,0 1,0 0,0 0,0 0,-1 0,0 0,1 0,-1 0,0 0,0 0,-1 1,1-1,-1 0,0 1,0-1,0 0,0 1,0-1,-1 0,1 1,-1-1,0 0,0 0,0 0,-1 1,-28 54,27-55,-1 1,2-1,-1 1,0-1,1 1,-1 0,1 0,0 0,1 0,-1 0,1 0,0 1,0-1,0 0,0 1,1-1,-1 1,1-1,0 1,1-1,-1 0,1 1,0-1,0 0,0 1,1-1,-1 0,1 0,0 0,1 0,0 2,6 2,-1 0,1-1,1 0,0 0,0-1,0 0,0-1,1 0,0 0,3-1,-4-1,-1 1,0-1,1 1,-2 1,1 0,0 0,-1 1,0 0,0 0,-1 1,0 0,0 0,-1 1,2 1,-6-5,0 0,0 0,-1 0,1 0,-1 0,1 1,-1-1,-1 0,1 1,-1-1,1 1,-1-1,-1 1,1-1,-1 1,1-1,-1 0,0 1,-1-1,1 0,-1 0,0 0,0 0,0 0,0 0,-1 0,0-1,0 1,0-1,0 0,0 0,0 0,-2 0,-6 7,-1-1,-1-1,0 0,0 0,0-1,-1-1,0 0,0-1,-4 0,-12 2,1-2,-1-1,0-1,0-2,0-1,-1-1,-7-2,38 3,-1 0,0 0,0 0,-1 0,1 0,0 1,0-2,0 1,-1 0,1 0,0 0,0-1,0 1,-1 0,1-1,0 1,0-1,0 1,0-1,0 0,0 1,0-1,0 0,0 0,1 0,-1 0,0 0,0 0,1 0,-1 0,1 0,-1 0,1 0,-1 0,1 0,-1-1,1 1,6-11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9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6 452,'-1'39,"0"-29,-1 0,1 0,1 0,-1 1,2-1,0 0,0 0,1 0,0 0,0 0,1 0,1 0,-1-1,2 0,-1 1,1-1,1-1,-1 1,6 4,-7-11,0 1,0-1,0 0,0-1,1 1,-1-1,0 1,1-1,-1-1,1 1,0-1,-1 1,1-1,0-1,-1 1,1-1,-1 0,1 0,-1 0,1 0,-1-1,0 0,0 0,1 0,-1 0,-1 0,3-2,3-2,0 0,0-1,-1 0,0 0,0-1,-1 0,1 0,-2-1,1 0,-2 0,3-4,12-65,-18 54</inkml:trace>
  <inkml:trace contextRef="#ctx0" brushRef="#br0" timeOffset="401.682">458 735,'39'-121,"-24"88,-15 33,1 0,-1-1,0 1,1-1,-1 1,1 0,-1 0,0-1,1 1,-1 0,1-1,-1 1,1 0,-1 0,1 0,-1 0,1-1,-1 1,1 0,-1 0,1 0,-1 0,1 0,-1 0,1 0,-1 0,1 1,-1-1,1 0,-1 0,1 0,-1 0,1 1,-1-1,1 0,-1 1,0-1,1 0,-1 1,0-1,1 0,-1 1,0-1,1 1,-1-1,0 0,1 1,-1-1,0 1,0-1,0 1,0-1,1 1,-1-1,0 1,0-1,0 1,0-1,0 1,0-1,0 1,0-1,-1 1,2 3,0 1,0-1,0 0,1 1,-1-1,1 0,0 0,0 0,1-1,-1 1,1 0,0-1,0 0,0 1,0-1,0 0,1-1,-1 1,1 0,0-1,0 0,0 0,0 0,0-1,0 1,1-1,-1 0,0 0,4 0,-4-1,0-1,1 1,-1-1,0 0,0 0,0 0,0-1,0 1,0-1,0 0,-1 0,1 0,-1-1,1 1,-1-1,0 0,0 0,0 0,0 0,0-1,-1 1,0-1,0 1,1-2,40-97,-43 100,7-20,-3 3</inkml:trace>
  <inkml:trace contextRef="#ctx0" brushRef="#br0" timeOffset="739.859">881 1,'23'230,"12"-3,-36 13,1-228</inkml:trace>
  <inkml:trace contextRef="#ctx0" brushRef="#br0" timeOffset="1037.886">1164 255,'-34'38,"-15"18,0 4,8-4,17-11,16-13,15-12,11-5,7-4,4-5,2-3,1 2,-1 1,0 0,-6-2</inkml:trace>
  <inkml:trace contextRef="#ctx0" brushRef="#br0" timeOffset="1534.101">1248 735,'118'-355,"-108"343,-16 44,3-19,-1 4,-8 103,12-115,1-1,-1 0,1 1,0-1,0 0,0 0,1 0,0 0,0 0,0 0,0 0,0 0,1-1,-1 1,1-1,0 0,0 0,1 0,-1 0,1 0,-1-1,1 0,0 1,0-1,0-1,0 1,0 0,1-1,-1 0,1 0,-1 0,1 0,-1-1,1 0,-1 0,1 0,0 0,-1-1,1 1,-1-1,0-1,1 1,-1 0,0-1,1 0,-1 0,0 0,-1-1,1 1,0-1,-1 0,1 0,-1 0,0-1,0 1,0-1,0 0,1-3,6-8,-1-1,-1 0,0-1,-1 0,-1 0,0 0,0-9,0 1</inkml:trace>
  <inkml:trace contextRef="#ctx0" brushRef="#br0" timeOffset="1887.941">1812 424,'-6'13,"-1"1,2-1,0 1,0 0,1 0,1 1,0-1,2 0,-1 1,2 0,-1-1,2 1,0 0,2 5,-2-16,0-1,1 1,0 0,-1-1,1 1,0-1,1 1,-1-1,0 0,1 0,0 0,0 0,0 0,0-1,0 0,0 1,1-1,-1 0,1-1,0 1,-1 0,1-1,0 0,0 0,0 0,0-1,0 1,0-1,0 0,0 0,0 0,0-1,0 1,0-1,0 0,0 0,-1 0,1-1,0 1,0-1,-1 0,0 0,1 0,-1-1,0 1,0-1,0 0,2-2,3-3,0-1,-1 0,0 0,0-1,-1 1,-1-1,1-1,-2 1,1-1,-2 0,1 0,-1 0,-1 0,0 0,-1-1,0 1,-1-1,0 1,0-1,-1 1,-1 0,0-1,-1 1,0 0,-4-8,5 15,0 0,-1 0,0 1,0-1,0 1,0 0,0 0,0 0,-1 1,0-1,1 1,-1-1,0 1,0 0,-1 1,1-1,0 1,0 0,-1 0,1 0,-1 1,1-1,0 1,-2 0,-19 3</inkml:trace>
  <inkml:trace contextRef="#ctx0" brushRef="#br0" timeOffset="2419.763">2123 368,'-8'16,"0"0,2 1,0 0,1 0,1 0,0 0,1 5,2-18,0 0,1 1,-1-1,1 0,0 0,1 0,-1 0,1 0,0 0,-1 0,2 0,-1 0,0-1,1 1,0 0,0-1,0 1,0-1,1 0,-1 1,1-1,0 0,-1-1,2 1,-1 0,0-1,0 0,1 1,-1-2,1 1,0 0,0-1,3 2,-3-2,0-1,1 1,-1-1,0 0,0 0,1-1,-1 1,0-1,0 0,0 0,1 0,-1 0,0-1,0 0,-1 0,1 0,0 0,-1 0,1-1,-1 0,0 0,0 0,1 0,65-84,-55 67,-13 18,-1 1,0 0,1-1,-1 1,0 0,1-1,0 1,-1 0,1 0,0 0,0-1,-1 1,1 0,0 0,0 0,0 0,1 0,-1 1,0-1,0 0,0 0,0 1,1-1,-1 1,0-1,1 1,-1 0,0-1,1 1,-1 0,1 0,-1 0,0 0,1 0,-1 0,1 0,-1 0,0 1,1-1,-1 1,0-1,1 1,-1-1,0 1,1 0,-11 73,9-71,0-1,1 1,-1-1,0 1,1-1,0 1,0-1,-1 0,2 1,-1-1,0 0,0 0,1 0,-1 0,1 0,-1 0,1 0,0 0,0-1,0 1,0-1,0 1,0-1,0 0,0 0,1 0,-1 0,1 0,-1 0,0-1,1 1,-1-1,1 1,-1-1,1 0,-1 0,1-1,-1 1,1 0,-1-1,1 1,-1-1,1 0,-1 0,0 0,0 0,1 0,-1 0,0-1,0 1,0-1,0 0,-1 1,1-1,0 0,-1 0,2-1,9-10,-1-1,0 0,-1 0,0-1,-1 0,-1-1,4-10,9-15,48-71,-58 87</inkml:trace>
  <inkml:trace contextRef="#ctx0" brushRef="#br0" timeOffset="2923.541">2575 650,'16'-9,"-1"0,0 0,0-1,-1-1,0-1,-1 0,0-1,-1 0,-1 0,0-2,7-10,40-108,-30 54,-14 38,-41 72,19-12,1-1,1 1,0 0,1 0,1 1,1 0,0 10,2-23,1 1,0-1,1 0,0 1,0-1,0 0,1 0,0 0,0 0,1 0,0 0,0 0,1-1,0 0,0 0,0 0,1 0,0 0,0-1,0 0,6 5,-7-8,0 1,0-1,0 0,0 0,0 0,1-1,-1 1,0-1,1 0,-1 0,1-1,-1 1,1-1,0 0,-1 0,1-1,-1 1,1-1,-1 0,1 0,-1 0,0-1,1 0,-1 0,0 0,0 0,0-1,0 1,1-2,4-4,1 1,-1-1,-1-1,1 0,-1 0,-1 0,0-1,0 0,-1-1,4-8,44-120,-44 125</inkml:trace>
  <inkml:trace contextRef="#ctx0" brushRef="#br0" timeOffset="3323.562">3421 142,'-17'7,"1"1,0 0,0 2,1 0,0 0,1 1,0 1,1 1,1 0,-1 0,0 3,12-14,-1 0,1 1,0-1,0 0,0 1,0-1,0 0,0 1,1-1,-1 1,1-1,0 1,0 0,0-1,0 1,0-1,0 1,1-1,-1 1,1-1,0 1,-1-1,1 0,0 1,1-1,-1 0,0 1,1-1,-1 0,1 0,-1 0,1-1,0 1,0 0,0-1,0 1,0-1,1 1,96 43,-86-41,-10-4,0 1,-1-1,1 0,0 1,0 0,0 0,0 0,-1 0,1 0,0 0,-1 1,1-1,-1 1,1 0,-1 0,0 0,0 0,0 0,0 0,0 1,0-1,-1 1,1-1,-1 1,0-1,1 1,-1 0,-1 0,1 0,0-1,-1 1,1 0,-1 0,0 0,0 0,0 0,0 0,0 0,-1 0,0 2,-6 4,0 0,-1-1,0 0,0-1,-1 0,0 0,0-1,0 0,-1 0,0-1,0-1,0 1,-1-2,1 1,-1-1,0-1,0 0,0-1,0 0,0-1,-1 0,1 0,0-1,0-1,-14 2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5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1,'-15'7,"0"2,0-1,1 2,0 0,1 0,0 1,0 1,1 0,1 1,0 0,1 1,0 0,1 1,1 0,0 0,1 1,1-1,0 2,1-1,1 1,1-1,0 1,1 0,1 0,0 0,2 11,-1-8,1 1,1-1,1 1,1-1,0 0,2 0,0-1,2 0,0 0,1 0,0-1,2-1,0 1,1-2,0 0,2 0,0-1,1 0,49 36,-47-44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0,'-5'5,"-1"6,-5 6,-5 5,0 4,-2 2,2 1,-1-4,3-2,3-5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1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29,'6'-4,"0"0,0 1,1 0,-1 0,1 1,0 0,-1 0,1 1,0-1,0 1,0 1,0 0,0 0,0 0,2-1,-3 1,-1-1,1 1,-1 0,1 1,-1-1,1 1,-1 0,1 0,-1 1,0 0,0 0,0 0,0 0,0 1,0 0,-1 0,1 0,-1 1,0-1,0 1,0 0,0 0,-1 0,1 1,-1-1,0 1,-1 0,1 0,-1 0,0 0,0 0,-1 1,1-1,-1 0,0 1,-1 1,15 131,-11-115,0 0,2 0,0 0,2-1,0 0,2 0,0-1,1 0,1-1,13 16,-6-14</inkml:trace>
  <inkml:trace contextRef="#ctx0" brushRef="#br0" timeOffset="422.199">283 396,'-5'4,"-6"8,-7 5,-4 1,1 1,0-2,3 0,-1-2,4 1,0-2,1 1,-1-2,2 2,-1-2,1 2,7-2,6-3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0 170,'221'-19,"208"9,-404 6,-31-10,-77-21,67 30,1 0,0-2,0 1,0-2,1 0,0-1,1 0,-5-5,3-3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7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1,'-4'19,"-8"16,0 7,-4 1,1-2,4-8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4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35,'0'1,"0"-1,0 0,0 1,0-1,0 0,0 1,0-1,0 0,0 1,0-1,0 0,-1 1,1-1,0 0,0 1,0-1,-1 0,1 0,0 1,0-1,0 0,-1 0,1 1,0-1,-1 0,1 0,0 0,-1 0,1 1,0-1,-1 0,1 0,0 0,-1 0,1 0,0 0,-1 0,1 0,0 0,-1 0,1 0,0 0,-1 0,1 0,0 0,-1-1,1 1,0 0,-1 0,1 0,0 0,0-1,-1 1,1 0,0 0,0 0,-1-1,1 1,0 0,0-1,0 1,-1 0,1 0,0-1,4 32,-4-29,77 215,-70-196,1-1,1 1,0-2,1 1,2-2,0 1,0-1,2-1,2 2,-15-19,-1 1,0-1,0 1,1-1,-1 0,1 1,-1-1,0 0,1 1,-1-1,1 0,-1 1,1-1,-1 0,1 0,-1 0,1 1,-1-1,1 0,-1 0,1 0,-1 0,1 0,-1 0,1 0,-1 0,1 0,-1 0,1 0,-1 0,1 0,-1-1,1 1,-1 0,1 0,-1-1,1 1,-1 0,1 0,-1-1,0 1,1-1,-1 1,0 0,1-1,-1 1,0-1,1 1,-1-1,0 1,0-1,0 1,1-1,-1 1,0-1,0 1,0-1,10-40,-7 26,21-59,3 1,4 1,2 2,25-37,-57 106,-2 0,1 1,0-1,0 0,0 0,0 0,0 1,0-1,0 0,1 0,-1 0,0 1,0-1,1 0,-1 0,0 1,1-1,-1 0,1 0,-1 1,1-1,-1 1,1-1,-1 0,1 1,0-1,-1 1,1-1,0 1,-1 0,1-1,0 1,0 0,-1-1,1 1,0 0,0 0,-1 0,1 0,0 0,0 0,0 0,0 0,-1 0,1 0,0 0,0 0,0 0,-1 1,1-1,0 0,0 1,-1-1,1 1,0-1,-1 0,1 1,0 0,-1-1,1 1,-1-1,1 1,-1 0,1-1,-1 1,4 14</inkml:trace>
  <inkml:trace contextRef="#ctx0" brushRef="#br0" timeOffset="352.212">551 317,'-5'14,"-1"10,0 6,1 2,-3-4,-1-2,2-1,6-5,4-5</inkml:trace>
  <inkml:trace contextRef="#ctx0" brushRef="#br0" timeOffset="748.573">551 289,'128'18,"-124"-16,1-1,-1 1,-1-1,1 1,0 0,0 1,-1-1,1 1,-1-1,0 1,0 0,0 0,0 1,0-1,-1 0,0 1,1 0,-1-1,0 1,-1 0,1 0,-1 0,0 0,0 1,0-1,0 0,-1 0,0 4,0 0,-1-1,0 1,0-1,0 1,-1-1,-1 0,1 0,-1 0,0 0,-1 0,1-1,-2 1,1-1,0 0,-1 0,0-1,-1 0,1 1,-1-2,0 1,0-1,-1 0,1 0,-1 0,0-1,0 0,0-1,0 1,0-1,-3 0,-14 2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11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28 479,'0'15,"0"9,0 6,0 2,0 0,0 1,-5-7,-1-2,0-6</inkml:trace>
  <inkml:trace contextRef="#ctx0" brushRef="#br0" timeOffset="539.018">0 479,'26'-9,"1"0,0 2,0 1,0 1,1 1,-1 1,8 1,-34 2,1 0,-1 0,1 0,-1 0,1 0,-1 0,0 0,1 0,-1 0,1 1,-1-1,0 0,1 1,-1-1,0 1,0 0,1-1,-1 1,0 0,0 0,0 0,0 0,0 0,0 0,0 0,0 0,0 0,-1 0,1 1,0-1,-1 0,1 1,-1-1,1 0,-1 1,1-1,-1 0,0 1,0-1,0 1,0-1,0 0,0 1,0-1,-1 1,1-1,0 0,-1 1,1-1,-1 0,1 1,-1-1,0 0,0 0,1 0,-1 1,0-1,0 0,-1 0,-94 86,96-85,0 0,0 0,0 0,0 0,1 0,-1 0,0 0,1 0,-1 0,1 0,0 0,0 0,0 0,0 0,0-1,0 1,0 0,0-1,1 1,-1-1,1 1,-1-1,1 0,0 1,-1-1,1 0,0 0,0 0,0 0,-1-1,1 1,0-1,0 1,0-1,0 1,1-1,-1 0,0 0,0 0,0 0,0 0,0-1,0 1,0-1,0 1,1-1,17 4,46 29,-65-31,0 0,0 0,0 0,0 0,0 0,0 0,0 0,0 1,0-1,0 0,-1 1,1-1,-1 1,1-1,-1 0,1 1,-1-1,0 1,0-1,1 1,-1-1,0 1,0-1,-1 1,1-1,0 1,-1-1,1 1,0-1,-1 1,0-1,1 0,-1 1,0-1,0 0,1 1,-1-1,0 0,0 0,0 0,-1 0,1 0,0 0,0 0,-1 0,-10 8,1-1,-2-1,1 0,-1 0,0-1,0-1,0 0,-1-1,0 0,0-1,0-1,0 0,-8-1,-1 0</inkml:trace>
  <inkml:trace contextRef="#ctx0" brushRef="#br0" timeOffset="1064.826">424 1,'7'1,"0"1,0 0,0 1,-1-1,1 1,-1 1,0-1,0 1,0 0,0 1,0 0,4 4,5 11,-1-1,-1 2,0 0,-2 1,0 0,-1 0,-2 1,0 1,-1-1,-2 1,1 10,-1-14,-1 0,-1 0,-1 0,-1 1,-1-1,0 1,-2-1,0 0,-1 0,-1 0,-1 0,-1 0,-2 2,1-3,0-1,-1 0,-1-1,-1 0,0 0,-1-1,-1 0,-1-1,0 0,-1-1,0-1,-1 0,-6 3,-111 65,114-71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09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0 529,'37'-29,"-1"-2,-2-2,-1-1,-1-1,-3-2,3-5,11-69,-42 110,-1 1,0-1,1 1,-1-1,0 1,1-1,-1 0,0 1,0-1,1 1,-1-1,0 0,0 1,0-1,0 0,0 1,0-1,0 0,0 1,0-1,0 0,0 1,-1-1,1 0,0 1,0-1,-1 1,1-1,0 0,-1 1,1-1,0 1,-1-1,1 1,-1-1,1 1,-1-1,1 1,-1 0,1-1,-1 1,0 0,1-1,-1 1,0 0,1 0,-1 0,1 0,-1-1,0 1,1 0,-1 0,0 0,1 0,-1 0,0 0,1 1,-1-1,0 0,1 0,-1 0,0 1,1-1,-1 0,1 1,-1-1,1 0,-1 1,1-1,-1 1,-36 32,28-21,0 0,1 1,1-1,-1 1,2 1,0-1,1 1,-4 13,8-22,0 0,0 1,0-1,0 1,1-1,0 1,0-1,0 1,1-1,0 1,0-1,0 0,1 1,0-1,0 0,0 0,0 0,1 0,0 0,0-1,0 1,1-1,0 0,-1 0,2 1,3-1,0-1,1 0,-1 0,0 0,1-1,0 0,-1-1,1 0,0 0,0-1,0 0,-1-1,1 0,0 0,-1-1,1 0,0 0,-1-1,0 0,0-1,0 1,0-2,0 1,-1-1,0 0,0-1,0 0,-1 0,16-8,-2-2,0 0,-1-1,0-1,-1-1,-2 0,0-1,-1-1,0 0,9-23,-15-13,-10 56,1 0,0 0,-1 0,1 0,0 0,-1 0,1 0,-1 0,0 0,1 0,-1 0,0 1,1-1,-1 0,0 0,0 1,0-1,0 1,1-1,-1 1,0-1,0 1,0-1,0 1,0 0,0-1,0 1,-1 0,1 0,0 0,0 0,0 0,0 0,0 0,0 0,0 1,0-1,0 0,0 1,0-1,0 0,0 1,0-1,0 1,0 0,1-1,-1 1,0 0,0-1,0 1,1 0,-1 0,-7 6,0 0,1 0,0 1,1 0,-1 0,2 1,-1 0,1 0,0 0,1 0,0 1,1 0,0 0,0 0,1 0,0 0,1 0,0 1,1-1,0 0,0 1,1-1,3 10,-3-16,0 0,0-1,1 1,0 0,-1-1,1 1,1-1,-1 0,0 0,1 0,-1 0,1 0,0-1,0 1,0-1,1 1,-1-1,0 0,1-1,0 1,-1-1,1 1,0-1,-1 0,1 0,0-1,0 1,0-1,0 0,0 0,0 0,3-1,3 1,1-1,-1-1,0 0,0 0,0-1,0 0,0-1,-1 0,1-1,-1 0,0 0,2-3,9-8,-1-2,0 0,-1-1,-2-1,0 0,-1-1,0-1,-2-1,-1 0,-1 0,-1-1,-1 0,1-7,-4-19,-6 49,0 0,0 0,0 0,0 0,0 0,0 0,0 0,-1 0,1 0,0 0,-1 0,1 0,0 1,-1-1,0 0,1 0,-1 0,1 0,-1 1,0-1,1 0,-1 1,0-1,0 0,0 1,0-1,1 1,-1-1,0 1,0 0,0-1,0 1,0 0,0 0,0 0,0-1,0 1,0 0,0 0,0 1,0-1,0 0,0 0,0 0,0 1,0-1,-1 1,-3 2,0 1,1 0,-1 0,1 1,0 0,0-1,0 1,0 1,1-1,0 0,0 1,0 0,1 0,0-1,0 1,1 1,-1-1,1 0,-3 12,0-1,1 1,1 1,1-1,1 0,0 0,1 0,1 0,1 0,1 0,0 0,1 0,1-1,0 0,2 0,0-1,0 0,2 0,2 2</inkml:trace>
  <inkml:trace contextRef="#ctx0" brushRef="#br0" timeOffset="303.774">1157 332,'-10'24,"-2"12,0 1</inkml:trace>
  <inkml:trace contextRef="#ctx0" brushRef="#br0" timeOffset="751.602">1072 275,'43'-1,"-27"0,0 0,-1 1,1 0,0 1,0 1,-1 1,1 0,-1 1,0 0,9 5,-22-8,0 0,0 0,0 0,0 0,0 0,-1 0,1 1,0-1,0 1,-1-1,1 1,-1 0,0 0,1 0,-1-1,0 1,0 0,0 0,0 1,-1-1,1 0,-1 0,1 0,-1 0,1 1,-1-1,0 0,0 0,0 1,-1-1,1 0,0 0,-1 0,0 1,1-1,-1 0,0 0,0 0,0 0,0 0,-1 0,-64 72,57-66,4-3,-1-1,0 0,0 1,0-2,-1 1,1-1,-1 0,0 0,0-1,0 0,0 0,-4 0,-11 1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5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1 254,'9'4,"0"0,1-1,0 0,-1-1,1 0,0 0,0-1,0-1,0 1,0-2,0 1,0-1,0-1,0 0,0 0,-1-1,9-4,-11 5,-1-1,-1 0,1 0,0-1,-1 1,1-1,-1 0,0-1,-1 1,1-1,-1 0,0 0,0 0,0-1,-1 1,0-1,0 0,0 0,-1 0,0 0,0-1,0 1,-1-1,0 1,0-1,-1 1,0-5,1 6,-1 1,0 0,0-1,0 1,-1 0,0 0,1 0,-1-1,-1 1,1 0,0 0,-1 0,0 1,0-1,0 0,-1 1,1-1,-1 1,0 0,0 0,0 0,0 0,0 0,-1 1,1-1,-1 1,0 0,1 0,-1 0,0 1,0-1,0 1,0 0,-1 0,1 1,0-1,0 1,-1 0,1 0,0 0,-2 1,-4 3,1 2,0-1,0 1,0 0,1 1,0 0,0 1,1-1,0 1,0 1,1-1,0 1,0 0,1 1,0-1,1 1,0 0,1 0,0 0,0 1,1-1,1 1,-1 0,1 5,1-4,1 1,0-1,1 1,0-1,0 0,1 0,1 0,0 0,1-1,0 1,1-1,0 0,1-1,0 1,6 5,-9-10,1 0,0 0,0-1,1 0,0 0,0 0,0 0,0-1,1 0,-1 0,1-1,0 0,0 0,1-1,-1 0,0 0,1 0,-1-1,1 0,0-1,-1 0,1 0,-1 0,1-1,6-1,-1-4,0 0,-1-1,1 0,-1-1,0 0,-1-1,0-1,7-7,-3 2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1,'9'24,"4"12,-1 6,-2-5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0,'-4'3,"0"-1,0 1,1 0,-1 0,1 0,0 1,0-1,0 1,1 0,-1 0,1 0,0 0,0 0,0 0,1 0,-1 1,1-1,0 1,0-1,1 1,-1-1,1 1,0 0,0-1,1 1,-1-1,1 1,0-1,0 1,1-1,-1 0,1 1,0-1,0 0,1 0,-1 0,1 1,48 28,-46-31,-1-1,1 1,0 0,-1 0,1 0,-1 1,0 0,1 0,-2 0,1 0,0 1,0-1,-1 1,0 0,0 0,0 0,0 0,-1 1,0-1,1 1,-2-1,1 1,0 0,-1 0,0 0,0 0,-1 0,1 0,-1 0,0 0,0 0,-1 0,0 0,0 3,-3-1,0 0,-1-1,0 1,0-1,0 0,-1 0,1-1,-2 0,1 0,0 0,-1-1,0 0,0 0,0-1,0 0,-1 0,0 0,1-1,-1 0,0-1,0 0,0 0,0-1,0 0,0 0,0-1,-2 0,-14-5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8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105 161,'-12'19,"0"-2,1 0,0 1,1 0,1 1,1 0,0 0,1 1,2 0,0 0,-1 11,6-29,0 0,0 0,0 0,0 1,0-1,1 0,-1 0,1 0,-1 0,1 0,0 0,0 0,0 0,0-1,0 1,0 0,0 0,1-1,-1 1,0-1,1 1,0-1,-1 0,1 1,0-1,0 0,-1 0,1 0,0-1,0 1,0 0,0-1,0 1,0-1,1 1,-1-1,0 0,78-17,-70 12,1-1,-1 0,-1-1,1 1,-1-2,-1 0,1 0,-1 0,0-1,-1 0,0-1,-1 1,0-1,0-1,-1 1,-1-1,1 0,-2 0,0 0,0 0,-1-1,1-9,-3 17,2-7,-1 0,0 0,0 0,-2 0,1 0,-1 0,-1 0,0 0,-1 0,0 0,0 1,-1-1,0 1,-1 0,-1 0,-3-6,6 14,0 1,-1-1,1 0,0 1,0 0,-1 0,1 0,-1 0,1 0,-1 1,1-1,-1 1,1 0,-1 0,1 0,-1 1,1-1,-1 1,1 0,-1 0,1 0,0 0,-1 1,1-1,0 1,0 0,0 0,0 0,0 0,-16 13</inkml:trace>
  <inkml:trace contextRef="#ctx0" brushRef="#br0" timeOffset="433.522">359 331,'170'-216,"-140"180,-29 55,-6-1,-16 88,21-102,0 0,0 0,0 1,0-1,0 0,1 0,0 0,0 0,0 0,0 0,1-1,0 1,0 0,0-1,0 1,0-1,0 0,1 1,0-1,0 0,0-1,0 1,0 0,2 0,0-2,1 0,-1-1,1 1,0-1,-1 0,1-1,-1 0,1 0,-1 0,1 0,-1-1,0 0,0 0,0 0,0-1,0 1,0-1,-1 0,1-1,-1 1,0-1,0 0,0 0,0 0,-1-1,0 1,0-1,2-4,11-8,0 1,-2-2,0 1,-1-2,-1 1,0-2,-2 0,0 0,-1-1,1-7,-7 11,-3 4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344 564,'-20'0,"1"2,-1 0,1 1,0 0,0 2,0 0,1 1,0 1,0 1,-7 4,16-7,0 1,0-1,1 1,0 1,0 0,0 0,1 0,0 1,0 0,1 0,0 1,1 0,0 0,0 0,1 0,0 1,0 0,1 0,1 0,-1 3,2-10,1 0,-1 0,1 0,0 0,-1 0,1 0,1 0,-1 0,0 0,1 0,-1 1,1-1,0-1,0 1,0 0,1 0,-1 0,1 0,-1-1,1 1,0-1,0 1,0-1,0 0,0 0,1 0,-1 0,1 0,-1-1,1 1,0-1,0 1,0-1,-1 0,1 0,0 0,0-1,1 1,-1-1,0 1,0-1,0 0,0 0,0-1,3 1,11-4,0 0,0-1,0 0,0-2,-1 0,0-1,-1 0,1-1,-2-1,1-1,-1 0,-1 0,7-9,16-10,84-75,-143 163,-72 192,61-80,22-104,9-53,-1 1,2 0,-1 0,2 0,0 0,1 0,0 0,1 0,1 0,0 0,3 8,-5-21,1 1,-1-1,1 0,0 0,-1 0,1 0,0 0,0 0,0 0,-1 0,1 0,0 0,0 0,1 0,-1-1,0 1,0 0,0-1,0 1,1-1,-1 1,0-1,0 0,1 1,-1-1,0 0,1 0,-1 0,0 0,1 0,-1 0,0-1,0 1,1 0,-1-1,0 1,0 0,1-1,0 0,51-30,-44 25,19-11,-20 13,0 0,0-1,-1 0,0 0,0 0,0-1,0 0,-1 0,0-1,0 0,-1 0,0 0,0-1,2-5,-6 10,-1 1,0-1,0 1,1-1,-2 0,1 0,0 1,0-1,-1 1,1-1,-1 0,0 1,0-1,0 1,0-1,0 1,-1 0,1-1,-1 1,0 0,1 0,-1 0,0 0,0 1,0-1,0 0,-1 1,1-1,0 1,-1 0,1 0,-2-1,-84-29,47 21,27 5,-1 1,0 1,-1 0,1 1,0 1,-1 0,1 1,-1 1,-6 1,-1 2,27-10,242-94,-138 50,-89 39</inkml:trace>
  <inkml:trace contextRef="#ctx0" brushRef="#br0" timeOffset="382.02">682 705,'1'6,"0"-1,0 1,1 0,0-1,0 1,1-1,0 1,0-1,0 0,0 0,1-1,-1 1,1-1,0 1,1-1,-1-1,1 1,0-1,0 1,0-1,0-1,0 1,1-1,-1 0,1 0,0 0,0-1,-1 0,1 0,0 0,0-1,0 0,0 0,0-1,0 0,-1 0,1 0,0 0,0-1,-1 0,1 0,2-2,6-6,0-1,0-1,-1 0,0 0,-1-2,-1 1,0-2,-1 1,0-1,-1-1,3-9,11-15,-21 37,0 2,-1-1,0 1,0-1,0 1,0-1,0 1,0-1,0 1,0-1,-1 0,1 0,-1 1,1-1,-1 0,0 0,0 0,0 1,0-1,0 0,0 0,0 0,0 0,-1 1,0-3,-7 2</inkml:trace>
  <inkml:trace contextRef="#ctx0" brushRef="#br0" timeOffset="1214.879">1472 648,'-11'-3,"0"1,0 0,0 1,0 0,0 0,0 1,0 1,-1 0,1 0,0 1,0 0,1 1,-1 1,0-1,1 2,0-1,0 2,-6 3,11-6,1-1,-1 1,1 0,0 1,0-1,0 1,0 0,1 0,0 0,-1 0,1 0,1 1,-1-1,1 1,0 0,0 0,0 0,0 0,1 0,0 0,0 1,1-1,-1 0,1 1,0-1,0 0,1 0,0 1,0-1,0 0,0 0,1 0,0 0,0 0,0 0,1-1,0 1,0-1,0 1,0-1,0 0,1 0,0 0,0-1,0 0,0 1,1-1,0 0,7-2,-1 1,1-2,0 1,0-2,0 1,0-2,-1 0,1 0,0-1,-1 0,0-1,0 0,0-1,0 0,-1-1,0 0,0-1,0 0,-1 0,0-1,6-7,132-157,-147 173,-1 0,1 1,0-1,-1 0,1 0,0 0,0 0,0 0,-1 1,1-1,0 0,1 0,-1 0,0 0,0 1,0-1,1 0,-1 0,1 0,-1 0,1 0,-1 0,1 0,0 0,-1 0,1 0,0 0,0 0,-1-1,1 1,0 0,0 0,0-1,0 1,0-1,0 1,0-1,0 1,1-1,-1 0,0 1,0-1,0 0,0 0,1 0,-1 0,0 0,0 0,0 0,0 0,1-1,-1 1,0 0,0-1,0 1,0 0,0-1,0 0,0 1,0-1,0 0,0 1,0-1,0 0,-1 0,1 0,0 0,0 0,-3 5,1 1,-1 0,1 0,0 0,0 0,1 0,0 0,-1 0,2 0,-1 0,1 0,-1 0,1 0,1 0,-1-1,1 1,-1 0,1-1,1 1,-1-1,1 1,0-1,0 0,0 0,0-1,1 1,-1 0,1-1,0 0,0 0,0 0,1-1,2 2,4-2,1-1,-1 0,1-1,0 0,-1-1,1 0,-1-1,1 0,-1-1,0 0,0 0,0-2,0 1,-1-1,1-1,-1 0,-1 0,1-1,-1-1,0 1,-1-1,3-3,0 2,105-119,-95 102,-4 3,0 0,-2 0,0-2,-2 0,-1 0,-1-1,-1-1,-1 0,-1 0,-2-1,0 1,-2-2,-1-11,-2 30,1 1,-1-1,0 1,0-1,-1 1,0-1,-1 1,0-1,-1 1,1 0,-2-1,1 1,-1 0,-1 0,0 1,0-1,-1 1,-5-8,9 15,0 0,0 0,-1 1,1-1,0 0,-1 1,1-1,0 1,-1-1,1 1,-1 0,1-1,0 1,-1 0,1 0,-1 0,1 0,-1 0,1 1,-1-1,1 0,0 1,-1-1,1 1,0-1,-1 1,1 0,0-1,0 1,-1 0,1 0,0 0,0 0,0 0,0 0,0 0,0 0,0 1,1-1,-1 0,-29 55,21-26,1 0,2 0,1 1,2 0,1 0,1 0,1 0,4 21,2-4,2-1,1 0,3 0,2-1,2 0,2-1,5 4,4-4,-22-44,-1-6</inkml:trace>
  <inkml:trace contextRef="#ctx0" brushRef="#br0" timeOffset="1461.008">1868 451,'43'5,"29"1,6 0,-4-1,-6-2,-9-1,-16-5,-9-3,-6 0,-3 1,-1 1,-4 2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30.92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7609 112,'1'-1,"-1"-1,0 1,1 0,-1-1,1 1,-1 0,1-1,0 1,0 0,-1 0,1 0,0-1,0 1,0 0,0 0,0 1,1-1,-1 0,0 0,0 0,0 1,1-1,-1 1,0-1,1 1,-1-1,1 1,-1 0,0-1,1 1,-1 0,1 0,-1 0,1 0,-1 1,0-1,1 0,-1 1,1-1,-1 0,0 1,1 0,-1-1,0 1,0 0,0 0,1-1,-1 1,0 0,0 0,0 1,43 64,-25-11,-3 0,-2 0,-3 2,2 32,-8-56,16 100,-7 1,-3 117,-36 82,12-226,-4 0,-22 69,0-19,38-155,0 0,-1 1,1-1,-1 0,0-1,0 1,0 0,1 0,-2-1,1 1,0-1,0 0,0 1,-1-1,1 0,-1 0,1-1,0 1,-1 0,0-1,1 0,-1 1,1-1,-1 0,1 0,-1-1,0 1,0-1,-77-14,77 14,-57-10,-1 2,0 3,0 2,0 3,-1 3,1 3,-8 3,-73 3,-413 23,-1818 99,2078-117,-1028 35,1168-50,-772-15,104-4,446-7,306 3,70 21,0 0,0 1,0-1,0 0,0 1,0-1,0 0,0 0,0 0,0 0,0 0,0 0,1 0,-1 0,0-1,1 1,-1 0,1 0,-1-1,1 1,0 0,0 0,-1-1,1 1,0 0,0-1,0 1,0 0,1-1,-1 1,0 0,0 0,1-1,-1 1,1 0,-1 0,1 0,0-1,-1 1,1 0,0 0,0 0,0 0,0 0,0 0,0 1,0-1,0 0,0 0,0 1,0-1,0 0,1 1,14-10,0 0,0 1,1 1,1 1,-1 0,1 2,0 0,5-1,13-4,-23 6,-4 3,-1 0,0-1,0 0,1-1,-1 0,-1 0,1-1,0 0,-1 0,0-1,0 1,0-2,-1 1,0-1,0 0,0 0,-1-1,0 0,0 1,3-7,69-272,-33 142,6 1,6 3,6 3,6 2,6 4,72-94,-105 171,3 1,2 3,3 1,1 3,2 2,2 2,33-18,-56 42,0 2,1 1,0 1,1 1,0 2,1 2,0 1,1 1,-1 2,1 2,0 1,0 1,-1 2,11 3,454 77,-459-76,236 32,52-9,1598-54,-1606 12,1908-8,-1538 61,-526-29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3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49 126,'-6'18,"0"-4,1 0,0 0,1 1,1-1,0 1,1 0,0 0,1 0,1 0,1 0,1 9,-2-21,1 0,0 0,0 0,0 0,1 0,-1 0,1-1,-1 1,1 0,0-1,0 0,0 1,0-1,0 0,1 0,-1 0,1 0,-1 0,1-1,0 1,0-1,0 0,-1 0,1 0,0 0,0 0,0-1,1 1,-1-1,0 0,0 0,0 0,3 0,2-1,0-1,1 1,-1-2,0 1,0-1,-1 0,1 0,-1-1,1 0,-1-1,0 1,1-3,4-3,0-1,-1-1,0 0,-1-1,-1 0,0-1,0 0,-1 0,-1 0,-1-1,0 0,-1-1,0 1,2-16,-7 27,1 0,-1 0,0 0,1 0,-2 0,1 0,0 0,-1 0,0 0,0 1,0-1,0 0,-1 0,0 1,1-1,-1 1,0-1,-1 1,1 0,-1 0,1 0,-1 0,0 0,0 1,0-1,0 1,-1 0,1 0,-1 0,1 0,-1 1,0-1,0 1,1 0,-3 0,-4-2,1 1,-1 1,0 0,0 0,0 1,0 0,0 1,0 0,0 1,0-1,1 2,-1 0,-7 3,9-3,0 1,0 1,0-1,0 1,1 1,0-1,0 1,0 1,1-1,0 1,0 0,0 0,-7 15</inkml:trace>
  <inkml:trace contextRef="#ctx0" brushRef="#br0" timeOffset="430.243">500 296,'11'64,"-18"-96,9 12,1 1,1 0,1 1,0-1,1 1,1 0,1 0,0 1,1 0,1 0,1 1,0 1,1 0,1 0,0 1,1 1,5-4,-18 15,1 0,0 0,0 1,0-1,0 0,1 1,-1-1,0 1,1 0,-1 0,1 0,-1 0,1 0,-1 1,1-1,0 1,-1-1,1 1,0 0,-1 0,1 0,0 0,-1 1,3 0,10 7</inkml:trace>
  <inkml:trace contextRef="#ctx0" brushRef="#br0" timeOffset="935.363">867 211,'16'0,"139"-11,-147 10,-1-1,1 1,0-2,-1 1,0-1,0 0,0-1,0 1,0-2,-1 1,1-1,-1 1,0-2,-1 1,1-1,-1 0,0 0,0-1,-3 4,-1 0,1 0,-1-1,0 1,0 0,-1 0,1 0,-1-1,1 1,-1 0,0-1,0 1,0 0,-1-1,1 1,-1 0,0 0,0-1,0 1,0 0,-1 0,1 0,-1 0,0 1,1-1,-1 0,-1 1,1-1,0 1,-1-1,1 1,-1 0,1 0,-1 1,0-1,0 0,0 1,0 0,0-1,0 1,-1 0,1 1,0-1,0 1,-1-1,1 1,0 0,-1 0,1 1,0-1,-1 1,1-1,0 1,-1 0,-10 3,0 0,1 1,0 0,0 1,0 1,1 0,0 1,0 0,0 0,1 1,1 1,0 0,0 1,1-1,0 2,1-1,0 1,1 1,0-1,1 1,0 0,1 1,-2 11,5-19,1 0,-1 0,1 0,1 0,-1 0,1 0,0 1,1-1,-1 0,1 0,0 0,1 1,-1-1,1-1,1 1,-1 0,1 0,0-1,0 0,1 1,-1-1,1 0,0-1,1 1,-1-1,1 0,0 0,0 0,0-1,0 1,1-1,-1-1,1 1,0-1,0 0,-1 0,2 0,-1-1,6 0,7 2,0-2,0 0,0-1,0-1,0 0,0-2,-1 0,1-1,-1-1,0-1,3-2,3-2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1:41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6347 216,'129'-22,"83"-14,-138 36,-74-1,1 1,-1-1,1 1,-1-1,1 1,-1-1,1 1,-1-1,1 0,-1 1,0-1,1 0,-1 1,0-1,0 0,1 1,-1-1,0 0,0 1,0-1,0 0,0 0,0 1,0-1,0 0,0 1,0-1,-1 0,1 0,0 1,0-1,-1 0,1 1,0-1,-1 1,1-1,-1 0,1 1,0-1,-1 1,0-1,1 1,-1-1,1 1,-1 0,0-1,1 1,-1 0,1-1,-1 1,0 0,0 0,1-1,-1 1,0 0,1 0,-1 0,0 0,0 0,1 0,-1 0,0 0,1 1,-1-1,-2-2,-136-112,125 103</inkml:trace>
  <inkml:trace contextRef="#ctx0" brushRef="#br0" timeOffset="-1498.787">6404 442,'13'26,"82"203,-62-88,-19-96,-14-44,0 0,1-1,-1 1,0 0,1 0,-1-1,1 1,-1 0,1-1,-1 1,1-1,0 1,-1-1,1 1,-1-1,1 1,0-1,0 1,-1-1,1 0,0 0,0 1,0-1,-1 0,1 0,0 0,0 0,0 0,-1 0,1 0,0 0,0 0,0 0,-1 0,1-1,0 1,0 0,0 0,-1-1,1 1,0-1,-1 1,1-1,0 1,-1-1,1 1,-1-1,1 1,-1-1,1 0,-1 1,1-2,7-8,-1-1,-1 0,0 0,0-1,-1 0,0 0,-1 0,-1-1,1-4,8-21,-12 37,14-47,3 1,2 0,1 1,3 2,1 0,11-11,-25 43</inkml:trace>
  <inkml:trace contextRef="#ctx0" brushRef="#br0" timeOffset="-1098.67">6996 696,'0'19,"0"17,0 5,0 2,0-2,0-3,-5-8,-1-4,0-3,6-4,3-10,5-12,3-5</inkml:trace>
  <inkml:trace contextRef="#ctx0" brushRef="#br0" timeOffset="-802.186">6996 696,'24'5,"13"6,4 6,-4 5,-9 4,-8 2,-9 1,-10 0,-11 1,-7-1,-7-4,-3-8,-3-6,0-4,0-5,0-1,0-2,6 0</inkml:trace>
  <inkml:trace contextRef="#ctx0" brushRef="#br0" timeOffset="4754.536">8944 160,'4'38,"3"27,-1 8,-2-4,0-9,-2-10,-1-9,0-6,-1-4,-1-3,1-2,0 0,0 1,-1 0,1-10,0-7</inkml:trace>
  <inkml:trace contextRef="#ctx0" brushRef="#br0" timeOffset="5017.776">9197 132,'-9'38,"1"28,2 6,2-3,2-9,1-10,1-9,5-6,2-4,-1-4,0 0,-2-1,-2 1,-1-5</inkml:trace>
  <inkml:trace contextRef="#ctx0" brushRef="#br0" timeOffset="4053.185">7927 499,'-17'17,"14"-5,0 0,0 1,1-1,0 1,2 0,-1-1,1 1,1 0,0-1,1 1,1-1,0 1,0-1,1 0,4 9,-5-17,0 0,0-1,0 1,0 0,1-1,-1 1,1-1,0 0,0-1,0 1,1-1,-1 1,0-1,1 0,0-1,-1 1,1-1,0 0,0 0,0-1,-1 1,1-1,0 0,0 0,0-1,0 0,0 1,0-2,-1 1,1 0,0-1,-1 0,0 0,1 0,-1-1,0 0,0 1,0-1,0-1,-1 1,1 0,0-2,93-102,-76 81,-21 58,-3 95,4-122,0-1,0 1,0-1,0 1,1-1,-1 1,1-1,0 0,1 0,-1 0,1 0,-1 0,1 0,0-1,1 1,-1-1,1 0,-1 0,1 0,0-1,0 1,0-1,0 0,1 0,3 1,-4-2,0 0,1-1,-1 0,1 1,-1-1,0-1,1 1,-1-1,1 0,-1 1,0-2,0 1,1-1,-1 1,0-1,0 0,-1-1,1 1,0 0,-1-1,1 0,-1 0,0 0,1-2,61-88,-31-15,-32 96</inkml:trace>
  <inkml:trace contextRef="#ctx0" brushRef="#br0" timeOffset="4304.76">8717 667,'-4'20,"2"5,2-1</inkml:trace>
  <inkml:trace contextRef="#ctx0" brushRef="#br0" timeOffset="4451.718">8633 413,'0'0</inkml:trace>
  <inkml:trace contextRef="#ctx0" brushRef="#br0" timeOffset="-5104.251">4823 357,'25'-4,"0"-1,0-2,-1 0,0-1,0-2,-1 0,0-1,-1-2,0 0,6-7,39-60,-66 78,1 0,-1-1,0 1,0 0,0 0,0-1,-1 1,1-1,-1 1,1 0,-1-1,0 1,0-1,0 1,0-1,0 1,-1-1,1 1,-1-1,0 1,0 0,0-1,0 1,0 0,0 0,0 0,-1-1,1 2,-1-1,1 0,-1 0,0 0,0 1,0-1,0 1,0-1,0 1,0 0,-2-1,0 1,0-1,1 1,-1 0,0 1,1-1,-1 1,0-1,0 1,0 1,1-1,-1 0,0 1,0 0,1-1,-1 2,0-1,1 0,-1 1,1-1,0 1,-1 0,1 0,0 1,0-1,0 1,0 0,-65 81,47-38,3 1,1 0,2 2,3-1,1 2,1 14,-13 56,14-75,-1-1,-2 0,-3 0,-1-2,-2 0,-1-1,-3 0,-1-2,-13 15,32-49,-1 0,1-1,-1 1,0-1,0 0,0 0,-1-1,1 0,-1 0,0 0,0-1,0 1,0-1,0-1,-1 1,0-1,4-1,0 1,0-1,0 0,0 0,0-1,0 1,0-1,0 1,0-1,0 0,0 0,1 0,-1-1,0 1,1 0,-1-1,1 0,-1 0,1 0,0 0,0 0,0 0,0 0,0-1,0 1,0-1,1 1,0-1,-1 0,1 0,0 1,0-1,1 0,-1 0,0-1,1-8,1-1,-1 1,2-1,0 1,0-1,2 1,-1 0,1 0,1 1,0-1,1 1,0 0,1 0,0 1,0 0,1 0,0 1,1 0,3-2,17-18,2 1,1 2,1 1,1 2,2 1,0 2,1 1,6-1,28-16,-46 23</inkml:trace>
  <inkml:trace contextRef="#ctx0" brushRef="#br0" timeOffset="-4870.394">5331 470,'-36'42,"2"1,3 2,1 1,-9 21,35-62,0 1,1-1,0 1,0 0,0 0,1 0,0 0,0 1,1-1,-1 0,1 1,1-1,-1 1,1-1,0 1,1-1,-1 1,1-1,2 6,0-10,0 0,0-1,0 1,0-1,1 0,-1 0,0 0,1 0,-1 0,1-1,-1 0,1 1,-1-1,1-1,-1 1,0 0,1-1,-1 0,1 0,-1 0,0 0,1 0,-1-1,0 1,0-1,0 0,0 0,-1 0,1 0,2-3,7-4,1 0,-2-1,1-1,-1 0,-1 0,0-1,-1 0,0-1,-1 0,0-1,-1 0,-1 0,0 0,-1-1,0 1,-1-1,-1-1,0 1,-2 0,1-1,-2 1,0-1,-1 1,0-1,-1 1,-1 0,-3-11,-6 2,0 6</inkml:trace>
  <inkml:trace contextRef="#ctx0" brushRef="#br0" timeOffset="-4614.644">5557 893,'-5'-43,"3"-33,3-9,5 5,1 12,6 17,-1 12,3 14,4 5,3 7,3 5,-3 4</inkml:trace>
  <inkml:trace contextRef="#ctx0" brushRef="#br0" timeOffset="-7234.663">2424 527,'72'-9,"204"-37,-198 10,-76 35,0-1,-1 1,1-1,0 1,-1-1,1 0,-1 1,0-1,1 0,-1 0,0 0,0 0,0 0,0 0,-1 0,1 0,-1-1,1 1,-1 0,0 0,1 0,-1-1,0 1,-1 0,1 0,0-1,-1 1,1 0,-1 0,1 0,-1 0,0 0,0 0,0 0,-1-2,-3-1,0 0,0 0,0 0,-1 1,0 0,0 0,0 0,0 1,0 0,-1 0,1 0,-1 1,0 0,0 0,0 1,0 0,0 0,0 1,0-1,0 2,0-1,0 1,0 0,0 0,0 1,0 0,0 0,1 1,-1 0,1 0,-1 0,1 1,0 0,1 0,-1 1,1-1,-5 6,0-1,0 1,0 0,0 1,2 0,-1 1,1 0,1 0,0 0,1 1,0 0,1 1,1-1,0 1,0 2,2-10,1 0,0 0,0 0,1 0,0 0,0 0,0 1,1-1,0 0,0 0,0 0,1 0,0 0,0-1,0 1,1-1,0 1,0-1,0 0,1 0,0 0,0 0,0-1,0 0,1 0,0 0,0 0,0-1,0 1,0-1,1-1,-1 1,3 0,3 1,0-1,1 0,0 0,-1-1,1-1,0 0,0 0,0-1,0-1,0 0,0-1,0 0,-1-1,1 0,-1 0,0-2,1 0,15-7,-1-2,-1-1,0 0,-1-2,-1-1,8-9,105-101,-98 87,-18 26</inkml:trace>
  <inkml:trace contextRef="#ctx0" brushRef="#br0" timeOffset="-6614.299">3328 329,'-28'13,"1"1,1 2,1 0,0 2,1 0,1 2,1 0,0 2,2 0,1 2,-12 17,29-39,1 1,-1-1,0 1,1 0,-1-1,1 1,0 0,-1 0,2 0,-1 0,0 0,1 0,-1 0,1 1,0-1,0 0,0 0,0 0,1 0,-1 0,1 0,0 0,0 0,0 0,0 0,0 0,1 0,-1-1,1 1,0 0,0-1,0 1,0-1,0 0,0 0,1 0,-1 0,1 0,-1 0,1-1,0 1,0-1,0 0,-1 0,1 0,1 0,-1 0,0-1,0 1,0-1,0 0,0 0,1 0,11-3,1-1,-1-1,1 0,-1-1,-1 0,1-1,-1-1,-1 0,1-1,-1-1,-1 0,0 0,1-3,52-36,41-16,-105 65,0 0,0-1,-1 1,1 0,0-1,0 1,0 0,0 0,0 0,0 0,0 0,0 0,0 0,-1 0,1 0,0 0,0 1,0-1,0 0,0 1,0-1,-1 1,1-1,0 0,0 1,0 0,-1-1,1 1,0-1,-1 1,1 0,-1 0,1-1,-1 1,1 0,-1 0,1 0,-1-1,0 1,1 0,-1 0,0 0,0 0,0 0,0 0,0 0,0 0,0 0,0-1,0 1,0 0,0 0,0 0,-1 0,1 0,0 0,-1 0,-13 56,-135 305,136-324,0 0,3 1,1 1,2 0,2 0,1 0,2 17,2-38,-1-9,0 1,1-1,0 0,1 0,0 0,1 0,0 0,0-1,1 1,0-1,1 1,0-1,1 0,1 3,-10-53,-123-184,101 186,-28-90,55 124,-1 0,1 0,0 0,1 0,-1 0,1 0,0 0,0 1,0-1,1 0,0 1,-1 0,2 0,-1 0,0 0,1 0,0 1,0 0,0-1,0 1,0 1,1-1,-1 1,1 0,0 0,-1 0,6-1,7-7,33-18,-27 15</inkml:trace>
  <inkml:trace contextRef="#ctx0" brushRef="#br0" timeOffset="-5920.269">3553 837,'135'-252,"-60"20,-75 233,0-1,1 0,-1 0,0 1,1-1,-1 0,0 0,1 0,-1 0,1 0,-1 1,0-1,1 0,-1 0,1 0,-1 0,1 0,-1 0,0-1,1 1,-1 0,1 0,-1 0,0 0,1 0,-1-1,0 1,1 0,-1 0,1 0,-1-1,0 1,0 0,1-1,-1 1,0 0,1-1,-1 1,0 0,0-1,0 1,0 0,1-1,-1 1,0-1,0 1,0 0,0-1,0 1,0-1,0 1,0-1,0 1,0 0,0-1,0 1,0-1,0 1,0 0,-1-1,1 1,3 36,-16 44,10-68,-1 0,1 0,1 0,0 0,1 0,1 0,-1 0,2 0,0 1,0-1,1 0,0 0,1 0,1-1,0 1,1-1,0 0,4 7,-5-14,1 0,0 0,0-1,0 1,0-1,1-1,-1 1,1-1,-1 0,1 0,0-1,0 1,0-1,0-1,0 1,0-1,0 0,0 0,0-1,0 0,0 0,-1 0,1-1,0 1,0-2,-1 1,1 0,-1-1,0 0,0-1,0 1,0-1,-1 0,1 0,-1 0,0 0,0-1,0 0,2-5,41-66,-38 52</inkml:trace>
  <inkml:trace contextRef="#ctx0" brushRef="#br0" timeOffset="-9147.735">166 75,'0'481,"16"-397,-16-82,1 0,0 0,0 0,1 0,-1 1,0-1,1-1,-1 1,1 0,-1 0,1-1,0 1,0-1,0 1,0-1,0 0,0 0,0 1,0-2,1 1,-1 0,0 0,1-1,-1 1,0-1,1 0,-1 0,1 0,-1 0,0 0,1 0,-1-1,2 1,7-6,0-1,-1 1,0-2,0 1,0-1,-1-1,0 0,-1 0,0-1,-1 0,0 0,0-1,-1 0,0 0,-1 0,1-4,-3 10,28-59,-2-1,-4-2,-2-1,9-47,-5 29,-22 122,-5 145,10 234,34-21,-43-382,0 1,-1-1,-1 1,1-1,-2 1,0-1,0 0,-1 0,-1 1,0-2,-6 12,9-21,0 0,0-1,0 1,-1-1,1 1,-1-1,1 0,-1 1,1-1,-1 0,0 0,1 0,-1 0,0-1,0 1,0 0,0-1,1 1,-1-1,0 0,0 0,0 1,0-1,0 0,0-1,0 1,0 0,0-1,0 1,0-1,0 1,0-1,1 0,-1 0,0 0,0 0,1 0,-1 0,1 0,-1-1,-58-60,46 35,1 0,1-1,1 0,2-1,1 0,1-1,0-12,5 33,-1-75,8 65</inkml:trace>
  <inkml:trace contextRef="#ctx0" brushRef="#br0" timeOffset="-8814.245">843 470,'-4'11,"0"1,1 0,0 0,1 0,0 0,0 0,2 0,-1 0,2 1,0-1,0 0,1 0,0 0,1 0,1 0,0-1,0 0,1 1,1-1,0-1,3 5,-7-13,1 1,0-1,0 0,0 0,0-1,0 1,1 0,-1-1,0 0,1 0,-1 0,1 0,-1 0,1-1,0 0,-1 1,1-1,-1-1,1 1,-1 0,1-1,0 0,-1 0,0 0,1 0,-1-1,0 1,1-1,-1 0,0 1,0-2,2-1,5-3,0-1,-1 0,0-1,0 0,-1-1,0 1,-1-1,0-1,0 0,-2 4,-1 1,0-2,-1 1,0 0,0-1,0 1,-1-1,0 0,0 0,-1 0,0 0,-1 0,1 0,-2 0,1 0,-1 0,0 0,-1 0,0 0,0 0,-1 0,1 1,-2 0,1-1,-1 1,0 0,-1 1,0-1,0 1,0 0,-1 0,1 0,-2 1,1 0,0 0,-1 0,0 1,0 0,-4-1,5 3,0 0,0 1,0 0,0 0,0 0,0 0,0 1,0 0,-1 1,1-1,0 1,0 0,0 1,0 0,1 0,-1 0,0 0,1 1,-1 0,1 0,0 0,0 1,0 0,1 0,-1 0,1 0,0 1,0 0,0 0,1 0,0 0,-3 5,-12 18,3-3</inkml:trace>
  <inkml:trace contextRef="#ctx0" brushRef="#br0" timeOffset="-8386.925">1267 470,'0'8,"-2"4,2 0,-1-1,1 1,1 0,0 0,1-1,0 1,1 0,0-1,1 0,0 0,1 0,0 0,1-1,0 0,3 4,-5-11,1 0,-1-1,0 0,0 0,1 0,-1 0,1-1,0 1,-1-1,1 0,0-1,0 1,0-1,0 0,-1 0,1-1,0 1,0-1,0 0,-1 0,1-1,-1 0,1 1,-1-1,1-1,-1 1,0-1,0 1,0-1,-1-1,1 1,-1 0,1-1,-1 1,0-1,0 0,-1 0,1-1,-1 1,0 0,0-1,-1 1,1-3,9-14,-1-2,-1 1,-1-2,-1 1,-1-1,-1 0,-2 0,1-9,-3 21</inkml:trace>
  <inkml:trace contextRef="#ctx0" brushRef="#br0" timeOffset="-8070.292">1775 724,'-2'-27,"1"0,1 0,2 0,1 1,1-1,1 0,1 1,1 0,2 1,0 0,2 0,1 1,14-22,-25 44,-1 1,1-1,0 1,0 0,0-1,0 1,0 0,1-1,-1 1,0 0,1 0,-1 0,0 0,1 1,-1-1,1 0,0 0,-1 1,1-1,-1 1,1 0,0-1,-1 1,1 0,0 0,-1 0,1 0,0 0,0 0,-1 1,1-1,-1 1,1-1,0 1,-1-1,1 1,-1 0,1 0,-1 0,0 0,1 0,-1 0,0 0,1 0,-1 1,0-1,0 0,0 1,0-1,-1 0,1 1,0 0,0-1,-1 1,1-1,-1 1,0 0,1-1,-1 1,0 0,0 0,5 19</inkml:trace>
  <inkml:trace contextRef="#ctx0" brushRef="#br0" timeOffset="38648.254">476 1458,'-27'-1,"0"1,1 2,-1 1,0 1,1 1,-1 1,1 1,-4 4,19-7,-71 38,80-41,1 0,-1 1,1-1,0 0,-1 1,1-1,0 1,0-1,0 1,0 0,0-1,0 1,0 0,1 0,-1 0,1-1,-1 1,1 0,0 0,0 0,-1 0,1 0,1 0,-1 0,0 0,0 0,1-1,-1 1,1 0,-1 0,1 0,0-1,0 1,0 0,0-1,0 1,0 0,1-1,-1 0,0 1,1-1,-1 0,2 1,135 71,-136-72,0 1,0-1,0 0,-1 1,1-1,0 1,-1-1,1 1,-1 0,0-1,0 1,1 0,-1 0,0 0,-1 0,1 0,0 0,-1 0,1 1,-1-1,1 0,-1 0,0 0,0 1,0-1,0 0,-1 0,1 0,0 0,-1 1,0-1,1 0,-1 0,0 0,0 0,0 0,0 0,-1-1,1 2,-67 59,-106 11,138-68,35-4,1-1,-1 0,1 0,-1 0,1 0,-1 0,1 0,-1 0,1 0,-1 0,1 0,-1 0,1 0,-1 0,1 0,-1 0,1-1,0 1,-1 0,1 0,-1-1,1 1,-1 0,1 0,0-1,-1 1,1 0,0-1,-1 1,1-1,0 1,0 0,-1-1,1 1,0-1,0 1,0-1,-1 1,1-1,0 1,0-1,0 1,0-1,0 1,0-1,0 1,0-1,0 1,0-1,1 1,-1 0,0-1,0 1,0-1,0 1,1-1,-1 1,0-1,1 1,-1 0,0-1,0 1,1 0,-1-1,1 1,-1 0,0-1,1 1,9-11</inkml:trace>
  <inkml:trace contextRef="#ctx0" brushRef="#br0" timeOffset="38960.611">759 1600,'-8'18,"1"-4,1 0,0 0,1 0,1 1,0-1,1 1,1 0,0 0,0 7,2-20,0-1,0 1,0 0,0 0,0 0,1 0,-1-1,1 1,-1 0,1 0,-1-1,1 1,0 0,0-1,0 1,0-1,0 1,0-1,0 1,1-1,-1 0,0 0,1 1,-1-1,1 0,0 0,-1 0,1-1,0 1,-1 0,1-1,0 1,0-1,-1 0,1 1,0-1,0 0,0 0,0 0,-1 0,1 0,0-1,0 1,0-1,-1 1,1-1,0 1,0-1,-1 0,2 0,7-6,-1 0,1 0,-2-1,1 0,-1 0,0-1,-1 0,1-1,-2 0,0 0,0 0,-1-1,0 1,0-1,-2 0,1-1,-1 1,-1-1,0 1,0-9,-2 16,0 1,-1-1,1 0,-1 0,0 1,0-1,0 1,0-1,-1 1,1-1,-1 1,0 0,0-1,0 1,-1 0,1 0,-1 1,1-1,-1 0,0 1,0 0,0 0,0 0,-1 0,1 0,0 1,-1-1,1 1,-1 0,0 0,1 0,-1 0,0 1,0 0,1-1,-1 1,0 1,0-1,1 1,-1-1,0 1,-22 5</inkml:trace>
  <inkml:trace contextRef="#ctx0" brushRef="#br0" timeOffset="39950.228">1606 1571,'-8'33,"2"0,1 1,2 0,1 0,2 0,1 4,-1-34,0-1,0 1,0-1,0 1,1 0,-1-1,1 1,0-1,0 1,0-1,1 0,-1 1,1-1,0 0,0 0,0 0,0 0,1-1,-1 1,1 0,-1-1,1 0,0 1,0-1,0 0,0-1,0 1,1-1,-1 1,0-1,1 0,-1 0,1 0,-1-1,1 1,0-1,-1 0,1 0,-1 0,1 0,0-1,12-7,1-1,-2-1,0-1,0 0,-1 0,0-2,-1 0,0 0,-1-1,-1-1,0 0,-1 0,0-1,-2-1,0 1,-1-1,1-5,15-80,1 419,-23-36,-1-271,0 0,-1 0,1 0,-2 0,0 0,0-1,0 1,-1 0,-1-1,0 0,0 0,-1 0,0 0,0-1,-1 0,0 0,-1 0,1-1,-2 0,1 0,-1-1,0 1,0-2,0 1,-1-1,0-1,0 0,0 0,-1-1,-1 1,9-3,-1-1,1 1,-1-1,1 0,-1 1,1-1,-1 0,0 0,1-1,-1 1,1-1,-1 1,1-1,-1 0,1 0,0 0,-1 0,1 0,0 0,0-1,0 1,-1-1,2 1,-1-1,0 0,0 0,1 0,-1 0,1 0,-1 0,1-1,0 1,0 0,0-1,0 1,0 0,1-1,-1 1,1-1,-1 0,1 1,0-1,0 1,0-1,0 1,1-1,-1 0,1 1,0-1,-1 1,1 0,0-1,0 1,1 0,0-2,48-72,-33 52</inkml:trace>
  <inkml:trace contextRef="#ctx0" brushRef="#br0" timeOffset="40278.702">2340 1543,'-31'32,"2"2,1 1,2 1,1 1,2 1,1 1,-14 38,35-75,-1 1,1 0,-1-1,1 1,0 0,0 0,0 0,0 0,1 0,-1 0,1 0,0 0,0 0,0 0,0 0,0 0,1 0,-1 0,1 0,0-1,0 1,0 0,0 0,0 0,1-1,-1 1,1-1,0 1,0-1,0 1,0-1,0 0,0 0,1 0,1 1,4-2,-1 0,1 0,-1-1,1 0,-1-1,1 0,-1 0,0 0,1-1,-1 0,0 0,0-1,0 0,0-1,-1 1,1-1,-1 0,0-1,0 1,0-1,-1 0,0-1,0 1,0-1,-1 0,1-1,-1 1,-1-1,1 1,-1-1,-1 0,1 0,-1-1,0 1,-1 0,0-1,0 1,0-1,-1-6,-2-115,2 123,-1 0,0 0,0 0,-1 0,0 0,0 1,0-1,0 0,-1 1,0 0,0 0,-1 0,1 0,-1 0,0 1,-1-1,1 1,-1 0,-3-2,-32 4,22 12</inkml:trace>
  <inkml:trace contextRef="#ctx0" brushRef="#br0" timeOffset="40578.062">2537 1627,'-3'6,"1"1,0-1,0 0,0 1,1-1,0 1,0 0,0-1,1 1,0 0,1-1,-1 1,1 0,1-1,-1 1,1-1,0 1,0-1,1 0,0 0,0 0,0 0,1-1,0 1,0-1,1 0,-1 0,1 0,0-1,0 0,3 2,-1-6,1 1,0-2,-1 1,1-1,0 0,-1-1,1 0,-1 0,1 0,-1-1,0 0,0-1,0 1,-1-1,1-1,-1 1,0-1,0 0,-1-1,1 1,-1-1,0 0,1-4,2 2,-1-1,-1 0,0-1,0 1,0-1,-2 0,1 0,-1-1,-1 0,1 1,-2-1,0 0,0 0,-1-1,0 1,-1 0,-1-9,-5 2</inkml:trace>
  <inkml:trace contextRef="#ctx0" brushRef="#br0" timeOffset="41783.276">3328 1571,'11'-8,"65"-21,-76 30,1 0,0 0,0 0,-1 0,1 0,0 0,-1 0,1 0,-1 0,1 0,-1 0,0 0,0 0,1 0,-1 0,0 0,0 1,0-1,0 0,0 0,0 0,0 0,-1 1,1-1,0 0,-1 0,1 0,-1 0,1 0,-1 0,1 0,-2 1,2 0,-71 193,55-178,16-52,9 4,2 1,0 1,2 0,1 1,1 0,2 1,10-13,-26 38,-1 1,1-1,-1 1,1-1,0 1,0 0,0-1,0 1,0 0,0 0,0-1,0 1,0 0,0 0,1 0,-1 0,1 1,-1-1,0 0,1 0,-1 1,1-1,-1 1,1-1,0 1,-1 0,1 0,-1 0,1 0,0 0,-1 0,1 0,-1 0,1 0,0 1,-1-1,1 1,-1-1,1 1,-1 0,1 0,-1-1,0 1,1 0,-1 0,0 0,1 1,4 9,-1 1,1 0,-2 0,0 0,0 0,-1 1,-1-1,0 1,0 0,-1 13,-1-14,1 0,0 0,0 0,2-1,-1 1,1 0,1-1,0 0,1 0,0 0,1 0,1 1,-6-11,-1 0,1-1,0 1,-1 0,1 0,0-1,0 1,0 0,0-1,0 1,0-1,0 1,0-1,0 0,0 1,0-1,0 0,0 1,0-1,0 0,0 0,0 0,0 0,0 0,0 0,0-1,0 1,1 0,-1-1,0 1,0 0,0-1,0 1,-1-1,1 1,0-1,0 0,0 1,0-1,-1 0,1 0,0 1,0-1,-1 0,1 0,-1 0,1 0,-1 0,1 0,-1 0,0 0,29-57,-27 53,54-252,-47 239</inkml:trace>
  <inkml:trace contextRef="#ctx0" brushRef="#br0" timeOffset="42179.323">4033 1712,'11'-17,"0"1,-1-2,-1 1,0-1,-1-1,-1 0,-1 0,-1 0,-1 0,0-1,-1 0,-1-2,-2 19,0 1,0 0,0-1,0 1,0 0,0-1,-1 1,1 0,-1 0,0-1,1 1,-1 0,0 0,0 0,-1 0,1 0,0 0,-1 0,1 0,-1 1,1-1,-1 0,0 1,0-1,0 1,0 0,0 0,0 0,0 0,0 0,0 0,-1 0,1 1,0-1,-1 1,1-1,0 1,-1 0,1 0,0 0,-1 1,1-1,0 0,0 1,-1-1,1 1,0 0,0 0,0 0,0 0,0 0,-1 1,-9 7,0 0,1 1,1 0,-1 0,2 2,-1-1,2 1,-1 0,2 1,0 0,0 0,1 1,1 0,0 0,1 0,0 0,1 1,1-1,0 15,1-22,0 1,1 0,0 0,0-1,1 1,0 0,0-1,1 1,0 0,0-1,1 0,0 0,0 0,1 0,0 0,0 0,0-1,1 0,0 0,1 0,-1-1,1 0,0 0,0 0,0 0,1-1,0 0,0-1,0 0,0 0,0 0,1-1,-1 0,1 0,-1-1,1 0,0 0,5-1,0-1,0 0,-1-1,1 0,0-1,-1 0,0-1,0-1,0 0,0 0,-1-1,1-1,-2 1,1-2,-1 0,0 0,1-2,8-5</inkml:trace>
  <inkml:trace contextRef="#ctx0" brushRef="#br0" timeOffset="42579.835">4343 1712,'14'-16,"0"0,-1 0,-1-1,0-1,-2 0,0-1,-1 0,-1 0,0 0,-2-1,0-1,2-16,-7 34,-1 0,1 1,-1-1,1 0,-1 0,0 1,0-1,0 0,-1 0,1 1,-1-1,1 0,-1 1,0-1,0 0,0 1,0-1,0 1,-1-1,1 1,-1 0,0 0,1 0,-1 0,0 0,0 0,0 0,-1 0,1 1,0-1,-1 1,1 0,-1 0,1 0,-1 0,0 0,1 0,-1 1,0-1,1 1,-1 0,0-1,0 2,1-1,-1 0,0 0,0 1,1-1,-1 1,0 0,1 0,-2 1,-6 6,0 1,1 1,0 0,0 0,1 1,0 0,1 0,0 1,1 0,0 0,1 0,1 1,0-1,0 1,1 1,1 1,-1-7,0 0,1 0,0 0,1 0,0 0,0 0,1 0,0 0,0 0,1 1,0-1,0 0,1 0,0 0,0 0,1-1,0 1,1-1,0 0,0 1,0-1,1-1,0 1,0-1,0 0,1 0,0-1,0 1,1-1,0-1,-1 1,1-1,1 0,-1-1,1 0,-1 0,3 0,0 0,0-2,1 1,-1-1,1-1,-1 1,1-2,-1 0,0 0,1-1,-1 0,0 0,0-2,0 1,0-1,-1 0,1-1,-1 0,0-1,8-6,80-88,-82 79</inkml:trace>
  <inkml:trace contextRef="#ctx0" brushRef="#br0" timeOffset="43046.226">4936 1487,'-23'10,"1"2,0 0,1 2,1 0,0 1,1 2,0 0,2 0,0 2,1 0,-2 4,16-20,0 0,0 0,0 0,0 0,0 1,1-1,0 0,0 1,-1-1,2 1,-1 0,0-1,1 1,0 0,0-1,0 1,0-1,0 1,1 0,0-1,0 1,0-1,0 1,0-1,1 1,-1-1,1 0,0 0,0 0,0 0,1 0,-1 0,1-1,-1 1,1-1,0 1,0-1,0 0,0 0,0-1,1 1,0 0,4 1,0 1,1-1,-1-1,1 0,0 0,0-1,0 0,0 0,0-1,0 0,0-1,0 0,0 0,-1-1,1 0,0-1,-1 0,1 0,-1 0,0-1,0-1,-1 1,1-1,-1-1,0 1,0-1,0-1,15-12,-1 0,-1-2,-1 0,0-1,-2-1,0-1,-2 0,-1-1,7-16,-7 11,0 0,-2-1,-1 0,-2 0,0-1,-3-1,0 1,-3-1,0 0,-2 0,-2 0,-1 0,-1 1,-6-26,8 52,-1 1,1 0,-1 0,0 0,0 1,0-1,0 0,-1 1,0-1,0 1,0 0,-1 0,1 0,-1 1,0-1,0 1,0 0,-1 0,1 0,-1 1,1-1,-1 1,0 0,0 1,0-1,0 1,0 0,0 0,0 0,-1 1,1 0,0 0,0 0,-1 1,1 0,0 0,0 0,0 0,0 1,-1 0,-7 7,1 1,1 0,0 0,0 1,1 1,0 0,1 0,0 1,1 0,1 1,0-1,0 1,2 1,0-1,0 1,2 0,-1 0,2 0,0 0,1 1,1-1,0 0,1 1,0-1,3 7,0 10,2 0,2-1,0 0,2-1,2 0,0 0,2-1,2-1,0 0,2-1,0-1,2-1,1-1,1 0,1-2,1-1,1 0,1-2,-3-2,0-1,1-1,1-1,0-1,1-1,1-2,15 5,85 7,-103-25</inkml:trace>
  <inkml:trace contextRef="#ctx0" brushRef="#br0" timeOffset="46964.841">6319 1233,'-2'1,"0"0,0 1,0-1,0 1,1 0,-1-1,1 1,-1 0,1 0,0 0,0 0,0 0,0 0,0 0,0 1,0-1,1 0,-1 1,1-1,0 0,-1 1,1-1,0 0,1 1,-1-1,0 1,-15 247,-4-18,4-147,10-61</inkml:trace>
  <inkml:trace contextRef="#ctx0" brushRef="#br0" timeOffset="47211.809">5895 1656,'48'5,"35"-4,13-1,-5-1,-13 0,-15-6,-14 0,-10 0,-7 2,-4-4,-6 0</inkml:trace>
  <inkml:trace contextRef="#ctx0" brushRef="#br0" timeOffset="47752.476">6629 1600,'3'115,"-3"-111,1-1,0 1,0 0,1 0,-1 0,1-1,-1 1,1-1,0 1,1-1,-1 0,0 0,1 0,0 0,0 0,0-1,0 1,0-1,0 0,1 0,-1 0,1 0,-1 0,1-1,0 0,0 0,1 1,0-3,0 1,0-1,0 1,-1-1,1-1,-1 1,1-1,-1 0,1 0,-1 0,0 0,0-1,0 1,0-1,0 0,-1-1,1 1,-1-1,0 1,0-1,0 0,1-3,54-43,-55 51,1-1,-1 0,0 1,0 0,0 0,1 0,-1 0,0 0,0 0,0 1,-1 0,1-1,0 1,-1 0,1 0,-1 1,1-1,-1 0,0 1,0 0,0-1,0 1,-1 0,1 0,-1 0,0 0,0 0,0 0,1 3,5 8,52 67,-56-78,-1 0,0-1,1 0,0 1,-1-1,1 0,0-1,0 1,0 0,0-1,0 1,1-1,-1 0,0 0,0-1,1 1,-1-1,1 1,-1-1,1 0,-1 0,0-1,1 1,-1-1,1 1,-1-1,2-1,2-2,0 0,0 0,-1-1,1 0,-1 0,0-1,-1 0,0 0,1 0,-2 0,1-1,-1 0,0 0,0 0,-1 0,0-1,-1 1,1-1,-1-2,15-151,-18 154,0 7</inkml:trace>
  <inkml:trace contextRef="#ctx0" brushRef="#br0" timeOffset="50818.648">7617 1656,'-2'-1,"0"0,0-1,0 1,0 0,0 0,-1 1,1-1,0 0,0 1,-1-1,1 1,0 0,0 0,-1 0,1 0,0 0,-1 0,1 0,0 1,0 0,-1-1,1 1,0 0,0 0,0 0,0 0,0 0,0 0,0 1,0-1,1 1,-1 0,-8 3,1 1,0 1,1-1,-1 1,1 1,1-1,-1 1,1 1,1-1,0 1,0 1,1-1,0 1,0 0,1 0,0 0,1 0,0 1,1-1,0 1,1 1,2-8,1 1,-1-1,1 0,0 1,1-1,-1 0,1 0,-1-1,1 1,1-1,-1 1,0-1,1 0,-1 0,1 0,0-1,0 1,0-1,1 0,-1 0,0-1,1 1,-1-1,1 0,-1 0,1 0,0-1,-1 0,1 1,0-2,-1 1,1 0,0-1,-1 0,1 0,-1-1,1 1,-1-1,0 0,11-3,-1 0,1-1,-2-1,1 0,-1-1,0-1,-1 0,1 0,8-11,-17 17,0-1,-1 1,1-1,-1 0,0 0,0-1,0 1,-1 0,1-1,-1 0,0 0,-1 1,1-1,-1 0,0 0,0 0,-1 0,1-1,-1 1,0 0,0 0,-1 0,0 0,0 0,0 0,0 0,-1 0,0 0,0 1,0-1,0 0,-2-1,0 1,-1-1,0 1,0 0,0 0,0 0,-1 1,1 0,-1 0,0 0,-1 1,1-1,-1 2,1-1,-1 1,0 0,0 0,0 1,0 0,0 0,0 1,0-1,0 2,0-1,0 1,0 0,0 0,-2 2,-14 6</inkml:trace>
  <inkml:trace contextRef="#ctx0" brushRef="#br0" timeOffset="51998.186">8548 2022,'10'-41,"2"1,2 1,2 0,1 1,2 1,13-18,-29 49,1 0,-1 1,1 0,1 0,-1 0,1 0,0 0,0 1,0 0,0 0,1 0,0 1,0 0,0 0,0 1,0-1,0 1,1 0,-1 1,1 0,-1 0,1 0,0 1,-1 0,1 0,-1 1,2 0,-4 2,0 1,0 0,-1 0,1 0,-1 0,0 1,-1-1,1 1,-1 0,0 0,0 0,0 0,-1 0,0 0,0 1,0-1,0 0,-1 1,0-1,0 0,-1 1,1-1,-1 0,-1 5,1 3,-10 127,73-211,133-136,-190 200,0 1,0 0,1 1,0-1,0 1,0 0,0 1,1-1,0 1,0 1,0-1,1 1,-1 1,1-1,-1 1,3 0,-6 4,0 0,-1 0,1 0,0 1,-1 0,0-1,0 1,0 0,0 1,0-1,0 0,-1 1,0-1,1 1,-2 0,1 0,0 0,-1 0,1 0,-1 0,0 1,-1-1,1 0,-1 0,0 1,0 0,-12 122,-1-48,12-51,0-4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43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0,'-5'10,"-6"3,3-1,4-7,6-5,4-6,5-3,-4 0,-3 7,-7 3,-3 7,-1 2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2:5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0,'0'1,"1"-1,-1 1,0-1,0 1,1-1,-1 1,0-1,1 0,-1 1,0-1,1 1,-1-1,1 0,-1 1,0-1,1 0,-1 0,1 1,-1-1,1 0,-1 0,1 0,-1 1,1-1,0 0,-1 0,1 0,-1 0,1 0,-1 0,1 0,-1 0,1 0,-1-1,1 1,-1 0,1 0,-1 0,1-1,-1 1,1 0,-1 0,1-1,-1 1,1 0,-1-1,-18 105,-14 156,5-36,26-200</inkml:trace>
  <inkml:trace contextRef="#ctx0" brushRef="#br0" timeOffset="544.708">632 57,'0'340,"-28"-145,23-170,-9-30,-28-83,36 70,-2-1,0 1,-2 0,1 0,-2 1,-1 1,0 0,-1 0,0 1,-1 1,-7-5,12 11,-1 1,0 0,-1 0,0 1,0 0,0 1,-1 0,0 1,0 0,0 1,0 0,-5 0,-3 2,0 1,0 1,0 1,0 0,0 2,0 0,1 1,0 1,0 1,-3 2,20-9,1 0,-1 1,0-1,0 1,1 0,-1-1,0 1,1 0,-1 0,1 0,-1 0,1 0,-1 1,1-1,0 0,-1 1,1-1,0 0,0 1,0 0,0-1,1 1,-1 0,0-1,1 1,-1 0,1 0,-1-1,1 1,0 0,0 0,0 0,0 0,0-1,0 1,0 0,1 0,-1 0,8 9</inkml:trace>
  <inkml:trace contextRef="#ctx0" brushRef="#br0" timeOffset="5568.111">999 451,'0'1,"1"-1,-1 1,1-1,-1 1,0-1,0 1,1-1,-1 1,0-1,0 1,1 0,-1-1,0 1,0-1,0 1,0 0,0-1,0 1,0 0,0-1,0 1,0-1,0 1,-1 0,1-1,0 1,0-1,-1 1,1-1,0 1,0-1,-1 1,1-1,-1 1,1-1,-1 1,1-1,0 1,-1-1,1 0,-1 1,0-1,1 0,-1 0,1 1,-1-1,1 0,-1 0,0 0,1 0,-1 0,1 1,-1-1,0 0,1-1,-1 1,0 0,1 0,-1 0,1 0,-1 0,0-1,1 1,-1 0,10 2,0 0,0-1,1 0,-1 0,0-1,0-1,1 1,-1-1,0-1,0 0,0 0,0 0,0-2,0 1,-1-1,0 0,1 0,-1-1,-1 0,1-1,0-1,-6 4,1-1,-1 0,1 0,-1 0,0 0,-1 0,1 0,-1 0,0-1,0 1,0 0,-1-1,1 1,-1-1,0 1,0-1,-1 1,1-1,-1 1,0-1,0 1,-1 0,1 0,-1 0,0-1,0 2,0-1,-1 0,1 0,-1 1,0-1,0 1,0 0,-1 0,1 0,-1 0,1 1,-1-1,0 1,0 0,0 0,0 1,-1-1,1 1,0 0,-1 0,1 0,0 0,-1 1,1 0,-1 0,1 0,-1 0,1 1,-1 0,1 0,0 0,-1 0,1 1,-2 0,-2 5,-1-1,1 1,0 0,1 0,-1 1,2 0,-1 1,1-1,0 1,1 0,0 1,0-1,1 1,1 0,-2 4,4-8,-1 0,1 0,0 0,0 0,1 0,0 0,0 0,1 0,-1 0,1 0,0 0,1-1,0 1,0 0,0-1,0 1,1-1,0 1,0-1,0 0,1 0,0-1,0 1,0-1,0 0,1 0,1 1,5 3,-1-1,1 0,1-1,-1 0,1-1,0 0,0 0,1-2,-1 0,1 0,0-1,-1 0,1-1,0-1,0 0,0-1,0 0,0-1,-1-1,1 0,-1 0,1-1,-1-1,0 0,9-6,-2 0,-1-1,0-1,-1-1,0-1,-1 0,-1-1,-1 0,6-8,-11 12,0 0,0 0,-1-1,-1 0,0-1,-1 1,0-1,-1-1,-1 1,0-1,0-7,-3 21,-1-1,0 0,0 1,0-1,0 0,0 1,0-1,0 0,-1 1,1-1,0 0,-1 1,0-1,1 1,-1-1,0 1,0-1,0 1,0-1,0 1,0 0,0 0,0 0,0-1,-1 1,1 0,0 0,-1 1,1-1,-1 0,1 0,-1 1,1-1,-1 1,0-1,1 1,-1 0,0-1,1 1,-1 0,0 0,1 0,-1 1,0-1,1 0,-1 0,0 1,1-1,-1 1,1 0,-1-1,1 1,-1 0,1 0,0 0,-1 0,1 0,0 0,0 1,0-1,-1 0,1 0,0 2,-1-1,-46 56,49-56,0 0,0 0,1 0,-1 0,1-1,-1 1,1-1,0 1,-1-1,1 1,0-1,0 0,0 0,0 0,0 0,0 0,1 0,-1-1,0 1,0-1,1 0,-1 1,0-1,0 0,1 0,-1 0,0-1,0 1,1-1,0 2,18-1,-18-1,0 0,0 0,0 1,0-1,0 1,0 0,0 0,0 0,1 0,-1 0,0 1,0-1,0 1,0 0,0 0,0 0,-1 0,1 1,0-1,0 1,-1-1,1 1,-1 0,1 0,-1 0,0 1,0-1,0 0,0 1,0-1,-1 1,1 0,-1 0,0-1,1 1,-1 0,-1 0,2 3,-20 51,16-55,0 0,0 0,0 1,1-1,-1 0,1 1,-1-1,1 1,0-1,0 1,0 0,1-1,-1 1,0 0,1 0,0 0,0-1,0 1,0 0,0 0,0 0,1 0,-1-1,1 1,0 0,0-1,0 1,0 0,0-1,1 1,-1-1,1 0,0 1,-1-1,1 0,0 0,0 0,0 0,1-1,-1 1,0 0,1-1,-1 0,2 1,13 0,-1 0,0-1,0-1,0-1,0-1,0 0,0 0,0-2,0 0,-1-1,0-1,0 0,0-1,-1 0,0-1,0-1,-1 0,0-1,0 0,2-4,-12 11,10-4,-1-1,0 0,-1-1,1 0,-2-1,1 0,-1 0,-1-1,0-1,-1 0,0 0,0 0,-2-1,1 0,-2-1,0 1,1-4,-6 15,0-1,0 1,0 0,0 0,0-1,-1 1,1 0,0-1,-1 1,0 0,0 0,0 0,0 0,0 0,0 0,0 0,0 0,-1 0,1 0,-1 1,0-1,1 1,-1-1,0 1,0 0,0-1,0 1,0 0,0 0,0 0,0 1,0-1,-1 0,1 1,0 0,0-1,-1 1,-1 0,-3 0,1 0,-1 0,0 0,1 1,-1 0,1 0,-1 1,1 0,-1 0,1 0,0 1,0 0,-1 1,-1 2,0 1,1 0,0 1,0 0,1 0,0 0,0 1,1 0,0 0,0 1,1-1,0 1,1 0,0 0,-1 7,-2 5,4-16,1 1,1-1,-1 0,1 1,0-1,1 1,-1-1,1 1,0-1,1 0,0 1,0-1,0 0,1 0,0-1,0 1,0 0,1-1,-1 0,1 0,1 0,-1 0,1-1,0 1,0-1,0-1,0 1,1-1,-1 1,1-2,0 1,0-1,0 1,1-2,-1 1,0-1,6 1,8 4,-11-3,0 0,1 0,-1-1,0 0,1-1,0 0,-1 0,1-1,-1-1,1 1,4-2,9-3</inkml:trace>
  <inkml:trace contextRef="#ctx0" brushRef="#br0" timeOffset="37678.27">2974 311,'-1'-2,"0"0,0 0,0 1,-1-1,1 1,-1-1,1 1,-1 0,0-1,1 1,-1 0,0 0,0 0,0 1,0-1,0 0,0 1,0-1,0 1,0-1,0 1,0 0,0 0,0 0,0 0,0 1,0-1,0 0,0 1,-1 0,-12 4,0 1,0 1,1 0,-1 1,2 1,-1 0,1 1,1 0,0 1,0 0,1 1,1 0,0 1,0 0,1 1,1 0,0 0,1 1,1 0,-2 7,2-8,0-1,1 1,0 0,1 1,1-1,0 1,1 0,0-1,2 3,0-15,0 1,0 0,0-1,0 1,1-1,0 1,-1-1,1 0,0 1,0-1,0 1,0-1,1 0,-1 0,1 0,-1 0,1 0,0 0,-1 0,1-1,0 1,0 0,0-1,1 0,-1 1,0-1,1 0,-1 0,0-1,1 1,-1 0,1-1,-1 1,1-1,-1 0,1 0,0 0,94-24,-75 12,-1 0,0-1,-1-1,0 0,-1-2,-1 0,0-1,-2-1,0-1,-1 0,0-1,-2-1,0 0,-2-1,0 0,-10 20,1 0,-1-1,1 1,-1-1,0 1,0-1,0 1,0-1,-1 0,1 1,-1-1,1 0,-1 1,0-1,0 0,0 0,-1 1,1-1,-1 0,1 1,-1-1,0 0,0 1,0-1,0 1,0 0,-2-3,0 6,1 0,0 0,0 0,0 0,0 0,0 0,0 1,0-1,0 1,0 0,1-1,-1 1,1 0,-1 0,1 0,0 0,-1 0,1 0,0 0,1 1,-1-1,0 0,1 1,-1-1,1 0,-1 1,1-1,0 0,0 3,-4 19,1 1,2 0,0 0,1 0,2 0,0 0,3 7,-4-28,-1 1,1-1,0 0,1 0,-1 0,1 0,0 0,0 0,0 0,0-1,1 1,-1-1,1 1,0-1,0 0,0 0,0 0,1-1,-1 1,1-1,0 0,0 0,0 0,0 0,0-1,0 1,0-1,0 0,0-1,1 1,-1-1,0 0,1 0,0 0,15-2,-1-2,1 0,-1-1,0-1,0-1,-1-1,0 0,0-1,-1-1,0-1,-1 0,0-1,-1-1,0-1,-1 0,0 0,5-10,161-201,-175 219,0 0,-1-1,0 1,0-1,0 0,-1 0,0 0,0-1,-1 1,0 0,0-1,-1 0,0 1,0-1,-1 0,0 0,-1-6,1 12,-1 0,0 1,0-1,1 0,-1 1,0-1,-1 0,1 1,0-1,0 1,-1 0,1-1,0 1,-1 0,0 0,1 0,-1 0,0 0,1 0,-1 0,0 1,0-1,0 1,1-1,-1 1,0 0,0-1,0 1,0 0,0 0,0 1,0-1,0 0,1 0,-1 1,0 0,0-1,0 1,0 0,1 0,-1 0,0 0,-69 47,-4 46,73-91,0 1,0-1,1 1,-1-1,1 1,0 0,0-1,0 1,0 0,1 0,-1 0,1 0,0 0,0-1,1 1,-1 0,1 0,0 0,0 0,0-1,0 1,1 0,0-1,-1 1,1-1,0 0,1 0,-1 1,2 0,3 0,0-1,0 0,0 0,0-1,1 1,-1-2,1 1,0-1,-1 0,1-1,0 0,0 0,-1 0,1-1,0 0,-1-1,1 0,-1 0,1-1,-1 1,0-2,0 1,5-4,12-2,-22 7,1 1,-1-1,1 0,0 1,-1-1,1 1,0 0,0 0,0 0,0 0,0 0,0 1,0-1,0 1,0 0,0 0,0 0,1 0,-1 1,0-1,0 1,0 0,0 0,0 0,0 0,-1 0,1 1,0-1,-1 1,1 0,-1-1,1 1,-1 1,0-1,0 0,0 0,0 1,0-1,0 1,-1 0,1-1,-1 1,0 0,1 2,1 43,-3-43,-1-1,0 1,1-1,0 1,0-1,0 1,1-1,0 1,0-1,0 0,0 1,0-1,1 0,0 0,0 0,0 0,0 0,1 0,0 0,-1-1,1 1,0-1,1 0,-1 0,1 0,-1-1,1 1,0-1,0 0,1 1,9-2,1 0,-1-1,1 0,-1-1,0-1,1 0,-1-1,0 0,0-2,-1 1,1-2,-1 0,0 0,-1-1,1-1,-2 0,1 0,8-9,3 2,-9 6,0-1,0 0,-1 0,0-2,-1 1,0-2,-1 0,0 0,-1-1,-1 0,2-4,24-72,-34 87,-1 1,0-1,0 1,0-1,0 1,0-1,0 1,-1-1,1 0,-1 1,1 0,-1-1,0 1,0-1,-1 1,1 0,0 0,-1 0,1-1,-1 1,0 1,1-1,-1 0,0 0,0 1,0-1,0 1,-1 0,1-1,0 1,-1 0,1 0,0 0,-1 1,-2-1,-3 1,0 0,0 1,0 0,0 1,0 0,0 0,0 0,1 1,-1 0,1 1,0 0,0 0,0 0,1 1,-1 0,1 0,0 1,0 0,1 0,0 0,0 0,0 1,1 0,-1 3,-3 0,0 1,1 0,1 1,0-1,1 1,0 0,0 1,1-1,1 1,0 0,1 0,0 0,1 0,1 0,0 0,1 0,0 0,1 0,0 0,1 0,0 0,2-1,-1 0,1 0,1 0,3 5,2-9,1 0,0 0,0-1,0-1,1 0,0-1,1 0,-1-1,1 0,0-1,-1-1,1 0,0-1,1-1,-1 0,0-1,0 0,0-1,9-3,84-24,-89 19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1,'-12'231,"-7"-8,-17-67,28-138</inkml:trace>
  <inkml:trace contextRef="#ctx0" brushRef="#br0" timeOffset="281.874">1 368,'28'-5,"25"-6,8-2,-2 2,-6 3,-8 2,-6-2,-5 0,-3 1,-3 2,-6-3,-1 0,-5 2</inkml:trace>
  <inkml:trace contextRef="#ctx0" brushRef="#br0" timeOffset="744.038">594 1,'0'402,"-16"-293,15-108,1-1,-1 1,1 0,-1 0,1 0,0 0,0 0,-1 0,1 0,0 0,0 0,0 0,0-1,0 1,0 0,0 0,0 0,1 0,-1 0,0 0,0 0,1 0,-1 0,1 0,-1-1,1 1,-1 0,1 0,-1-1,1 1,0 0,-1-1,1 1,0 0,0-1,-1 1,1-1,0 1,0-1,0 0,0 1,0-1,0 0,0 0,0 1,-1-1,1 0,0 0,0 0,0 0,0 0,0 0,0-1,0 1,0 0,0 0,0-1,0 1,0 0,-1-1,1 1,0-1,53-34,-23 6,-23 20,0 1,1 0,0 1,1-1,-1 2,1-1,1 2,-1-1,6-1,-14 6,-1 1,1-1,0 1,-1 0,1-1,-1 1,1 0,0 0,-1 0,1 0,-1 0,1 0,0 1,-1-1,1 0,-1 1,1-1,-1 1,1 0,-1 0,1-1,-1 1,0 0,1 0,-1 0,0 0,0 0,0 1,0-1,0 0,0 1,0-1,0 0,0 1,-1-1,1 1,0-1,-1 1,1-1,-1 1,7 74,-6-55,12 23,-2-30</inkml:trace>
  <inkml:trace contextRef="#ctx0" brushRef="#br0" timeOffset="1159.987">1101 537,'24'-7,"-1"-2,0-1,-1 0,0-2,0-1,-2 0,10-9,-27 20,0 0,0 0,0 0,0-1,0 1,0-1,-1 0,1 0,-1 0,0 0,0 0,0 0,-1-1,1 1,-1 0,1-1,-1 0,0 1,-1-1,1 0,-1 1,1-1,-1 0,0 1,0-1,-1 0,1 0,-1 1,0-1,0 0,0 1,0-1,-1 1,1-1,-1 1,0 0,0 0,0 0,-1 0,1 0,-1 0,1 1,-1-1,0 1,0-1,0 1,0 0,-1 1,1-1,0 0,-1 1,0-1,-2 1,-1 0,1 0,-1 1,0 0,1 0,-1 0,1 1,-1 0,1 0,-1 0,1 1,0 0,0 1,-1-1,2 1,-1 0,0 1,1-1,-1 1,1 0,0 1,0-1,1 1,-1 0,1 0,0 0,-2 4,-3 5,1-1,0 1,1 1,1-1,0 1,1 1,0-1,1 1,1 0,-1 14,3-25,1 1,-1-1,1 1,0-1,0 1,1-1,-1 1,1-1,0 1,1-1,0 0,-1 0,2 0,-1 0,0 0,1 0,0 0,0-1,1 1,-1-1,1 0,0 0,0 0,0-1,1 0,-1 1,1-1,0-1,0 1,0-1,0 0,0 0,0 0,0-1,1 0,-1 0,1 0,18 1,0-2,1 0,-1-2,0-1,0 0,0-2,0-1,-1-1,21-9,-20 8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3:36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120 508,'-6'0,"1"1,0-1,0 1,0 0,0 1,1-1,-1 1,0 0,1 0,-1 0,1 1,-1 0,1 0,0 0,0 0,1 0,-1 1,1 0,-1 0,1 0,0 0,1 0,-1 1,1-1,0 1,0 0,0-1,1 1,-1 0,1 0,-1 3,0 0,0 1,1-1,1 0,-1 1,1-1,0 1,1-1,0 0,0 1,1-1,0 0,1 0,0 0,0 0,0 0,1-1,1 2,-4-7,1 0,-1 0,1 0,0 0,0 0,0 0,0 0,0 0,0-1,0 1,0-1,1 0,-1 1,1-1,-1 0,1 0,-1-1,1 1,-1-1,1 1,0-1,-1 0,1 0,0 0,-1 0,1 0,0 0,-1-1,1 0,0 1,-1-1,1 0,-1 0,1 0,0-1,3-2,1 0,-1 0,0-1,-1 1,1-1,-1-1,0 1,0-1,-1 0,1 0,-1 0,1-3,2-3,0 0,-1 0,-1 0,0-1,-1 1,0-1,-1 0,0 0,-1-1,-1 1,0 0,-1-1,0 1,-1-1,-1 1,0 0,0 0,-1-1,-1 2,-5-13,8 22,-1 0,1 1,-1-1,1 0,-1 1,0-1,0 1,0 0,0 0,0 0,0 0,-1 0,1 0,-1 0,1 1,-1 0,0-1,1 1,-1 0,0 0,0 0,0 1,0-1,0 1,0-1,0 1,0 0,0 0,0 1,0-1,0 0,0 1,0 0,0 0,0 0,-10 8</inkml:trace>
  <inkml:trace contextRef="#ctx0" brushRef="#br0" timeOffset="436.689">628 0,'-39'165,"30"-113,2 0,3 1,2 0,2 0,3 9,-1 44,-2-90,1-12,0 1,-1 0,0 0,0-1,0 1,0 0,-1-1,0 1,0-1,0 1,-1-1,1 1,-1-1,0 0,-1 1,-3-4,1-7</inkml:trace>
  <inkml:trace contextRef="#ctx0" brushRef="#br0" timeOffset="685.944">233 480,'43'-9,"29"-9,6-5,-4 0,-11 5,-10 1,-11 3,-6-2,-6 3,-7-1,-8 1</inkml:trace>
  <inkml:trace contextRef="#ctx0" brushRef="#br0" timeOffset="1068.389">882 57,'-18'71,"4"2,2 0,4 0,3 1,4 51,0-122,0-1,1 0,0 1,-1-1,1 0,0 1,0-1,0 1,1-1,-1 0,0 1,1-1,0 0,-1 1,1-1,0 0,0 0,0 0,1 0,-1 0,0 0,1 0,-1 0,1 0,0-1,0 1,0-1,-1 1,1-1,0 0,1 1,-1-1,0 0,0 0,0-1,1 1,-1 0,0-1,1 0,-1 1,1-1,-1 0,0 0,1 0,-1-1,1 1,-1 0,0-1,1 0,0 0,95-57,-86 50,-10 6,-1 0,1 0,0 1,0-1,0 0,0 1,0-1,0 1,0-1,0 1,0 0,1 0,-1 0,0 0,1 1,-1-1,1 0,-1 1,1 0,-1 0,1 0,-1 0,1 0,0 0,-1 0,1 1,-1 0,0-1,1 1,-1 0,1 0,-1 0,0 0,0 1,0-1,0 1,0-1,0 1,0 0,0 0,0 0,10 109,-13-93,0 8</inkml:trace>
  <inkml:trace contextRef="#ctx0" brushRef="#br0" timeOffset="19620.461">1220 564,'113'21,"-108"-21,-1 0,0 0,1 0,-1 0,0-1,0 0,1 0,-1 0,0-1,0 1,0-1,0 0,0 0,-1 0,1-1,-1 1,1-1,-1 0,0 0,0 0,0 0,0-1,-1 1,0-1,1 0,-1 0,0 1,-1-1,1-1,-1 1,0 0,0 0,0 0,0-1,-1 1,1 0,-1-1,0 1,-1 0,1-1,-2-2,-1 2,0 1,-1-1,0 0,0 1,-1 0,1 0,-1 1,0-1,0 1,0 0,0 0,0 1,-1-1,1 1,-1 0,0 1,0-1,1 1,-1 0,0 1,0 0,0-1,-3 2,6 0,0-1,-1 2,1-1,0 0,0 1,0-1,0 1,0 0,0 0,0 0,0 0,1 1,-1-1,1 1,0-1,0 1,0 0,0 0,0 0,1 0,-1 0,1 0,0 0,0 1,0-1,0 1,0 0,-4 100,5-87,0 8,-1-21,0 0,0 0,0 0,1 0,0 0,-1 1,2-1,-1 0,0 0,1 0,-1 0,1 0,0 0,1 0,-1 0,1 0,0-1,-1 1,2 0,-1-1,0 0,1 1,-1-1,1 0,0 0,0 0,0-1,1 1,-1-1,1 0,-1 0,1 0,0 0,2 0,8 0,1 0,-1-1,0-1,1-1,-1 0,0 0,1-2,-1 1,0-2,1 0,4-3</inkml:trace>
  <inkml:trace contextRef="#ctx0" brushRef="#br0" timeOffset="20360.324">1644 424,'-5'2,"-1"0,1 0,0 1,0-1,1 2,-1-1,1 0,-1 1,1 0,0 0,0 0,1 0,-1 1,1-1,0 1,0 0,1 0,0 0,-1 0,1 0,1 1,-1-1,1 1,0-1,0 1,1-1,0 1,0 0,0-1,1 2,-1 99,1-130,2 0,1 0,1 0,1 0,1 1,0 0,2 0,1 1,-1 8,0 0,0 0,2 1,-1 1,2 0,0 0,0 1,1 0,3-1,-12 11,-1 0,1 0,-1 0,1 0,-1 0,1 1,-1 0,1 0,-1 0,1 0,0 0,-1 1,1-1,-1 1,1 0,-1 0,0 1,1-1,-1 1,0-1,0 1,0 0,0 0,0 1,0-1,-1 0,1 1,-1 0,1-1,-1 1,0 0,0 0,-1 0,1 1,-1-1,1 0,-1 1,0-1,0 1,0-1,-1 1,1-1,-1 1,0-1,0 1,0 0,-1-1,1 1,-1-1,0 1,0-1,-1 4,-19 28,11-20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0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7,'-6'-7,"6"8,2 14,1 25,-2-1,-2 1,-2 0,-2-1,-3 10,-32 203,41-252,-1-1,1 1,-1 0,1-1,0 1,-1 0,1 0,-1-1,1 1,0 0,-1 0,1 0,0 0,-1 0,1 0,0 0,-1 0,1 0,0 0,-1 0,1 0,0 1,-1-1,1 0,-1 0,1 1,-1-1,1 0,0 1,-1-1,1 1,-1-1,1 0,-1 1,0-1,1 1,-1-1,1 1,-1 0,0-1,0 1,1-1,-1 1,0 0,0-1,0 1,1-1,-1 1,0 0,0-1,0 1,0 0,0-1,0 1,0 0,-1-1,1 1,0 0,0-1,0 1,-1-1,1 1,-1 0,40-58,-27 38</inkml:trace>
  <inkml:trace contextRef="#ctx0" brushRef="#br0" timeOffset="335.624">0 290,'29'-5,"14"-2,5-3,-1-2,-4 3,-5 2,-8 7,-4 3,-3 2,-4 0</inkml:trace>
  <inkml:trace contextRef="#ctx0" brushRef="#br0" timeOffset="953.863">452 290,'-5'4,"0"1,0 0,0 0,1 1,0-1,0 1,0 0,1 0,-1 0,1 0,1 1,-1-1,1 1,1 0,-1 0,1-1,0 1,1 0,-1 0,1 0,1 0,-1 0,1 0,1 0,-1 0,1-1,0 1,1 1,-2-5,0-1,0 0,0 0,0 1,1-1,-1 0,1 0,-1 0,1 0,0 0,-1-1,1 1,0-1,0 1,0-1,1 1,-1-1,0 0,0 0,1 0,-1 0,1-1,-1 1,1-1,-1 1,1-1,-1 0,1 0,-1 0,1 0,-1 0,1-1,-1 1,1-1,-1 0,2 0,76-50,-32-2,-46 53,0 0,-1 0,1 0,0 1,-1-1,1 0,-1 1,1-1,-1 1,1 0,-1 0,1-1,-1 1,0 0,1 0,-1 0,0 0,0 1,0-1,0 0,0 0,0 1,0-1,0 1,0-1,-1 1,1-1,0 1,-1-1,0 1,1-1,-1 1,0 0,0-1,0 2,4 5,-3-5,0 0,0 0,0 0,1 0,-1-1,1 1,0 0,-1-1,1 1,1-1,-1 0,0 0,0 0,1 0,-1 0,1 0,0-1,0 1,-1-1,1 1,0-1,0 0,0-1,0 1,0 0,0-1,1 0,-1 1,0-1,0 0,0-1,0 1,0-1,0 1,1-1,-1 0,-1 0,1 0,0 0,1-1,5-4,-1 0,1 0,-1-1,0 0,0 0,-1-1,0 0,-1-1,0 1,0-1,0 0,-1-1,-1 1,0-1,0 0,-1 0,0 0,0-1,-1-5,3-9</inkml:trace>
  <inkml:trace contextRef="#ctx0" brushRef="#br0" timeOffset="1388.161">1157 261,'-81'100,"80"-98,-1 1,0 0,1 0,-1 0,1 0,0 0,0 1,0-1,0 0,1 0,-1 1,1-1,0 0,0 1,0-1,0 0,1 1,-1-1,1 0,0 0,0 1,0-1,0 0,1 0,-1 0,1 0,0 0,-1-1,2 1,-1 0,0-1,0 0,1 1,-1-1,1 0,1 0,1 1,0 0,0-1,1 0,0 0,-1 0,1-1,0 0,0 0,0 0,-1-1,1 0,0 0,0-1,0 1,0-1,0 0,-1-1,1 1,0-1,-1-1,1 1,-1-1,0 1,0-2,0 1,0 0,-1-1,1 0,-1 0,0 0,0-1,0 0,-1 1,0-1,0 0,0-1,0 1,-1 0,0-1,0 1,0-1,-1 0,1-5,5-21,5-60,-12 89,0 0,0 0,-1 1,1-1,-1 0,0 1,1-1,-1 0,0 1,-1-1,1 1,0 0,-1-1,1 1,-1 0,0 0,0 0,0 0,0 0,0 0,0 0,0 1,0-1,-1 1,1 0,-1 0,1-1,-1 2,0-1,0 0,-20-1,1 4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4:58.8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10776 1501,'-769'-285,"139"37,342 150,-79-7,-550-87,344 121,-203 14,-529 40,583 46,3 32,-270 75,642-74,3 14,-53 33,238-60,2 7,3 6,2 7,4 7,-105 73,198-111,2 3,2 2,2 2,2 2,2 2,2 2,2 2,3 2,-11 23,28-40,1 1,2 0,2 1,2 1,1 1,3 0,1 0,2 1,1 0,3 0,2 0,1 1,2-1,8 39,11-6,3-1,3-1,3-2,4 0,2-3,4-1,2-1,4-3,2-1,9 4,7 12,3-4,3-2,3-3,4-3,2-4,3-4,22 10,67 29,3-8,5-7,3-8,3-8,3-8,2-9,154 20,96-16,2-19,198-18,864-51,-1441 31,437-25,184-46,-32-34,-5-29,234-97,-415 87,135-76,-370 126,-5-10,-4-9,-6-10,-6-9,-6-10,-6-8,87-93,-231 195,-3-2,-1-2,-4-3,-1-1,-4-3,-2-1,-3-1,-3-3,-3 0,-2-2,5-30,-22 64,-3 0,0 0,-2-1,-2 0,-1 0,-2 0,-2 0,-1 0,-1 0,-3 0,0 1,-2 0,-2 0,-3-4,-5-1,-3 1,0 0,-3 1,-1 2,-2 1,-1 0,-1 2,-3 2,0 1,-2 1,-1 2,-1 1,-24-13,-46-20,-2 4,-3 5,-2 5,-44-8,-186-43,-4 14,-3 17,-3 14,-47 13,-372-11,-433 41,-1478 155,2232-99,3 20,-10 23,320-58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08.4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 5850,'-68'68,"67"-67,0 0,0-1,0 1,0-1,0 1,0-1,0 1,0-1,0 0,0 0,0 1,0-1,0 0,0 0,-1 0,1 0,0 0,0 0,0-1,0 1,0 0,0-1,0 1,0 0,0-1,0 1,0-1,0 0,0 1,0-1,0 0,0 1,0-1,1 0,-1 0,0 0,1 0,-1 0,1 0,-1 0,1 0,-1 0,1 0,-1 0,1 0,0 0,0 0,0 0,0 0,-1-2,-5-64,5 61,7-178,8 0,8 2,29-104,24-43,14 4,56-116,17 28,18 7,17 8,47-40,-2 30,17 11,66-51,160-215,-474 648,-2 0,0-1,0 0,-2-1,0 0,-1 0,2-11,-18-29,-32 93,-2 8,-1-2,-3-2,-1-2,-2-2,-1-2,-2-3,-1-2,-1-3,-7 1,-40 22,-339 162,47-48,310-127,85-36,-1 0,1 1,-1-1,1 0,-1 0,1 1,-1-1,1 0,0 1,-1-1,1 0,-1 1,1-1,0 0,-1 1,1-1,0 1,-1-1,1 1,0-1,0 1,0-1,-1 1,1-1,0 1,0-1,0 1,0-1,0 1,0-1,0 1,0-1,0 1,0 0,0-1,0 1,1-1,-1 1,0-1,0 1,0-1,1 1,-1-1,0 0,1 1,-1-1,0 1,1-1,-1 0,1 1,-1-1,0 0,1 1,-1-1,1 0,-1 0,1 1,-1-1,1 0,-1 0,1 0,-1 0,1 0,0 0,38 16,-36-15,232 44,-192-29,-1 1,-1 2,-1 1,-1 3,0 1,-2 2,-1 1,7 9,494 426,-359-338,-173-120,0-1,0 0,1-1,-1 1,1-1,-1 0,1-1,0 1,0-1,0 0,0-1,0 1,0-1,0 0,-1-1,6 0,-9-2,-1 1,0-1,0 1,0-1,0 0,0 1,-1-1,1 0,-1 0,0 0,0 1,0-1,0 0,0 0,-1 0,1 1,-1-1,1 0,-1 1,0-1,0 0,-1 1,1-1,0 1,-1 0,0-2,-3-8,5 12,-9-25,1 0,1-1,1 1,1-1,-1-20,-18-242,18 55,10 0,11 0,32-157,-8 202,-17 144,-13 43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10.8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1019 48,'0'-1,"1"0,0 0,-1 0,1 0,-1-1,1 1,-1 0,1 0,-1 0,0 0,0-1,1 1,-1 0,0 0,0 0,0-1,0 1,-1 0,1 0,0-1,0 1,-1 0,1 0,-1 0,1 0,-1 0,1 0,-1 0,0 0,1 0,-1 0,0 0,0 0,0 0,0 0,0 0,0 1,0-1,0 0,0 1,0-1,0 1,0 0,-1-1,1 1,0 0,-1-1,-60 0,-164 70,-151 33,68-33,309-69,-1-1,0 1,0 0,1 0,-1 0,0-1,0 1,0 0,1 0,-1 0,0 0,0 0,0 1,1-1,-1 0,0 0,0 0,1 1,-1-1,0 0,0 1,1-1,-1 1,0-1,1 1,-1-1,1 1,-1-1,1 1,-1 0,1-1,-1 1,1 0,-1-1,1 1,0 0,-1-1,1 1,0 0,0 0,0 0,-1-1,1 1,0 0,0 0,0-1,0 1,0 0,1 0,-1 0,0-1,0 1,0 0,1 0,-1-1,0 1,1 0,-1 0,1 0,6 10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31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23 283,'-2'1,"0"0,0 0,1 1,-1-1,1 1,-1-1,1 1,0-1,0 1,0 0,0 0,0 0,0 0,0 0,0 0,1 0,-1 0,1 0,-1 0,1 0,0 0,0 0,0 0,0 0,0 0,1 0,-1 0,1 1,0 0,41 167,-38-156,0 0,2-1,0 1,0-1,1 0,0 0,2-1,-1 0,1 0,4 2,-9-9,1 0,0 0,0-1,1 0,-1 0,1 0,0 0,0-1,0 0,0-1,1 1,-1-1,1 0,0-1,-1 1,1-1,0-1,0 1,0-1,0 0,-1-1,7-1,-5 0,-2-2,1 1,0-1,-1 0,0 0,1 0,-2-1,1 0,0 0,-1-1,0 0,-1 0,1 0,-1 0,0-1,-1 1,2-4,17-23,44-83,-66 115,0 0,0 0,0 0,1 1,-1-1,0 0,0 0,1 0,-1 0,1 0,-1 1,0-1,1 0,0 0,-1 1,1-1,-1 0,1 1,0-1,-1 0,1 1,0-1,0 1,-1-1,1 1,0 0,0-1,0 1,0 0,0 0,0-1,-1 1,1 0,0 0,0 0,0 0,0 0,0 0,0 0,0 1,0-1,-1 0,1 0,0 1,0-1,0 0,0 1,-1-1,1 1,0-1,0 1,-1 0,1-1,0 1,-1 0,1-1,-1 1,1 0,-1 0,1-1,-1 1,1 1,11 28,-10-24,-1 0,1-1,0 1,0-1,0 1,1-1,0 0,0 0,0 0,0 0,1 0,0-1,0 0,0 0,1 0,0 0,-1 0,1-1,0 0,1 0,-1-1,0 1,1-1,-1 0,1-1,0 1,2-1,0-1,0 0,0 0,-1-1,1 0,0 0,0-1,0 0,-1 0,1-1,-1 0,0 0,0-1,0 0,0 0,-1 0,0-1,1 0,0-2,97-118,-95 112,20-47,-28 44</inkml:trace>
  <inkml:trace contextRef="#ctx0" brushRef="#br0" timeOffset="719.51">1095 1,'29'256,"-29"81,0-335,0 0,0-1,0 1,0 0,0 0,0-1,1 1,-1 0,1-1,-1 1,1 0,0-1,0 1,-1 0,1-1,0 1,0-1,0 0,1 1,-1-1,0 0,1 0,-1 0,0 0,1 0,-1 0,1 0,0 0,-1 0,1-1,-1 1,1-1,0 1,0-1,-1 0,1 1,0-1,0 0,-1 0,1-1,0 1,0 0,-1 0,1-1,0 1,0-1,-1 0,1 1,-1-1,1 0,-1 0,1 0,-1 0,1 0,-1 0,0 0,1-1,-1 1,0 0,0-2,101-103,-101 106,-1-1,1 1,0-1,-1 1,1-1,0 1,0-1,-1 1,1-1,0 1,0 0,0 0,0-1,-1 1,1 0,0 0,0 0,0 0,0 0,0 0,0 0,-1 0,1 1,0-1,0 0,0 0,0 1,-1-1,1 0,0 1,0-1,-1 1,1-1,0 1,0 0,-1-1,1 1,-1-1,1 1,-1 0,1 0,-1-1,1 1,-1 0,0 0,1 0,-1 0,23 46,-20-39,5 32,-11-25</inkml:trace>
  <inkml:trace contextRef="#ctx0" brushRef="#br0" timeOffset="1154.091">1603 593,'24'-8,"-1"0,0-2,-1-1,0 0,-1-2,0 0,9-9,-28 21,0-1,0 0,0 0,1 1,-2-1,1-1,0 1,0 0,-1 0,1-1,-1 1,0-1,0 1,0-1,0 1,0-1,0 0,-1 1,1-1,-1 0,0 0,0 0,0 1,0-1,0 0,0 0,-1 1,0-1,1 0,-1 1,0-1,0 0,-1 1,1-1,0 1,-1 0,0-1,1 1,-1 0,0 0,0 0,0 0,0 1,-1-1,1 0,0 1,-1 0,0-1,-3 0,1 0,-1 1,1 0,-1 0,1 1,-1-1,1 1,-1 0,0 1,1-1,-1 1,1 0,-1 0,1 1,0 0,-1 0,1 0,0 1,0-1,0 1,1 0,-1 1,-1 0,-90 96,90-90,0 0,1 1,0-1,1 1,0 0,1 0,0 0,1 0,0 0,1 1,0-1,1 1,0-1,1 6,-1-14,1 1,0-1,0 0,0 0,0-1,0 1,1 0,-1 0,1 0,0-1,0 1,0-1,0 0,0 1,0-1,1 0,-1 0,1 0,-1-1,1 1,0-1,0 1,0-1,-1 0,1 0,0 0,1 0,-1-1,0 1,2-1,98-7,-74-5,-4-1</inkml:trace>
  <inkml:trace contextRef="#ctx0" brushRef="#br0" timeOffset="1619.367">1942 735,'101'-223,"-100"223,-1 1,0-1,1 1,-1-1,0 1,1-1,-1 1,1-1,-1 0,1 1,-1-1,1 0,-1 1,1-1,-1 0,1 0,-1 0,1 1,0-1,-1 0,1 0,-1 0,1 0,0 0,-1 0,1 0,-1 0,1 0,-1 0,1-1,0 1,-1 0,1 0,-1 0,1-1,-1 1,1 0,-1-1,1 1,-1 0,1-1,-1 1,0-1,1 1,-1-1,1 1,-1 0,0-1,0 0,1 1,-1-1,0 1,0-1,0 1,1-1,-1 1,0-1,0 0,0 1,0-1,0 1,0-1,0 0,0 1,0-1,-1 1,1-1,0 0,12 47,-11-41,-1 2,0 0,0 0,1-1,0 1,1 0,-1 0,1-1,0 1,1-1,0 0,0 0,0 0,0 0,1 0,0 0,1-1,-1 0,1 0,0 0,0-1,0 1,1-1,0-1,-1 1,1-1,1 0,-1 0,0 0,6 0,-4-2,0-1,-1-1,1 0,0 0,0 0,-1-1,1 0,-1 0,0-1,1 0,-1 0,-1-1,1 0,0 0,-1-1,0 0,0 0,0 0,-1 0,0-1,4-4,3-6,-1 0,0 0,-1-1,0-1,-2 1,0-2,-1 1,0-3,20-53,-19 56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36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277 290,'-11'-5,"0"1,-1 0,0 1,1 0,-1 1,0 0,0 1,0 0,-1 1,1 0,0 1,0 1,0 0,0 0,1 1,-12 5,20-8,0 1,0 0,0 0,0 0,0 0,0 1,0-1,1 1,-1-1,0 1,1 0,0 0,-1 0,1 1,0-1,0 0,0 1,0 0,1-1,-1 1,1 0,-1 0,1 0,0 0,0 0,0 0,1 0,-1 0,1 0,0 0,-1 0,1 0,1 1,-1-1,0 0,1 0,0 0,0 0,-1 0,2 0,-1 0,0 0,1 0,-1-1,1 1,0 0,0-1,0 0,0 1,0-1,1 0,2 2,56 14,-58-18,1 0,-1 0,1 0,-1 0,1 0,0 0,-1 1,1 0,-1 0,0 0,1 0,-1 0,0 1,1 0,-1-1,0 1,0 0,0 1,-1-1,1 0,-1 1,1 0,-1-1,0 1,0 0,0 0,0 0,0 0,-1 1,1-1,-1 0,0 1,0-1,0 1,-1-1,1 1,-1 2,-3 2,-1 0,1 0,-2 0,1-1,-1 0,0 0,-1 0,1 0,-1-1,-1 0,1 0,-1-1,0 1,-1-2,1 1,-3 0,2 1,-50 30,33-23</inkml:trace>
  <inkml:trace contextRef="#ctx0" brushRef="#br0" timeOffset="615.964">390 600,'20'-6,"-1"-1,-1-1,1 0,-1-1,-1-1,0-1,0-1,-1 0,0-1,-1 0,-1-2,10-12,-21 24,-1 1,-1-1,1 1,0-1,-1 0,1 0,-1 1,0-1,0 0,0 0,0 0,-1-1,1 1,-1 0,0 0,0 0,0 0,0 0,-1 0,1-1,-1 1,1 0,-1 0,0 0,-1 0,1 1,0-1,-1 0,1 0,-1 1,0-1,0 1,0-1,0 1,-1 0,1 0,0 0,-1 0,0 0,1 1,-1-1,0 1,0 0,0-1,0 1,0 1,0-1,0 0,0 1,0 0,-1-1,-5 4,0 0,0 0,0 0,0 1,1 1,0-1,0 1,0 1,1 0,-1 0,1 0,1 1,-1 0,1 0,0 0,1 1,0 0,0 0,1 1,-1-1,2 1,0 0,-2 7,2-11,0 0,0 0,1 1,0-1,0 1,1-1,-1 1,1 0,0-1,1 1,-1 0,1 0,0 0,1 0,0-1,0 1,0 0,0-1,1 1,0 0,0-1,0 0,1 0,0 1,0-2,0 1,1 0,-1-1,1 1,0-1,0 0,1 0,1 1,6-1,0 0,-1 0,1-2,0 1,1-1,-1-1,0 0,1-1,-1 0,0-1,0-1,1 0,-1 0,0-1,0-1,-1 0,1 0,-1-1,0-1,0 0,-1 0,1-1,-2 0,1-1,-1 0,0-1,0 0,-1 0,0-2,28-28,-3-1,-1-2,-2-2,-2 0,-2-2,-2-1,-2-1,1-8,-15 32,-4 18,-1-1,0 1,-1-1,0 0,0 0,0 0,-1 0,0 0,0 0,-1 0,0 0,0 0,-1 0,0 0,0 0,0 0,-1 0,0-1,-1 7,1-1,0 1,0 0,-1 0,1 0,-1 1,1-1,-1 1,1-1,-1 1,1 0,-1 0,1 0,-1 0,1 0,-1 1,1-1,-1 1,1 0,-1-1,1 1,0 0,-1 1,1-1,0 0,0 0,0 1,0 0,0-1,0 1,0 0,1 0,-1 0,1 0,-1 0,1 0,0 0,0 1,0-1,0 0,0 2,-11 20,1 0,1 1,2 0,0 1,2-1,0 2,2-1,1 0,1 1,2 0,1 5,1-5,1 0,1-1,2 1,0-1,2 0,1-1,1 0,4 5,-12-23,8 20,-2-3</inkml:trace>
  <inkml:trace contextRef="#ctx0" brushRef="#br0" timeOffset="869.722">588 346,'38'-5,"37"-1,15-5,-2 0,-8 1,-11 3,-9 2,-10 3,-8 1,-6-4,-10-1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3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80,'-3'10,"0"0,0 0,1 0,1 0,0 0,0 1,1-1,0 0,1 1,0-1,0 0,1 0,1 0,0 0,0 0,1-1,0 1,0-1,4 5,-6-12,-1 1,1 0,0 0,-1-1,1 1,1-1,-1 0,0 1,0-1,1 0,0 0,-1-1,1 1,0 0,0-1,0 0,0 1,0-1,0-1,0 1,0 0,0-1,0 1,0-1,1 0,-1 0,0 0,0-1,0 1,1-1,-1 0,0 0,0 0,0 0,0 0,0 0,-1-1,1 0,0 1,-1-1,1 0,-1 0,1-1,11-11,0-1,-1 0,0-1,-2 0,0-1,-1 0,0-1,-2 0,0-1,3-12,16-77,-27 108,0 1,1-1,-1 0,0 1,0-1,0 0,1 1,-1-1,0 0,1 1,-1-1,0 0,0 0,1 1,-1-1,0 0,1 0,-1 0,1 1,-1-1,0 0,1 0,-1 0,1 0,-1 0,0 0,1 0,-1 0,1 0,-1 0,0 0,1 0,-1 0,0 0,1 0,-1-1,1 1,-1 0,0 0,1 0,-1 0,0-1,1 1,-1 0,0-1,1 1,-1 0,0 0,0-1,6 42,4 280,9-220,-10-62,-1 0,-3-1,-1 2,-2-1,-2 33,0-69,0-1,0 1,0 0,0 0,-1-1,1 1,-1 0,1 0,-1-1,0 1,0 0,0-1,-1 1,1-1,0 0,-1 1,0-1,1 0,-1 0,0 0,0 0,0 0,-1 0,1-1,0 1,-1-1,1 0,0 1,-1-1,0 0,1 0,-1-1,0 1,1-1,-1 1,0-1,0 0,0 0,1 0,-1 0,0 0,0-1,1 1,-1-1,0 0,1 0,-1 0,-2-1,-4-6,-1 0,1 0,0-1,1-1,0 1,1-1,0 0,0-1,1 0,0 0,1 0,0-1,1 0,1 1,0-2,0 1,1 0,0 0,2-1,-1 1,1-1,1 1,0 0,1-1,2-6,34-85,-30 88</inkml:trace>
  <inkml:trace contextRef="#ctx0" brushRef="#br0" timeOffset="339.108">607 51,'-3'19,"0"1,2-1,0 0,1 1,1-1,1 0,1 1,0-1,1 0,2-1,0 1,8 16,-13-32,0 0,0 0,1 0,-1 0,1-1,0 1,-1-1,1 1,1-1,-1 0,0 0,0 0,1 0,-1 0,1 0,0-1,-1 1,1-1,0 0,0 1,0-2,0 1,0 0,0 0,0-1,0 0,0 0,0 1,0-2,1 1,-1 0,0-1,0 1,0-1,0 0,0 0,0 0,-1-1,1 1,0 0,-1-1,1 0,0 0,-1 0,0 0,0 0,1 0,-1-1,0 1,0-2,2-7,0 1,-1-1,-1 0,0 0,0 0,-1 0,-1-1,0 1,0 0,-1 0,-1 0,0 0,0 0,-1 0,-2-6,3 11,1-1,-1 1,0 0,-1-1,0 1,0 1,0-1,0 0,-1 1,0 0,0-1,-1 2,1-1,-1 0,0 1,0 0,-1 0,1 1,-1-1,0 1,0 0,0 1,0-1,0 1,-1 1,1-1,0 1,-1 0,0 0,1 1,-1 0,1 0,-1 1,-5 0,-18 27,21-11</inkml:trace>
  <inkml:trace contextRef="#ctx0" brushRef="#br0" timeOffset="690.125">974 108,'-1'8,"1"0,1 1,-1-1,1 0,1 0,0 1,0-1,0-1,1 1,0 0,0 0,1-1,0 0,1 0,0 0,0 0,0-1,0 0,1 0,0 0,1-1,-1 0,1 0,0-1,5 3,-9-6,0 0,1 0,-1 0,0 0,0-1,1 0,-1 0,0 0,1 0,-1 0,0 0,0-1,1 0,-1 0,0 0,0 0,0 0,0 0,0-1,0 0,0 1,-1-1,1 0,0 0,-1-1,0 1,1 0,-1-1,0 0,0 1,-1-1,1 0,0 0,-1 0,40-109,-41 111,9-79,-14 62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4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52,'38'-5,"23"-1,5 0,-4 1,-7 2,-13-4,-9-1,-5 2,-8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41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74,'43'0,"29"-4,7-8,-6 0,-9 1,-17-2,-11 1,-11 3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4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396 111,'-9'1,"-1"0,1 1,-1 0,1 0,0 1,0 0,0 1,0 0,1 0,-1 1,1 0,0 0,1 1,-1 0,1 0,0 1,1 0,-1 0,1 1,1 0,0 0,0 0,0 0,-2 9,5-10,1 1,1-1,0 0,0 1,0-1,1 1,0-1,0 0,1 1,0-1,0 0,1 0,0 0,0-1,0 1,1-1,0 0,1 0,-1 0,1 0,0-1,0 1,1-1,0-1,0 1,0-1,0 0,0 0,1-1,0 0,0 0,0-1,0 0,0 0,0 0,1-1,-1 0,0-1,1 1,-1-1,6-1,1-3,-1-1,0-1,0 1,-1-2,0 0,0-1,0 0,-1 0,0-1,-1-1,0 0,0 0,-1-1,-1 0,0 0,0-1,-1 0,-1-1,0 0,0 0,-1 0,-1 0,0-1,-1 1,-1-1,0 0,-1 0,0-8,-1 16,0 0,0 0,-1 0,0 1,0-1,-1 0,1 1,-1-1,0 1,-1-1,1 1,-1 0,0 0,0 0,-1 1,1-1,-1 1,0 0,0 0,-1 0,1 0,-1 1,0-1,0 1,0 1,0-1,-1 1,1 0,0 0,-1 0,0 1,-3-1,-91 27,70-14</inkml:trace>
  <inkml:trace contextRef="#ctx0" brushRef="#br0" timeOffset="416.039">1 309,'253'-22,"198"-40,-248 32,-126 17,-65 23,-18-1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3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1 195,'25'27,"-1"1,-1 2,-2 0,-1 1,-2 1,7 15,14 66,-40-112,1-1,0 1,-1 0,1-1,0 1,0 0,-1 0,1-1,0 1,0 0,0-1,0 1,0 0,0 0,0-1,0 1,0 0,0 0,0-1,0 1,1 0,-1-1,0 1,1 0,-1-1,0 1,1 0,-1-1,1 1,-1-1,1 1,-1-1,1 1,-1-1,1 1,-1-1,1 0,0 1,-1-1,1 0,0 1,-1-1,1 0,0 0,0 0,-1 1,1-1,0 0,-1 0,1 0,0 0,0 0,-1-1,1 1,0 0,0 0,-1 0,1-1,0 1,-1 0,1 0,0-1,-1 1,1-1,-1 1,1-1,-1 1,1-1,-1 1,1-1,12-20,-2 0,0-1,-2-1,0 1,-1-2,-2 1,0-1,1-14,14-104,-3 1,-3 102,-3 27</inkml:trace>
  <inkml:trace contextRef="#ctx0" brushRef="#br0" timeOffset="349.772">509 449,'0'28,"0"16,-5-2,-1-1,0-9</inkml:trace>
  <inkml:trace contextRef="#ctx0" brushRef="#br0" timeOffset="702.221">452 392,'39'5,"16"1,0 5,-9 5,-14 5,-15 3,-12 3,-11-3,-5-2,-5-3,-4-1,-5-4,-1 2,-3 1,0 0,0-5,4-3</inkml:trace>
  <inkml:trace contextRef="#ctx0" brushRef="#br0" timeOffset="1017.095">989 476,'-10'15,"-7"9,-2 5,-2 4,3-1,-1-4,4-3,-2-6,3-1,4-4</inkml:trace>
  <inkml:trace contextRef="#ctx0" brushRef="#br0" timeOffset="1281.851">763 420,'33'24,"17"13,-1 5,-4-5,-9-4,-6-7,-9-4,-7-5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52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191 530,'-11'2,"0"1,0 1,0 0,0 1,1 0,0 0,0 1,0 0,1 1,0 0,0 1,1 0,0 0,0 1,1 0,0 0,1 1,0-1,0 1,1 1,0 1,4-9,0 0,1 0,0 0,0 0,0 0,0 0,0 0,1 0,-1 0,1 0,0 0,0 0,0-1,0 1,1 0,-1 0,1-1,-1 1,1-1,0 1,0-1,0 0,0 0,1 0,-1 0,1 0,-1 0,1-1,-1 1,1-1,0 0,0 1,2-1,4 2,0 0,-1 0,1-1,0-1,1 1,-1-1,0-1,0 0,0 0,9-2,-1-3,1-2,-1 0,0 0,-1-2,0 0,0-1,-1 0,0-2,-1 0,0 0,-1-1,-1-1,0 0,0 0,-2-1,0-1,0 0,0-5,6 5,-24 55,2-16,4 1,1 0,2-1,0 1,1-1,1 1,1-1,1 0,4 7,17 130,-40-22,13-133,0-1,-1 1,0-1,0 1,0-1,-1 0,0 0,1 0,-1 0,-1 0,1-1,0 1,-1-1,0 0,0 0,0 0,0 0,0-1,-1 0,1 0,-1 0,1 0,-1-1,0 0,1 0,-5 1,6-2,0 1,0-1,0 1,0-1,0 0,0 0,0 0,0-1,0 1,0-1,0 0,0 1,0-1,0-1,0 1,1 0,-1-1,0 1,1-1,-1 0,1 0,0 0,0 0,-1 0,2 0,-1-1,0 1,0-1,1 1,-1-1,1 0,0 0,0 1,0-1,0 0,0 0,1 0,-1 0,1 0,0-2,-1-3,1 0,0 0,1 0,0 1,0-1,0 0,1 1,1-1,-1 1,1 0,0-1,1 1,-1 1,1-1,4-3,9-8,1 0,1 2,0 0,2 2,0 0,22-11,10-8,30-14,-65 39,-1-1,0 0,0-2,-1 0,0-1,0 0,-2-1,0-1,0-1,-1 0,1-3,-7 7,0-1,-1 0,0-1,-1 0,-1 0,0 0,0 0,-2 0,1-1,-2 0,0 1,0-1,-2-13,0 23,0 1,-1 0,1-1,0 1,-1 0,0 0,0 0,0 0,0 0,-1 0,1 1,-1-1,1 1,-1 0,0 0,0 0,0 0,0 0,0 0,0 1,-1 0,1-1,-1 1,1 0,-1 1,1-1,-1 1,1-1,-1 1,1 0,-1 1,0-1,1 0,-1 1,1 0,-1 0,1 0,0 0,-1 1,1-1,0 1,0 0,0 0,0 0,0 0,1 0,-1 1,0-1,1 1,0 0,-1 1,-4 5,0 1,1-1,1 1,-1 0,2 1,-1 0,1-1,1 1,0 0,1 1,0-1,0 0,2 1,-1-1,1 1,1-1,0 1,0-1,1 0,1 0,0 0,1 0,0 0,0 0,1-1,0 0,1 0,0 0,1-1,4 5,-5-8,0 0,0-1,0 1,1-1,0 0,0-1,1 0,-1 0,1 0,0-1,0 0,0-1,0 0,0 0,1-1,-1 1,0-2,1 1,-1-2,9 0,-5 1,0-1,-1 0,1-1,0-1,-1 1,0-2,0 0,0 0,0-1,0 0,-1-1,0 0,0-1,-1 0,0 0,0-1,-1 0,0-1,0 0,-1 0,0 0,3-7,12-23,-1-1,-3-1,-1-1,-2 0,1-14,-2 15,-6 16,6-15,-1 0,-2-1,-2 0,-2-1,-1 0,-1-17,-5 56,1 0,-1 1,1-1,-1 0,0 0,0 1,0-1,-1 0,1 0,-1 1,1-1,-1 0,0 1,0-1,0 0,0 1,0 0,-1-1,1 1,-1 0,0-1,0 1,1 0,-1 0,-1 1,1-1,0 0,0 1,-1-1,1 1,0 0,-1-1,0 1,1 0,-1 1,0-1,1 0,-1 1,0 0,0 0,1-1,-1 1,0 1,0-1,1 0,-1 1,0 0,-1 0,-2 4,-1 1,1 0,1 1,-1-1,1 1,0 0,1 1,-1-1,1 1,1-1,0 1,0 1,0-1,1 0,0 0,1 1,0-1,0 1,1 0,0-1,1 1,-1-1,2 1,0 3,-2-5,2 17,2 0,0-1,2 1,0-1,2 0,0 0,2-1,0-1,2 1,12 18,-12-21,-2 1,0 0,-1 1,-1 0,-1 1,-1 0,0 0,-2 0,-1 0,-1 1,0 0,-2-1,-1 2,-1 0,3-24</inkml:trace>
  <inkml:trace contextRef="#ctx0" brushRef="#br0" timeOffset="250.335">953 248,'43'-5,"29"-6,11-2,2 2,-4-2,-12 1,-12 2,-11 4,-9 2,-10 2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55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0 620,'16'0,"0"-1,0-1,-1 0,1-1,-1-1,0 0,0-1,0-1,-1 0,1-1,-1-1,-1 0,0-1,0 0,4-5,2-2,0-1,-1 0,-1-1,-1-1,-1-1,0-1,-2 0,0 0,1-5,-7 14,-1-1,1 0,-2 0,0 0,0 0,-1-1,-1 0,0 1,-1-1,-1 0,0-1,-1 1,0 0,-1 0,-1 0,0 0,-1 0,0 0,-2 1,1-1,-2 0,4 12,1-1,-1 0,0 1,-1-1,1 1,0 0,-1 0,1 0,-1 0,0 0,1 1,-1-1,0 1,0 0,0 0,0 0,0 0,0 0,-1 0,1 1,0 0,0 0,0 0,-1 0,1 0,0 0,0 1,0 0,0 0,-1-1,1 2,0-1,1 0,-1 1,0-1,0 1,1 0,-1 0,1 0,-1 0,1 0,0 1,0-1,0 1,0-1,0 1,0 0,1 0,0-1,-1 1,1 0,-1 3,-4 144,8-102,-2-36,1 0,1 0,0-1,1 1,0-1,0 1,1-1,1 0,0-1,1 1,0-1,3 4,-7-10,1 0,0 0,1 0,-1-1,1 0,-1 1,1-1,0-1,0 1,0 0,1-1,-1 0,0 0,1 0,0-1,-1 1,1-1,0 0,-1-1,1 1,0-1,0 0,0 0,0 0,0-1,-1 0,1 0,0 0,-1 0,1-1,1 0,7-7,1-1,-2 0,1 0,-2-1,1-1,-2 0,1-1,-2 0,0 0,0-1,-1 0,-1-1,-1 1,0-2,0 1,-1-4,10-38,-30 84,11-19,0 1,1-1,-1 1,2 0,-1 0,2 0,-1 0,1 0,0 1,1-1,0 0,0 0,1 1,1-1,-1 0,1 0,1 0,0 0,0 0,1-1,0 0,0 1,1-1,0-1,0 1,7 6,-4-8,0-1,1 0,0 0,0-1,0 0,1 0,-1-1,1 0,0-1,0 0,0-1,0 0,0 0,0-1,0 0,0-1,0 0,0-1,0 0,-1-1,1 0,0 0,-1-1,0 0,0 0,0-1,-1-1,1 1,-1-1,-1-1,1 0,-1 0,0 0,0-1,-1 0,0 0,2-5,-1 0,0-1,0 0,-2 0,0 0,0-1,-1 0,-1 0,-1 0,0 0,-1 0,0 0,-2-1,1 1,-2 0,0 0,-1 0,0 0,-1 0,-1 1,-1-1,-4-8,9 21,-1-1,0 1,1 0,-1 0,0 1,0-1,0 0,0 0,-1 1,1 0,0-1,-1 1,1 0,0 0,-1 0,0 0,1 1,-1-1,1 1,-1-1,0 1,1 0,-1 0,0 0,1 1,-1-1,0 1,1-1,-1 1,1 0,-1 0,1 0,-1 0,1 0,0 0,0 1,-1 0,1-1,0 1,0 0,1 0,-1 0,0 0,0 0,1 0,0 0,-1 1,1-1,0 0,0 1,0-1,0 3,-5 10,1 1,0-1,1 1,1-1,1 1,0 0,1 0,0 0,2 0,0 0,0 0,2 0,1 4,-1-5,1-1,0 1,1-1,1 0,1 0,-1 0,2-1,0 0,1-1,0 0,1 0,0-1,0 0,2-1,2 2,4 1</inkml:trace>
  <inkml:trace contextRef="#ctx0" brushRef="#br0" timeOffset="260.065">1298 338,'0'34,"0"20,0 6,0-2,0-11</inkml:trace>
  <inkml:trace contextRef="#ctx0" brushRef="#br0" timeOffset="600.293">1185 310,'49'-8,"-12"2,-1 1,1 2,0 1,0 2,0 1,-33-1,0 0,0 1,0-1,0 1,0-1,0 1,0 0,-1 1,1-1,0 1,-1-1,1 1,-1 0,0 0,1 1,-1-1,0 1,0-1,-1 1,1 0,0 0,-1 0,0 1,0-1,0 0,0 1,-1 0,1-1,-1 1,0 0,0 0,0-1,0 1,-1 0,0 0,1 0,-1 0,-1 0,1 0,-1 0,1 0,-1 0,0-1,-1 3,-7 8,0 0,-1-1,0 0,0-1,-2 0,0-1,0 0,-1-1,0 0,0-1,-10 4,9-3,-101 57,90-56</inkml:trace>
  <inkml:trace contextRef="#ctx0" brushRef="#br0" timeOffset="1132.308">1693 253,'10'39,"3"26,-1 8,-7-5,-4-8,-8-14,-2-16</inkml:trace>
  <inkml:trace contextRef="#ctx0" brushRef="#br0" timeOffset="1629.366">1693 310,'12'-6,"-1"1,1 0,0 1,0 0,1 1,-1 1,1 0,-1 0,1 1,0 1,-1 0,11 2,-21-2,0 0,-1 1,1-1,-1 1,1-1,-1 1,1-1,-1 1,1 0,-1 0,1 0,-1-1,0 1,1 1,-1-1,0 0,0 0,0 0,0 1,0-1,0 0,0 1,-1-1,1 1,0-1,-1 1,1-1,-1 1,0 0,1-1,-1 1,0 0,0-1,0 1,0-1,0 1,0 0,-1-1,1 1,-1-1,1 1,-1 0,1-1,-1 1,0-1,-40 67,-36 26,77-93,-1-1,0 1,1 0,-1 0,0-1,1 1,-1 0,1 0,-1 0,1-1,0 1,-1 0,1 0,0 0,0 0,0 0,-1 0,1 0,0 0,0 0,0 0,1 0,-1-1,0 1,0 0,0 0,1 0,-1 0,0 0,1 0,-1 0,1-1,-1 1,1 0,-1 0,1-1,0 1,-1 0,1-1,0 1,-1 0,1-1,0 1,0-1,0 1,0-1,-1 0,1 1,0-1,1 0,53 6,-39-5,65 18,-79-19,-1 1,1-1,0 1,-1 0,1-1,-1 1,1 0,-1 0,0 0,1 0,-1 0,0 0,0 0,0 1,1-1,-1 0,-1 1,1-1,0 1,0-1,0 1,-1-1,1 1,-1-1,1 1,-1 0,0-1,1 1,-1 0,0-1,0 1,0 0,-1-1,1 1,0 0,0-1,-1 1,1-1,-1 1,0 0,1-1,-1 1,0-1,0 0,0 1,0-1,0 1,-6 5,0 1,0-1,-1 0,0-1,0 0,-1 0,0-1,0 0,0-1,0 0,-1 0,1-1,-1 0,0 0,0-1,-4 0,-97 0,86-3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2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0 251,'80'-193,"-52"136,-20 79,-8 2,-2-19,1 0,0 0,0-1,0 1,1 1,0-1,0 0,0 0,0 0,1 0,0 0,0-1,0 1,1 0,-1 0,1 0,0-1,1 1,-1-1,1 0,0 0,0 0,0 0,1 0,-1-1,1 1,0-1,0 0,0 0,0 0,0-1,1 1,0-1,-1 0,1-1,1 1,3-3,0-1,-1 0,1-1,-1 0,1 0,-1-1,0 0,0 0,0-1,-1 0,0 0,0-1,0 0,-1 0,1-1,-2 0,1 0,-1 0,0-1,2-4,3-2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52 340,'-5'7,"-1"0,1 1,0-1,0 1,1 0,0 0,1 1,0-1,0 1,0 0,1 0,1 0,0 0,0 0,0 0,1 0,1 0,0 0,0 0,0 0,1 0,1 0,-1 0,1-1,1 1,2 3,-3-10,0 1,0 0,1-1,0 0,-1 1,1-1,0-1,0 1,0-1,0 1,0-1,0 0,1-1,-1 1,0-1,0 0,1 0,-1 0,0 0,1-1,-1 0,0 1,0-2,0 1,1-1,96-53,-86 42,-1 0,0-1,-1 0,0-1,-2-1,1 0,-2-1,0 0,-1 0,-1-1,0 0,-2-1,0 1,-1-1,1-11,-5 19,0 0,-1-1,-1 1,0 0,0 0,-1 0,-1 0,0 0,0 0,-1 1,0-1,-1 1,0 0,-1 0,0 1,-1 0,0 0,0 0,0 1,-1 0,-1 1,1-1,-1 2,-1-1,1 1,-5-2,10 7,1-1,-1 1,0 0,0 0,0 1,0-1,0 1,1-1,-1 1,0 1,0-1,0 0,0 1,0 0,0 0,0 0,1 0,-1 1,0 0,1-1,0 1,-1 0,1 1,0-1,0 1,0-1,0 1,0 0,1 0,-1 0,1 0,0 0,0 1,0-1,-1 4,-2 4,1 1,0 0,0 0,1 0,1 1,0-1,0 1,2-1,-1 1,2 11,2-5,1 0,0 0,2-1,0 0,1 0,0 0,2-1,0 0,1-1,0 0,6 6,-1-7,1 0,0-1,1-1,1 0,0-2,0 0,1-1,1-1,15 6,-7-4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1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83,'0'-2,"1"-1,-1 0,0 0,0 0,0 0,0 0,0 0,-1 0,1 0,-1 0,0 0,0 0,0 0,0 1,0-1,-1 0,1 1,-1-1,0 1,0 0,0-1,0 1,0 0,0 0,0 0,-1 1,1-1,-1 0,1 1,-1 0,0-1,1 1,-1 0,0 0,0 1,-2-1,-8 1,-1 1,1 0,-1 1,1 0,0 1,0 1,0 0,0 0,0 2,1-1,0 2,0-1,1 2,0 0,0 0,1 1,-5 4,11-10,1-1,-1 1,1 0,-1 1,1-1,0 0,0 1,0 0,1-1,-1 1,1 0,0 1,0-1,0 0,1 0,-1 1,1-1,0 1,0 0,1-1,0 1,-1-1,1 1,1 0,-1-1,1 1,0-1,0 1,0-1,0 1,1-1,0 0,0 1,0-1,1 0,-1 0,1-1,0 1,0-1,2 3,2 1,0 0,0-1,1 0,0 0,0-1,0 0,1 0,0-1,0 0,0 0,0-1,1-1,-1 1,1-2,-1 1,1-1,0-1,0 1,0-2,-1 1,1-2,0 1,-1-1,1 0,-1-1,0 0,0-1,0 0,0 0,0-1,-1 0,2-3,193-155,-200 203,-5-19</inkml:trace>
  <inkml:trace contextRef="#ctx0" brushRef="#br0" timeOffset="1696.296">530 168,'0'5,"0"6,0 6,0 5,0 4,5 2,6 1,6-5,0-1,3-4,-3-6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11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29,'-16'110,"5"0,5 0,5 1,4 0,-1 46,3-107,1-32</inkml:trace>
  <inkml:trace contextRef="#ctx0" brushRef="#br0" timeOffset="284.241">1 537,'38'-14,"23"-10,10-1,-2 4,-8 1,-10 4,-8 4,-7 5,-5-2,-2 1,-2 7,-1 3,-4-4,-7 0</inkml:trace>
  <inkml:trace contextRef="#ctx0" brushRef="#br0" timeOffset="665.935">707 1,'0'505,"0"-504,-2 13,2 0,0 1,0-1,1 0,1 1,1-1,0 0,0 0,2 0,-1-1,2 0,0 0,4 7,-6-19,-1 0,1 1,0-1,-1-1,1 1,0-1,0 1,0-1,0 0,-1 0,1-1,0 1,0-1,0 0,-1 0,1 0,-1 0,1-1,0 1,-1-1,0 0,0 0,1-1,-1 1,0 0,-1-1,1 0,0 0,-1 0,0 0,1 0,-1 0,1-3,13-9,-10 10,-1-2,1 1,0 1,0-1,0 1,1 0,0 0,0 1,0 0,1 0,-1 0,1 1,0 1,0-1,0 1,0 0,0 1,0 0,1 0,4 1,-9 3,1 0,-1 0,0 1,-1-1,1 1,-1 0,1 0,-1 0,0 0,-1 1,1-1,-1 1,0 0,0-1,0 1,0 0,-1 0,0 0,0 0,-1 1,1-1,-1 1,6 19,16 18,-9-30</inkml:trace>
  <inkml:trace contextRef="#ctx0" brushRef="#br0" timeOffset="1253.639">1497 537,'-14'16,"-10"10,0 2,2 0,1 2,2 0,-11 22,20 1,9-53,1 1,0 0,1 0,-1 0,0-1,0 1,0 0,0 0,1 0,-1-1,0 1,1 0,-1 0,0-1,1 1,-1 0,1-1,-1 1,1 0,0-1,-1 1,1-1,0 1,-1-1,1 1,0-1,-1 0,1 1,0-1,0 0,-1 1,1-1,0 0,0 0,0 0,0 0,-1 0,1 0,0 0,0 0,0 0,0 0,-1 0,1-1,0 1,0 0,-1 0,1-1,0 1,0-1,-1 1,1-1,0 1,-1-1,1 1,-1-1,1 0,100-85,9-24,-108 109,-1 1,0 0,0-1,1 1,-1 0,0 0,1 0,-1 0,0 0,1 0,-1 0,0 0,1 1,-1-1,0 0,0 1,1-1,-1 1,0 0,0-1,0 1,0 0,1-1,-1 1,0 0,0 0,-1 0,1 0,0 0,0 0,0 0,-1 1,1-1,-1 0,1 0,-1 1,1-1,-1 0,0 0,1 1,-1-1,0 0,0 1,0-1,0 0,0 1,0-1,0 0,-1 1,1-1,-1 0,1 0,-1 2,3 9,-1-7,-1 1,1-1,0 1,0-1,0 0,1 1,0-1,0 0,0 0,1 0,-1 0,1-1,0 1,1-1,-1 0,1 0,0 0,0 0,0 0,0-1,1 0,-1 0,1 0,0-1,0 1,0-1,0 0,0 0,1-1,3 1,0-3,0-1,0 0,0 0,0-1,-1 0,1 0,-1-1,1 0,-1-1,0 0,-1 0,1 0,-1-1,0-1,-1 1,1-1,-1 0,-1 0,1-1,3-6,10-10,8-10,-2-2,-1-1,-3-1,0-1,6-23,-12 24,-2-2,-2 1,-2-2,3-25,-10 59,0 0,-1 0,0 0,0 0,-1-1,0 1,0 0,0 0,-1 0,0 0,-1 0,0 0,0 0,0 0,-1 0,0 1,0-1,0 1,-1 0,0 0,-1-1,3 6,0 0,1 0,-1 0,0 1,0-1,1 0,-1 1,0-1,0 1,0 0,0 0,1-1,-1 1,0 0,0 1,0-1,0 0,0 0,0 1,1 0,-1-1,0 1,0 0,1-1,-1 1,0 0,1 0,-1 1,1-1,-1 0,1 0,0 1,-1-1,1 1,-38 55,30-31,1-1,1 1,1 1,2-1,0 1,2 0,1 0,1 0,2 0,0 0,2 0,1-1,6 19,-1-4,2 0,2-1,2-1,1-1,2 0,2-1,1-1,2-1,1 0,9-1,-22-29</inkml:trace>
  <inkml:trace contextRef="#ctx0" brushRef="#br0" timeOffset="1499.476">1722 453,'44'0,"37"-5,16-1,0-5,-7-6,-9 1,-13 3,-14-1,-11 1,-8 4,-5 3,-8 2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9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10 114,'-3'10,"1"0,0 1,1-1,0 1,1-1,0 0,0 1,1-1,1 1,0-1,0 0,1 0,0 0,1 0,0 0,0-1,1 0,0 1,1-2,0 1,0-1,1 0,0 0,1-1,0 0,0 0,0-1,1 0,-1 0,6 1,-8-6,1 0,0 0,-1 0,1-1,0 0,0-1,-1 1,1-1,0-1,-1 1,1-1,-1 0,0-1,1 1,-1-1,0-1,-1 1,1-1,-1 0,3-1,93-101,-94 96,0 1,0-1,-1-1,0 1,-1-1,0 0,0 0,-2 0,1-1,-1 1,-1-1,0 0,-1 0,0 0,-1 0,0-3,-6-4</inkml:trace>
  <inkml:trace contextRef="#ctx0" brushRef="#br0" timeOffset="384.743">771 1,'-8'6,"-68"63,74-67,0 1,0-1,1 0,-1 1,1-1,0 1,0 0,0-1,0 1,0 0,0 0,1 0,-1-1,1 1,0 0,0 0,0 0,0 0,0 0,1 0,-1 0,1-1,0 1,0 0,0 0,0-1,0 1,1-1,-1 1,1-1,0 1,1 0,7 10,-6-9,0-1,0 1,-1 0,1 1,-1-1,0 0,-1 1,1 0,-1-1,0 1,0 0,0 0,-1 0,1 1,-1-1,-1 0,1 1,-1-1,0 0,0 6,-3-1,0 0,-1 0,0-1,0 1,-1-1,0 0,-1 0,0 0,0-1,-1 0,0 0,-1-1,1 0,-1 0,-1-1,1 0,-1 0,0-1,-1 0,1 0,-1-1,0-1,0 0,0 0,-9 1,-7-1,3-3</inkml:trace>
  <inkml:trace contextRef="#ctx0" brushRef="#br0" timeOffset="836.016">1025 255,'9'-3,"0"-1,-1 0,0 0,1-1,-2 0,1 0,-1 0,1-1,-1-1,-1 1,1-1,-1 0,-1 0,1-1,-1 0,-1 0,5-8,-9 13,-1 0,1 0,0 0,-1 0,1 0,-1 0,0 0,0 1,0-1,0 0,-1 0,1 1,-1-1,1 1,-1-1,0 1,0 0,0 0,0-1,-1 2,1-1,0 0,-1 0,1 1,-1-1,0 1,0 0,1 0,-1 0,0 0,0 0,0 1,0-1,0 1,0 0,0 0,0 0,0 0,0 0,0 1,0 0,0-1,0 1,1 0,-1 0,0 1,0-1,1 0,-1 1,1 0,-1-1,-1 3,-7 6,2 1,-1 0,1 1,1 0,0 0,1 1,0 0,1 0,0 1,1-1,0 1,2 0,-1 1,2-1,0 1,0-1,2 1,0-1,0 1,2 0,-1-1,2 3,0-9,-1 0,1 0,0-1,0 1,1-1,0 0,0 0,1 0,0-1,0 1,1-1,-1 0,1-1,1 1,-1-1,1-1,0 1,0-1,0 0,0-1,1 1,0-2,-1 1,1-1,0 0,0-1,1 1,-1-2,0 1,0-1,0 0,0-1,1 0,-1 0,0-1,0 0,0-1,-1 1,1-1,2-2,13-5,-2-1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07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0,'0'1,"0"-1,0 0,0 1,0-1,0 1,0-1,0 0,0 1,0-1,0 0,-1 0,1 1,0-1,0 0,0 1,0-1,-1 0,1 1,0-1,0 0,-1 0,1 0,0 1,0-1,-1 0,1 0,0 0,-1 1,1-1,0 0,-1 0,1 0,0 0,-1 0,1 0,0 0,-1 0,1 0,0 0,-1 0,1 0,0 0,-1 0,1 0,0 0,-1 0,1-1,0 1,-1 0,1 0,0 0,-1 0,1-1,0 1,0 0,-1 0,1-1,0 1,0 0,0 0,-1-1,1 1,0 0,0-1,4 32,-4-29,6 48,-2 1,-2 0,-3-1,-2 1,-2-1,-6 25,3-16,-21 124,0-19,28-140</inkml:trace>
  <inkml:trace contextRef="#ctx0" brushRef="#br0" timeOffset="301.137">1 537,'28'-5,"39"-11,13-3,-3-3,-5-2,-9 2,-12 5,-13 1,-9 3,-5 4,-1 4,-5-3,0 0,-4 2</inkml:trace>
  <inkml:trace contextRef="#ctx0" brushRef="#br0" timeOffset="768.018">706 0,'0'69,"2"-1,4 0,3-1,2 1,4-2,8 17,-10-24,21 44,-32-102,1 0,-1 0,1-1,-1 1,1 0,-1-1,1 1,0-1,-1 0,1 0,-1 0,1 0,0-1,-1 1,1-1,-1 1,1-1,-1 0,1 0,-1 0,0 0,1-1,-1 1,0-1,0 1,0-1,0 0,0 1,0-1,-1 0,1 0,-1-1,1 1,8-6,15-11,-20 13,0 1,1 0,-1 1,1-1,0 1,1 1,-1-1,1 1,0 0,0 0,0 1,0 0,0 0,0 1,5-1,-9 4,0 0,0 0,0 0,0 0,-1 1,1-1,-1 1,0 0,0-1,0 1,0 0,0 0,0 0,-1 1,0-1,0 0,0 1,0-1,0 1,0-1,-1 1,0-1,0 1,0-1,0 1,0-1,-1 1,1-1,-2 2,2-1,-4 201,9-181,1-6</inkml:trace>
  <inkml:trace contextRef="#ctx0" brushRef="#br0" timeOffset="1280.11">1327 762,'8'-1,"0"1,0-2,0 1,0-1,0-1,0 1,0-1,-1-1,1 0,-1 0,0 0,0 0,0-1,-1-1,0 1,0-1,0 0,0 0,-1-1,0 1,-1-1,0 0,0-1,0 1,-1-1,0 1,2-7,-4 6,-1-1,0 1,0 0,0 0,-1 0,0 0,-1-1,0 2,0-1,-1 0,-3-7,5 12,0 1,-1 0,1-1,-1 1,0 0,0 0,0-1,0 1,0 1,0-1,0 0,0 0,-1 1,1 0,-1-1,1 1,-1 0,0 0,1 0,-1 1,0-1,0 0,1 1,-1 0,0 0,0 0,0 0,1 0,-1 1,0-1,0 1,0 0,1-1,-1 1,1 0,-1 1,-7 3,1 1,1 0,-1 1,1 0,0 0,1 1,0 0,0 0,0 0,1 1,0 0,1 1,0-1,1 1,0 0,0 0,1 0,0-3,0 0,0 0,1 1,0-1,1 0,-1 1,2-1,-1 1,1-1,0 1,0-1,1 1,0-1,0 1,1-1,0 0,0 0,1 0,0 0,0 0,1 0,0-1,0 1,0-1,1 0,0 0,0-1,0 0,1 0,-1 0,1 0,1-1,-1 0,1 0,-1-1,1 0,7 2,-3-2,1-2,0 0,0 0,0-1,0 0,0-1,0-1,0 0,-1 0,1-2,-1 1,1-1,-1-1,0 0,-1 0,5-4,10-7</inkml:trace>
  <inkml:trace contextRef="#ctx0" brushRef="#br0" timeOffset="1730.187">1722 847,'99'-180,"-88"158,-8 14,0-1,1 2,-1-1,2 0,-1 1,1-1,0 1,1 1,-1-1,1 1,1 0,-1 0,5-2,-9 8,0 0,0 0,0 1,0-1,0 0,0 1,0 0,0-1,0 1,0 0,0 0,0 0,-1 0,1 0,0 1,-1-1,1 1,-1-1,1 1,-1-1,0 1,0 0,0-1,0 1,0 0,0 0,0 0,0 0,-1 0,1 0,-1 0,1 0,-1 0,0 0,0 0,0 0,0 1,0-1,-1 2,4 8,2 9,-5-14,0-1,1 1,0-1,0 1,0-1,1 1,-1-1,2 0,-1 0,1 0,0 0,0 0,0-1,1 1,0-1,0 0,0 0,1 0,0-1,0 1,0-1,0-1,1 1,-1-1,1 1,0-2,0 1,0-1,0 0,1 0,1 0,-1-5,-1 1,0-2,0 1,0-1,-1 0,1 0,-1 0,0-1,0 0,0 0,-1 0,1-1,-1 1,-1-1,1 0,-1 0,0 0,0-1,-1 1,0-1,0 1,-1-1,1 0,-1 0,-1 0,1-5,3-5,11-97,-14 90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15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0 313,'155'-48,"-109"36,0-2,-1-2,0-2,15-11,-52 25,-1 0,0-1,0 0,0 0,0-1,-1 1,0-2,-1 1,1-1,-1 0,0 0,-1 0,1 0,-2-1,1 0,-1 0,0 0,-1 0,0 0,0-1,0 1,-1-1,-1-2,0 12,0-1,0 0,-1 1,1-1,0 0,0 0,-1 1,1-1,0 0,-1 0,1 0,0 1,0-1,-1 0,1 0,-1 0,1 0,0 0,-1 0,1 0,0 0,-1 0,1 0,0 0,-1 0,1 0,0 0,-1 0,1 0,-1 0,1 0,0 0,-1-1,1 1,0 0,-1 0,1 0,0 0,0-1,-1 1,1 0,0-1,0 1,-1 0,1 0,0-1,0 1,0 0,-1-1,1 1,0 0,0-1,0 1,0 0,0-1,0 1,0 0,0-1,0 1,0-1,0 1,0 0,0-1,0 1,0 0,0-1,0 1,1 0,-1-1,0 1,-15 24,2 14,1 0,3 0,1 1,1 0,3 1,1 0,2 3,-6 53,-10 276,-4-167,18-190,1-1,-2 1,1-1,-2 0,0 0,-1-1,0 1,-1-1,-5 6,10-15,-1 0,0 0,0-1,0 1,-1-1,1 0,-1 0,0 0,0 0,0-1,0 1,0-1,0 0,-1 0,1-1,-1 1,1-1,-1 0,0 0,1-1,-1 1,0-1,0 0,1 0,-1-1,0 0,0 1,1-1,-1-1,-3 0,-5-3,1 0,-1 0,1-1,0-1,1 0,0-1,0 0,-8-8,15 13,0 0,1-1,0 0,0 1,0-1,0 0,1-1,-1 1,1 0,0-1,0 1,1-1,-1 1,1-1,0 0,0 0,1 0,0 1,-1-1,2 0,-1 0,0 0,1 0,0 1,1-4,5-6,1 0,0 0,1 1,0 0,1 0,1 1,0 1,0 0,1 0,1 1,0 1,0 0,1 0,0 2,0 0,1 0,0 1,2 0,30-16,-4 1,2 2,0 3,1 1,4 1,-26 9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15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1,'-26'31,"3"1,0 1,2 1,2 1,1 1,2 1,1 0,-1 12,7 53,9-100,1 0,-1 1,0-1,1 1,0-1,-1 0,1 0,0 1,0-1,0 0,1 0,-1 0,0 0,1 0,0 0,-1 0,1-1,0 1,0 0,0-1,0 0,0 1,0-1,0 0,0 0,0 0,1 0,-1-1,0 1,1 0,-1-1,1 0,-1 0,0 1,1-1,-1-1,1 1,-1 0,1-1,7-3,-1-1,-1 0,1 0,-1-1,0 0,0-1,-1 0,1 0,-2 0,1-1,-1 0,0-1,-1 1,0-1,0 0,-1 0,0-1,0 1,-1-1,-1 0,1 0,-2 0,1-7,1 8,-2 0,1-1,-1 1,0 0,-1 0,0-1,-1 1,1 0,-2-1,1 1,-2 0,1 0,-1 1,0-1,-1 0,0 1,0 0,-1 0,0 0,-1 0,1 1,-1 0,-6-4,11 9,0 1,-1 0,1 0,-1 0,1 0,-1 0,0 0,0 1,1-1,-1 0,0 1,0 0,1-1,-1 1,0 0,0 0,0 0,0 0,1 0,-1 0,0 1,0-1,0 1,1-1,-1 1,0-1,0 1,1 0,-1 0,1 0,-1 0,1 0,-1 0,1 1,0-1,-1 0,1 1,0-1,0 1,0-1,0 1,0 0,-6 16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6:1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0 412,'5'-10,"6"-12,2-8,3-3,-2-1,-2 0,-4 2,-3 1,3 1,-1 1,4 0,0 1,2 5,0 1,2 5,3 10,4 6,-2 3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5:48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2376 35,'-13'5,"-2"-2,0 2,0 0,1 0,-1 2,1 0,1 0,-1 1,1 1,1 0,-1 1,2 0,-1 1,1 0,1 1,0 0,1 1,0 0,1 0,-3 8,10-16,0 1,1-1,0 0,0 0,0 1,0-1,1 0,0 0,0 0,0 1,1-1,0 0,0-1,0 1,0 0,1-1,0 1,0-1,0 0,1 0,-1 0,1 0,0-1,0 1,0-1,0 0,1 0,-1 0,1-1,0 0,0 0,0 0,0 0,0-1,0 0,0 0,0 0,0-1,2 0,47 2,-30-2</inkml:trace>
  <inkml:trace contextRef="#ctx0" brushRef="#br0" timeOffset="467.522">2941 35,'-23'9,"1"1,0 1,1 1,0 1,1 1,1 1,0 1,1 0,1 1,0 1,2 1,0 0,1 1,0 1,2 0,0 2,11-20,1 0,-1 0,0 0,1 0,0 0,0 1,0-1,0 0,0 0,1 1,-1-1,1 0,0 0,0 0,0 0,0 0,1 0,-1 0,1-1,0 1,-1 0,1-1,1 1,-1-1,0 0,0 1,1-1,0-1,-1 1,1 0,0 0,0-1,0 0,0 1,0-1,0 0,0-1,0 1,0-1,0 1,1-1,-1 0,0 0,0 0,0 0,1-1,-1 1,0-1,0 0,0 0,0 0,0 0,0-1,0 1,0-1,-1 0,3-1,13-11,0 0,0-1,-1-1,-1-1,-1 0,10-14,22-24,56-59,-102 114,-1-1,1 1,0-1,-1 0,1 1,0-1,-1 1,1 0,0-1,0 1,0 0,-1-1,1 1,0 0,0 0,0 0,0-1,0 1,-1 0,1 0,0 0,0 1,0-1,0 0,-1 0,1 0,0 1,0-1,0 0,0 1,-1-1,1 0,0 1,-1-1,1 1,0 0,-1-1,1 1,0-1,-1 1,1 0,-1 0,1-1,-1 1,0 0,1 0,-1-1,0 1,1 1,20 50,-17-40,-1-1,1 1,1-1,-1 0,2 0,-1 0,2-1,-1 0,1 0,1-1,0 0,0 0,1-1,0 0,0 0,1-1,1 0,4 1</inkml:trace>
  <inkml:trace contextRef="#ctx0" brushRef="#br0" timeOffset="900.848">3308 374,'116'-199,"-55"84,-61 113,0 0,1 0,-1 1,0-1,1 0,0 0,-1 1,1-1,0 1,0-1,0 0,0 1,0-1,0 1,0 0,0-1,1 1,-1 0,0 0,1 0,-1 0,1 0,0 0,-1 0,1 0,0 1,-1-1,1 1,0-1,0 1,-1 0,1-1,0 1,0 0,0 0,0 0,-1 1,1-1,0 0,0 1,-1-1,1 1,0 0,-1-1,1 1,0 0,-1 0,1 0,-1 0,1 0,-1 0,0 1,1-1,32 86,-33-79,0 0,1 0,0 0,0 0,0 0,1-1,1 1,-1-1,1 0,0 0,1 0,0-1,0 1,0-1,1 0,0-1,0 1,0-1,0 0,1-1,0 0,0 0,1 0,-1-1,0 0,1 0,1-1,-5-2,0 1,0-1,0-1,0 1,0 0,0-1,0 0,0 0,0 0,0-1,-1 1,1-1,0 0,-1 0,1 0,-1 0,0-1,0 1,0-1,0 0,0 0,-1 0,1 0,-1-1,0 1,0 0,0-1,43-111,-37 88,8-31,-11 34</inkml:trace>
  <inkml:trace contextRef="#ctx0" brushRef="#br0" timeOffset="-1350.186">260 35,'-8'10,"1"1,0 0,1 0,0 1,1 0,0 0,1 0,0 1,1-1,0 1,1 0,1 0,0 0,0 0,2 0,-1 0,4 12,-4-3,-1-20,0 1,1-1,-1 0,1 1,-1-1,1 0,0 1,0-1,0 1,0-1,0 0,0 1,1-1,-1 0,1 1,0-1,0 0,0 1,0-1,0 0,0 0,0 0,1 0,-1 0,1 0,0-1,-1 1,1 0,0-1,0 1,0-1,0 0,0 0,0 0,0 0,1 0,-1 0,0 0,1-1,-1 1,0-1,1 0,-1 1,1-1,-1 0,0-1,1 1,-1 0,1-1,-1 1,0-1,3 0,6-8,-1-1,0 0,-1 0,1-1,-2 0,0 0,0-1,-1 0,4-11,6-5,70-170,-87 197,0 0,0 0,0 1,0-1,1 0,-1 0,0 1,0-1,1 0,-1 1,1-1,-1 0,0 1,1-1,-1 1,1-1,-1 1,1-1,0 1,-1-1,1 1,-1-1,1 1,0 0,-1-1,1 1,0 0,0 0,-1 0,1-1,0 1,-1 0,1 0,0 0,0 0,-1 0,1 0,0 0,0 0,-1 1,1-1,0 0,0 0,-1 1,1-1,0 0,-1 1,1-1,-1 1,1-1,0 1,-1-1,1 1,-1-1,1 1,-1-1,0 1,1 0,-1-1,1 1,-1 0,0 0,21 45,21 177,-37 152,-5-360,0 0,0 0,-2 0,0 0,-1 0,0-1,-1 1,0-1,-2 0,1 0,-2-1,0 1,0-1,-1-1,-1 0,0 0,-1 0,0-1,-1-1,-11 9,19-16,-1 0,1-1,0 0,-1 0,0 0,0 0,1 0,-1-1,0 0,0 0,0 0,0 0,-1-1,1 1,0-1,0 0,0 0,0-1,0 1,-1-1,1 0,0 0,0 0,1 0,-1-1,0 0,0 0,1 0,-1 0,1 0,-1-1,1 0,0 1,0-1,0-1,1 1,-1 0,1 0,0-1,0 0,0 1,0-1,0 0,1-11,1 0,0-1,1 1,1 0,0 0,1 0,1 0,0 0,1 1,0 0,1 0,1 0,0 0,1 1,1 1,0-1,0 1,10-9,-2 3</inkml:trace>
  <inkml:trace contextRef="#ctx0" brushRef="#br0" timeOffset="-1000.597">965 91,'-11'4,"1"1,0 0,-1 0,2 1,-1 1,1-1,0 2,0-1,1 1,0 0,0 1,1 0,0 0,1 1,0-1,0 1,1 1,1-1,-1 1,2 0,-1 0,2 0,-1 0,2 1,-1-1,1 0,1 10,1-17,-1-1,1 1,-1 0,1 0,0 0,1 0,-1-1,1 1,-1 0,1-1,0 0,0 1,1-1,-1 0,1 0,0 0,-1 0,1-1,1 1,-1-1,0 0,0 0,1 0,-1 0,1 0,0-1,-1 0,1 0,0 0,0 0,0 0,0-1,0 0,0 1,2-2,0 1,0 0,1 0,-1-1,0 0,1-1,-1 1,0-1,0-1,0 1,-1-1,1 0,-1 0,1 0,-1-1,0 0,0 0,0 0,-1-1,0 1,0-1,0 0,1-2,0-2,0 1,-1-1,0 0,-1-1,0 1,0 0,-1-1,0 0,-1 0,0 1,0-1,-1 0,-1 0,1 0,-2 0,1 0,-1 1,-1-1,0 1,0-1,-1 1,0 0,0 0,-1 1,0-1,-1 1,0 0,0 1,-1-1,-1 0,-12-4,2 4</inkml:trace>
  <inkml:trace contextRef="#ctx0" brushRef="#br0" timeOffset="-717.191">1276 120,'-10'33,"7"17,3 3,8-6,6-11,6-13,4-9,3-12,2-12,0-8,-4-6,-6-5,-3 4,-3 1,-4 0,-3-2,-4 1,-1 3</inkml:trace>
  <inkml:trace contextRef="#ctx0" brushRef="#br0" timeOffset="37663.119">147 1643,'0'-14,"2"25,1 18,96 313,-99-341,-1 0,1 0,0 0,0 0,0 0,0 0,0 0,0 0,0 0,1 0,-1 0,0 0,1 1,-1-1,0 0,1-1,-1 1,1 0,0 0,-1 0,1 0,0 0,-1 0,1-1,0 1,0 0,0-1,0 1,0 0,-1-1,1 1,0-1,0 0,0 1,0-1,1 0,-1 0,0 1,0-1,0 0,0 0,0 0,0 0,0 0,0-1,0 1,0 0,0 0,0-1,0 1,0 0,0-1,0 1,0-1,0 0,0 1,0-1,0 0,-1 1,1-1,0 0,0 0,-1 0,1 0,-1 0,1 0,-1 1,1-2,75-212,-10 27,-37 158,-13 20</inkml:trace>
  <inkml:trace contextRef="#ctx0" brushRef="#br0" timeOffset="38046.151">570 1897,'0'10,"0"7,0 7,0 3,0 2,0 1,0 0,0 0,-4-5,-3-2,6-6,2-4</inkml:trace>
  <inkml:trace contextRef="#ctx0" brushRef="#br0" timeOffset="38462.845">570 1926,'130'15,"-126"-14,0 1,-1-1,1 1,0 0,0 0,-1 0,1 1,-1-1,0 1,0 0,0 0,0 0,0 0,-1 0,1 1,-1-1,0 1,0 0,0-1,-1 1,1 0,-1 0,0 0,0 0,0 0,-1 1,1-1,-1 0,0 3,-2 2,0 0,0-1,-1 1,0-1,0 1,-1-1,0 0,-1 0,0-1,0 0,0 1,-1-2,0 1,-1-1,1 1,-1-2,0 1,-1-1,1 0,-2 0,4-2,1-1,-1 1,0-1,1 0,-1-1,0 1,0-1,0 0,0 0,0 0,0-1,-1 0,1 0,0 0,0-1,-3 0,-10-4</inkml:trace>
  <inkml:trace contextRef="#ctx0" brushRef="#br0" timeOffset="39481.834">6 1502,'-1'-2,"0"1,1-1,-1 0,0 0,1 0,-1 0,1 0,0 0,0 0,-1 0,1 0,1 0,-1 0,0 0,0 1,1-1,-1 0,1 0,-1 0,1 0,0 0,0 0,0 1,0-1,0 0,0 1,1-1,-1 1,0-1,1 1,-1 0,1 0,-1-1,1 1,0 0,0 0,-1 1,1-1,0 0,1 0,79-19,250 22,-365-41,-24-27,39 48</inkml:trace>
  <inkml:trace contextRef="#ctx0" brushRef="#br0" timeOffset="41916.496">1078 1700,'15'-5,"13"-1,8 0,2 1,0 1,-3 2,-6 6,-4 2,-1 0,0-1,1-2,-4 0</inkml:trace>
  <inkml:trace contextRef="#ctx0" brushRef="#br0" timeOffset="42175.349">1022 1926,'38'-5,"18"-2,4 1,-8 1</inkml:trace>
  <inkml:trace contextRef="#ctx0" brushRef="#br0" timeOffset="43897.109">1474 1643,'32'-16,"0"0,-1-3,-1 0,-1-2,24-23,-53 43,1 0,-1 0,1 1,-1-1,1 0,-1 0,1 0,0 0,-1 1,1-1,0 0,-1 1,1-1,0 0,0 1,0-1,0 1,0-1,-1 1,1 0,0-1,0 1,0 0,0 0,0 0,0-1,0 1,0 0,0 0,0 1,0-1,0 0,0 0,0 0,0 1,0-1,0 0,0 1,0-1,0 1,0-1,0 1,-1-1,1 1,0 0,0-1,-1 1,1 0,0 0,-1 0,1-1,-1 1,1 0,-1 0,1 1,15 89,0 124,8-74,-3-56,-11-112,-9 13,0-17,2 1,0-1,3 1,0 0,8-22,24-40,3 2,49-80,-21 59,-72 144,2-11,3 0</inkml:trace>
  <inkml:trace contextRef="#ctx0" brushRef="#br0" timeOffset="44250.587">2208 1813,'-5'24,"-2"12,1 6,1 0,2-3,0-7</inkml:trace>
  <inkml:trace contextRef="#ctx0" brushRef="#br0" timeOffset="44582.293">2151 1785,'23'3,"-1"1,0 0,0 2,-1 1,0 0,0 2,0 0,17 12,-35-20,0 1,0 0,-1 0,1 0,-1 0,1 0,-1 1,0-1,0 1,0-1,0 1,0 0,-1 0,1 0,-1 0,1 0,-1 0,0 0,-1 0,1 0,0 1,-1-1,0 0,0 1,0-1,0 0,0 0,-1 1,1-1,-1 0,0 0,0 0,0 1,0-1,-1 0,1-1,-1 1,0 0,0 0,0-1,0 1,-1 0,-9 10,1-1,-1-1,-1 0,0-1,0 0,-1-1,-1 0,1-2,-1 1,-9 2,1-4,2-2</inkml:trace>
  <inkml:trace contextRef="#ctx0" brushRef="#br0" timeOffset="45284.27">2659 1841,'-7'21,"2"-1,0 0,1 1,1 0,1 0,1 18,0-38,1 0,-1 0,1 0,0 0,0 0,0 0,-1 0,1 0,0 0,0 0,0 0,1 1,-1-1,0 0,0 0,1 0,-1 0,0 0,1 0,-1 0,1 0,-1 0,1-1,0 1,-1 0,1 0,0 0,0 0,-1-1,1 1,0 0,0-1,0 1,0-1,0 1,0-1,0 0,0 1,0-1,0 0,0 1,0-1,0 0,0 0,0 0,1 0,-1 0,0 0,0-1,0 1,0 0,0 0,0-1,0 1,0-1,0 1,0-1,0 1,0-1,0 1,-1-1,1 0,56-48,-53 46,6-9,45-35,-54 47,1-1,-1 1,1-1,-1 1,0 0,1-1,-1 1,1 0,-1 0,1 0,-1 0,1 0,-1 0,1 0,-1 1,1-1,-1 1,1-1,-1 1,0-1,1 1,-1 0,0-1,0 1,1 0,-1 0,0 0,0 0,0 0,0 0,0 1,0-1,-1 0,1 0,0 1,0-1,-1 0,1 1,-1-1,1 1,-1-1,0 1,0-1,1 1,3 17,0 0,-1 1,-1-1,0 1,-2 0,0-1,-1 1,-2-1,0 1,0-1,-2 0,-3 8,-49 87,55-110,-1-1,1 1,-1-1,0 0,-1 0,1 0,0 0,-1-1,1 1,-1-1,0 0,0 0,0 0,0-1,0 1,0-1,0 0,-1 0,1-1,0 1,-1-1,1 0,0 0,-1 0,1-1,0 1,0-1,-1 0,2-1,0 0,1 0,-1 0,0 0,1-1,0 1,-1-1,1 1,0-1,1 0,-1 0,0 1,1-1,-1-1,1 1,0 0,0 0,0 0,1-1,-1 1,1 0,-1-1,1 1,0-1,1 1,-1 0,1-1,-1 1,1 0,0 0,0-1,0 1,1 0,-1 0,1 0,-1 0,1 1,0-1,0 0,1 1,-1-1,0 1,1 0,2-2,41-36,-23 21</inkml:trace>
  <inkml:trace contextRef="#ctx0" brushRef="#br0" timeOffset="51087.148">3110 1530,'6'-7,"-5"7,-4 16,-12 102,9 7,6-121,1 0,-1 0,1 0,1 0,-1 0,0 0,1-1,0 1,0 0,0-1,0 1,1-1,-1 0,1 0,0 0,0 0,0 0,0 0,0-1,1 0,-1 1,1-1,0-1,-1 1,1 0,0-1,0 0,3 1,-2-2,-1 0,1 0,-1 0,1 0,-1-1,0 0,1 0,-1 0,0 0,0-1,0 0,1 1,-2-2,1 1,0 0,0-1,-1 0,1 1,-1-1,0-1,0 1,0 0,-1-1,2 0,54-99,-51 87,66-145,-73 161,0 1,0-1,1 0,-1 1,0-1,0 0,1 0,-1 1,0-1,1 0,-1 0,0 1,1-1,-1 0,0 0,1 0,-1 0,1 0,-1 0,0 1,1-1,-1 0,1 0,-1 0,0 0,1 0,-1-1,0 1,1 0,-1 0,1 0,-1 0,0 0,1 0,-1-1,0 1,1 0,-1 0,0 0,1-1,-1 1,0 0,0-1,1 1,-1 0,0 0,0-1,0 1,1-1,-1 1,0 0,0-1,0 1,0 0,0-1,0 1,0-1,3 39,-3-34,-1 65,11 123,25 31,-33-211,0 0,-1 0,-1 1,0-1,-1 0,0 0,0 1,-2-1,1 0,-2 0,0-1,0 1,-1-1,0 0,-1 0,0 0,-8 8,9-9,-2 0,1-1,-1 0,-1 0,0-1,0 0,0 0,-1-1,0 0,-1-1,0 1,0-2,0 0,0 0,-6 1,14-6,0 0,0 1,0-2,0 1,0 0,0 0,-1-1,1 1,1-1,-1 1,0-1,0 0,0 0,0 0,0 0,1 0,-1 0,0-1,1 1,-1 0,1-1,0 0,-1 1,1-1,0 0,0 1,0-1,0 0,0 0,1 0,-1 0,0 0,1 0,-1 0,1 0,0 0,0 0,0-1,2-83,5 60,2-1,0 2,2-1,1 1,0 1,2 0,1 1,1 1,1 0,18-18,10 2,-24 25</inkml:trace>
  <inkml:trace contextRef="#ctx0" brushRef="#br0" timeOffset="51632.145">2941 1248,'38'-12,"0"-1,0-3,-1-1,-1-2,-1-1,-1-1,24-21,34-68,-91 109,0 1,0-1,0 0,-1 0,1 0,0 0,0 1,0-1,0 0,0 1,0-1,1 1,-1-1,0 1,0-1,0 1,0 0,1 0,-1-1,0 1,0 0,1 0,-1 0,0 1,0-1,0 0,1 0,-1 1,0-1,0 0,0 1,0-1,0 1,0 0,0-1,0 1,0 0,0 0,0-1,0 1,0 0,0 0,-1 0,1 0,0 0,32 51,-33-52,13 22,-2 2,0-1,-2 1,0 1,-2 0,0 0,-2 0,2 26,-6-27</inkml:trace>
  <inkml:trace contextRef="#ctx0" brushRef="#br0" timeOffset="53702.908">3873 2039,'0'-5,"0"-2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2400 365,'0'0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11:06.42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5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4:12.3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1" timeOffset="-15453.045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36499.811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55109.811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104929.81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106059.811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107489.811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6:21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0,'0'708,"0"-703,-1 1,1-1,0 0,0 1,1-1,0 0,0 1,0-1,0 0,1 0,0 0,0 0,0 0,0 0,1-1,0 1,0-1,0 0,1 0,-1 0,1 0,0 0,0-1,0 0,1 0,-1 0,1 0,0-1,0 1,0-1,2 0,9 0,0 0,0-1,0-1,0 0,0-1,0-1,0-1,0 0,1-1,31-5,454-83,195 7,-306 33,-181 45,-208 7,1 0,-1-1,1 1,-1-1,1 1,-1-1,0 0,1 0,-1 0,0-1,1 1,-1 0,0-1,0 0,0 1,-1-1,1 0,0 0,0 0,-1 0,0 0,1 0,-1 0,0-1,0 1,0-1,0 1,0 0,-1-1,1 1,-1-2,2-88,-4 66,-2-369,4 371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5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1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5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1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2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81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8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5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2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81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8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3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0 579,'45'-33,"-2"-2,-2-2,-1-2,-2-1,-1-2,29-45,-65 85,8-8,0-1,-1 0,-1-1,0 1,0-1,-1 0,-1-1,0 0,-1 0,0 0,-1 0,0-3,-4 15,1 1,-1-1,0 0,0 0,0 1,0-1,0 1,0-1,0 1,0-1,0 1,0-1,0 1,-1 0,1 0,0 0,0-1,0 1,0 0,-1 0,1 1,0-1,0 0,0 0,0 0,0 1,0-1,0 1,0-1,0 1,0-1,0 1,0 0,0-1,0 1,0 0,0 0,0 0,1-1,-1 1,0 0,1 0,-1 0,1 0,-1 0,1 0,-1 1,1-1,0 0,-1 0,1 1,-3 1,-11 12,0 0,2 0,0 2,0-1,2 2,0-1,1 1,0 1,2 0,0 0,1 0,2 1,-3 14,7-30,-1 0,1 1,0-1,0 0,1 0,0 0,-1 1,1-1,1 0,-1 0,0 0,1 0,0-1,0 1,0 0,1-1,-1 1,1-1,-1 0,1 0,0 0,0 0,1-1,-1 1,1-1,-1 0,1 0,0 0,0 0,0 0,-1-1,2 0,-1 0,0 0,0 0,0-1,0 0,1 0,-1 0,0 0,0 0,0-1,0 0,1 0,-1 0,2-1,18-7,0 0,-1-2,-1-1,0 0,-1-2,0 0,-1-1,15-15,72-106,-85 76,-48 78,21-10,-1 0,1 0,0 0,0 0,1 1,0 0,1 0,0 0,0 0,1 1,0-1,1 1,0-1,0 1,1-1,0 1,1 0,0-1,1 1,0 3,1-10,-1 0,1 1,0-1,0-1,0 1,1 0,-1-1,0 1,1-1,0 0,-1 0,1-1,0 1,0-1,0 0,0 0,0 0,0 0,1-1,-1 0,0 0,0 0,0 0,1 0,-1-1,1 0,105-35,-94 27,0-1,-1 0,0-1,0-1,-1 0,-1-1,0-1,-1 0,0-1,-1 0,-1-1,0 0,-1 0,-1-1,-1 0,0-1,-1 1,-1-1,-1 0,0-1,-3 17,0 0,0 0,0 1,-1-1,1 0,-1 0,1 0,-1 0,1 0,-1 0,0 0,0 0,0 0,0 0,0 0,-1 0,1 0,-1 0,1 0,-1 0,0 0,1 1,-1-1,0 0,0 0,0 1,-1-1,1 0,0 1,-1 0,1-1,-1 1,1 0,-1-1,1 1,-1 0,0 0,0 0,1 1,-1-1,0 0,0 1,0-1,0 1,0 0,0-1,0 1,0 0,0 0,0 0,-1 1,-6 5,0 0,1 1,-1 0,1 1,1 0,-1 0,1 1,1-1,0 2,0-1,1 1,0-1,0 2,1-1,0 0,1 1,1-1,-1 1,1 6,-1-8,0 1,1 0,0-1,0 1,1 0,0 0,1 0,0 0,1 0,0-1,1 1,0 0,0 0,1-1,0 1,1-1,0 0,0 0,1-1,0 1,0-1,1 0,0 0,1-1,0 1,0-2,0 1,4 1,133 39,-119-44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316 396,'-8'-2,"1"1,-1 0,0 0,1 1,-1 0,0 0,0 1,1 0,-1 0,1 1,-1 0,1 0,-1 1,-1 0,-3 1,-1 0,0 1,0 1,1 0,0 0,0 1,1 1,-1 0,2 0,-1 1,1 1,-7 8,12-13,1 0,0 0,1 0,-1 0,1 1,0-1,0 1,1 0,0 0,0 0,0 0,1 0,0 1,0-1,0 0,1 0,0 1,0-1,1 0,0 1,0-1,0 0,1 0,0 0,0 0,1 2,2-1,1-1,0 0,1 0,-1 0,1-1,0 0,0 0,1-1,-1 0,1 0,0-1,0 0,0 0,1-1,-1 0,1 0,-1-1,1 0,-1-1,1 0,0 0,-1-1,1 0,-1 0,1-1,-1 0,1-1,-1 1,1-2,76-47,-68 40</inkml:trace>
  <inkml:trace contextRef="#ctx0" brushRef="#br0" timeOffset="453.203">599 0,'-11'22,"1"-1,2 2,0-1,1 1,1 0,1 0,2 1,0 0,1-1,2 1,0 0,2 0,0 1,-1 14,2-5,1 0,1 0,2-1,1 0,13 30,-21-61,0 0,1 0,-1 0,1 0,-1 0,1 0,0 0,0 0,0 0,0 0,0-1,1 1,-1 0,1-1,-1 1,1-1,-1 1,1-1,0 0,-1 1,1-1,0 0,0 0,0 0,0-1,0 1,0 0,0-1,0 1,0-1,1 0,-1 0,0 0,0 0,0 0,0 0,0-1,0 1,1-1,-1 1,0-1,0 0,0 1,0-1,1-1,159-127,-152 122,-9 5,0 1,0-1,0 0,0 1,0-1,0 1,0 0,1-1,-1 1,0 0,1 0,-1 0,1 0,-1 0,1 0,0 0,-1 1,1-1,0 0,0 1,0 0,-1-1,1 1,0 0,0 0,0 0,0 0,-1 0,1 0,0 1,0-1,0 1,-1-1,1 1,0-1,-1 1,1 0,0 0,-1 0,1 0,-1 0,1 0,-1 1,0-1,1 0,12 181,-14-179,1 0,0 1,-1-1,1 0,1 0,-1 1,0-1,1 0,0 0,-1 0,1-1,0 1,0 0,1-1,-1 1,1-1,-1 0,1 0,0 0,0 0,0 0,0-1,2 2,14 3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23,'-1'-2,"0"0,-1 1,1-1,0 1,-1-1,1 1,-1 0,0-1,1 1,-1 0,0 0,0 0,0 0,1 0,-1 1,0-1,0 1,0-1,0 1,-1 0,1-1,0 1,0 0,0 0,0 1,0-1,0 0,0 1,-2 0,-258 72,261-73,0 0,0 0,0 0,-1 0,1 0,0 1,0-1,0 0,-1 1,1-1,0 1,0-1,0 1,0 0,0-1,0 1,0 0,0 0,0 0,1 0,-1 0,0 0,0 0,1 0,-1 0,0 0,1 0,0 0,-1 0,1 0,-1 1,1-1,0 0,0 0,0 0,0 1,0-1,0 0,0 0,0 0,0 1,1-1,-1 0,0 0,1 0,-1 1,1-1,-1 0,1 0,0 0,-1 0,1 0,0 0,0 0,0 0,-1-1,1 1,0 0,0 0,0-1,2 1,116 95,-58-5,-59-88,-1-1,0 1,0 0,0 0,0 0,0 0,-1 0,1 0,-1 0,0 0,0 0,0 0,0 0,-1 0,1-1,-1 1,0 0,0 0,0 0,0 0,0 0,-1-1,1 1,-1-1,1 1,-1-1,0 1,0-1,0 0,0 0,-1 0,1 0,-1-1,0 2,-11 4,-1-1,1 0,-1-1,0 0,0-1,0-1,-1 0,1-2,-1 1,1-2,-1 0,1-1,-8-1,-34-16,55 13,6 1</inkml:trace>
  <inkml:trace contextRef="#ctx0" brushRef="#br0" timeOffset="338.89">710 136,'4'16,"1"0,1-1,0 1,1-1,1-1,0 1,1-1,0-1,1 0,1 0,4 3,-13-13,1 0,0 0,0 0,0 0,0-1,0 1,0-1,1 0,0 0,-1 0,1-1,0 1,-1-1,1 0,0 0,0 0,0 0,0-1,0 1,0-1,1 0,-1-1,0 1,0-1,0 1,0-1,-1-1,1 1,0 0,0-1,0 0,-1 0,1 0,1-2,8-5,0-1,0-1,-1 0,-1-1,0 0,0-1,-2 0,1-1,-2 0,0 0,0-1,-2 1,1-2,0-6,-2 11,3-7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6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254 185,'2'1,"0"0,0 1,0-1,0 1,-1-1,1 1,-1 0,1 0,-1 0,0-1,1 2,-1-1,0 0,0 0,-1 0,1 0,0 1,-1-1,1 0,-1 0,0 1,0-1,0 0,0 1,0 0,0 0,3 331,-3 41,-22-245,15-146,6-2</inkml:trace>
  <inkml:trace contextRef="#ctx0" brushRef="#br0" timeOffset="251.953">0 721,'48'-5,"40"-6,10-1,-7-4,-15 1,-15 3,-12 4,-11-2,-7 1,-3 2,-7-3,-2 1,0-4,-3 2</inkml:trace>
  <inkml:trace contextRef="#ctx0" brushRef="#br0" timeOffset="632.671">791 72,'-22'119,"5"1,5 1,4 96,7-201,0 0,2 1,0-1,0 0,2 1,0-1,1 0,0-1,1 1,1-1,1 0,0 0,6 8,-11-19,1-1,0 1,0-1,1 0,-1 0,1 0,-1-1,1 1,0-1,0 0,0 0,0 0,1 0,-1-1,0 1,1-1,-1 0,1-1,-1 1,1-1,-1 0,1 0,-1 0,1-1,-1 0,1 0,0 0,116-56,-65 25,-53 29,0 1,0 0,1 0,-1 1,1-1,-1 1,1 0,-1-1,1 2,-1-1,1 0,0 1,0-1,-1 1,1 0,0 1,0-1,-1 1,1-1,0 1,-1 0,1 0,-1 1,1-1,-1 1,1 0,-1 0,0 0,0 0,0 0,0 1,0-1,-1 1,1 0,-1 0,0 0,0 0,0 0,1 3,44 60,-30-52</inkml:trace>
  <inkml:trace contextRef="#ctx0" brushRef="#br0" timeOffset="1269.219">1638 665,'-30'19,"1"2,0 2,2 0,1 2,1 1,1 1,-7 13,29-39,0 0,1 0,-1 1,1-1,-1 1,1-1,0 1,0-1,0 1,0 0,0 0,0 0,0-1,0 1,1 0,-1 0,1 0,0 0,-1 0,1 0,0 0,0 0,0 0,0 0,1 0,-1 0,0 0,1 0,0 0,-1 0,1 0,0 0,0 0,0 0,0-1,0 1,0 0,1-1,-1 1,0-1,1 0,0 1,-1-1,1 0,0 0,-1 0,1 0,0 0,0 0,1 0,9-1,0-1,0 0,0-1,0 0,0-1,0 0,0-1,-1 0,0-1,0 0,0-1,0 0,-1 0,0-1,0-1,6-7,26-13,48-25,-87 54,0 0,0 1,0-1,0 0,0 1,0 0,-1-1,1 1,0 0,-1 1,0-1,1 0,-1 1,0-1,0 1,0 0,-1-1,1 1,1 3,6 7,-6-10,0 1,0-1,0 1,1-1,0 0,-1 0,1-1,1 1,-1-1,0 0,0 0,1 0,-1 0,1-1,-1 0,1 0,0 0,0-1,-1 1,1-1,0 0,0-1,-1 1,1-1,0 0,0 0,-1 0,2-1,4-2,1 0,-1 0,-1-1,1-1,-1 1,0-2,0 1,-1-1,0 0,0-1,6-8,12-17,-3-2,-1 0,-1-2,-2 0,-2-1,-1-1,-2 0,-2-1,-2-1,-1 0,-2 0,-2 0,-2-1,-2 0,-2-23,0 48,0 1,0-1,-2 1,0-1,-1 1,-1 0,-6-14,11 29,0 0,0 0,-1 1,1-1,0 0,-1 1,1-1,0 0,-1 1,1-1,-1 0,1 1,-1-1,1 1,-1-1,1 1,-1-1,0 1,1-1,-1 1,0 0,1-1,-1 1,0 0,1 0,-1-1,0 1,0 0,1 0,-1 0,0 0,0 0,1 0,-1 0,0 0,0 0,1 0,-1 1,0-1,0 0,1 0,-1 1,0-1,1 1,-1-1,0 0,1 1,-1-1,1 1,-1-1,1 1,-1 0,1-1,-1 1,1-1,0 1,-1 0,1 0,0-1,-1 1,1 0,0 0,-19 46,13-8,2 1,2 1,2-1,3 21,-1 13,-2-28,1-1,2 0,2 0,3 0,1-1,8 23,73 143,-90-209,0 0,0 0,1 0,-1 1,1-1,-1 0,0 0,1 0,0 0,-1 0,1 0,0 0,-1 0,1-1,0 1,0 0,0 0,0-1,0 1,0 0,0-1,0 1,0-1,0 1,0-1,0 0,0 1,1-1,-1 0,0 0,0 0,0 0,0 0,1 0,4-7</inkml:trace>
  <inkml:trace contextRef="#ctx0" brushRef="#br0" timeOffset="1517.433">1976 382,'43'10,"43"2,17 0,0-2,-12-3,-18-2,-20-3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1 205,'1'0,"-1"-1,1 1,-1 0,1 0,-1-1,1 1,-1 0,1-1,-1 1,0-1,1 1,-1 0,0-1,1 1,-1-1,0 1,1-1,-1 1,0-1,0 1,0-1,1 1,-1-1,0 1,0-1,0 0,0 1,0-1,0 1,0-1,0 1,0-1,0 1,-1-1,1 1,0-1,0 1,0-1,-1 1,1-1,0 1,0-1,-1 1,1-1,-1 1,1-1,0 1,-1 0,1-1,-1 1,1 0,-1-1,1 1,-1 0,1 0,-1 0,1-1,51-4,-51 5,290 0,-288 0,0 1,0-1,0 0,0-1,0 1,1 0,-1 0,0-1,0 0,0 1,0-1,0 0,0 0,0 0,-1 0,1 0,0 0,0-1,-1 1,1-1,-1 1,1-1,-1 1,0-1,1 0,-1 0,0 0,0 1,0-1,-1 0,1 0,0-1,-1 1,1 0,-1 0,0 0,0 0,0 0,0 0,0-1,0 1,0 0,-1 0,1 0,-1 0,1 0,-1 0,0 0,0 0,0 0,0 0,0 0,0 1,-1-1,1 0,-1 1,0-1,-104-81,93 77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1,'75'134,"103"320,-178-454,23 39,-22-39,-1 1,1-1,-1 1,1-1,-1 1,1-1,-1 1,1-1,-1 1,1-1,0 0,-1 1,1-1,-1 0,1 1,0-1,0 0,-1 0,1 0,0 0,-1 0,1 0,0 0,0 0,-1 0,1 0,0 0,-1 0,1 0,0-1,-1 1,1 0,0 0,-1-1,1 1,0 0,-1-1,1 1,-1-1,1 1,-1-1,1 1,-1-1,1 1,-1-1,1 0,-1 1,0-1,1 0,-1 1,0-1,0 0,0 1,1-1,-1 0,0 1,0-2,51-176,-25 107,-12 36,-1 0,-2 0,-2-1,-1 0,-1-1,1-36,-9 22,0 51</inkml:trace>
  <inkml:trace contextRef="#ctx0" brushRef="#br0" timeOffset="1413.672">791 339,'-43'85,"-1"8,-5-3,-31 41,155-263,77-79,-68 125,-82 86,0 0,0 0,1 0,-1 0,0 0,0 0,0 1,0-1,-1 1,1-1,0 1,0 0,0-1,0 1,0 0,-1 0,1 1,0-1,-1 0,1 1,-1-1,0 0,1 1,-1 0,0-1,0 1,0 0,0 0,0-1,0 1,-1 0,1 0,0 0,-1 0,0 0,1 0,-1 0,0 0,0 0,0 0,0 0,-1 0,1 0,0 0,-1 0,0 0,1 0,2 15,75 190,-77-207,0 1,0-1,0 1,1 0,-1-1,0 1,0-1,0 1,0 0,0-1,0 1,0 0,0-1,-1 1,1-1,0 1,0 0,0-1,-1 1,1-1,0 1,-1-1,1 1,0-1,-1 1,1-1,-1 1,1-1,0 1,-1-1,1 0,-1 1,0-1,1 0,-1 1,1-1,-1 0,1 0,-1 0,0 1,1-1,-1 0,1 0,-1 0,0 0,1 0,-1 0,0 0,1 0,-1-1,1 1,-1 0,0 0,1 0,-1-1,1 1,-1 0,1-1,-1 1,1 0,-1-1,1 1,-1-1,1 1,-1-1,-48-14,-134-59,161 60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29,'5'0,"6"0,6 0,5 0,3 0,3 0,1 0,1 0,-1 0,-4-5,-3-1,1 0,1 1,1 2,1 0,-4 2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59,'43'-10,"29"-3,7 1,-5 2,-11 3,-11 3,-14 2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5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0 199,'64'-12,"0"3,0 3,1 3,64 4,-61 0,10 0,-78-3,0-1,0 1,0 0,-1 0,1 0,0 0,-1-1,0 1,1 0,-1 0,0 0,0 0,0 0,0 1,-1-1,1 0,0 0,-1 1,1-1,-1 1,0-1,1 1,-2-1,2 0,-9-10,-1 1,1 0,-2 0,1 1,-2 0,1 1,-1 1,-1 0,1 1,-1 0,-1 1,-11-4,6 7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57,'-5'10,"-11"31,-7 15,-1 1,0-3,-1-7,3-6,1-5,5-5,-1-6,3-4,-1-5,2 0,-2-3,3-5</inkml:trace>
  <inkml:trace contextRef="#ctx0" brushRef="#br0" timeOffset="251.118">0 1,'19'33,"16"22,2 5,0-8,-2-7,-2-6,-7-6,-3-8,0-4,-4 0,-1-4,1-4,-2-1,1-1,1-4,-1 3,0-1,-3-1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1 462,'4'4,"1"0,-1 0,1-1,0 0,0 1,1-1,-1-1,1 1,-1-1,1 0,0 0,0-1,0 0,0 0,0 0,0-1,0 0,0 0,0 0,0-1,0 0,0 0,0 0,0-1,-1 0,1 0,0-1,3-1,8-5,0-1,0-1,-1 0,0-1,-1-1,0 0,-1-1,2-4,-5 6,1 1,0-1,0-1,-1 0,0 0,-1-1,-1-1,-1 1,0-1,0-1,-2 0,0 0,0 0,-2 0,0-1,0-5,-4 21,1-1,-1 1,0-1,0 1,1-1,-1 1,0-1,-1 1,1 0,0-1,0 1,0-1,-1 1,1-1,-1 1,1 0,-1-1,0 1,1 0,-1 0,0-1,0 1,0 0,0 0,0 0,0 0,0 0,0 0,0 0,-1 1,1-1,0 0,0 1,-1-1,1 1,-1-1,1 1,0-1,-1 1,1 0,-1 0,1 0,-1 0,1 0,-1 0,1 0,-2 1,-60 36,53-27,0 1,1 0,1 1,0 0,0 0,1 1,1 0,0 0,1 0,0 1,1 0,1 0,0 0,1 0,0 0,1 1,1-1,0-9,1 0,0 0,0 0,0 0,0-1,1 1,0 0,0-1,0 0,1 1,-1-1,1 0,0 0,0 0,1-1,-1 1,1-1,-1 0,1 0,0 0,1 0,-1-1,0 1,1-1,-1 0,1 0,4 0,1 1,0 0,1-1,-1-1,0 0,1 0,-1-1,1 0,-1-1,1 0,-1 0,0-2,10-2,3 0,-1-2,1 0,-1-2,0 0,-1-1,0-2,-1 0,0-1,-1-1,0-1,-1 0,-1-1,0-1,-1-1,-2-1,1 0,4-10,14-61,-34 90,0-1,0 1,1-1,-1 1,0-1,0 1,0-1,0 1,0 0,0-1,0 1,1 0,-1 0,0 0,0 0,0 0,0 0,0 0,0 0,0 0,0 0,0 0,0 1,0-1,0 0,0 1,1-1,-1 1,0-1,0 1,0-1,1 1,-1-1,0 1,1 0,-1 0,0-1,1 1,-1 0,1 0,-1 0,1-1,-1 2,-8 8,0 0,0 0,1 1,0 1,1-1,1 1,-1 0,2 1,0-1,0 1,2 0,-1 0,1 1,1-1,1 2,0-11,1-1,0 0,0 1,0-1,1 0,-1 1,1-1,0 0,0 0,0 0,0 0,1 1,-1-1,1-1,0 1,0 0,0 0,0-1,0 1,0-1,1 0,-1 1,1-1,0 0,-1-1,1 1,0 0,0-1,0 0,1 1,-1-1,0-1,0 1,1 0,-1-1,0 1,3-1,8 0,0 0,0 0,0-2,0 1,-1-2,1 0,0 0,6-4,6-4,-1-1,-1-1,0-1,0 0,-1-2,-1-1,-1-1,-1-1,12-14,-19 20,-1-1,-1 0,-1-1,0 0,0 0,-2-1,0 0,-1-1,0 1,2-15,-8 31,-1-1,1 0,0 0,-1 1,1-1,-1 0,0 0,1 0,-1 0,0 0,1 0,-1 0,0 1,0-1,0 0,0 0,0 0,0 0,0 0,0 0,0 0,0 0,-1 0,1 0,0 0,0 0,-1 0,1 1,-1-1,1 0,-1 0,1 0,-1 1,0-1,1 0,-1 1,0-1,0 0,1 1,-1-1,0 1,0-1,0 1,0-1,0 1,1 0,-1 0,0-1,0 1,0 0,0 0,0 0,0 0,0 0,0 0,0 0,0 0,0 0,0 1,0-1,0 0,0 1,-9 7,0 1,0 0,1 0,0 1,1 0,0 1,1 0,0 0,1 1,-4 8,10-20,-9 15,0 0,1 1,1 0,0 0,1 0,1 1,0 0,1 0,1 1,1-1,1 1,0-1,1 1,1 1,0-14,1 0,0 0,0-1,0 1,0-1,1 1,0-1,0 0,0 0,0 0,0 0,1-1,0 1,0-1,0 0,0 0,0 0,1-1,-1 0,1 0,-1 0,1 0,0 0,0-1,0 0,0 0,0-1,4 1,14 1</inkml:trace>
  <inkml:trace contextRef="#ctx0" brushRef="#br0" timeOffset="549.003">1609 321,'-315'383,"506"-598,-39 72,-151 141,-1 1,1 0,0 0,-1 0,1 0,0 0,0-1,0 1,0 1,0-1,0 0,0 0,0 0,0 1,0-1,1 0,-1 1,0-1,0 1,1-1,-1 1,0 0,1 0,-1-1,0 1,1 0,-1 0,0 0,1 1,-1-1,0 0,1 0,-1 1,0-1,0 1,1-1,-1 1,0-1,0 1,0 0,0 0,1-1,-1 1,0 0,-1 0,1 0,0 0,0 0,0 0,-1 1,1-1,0 0,-1 0,1 1,3 89,-6-81,1-1,1 1,0-1,0 1,1-1,0 0,0 1,1-1,0 0,1 0,0 0,1 0,4 8,1-8,0-5</inkml:trace>
  <inkml:trace contextRef="#ctx0" brushRef="#br0" timeOffset="795.915">1440 546,'23'0,"19"0,6 0,0 0,-4 0,-3 0,-6-5,-7-1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38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0 228,'30'-17,"-1"-2,-1-1,-1-1,-1-1,0-1,5-9,3-34,-34 66,0-1,1 1,-1-1,0 1,0 0,0-1,1 1,-1 0,0-1,0 1,1 0,-1-1,0 1,1 0,-1 0,1-1,-1 1,0 0,1 0,-1 0,0-1,1 1,-1 0,1 0,-1 0,1 0,-1 0,0 0,1 0,-1 0,1 0,-1 0,1 0,-1 0,1 0,-1 0,0 1,1-1,-1 0,1 0,-1 0,0 1,1-1,-1 0,0 0,1 1,-1-1,0 0,1 1,-1-1,0 0,0 1,0-1,1 1,-1-1,0 0,0 1,0-1,0 1,1-1,-1 0,0 1,0-1,0 1,0-1,0 1,0-1,0 0,-1 1,15 36,-13-35,67 231,-56-209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0 116,'382'0,"-155"-28,-110 27,-133 1,11 1,0 0,-1-1,1 0,-1 0,1 0,-1-1,1 1,-1-1,1-1,0 1,0-1,-1 0,1 0,1 0,-1-1,0 0,0 0,1 0,0 0,-4-3,-15-31,16 20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60 210,'-29'431,"18"-369,-3-97,11 0,1 0,2-1,1 1,2 0,1-1,2 1,1 1,2-1,1 2,2-1,1 1,2 1,1 1,1 0,2 1,1 0,6-3,39-23,-64 55,1 0,-1 0,1 0,-1 0,1 1,0-1,0 1,-1-1,1 1,0-1,0 1,0 0,-1 0,1 0,0 0,0 0,0 1,0-1,-1 0,1 1,0-1,0 1,-1 0,1 0,-1-1,1 1,0 0,-1 0,0 1,1-1,-1 0,0 0,1 1,-1-1,0 1,0-1,0 1,0-1,0 1,-1-1,1 1,0 0,-1 0,1 0,14 112,-10-87</inkml:trace>
  <inkml:trace contextRef="#ctx0" brushRef="#br0" timeOffset="4881.82">540 492,'-328'334,"305"-305,16-20,18-23,44-47,2 2,3 2,61-43,-119 98,-1 0,0 0,1 0,-1 0,1 1,-1-1,1 0,0 1,0-1,0 1,0-1,0 1,0 0,0 0,0 0,0 0,1 1,-1-1,0 0,1 1,-1 0,0-1,1 1,-1 0,0 0,1 0,-1 1,0-1,1 0,-1 1,0 0,1 0,-1-1,0 1,0 0,0 1,1-1,53 175,-30-129,-81-62,-167-67,198 74</inkml:trace>
  <inkml:trace contextRef="#ctx0" brushRef="#br0" timeOffset="5468.506">991 463,'-14'24,"-15"23,-6 7,2 0,1-4,3-7,0-5,1-4,5-4,2-6,4-3,0 0,8-4,11-4,4-10,6-5,2-2</inkml:trace>
  <inkml:trace contextRef="#ctx0" brushRef="#br0" timeOffset="5833.302">1387 576,'-1'1,"-25"10,1 2,0 0,1 1,1 2,0 1,1 0,1 1,1 2,0 0,-1 3,19-20,0-1,0 0,0 1,0 0,0-1,0 1,1 0,-1 0,1 0,0 0,0 0,0 0,0 0,1 0,-1 1,1-1,0 0,0 0,0 1,0-1,0 0,1 0,-1 0,1 1,0-1,0 0,0 0,1 0,-1 0,1-1,-1 1,1 0,0 0,0-1,0 0,0 1,1-1,-1 0,1 0,-1 0,1 0,0 0,0-1,0 1,0-1,0 0,14 2,0-1,1-1,-1 0,1-1,-1-1,0-1,1 0,-1-1,0-1,0-1,-1 0,1-1,-1-1,0-1,-1 0,0-1,1-1,0 1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90,'2'-4,"-1"1,1-1,0 1,0 0,0 0,0-1,1 2,-1-1,1 0,0 0,-1 1,1-1,0 1,1 0,-1 0,0 0,1 0,-1 1,1 0,0-1,-1 1,11-6,1 2,0 0,1 0,0 1,-1 1,1 1,0 0,0 1,0 1,0 0,7 2,-21-2,0 0,0 0,1 0,-1 1,0-1,0 1,0-1,1 1,-1 0,0 0,0-1,0 2,0-1,0 0,-1 0,1 1,0-1,-1 1,1-1,0 1,-1-1,0 1,1 0,-1 0,0 0,0 0,0 0,0 0,-1 0,1 0,0 0,-1 1,1-1,-1 0,0 0,0 1,0-1,0 0,0 0,-1 0,1 1,0-1,-1 0,0 0,0 2,-47 94,-103 108,149-204,1 0,-1 1,0-1,1 1,-1 0,1-1,0 1,0 0,0 0,0 0,0 0,1 0,0 0,-1 0,1 0,0 0,0 0,1 0,-1 0,0 0,1 0,0 0,0 0,0 0,0 0,0-1,1 1,-1 0,1-1,0 1,-1-1,1 0,1 1,-1-1,0 0,2 1,5 2,1-1,0 0,0-1,1 0,-1 0,1-1,-1 0,1-1,0 0,-1-1,1 0,0-1,0 0,-1-1,1 0,-1-1,0 0,4-1,21-18,-24 8</inkml:trace>
  <inkml:trace contextRef="#ctx0" brushRef="#br0" timeOffset="256.378">28 315,'43'-5,"19"-1,4 0,-9-4,-15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216 625,'-25'21,"1"2,0 0,2 2,2 0,0 2,1 0,2 1,-12 25,27-48,-1-1,1 1,1-1,-1 1,1 0,-1 0,1 0,0 0,1 0,0 0,-1 0,2 0,-1 0,0 0,1 0,0 0,0 0,1 0,-1 0,1 0,0-1,0 1,1-1,-1 1,1-1,0 0,0 0,1 0,-1-1,1 1,0-1,0 0,0 0,0 0,0 0,1-1,-1 1,1-1,-1-1,1 1,0-1,1 1,2 0,0 0,0 0,1-1,-1 0,0-1,0 0,1 0,-1-1,0 0,0 0,1-1,-1 0,0 0,-1-1,1 0,0 0,-1-1,0 0,0 0,0-1,0 0,-1 0,0-1,0 1,4-6,6-9</inkml:trace>
  <inkml:trace contextRef="#ctx0" brushRef="#br0" timeOffset="280.964">526 568,'-21'33,"1"2,1 0,2 1,2 1,1 0,2 1,-7 39,18-74,0 0,0 0,0 0,0 0,1 1,0-1,0 0,-1 0,2 1,-1-1,0 0,1 0,-1 0,1 1,0-1,0 0,1 0,-1 0,0 0,1-1,0 1,0 0,-1-1,2 1,-1-1,0 1,0-1,1 0,-1 0,1 0,0 0,0-1,-1 1,1-1,0 1,0-1,1 0,-1 0,10-1,-1-1,0 0,0 0,0-1,0-1,0 0,-1-1,1 0,-1-1,0 0,0-1,0 0,-1 0,0-1,0-1,-1 1,0-2,-1 1,1-1,-1-1,-1 1,0-1,0-1,-1 1,-1-1,1 0,-2 0,0-1,0 1,-1-1,0 0,-1 0,0 0,-1 0,-1 0,0-3,0 10,-1 1,0-1,1 0,-2 1,1-1,-1 1,1-1,-1 1,0 0,-1 0,1 0,-1 0,0 0,0 0,0 1,0-1,-1 1,1 0,-1 0,0 0,0 1,0-1,0 1,0 0,0 0,-1 1,1-1,-1 1,0 0,1 0,-1 0,0 1,1-1,-1 1,0 1,1-1,-1 0,0 1,1 0,-4 1,-17 9</inkml:trace>
  <inkml:trace contextRef="#ctx0" brushRef="#br0" timeOffset="650.382">1090 597,'-13'5,"1"2,0 0,0 0,0 1,1 0,0 1,0 0,1 1,0 0,1 1,0 0,1 0,-4 7,11-14,0 1,0-1,1 0,-1 1,1-1,0 1,0-1,1 0,-1 1,1-1,0 1,0-1,0 0,1 0,0 0,-1 0,1 0,1 0,-1 0,1 0,-1-1,1 1,0-1,0 0,0 0,1 0,-1 0,1-1,0 1,-1-1,4 1,47 58,-53-58,0 1,0-1,0 1,-1-1,1 1,-1-1,0 1,0-1,0 1,-1-1,1 1,-1-1,0 1,0-1,0 0,0 1,-1-1,1 0,-1 0,0 0,0 0,0 0,0 0,-1-1,1 1,-1-1,1 1,-1-1,-86 56,21-41,46-16</inkml:trace>
  <inkml:trace contextRef="#ctx0" brushRef="#br0" timeOffset="1015.439">1485 625,'-55'61,"3"3,3 1,-38 70,52-40,35-91,-1-1,1 0,0 0,0 0,0 1,0-1,1 0,-1 0,1 0,0 0,0 0,0 1,0-2,1 1,-1 0,1 0,-1 0,1-1,0 1,0-1,1 1,-1-1,0 0,1 0,-1 0,1 0,0 0,-1-1,3 1,7 2,1 0,0-2,0 1,0-2,0 0,0 0,0-1,1-1,-1 0,0-1,0 0,0-1,-1-1,1 0,-1 0,8-5,122-70,-125 63,-1 0,-1 0,0-2,-2 0,0 0,-1-1,-1-1,0 0,-2 0,0-1,4-18,-11 36,0 0,-1 0,1 0,-1 0,0-1,1 1,-1 0,-1-1,1 1,0-1,-1 1,0-1,0 1,0-1,0 1,-1 0,1-1,-1 1,0-1,0 1,0 0,0-1,-1 1,1 0,-1 0,0 0,0 0,0 0,0 1,0-1,-1 0,1 1,-1 0,0 0,1 0,-1 0,0 0,0 0,0 1,-1-1,1 1,0 0,-1 0,1 0,0 0,-1 1,1 0,-3-1,-92 26,69-16</inkml:trace>
  <inkml:trace contextRef="#ctx0" brushRef="#br0" timeOffset="1269.021">1231 991,'34'-4,"20"-3,6 1,-2 2,-7 0,-6 2,-7-4,-5-1,-3 1,-2 1,0 2,-6 1</inkml:trace>
  <inkml:trace contextRef="#ctx0" brushRef="#br0" timeOffset="1832.452">2078 710,'-13'155,"13"-150,0-1,0 0,1 1,0-1,0 0,0 1,0-1,1 0,-1 0,1 0,0 0,0 0,1-1,-1 1,1-1,0 1,0-1,0 0,0 0,1 0,-1-1,1 1,-1-1,1 0,0 0,0 0,0 0,0-1,1 1,-1-1,0 0,0-1,3 1,0-1,-1-1,1 0,0-1,-1 0,1 0,-1 0,0-1,0 1,1-2,-2 1,1-1,0 0,-1 0,0 0,0-1,0 1,0-1,-1-1,0 1,0-1,1-2,30-30,-7 12,-17 13,1 2,0 0,1 0,0 1,1 0,0 2,1-1,11-4,-24 12,0 0,1 1,-1-1,0 0,1 1,-1-1,1 1,-1 0,0-1,1 1,-1 0,1 1,-1-1,0 0,1 1,-1-1,1 1,-1 0,0 0,0 0,0 0,1 0,-1 0,0 1,0-1,0 1,-1-1,1 1,0 0,-1 0,1 0,-1 0,1 0,-1 0,0 0,0 0,0 0,0 1,0-1,-1 0,1 1,3 104,-43 25,-7 52,45-166,-1 0,-2 1,1-1,-2 0,0 0,-2-1,-6 14,12-28,-1-1,0 1,0-1,0 0,0 0,0 0,0 0,0 0,-1 0,1 0,-1-1,0 1,1-1,-1 0,0 0,0 0,0 0,1 0,-1 0,0-1,0 0,0 1,0-1,0 0,0-1,0 1,0 0,0-1,0 0,0 0,0 1,0-2,1 1,-1 0,0-1,1 1,-1-1,1 0,-1 1,1-1,0 0,0-1,0 1,0 0,-1-3,-43-101,38 83</inkml:trace>
  <inkml:trace contextRef="#ctx0" brushRef="#br0" timeOffset="2202.121">2021 399,'86'-62,"-2"-4,45-49,-14-13,-115 129,0 0,0 0,0 0,0-1,1 1,-1 0,0 0,1 0,-1 0,0-1,1 1,-1 0,1 0,-1-1,1 1,0 0,-1-1,1 1,0-1,-1 1,1 0,0-1,-1 0,1 1,0-1,0 1,0-1,0 0,-1 0,1 1,0-1,0 0,0 0,0 0,0 0,0 0,-1 0,1 0,0 0,0-1,0 1,0 0,0 0,-1-1,1 1,0-1,0 1,0 0,-1-1,1 0,0 1,-1-1,1 1,0-1,-1 0,1 1,-1-1,1 0,-1 0,1 1,-1-1,0 0,1 0,-1 0,0 0,0 1,0-1,1 0,-1-1,10 144,-8-129,0 1,1-1,1 0,0 0,1 0,0 0,1-1,1 0,0 0,0-1,1 0,7 8,5-1</inkml:trace>
  <inkml:trace contextRef="#ctx0" brushRef="#br0" timeOffset="2815.454">2699 4,'11'-2,"0"1,0 1,0 0,0 0,-1 1,1 0,0 1,0 0,0 1,-1 0,0 1,1 0,-1 1,-1 0,1 0,-1 1,0 0,0 1,-1 0,1 0,-2 1,1 0,-1 0,0 1,-1 0,0 0,0 0,-1 1,0 2,-1 11,0 1,-2 0,-1 0,-1 0,-1 0,-1 0,-1-1,-4 15,-6 74,12 562,1-650,1-17,0-1,0 0,-1 1,0-1,0 1,-1-1,1 1,-1-1,-1 1,1-1,-1 0,-1 0,1 0,-1 0,0 0,0 0,0-1,-1 0,0 1,0-1,-1 0,-7 2,0-1,0-1,-1 0,0 0,1-1,-2-1,1 0,0-1,0-1,-1 0,1 0,-1-1,1-1,-13-2,-11 1,12 2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49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1 395,'5'-4,"11"-3,8 1,4 6,3 3,0 1,0 0,0 4,-1 0,-1 0,-5-7,-7-9,-6-2</inkml:trace>
  <inkml:trace contextRef="#ctx0" brushRef="#br0" timeOffset="253.207">227 1,'-10'43,"-2"34,0 8,2-6,3-11,2-12,3-11,1-9,6-10,2-9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5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1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3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362 505,'-14'19,"-15"16,-7 2,3-1,2-1,1-2,2-2,0-1,0-1,0-6,5-1,2-5,3 0,6-8,10-6,4-3</inkml:trace>
  <inkml:trace contextRef="#ctx0" brushRef="#br0" timeOffset="331.241">23 420,'2'14,"1"0,0 0,0 0,2 0,0 0,0-1,2 1,-1-1,2-1,-1 0,2 0,0 0,0-1,1 0,0-1,1 0,0-1,1 0,-1-1,2 0,-1-1,5 2,-7-5,-1 1,1 1,-1 0,0 0,0 1,-1 0,1 0,-2 1,1 0,-1 1,0-1,-1 1,0 1,-1-1,0 1,0 0,-1 0,0 1,-1-1,0 1,0 0,-1-1,-1 1,0 2,-6 10</inkml:trace>
  <inkml:trace contextRef="#ctx0" brushRef="#br0" timeOffset="4315.83">503 1040,'5'2,"-1"0,1-1,-1 1,1-1,0 0,0-1,-1 1,1-1,0 0,0 0,0-1,-1 1,1-1,0 0,0 0,-1-1,1 1,-1-1,1 0,-1 0,0-1,0 1,0-1,0 0,0 0,-1 0,1-1,-1 1,0-1,1-1,31-31,-1-2,-2-1,-1-2,-3-1,-1-1,7-19,-18 34,-2 0,-1-1,-2-1,-1 0,-1 0,-1-1,-2 0,-1-1,-1 1,-2-1,-2-16,-24-34,23 79,0 1,0 0,0 1,0-1,-1 0,1 0,0 0,-1 1,0-1,1 1,-1-1,0 1,0 0,0-1,0 1,0 0,0 0,0 1,0-1,0 0,0 1,0-1,-1 1,1-1,0 1,0 0,-1 0,1 0,0 1,0-1,0 0,-1 1,1-1,0 1,0 0,0 0,-6 4,1 1,0 0,1 1,-1 0,1 0,1 0,-1 0,1 1,1 0,-1 0,1 0,1 1,-4 8,-5 13,0 1,2 0,2 0,1 1,1 0,1 1,2-1,2 1,0-1,3 1,0 0,4 12,-4-35,-1 0,1 0,1 0,0-1,0 1,1-1,0 0,1 0,0 0,0-1,1 1,0-1,0 0,1-1,0 0,0 0,1 0,0-1,0 0,0-1,1 0,0 0,0-1,0 0,0 0,1-1,0 0,-1-1,1 0,0-1,0 0,3 0,11-5,-5-3</inkml:trace>
  <inkml:trace contextRef="#ctx0" brushRef="#br0" timeOffset="5089.48">1576 222,'-4'-4,"0"0,0 1,0-1,-1 1,1 0,-1 0,0 1,0-1,0 1,0 0,0 1,-1-1,1 1,0 0,-1 0,1 0,-1 1,1 0,-1 0,1 1,-1-1,1 1,-1 0,1 1,0-1,0 1,-1 0,1 0,0 1,1-1,-1 1,-7 5,1-1,0 2,1-1,0 1,0 1,1 0,0 0,0 1,1 0,1 0,0 1,-1 3,0 9,1 0,0 1,2 0,1 0,1 1,1-1,1 1,2-1,0 1,3 7,-1 54,-21 37,-18 35,36-156,0 0,0 1,1-1,-1 1,1-1,0 0,0 1,0-1,1 0,-1 0,1 0,0 0,-1 0,1 0,1-1,-1 1,0-1,1 1,-1-1,1 0,0 0,-1 0,1 0,0 0,0-1,1 1,-1-1,0 0,0 0,1 0,-1 0,0-1,3 1,114-6,-62-7,-33 7</inkml:trace>
  <inkml:trace contextRef="#ctx0" brushRef="#br0" timeOffset="5667.451">1547 646,'5'0,"11"0,8 0,4 0,3 0,0 0,0 0,0 0,-1 4,-1 3,-5-1</inkml:trace>
  <inkml:trace contextRef="#ctx0" brushRef="#br0" timeOffset="6218.736">2281 476,'-31'13,"5"-3,0 1,1 1,0 1,1 1,0 2,-12 10,34-24,0-1,-1 0,1 1,0 0,0-1,0 1,1 0,-1 0,0 0,1 0,-1 0,1 1,0-1,0 0,-1 1,1-1,1 1,-1-1,0 1,1-1,-1 1,1-1,0 1,0 0,0-1,0 1,0-1,1 1,-1 0,1-1,0 1,0-1,-1 1,2-1,-1 0,0 1,0-1,1 0,-1 0,1 0,0 0,0 0,-1 0,1 0,2 0,36 18,-35-19,-1-1,0 1,1 0,-1 0,0 0,0 1,0 0,0-1,0 2,0-1,-1 0,1 1,-1-1,1 1,-1 0,0 0,0 0,0 1,-1-1,1 1,-1-1,0 1,0 0,0 0,0 0,-1 0,1 0,-1 1,0-1,-1 0,1 0,-1 1,1-1,-1 0,-1 1,1-1,-1 2,-5 2,0 0,-1-1,0 0,0 0,0 0,-1-1,0-1,0 1,-1-1,0 0,-5 1,13-5,-18 10,14-7,0-1,0 1,-1-1,1 0,-1-1,0 1,1-1,-1 0,0-1,0 1,-1-1,1 0,0-1,0 0,-1 0,-3-4</inkml:trace>
  <inkml:trace contextRef="#ctx0" brushRef="#br0" timeOffset="6474.399">2394 673,'-4'34,"-3"16,1-1</inkml:trace>
  <inkml:trace contextRef="#ctx0" brushRef="#br0" timeOffset="6655.456">2507 222,'-5'19,"-1"7</inkml:trace>
  <inkml:trace contextRef="#ctx0" brushRef="#br0" timeOffset="6985.216">2620 786,'9'-22,"1"0,0 1,2 0,0 0,2 2,0-1,11-10,-25 29,1-1,-1 1,1 0,-1-1,1 1,0 0,-1 0,1 0,0 0,0 0,0 0,-1 0,1 0,0 0,1 0,-1 0,0 0,0 1,0-1,0 1,1-1,-1 0,0 1,0 0,1-1,-1 1,0 0,1 0,-1 0,0 0,1 0,-1 0,0 0,1 0,-1 0,0 1,1-1,-1 1,0-1,1 1,-1-1,0 1,0 0,0-1,0 1,0 0,0 0,0 0,0 0,0 0,0 0,0 0,0 0,-1 0,1 0,0 1,-4 31,2-29,0 1,1-1,-1 0,1 1,-1-1,1 0,1 1,-1-1,1 1,-1-1,1 0,0 0,1 1,-1-1,1 0,0 0,0 0,0 0,0-1,1 1,0-1,-1 1,4 2,-2-4,-1 0,1 0,-1 0,1-1,0 1,-1-1,1 0,0 0,0-1,0 1,0-1,0 0,0 0,0 0,0 0,0-1,0 1,0-1,0 0,-1 0,1-1,0 1,0-1,-1 0,1 0,-1 0,0 0,0 0,1-1,-2 0,1 1,0-1,0 0,-1-1,0 1,1 0,-1-1,-1 1,1-1,0 0,-1 1,0-1,0 0,1-3,-4-8</inkml:trace>
  <inkml:trace contextRef="#ctx0" brushRef="#br0" timeOffset="8033.514">3354 560,'-27'32,"2"0,1 1,1 2,2 0,1 2,-14 38,31-70,1 0,0 0,0 0,0 0,1 0,0 1,0-1,0 1,0-1,1 1,0-1,0 1,1-1,0 0,0 1,0-1,0 1,1-1,0 0,0 0,0 0,1 0,-1 0,1-1,0 1,1-1,-1 0,1 0,0 0,0 0,0 0,0-1,1 0,-1 0,1 0,4 1,5-1,1-1,-1 0,1-1,-1-1,1 0,-1-1,1-1,-1 0,1-1,-1 0,0-2,0 1,-1-2,3-1,19-9,0-2,-2-2,-1-1,23-19,-45 35,-1-2,0 1,0-1,0 0,-1-1,0 0,0-1,-1 1,0-1,-1-1,0 1,-1-1,1 0,-2 0,1-1,-2 1,1-1,-2 0,1 0,-1 0,-1-1,0 1,-1 0,0 0,0-1,-1 1,-1 0,-2-8,2 15,0 0,0 0,0 0,-1 0,1 1,-1-1,0 1,0 0,0 0,-1 0,1 0,-1 0,0 1,0-1,0 1,0 0,0 0,0 1,0-1,0 1,-1 0,1 0,-1 1,1-1,-1 1,1 0,-1 0,1 0,-2 1,-126 31,104-19</inkml:trace>
  <inkml:trace contextRef="#ctx0" brushRef="#br0" timeOffset="8333.263">3298 786,'7'-5,"1"-1,0 2,0-1,1 1,-1 0,1 0,0 1,0 0,0 1,1 0,-1 1,0 0,1 0,-1 1,1 0,-1 0,0 1,1 1,-1-1,0 2,0-1,0 1,0 0,0 1,-1 0,4 3,-2-1,1 0,0 0,0-1,1 0,0-1,-1 0,2-1,-1-1,0 0,0 0,1-1,-1-1,1 0,-1 0,0-1,1-1,-1 0,11-4,23-6,-34 7</inkml:trace>
  <inkml:trace contextRef="#ctx0" brushRef="#br0" timeOffset="9087.401">4426 560,'-29'39,"-19"31,-1 9,3-9,9-11,6-12,3-8,3-7,4-8</inkml:trace>
  <inkml:trace contextRef="#ctx0" brushRef="#br0" timeOffset="9356.394">4032 702,'14'5,"10"11,5 3,3 2,1 4,-1-3,-1-1,-1 1,0-3,-1 0,-1-3,0-5,-4-9,-7-4</inkml:trace>
  <inkml:trace contextRef="#ctx0" brushRef="#br0" timeOffset="9735.789">3946 222,'34'-33,"10"-17,4 1,-7 4,-6 14,-4 17,-2 16,-6 13,-2 8,-5 5,-1-2,-2-1,2-4,-3-2,2 2,-1 1,1-3,0-4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2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81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9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1 289,'3'-1,"0"-1,1 0,-1 0,0 0,-1-1,1 1,0-1,-1 0,1 1,-1-1,0 0,0 0,0-1,0 1,0 0,-1-1,1 1,2-5,24-39,1 1,3 2,36-39,-68 82,1 0,-1 0,1 1,-1-1,1 0,-1 0,1 1,0-1,0 0,-1 1,1-1,0 1,0-1,0 1,-1 0,1-1,0 1,0 0,0-1,0 1,0 0,0 0,0 0,0 0,-1 0,1 0,0 0,0 0,0 0,0 1,0-1,0 0,0 0,0 1,-1-1,1 1,0-1,0 1,0-1,-1 1,1-1,0 1,-1 0,1-1,0 1,-1 0,1-1,-1 1,1 1,19 48,-16-38,78 194,-75-186,-1-2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8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8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1,'-19'38,"-16"28,-3 7,2-5,1-8,7-10,3-8,6-7,2-5,-2-2,3-1,-1-6,-2-5,2-7</inkml:trace>
  <inkml:trace contextRef="#ctx0" brushRef="#br0" timeOffset="251.389">0 57,'19'39,"16"17,3 4,-2-4,-1-6,-7-7,-3-10,-6-7,-2-7,2-3,2 2,-3-3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316 396,'-8'-2,"1"1,-1 0,0 0,1 1,-1 0,0 0,0 1,1 0,-1 0,1 1,-1 0,1 0,-1 1,-1 0,-3 1,-1 0,0 1,0 1,1 0,0 0,0 1,1 1,-1 0,2 0,-1 1,1 1,-7 8,12-13,1 0,0 0,1 0,-1 0,1 1,0-1,0 1,1 0,0 0,0 0,0 0,1 0,0 1,0-1,0 0,1 0,0 1,0-1,1 0,0 1,0-1,0 0,1 0,0 0,0 0,1 2,2-1,1-1,0 0,1 0,-1 0,1-1,0 0,0 0,1-1,-1 0,1 0,0-1,0 0,0 0,1-1,-1 0,1 0,-1-1,1 0,-1-1,1 0,0 0,-1-1,1 0,-1 0,1-1,-1 0,1-1,-1 1,1-2,76-47,-68 40</inkml:trace>
  <inkml:trace contextRef="#ctx0" brushRef="#br0" timeOffset="453.203">599 0,'-11'22,"1"-1,2 2,0-1,1 1,1 0,1 0,2 1,0 0,1-1,2 1,0 0,2 0,0 1,-1 14,2-5,1 0,1 0,2-1,1 0,13 30,-21-61,0 0,1 0,-1 0,1 0,-1 0,1 0,0 0,0 0,0 0,0 0,0-1,1 1,-1 0,1-1,-1 1,1-1,-1 1,1-1,0 0,-1 1,1-1,0 0,0 0,0 0,0-1,0 1,0 0,0-1,0 1,0-1,1 0,-1 0,0 0,0 0,0 0,0 0,0-1,0 1,1-1,-1 1,0-1,0 0,0 1,0-1,1-1,159-127,-152 122,-9 5,0 1,0-1,0 0,0 1,0-1,0 1,0 0,1-1,-1 1,0 0,1 0,-1 0,1 0,-1 0,1 0,0 0,-1 1,1-1,0 0,0 1,0 0,-1-1,1 1,0 0,0 0,0 0,0 0,-1 0,1 0,0 1,0-1,0 1,-1-1,1 1,0-1,-1 1,1 0,0 0,-1 0,1 0,-1 0,1 0,-1 1,0-1,1 0,12 181,-14-179,1 0,0 1,-1-1,1 0,1 0,-1 1,0-1,1 0,0 0,-1 0,1-1,0 1,0 0,1-1,-1 1,1-1,-1 0,1 0,0 0,0 0,0 0,0-1,2 2,14 3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23,'-1'-2,"0"0,-1 1,1-1,0 1,-1-1,1 1,-1 0,0-1,1 1,-1 0,0 0,0 0,0 0,1 0,-1 1,0-1,0 1,0-1,0 1,-1 0,1-1,0 1,0 0,0 0,0 1,0-1,0 0,0 1,-2 0,-258 72,261-73,0 0,0 0,0 0,-1 0,1 0,0 1,0-1,0 0,-1 1,1-1,0 1,0-1,0 1,0 0,0-1,0 1,0 0,0 0,0 0,1 0,-1 0,0 0,0 0,1 0,-1 0,0 0,1 0,0 0,-1 0,1 0,-1 1,1-1,0 0,0 0,0 0,0 1,0-1,0 0,0 0,0 0,0 1,1-1,-1 0,0 0,1 0,-1 1,1-1,-1 0,1 0,0 0,-1 0,1 0,0 0,0 0,0 0,-1-1,1 1,0 0,0 0,0-1,2 1,116 95,-58-5,-59-88,-1-1,0 1,0 0,0 0,0 0,0 0,-1 0,1 0,-1 0,0 0,0 0,0 0,0 0,-1 0,1-1,-1 1,0 0,0 0,0 0,0 0,0 0,-1-1,1 1,-1-1,1 1,-1-1,0 1,0-1,0 0,0 0,-1 0,1 0,-1-1,0 2,-11 4,-1-1,1 0,-1-1,0 0,0-1,0-1,-1 0,1-2,-1 1,1-2,-1 0,1-1,-8-1,-34-16,55 13,6 1</inkml:trace>
  <inkml:trace contextRef="#ctx0" brushRef="#br0" timeOffset="338.89">710 136,'4'16,"1"0,1-1,0 1,1-1,1-1,0 1,1-1,0-1,1 0,1 0,4 3,-13-13,1 0,0 0,0 0,0 0,0-1,0 1,0-1,1 0,0 0,-1 0,1-1,0 1,-1-1,1 0,0 0,0 0,0 0,0-1,0 1,0-1,1 0,-1-1,0 1,0-1,0 1,0-1,-1-1,1 1,0 0,0-1,0 0,-1 0,1 0,1-2,8-5,0-1,0-1,-1 0,-1-1,0 0,0-1,-2 0,1-1,-2 0,0 0,0-1,-2 1,1-2,0-6,-2 11,3-7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6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254 185,'2'1,"0"0,0 1,0-1,0 1,-1-1,1 1,-1 0,1 0,-1 0,0-1,1 2,-1-1,0 0,0 0,-1 0,1 0,0 1,-1-1,1 0,-1 0,0 1,0-1,0 0,0 1,0 0,0 0,3 331,-3 41,-22-245,15-146,6-2</inkml:trace>
  <inkml:trace contextRef="#ctx0" brushRef="#br0" timeOffset="251.953">0 721,'48'-5,"40"-6,10-1,-7-4,-15 1,-15 3,-12 4,-11-2,-7 1,-3 2,-7-3,-2 1,0-4,-3 2</inkml:trace>
  <inkml:trace contextRef="#ctx0" brushRef="#br0" timeOffset="632.671">791 72,'-22'119,"5"1,5 1,4 96,7-201,0 0,2 1,0-1,0 0,2 1,0-1,1 0,0-1,1 1,1-1,1 0,0 0,6 8,-11-19,1-1,0 1,0-1,1 0,-1 0,1 0,-1-1,1 1,0-1,0 0,0 0,0 0,1 0,-1-1,0 1,1-1,-1 0,1-1,-1 1,1-1,-1 0,1 0,-1 0,1-1,-1 0,1 0,0 0,116-56,-65 25,-53 29,0 1,0 0,1 0,-1 1,1-1,-1 1,1 0,-1-1,1 2,-1-1,1 0,0 1,0-1,-1 1,1 0,0 1,0-1,-1 1,1-1,0 1,-1 0,1 0,-1 1,1-1,-1 1,1 0,-1 0,0 0,0 0,0 0,0 1,0-1,-1 1,1 0,-1 0,0 0,0 0,0 0,1 3,44 60,-30-52</inkml:trace>
  <inkml:trace contextRef="#ctx0" brushRef="#br0" timeOffset="1269.219">1638 665,'-30'19,"1"2,0 2,2 0,1 2,1 1,1 1,-7 13,29-39,0 0,1 0,-1 1,1-1,-1 1,1-1,0 1,0-1,0 1,0 0,0 0,0 0,0-1,0 1,1 0,-1 0,1 0,0 0,-1 0,1 0,0 0,0 0,0 0,0 0,1 0,-1 0,0 0,1 0,0 0,-1 0,1 0,0 0,0 0,0 0,0-1,0 1,0 0,1-1,-1 1,0-1,1 0,0 1,-1-1,1 0,0 0,-1 0,1 0,0 0,0 0,1 0,9-1,0-1,0 0,0-1,0 0,0-1,0 0,0-1,-1 0,0-1,0 0,0-1,0 0,-1 0,0-1,0-1,6-7,26-13,48-25,-87 54,0 0,0 1,0-1,0 0,0 1,0 0,-1-1,1 1,0 0,-1 1,0-1,1 0,-1 1,0-1,0 1,0 0,-1-1,1 1,1 3,6 7,-6-10,0 1,0-1,0 1,1-1,0 0,-1 0,1-1,1 1,-1-1,0 0,0 0,1 0,-1 0,1-1,-1 0,1 0,0 0,0-1,-1 1,1-1,0 0,0-1,-1 1,1-1,0 0,0 0,-1 0,2-1,4-2,1 0,-1 0,-1-1,1-1,-1 1,0-2,0 1,-1-1,0 0,0-1,6-8,12-17,-3-2,-1 0,-1-2,-2 0,-2-1,-1-1,-2 0,-2-1,-2-1,-1 0,-2 0,-2 0,-2-1,-2 0,-2-23,0 48,0 1,0-1,-2 1,0-1,-1 1,-1 0,-6-14,11 29,0 0,0 0,-1 1,1-1,0 0,-1 1,1-1,0 0,-1 1,1-1,-1 0,1 1,-1-1,1 1,-1-1,1 1,-1-1,0 1,1-1,-1 1,0 0,1-1,-1 1,0 0,1 0,-1-1,0 1,0 0,1 0,-1 0,0 0,0 0,1 0,-1 0,0 0,0 0,1 0,-1 1,0-1,0 0,1 0,-1 1,0-1,1 1,-1-1,0 0,1 1,-1-1,1 1,-1-1,1 1,-1 0,1-1,-1 1,1-1,0 1,-1 0,1 0,0-1,-1 1,1 0,0 0,-19 46,13-8,2 1,2 1,2-1,3 21,-1 13,-2-28,1-1,2 0,2 0,3 0,1-1,8 23,73 143,-90-209,0 0,0 0,1 0,-1 1,1-1,-1 0,0 0,1 0,0 0,-1 0,1 0,0 0,-1 0,1-1,0 1,0 0,0 0,0-1,0 1,0 0,0-1,0 1,0-1,0 1,0-1,0 0,0 1,1-1,-1 0,0 0,0 0,0 0,0 0,1 0,4-7</inkml:trace>
  <inkml:trace contextRef="#ctx0" brushRef="#br0" timeOffset="1517.433">1976 382,'43'10,"43"2,17 0,0-2,-12-3,-18-2,-20-3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1 205,'1'0,"-1"-1,1 1,-1 0,1 0,-1-1,1 1,-1 0,1-1,-1 1,0-1,1 1,-1 0,0-1,1 1,-1-1,0 1,1-1,-1 1,0-1,0 1,0-1,1 1,-1-1,0 1,0-1,0 0,0 1,0-1,0 1,0-1,0 1,0-1,0 1,-1-1,1 1,0-1,0 1,0-1,-1 1,1-1,0 1,0-1,-1 1,1-1,-1 1,1-1,0 1,-1 0,1-1,-1 1,1 0,-1-1,1 1,-1 0,1 0,-1 0,1-1,51-4,-51 5,290 0,-288 0,0 1,0-1,0 0,0-1,0 1,1 0,-1 0,0-1,0 0,0 1,0-1,0 0,0 0,0 0,-1 0,1 0,0 0,0-1,-1 1,1-1,-1 1,1-1,-1 1,0-1,1 0,-1 0,0 0,0 1,0-1,-1 0,1 0,0-1,-1 1,1 0,-1 0,0 0,0 0,0 0,0 0,0-1,0 1,0 0,-1 0,1 0,-1 0,1 0,-1 0,0 0,0 0,0 0,0 0,0 0,0 1,-1-1,1 0,-1 1,0-1,-104-81,93 77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1,'75'134,"103"320,-178-454,23 39,-22-39,-1 1,1-1,-1 1,1-1,-1 1,1-1,-1 1,1-1,-1 1,1-1,0 0,-1 1,1-1,-1 0,1 1,0-1,0 0,-1 0,1 0,0 0,-1 0,1 0,0 0,0 0,-1 0,1 0,0 0,-1 0,1 0,0-1,-1 1,1 0,0 0,-1-1,1 1,0 0,-1-1,1 1,-1-1,1 1,-1-1,1 1,-1-1,1 1,-1-1,1 0,-1 1,0-1,1 0,-1 1,0-1,0 0,0 1,1-1,-1 0,0 1,0-2,51-176,-25 107,-12 36,-1 0,-2 0,-2-1,-1 0,-1-1,1-36,-9 22,0 51</inkml:trace>
  <inkml:trace contextRef="#ctx0" brushRef="#br0" timeOffset="1413.672">791 339,'-43'85,"-1"8,-5-3,-31 41,155-263,77-79,-68 125,-82 86,0 0,0 0,1 0,-1 0,0 0,0 0,0 1,0-1,-1 1,1-1,0 1,0 0,0-1,0 1,0 0,-1 0,1 1,0-1,-1 0,1 1,-1-1,0 0,1 1,-1 0,0-1,0 1,0 0,0 0,0-1,0 1,-1 0,1 0,0 0,-1 0,0 0,1 0,-1 0,0 0,0 0,0 0,0 0,-1 0,1 0,0 0,-1 0,0 0,1 0,2 15,75 190,-77-207,0 1,0-1,0 1,1 0,-1-1,0 1,0-1,0 1,0 0,0-1,0 1,0 0,0-1,-1 1,1-1,0 1,0 0,0-1,-1 1,1-1,0 1,-1-1,1 1,0-1,-1 1,1-1,-1 1,1-1,0 1,-1-1,1 0,-1 1,0-1,1 0,-1 1,1-1,-1 0,1 0,-1 0,0 1,1-1,-1 0,1 0,-1 0,0 0,1 0,-1 0,0 0,1 0,-1-1,1 1,-1 0,0 0,1 0,-1-1,1 1,-1 0,1-1,-1 1,1 0,-1-1,1 1,-1-1,1 1,-1-1,-48-14,-134-59,161 60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29,'5'0,"6"0,6 0,5 0,3 0,3 0,1 0,1 0,-1 0,-4-5,-3-1,1 0,1 1,1 2,1 0,-4 2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6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0 164,'4'5,"-1"0,0 0,1-1,0 1,0-1,0 1,1-1,-1-1,1 1,0 0,0-1,0 0,0-1,1 1,-1-1,1 0,0 0,0 0,0-1,-1 0,1 0,0-1,0 0,0 0,0 0,0 0,0-1,0 0,0-1,0 1,0-1,-1 0,1 0,3-3,83-70,-83 107,-31 312,11 68,18-361,-6-50,-1 0,0 0,0 0,0 0,1 0,-1 0,0 0,1-1,-1 1,1 0,-1 0,1 0,-1-1,1 1,0 0,-1-1,1 1,0 0,0-1,-1 1,1-1,0 1,0-1,0 1,0-1,-1 0,1 1,0-1,0 0,0 0,0 0,0 0,0 0,0 0,0 0,0 0,0 0,0 0,0 0,0-1,0 1,-1 0,1-1,0 1,0 0,0-1,0 1,-1-1,1 0,0 0,7-6,0-2,-1 1,0-1,-1 0,0 0,0-1,-1 0,0 0,-1 0,0 0,2-10,-1 8,118-434,-119 434,13-44,1 0,4 1,1 1,3 1,3 1,20-26,-49 78,0 1,0-1,0 1,0-1,0 1,0-1,0 1,1-1,-1 1,0-1,0 0,0 1,1-1,-1 1,0-1,1 0,-1 1,0-1,1 0,-1 1,0-1,1 0,-1 0,1 1,-1-1,0 0,1 0,-1 0,1 0,-1 0,1 1,-1-1,1 0,-1 0,1 0,-1 0,1 0,-1 0,1 0,-1-1,0 1,1 0,-1 0,1 0,-1 0,1-1,-1 1,1 0,-1 0,0-1,1 1,-1 0,0-1,1 1,-1 0,0-1,1 1,-1 0,0-1,0 1,0-1,1 1,-1-1,0 1,0 0,0-1,2 45,-2-37,-1 22</inkml:trace>
  <inkml:trace contextRef="#ctx0" brushRef="#br0" timeOffset="653.471">706 729,'-41'77,"-44"107,86-185,-1 1,0 0,1 0,-1 0,0 0,1 0,-1 0,0 0,1 0,-1 0,0 0,1 1,-1-1,0 0,1 0,-1 0,0 0,1 0,-1 1,0-1,1 0,-1 0,0 0,0 1,0-1,1 0,-1 1,0-1,0 0,0 0,1 1,-1-1,0 0,0 1,0-1,0 0,0 1,0-1,0 0,0 1,0-1,24-30,180-238,-98 149,-106 119,1-1,-1 1,0-1,1 1,-1-1,0 1,1 0,-1-1,1 1,-1 0,0-1,1 1,-1 0,1 0,-1-1,1 1,-1 0,1 0,-1 0,1 0,-1 0,1 0,0-1,-1 1,1 0,-1 1,1-1,-1 0,1 0,-1 0,1 0,-1 0,1 0,-1 1,1-1,-1 0,1 0,-1 1,1-1,-1 0,0 1,1-1,-1 1,1-1,-1 0,0 1,1-1,-1 1,0-1,0 1,1-1,-1 1,0-1,0 1,0-1,0 1,0-1,0 1,0-1,0 1,0 0,0-1,0 1,0-1,0 1,0 0,-6 42,5-40,-37 204,49-105,-10-101,0 0,0-1,0 1,-1 0,1 0,0 0,-1 0,1 0,0 1,-1-1,0 0,1 0,-1 0,0 0,1 0,-1 1,0-1,0 0,0 0,0 1,0-1,0 0,0 0,-1 0,1 1,0-1,-1 0,1 0,-1 0,1 0,-1 0,1 0,-1 0,0 0,0 0,1 0,-1 0,0 0,0 0,0-1,0 1,0 0,0-1,0 1,0-1,0 1,0-1,-1 1,1-1,0 0,0 0,0 1,-1-1,1 0,0 0,0 0,0 0,-1 0,1-1,0 1,0 0,0 0,0-1,-1 1,1-1,0 1,0-1,-20-11,0 0,1-2,1 0,0-1,1-1,-3-4,-3-2,6 5,5 2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59,'43'-10,"29"-3,7 1,-5 2,-11 3,-11 3,-14 2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5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0 199,'64'-12,"0"3,0 3,1 3,64 4,-61 0,10 0,-78-3,0-1,0 1,0 0,-1 0,1 0,0 0,-1-1,0 1,1 0,-1 0,0 0,0 0,0 0,0 1,-1-1,1 0,0 0,-1 1,1-1,-1 1,0-1,1 1,-2-1,2 0,-9-10,-1 1,1 0,-2 0,1 1,-2 0,1 1,-1 1,-1 0,1 1,-1 0,-1 1,-11-4,6 7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57,'-5'10,"-11"31,-7 15,-1 1,0-3,-1-7,3-6,1-5,5-5,-1-6,3-4,-1-5,2 0,-2-3,3-5</inkml:trace>
  <inkml:trace contextRef="#ctx0" brushRef="#br0" timeOffset="251.118">0 1,'19'33,"16"22,2 5,0-8,-2-7,-2-6,-7-6,-3-8,0-4,-4 0,-1-4,1-4,-2-1,1-1,1-4,-1 3,0-1,-3-1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1 462,'4'4,"1"0,-1 0,1-1,0 0,0 1,1-1,-1-1,1 1,-1-1,1 0,0 0,0-1,0 0,0 0,0 0,0-1,0 0,0 0,0 0,0-1,0 0,0 0,0 0,0-1,-1 0,1 0,0-1,3-1,8-5,0-1,0-1,-1 0,0-1,-1-1,0 0,-1-1,2-4,-5 6,1 1,0-1,0-1,-1 0,0 0,-1-1,-1-1,-1 1,0-1,0-1,-2 0,0 0,0 0,-2 0,0-1,0-5,-4 21,1-1,-1 1,0-1,0 1,1-1,-1 1,0-1,-1 1,1 0,0-1,0 1,0-1,-1 1,1-1,-1 1,1 0,-1-1,0 1,1 0,-1 0,0-1,0 1,0 0,0 0,0 0,0 0,0 0,0 0,0 0,-1 1,1-1,0 0,0 1,-1-1,1 1,-1-1,1 1,0-1,-1 1,1 0,-1 0,1 0,-1 0,1 0,-1 0,1 0,-2 1,-60 36,53-27,0 1,1 0,1 1,0 0,0 0,1 1,1 0,0 0,1 0,0 1,1 0,1 0,0 0,1 0,0 0,1 1,1-1,0-9,1 0,0 0,0 0,0 0,0-1,1 1,0 0,0-1,0 0,1 1,-1-1,1 0,0 0,0 0,1-1,-1 1,1-1,-1 0,1 0,0 0,1 0,-1-1,0 1,1-1,-1 0,1 0,4 0,1 1,0 0,1-1,-1-1,0 0,1 0,-1-1,1 0,-1-1,1 0,-1 0,0-2,10-2,3 0,-1-2,1 0,-1-2,0 0,-1-1,0-2,-1 0,0-1,-1-1,0-1,-1 0,-1-1,0-1,-1-1,-2-1,1 0,4-10,14-61,-34 90,0-1,0 1,1-1,-1 1,0-1,0 1,0-1,0 1,0 0,0-1,0 1,1 0,-1 0,0 0,0 0,0 0,0 0,0 0,0 0,0 0,0 0,0 0,0 1,0-1,0 0,0 1,1-1,-1 1,0-1,0 1,0-1,1 1,-1-1,0 1,1 0,-1 0,0-1,1 1,-1 0,1 0,-1 0,1-1,-1 2,-8 8,0 0,0 0,1 1,0 1,1-1,1 1,-1 0,2 1,0-1,0 1,2 0,-1 0,1 1,1-1,1 2,0-11,1-1,0 0,0 1,0-1,1 0,-1 1,1-1,0 0,0 0,0 0,0 0,1 1,-1-1,1-1,0 1,0 0,0 0,0-1,0 1,0-1,1 0,-1 1,1-1,0 0,-1-1,1 1,0 0,0-1,0 0,1 1,-1-1,0-1,0 1,1 0,-1-1,0 1,3-1,8 0,0 0,0 0,0-2,0 1,-1-2,1 0,0 0,6-4,6-4,-1-1,-1-1,0-1,0 0,-1-2,-1-1,-1-1,-1-1,12-14,-19 20,-1-1,-1 0,-1-1,0 0,0 0,-2-1,0 0,-1-1,0 1,2-15,-8 31,-1-1,1 0,0 0,-1 1,1-1,-1 0,0 0,1 0,-1 0,0 0,1 0,-1 0,0 1,0-1,0 0,0 0,0 0,0 0,0 0,0 0,0 0,0 0,-1 0,1 0,0 0,0 0,-1 0,1 1,-1-1,1 0,-1 0,1 0,-1 1,0-1,1 0,-1 1,0-1,0 0,1 1,-1-1,0 1,0-1,0 1,0-1,0 1,1 0,-1 0,0-1,0 1,0 0,0 0,0 0,0 0,0 0,0 0,0 0,0 0,0 0,0 1,0-1,0 0,0 1,-9 7,0 1,0 0,1 0,0 1,1 0,0 1,1 0,0 0,1 1,-4 8,10-20,-9 15,0 0,1 1,1 0,0 0,1 0,1 1,0 0,1 0,1 1,1-1,1 1,0-1,1 1,1 1,0-14,1 0,0 0,0-1,0 1,0-1,1 1,0-1,0 0,0 0,0 0,0 0,1-1,0 1,0-1,0 0,0 0,0 0,1-1,-1 0,1 0,-1 0,1 0,0 0,0-1,0 0,0 0,0-1,4 1,14 1</inkml:trace>
  <inkml:trace contextRef="#ctx0" brushRef="#br0" timeOffset="549.003">1609 321,'-315'383,"506"-598,-39 72,-151 141,-1 1,1 0,0 0,-1 0,1 0,0 0,0-1,0 1,0 1,0-1,0 0,0 0,0 0,0 1,0-1,1 0,-1 1,0-1,0 1,1-1,-1 1,0 0,1 0,-1-1,0 1,1 0,-1 0,0 0,1 1,-1-1,0 0,1 0,-1 1,0-1,0 1,1-1,-1 1,0-1,0 1,0 0,0 0,1-1,-1 1,0 0,-1 0,1 0,0 0,0 0,0 0,-1 1,1-1,0 0,-1 0,1 1,3 89,-6-81,1-1,1 1,0-1,0 1,1-1,0 0,0 1,1-1,0 0,1 0,0 0,1 0,4 8,1-8,0-5</inkml:trace>
  <inkml:trace contextRef="#ctx0" brushRef="#br0" timeOffset="795.915">1440 546,'23'0,"19"0,6 0,0 0,-4 0,-3 0,-6-5,-7-1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0 116,'382'0,"-155"-28,-110 27,-133 1,11 1,0 0,-1-1,1 0,-1 0,1 0,-1-1,1 1,-1-1,1-1,0 1,0-1,-1 0,1 0,1 0,-1-1,0 0,0 0,1 0,0 0,-4-3,-15-31,16 20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60 210,'-29'431,"18"-369,-3-97,11 0,1 0,2-1,1 1,2 0,1-1,2 1,1 1,2-1,1 2,2-1,1 1,2 1,1 1,1 0,2 1,1 0,6-3,39-23,-64 55,1 0,-1 0,1 0,-1 0,1 1,0-1,0 1,-1-1,1 1,0-1,0 1,0 0,-1 0,1 0,0 0,0 0,0 1,0-1,-1 0,1 1,0-1,0 1,-1 0,1 0,-1-1,1 1,0 0,-1 0,0 1,1-1,-1 0,0 0,1 1,-1-1,0 1,0-1,0 1,0-1,0 1,-1-1,1 1,0 0,-1 0,1 0,14 112,-10-87</inkml:trace>
  <inkml:trace contextRef="#ctx0" brushRef="#br0" timeOffset="4881.82">540 492,'-328'334,"305"-305,16-20,18-23,44-47,2 2,3 2,61-43,-119 98,-1 0,0 0,1 0,-1 0,1 1,-1-1,1 0,0 1,0-1,0 1,0-1,0 1,0 0,0 0,0 0,0 0,1 1,-1-1,0 0,1 1,-1 0,0-1,1 1,-1 0,0 0,1 0,-1 1,0-1,1 0,-1 1,0 0,1 0,-1-1,0 1,0 0,0 1,1-1,53 175,-30-129,-81-62,-167-67,198 74</inkml:trace>
  <inkml:trace contextRef="#ctx0" brushRef="#br0" timeOffset="5468.506">991 463,'-14'24,"-15"23,-6 7,2 0,1-4,3-7,0-5,1-4,5-4,2-6,4-3,0 0,8-4,11-4,4-10,6-5,2-2</inkml:trace>
  <inkml:trace contextRef="#ctx0" brushRef="#br0" timeOffset="5833.302">1387 576,'-1'1,"-25"10,1 2,0 0,1 1,1 2,0 1,1 0,1 1,1 2,0 0,-1 3,19-20,0-1,0 0,0 1,0 0,0-1,0 1,1 0,-1 0,1 0,0 0,0 0,0 0,0 0,1 0,-1 1,1-1,0 0,0 0,0 1,0-1,0 0,1 0,-1 0,1 1,0-1,0 0,0 0,1 0,-1 0,1-1,-1 1,1 0,0 0,0-1,0 0,0 1,1-1,-1 0,1 0,-1 0,1 0,0 0,0-1,0 1,0-1,0 0,14 2,0-1,1-1,-1 0,1-1,-1-1,0-1,1 0,-1-1,0-1,0-1,-1 0,1-1,-1-1,0-1,-1 0,0-1,1-1,0 1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0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0,'-14'10,"-10"3,5-1,9-7,12-4,10-3,3-5,-1-2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0,'-9'5,"-9"6,5 2,8-2,6-8,7-4,2-6,0-3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6.2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508 226,'-2'36,"-1"-1,-2 0,-2 1,-1-2,-2 1,-1-1,-7 12,-97 194,78-176,-4-3,-2-1,-30 30,42-51,20-25</inkml:trace>
  <inkml:trace contextRef="#ctx0" brushRef="#br0" timeOffset="398.746">311 649,'40'-94,"4"2,30-42,-28 74,-45 60,-1-1,1 1,-1-1,1 1,-1 0,1 0,-1-1,1 1,0 0,-1 0,1 0,0 0,-1 0,1-1,-1 1,1 0,0 1,-1-1,1 0,0 0,-1 0,1 0,-1 0,1 1,0-1,-1 0,1 0,-1 1,1-1,-1 0,1 1,-1-1,1 1,-1-1,1 1,-1-1,0 1,1-1,-1 1,0-1,1 1,-1-1,0 1,0 0,1-1,-1 1,0-1,0 1,0 0,0-1,0 1,0 0,0-1,0 1,4 40,-4-39,-4 123,1-78,2-1,2 1,2 0,6 24,47 126,-55-194,0 1,1-1,0 0,-1 0,1 0,0 0,0 0,1-1,-1 1,1-1,-1 1,1-1,0 0,0 0,0 0,0 0,0-1,0 1,0-1,0 0,1 0,-1 0,1 0,-1 0,1-1,-1 0,1 1,-1-1,1-1,-1 1,1 0,-1-1,1 0,-1 0,0 0,1 0,-1 0,0-1,2-1,14-13,-1-1,-1 0,-1-2,-1 0,0-1,-2 0,0-1,-1 0,-1-1,-1-1,1-8,14-21,110-257,-116 257,-15 39</inkml:trace>
  <inkml:trace contextRef="#ctx0" brushRef="#br0" timeOffset="733.165">1355 593,'-5'12,"1"1,0-1,0 1,2 0,-1 0,2 0,-1 0,2 0,0 1,0-1,2 0,-1 0,2 0,-1 0,2 0,0-1,0 1,3 3,-5-13,0 0,-1-1,1 1,1 0,-1-1,0 1,1-1,-1 0,1 1,0-1,0 0,0-1,0 1,0-1,0 1,0-1,1 0,-1 0,0 0,1-1,-1 1,1-1,-1 1,0-1,1-1,-1 1,1 0,-1-1,0 1,1-1,-1 0,0 0,2-1,1-1,1 0,-1-1,0 1,0-1,0-1,0 1,-1-1,0 0,0 0,0-1,-1 1,1-1,-1 0,-1 0,3-5,0-2,0 0,-1 0,-1-1,0 0,-1 0,0 0,-1 0,-1-1,0-11,-1 20,-1 0,0 0,1 1,-2-1,1 0,-1 1,0-1,0 1,0-1,-1 1,0 0,0 0,0 0,-1 0,0 1,0-1,0 1,0 0,0 0,-1 1,0-1,0 1,0 0,0 0,-2 0,-48-8,30 14</inkml:trace>
  <inkml:trace contextRef="#ctx0" brushRef="#br0" timeOffset="1050.543">2202 1,'-22'50,"2"0,3 2,1 0,1 11,8-35,0-1,2 1,1 1,1-1,2 0,1 1,1-1,1 1,1-1,2 0,1 0,7 20,18 80,-35-117,-2-5</inkml:trace>
  <inkml:trace contextRef="#ctx0" brushRef="#br0" timeOffset="1251.234">1863 424,'39'0,"31"0,14 0,-3 0,-5-5,-11-1,-12 0,-10 1,-8 1,-4 2,-4 1,0 0,-6 1</inkml:trace>
  <inkml:trace contextRef="#ctx0" brushRef="#br0" timeOffset="1566.919">2513 509,'37'2,"0"-1,0-1,1-2,-1-2,0-1,-1-2,0-2,5-3,107-51,-142 60,0-1,0 0,-1-1,1 1,-1-1,0 0,-1 0,1-1,-1 1,0-1,0 0,-1 0,1 0,-1-1,-1 1,1-1,-1 1,0-1,-1 0,0 0,0-3,-1 6,-1 0,0 0,0 1,0-1,0 0,-1 0,0 1,0-1,0 1,0-1,0 1,0 0,-1 0,0 0,0 0,0 1,0-1,0 1,0-1,-1 1,1 0,-1 0,1 1,-1-1,0 1,0 0,1 0,-1 0,0 0,0 1,0-1,0 1,0 0,0 0,0 1,0-1,0 1,0 0,0 0,0 0,1 1,-1-1,-1 1,-27 9,1 1,0 2,1 1,1 1,0 1,1 2,1 0,1 2,1 1,-1 3,13-13,1 0,1 1,1 0,-1 1,2 0,0 0,1 1,0 1,1-1,1 1,1 0,0 0,1 1,0-1,0 17,4-26,0 0,1-1,0 1,0 0,0 0,1-1,0 1,0-1,1 0,0 1,0-1,0 0,1-1,0 1,0-1,0 1,1-1,0 0,0-1,0 1,1-1,-1 0,1-1,3 3,11 4,0 0,0-1,1-1,0-1,0-1,23 3,42 3,0-3,1-5,0-3,33-6,-55 0,-13-2</inkml:trace>
  <inkml:trace contextRef="#ctx0" brushRef="#br0" timeOffset="2344.944">1 1299,'52'0,"76"0,40-5,20-1,6-5,0-6,-5 1,0-2,0-2,2-3,-2 2,0 0,-4-1,-4 3,-8 1,-16-3,-24 3,-34 5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3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415 1,'-24'0,"0"0,0 2,0 0,0 2,0 1,1 0,0 2,0 1,1 0,0 2,0 1,1 0,-8 7,27-17,1 0,-1 0,1 0,-1 0,1 0,0 0,-1 0,1 1,0-1,0 1,0-1,0 0,0 1,0 0,0-1,1 1,-1 0,0-1,1 1,-1 0,1-1,0 1,0 0,0 0,0 0,0-1,0 1,0 0,0 0,1-1,-1 1,1 0,-1 0,1-1,0 1,-1-1,1 1,0 0,0-1,0 0,0 1,1-1,-1 1,0-1,0 0,1 0,-1 0,2 0,235 148,-221-136,61 58,-76-68,1 0,-2 0,1 0,0 0,0 0,-1 0,0 0,0 1,0-1,0 1,0-1,0 1,-1-1,0 1,0-1,0 1,0-1,0 1,-1-1,0 1,1-1,-1 0,-1 1,1-1,0 0,-1 0,-1 4,-8 4,0 1,-1-1,0-1,-1 0,0-1,0 0,-1-1,0 0,-1-2,1 1,-1-2,-1 0,1-1,-1 0,1-1,-1-1,0 0,0-1,16-1,-7 1,0 1,0-1,0 0,0 0,0-1,0 1,0-2,0 1,0-1,0 0,0-1,0 1,1-1,-1-1,0 1,1-1,0-1,-1 1,2-1,-1 0,-2-2,7 5,0-1,0 1,1-1,-1 1,0-1,1 0,-1 1,1-1,0 0,-1 0,1 1,0-1,0 0,0 0,1 1,-1-1,0 0,0 0,1 1,-1-1,1 0,0 1,0-1,-1 1,1-1,0 1,0-1,0 1,0-1,1 1,-1 0,0 0,1-1,-1 1,0 0,1 0,-1 1,1-1,0 0,0 0,67-31,-39 23,-3 3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0 283,'57'17,"-13"-10,0-2,1-2,0-2,32-4,9 1,54-9,1-6,-117 16</inkml:trace>
  <inkml:trace contextRef="#ctx0" brushRef="#br0" timeOffset="234.936">340 1,'-10'38,"-3"32,1 9,2-4,3-10,3-12,2-9,1-8,1-5,5-8,2-3,-1-5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4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78 162,'-14'39,"-6"22,-3 0,2-9</inkml:trace>
  <inkml:trace contextRef="#ctx0" brushRef="#br0" timeOffset="528.455">276 445,'214'-347,"-214"345,0 1,0-1,0 1,0 0,0-1,1 1,-1-1,0 1,1 0,-1-1,1 1,-1 0,1 0,0-1,0 1,-1 0,1 0,0 0,0 0,0 0,0 0,0 0,0 0,1 1,-1-1,0 0,0 1,1-1,-1 1,0-1,1 1,-1-1,0 1,1 0,-1 0,0 0,1 0,-1 0,1 0,-1 0,0 0,1 0,-1 1,0-1,1 1,-1-1,0 1,1-1,-1 1,0 0,0-1,0 1,0 0,0 0,0 0,0 0,0 0,0 0,0 0,0 0,0 1,0 0,69 162,1-95,-69-67,0-1,0 1,0-1,0 0,0 0,0 0,0 0,1-1,-1 1,0 0,0-1,1 0,-1 1,0-1,1 0,-1 0,0 0,1-1,-1 1,0-1,1 1,-1-1,0 0,0 1,0-1,0 0,0 0,0-1,0 1,0 0,0-1,0 1,-1-1,1 0,0 1,-1-1,0 0,1 0,-1 0,0 0,43-125,-37 108</inkml:trace>
  <inkml:trace contextRef="#ctx0" brushRef="#br0" timeOffset="797.703">1376 22,'-52'14,"1"3,0 1,1 3,-44 26,22 8,70-54,1 1,-1 0,0 0,1 0,0 0,0 0,-1 0,1 0,0 0,1 0,-1 0,0 1,1-1,-1 0,1 1,0-1,-1 0,1 1,0-1,1 0,-1 1,0-1,1 0,-1 1,1-1,0 0,0 0,0 0,0 1,0-1,0 0,0 0,1-1,-1 1,2 2,5 1,1 0,-1 0,1 0,0-1,0-1,0 0,0 0,0 0,1-1,0-1,-1 0,1 0,0 0,-1-2,1 1,0-1,5-1,3 1,167-26,-161 23</inkml:trace>
  <inkml:trace contextRef="#ctx0" brushRef="#br0" timeOffset="1161.11">1574 276,'36'-8,"0"-2,0-1,-1-2,-1-1,0-1,-1-2,29-21,-58 37,-1-1,0 0,1 0,-1 0,0 0,0 0,0-1,0 1,0-1,-1 0,1 1,-1-1,0-1,0 1,0 0,0 0,0-1,-1 1,0-1,1 0,-1 1,0-1,-1 0,1 1,-1-1,0 0,0 0,0 0,0 1,-1-1,1 0,-1 0,0 1,0-1,0 0,-1 1,1-1,-1 1,0 0,0-1,0 1,0 0,-2-1,-4 2,0-1,0 2,0-1,-1 1,1 1,0-1,0 1,-1 1,1 0,0 0,0 0,0 1,0 0,0 1,0 0,0 0,1 1,-1 0,1 0,0 0,1 1,-1 0,0 1,-6 3,0 1,1-1,1 2,0 0,0 0,1 1,0 0,1 1,0 0,1 0,-1 3,7-10,-1 0,1 0,0 0,0 0,1 0,-1 0,1 0,1 1,-1-1,1 0,0 1,1-1,-1 0,1 0,1 1,-1-1,1 0,0 0,0 0,1-1,0 1,0-1,0 1,0-1,1 0,0 0,0 0,4 3,11 5,1 0,0-1,1-1,0 0,0-2,1-1,1 0,-1-2,1-1,0 0,1-2,-1 0,0-2,6-1,49 4,-47-3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8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0 190,'215'-26,"50"22,-264 4,0 0,0 1,-1-1,1 0,0 0,0 0,0 0,-1 0,1 0,0 0,0 0,0-1,-1 1,1 0,0 0,0-1,-1 1,1 0,0-1,-1 1,1-1,0 1,-1-1,1 1,-1-1,1 1,-1-1,1 0,-1 1,1-1,-1 0,0 1,1-1,-1 0,0 0,0 1,1-1,-1 0,0 0,0 1,0-1,0 0,0 0,0 0,0 1,0-1,0 0,-1 0,1 1,0-1,0 0,-1 0,1 1,0-1,-1 0,1 1,-1-1,1 0,-1 1,1-1,-1 1,0-1,-36-36,-105-36,128 62,7 3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7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1 148,'9'42,"-1"0,-2 0,-2 0,-1 1,-3 0,-1 0,1-26,-6 29,6-46,-1 0,1 1,-1-1,1 0,-1 0,0 0,1 0,-1 0,1 0,-1 0,1 0,-1 0,0 0,1 0,-1 0,1 0,-1 0,1 0,-1-1,1 1,-1 0,1 0,-1-1,1 1,-1 0,1-1,0 1,-1-1,1 1,-1 0,1-1,0 1,-1-1,1 1,0-1,0 1,-1-1,1 1,0-1,0 1,0-1,0 1,0-1,-1 0,1 1,0-1,0 1,1-1,-1 1,0-1,0 1,0-1,0 0,0 1,0-1,1 1,-2-15,1 1,0 0,1-1,1 1,0 0,1 0,1 0,0 0,0 1,7-13,-1-1,15-35,2 2,4 1,17-25,-48 83,1-1,-1 0,1 1,0-1,-1 1,1-1,0 1,0-1,0 1,0-1,0 1,1 0,-1 0,0-1,0 1,1 0,-1 0,1 0,-1 1,1-1,-1 0,1 0,0 1,-1-1,1 1,0 0,0-1,-1 1,1 0,0 0,-1 0,1 0,0 0,0 1,-1-1,1 0,0 1,-1-1,1 1,0 0,-1-1,1 1,-1 0,1 0,-1 0,0 0,1 0,-1 1,0-1,0 0,0 0,0 1,0-1,0 1,0-1,0 2,11 15,-3 0</inkml:trace>
  <inkml:trace contextRef="#ctx0" brushRef="#br0" timeOffset="585.982">536 374,'-241'324,"208"-276,66-82,106-147,22-34,-161 214,0 0,1-1,-1 1,0 0,1-1,-1 1,0 0,1-1,0 1,-1 0,1 0,0 0,0 0,-1-1,1 1,0 0,0 0,0 0,0 1,0-1,1 0,-1 0,0 1,0-1,0 0,1 1,-1-1,0 1,1 0,-1-1,0 1,1 0,-1 0,1 0,-1 0,0 0,1 0,-1 0,0 1,1-1,-1 0,0 1,1-1,-1 1,0-1,0 1,1 0,-1-1,1 2,57 228,-58-228,1-1,-1 1,0 0,0-1,0 1,0 0,0 0,-1 0,1 0,0 0,-1 0,1 0,-1 0,0 0,0 0,0 0,0 0,0 0,0 0,-1 0,1 0,0 0,-1 0,0 0,0 0,1 0,-1 0,0 0,0-1,-1 1,1 0,0-1,0 1,-1-1,1 1,-1-1,0 0,1 1,-1-1,0 0,0 0,1 0,-1 0,0-1,0 1,0 0,-2-1,-7 2,-1-1,0-1,1 0,-1 0,1-1,-1-1,1 0,0 0,0-1,0-1,0 0,0 0,1-1,-1 0,1-1,1 0,-1-1,1 0,0 0,1-1,-3-3,0-1</inkml:trace>
  <inkml:trace contextRef="#ctx0" brushRef="#br0" timeOffset="851.349">1270 233,'-29'34,"-23"25,-4 7,4-2,5-8,6-8,10-7,6-12,6-5,8-6</inkml:trace>
  <inkml:trace contextRef="#ctx0" brushRef="#br0" timeOffset="1134.944">1553 345,'-203'151,"199"-150,2 1,-1-1,0 1,0 0,0 0,1 1,-1-1,1 0,0 1,0 0,0-1,0 1,0 0,0 0,1 0,-1 0,1 0,0 1,0-1,0 0,1 0,-1 1,1-1,-1 1,1-1,0 0,1 1,-1-1,0 0,1 1,0-1,0 0,0 1,0-1,0 0,1 0,0 0,0 1,8 1,1-1,-1 0,1-1,0 0,0 0,0-1,0-1,0 0,0 0,0-1,1-1,-1 0,0 0,0-1,0-1,0 1,3-3,120-34,-115 33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3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73,'281'0,"-50"30,-19-32,-233-16,10 14,-4-1,1-1,0-1,-1 0,2 0,-1-2,1 1,-10-11,13 8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67 554,'0'-5,"-5"3,-6 3,-2 4,7-2,4-6,7-4,3-5,0 5,-6 3,-4 7,-5 3,-8 1,0 4,2-1</inkml:trace>
  <inkml:trace contextRef="#ctx0" brushRef="#br0" timeOffset="714.443">292 130,'73'-32,"-70"30,0 1,0 0,0 0,0 1,0-1,0 1,1-1,-1 1,0 0,0 0,1 0,-1 1,0-1,0 1,0 0,0 0,1 0,-1 0,-1 0,1 1,0-1,0 1,0 0,-1 0,1 0,-1 0,1 0,-1 0,0 1,0-1,0 1,0 0,-1-1,1 1,-1 0,1 0,-1 0,0 0,0 0,-1 0,1 3,33 178,10 84,32 2,-42-220,-33-49,0 0,0-1,0 1,0 0,0-1,0 1,1-1,-1 1,0-1,0 0,1 1,-1-1,0 0,1 0,-1 0,0 0,0 0,1 0,-1 0,0-1,1 1,-1 0,0-1,0 1,0-1,1 1,-1-1,0 0,0 1,0-1,0 0,0 0,0 0,0 0,0 0,-1 0,1 0,0 0,0 0,-1 0,1 0,-1 0,1-1,-1 1,14-27,-1 0,-1-1,-2-1,-1 0,-2 0,3-18,-6 30,12-53,3 2,4 0,2 2,3 1,18-28,-31 64,2 0,1 2,1 0,1 1,1 1,2 1,9-8,-22 26,-6 6</inkml:trace>
  <inkml:trace contextRef="#ctx0" brushRef="#br0" timeOffset="1554.149">1168 497,'-18'22,"0"0,2 1,0 1,2 0,1 1,-5 14,0-3,-68 136,86-172,0 0,0 0,0 0,0-1,0 1,0 0,0 0,0 0,0-1,0 1,0 0,0 0,-1 0,1-1,0 1,0 0,0 0,0 0,0 0,-1 0,1-1,0 1,0 0,0 0,-1 0,1 0,0 0,0 0,0 0,-1 0,1 0,0 0,0 0,0 0,-1 0,1 0,0 0,0 0,-1 0,1 0,0 0,0 0,0 0,6-25,7-6,2 1,1 1,2 0,0 1,2 1,1 1,2 1,0 0,1 2,1 1,15-9,-38 29,0 0,-1 1,1-1,0 1,0-1,1 1,-1 0,0-1,0 1,1 0,-1 1,0-1,1 0,-1 1,1-1,-1 1,1 0,-1 0,1 0,-1 0,1 0,-1 0,1 1,-1-1,1 1,-1 0,0 0,1 0,-1 0,0 0,0 0,1 1,-1-1,0 1,0-1,-1 1,1 0,0 0,-1-1,1 1,-1 1,1-1,-1 0,0 0,0 0,0 1,0-1,0 2,30 166,30-39,-62-131,1 0,-1 0,0-1,1 1,-1 0,1 0,-1 0,1 0,-1 0,0 0,1 1,-1-1,1 0,-1 0,1 0,-1 1,1-1,-1 0,1 0,-1 1,1-1,-1 0,1 1,-1-1,1 1,0-1,-1 0,1 1,-1-1,1 1,0-1,0 1,-1-1,1 1,0 0,0-1,0 1,0-1,-1 1,1-1,0 1,0 0,0-1,0 1,0-1,1 1,-1-1,0 1,0 0,0-1,0 1,1-1,-1 1,0-1,0 1,1-1,-1 1,0-1,1 1,-1-1,1 0,-1 1,1-1,-1 0,0 1,1-1,-45-21,41 19,-255-124,233 112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85,'29'-4,"28"-3,10 1,3-3,-6-1,-4 1,-7 3,-8-2,-7-1,-5 2,-4 2,-11 2,-8 1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4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17,'43'0,"34"0,8-5,-5-1,-17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7.6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0 204,'308'-29,"-307"29,1 0,-1 1,0-1,0 0,1 1,-1-1,0 0,1 0,-1 0,0 0,0-1,1 1,-1 0,0 0,0-1,1 1,-1-1,0 1,0-1,0 1,1-1,-1 0,0 1,0-1,0 0,0 0,-1 0,1 0,0 0,0 0,0 0,-1 0,1 0,-1-1,1 1,-1 0,1 0,-1 0,1-1,-1 1,0 0,0-1,0 1,0 0,0-1,0 1,0 0,0 0,0-1,-1 1,1 0,-1 0,1-1,-1 1,1 0,-1-1,-118-113,105 99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52 248,'-28'368,"23"-316,4-52,0 0,1 1,-1-1,1 0,-1 0,1 0,-1 0,1 0,-1 0,1 0,-1 0,0 0,1 0,-1 0,1-1,-1 1,1 0,-1 0,1 0,-1-1,1 1,-1 0,1-1,-1 1,1 0,0-1,-1 1,1 0,-1-1,1 1,0-1,-1 1,1-1,0 1,0-1,0 1,-1-1,1 1,0-1,0 0,0 1,0-1,0 1,0-1,0 1,0-1,0 1,0-1,0 0,0 1,0-1,0 1,1-1,-1 1,0-1,1 0,-2-27,1 0,1 0,2 0,1 0,1 0,1 0,2 1,1 0,1 1,1 0,10-17,-10 15,2 1,1 1,1 0,1 1,1 0,2 1,0 1,1 1,1 1,1 1,8-4,-29 23,0 0,0 0,1-1,-1 1,1 0,-1 1,1-1,-1 0,1 0,-1 1,1-1,0 1,-1-1,1 1,0 0,-1-1,1 1,0 0,0 0,-1 0,1 1,0-1,0 0,-1 1,1-1,0 1,-1-1,1 1,-1 0,1 0,-1 0,1 0,-1 0,1 0,-1 0,0 0,0 0,0 1,1-1,-1 0,0 1,-1-1,1 1,0-1,0 1,-1 0,1-1,-1 1,1 0,-1-1,0 1,1 0,-1 0,0-1,0 1,-1 1,6 166,0-149</inkml:trace>
  <inkml:trace contextRef="#ctx0" brushRef="#br0" timeOffset="639.29">448 474,'-242'370,"285"-432,2 2,3 2,2 2,3 2,36-27,-89 80,0 0,1 0,-1-1,1 1,0 0,-1 0,1 0,0 0,0 0,0 0,0 0,0 0,0 0,0 0,0 0,0 1,0-1,0 0,0 1,1-1,-1 1,0 0,0-1,1 1,-1 0,0-1,1 1,-1 0,0 0,1 0,-1 0,0 1,1-1,-1 0,0 0,0 1,1-1,-1 1,0-1,0 1,0 0,0-1,1 1,-1 0,0 0,0 0,0 0,-1 0,1 0,0 0,0 0,0 0,-1 0,1 0,-1 0,1 1,11 138,12-34,-23-105,-1 0,1 0,-1-1,1 1,-1 0,0 0,0 0,1 0,-1-1,0 1,0 0,0 0,0 0,0 0,0 0,0 0,0 0,0-1,0 1,0 0,-1 0,1 0,0 0,-1-1,1 1,0 0,-1 0,1-1,-1 1,1 0,-1 0,0-1,1 1,-1-1,0 1,1-1,-1 1,0-1,0 1,1-1,-1 1,0-1,0 0,0 0,0 1,0-1,1 0,-1 0,0 0,0 0,0 0,0 0,0 0,0 0,1 0,-1-1,0 1,0 0,0-1,0 1,1 0,-1-1,-54-24,9-4,-90-43,111 66</inkml:trace>
  <inkml:trace contextRef="#ctx0" brushRef="#br0" timeOffset="902.75">1097 389,'-29'43,"-19"24,-6 6,6-6,7-13,9-12,7-12,6-8,7-6</inkml:trace>
  <inkml:trace contextRef="#ctx0" brushRef="#br0" timeOffset="1188.022">1323 530,'-187'143,"126"-64,60-77,0 0,0 0,0 0,0 0,0 1,1-1,-1 0,1 1,-1-1,1 0,0 1,0-1,0 1,0-1,0 0,1 1,-1-1,1 0,-1 1,1-1,0 0,0 0,0 0,0 0,0 0,1 0,-1 0,1 0,-1 0,1 0,-1-1,1 1,0-1,0 1,0-1,0 0,0 1,0-1,1 0,10 2,-1 0,1-1,0-1,-1 0,1-1,0 0,0-1,-1 0,1-1,0 0,-1-1,0-1,1 0,-2 0,1-1,10-7,2-1,-6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5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321 85,'-14'24,"-20"27,-8 5,3-3,3-4,7-7,5-6,1-3,4-3,2-7,2-2,0-5,2-5</inkml:trace>
  <inkml:trace contextRef="#ctx0" brushRef="#br0" timeOffset="246.972">68 0,'4'34,"7"25,7 7,-1-2,2-12,3-11,-3-7,1-4,1-3,2-6,-3-2,0-3,2-1,-4-2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0.1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0 988,'26'2,"-1"-2,0 0,0-2,0-1,0-1,-1-1,1-1,-1-1,0-1,-1-1,0-1,0-1,11-9,-17 8,-1-2,0 1,-1-2,-1 0,0-1,-1-1,-1 1,-1-2,0 0,-1 0,-1-1,-1 0,-1-1,2-7,-6 17,-1-1,0 0,-1 0,0 1,0-1,-1 0,-1 0,0 0,0 0,-1 0,-2-6,3 16,-1-1,1 0,-1 1,1 0,-1-1,0 1,1 0,-1 0,0 0,0 0,0 0,0 0,0 1,0-1,0 1,0-1,0 1,0 0,0-1,-1 1,1 1,0-1,0 0,0 0,0 1,0-1,0 1,0-1,0 1,0 0,0 0,0 0,0 0,1 0,-1 1,0-1,1 0,-1 1,1-1,-1 1,1 0,0-1,0 1,0 0,0 0,0 0,0 0,0 0,0 0,1 0,-1 0,1 0,0 0,-1 2,-8 14,1 1,1 0,0 1,2 0,0 0,1 0,1 0,1 1,1-1,1 1,0-1,4 17,-3-31,1 1,0-1,0 0,0 0,1-1,0 1,0 0,1-1,-1 0,1 0,0 0,1 0,-1-1,1 1,0-1,0 0,0-1,1 1,-1-1,1 0,0 0,0-1,0 0,0 0,0 0,0-1,6 1,1-1,-1 0,1-1,-1 0,1-1,-1-1,1 0,-1 0,0-1,0-1,0 0,-1-1,1 0,9-6,23-18,-2-1,-1-1,-2-3,-1-1,24-30,-55 59,-1-1,0 1,-1-1,1 0,-1 0,-1 0,1-1,-1 0,0 1,-1-2,0 1,1-5,-4 13,-1 0,1 0,0 0,0 0,-1 0,1 0,0 0,0 0,-1 0,1 0,0 0,-1 0,1 0,0 0,0 0,-1 0,1 0,0 0,0 0,-1-1,1 1,0 0,0 0,0 0,-1-1,1 1,0 0,0 0,0 0,-1-1,1 1,0 0,0 0,0-1,0 1,0 0,0 0,0-1,0 1,0 0,0 0,0-1,0 1,0 0,0-1,-15 25,13-20,1 0,-1 0,1 0,-1 0,1 1,0-1,1 0,-1 1,1-1,0 0,0 1,0-1,1 1,-1-1,1 0,0 0,0 1,1-1,-1 0,1 0,0 0,0 0,0-1,1 1,-1 0,1-1,0 0,0 0,0 0,0 0,1 0,0 0,3 2,0 0,1-1,0 0,-1-1,1 1,0-2,1 1,-1-1,0 0,1-1,-1 0,1 0,0-1,-1 0,1 0,2-1,6-2,1-1,-1 0,0-2,0 1,-1-2,1 0,-2-1,1-1,-1 0,0-1,-1-1,0 0,-1-1,0-1,-1 0,0 0,-1-1,-1-1,0 1,-1-2,-1 1,0-1,-1-1,-1 1,4-18,-9 32,0-1,0 1,-1-1,1 0,-1 0,0 1,1-1,-1 0,-1 0,1 0,0 1,-1-1,1 0,-1 1,0-1,0 0,0 1,0-1,0 1,-1-1,1 1,-1 0,0-1,1 1,-1 0,0 0,0 0,0 1,-1-1,1 0,0 1,-1 0,1-1,-1 1,1 0,-1 0,0 0,1 1,-1-1,0 0,1 1,-1 0,0 0,0 0,0 0,1 0,-1 1,0-1,-2 1,-2 1,1-1,-1 1,1 0,0 0,-1 1,1 0,1 0,-1 1,0-1,1 1,0 0,-1 1,2-1,-1 1,0 0,1 1,0-1,0 0,1 1,0 0,0 0,0 0,1 0,-1 3,-1 2,0 1,2-1,-1 1,2 0,-1 0,2 0,-1-1,2 1,0 0,0 0,1 0,0-1,3 7,0-5,0-1,1 0,1 0,0 0,0-1,2 0,-1 0,1-1,0 0,1-1,1 0,-1 0,1-1,1-1,10 6,92 44,-89-51</inkml:trace>
  <inkml:trace contextRef="#ctx0" brushRef="#br0" timeOffset="489.097">283 0,'-18'21,"0"-1,2 2,0 0,2 1,0 1,2 0,0 1,2 0,1 1,1 0,1 0,1 1,1 0,2 0,0 0,2 0,2 2,1 39,3-1,4 1,2-2,3 1,3-2,10 20,-19-55,2-1,1-1,2 0,0 0,2-1,1-1,1 0,5 4,-9-18,0-1,0 0,2-1,-1 0,1-2,0 1,1-2,0 0,0-1,1 0,0-1,0-1,2-1,37-2,-32-7</inkml:trace>
  <inkml:trace contextRef="#ctx0" brushRef="#br0" timeOffset="1984.449">1864 762,'-18'56,"-56"143,54-125,51-101,52-116,-42 76,-30 47,0 1,1-1,1 2,1 0,0 1,1 0,1 1,14-11,-12 18,-4 4</inkml:trace>
  <inkml:trace contextRef="#ctx0" brushRef="#br0" timeOffset="4055.182">2202 791,'-79'-37,"79"38,-1 0,0 0,1 0,-1 0,1 0,-1 0,1 1,0-1,-1 0,1 0,0 0,0 1,0-1,0 0,0 0,0 0,0 1,0-1,0 0,1 0,-1 0,0 1,1-1,-1 0,1 0,0 0,-1 0,1 0,0 0,-1 0,1 0,0 0,0 0,2 4,117 295,-111-283,-4-5</inkml:trace>
  <inkml:trace contextRef="#ctx0" brushRef="#br0" timeOffset="4319.232">1948 959,'14'5,"20"2,8-6,2-2,-1-2,-4 0,-3 1,-4 0,-2 1,-1 0,-5 1</inkml:trace>
  <inkml:trace contextRef="#ctx0" brushRef="#br0" timeOffset="5208.429">650 198,'68'-12,"1"2,0 4,1 3,52 5,-64-1,2-12,-80-16,-122-81,124 88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6.6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142 441,'-19'80,"4"1,3 0,4 1,4 0,3 1,-19 39,15-138,34-142,-10 85,3 2,3 0,3 1,8-7,64-76,-100 152,0 0,1 0,-1 0,1 0,-1 0,1 0,-1 0,1 0,-1 0,1 0,0 0,-1 1,1-1,0 0,0 0,0 1,0-1,-1 0,1 1,0-1,0 1,0-1,0 1,0 0,0-1,1 1,-1 0,0 0,0 0,0 0,0 0,0 0,0 0,0 0,0 0,0 0,0 1,1-1,-1 0,0 1,0-1,0 1,-1-1,1 1,0-1,0 1,0 0,0 0,0-1,-1 1,1 0,0 0,-1 0,1 0,0 0,-1 0,1 0,8 164,-3-139</inkml:trace>
  <inkml:trace contextRef="#ctx0" brushRef="#br0" timeOffset="1713.878">509 949,'-165'291,"147"-270,18-21,0-1,0 1,0 0,0 0,0-1,0 1,0 0,0 0,0-1,0 1,0 0,-1 0,1 0,0-1,0 1,0 0,0 0,0-1,-1 1,1 0,0 0,0 0,0 0,-1-1,1 1,0 0,0 0,0 0,-1 0,1 0,0 0,0 0,117-164,35 4,-151 159,-1 0,1 0,0 0,0 0,0 0,0 0,0 0,0 0,0 0,0 1,0-1,1 0,-1 1,0-1,0 1,1-1,-1 1,0 0,1-1,-1 1,0 0,1 0,-1 0,0 0,1 0,-1 0,0 1,1-1,-1 0,0 1,1-1,-1 1,0-1,0 1,0-1,1 1,-1 0,0 0,0 0,0 0,0-1,0 1,0 0,-1 1,1-1,0 0,0 0,-1 0,1 0,-1 1,1-1,-1 0,0 0,1 1,-1-1,0 0,0 1,0-1,0 1,79 171,-77-171,0 0,0 0,0 0,-1 1,1-1,-1 1,0-1,1 1,-1-1,0 1,0 0,-1-1,1 1,-1 0,1 0,-1 0,0-1,0 1,0 0,0 0,-1 0,1 0,-1-1,0 1,1 0,-1-1,0 1,-1 0,1-1,0 1,-1-1,0 0,1 1,-1-1,0 0,0 0,0 0,0 0,-1-1,1 1,0 0,-1-1,1 0,-2 1,-4-2,0-1,0 0,0 0,1-1,-1 0,0 0,1-1,0 1,-1-2,1 1,1-1,-1 0,0-1,1 0,0 0,-5-5,-15-9,3 5,3 3</inkml:trace>
  <inkml:trace contextRef="#ctx0" brushRef="#br0" timeOffset="2678.976">1158 835,'-34'34,"-15"25,-5 8,7-3,7-13,10-9,10-8,9-9</inkml:trace>
  <inkml:trace contextRef="#ctx0" brushRef="#br0" timeOffset="3027.317">1469 949,'-33'20,"1"2,1 1,1 1,2 2,-1 2,26-26,0 0,0 0,1 0,-1 0,0 1,1 0,0-1,-1 1,1 0,0 0,1 0,-1 0,0 0,1 1,0-1,0 0,0 1,0-1,0 1,1-1,-1 1,1-1,0 1,0 0,0-1,1 1,-1-1,1 1,0-1,0 1,0-1,1 0,-1 0,1 1,-1-1,1 0,0 0,0 0,1-1,-1 1,1 0,0-1,6 4,1-1,-1 0,1-1,0 0,1 0,-1-1,1-1,-1 0,1 0,0-1,0 0,0-1,-1 0,1-1,0 0,0-1,-1 0,1-1,2 0,6-4</inkml:trace>
  <inkml:trace contextRef="#ctx0" brushRef="#br0" timeOffset="3934.031">1 158,'224'-1,"-106"-23,-117 24,0 1,-1-1,1 0,0 0,0 0,-1 0,1 0,0 0,0 0,-1 0,1 0,0 0,-1 0,1-1,0 1,0 0,-1 0,1-1,-1 1,1 0,0-1,-1 1,1-1,-1 1,1-1,0 1,-1-1,0 1,1-1,-1 0,1 1,-1-1,0 1,1-1,-1 0,0 1,0-1,1 0,-1 0,0 1,0-1,0 0,0 0,0 1,0-1,0 0,0 1,0-1,-1 0,-24-29,24 29,-76-70,63 60</inkml:trace>
  <inkml:trace contextRef="#ctx0" brushRef="#br0" timeOffset="4847.833">1637 158,'6'-3,"0"0,0 0,0 1,0 0,0 0,0 0,1 1,-1 0,1 0,-1 1,1-1,-1 2,1-1,-1 1,1 0,-1 0,1 0,-1 1,0 0,0 0,0 1,0 0,0 0,0 0,-1 1,0 0,0 0,0 0,0 1,0-1,-1 1,0 0,0 0,0 1,0 1,14 20,-1 1,-1 1,-1 0,-2 1,-1 1,-1 0,-2 1,26 66,-19-52,-1 0,-3 1,-1 1,-3 0,-1 2,-8-36,1-1,-2 1,0-1,0 1,-2-1,1 0,-2 0,0-1,0 1,-1-1,0 0,-1-1,-1 1,0-2,0 1,-1-1,0 0,-1-1,0 0,-1 0,0-1,0 0,-9 4,-6 6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2.4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 0,'-2'0,"0"1,0-1,0 1,0-1,0 1,0 0,0 0,0 0,1 0,-1 0,0 0,1 0,-1 0,1 1,-1-1,1 1,-1-1,1 1,0-1,0 1,0 0,0 0,0-1,0 1,0 0,1 0,-1 0,1 0,0 0,-1 0,1 0,0 0,0 0,0 0,0 0,0 0,1 0,-1 0,1 0,-1 0,1 0,0 0,0 0,-1-1,0 1,0-1,0 1,1-1,-1 1,1-1,-1 1,1-1,-1 0,1 1,0-1,0 0,0 0,0 0,-1 1,2-1,-1 0,0 0,0 0,0 0,0-1,1 1,-1 0,0 0,1-1,-1 1,0-1,1 1,-1-1,1 0,-1 0,1 1,-1-1,1 0,-1 0,1 0,-1 0,0-1,1 1,-1 0,1-1,-1 1,1-1,-1 1,0-1,1 0,-1 1,0-1,0 0,1 0,-1 0,0 0,0 0,0 0,0 0,0-1,-1 1,1 0,0-1,15-39,-53 64,35-22,1 1,-1-1,0 1,1 0,0-1,-1 1,1 0,0 0,0 0,0 0,0 0,0 0,0 0,1 0,-1 0,1 0,-1 1,1-1,0 0,0 0,0 0,0 1,0-1,1 0,-1 0,1 0,-1 0,1 1,0-1,0 0,0 0,0 0,0-1,0 1,0 0,1 0,-1-1,1 1,-1 0,1-1,0 1,-1-1,1 0,0 0,0 0,0 0,0 0,0 0,0 0,0-1,0 1,1-1,-1 1,0-1,0 0,0 0,1 0,-1 0,0 0,0-1,0 1,1-1,-1 1,1-1,6-4,-1 1,-1-1,1 0,-1 0,0-1,0 0,-1 0,1-1,-1 0,-1 0,0 0,0-1,0 0,1-3,-7 11,1-1,0 0,-1 0,1 1,-1-1,0 0,1 1,-1-1,1 1,-1-1,0 0,0 1,1 0,-1-1,0 1,0-1,1 1,-1 0,0 0,0-1,0 1,0 0,0 0,1 0,-1 0,0 0,0 0,0 0,0 0,0 0,1 1,-1-1,0 0,0 1,0-1,1 0,-1 1,0-1,0 1,1-1,-1 1,0-1,1 1,-1 0,0-1,1 1,-1 0,-67 39,63-30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17.5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1,'0'12,"0"0,1 0,0 0,1 0,0-1,1 1,1 0,-1-1,2 0,0 0,0 0,1 0,0-1,1 0,0 0,0-1,6 5,144 143,-140-143,0-2,1 0,0-1,1-1,0-1,0-1,1 0,18 3,-16-3,159 38,-40-22,57 7,-111-18,52-2,30-36,-28-1,29-4,27 2,29-1,-204 29,21-2,0 2,-1 2,1 1,18 6,-41-5,-1 0,0 2,0 0,-1 1,0 1,0 0,-1 2,0 0,0 1,11 10,-12-8,-1 0,-1 2,0-1,-1 1,-1 1,0 0,-1 1,-1 1,0-1,-1 1,4 15,17 46,-24-101,-6 6,0-1,2 1,0-1,0 1,2 0,0-1,1 2,0-1,1 1,1-1,1 2,0-1,1 1,0 0,1 1,3-3,-3 4,0 0,0 1,2 1,-1 0,1 0,0 1,1 1,0 0,0 0,1 1,0 1,0 1,1 0,-1 0,1 2,0 0,12-1,313 6,-143 26,56-26,-110 24,110-26,-55-28,-177 28,1-2,0-1,-1-1,0 0,0-2,0 0,16-8,-20 3,-1 0,0-2,-1 1,0-2,-2 0,1-1,-2 0,0-1,0 0,-2-1,0 0,0-3,19-26,-9-1,-22 44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19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33 199,'0'-15,"0"23,0 25,29 167,-28 83,25-141,-25-130,0-8,0 1,0 0,-1-1,0 1,0 0,0-1,-1 1,1 0,-1-1,0 1,0 0,-1-1,0 0,1 1,-1-1,-1 1,2-5,1 1,-1-1,0 0,0 1,0-1,0 0,0 1,0-1,0 0,0 0,0 0,0 0,0 0,0 0,0 0,0 0,0 0,0-1,1 1,-1 0,0-1,0 1,0 0,0-1,0 1,0-1,1 1,-1-1,0 0,0 1,1-1,-1 0,1 0,-1 1,0-1,1 0,-1 0,1 0,0 0,-1 0,1 1,0-1,-1-1,-19-41,13 17,1 0,2-1,0 1,2-1,1 0,1 0,3-23,-1 16,2-1,1 1,2 1,1-1,1 1,2 0,1 1,2 1,1 0,1 0,2 2,13-17,-17 25,2 1,0 0,1 1,1 1,0 0,1 2,1 0,1 1,0 1,18-8,-36 20,0 1,0 0,0-1,0 1,0 0,0 1,0-1,0 1,0-1,1 1,-1 0,0 0,0 0,0 1,1-1,-1 1,0-1,0 1,0 0,0 1,0-1,0 0,0 1,-1-1,1 1,0 0,-1 0,1 0,-1 1,0-1,0 0,0 1,0-1,0 1,0 0,-1 0,0-1,1 1,-1 0,0 0,0 3,0 10,0 0,-2 0,0 0,-1 1,0-1,-1 0,-1-1,-1 1,0-1,-1 0,-1 0,0 0,-1-1,0 0,-1-1,-1 0,-11 12,16-16,-1-1,0 0,-1 0,0-1,0 0,0 0,-1 0,0-1,0 0,-1-1,1 0,-1 0,-1-1,-6 2,-2-4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0.38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1 512,'33'-14,"-1"-2,-1 0,0-3,-1 0,-1-2,-1-1,-1-1,1-4,38-61,-64 85,0-1,0 0,-1 1,1-1,-1 0,0 0,0 0,-1 0,1 0,-1 0,0 0,0 0,0 0,0 0,-1 1,1-1,-1 0,0 0,0 0,-1 0,1 1,-1-1,0 0,0 1,-2-3,2 4,0 0,0 0,0 0,0 0,0 1,0-1,-1 1,1 0,0-1,-1 1,1 0,-1 0,0 1,1-1,-1 0,0 1,1 0,-1 0,0 0,0 0,1 0,-1 0,0 0,1 1,-1 0,0-1,1 1,-1 0,1 0,-1 1,1-1,0 0,-2 2,-71 59,62-48,0 1,1 1,0 0,1 1,1 0,1 0,0 1,2 0,-2 6,8-20,0 1,0-1,1 1,0-1,0 1,0 0,0-1,1 1,-1-1,1 1,0-1,1 0,-1 1,1-1,0 0,0 0,0 0,0 0,1 0,0 0,0-1,0 0,0 1,0-1,1 0,-1 0,1-1,0 1,0-1,0 0,0 0,4 2,2 0,0 0,0-1,0 0,1-1,-1 0,1 0,-1-1,1-1,0 1,-1-2,1 0,0 0,8-2,8-8,0 0,-1-2,0-1,-1-1,-1-1,-1-1,0-1,-1-1,-1-1,-1-1,0 0,-2-2,-1 0,10-18,-18 28,0 0,-1-1,0 0,-2-1,1 0,-2 0,0 0,0 0,-2-1,1-8,-4 21,0 1,0-1,0 1,-1 0,1-1,-1 1,0-1,1 1,-1 0,0-1,0 1,-1 0,1 0,0 0,-1 0,1 0,-1 0,0 1,0-1,0 0,0 1,0-1,0 1,0 0,0 0,0 0,0 0,-1 0,1 0,0 0,-1 1,1-1,-1 1,1 0,-1 0,1 0,-1 0,1 0,-1 0,1 1,0-1,-1 1,1-1,0 1,-1 0,1 0,0 0,0 1,0-1,0 0,0 1,-1 0,-6 4,0 1,1 0,-1 1,1 0,1 0,0 0,0 1,1 1,-6 8,10-15,0 0,0 0,1 1,-1-1,1 0,0 1,0-1,0 1,0 0,1-1,-1 1,1-1,0 1,0 0,0-1,0 1,1 0,0-1,-1 1,1-1,1 1,-1-1,0 1,1-1,0 0,0 0,0 0,0 0,0 0,0 0,3 1,3 2,1 0,-1-1,1 0,0-1,1 0,-1-1,1 0,-1 0,1-1,0 0,0 0,0-1,0-1,0 0,0 0,1-1,77 8,-85-7,0 1,0 0,0 0,0 0,0 0,0 1,-1-1,1 1,0 0,-1 0,1-1,-1 2,0-1,1 0,-1 0,0 1,0-1,-1 1,1 0,0-1,-1 1,0 0,0 0,0 0,0 0,0 0,0 0,-1 0,1 0,-1 1,0-1,0 0,0 0,-1 0,1 0,-1 0,1 1,-1-1,0 0,0 0,-1 1,-66 152,62-138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0.87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59 228,'-26'178,"-7"123,38-341,2 2,1-1,2 1,2 0,2 1,1 0,1 2,2-1,2 2,1 1,2 0,1 2,14-14,-21 25,0 1,2 0,0 2,1 0,0 1,2 1,-1 1,2 1,0 1,0 1,7-1,-28 11,1 0,-1 0,0 0,1 0,-1 1,0-1,1 1,-1-1,1 1,-1 0,0 0,1 0,-1 0,1 0,-1 1,1-1,-1 1,0-1,1 1,-1 0,0 0,1 0,-1 0,0 0,0 1,0-1,0 1,0-1,-1 1,1 0,0 0,-1 0,1 0,-1 0,0 0,1 0,-1 0,0 0,0 1,-1-1,1 0,0 1,-1-1,0 1,1 1,-2 10,0 1,-1-1,0 0,-1 0,-1 0,0-1,-1 1,0-1,-2 0,1 0,-1-1,-1 0,0 0,-1-1,0 0,-1 0,0-1,0 0,-1-1,-12 8,11-8,0 0,0-1,-1-1,0 0,0 0,-1-1,1-1,-2 0,-8 1,22-6,0 1,-1-1,1 1,0-1,0 1,-1-1,1 0,0 0,-1 0,1 0,0 0,-1 0,1 0,0 0,-1 0,1 0,0-1,-1 1,1-1,0 1,0-1,0 1,-1-1,1 0,0 0,0 1,0-1,0 0,0 0,0 0,1 0,-1 0,0 0,0 0,1-1,-1 1,0 0,1 0,-1 0,1-1,0 1,-1 0,1-1,0 1,0 0,0-1,0 1,0 0,0-1,0 1,1 0,-1-1,0 1,1 0,-1-1,10-14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1.12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34 0,'-14'24,"-5"8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1.27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1.5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0 317,'145'-225,"-90"146,-54 78,-1 0,0 1,0-1,1 0,-1 1,0-1,1 1,-1-1,1 1,-1-1,1 1,-1-1,1 1,-1-1,1 1,-1 0,1-1,-1 1,1 0,0-1,-1 1,1 0,0 0,-1 0,1 0,0 0,-1-1,1 1,0 0,-1 0,1 1,0-1,-1 0,1 0,0 0,-1 0,1 1,-1-1,1 0,0 0,-1 1,1-1,-1 0,1 1,-1-1,1 1,-1-1,1 1,-1-1,1 1,-1-1,0 1,1-1,-1 1,0 0,1-1,-1 1,0 0,0-1,0 1,0 0,1-1,-1 1,0 0,0-1,0 1,-1 0,3 53,-2-49,-1 0,0 1,0 0,1-1,0 1,0 0,0-1,0 1,1-1,0 1,0-1,1 1,0-1,0 1,0-1,0 0,1 0,0 0,0-1,0 1,1-1,-1 1,1-1,0 0,0 0,1-1,-1 1,1-1,0 0,-1 0,1-1,1 1,-1-1,0 0,1-1,-1 1,2-1,4-3,0-1,0 0,-1-1,1 0,-1-1,0 0,0 0,0-1,-1 0,0-1,0 0,0-1,-1 0,0 0,-1-1,0 1,0-2,-1 1,0-1,-1 0,3-6,5-3,18-25,-20 26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2.2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207 408,'-27'28,"1"1,1 1,2 2,1 0,1 1,-10 26,1 36,30-92,0-1,-1 0,1 1,0-1,0 0,0 1,0-1,1 0,-1 1,0-1,1 0,0 0,0 1,-1-1,1 0,1 0,-1 0,0 0,0 0,1 0,-1-1,1 1,-1 0,1-1,0 1,0-1,0 1,0-1,0 0,0 0,0 0,0 0,0 0,0 0,1-1,-1 1,0-1,1 0,0 1,10-3,-1 0,0 0,0-1,0-1,0 0,-1 0,0-1,0-1,0 0,0 0,-1-1,0-1,0 1,-1-1,0-1,-1 0,0 0,0-1,-1 0,0 0,2-6,10-16,-1 0,-2-2,-1 0,-1 0,-3-1,0-1,-3 0,-1 0,-1-1,-2 1,-2-1,-1-11,-1 27,2 12,-1-1,-1 1,0-1,0 0,-1 1,0-1,0 1,-1-1,0 1,-1 0,0 0,-1 0,0 0,0 0,-1 1,-5-7,9 13,-1 1,1-1,-1 1,0 0,0 0,0 0,0 0,0 0,0 0,0 1,0-1,0 0,0 1,0 0,0-1,0 1,-1 0,1 0,0 1,0-1,0 0,0 1,0-1,0 1,0-1,0 1,0 0,0 0,0 0,0 0,0 0,0 1,1-1,-1 0,1 1,-1 0,1-1,-1 1,0 1,-47 74,38-59,2 0,1 1,0 0,1 0,1 0,1 1,1 0,1 0,0 1,2-1,0 0,1 1,1-1,1 0,1 1,1-1,1 0,0-1,1 1,2-1,0 0,0-1,2 0,0 0,7 7,-11-18,1 0,0 0,0 0,0-1,1 0,0 0,0-1,0 0,1 0,0-1,0 0,0-1,0 0,0-1,1 1,-1-2,1 1,7-1,7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2.4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 0,'-15'38,"1"9,2-5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2.74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0 276,'5'-48,"1"-20,5 0,5 18,0 21,-3 17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2.9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229 1,'-78'80,"66"-70,-13 10,16-15,1 0,-1 1,1 1,0-1,1 1,0 1,0-1,0 1,1 0,0 1,1-1,0 1,0 1,1-1,0 0,0 1,0 5,4-12,0 0,0 0,0 1,1-1,-1 0,1 0,0 0,0 0,0 0,0 0,0 0,1 0,-1 0,1 0,0 0,0-1,0 1,0-1,0 0,1 1,-1-1,1 0,-1 0,1-1,0 1,0-1,0 1,0-1,0 0,0 0,0 0,0 0,0-1,3 1,112 3,-101-7,-1 0,0-1,0 0,-1-1,1-1,-1-1,0 0,-1 0,0-2,0 0,-1 0,0-2,0 1,-1-2,5-6,-3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3.3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3 615,'-1'12,"0"0,1 0,0-1,1 1,0 0,1-1,1 1,-1-1,4 8,-5-15,0-1,0 0,0 0,1 0,-1 0,1 0,0-1,-1 1,1 0,1-1,-1 1,0-1,0 0,1 0,-1 1,1-2,0 1,0 0,0-1,-1 1,2-1,-1 0,0 0,0 0,0 0,0 0,0-1,1 0,-1 1,0-1,1-1,-1 1,0 0,0-1,1 1,0-2,12-4,0-2,0 0,0-1,-1 0,-1-1,0-1,0-1,-1 0,-1 0,0-1,0-1,0-2,18-17,-29 32,0 1,1 0,-1 0,0 0,0 0,0 0,0 0,1 1,-1-1,0 0,0 0,0 1,0-1,0 1,0-1,0 1,0-1,0 1,0 0,0 0,0-1,0 1,-1 0,1 0,0 0,0 0,-1 0,1 0,-1 0,1 0,-1 0,1 0,-1 0,0 0,1 0,-1 0,0 1,0-1,0 0,0 0,0 0,0 0,0 1,0-1,-1 0,1 0,0 0,-1 0,1 0,0 0,-1 1,6 19,-3-16,1 0,-1 0,2 0,-1 0,0-1,1 0,0 1,0-1,0-1,0 1,1 0,-1-1,1 0,0 0,0-1,0 1,0-1,1 0,-1 0,1-1,-1 0,1 0,-1 0,1 0,0-1,-1 0,1 0,0-1,16 0,0-2,1 0,-1-2,0 0,0-1,7-5,-8 3,0-1,0-1,-2-1,1-1,-1 0,-1-1,0-2,-1 1,-1-2,0 0,-1-1,-1-1,0 0,-2-1,0 0,-1-1,-1 0,0-1,-2 0,-1-1,0 1,-2-1,2-13,-4 19,-1 0,-1 0,0 0,-1 0,0 0,-1 0,-1 0,-1 0,0 1,-1-1,-1 1,0 0,-1 0,-1 0,0 1,-1 0,0 0,-2 0,7 11,1 1,0 0,-1 0,0 0,1 0,-1 1,0-1,0 1,0 0,0-1,0 1,0 1,0-1,0 0,0 1,0-1,-1 1,1 0,0 0,0 1,0-1,-1 1,1-1,0 1,0 0,0 0,0 0,0 1,0-1,0 1,1-1,-1 1,1 0,-1 0,1 0,-2 2,-74 94,62-68,2 1,1 1,2 0,1 1,1 0,2 1,2-1,1 1,1 1,2-1,1 0,2 0,1 0,5 15,-7-39,1 0,1 1,0-1,0 0,1 0,1 0,-1-1,1 0,1 0,0 0,0 0,1-1,0 0,0 0,1-1,0 0,0-1,1 1,0-1,0-1,0 0,1 0,-1-1,1 0,0-1,1 0,-1 0,0-1,1-1,7 1,98-18,-84 10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3.8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359 277,'-47'26,"1"1,1 2,2 2,1 2,1 2,-23 26,62-60,0 0,0 1,0-1,0 0,1 1,-1-1,0 1,1-1,-1 1,1 0,-1 0,1 0,0 0,0 0,0 0,0 0,0 0,0 0,1 0,-1 1,1-1,-1 0,1 0,0 1,0-1,0 0,0 1,0-1,1 0,-1 0,1 1,-1-1,1 0,0 0,0 0,0 0,0 0,0 0,0 0,1 0,-1 0,1 0,-1-1,1 1,0-1,-1 1,1-1,0 0,0 1,0-1,0 0,0 0,0-1,1 1,-1 0,16-1,-1 0,1-1,-1 0,1-2,-1 0,0-1,0-1,-1 0,1-1,0-2,-11 6,177-70,-180 72,1 0,0 1,-1-1,1 1,0-1,-1 1,1 0,-1 1,1-1,-1 0,0 1,0 0,1 0,-1 0,0 0,-1 1,1-1,0 1,-1-1,1 1,-1 0,0 0,0 0,0 0,0 1,-1-1,1 0,0 4,0-2,1 0,0-1,0 1,0-1,0 1,1-1,-1 0,1 0,0 0,0-1,1 1,-1-1,1 0,0-1,0 1,8-2,0 0,1-1,-1 0,0-2,0 1,0-1,0-1,0-1,0 1,-1-2,0 0,0 0,0-2,0 1,-1-1,0-1,-1 0,1 0,26-18,-1 0,-2-3,0-1,-2-1,12-18,-31 34,-1-1,0-1,-1 0,-1 0,-1-1,-1 0,0-1,-1 0,-1 0,-1 0,-1-1,0 0,-1-6,-2 23,0-1,0 1,-1-1,1 0,-1 1,0-1,0 0,0 1,-1-1,1 1,-1-1,0 1,0-1,0 1,0-1,-1 1,1 0,-1 0,0-1,0 1,0 0,0 1,0-1,-1 0,0 1,1-1,-1 1,0 0,0 0,0 0,0 0,0 1,-1-1,1 1,-1 0,1 0,-2-1,-6 4,-1 0,1 1,0 0,0 0,0 1,0 1,1 0,0 0,0 1,0 0,1 1,-1 0,2 0,-1 1,1 0,0 1,1 0,0 0,0 0,1 1,0 0,1 0,-2 5,5-9,0 1,1-1,-1 1,1-1,1 1,-1 0,1 0,0-1,1 1,-1 0,1-1,1 1,-1 0,1-1,0 0,1 1,-1-1,1 0,1 0,-1 0,1-1,0 1,0-1,0 0,1 0,0-1,0 1,0-1,1 0,-1 0,1-1,2 2,294 174,-275-158,-6-8,-1 2,-1 0,0 2,-2 0,1 1,-2 0,-1 1,0 1,1 5,25 47,-32-54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4.4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30 0,'-4'48,"-3"35,1 14,1-1,1-7,2-9,1-9,0-11,1-11,5-10,2-5,0-5,-2-2,3-6,1-2,-2 2,-1-4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4.71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45,'38'0,"28"-4,11-3,-1 1,-10-3,-11-1,-15 1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4.9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52 62,'-7'10,"1"1,0 0,0 1,1-1,1 1,0 0,0 1,1-1,1 0,0 1,1 0,0-1,1 1,0 0,1-1,1 1,0 0,3 11,-2-21,0 1,0 0,0-1,0 1,0-1,1 0,0 0,0 0,0 0,0-1,0 0,0 0,0 0,1 0,-1-1,1 1,-1-1,1 0,0 0,-1-1,1 0,0 0,0 0,0 0,112-24,-103 17,1 0,-1 0,0-1,-1-1,0 0,-1-1,1-1,-2 0,0 0,0-1,-1-1,0 1,-1-3,-6 12,-1-1,0 1,0-1,0 0,-1 1,0-1,1 0,-1 0,-1 0,1 0,0 0,-1 0,0 0,0 0,0-1,-1 1,1 0,-1 0,0 0,0 0,0 1,-1-1,1 0,-1 0,0 1,0-1,0 1,-1-1,1 1,-1 0,0 0,1 0,-4-2,-2-1,0-1,-1 2,0-1,0 1,0 0,-1 1,1 0,-1 0,0 1,0 1,0 0,-10-1,-5 1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5.52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1 142,'5'403,"-8"-270,1 132,3-264,0 0,0 0,0 1,0-1,0 0,0 0,0 0,0 0,1 0,-1-1,0 1,1 0,-1 0,1-1,-1 1,0-1,1 1,-1-1,1 0,-1 0,1 1,0-1,-1 0,1 0,-1-1,1 1,-1 0,1 0,-1-1,1 1,-1-1,1 1,-1-1,0 0,1 1,-1-1,0 0,0 0,1 0,-1 0,0 0,0 0,0-1,0 1,0 0,-1 0,1-1,0 1,0 0,-1-1,1 1,-1-1,3-1,20-15,15-16,1 1,2 3,2 1,0 3,2 1,45-19,-83 41,-1 0,1 0,0 1,0 0,0 0,0 0,0 1,0 0,0 1,0 0,0 0,0 0,1 1,-1 0,0 0,0 0,0 1,0 1,-1-1,7 4,-11-2,-1 1,0-1,0 1,0 0,-1-1,1 1,-1 0,0-1,-1 1,1 0,-1-1,0 1,0 0,0-1,-1 1,1-1,-1 0,0 1,0-1,-1 0,0 0,1 0,-1-1,0 1,-1-1,1 0,-1 1,1-1,-1 0,-14 16,-1 0,0-1,-1-1,-1-1,-1 0,0-2,-1-1,0 0,-1-2,0-1,-1-1,0 0,-1-2,-10 0,11-3</inkml:trace>
  <inkml:trace contextRef="#ctx0" brushRef="#br0" timeOffset="283.045">961 678,'-20'26,"2"1,0 0,2 1,2 1,0 1,2 0,-2 11,12-37,0-1,0 1,0-1,1 1,-1 0,1 0,0-1,1 1,-1 0,0 0,1 0,0 0,0 0,0 0,1 0,-1 0,1 0,0 0,0-1,0 1,1 0,-1 0,1-1,0 1,0-1,0 0,0 1,1-1,-1 0,1 0,0-1,0 1,0 0,0-1,1 0,-1 0,0 0,1 0,0 0,-1-1,1 0,0 0,2 1,6-3,0 0,0-1,0 0,0-1,0-1,-1 0,0 0,1-1,-2 0,1-1,0 0,-1-1,-1 0,1-1,-1 0,0 0,-1-1,0 0,0-1,-1 0,0 0,-1 0,0-1,-1 0,3-6,-6 10,0 1,-1-1,0 1,0-1,0 1,-1-1,0 0,0 1,-1-1,0 1,0-1,0 1,-1-1,0 1,0 0,-1-1,1 1,-1 1,-1-1,1 0,-1 1,0-1,0 1,-1 0,1 1,-1-1,0 1,-1 0,1 0,-1 0,1 1,-1 0,0 0,0 1,-1-1,1 1,0 1,-1-1,1 1,-1 0,0 1,1-1,-3 1,-17-2</inkml:trace>
  <inkml:trace contextRef="#ctx0" brushRef="#br0" timeOffset="3822.506">1835 255,'8'-14,"-5"18,-10 42,3 0,1 1,3-1,4 34,20 61,9 84,-33-201</inkml:trace>
  <inkml:trace contextRef="#ctx0" brushRef="#br0" timeOffset="4072.545">1525 622,'43'-5,"38"-2,11 1,-6 1,-13-3,-14-1,-17 2</inkml:trace>
  <inkml:trace contextRef="#ctx0" brushRef="#br0" timeOffset="4569.218">2372 1,'-30'336,"31"45,-1-370,0 1,0 0,1-1,1 1,0 0,1-1,0 0,0 0,1 0,1 0,0 0,0-1,5 6,-9-14,1 0,0-1,-1 1,1 0,0-1,0 1,0-1,0 0,0 0,1 0,-1 0,0 0,1 0,-1-1,0 1,1-1,-1 1,0-1,1 0,-1 0,1 0,-1 0,0-1,1 1,-1-1,1 1,-1-1,0 0,0 0,1 0,-1 0,0 0,0 0,0-1,0 1,71-64,-59 50,11-10,-18 15,1 1,0 0,1 1,0-1,0 2,0-1,1 1,0 1,1 0,0 0,-1 1,2 1,-1-1,0 2,6-1,-14 4,1 1,-1-1,0 1,0 0,0 0,0 0,0 1,0-1,0 1,-1 0,1-1,0 1,-1 1,0-1,1 0,-1 0,0 1,0-1,0 1,0 0,-1 0,1 0,-1-1,0 1,0 0,0 1,0-1,0 0,-1 0,1 0,-1 0,0 1,0-1,0 0,0 0,-1 1,1-1,-1 0,0 2,4 31,3 2,-6-28,1 0,1-1,-1 1,1-1,1 1,0-1,0 0,1 0,0 0,0-1,6 8,25 4,-15-15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33.74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0 324,'394'16,"-51"-62,-322 43,-29-4,-34-8,37 14,-42-13,17 8,0-3,1 0,-1-2,2-1,0-1,0-1,2-2,-1-1,-9-9,32 23,-1-1,1-1,0 1,0 0,1-1,-1 0,1 0,0 0,0 0,1-1,-1 1,1-1,1 1,-1-1,1 0,0 1,0-1,0-6,4-6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35.9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171 471,'26'291,"5"16,-3-122,-28-388,-2 101,-1 55,1 1,3-1,1 0,3 0,1 1,3 0,2 1,10-27,-19 65,0 1,1-1,0 1,0 0,0-1,1 1,0 1,0-1,1 0,-1 1,1 0,0 0,1 1,-1-1,1 1,0 0,0 1,0 0,0-1,1 2,0-1,5-1,-7 6,0 1,0-1,0 1,0 0,-1 1,1-1,-1 1,0-1,0 1,0 0,0 1,-1-1,0 1,0 0,0-1,0 1,-1 0,0 1,0-1,0 0,-1 1,1-1,-1 1,-1 0,9 17,16 36,-13-33</inkml:trace>
  <inkml:trace contextRef="#ctx0" brushRef="#br0" timeOffset="582.77">622 1121,'-8'30,"-29"187,37-217,0 0,0 0,1 0,-1 0,0 0,0 0,0-1,1 1,-1 0,0 0,0 0,1 0,-1 0,0 0,0 0,1 0,-1 0,0 0,0 0,1 0,-1 0,0 0,0 0,1 0,-1 0,0 1,0-1,1 0,-1 0,0 0,0 0,0 0,1 1,-1-1,0 0,0 0,0 0,0 1,1-1,-1 0,13-33,-11 30,15-42,-2 0,1 2,3 0,1 1,3 1,1 1,14-16,-38 54,0 1,0 0,0 0,1 0,-1 0,0 0,1 0,-1 0,1 0,-1 1,1-1,-1 0,1 0,0 0,-1 0,1 1,0-1,0 0,0 1,-1-1,1 0,0 1,0-1,0 1,0 0,0-1,0 1,0 0,0-1,0 1,0 0,0 0,0 0,0 0,0 0,0 0,0 0,1 0,-1 1,0-1,0 0,0 1,0-1,-1 0,1 1,0-1,0 1,0 0,0-1,0 1,0 0,-1-1,1 1,0 0,-1 0,1 0,-1-1,1 1,0 0,-1 0,0 0,1 0,-1 0,0 0,1 1,11 170,56 28,-62-183,-4-15,-1 0,0 1,0-1,0 0,0 0,0 1,0-1,-1 0,1 1,-1-1,1 1,-1-1,0 0,0 1,0-1,-1 1,1-1,0 1,-1-1,0 0,1 1,-1-1,0 1,-1-3,0 1,0-1,0 0,0 0,0 1,0-1,0-1,0 1,0 0,0 0,0-1,0 1,0-1,1 1,-1-1,0 0,0 0,0 0,1 0,-1 0,1 0,-1 0,1-1,-1 1,1 0,-1-2,-4-1,-119-112,77 64,30 29</inkml:trace>
  <inkml:trace contextRef="#ctx0" brushRef="#br0" timeOffset="833.404">1441 924,'-29'43,"-19"38,-6 11,1-7,10-12,7-13,10-14,5-8,5-7,6-3,4-7</inkml:trace>
  <inkml:trace contextRef="#ctx0" brushRef="#br0" timeOffset="1103.449">1779 1177,'-32'24,"0"1,2 1,1 2,1 0,2 2,0 2,-13 23,36-53,1-1,1 1,-1 0,0-1,0 1,1 0,-1 0,1 0,-1 0,1 1,0-1,0 0,0 0,0 1,1-1,-1 1,0-1,1 0,0 1,-1-1,1 1,0-1,1 1,-1-1,0 1,1-1,-1 1,1-1,0 1,-1-1,1 0,1 1,-1-1,0 0,0 0,1 0,-1 0,1 0,0 0,-1 0,1-1,0 1,0-1,0 1,0-1,1 0,15 1,0 0,1-2,-1 0,1-1,-1-1,0-1,1 0,-2-2,1 0,9-4,61-42,-74 35</inkml:trace>
  <inkml:trace contextRef="#ctx0" brushRef="#br0" timeOffset="1871.452">1 246,'90'-44,"-61"34,0 1,0 1,0 2,1 1,0 1,0 2,0 1,0 1,12 3,3-11,-44 8,-1 0,1-1,0 1,-1 0,1-1,0 1,-1-1,1 0,0 1,-1-1,1 1,-1-1,1 0,-1 1,1-1,-1 0,0 0,1 0,-1 1,0-1,0 0,1 0,-1 0,0 1,0-1,0 0,0 0,0 0,0 0,0 1,0-1,-1 0,1 0,0 0,0 1,-1-1,1 0,0 0,-1 1,1-1,-1 0,1 1,-1-1,1 0,-1 1,0-1,1 1,-1-1,0 1,1-1,-1 1,0-1,0 1,-18-18,-2 0,0 2,-1 0,-1 1,-22-10,29 17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34.6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938 311,'-66'4,"0"2,1 3,-31 10,54-11,-78 19,1 5,2 5,-34 19,58-22,94-34,-1 0,0 0,1 0,-1 0,0 1,1-1,-1 0,0 0,1 0,-1 1,0-1,0 0,1 1,-1-1,0 0,0 0,1 1,-1-1,0 1,0-1,0 0,0 1,0-1,0 0,1 1,-1-1,0 1,0-1,0 0,0 1,0-1,0 0,0 1,-1-1,1 1,0-1,0 0,0 1,0-1,0 0,-1 1,1-1,0 0,0 1,0-1,-1 0,1 1,0-1,-1 0,1 0,0 1,-1-1,1 0,0 0,-1 0,1 0,0 1,-1-1,1 0,0 0,-1 0,1 0,-1 0,1 0,-1 0,34 5,382-4,-367 8,-47-9,-1 0,1 1,0-1,0 0,0 1,0-1,0 0,-1 1,1-1,0 1,0-1,-1 1,1 0,0-1,-1 1,1 0,0 0,-1-1,1 1,-1 0,1 0,-1 0,0-1,1 1,-1 0,0 0,0 0,0 0,1 0,-1 0,0 0,0 0,0 0,0-1,-1 1,1 0,0 0,0 0,-1 0,1 0,0 0,-1 0,1-1,-1 1,1 0,-1 0,1 0,-9 9,0-1,0 0,-1 0,0-1,0 0,-1-1,0 0,0 0,-1-1,-13 9,-260 135,279-148,0 1,1 0,0 0,-1 1,1-1,1 1,-1 1,1-1,-1 0,1 1,0 0,1 0,-1 0,1 0,0 1,0-1,1 1,0 0,0 0,0 0,1 0,-1 0,1 0,1 0,-1 0,1 1,1-1,-1 0,1 0,0 0,0 0,0 0,1 0,0 0,3 5,1-1,0-1,1 1,0-1,1-1,0 1,0-1,1 0,0-1,0 0,1-1,0 0,0 0,1-1,-1 0,1-1,0 0,0-1,1 0,10 1,-4-1,-1-1,1-1,0 0,0-1,0-1,-1-1,1 0,-1-1,1-1,-1-1,0-1,14-6,-23 10,0-1,0-1,0 0,0 0,-1 0,0-1,1 0,-2-1,1 1,-1-1,0 0,0-1,0 0,-1 0,0 0,-1 0,1-1,-1 0,-1 0,0 0,0 0,0 0,-1-1,0 1,-1-1,0 0,0 1,-1-6,-18-55,5 39</inkml:trace>
  <inkml:trace contextRef="#ctx0" brushRef="#br0" timeOffset="249.537">288 1,'-19'114,"4"1,5 0,5 7,3-81,3 138,6-1,31 169,-4-105,-10-140,-13-77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32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1 433,'2'3,"1"-1,1 1,-1-1,0 0,1 0,-1-1,1 1,-1-1,1 0,0 1,-1-2,1 1,0 0,0-1,0 0,-1 1,1-2,0 1,0 0,0-1,0 0,-1 0,1 0,0 0,-1 0,1-1,-1 0,1 0,86-67,-73 51,-2-1,0-1,-2 0,0-1,-1 0,-1-1,-1 0,-1-1,-1 0,4-21,-14 14,1 29,1 1,0 0,-1-1,1 1,0 0,-1-1,1 1,0 0,-1-1,1 1,-1 0,1 0,0 0,-1-1,1 1,-1 0,1 0,-1 0,1 0,0 0,-1 0,1 0,-1 0,1 0,-1 0,1 0,-1 0,1 0,-1 0,1 0,0 1,-1-1,1 0,-1 0,1 0,0 1,-1-1,1 0,-1 1,1-1,0 0,0 1,-1-1,1 0,0 1,-1-1,1 0,0 1,0-1,0 1,0-1,-1 1,1-1,0 1,0-1,0 0,0 1,0-1,0 1,-9 17,1 0,0 0,1 1,1 0,1 0,1 0,1 1,-1 17,-1-3,3-28,0 1,1-1,-1 1,2 0,-1-1,1 1,0 0,0 0,1-1,0 1,0 0,0-1,1 1,0-1,1 1,-1-1,1 0,0 0,1 0,-1-1,1 1,1-1,-1 0,0 0,1 0,0-1,1 1,-1-1,0 0,1-1,0 1,0-1,0-1,0 1,1-1,-1 0,4 1,3-3,1-1,-1 0,0-1,-1-1,1 0,0 0,-1-1,0-1,0 0,0-1,0 0,-1-1,0 0,0 0,-1-1,0-1,-1 0,1 0,6-10,33-24,-33 28,-1-1,-1-1,-1 0,0 0,-1-2,-1 1,0-1,3-13,9-12,-11 11,-31 45,12-1,0 1,0 0,1 0,1 1,0 0,1 0,0 0,1 1,0-1,2 1,-1-1,1 1,2 12,-1-23,0 1,1 0,-1-1,1 1,0 0,0-1,1 1,-1-1,1 1,-1-1,1 0,0 1,0-1,1 0,-1-1,1 1,-1 0,1-1,0 1,0-1,0 0,0 0,0 0,1 0,-1 0,1-1,-1 0,1 0,-1 0,1 0,0 0,-1-1,1 1,2-1,4 0,0 0,0 0,0-1,0 0,0-1,0 0,0-1,0 0,-1 0,0-1,1 0,3-3,16-14,-1 0,-2-2,0-1,-1-1,-1-2,-2 0,0-1,15-28,-31 46,-1 4,-1 1,0-1,0-1,-1 1,1 0,-1-1,-1 0,1 0,-1 0,0 0,-1 0,0 0,1-5,-2 11,0 1,0-1,-1 1,1-1,0 0,0 1,0-1,0 1,0-1,-1 1,1-1,0 1,0-1,-1 1,1-1,0 1,-1-1,1 1,-1-1,1 1,-1 0,1-1,0 1,-1 0,1-1,-1 1,0 0,1 0,-1 0,1-1,-1 1,1 0,-1 0,1 0,-1 0,0 0,1 0,-1 0,1 0,-1 0,1 0,-1 0,0 1,1-1,-1 0,1 0,-1 0,1 1,-1-1,1 0,-1 1,1-1,-1 0,1 1,0-1,-1 1,1-1,-1 1,-27 25,11-4,1 0,1 0,1 1,1 1,2 0,0 1,1 1,2-1,-5 21,11-38,0-1,0 1,1-1,0 1,0 0,1 0,0-1,0 1,1 0,0-1,1 1,-1 0,1-1,1 0,-1 1,1-1,0 0,1 0,0-1,0 1,0-1,1 1,0-2,0 1,1 0,0-1,0 0,0 0,0-1,1 0,-1 0,1 0,0-1,5 2,12-2,-2-2</inkml:trace>
  <inkml:trace contextRef="#ctx0" brushRef="#br0" timeOffset="568.834">1553 349,'-212'283,"194"-255,19-28,-1 0,0 0,0 0,0 0,1 0,-1 0,0 0,0 0,0 0,1 0,-1 0,0 0,0 0,0 0,0 0,1 0,-1 0,0 0,0 0,0 0,1 0,-1 1,0-1,0 0,0 0,0 0,0 0,0 0,1 1,-1-1,0 0,18-18,188-219,-63 109,-142 126,0 1,0-1,0 1,0-1,0 1,0-1,0 1,1 0,-1 0,0-1,1 1,-1 0,1 0,-1 0,1 1,0-1,-1 0,1 1,0-1,0 1,-1-1,1 1,0 0,0-1,-1 1,1 0,0 0,0 1,0-1,0 0,-1 1,1-1,0 1,-1-1,1 1,0 0,-1 0,1-1,-1 1,1 0,-1 1,1-1,-1 0,0 0,1 1,-1-1,0 1,23 127,40-19,-26-57,-37-53,-1 1,1 0,0-1,-1 1,1 0,-1-1,1 1,-1 0,1 0,-1-1,1 1,-1 0,0 0,1 0,-1 0,0 0,0-1,0 1,0 0,0 0,0 0,0 0,0 0,0 0,0 0,0 0,-1-1,1 1,0 0,-1 0,1 0,0 0,-1-1,1 1,-1 0,1 0,-1-1,0 1,1 0,-1-1,0 1,1-1,-1 1,0-1,0 1,1-1,-1 1,0-1,0 0,0 0,0 1,0-1,1 0,-1 0,0 0,0 0,0 0,0 0,-55-5,-159-70,169 59,27 9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5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1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2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81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8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316 396,'-8'-2,"1"1,-1 0,0 0,1 1,-1 0,0 0,0 1,1 0,-1 0,1 1,-1 0,1 0,-1 1,-1 0,-3 1,-1 0,0 1,0 1,1 0,0 0,0 1,1 1,-1 0,2 0,-1 1,1 1,-7 8,12-13,1 0,0 0,1 0,-1 0,1 1,0-1,0 1,1 0,0 0,0 0,0 0,1 0,0 1,0-1,0 0,1 0,0 1,0-1,1 0,0 1,0-1,0 0,1 0,0 0,0 0,1 2,2-1,1-1,0 0,1 0,-1 0,1-1,0 0,0 0,1-1,-1 0,1 0,0-1,0 0,0 0,1-1,-1 0,1 0,-1-1,1 0,-1-1,1 0,0 0,-1-1,1 0,-1 0,1-1,-1 0,1-1,-1 1,1-2,76-47,-68 40</inkml:trace>
  <inkml:trace contextRef="#ctx0" brushRef="#br0" timeOffset="453.203">599 0,'-11'22,"1"-1,2 2,0-1,1 1,1 0,1 0,2 1,0 0,1-1,2 1,0 0,2 0,0 1,-1 14,2-5,1 0,1 0,2-1,1 0,13 30,-21-61,0 0,1 0,-1 0,1 0,-1 0,1 0,0 0,0 0,0 0,0 0,0-1,1 1,-1 0,1-1,-1 1,1-1,-1 1,1-1,0 0,-1 1,1-1,0 0,0 0,0 0,0-1,0 1,0 0,0-1,0 1,0-1,1 0,-1 0,0 0,0 0,0 0,0 0,0-1,0 1,1-1,-1 1,0-1,0 0,0 1,0-1,1-1,159-127,-152 122,-9 5,0 1,0-1,0 0,0 1,0-1,0 1,0 0,1-1,-1 1,0 0,1 0,-1 0,1 0,-1 0,1 0,0 0,-1 1,1-1,0 0,0 1,0 0,-1-1,1 1,0 0,0 0,0 0,0 0,-1 0,1 0,0 1,0-1,0 1,-1-1,1 1,0-1,-1 1,1 0,0 0,-1 0,1 0,-1 0,1 0,-1 1,0-1,1 0,12 181,-14-179,1 0,0 1,-1-1,1 0,1 0,-1 1,0-1,1 0,0 0,-1 0,1-1,0 1,0 0,1-1,-1 1,1-1,-1 0,1 0,0 0,0 0,0 0,0-1,2 2,14 3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23,'-1'-2,"0"0,-1 1,1-1,0 1,-1-1,1 1,-1 0,0-1,1 1,-1 0,0 0,0 0,0 0,1 0,-1 1,0-1,0 1,0-1,0 1,-1 0,1-1,0 1,0 0,0 0,0 1,0-1,0 0,0 1,-2 0,-258 72,261-73,0 0,0 0,0 0,-1 0,1 0,0 1,0-1,0 0,-1 1,1-1,0 1,0-1,0 1,0 0,0-1,0 1,0 0,0 0,0 0,1 0,-1 0,0 0,0 0,1 0,-1 0,0 0,1 0,0 0,-1 0,1 0,-1 1,1-1,0 0,0 0,0 0,0 1,0-1,0 0,0 0,0 0,0 1,1-1,-1 0,0 0,1 0,-1 1,1-1,-1 0,1 0,0 0,-1 0,1 0,0 0,0 0,0 0,-1-1,1 1,0 0,0 0,0-1,2 1,116 95,-58-5,-59-88,-1-1,0 1,0 0,0 0,0 0,0 0,-1 0,1 0,-1 0,0 0,0 0,0 0,0 0,-1 0,1-1,-1 1,0 0,0 0,0 0,0 0,0 0,-1-1,1 1,-1-1,1 1,-1-1,0 1,0-1,0 0,0 0,-1 0,1 0,-1-1,0 2,-11 4,-1-1,1 0,-1-1,0 0,0-1,0-1,-1 0,1-2,-1 1,1-2,-1 0,1-1,-8-1,-34-16,55 13,6 1</inkml:trace>
  <inkml:trace contextRef="#ctx0" brushRef="#br0" timeOffset="338.89">710 136,'4'16,"1"0,1-1,0 1,1-1,1-1,0 1,1-1,0-1,1 0,1 0,4 3,-13-13,1 0,0 0,0 0,0 0,0-1,0 1,0-1,1 0,0 0,-1 0,1-1,0 1,-1-1,1 0,0 0,0 0,0 0,0-1,0 1,0-1,1 0,-1-1,0 1,0-1,0 1,0-1,-1-1,1 1,0 0,0-1,0 0,-1 0,1 0,1-2,8-5,0-1,0-1,-1 0,-1-1,0 0,0-1,-2 0,1-1,-2 0,0 0,0-1,-2 1,1-2,0-6,-2 11,3-7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6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254 185,'2'1,"0"0,0 1,0-1,0 1,-1-1,1 1,-1 0,1 0,-1 0,0-1,1 2,-1-1,0 0,0 0,-1 0,1 0,0 1,-1-1,1 0,-1 0,0 1,0-1,0 0,0 1,0 0,0 0,3 331,-3 41,-22-245,15-146,6-2</inkml:trace>
  <inkml:trace contextRef="#ctx0" brushRef="#br0" timeOffset="251.953">0 721,'48'-5,"40"-6,10-1,-7-4,-15 1,-15 3,-12 4,-11-2,-7 1,-3 2,-7-3,-2 1,0-4,-3 2</inkml:trace>
  <inkml:trace contextRef="#ctx0" brushRef="#br0" timeOffset="632.671">791 72,'-22'119,"5"1,5 1,4 96,7-201,0 0,2 1,0-1,0 0,2 1,0-1,1 0,0-1,1 1,1-1,1 0,0 0,6 8,-11-19,1-1,0 1,0-1,1 0,-1 0,1 0,-1-1,1 1,0-1,0 0,0 0,0 0,1 0,-1-1,0 1,1-1,-1 0,1-1,-1 1,1-1,-1 0,1 0,-1 0,1-1,-1 0,1 0,0 0,116-56,-65 25,-53 29,0 1,0 0,1 0,-1 1,1-1,-1 1,1 0,-1-1,1 2,-1-1,1 0,0 1,0-1,-1 1,1 0,0 1,0-1,-1 1,1-1,0 1,-1 0,1 0,-1 1,1-1,-1 1,1 0,-1 0,0 0,0 0,0 0,0 1,0-1,-1 1,1 0,-1 0,0 0,0 0,0 0,1 3,44 60,-30-52</inkml:trace>
  <inkml:trace contextRef="#ctx0" brushRef="#br0" timeOffset="1269.219">1638 665,'-30'19,"1"2,0 2,2 0,1 2,1 1,1 1,-7 13,29-39,0 0,1 0,-1 1,1-1,-1 1,1-1,0 1,0-1,0 1,0 0,0 0,0 0,0-1,0 1,1 0,-1 0,1 0,0 0,-1 0,1 0,0 0,0 0,0 0,0 0,1 0,-1 0,0 0,1 0,0 0,-1 0,1 0,0 0,0 0,0 0,0-1,0 1,0 0,1-1,-1 1,0-1,1 0,0 1,-1-1,1 0,0 0,-1 0,1 0,0 0,0 0,1 0,9-1,0-1,0 0,0-1,0 0,0-1,0 0,0-1,-1 0,0-1,0 0,0-1,0 0,-1 0,0-1,0-1,6-7,26-13,48-25,-87 54,0 0,0 1,0-1,0 0,0 1,0 0,-1-1,1 1,0 0,-1 1,0-1,1 0,-1 1,0-1,0 1,0 0,-1-1,1 1,1 3,6 7,-6-10,0 1,0-1,0 1,1-1,0 0,-1 0,1-1,1 1,-1-1,0 0,0 0,1 0,-1 0,1-1,-1 0,1 0,0 0,0-1,-1 1,1-1,0 0,0-1,-1 1,1-1,0 0,0 0,-1 0,2-1,4-2,1 0,-1 0,-1-1,1-1,-1 1,0-2,0 1,-1-1,0 0,0-1,6-8,12-17,-3-2,-1 0,-1-2,-2 0,-2-1,-1-1,-2 0,-2-1,-2-1,-1 0,-2 0,-2 0,-2-1,-2 0,-2-23,0 48,0 1,0-1,-2 1,0-1,-1 1,-1 0,-6-14,11 29,0 0,0 0,-1 1,1-1,0 0,-1 1,1-1,0 0,-1 1,1-1,-1 0,1 1,-1-1,1 1,-1-1,1 1,-1-1,0 1,1-1,-1 1,0 0,1-1,-1 1,0 0,1 0,-1-1,0 1,0 0,1 0,-1 0,0 0,0 0,1 0,-1 0,0 0,0 0,1 0,-1 1,0-1,0 0,1 0,-1 1,0-1,1 1,-1-1,0 0,1 1,-1-1,1 1,-1-1,1 1,-1 0,1-1,-1 1,1-1,0 1,-1 0,1 0,0-1,-1 1,1 0,0 0,-19 46,13-8,2 1,2 1,2-1,3 21,-1 13,-2-28,1-1,2 0,2 0,3 0,1-1,8 23,73 143,-90-209,0 0,0 0,1 0,-1 1,1-1,-1 0,0 0,1 0,0 0,-1 0,1 0,0 0,-1 0,1-1,0 1,0 0,0 0,0-1,0 1,0 0,0-1,0 1,0-1,0 1,0-1,0 0,0 1,1-1,-1 0,0 0,0 0,0 0,0 0,1 0,4-7</inkml:trace>
  <inkml:trace contextRef="#ctx0" brushRef="#br0" timeOffset="1517.433">1976 382,'43'10,"43"2,17 0,0-2,-12-3,-18-2,-20-3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1 205,'1'0,"-1"-1,1 1,-1 0,1 0,-1-1,1 1,-1 0,1-1,-1 1,0-1,1 1,-1 0,0-1,1 1,-1-1,0 1,1-1,-1 1,0-1,0 1,0-1,1 1,-1-1,0 1,0-1,0 0,0 1,0-1,0 1,0-1,0 1,0-1,0 1,-1-1,1 1,0-1,0 1,0-1,-1 1,1-1,0 1,0-1,-1 1,1-1,-1 1,1-1,0 1,-1 0,1-1,-1 1,1 0,-1-1,1 1,-1 0,1 0,-1 0,1-1,51-4,-51 5,290 0,-288 0,0 1,0-1,0 0,0-1,0 1,1 0,-1 0,0-1,0 0,0 1,0-1,0 0,0 0,0 0,-1 0,1 0,0 0,0-1,-1 1,1-1,-1 1,1-1,-1 1,0-1,1 0,-1 0,0 0,0 1,0-1,-1 0,1 0,0-1,-1 1,1 0,-1 0,0 0,0 0,0 0,0 0,0-1,0 1,0 0,-1 0,1 0,-1 0,1 0,-1 0,0 0,0 0,0 0,0 0,0 0,0 1,-1-1,1 0,-1 1,0-1,-104-81,93 77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1,'75'134,"103"320,-178-454,23 39,-22-39,-1 1,1-1,-1 1,1-1,-1 1,1-1,-1 1,1-1,-1 1,1-1,0 0,-1 1,1-1,-1 0,1 1,0-1,0 0,-1 0,1 0,0 0,-1 0,1 0,0 0,0 0,-1 0,1 0,0 0,-1 0,1 0,0-1,-1 1,1 0,0 0,-1-1,1 1,0 0,-1-1,1 1,-1-1,1 1,-1-1,1 1,-1-1,1 1,-1-1,1 0,-1 1,0-1,1 0,-1 1,0-1,0 0,0 1,1-1,-1 0,0 1,0-2,51-176,-25 107,-12 36,-1 0,-2 0,-2-1,-1 0,-1-1,1-36,-9 22,0 51</inkml:trace>
  <inkml:trace contextRef="#ctx0" brushRef="#br0" timeOffset="1413.672">791 339,'-43'85,"-1"8,-5-3,-31 41,155-263,77-79,-68 125,-82 86,0 0,0 0,1 0,-1 0,0 0,0 0,0 1,0-1,-1 1,1-1,0 1,0 0,0-1,0 1,0 0,-1 0,1 1,0-1,-1 0,1 1,-1-1,0 0,1 1,-1 0,0-1,0 1,0 0,0 0,0-1,0 1,-1 0,1 0,0 0,-1 0,0 0,1 0,-1 0,0 0,0 0,0 0,0 0,-1 0,1 0,0 0,-1 0,0 0,1 0,2 15,75 190,-77-207,0 1,0-1,0 1,1 0,-1-1,0 1,0-1,0 1,0 0,0-1,0 1,0 0,0-1,-1 1,1-1,0 1,0 0,0-1,-1 1,1-1,0 1,-1-1,1 1,0-1,-1 1,1-1,-1 1,1-1,0 1,-1-1,1 0,-1 1,0-1,1 0,-1 1,1-1,-1 0,1 0,-1 0,0 1,1-1,-1 0,1 0,-1 0,0 0,1 0,-1 0,0 0,1 0,-1-1,1 1,-1 0,0 0,1 0,-1-1,1 1,-1 0,1-1,-1 1,1 0,-1-1,1 1,-1-1,1 1,-1-1,-48-14,-134-59,161 60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29,'5'0,"6"0,6 0,5 0,3 0,3 0,1 0,1 0,-1 0,-4-5,-3-1,1 0,1 1,1 2,1 0,-4 2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59,'43'-10,"29"-3,7 1,-5 2,-11 3,-11 3,-14 2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5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0 199,'64'-12,"0"3,0 3,1 3,64 4,-61 0,10 0,-78-3,0-1,0 1,0 0,-1 0,1 0,0 0,-1-1,0 1,1 0,-1 0,0 0,0 0,0 0,0 1,-1-1,1 0,0 0,-1 1,1-1,-1 1,0-1,1 1,-2-1,2 0,-9-10,-1 1,1 0,-2 0,1 1,-2 0,1 1,-1 1,-1 0,1 1,-1 0,-1 1,-11-4,6 7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57,'-5'10,"-11"31,-7 15,-1 1,0-3,-1-7,3-6,1-5,5-5,-1-6,3-4,-1-5,2 0,-2-3,3-5</inkml:trace>
  <inkml:trace contextRef="#ctx0" brushRef="#br0" timeOffset="251.118">0 1,'19'33,"16"22,2 5,0-8,-2-7,-2-6,-7-6,-3-8,0-4,-4 0,-1-4,1-4,-2-1,1-1,1-4,-1 3,0-1,-3-1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1 462,'4'4,"1"0,-1 0,1-1,0 0,0 1,1-1,-1-1,1 1,-1-1,1 0,0 0,0-1,0 0,0 0,0 0,0-1,0 0,0 0,0 0,0-1,0 0,0 0,0 0,0-1,-1 0,1 0,0-1,3-1,8-5,0-1,0-1,-1 0,0-1,-1-1,0 0,-1-1,2-4,-5 6,1 1,0-1,0-1,-1 0,0 0,-1-1,-1-1,-1 1,0-1,0-1,-2 0,0 0,0 0,-2 0,0-1,0-5,-4 21,1-1,-1 1,0-1,0 1,1-1,-1 1,0-1,-1 1,1 0,0-1,0 1,0-1,-1 1,1-1,-1 1,1 0,-1-1,0 1,1 0,-1 0,0-1,0 1,0 0,0 0,0 0,0 0,0 0,0 0,0 0,-1 1,1-1,0 0,0 1,-1-1,1 1,-1-1,1 1,0-1,-1 1,1 0,-1 0,1 0,-1 0,1 0,-1 0,1 0,-2 1,-60 36,53-27,0 1,1 0,1 1,0 0,0 0,1 1,1 0,0 0,1 0,0 1,1 0,1 0,0 0,1 0,0 0,1 1,1-1,0-9,1 0,0 0,0 0,0 0,0-1,1 1,0 0,0-1,0 0,1 1,-1-1,1 0,0 0,0 0,1-1,-1 1,1-1,-1 0,1 0,0 0,1 0,-1-1,0 1,1-1,-1 0,1 0,4 0,1 1,0 0,1-1,-1-1,0 0,1 0,-1-1,1 0,-1-1,1 0,-1 0,0-2,10-2,3 0,-1-2,1 0,-1-2,0 0,-1-1,0-2,-1 0,0-1,-1-1,0-1,-1 0,-1-1,0-1,-1-1,-2-1,1 0,4-10,14-61,-34 90,0-1,0 1,1-1,-1 1,0-1,0 1,0-1,0 1,0 0,0-1,0 1,1 0,-1 0,0 0,0 0,0 0,0 0,0 0,0 0,0 0,0 0,0 0,0 1,0-1,0 0,0 1,1-1,-1 1,0-1,0 1,0-1,1 1,-1-1,0 1,1 0,-1 0,0-1,1 1,-1 0,1 0,-1 0,1-1,-1 2,-8 8,0 0,0 0,1 1,0 1,1-1,1 1,-1 0,2 1,0-1,0 1,2 0,-1 0,1 1,1-1,1 2,0-11,1-1,0 0,0 1,0-1,1 0,-1 1,1-1,0 0,0 0,0 0,0 0,1 1,-1-1,1-1,0 1,0 0,0 0,0-1,0 1,0-1,1 0,-1 1,1-1,0 0,-1-1,1 1,0 0,0-1,0 0,1 1,-1-1,0-1,0 1,1 0,-1-1,0 1,3-1,8 0,0 0,0 0,0-2,0 1,-1-2,1 0,0 0,6-4,6-4,-1-1,-1-1,0-1,0 0,-1-2,-1-1,-1-1,-1-1,12-14,-19 20,-1-1,-1 0,-1-1,0 0,0 0,-2-1,0 0,-1-1,0 1,2-15,-8 31,-1-1,1 0,0 0,-1 1,1-1,-1 0,0 0,1 0,-1 0,0 0,1 0,-1 0,0 1,0-1,0 0,0 0,0 0,0 0,0 0,0 0,0 0,0 0,-1 0,1 0,0 0,0 0,-1 0,1 1,-1-1,1 0,-1 0,1 0,-1 1,0-1,1 0,-1 1,0-1,0 0,1 1,-1-1,0 1,0-1,0 1,0-1,0 1,1 0,-1 0,0-1,0 1,0 0,0 0,0 0,0 0,0 0,0 0,0 0,0 0,0 0,0 1,0-1,0 0,0 1,-9 7,0 1,0 0,1 0,0 1,1 0,0 1,1 0,0 0,1 1,-4 8,10-20,-9 15,0 0,1 1,1 0,0 0,1 0,1 1,0 0,1 0,1 1,1-1,1 1,0-1,1 1,1 1,0-14,1 0,0 0,0-1,0 1,0-1,1 1,0-1,0 0,0 0,0 0,0 0,1-1,0 1,0-1,0 0,0 0,0 0,1-1,-1 0,1 0,-1 0,1 0,0 0,0-1,0 0,0 0,0-1,4 1,14 1</inkml:trace>
  <inkml:trace contextRef="#ctx0" brushRef="#br0" timeOffset="549.003">1609 321,'-315'383,"506"-598,-39 72,-151 141,-1 1,1 0,0 0,-1 0,1 0,0 0,0-1,0 1,0 1,0-1,0 0,0 0,0 0,0 1,0-1,1 0,-1 1,0-1,0 1,1-1,-1 1,0 0,1 0,-1-1,0 1,1 0,-1 0,0 0,1 1,-1-1,0 0,1 0,-1 1,0-1,0 1,1-1,-1 1,0-1,0 1,0 0,0 0,1-1,-1 1,0 0,-1 0,1 0,0 0,0 0,0 0,-1 1,1-1,0 0,-1 0,1 1,3 89,-6-81,1-1,1 1,0-1,0 1,1-1,0 0,0 1,1-1,0 0,1 0,0 0,1 0,4 8,1-8,0-5</inkml:trace>
  <inkml:trace contextRef="#ctx0" brushRef="#br0" timeOffset="795.915">1440 546,'23'0,"19"0,6 0,0 0,-4 0,-3 0,-6-5,-7-1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0 116,'382'0,"-155"-28,-110 27,-133 1,11 1,0 0,-1-1,1 0,-1 0,1 0,-1-1,1 1,-1-1,1-1,0 1,0-1,-1 0,1 0,1 0,-1-1,0 0,0 0,1 0,0 0,-4-3,-15-31,16 20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60 210,'-29'431,"18"-369,-3-97,11 0,1 0,2-1,1 1,2 0,1-1,2 1,1 1,2-1,1 2,2-1,1 1,2 1,1 1,1 0,2 1,1 0,6-3,39-23,-64 55,1 0,-1 0,1 0,-1 0,1 1,0-1,0 1,-1-1,1 1,0-1,0 1,0 0,-1 0,1 0,0 0,0 0,0 1,0-1,-1 0,1 1,0-1,0 1,-1 0,1 0,-1-1,1 1,0 0,-1 0,0 1,1-1,-1 0,0 0,1 1,-1-1,0 1,0-1,0 1,0-1,0 1,-1-1,1 1,0 0,-1 0,1 0,14 112,-10-87</inkml:trace>
  <inkml:trace contextRef="#ctx0" brushRef="#br0" timeOffset="4881.82">540 492,'-328'334,"305"-305,16-20,18-23,44-47,2 2,3 2,61-43,-119 98,-1 0,0 0,1 0,-1 0,1 1,-1-1,1 0,0 1,0-1,0 1,0-1,0 1,0 0,0 0,0 0,0 0,1 1,-1-1,0 0,1 1,-1 0,0-1,1 1,-1 0,0 0,1 0,-1 1,0-1,1 0,-1 1,0 0,1 0,-1-1,0 1,0 0,0 1,1-1,53 175,-30-129,-81-62,-167-67,198 74</inkml:trace>
  <inkml:trace contextRef="#ctx0" brushRef="#br0" timeOffset="5468.506">991 463,'-14'24,"-15"23,-6 7,2 0,1-4,3-7,0-5,1-4,5-4,2-6,4-3,0 0,8-4,11-4,4-10,6-5,2-2</inkml:trace>
  <inkml:trace contextRef="#ctx0" brushRef="#br0" timeOffset="5833.302">1387 576,'-1'1,"-25"10,1 2,0 0,1 1,1 2,0 1,1 0,1 1,1 2,0 0,-1 3,19-20,0-1,0 0,0 1,0 0,0-1,0 1,1 0,-1 0,1 0,0 0,0 0,0 0,0 0,1 0,-1 1,1-1,0 0,0 0,0 1,0-1,0 0,1 0,-1 0,1 1,0-1,0 0,0 0,1 0,-1 0,1-1,-1 1,1 0,0 0,0-1,0 0,0 1,1-1,-1 0,1 0,-1 0,1 0,0 0,0-1,0 1,0-1,0 0,14 2,0-1,1-1,-1 0,1-1,-1-1,0-1,1 0,-1-1,0-1,0-1,-1 0,1-1,-1-1,0-1,-1 0,0-1,1-1,0 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0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0,'-14'10,"-10"3,5-1,9-7,12-4,10-3,3-5,-1-2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0,'-9'5,"-9"6,5 2,8-2,6-8,7-4,2-6,0-3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6.2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508 226,'-2'36,"-1"-1,-2 0,-2 1,-1-2,-2 1,-1-1,-7 12,-97 194,78-176,-4-3,-2-1,-30 30,42-51,20-25</inkml:trace>
  <inkml:trace contextRef="#ctx0" brushRef="#br0" timeOffset="398.746">311 649,'40'-94,"4"2,30-42,-28 74,-45 60,-1-1,1 1,-1-1,1 1,-1 0,1 0,-1-1,1 1,0 0,-1 0,1 0,0 0,-1 0,1-1,-1 1,1 0,0 1,-1-1,1 0,0 0,-1 0,1 0,-1 0,1 1,0-1,-1 0,1 0,-1 1,1-1,-1 0,1 1,-1-1,1 1,-1-1,1 1,-1-1,0 1,1-1,-1 1,0-1,1 1,-1-1,0 1,0 0,1-1,-1 1,0-1,0 1,0 0,0-1,0 1,0 0,0-1,0 1,4 40,-4-39,-4 123,1-78,2-1,2 1,2 0,6 24,47 126,-55-194,0 1,1-1,0 0,-1 0,1 0,0 0,0 0,1-1,-1 1,1-1,-1 1,1-1,0 0,0 0,0 0,0 0,0-1,0 1,0-1,0 0,1 0,-1 0,1 0,-1 0,1-1,-1 0,1 1,-1-1,1-1,-1 1,1 0,-1-1,1 0,-1 0,0 0,1 0,-1 0,0-1,2-1,14-13,-1-1,-1 0,-1-2,-1 0,0-1,-2 0,0-1,-1 0,-1-1,-1-1,1-8,14-21,110-257,-116 257,-15 39</inkml:trace>
  <inkml:trace contextRef="#ctx0" brushRef="#br0" timeOffset="733.165">1355 593,'-5'12,"1"1,0-1,0 1,2 0,-1 0,2 0,-1 0,2 0,0 1,0-1,2 0,-1 0,2 0,-1 0,2 0,0-1,0 1,3 3,-5-13,0 0,-1-1,1 1,1 0,-1-1,0 1,1-1,-1 0,1 1,0-1,0 0,0-1,0 1,0-1,0 1,0-1,1 0,-1 0,0 0,1-1,-1 1,1-1,-1 1,0-1,1-1,-1 1,1 0,-1-1,0 1,1-1,-1 0,0 0,2-1,1-1,1 0,-1-1,0 1,0-1,0-1,0 1,-1-1,0 0,0 0,0-1,-1 1,1-1,-1 0,-1 0,3-5,0-2,0 0,-1 0,-1-1,0 0,-1 0,0 0,-1 0,-1-1,0-11,-1 20,-1 0,0 0,1 1,-2-1,1 0,-1 1,0-1,0 1,0-1,-1 1,0 0,0 0,0 0,-1 0,0 1,0-1,0 1,0 0,0 0,-1 1,0-1,0 1,0 0,0 0,-2 0,-48-8,30 14</inkml:trace>
  <inkml:trace contextRef="#ctx0" brushRef="#br0" timeOffset="1050.543">2202 1,'-22'50,"2"0,3 2,1 0,1 11,8-35,0-1,2 1,1 1,1-1,2 0,1 1,1-1,1 1,1-1,2 0,1 0,7 20,18 80,-35-117,-2-5</inkml:trace>
  <inkml:trace contextRef="#ctx0" brushRef="#br0" timeOffset="1251.234">1863 424,'39'0,"31"0,14 0,-3 0,-5-5,-11-1,-12 0,-10 1,-8 1,-4 2,-4 1,0 0,-6 1</inkml:trace>
  <inkml:trace contextRef="#ctx0" brushRef="#br0" timeOffset="1566.919">2513 509,'37'2,"0"-1,0-1,1-2,-1-2,0-1,-1-2,0-2,5-3,107-51,-142 60,0-1,0 0,-1-1,1 1,-1-1,0 0,-1 0,1-1,-1 1,0-1,0 0,-1 0,1 0,-1-1,-1 1,1-1,-1 1,0-1,-1 0,0 0,0-3,-1 6,-1 0,0 0,0 1,0-1,0 0,-1 0,0 1,0-1,0 1,0-1,0 1,0 0,-1 0,0 0,0 0,0 1,0-1,0 1,0-1,-1 1,1 0,-1 0,1 1,-1-1,0 1,0 0,1 0,-1 0,0 0,0 1,0-1,0 1,0 0,0 0,0 1,0-1,0 1,0 0,0 0,0 0,1 1,-1-1,-1 1,-27 9,1 1,0 2,1 1,1 1,0 1,1 2,1 0,1 2,1 1,-1 3,13-13,1 0,1 1,1 0,-1 1,2 0,0 0,1 1,0 1,1-1,1 1,1 0,0 0,1 1,0-1,0 17,4-26,0 0,1-1,0 1,0 0,0 0,1-1,0 1,0-1,1 0,0 1,0-1,0 0,1-1,0 1,0-1,0 1,1-1,0 0,0-1,0 1,1-1,-1 0,1-1,3 3,11 4,0 0,0-1,1-1,0-1,0-1,23 3,42 3,0-3,1-5,0-3,33-6,-55 0,-13-2</inkml:trace>
  <inkml:trace contextRef="#ctx0" brushRef="#br0" timeOffset="2344.944">1 1299,'52'0,"76"0,40-5,20-1,6-5,0-6,-5 1,0-2,0-2,2-3,-2 2,0 0,-4-1,-4 3,-8 1,-16-3,-24 3,-34 5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3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415 1,'-24'0,"0"0,0 2,0 0,0 2,0 1,1 0,0 2,0 1,1 0,0 2,0 1,1 0,-8 7,27-17,1 0,-1 0,1 0,-1 0,1 0,0 0,-1 0,1 1,0-1,0 1,0-1,0 0,0 1,0 0,0-1,1 1,-1 0,0-1,1 1,-1 0,1-1,0 1,0 0,0 0,0 0,0-1,0 1,0 0,0 0,1-1,-1 1,1 0,-1 0,1-1,0 1,-1-1,1 1,0 0,0-1,0 0,0 1,1-1,-1 1,0-1,0 0,1 0,-1 0,2 0,235 148,-221-136,61 58,-76-68,1 0,-2 0,1 0,0 0,0 0,-1 0,0 0,0 1,0-1,0 1,0-1,0 1,-1-1,0 1,0-1,0 1,0-1,0 1,-1-1,0 1,1-1,-1 0,-1 1,1-1,0 0,-1 0,-1 4,-8 4,0 1,-1-1,0-1,-1 0,0-1,0 0,-1-1,0 0,-1-2,1 1,-1-2,-1 0,1-1,-1 0,1-1,-1-1,0 0,0-1,16-1,-7 1,0 1,0-1,0 0,0 0,0-1,0 1,0-2,0 1,0-1,0 0,0-1,0 1,1-1,-1-1,0 1,1-1,0-1,-1 1,2-1,-1 0,-2-2,7 5,0-1,0 1,1-1,-1 1,0-1,1 0,-1 1,1-1,0 0,-1 0,1 1,0-1,0 0,0 0,1 1,-1-1,0 0,0 0,1 1,-1-1,1 0,0 1,0-1,-1 1,1-1,0 1,0-1,0 1,0-1,1 1,-1 0,0 0,1-1,-1 1,0 0,1 0,-1 1,1-1,0 0,0 0,67-31,-39 23,-3 3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4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78 162,'-14'39,"-6"22,-3 0,2-9</inkml:trace>
  <inkml:trace contextRef="#ctx0" brushRef="#br0" timeOffset="528.455">276 445,'214'-347,"-214"345,0 1,0-1,0 1,0 0,0-1,1 1,-1-1,0 1,1 0,-1-1,1 1,-1 0,1 0,0-1,0 1,-1 0,1 0,0 0,0 0,0 0,0 0,0 0,0 0,1 1,-1-1,0 0,0 1,1-1,-1 1,0-1,1 1,-1-1,0 1,1 0,-1 0,0 0,1 0,-1 0,1 0,-1 0,0 0,1 0,-1 1,0-1,1 1,-1-1,0 1,1-1,-1 1,0 0,0-1,0 1,0 0,0 0,0 0,0 0,0 0,0 0,0 0,0 0,0 1,0 0,69 162,1-95,-69-67,0-1,0 1,0-1,0 0,0 0,0 0,0 0,1-1,-1 1,0 0,0-1,1 0,-1 1,0-1,1 0,-1 0,0 0,1-1,-1 1,0-1,1 1,-1-1,0 0,0 1,0-1,0 0,0 0,0-1,0 1,0 0,0-1,0 1,-1-1,1 0,0 1,-1-1,0 0,1 0,-1 0,0 0,43-125,-37 108</inkml:trace>
  <inkml:trace contextRef="#ctx0" brushRef="#br0" timeOffset="797.703">1376 22,'-52'14,"1"3,0 1,1 3,-44 26,22 8,70-54,1 1,-1 0,0 0,1 0,0 0,0 0,-1 0,1 0,0 0,1 0,-1 0,0 1,1-1,-1 0,1 1,0-1,-1 0,1 1,0-1,1 0,-1 1,0-1,1 0,-1 1,1-1,0 0,0 0,0 0,0 1,0-1,0 0,0 0,1-1,-1 1,2 2,5 1,1 0,-1 0,1 0,0-1,0-1,0 0,0 0,0 0,1-1,0-1,-1 0,1 0,0 0,-1-2,1 1,0-1,5-1,3 1,167-26,-161 23</inkml:trace>
  <inkml:trace contextRef="#ctx0" brushRef="#br0" timeOffset="1161.11">1574 276,'36'-8,"0"-2,0-1,-1-2,-1-1,0-1,-1-2,29-21,-58 37,-1-1,0 0,1 0,-1 0,0 0,0 0,0-1,0 1,0-1,-1 0,1 1,-1-1,0-1,0 1,0 0,0 0,0-1,-1 1,0-1,1 0,-1 1,0-1,-1 0,1 1,-1-1,0 0,0 0,0 0,0 1,-1-1,1 0,-1 0,0 1,0-1,0 0,-1 1,1-1,-1 1,0 0,0-1,0 1,0 0,-2-1,-4 2,0-1,0 2,0-1,-1 1,1 1,0-1,0 1,-1 1,1 0,0 0,0 0,0 1,0 0,0 1,0 0,0 0,1 1,-1 0,1 0,0 0,1 1,-1 0,0 1,-6 3,0 1,1-1,1 2,0 0,0 0,1 1,0 0,1 1,0 0,1 0,-1 3,7-10,-1 0,1 0,0 0,0 0,1 0,-1 0,1 0,1 1,-1-1,1 0,0 1,1-1,-1 0,1 0,1 1,-1-1,1 0,0 0,0 0,1-1,0 1,0-1,0 1,0-1,1 0,0 0,0 0,4 3,11 5,1 0,0-1,1-1,0 0,0-2,1-1,1 0,-1-2,1-1,0 0,1-2,-1 0,0-2,6-1,49 4,-47-3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8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0 190,'215'-26,"50"22,-264 4,0 0,0 1,-1-1,1 0,0 0,0 0,0 0,-1 0,1 0,0 0,0 0,0-1,-1 1,1 0,0 0,0-1,-1 1,1 0,0-1,-1 1,1-1,0 1,-1-1,1 1,-1-1,1 1,-1-1,1 0,-1 1,1-1,-1 0,0 1,1-1,-1 0,0 0,0 1,1-1,-1 0,0 0,0 1,0-1,0 0,0 0,0 0,0 1,0-1,0 0,-1 0,1 1,0-1,0 0,-1 0,1 1,0-1,-1 0,1 1,-1-1,1 0,-1 1,1-1,-1 1,0-1,-36-36,-105-36,128 62,7 3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7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1 148,'9'42,"-1"0,-2 0,-2 0,-1 1,-3 0,-1 0,1-26,-6 29,6-46,-1 0,1 1,-1-1,1 0,-1 0,0 0,1 0,-1 0,1 0,-1 0,1 0,-1 0,0 0,1 0,-1 0,1 0,-1 0,1 0,-1-1,1 1,-1 0,1 0,-1-1,1 1,-1 0,1-1,0 1,-1-1,1 1,-1 0,1-1,0 1,-1-1,1 1,0-1,0 1,-1-1,1 1,0-1,0 1,0-1,0 1,0-1,-1 0,1 1,0-1,0 1,1-1,-1 1,0-1,0 1,0-1,0 0,0 1,0-1,1 1,-2-15,1 1,0 0,1-1,1 1,0 0,1 0,1 0,0 0,0 1,7-13,-1-1,15-35,2 2,4 1,17-25,-48 83,1-1,-1 0,1 1,0-1,-1 1,1-1,0 1,0-1,0 1,0-1,0 1,1 0,-1 0,0-1,0 1,1 0,-1 0,1 0,-1 1,1-1,-1 0,1 0,0 1,-1-1,1 1,0 0,0-1,-1 1,1 0,0 0,-1 0,1 0,0 0,0 1,-1-1,1 0,0 1,-1-1,1 1,0 0,-1-1,1 1,-1 0,1 0,-1 0,0 0,1 0,-1 1,0-1,0 0,0 0,0 1,0-1,0 1,0-1,0 2,11 15,-3 0</inkml:trace>
  <inkml:trace contextRef="#ctx0" brushRef="#br0" timeOffset="585.982">536 374,'-241'324,"208"-276,66-82,106-147,22-34,-161 214,0 0,1-1,-1 1,0 0,1-1,-1 1,0 0,1-1,0 1,-1 0,1 0,0 0,0 0,-1-1,1 1,0 0,0 0,0 0,0 1,0-1,1 0,-1 0,0 1,0-1,0 0,1 1,-1-1,0 1,1 0,-1-1,0 1,1 0,-1 0,1 0,-1 0,0 0,1 0,-1 0,0 1,1-1,-1 0,0 1,1-1,-1 1,0-1,0 1,1 0,-1-1,1 2,57 228,-58-228,1-1,-1 1,0 0,0-1,0 1,0 0,0 0,-1 0,1 0,0 0,-1 0,1 0,-1 0,0 0,0 0,0 0,0 0,0 0,0 0,-1 0,1 0,0 0,-1 0,0 0,0 0,1 0,-1 0,0 0,0-1,-1 1,1 0,0-1,0 1,-1-1,1 1,-1-1,0 0,1 1,-1-1,0 0,0 0,1 0,-1 0,0-1,0 1,0 0,-2-1,-7 2,-1-1,0-1,1 0,-1 0,1-1,-1-1,1 0,0 0,0-1,0-1,0 0,0 0,1-1,-1 0,1-1,1 0,-1-1,1 0,0 0,1-1,-3-3,0-1</inkml:trace>
  <inkml:trace contextRef="#ctx0" brushRef="#br0" timeOffset="851.349">1270 233,'-29'34,"-23"25,-4 7,4-2,5-8,6-8,10-7,6-12,6-5,8-6</inkml:trace>
  <inkml:trace contextRef="#ctx0" brushRef="#br0" timeOffset="1134.944">1553 345,'-203'151,"199"-150,2 1,-1-1,0 1,0 0,0 0,1 1,-1-1,1 0,0 1,0 0,0-1,0 1,0 0,0 0,1 0,-1 0,1 0,0 1,0-1,0 0,1 0,-1 1,1-1,-1 1,1-1,0 0,1 1,-1-1,0 0,1 1,0-1,0 0,0 1,0-1,0 0,1 0,0 0,0 1,8 1,1-1,-1 0,1-1,0 0,0 0,0-1,0-1,0 0,0 0,0-1,1-1,-1 0,0 0,0-1,0-1,0 1,3-3,120-34,-115 33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3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73,'281'0,"-50"30,-19-32,-233-16,10 14,-4-1,1-1,0-1,-1 0,2 0,-1-2,1 1,-10-11,13 8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67 554,'0'-5,"-5"3,-6 3,-2 4,7-2,4-6,7-4,3-5,0 5,-6 3,-4 7,-5 3,-8 1,0 4,2-1</inkml:trace>
  <inkml:trace contextRef="#ctx0" brushRef="#br0" timeOffset="714.443">292 130,'73'-32,"-70"30,0 1,0 0,0 0,0 1,0-1,0 1,1-1,-1 1,0 0,0 0,1 0,-1 1,0-1,0 1,0 0,0 0,1 0,-1 0,-1 0,1 1,0-1,0 1,0 0,-1 0,1 0,-1 0,1 0,-1 0,0 1,0-1,0 1,0 0,-1-1,1 1,-1 0,1 0,-1 0,0 0,0 0,-1 0,1 3,33 178,10 84,32 2,-42-220,-33-49,0 0,0-1,0 1,0 0,0-1,0 1,1-1,-1 1,0-1,0 0,1 1,-1-1,0 0,1 0,-1 0,0 0,0 0,1 0,-1 0,0-1,1 1,-1 0,0-1,0 1,0-1,1 1,-1-1,0 0,0 1,0-1,0 0,0 0,0 0,0 0,0 0,-1 0,1 0,0 0,0 0,-1 0,1 0,-1 0,1-1,-1 1,14-27,-1 0,-1-1,-2-1,-1 0,-2 0,3-18,-6 30,12-53,3 2,4 0,2 2,3 1,18-28,-31 64,2 0,1 2,1 0,1 1,1 1,2 1,9-8,-22 26,-6 6</inkml:trace>
  <inkml:trace contextRef="#ctx0" brushRef="#br0" timeOffset="1554.149">1168 497,'-18'22,"0"0,2 1,0 1,2 0,1 1,-5 14,0-3,-68 136,86-172,0 0,0 0,0 0,0-1,0 1,0 0,0 0,0 0,0-1,0 1,0 0,0 0,-1 0,1-1,0 1,0 0,0 0,0 0,0 0,-1 0,1-1,0 1,0 0,0 0,-1 0,1 0,0 0,0 0,0 0,-1 0,1 0,0 0,0 0,0 0,-1 0,1 0,0 0,0 0,-1 0,1 0,0 0,0 0,0 0,6-25,7-6,2 1,1 1,2 0,0 1,2 1,1 1,2 1,0 0,1 2,1 1,15-9,-38 29,0 0,-1 1,1-1,0 1,0-1,1 1,-1 0,0-1,0 1,1 0,-1 1,0-1,1 0,-1 1,1-1,-1 1,1 0,-1 0,1 0,-1 0,1 0,-1 0,1 1,-1-1,1 1,-1 0,0 0,1 0,-1 0,0 0,0 0,1 1,-1-1,0 1,0-1,-1 1,1 0,0 0,-1-1,1 1,-1 1,1-1,-1 0,0 0,0 0,0 1,0-1,0 2,30 166,30-39,-62-131,1 0,-1 0,0-1,1 1,-1 0,1 0,-1 0,1 0,-1 0,0 0,1 1,-1-1,1 0,-1 0,1 0,-1 1,1-1,-1 0,1 0,-1 1,1-1,-1 0,1 1,-1-1,1 1,0-1,-1 0,1 1,-1-1,1 1,0-1,0 1,-1-1,1 1,0 0,0-1,0 1,0-1,-1 1,1-1,0 1,0 0,0-1,0 1,0-1,1 1,-1-1,0 1,0 0,0-1,0 1,1-1,-1 1,0-1,0 1,1-1,-1 1,0-1,1 1,-1-1,1 0,-1 1,1-1,-1 0,0 1,1-1,-45-21,41 19,-255-124,233 112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85,'29'-4,"28"-3,10 1,3-3,-6-1,-4 1,-7 3,-8-2,-7-1,-5 2,-4 2,-11 2,-8 1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4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17,'43'0,"34"0,8-5,-5-1,-17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7.6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0 204,'308'-29,"-307"29,1 0,-1 1,0-1,0 0,1 1,-1-1,0 0,1 0,-1 0,0 0,0-1,1 1,-1 0,0 0,0-1,1 1,-1-1,0 1,0-1,0 1,1-1,-1 0,0 1,0-1,0 0,0 0,-1 0,1 0,0 0,0 0,0 0,-1 0,1 0,-1-1,1 1,-1 0,1 0,-1 0,1-1,-1 1,0 0,0-1,0 1,0 0,0-1,0 1,0 0,0 0,0-1,-1 1,1 0,-1 0,1-1,-1 1,1 0,-1-1,-118-113,105 99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52 248,'-28'368,"23"-316,4-52,0 0,1 1,-1-1,1 0,-1 0,1 0,-1 0,1 0,-1 0,1 0,-1 0,0 0,1 0,-1 0,1-1,-1 1,1 0,-1 0,1 0,-1-1,1 1,-1 0,1-1,-1 1,1 0,0-1,-1 1,1 0,-1-1,1 1,0-1,-1 1,1-1,0 1,0-1,0 1,-1-1,1 1,0-1,0 0,0 1,0-1,0 1,0-1,0 1,0-1,0 1,0-1,0 0,0 1,0-1,0 1,1-1,-1 1,0-1,1 0,-2-27,1 0,1 0,2 0,1 0,1 0,1 0,2 1,1 0,1 1,1 0,10-17,-10 15,2 1,1 1,1 0,1 1,1 0,2 1,0 1,1 1,1 1,1 1,8-4,-29 23,0 0,0 0,1-1,-1 1,1 0,-1 1,1-1,-1 0,1 0,-1 1,1-1,0 1,-1-1,1 1,0 0,-1-1,1 1,0 0,0 0,-1 0,1 1,0-1,0 0,-1 1,1-1,0 1,-1-1,1 1,-1 0,1 0,-1 0,1 0,-1 0,1 0,-1 0,0 0,0 0,0 1,1-1,-1 0,0 1,-1-1,1 1,0-1,0 1,-1 0,1-1,-1 1,1 0,-1-1,0 1,1 0,-1 0,0-1,0 1,-1 1,6 166,0-149</inkml:trace>
  <inkml:trace contextRef="#ctx0" brushRef="#br0" timeOffset="639.29">448 474,'-242'370,"285"-432,2 2,3 2,2 2,3 2,36-27,-89 80,0 0,1 0,-1-1,1 1,0 0,-1 0,1 0,0 0,0 0,0 0,0 0,0 0,0 0,0 0,0 0,0 1,0-1,0 0,0 1,1-1,-1 1,0 0,0-1,1 1,-1 0,0-1,1 1,-1 0,0 0,1 0,-1 0,0 1,1-1,-1 0,0 0,0 1,1-1,-1 1,0-1,0 1,0 0,0-1,1 1,-1 0,0 0,0 0,0 0,-1 0,1 0,0 0,0 0,0 0,-1 0,1 0,-1 0,1 1,11 138,12-34,-23-105,-1 0,1 0,-1-1,1 1,-1 0,0 0,0 0,1 0,-1-1,0 1,0 0,0 0,0 0,0 0,0 0,0 0,0 0,0-1,0 1,0 0,-1 0,1 0,0 0,-1-1,1 1,0 0,-1 0,1-1,-1 1,1 0,-1 0,0-1,1 1,-1-1,0 1,1-1,-1 1,0-1,0 1,1-1,-1 1,0-1,0 0,0 0,0 1,0-1,1 0,-1 0,0 0,0 0,0 0,0 0,0 0,0 0,1 0,-1-1,0 1,0 0,0-1,0 1,1 0,-1-1,-54-24,9-4,-90-43,111 66</inkml:trace>
  <inkml:trace contextRef="#ctx0" brushRef="#br0" timeOffset="902.75">1097 389,'-29'43,"-19"24,-6 6,6-6,7-13,9-12,7-12,6-8,7-6</inkml:trace>
  <inkml:trace contextRef="#ctx0" brushRef="#br0" timeOffset="1188.022">1323 530,'-187'143,"126"-64,60-77,0 0,0 0,0 0,0 0,0 1,1-1,-1 0,1 1,-1-1,1 0,0 1,0-1,0 1,0-1,0 0,1 1,-1-1,1 0,-1 1,1-1,0 0,0 0,0 0,0 0,0 0,1 0,-1 0,1 0,-1 0,1 0,-1-1,1 1,0-1,0 1,0-1,0 0,0 1,0-1,1 0,10 2,-1 0,1-1,0-1,-1 0,1-1,0 0,0-1,-1 0,1-1,0 0,-1-1,0-1,1 0,-2 0,1-1,10-7,2-1,-6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5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321 85,'-14'24,"-20"27,-8 5,3-3,3-4,7-7,5-6,1-3,4-3,2-7,2-2,0-5,2-5</inkml:trace>
  <inkml:trace contextRef="#ctx0" brushRef="#br0" timeOffset="246.972">68 0,'4'34,"7"25,7 7,-1-2,2-12,3-11,-3-7,1-4,1-3,2-6,-3-2,0-3,2-1,-4-2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0.1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0 988,'26'2,"-1"-2,0 0,0-2,0-1,0-1,-1-1,1-1,-1-1,0-1,-1-1,0-1,0-1,11-9,-17 8,-1-2,0 1,-1-2,-1 0,0-1,-1-1,-1 1,-1-2,0 0,-1 0,-1-1,-1 0,-1-1,2-7,-6 17,-1-1,0 0,-1 0,0 1,0-1,-1 0,-1 0,0 0,0 0,-1 0,-2-6,3 16,-1-1,1 0,-1 1,1 0,-1-1,0 1,1 0,-1 0,0 0,0 0,0 0,0 0,0 1,0-1,0 1,0-1,0 1,0 0,0-1,-1 1,1 1,0-1,0 0,0 0,0 1,0-1,0 1,0-1,0 1,0 0,0 0,0 0,0 0,1 0,-1 1,0-1,1 0,-1 1,1-1,-1 1,1 0,0-1,0 1,0 0,0 0,0 0,0 0,0 0,0 0,1 0,-1 0,1 0,0 0,-1 2,-8 14,1 1,1 0,0 1,2 0,0 0,1 0,1 0,1 1,1-1,1 1,0-1,4 17,-3-31,1 1,0-1,0 0,0 0,1-1,0 1,0 0,1-1,-1 0,1 0,0 0,1 0,-1-1,1 1,0-1,0 0,0-1,1 1,-1-1,1 0,0 0,0-1,0 0,0 0,0 0,0-1,6 1,1-1,-1 0,1-1,-1 0,1-1,-1-1,1 0,-1 0,0-1,0-1,0 0,-1-1,1 0,9-6,23-18,-2-1,-1-1,-2-3,-1-1,24-30,-55 59,-1-1,0 1,-1-1,1 0,-1 0,-1 0,1-1,-1 0,0 1,-1-2,0 1,1-5,-4 13,-1 0,1 0,0 0,0 0,-1 0,1 0,0 0,0 0,-1 0,1 0,0 0,-1 0,1 0,0 0,0 0,-1 0,1 0,0 0,0 0,-1-1,1 1,0 0,0 0,0 0,-1-1,1 1,0 0,0 0,0 0,-1-1,1 1,0 0,0 0,0-1,0 1,0 0,0 0,0-1,0 1,0 0,0 0,0-1,0 1,0 0,0-1,-15 25,13-20,1 0,-1 0,1 0,-1 0,1 1,0-1,1 0,-1 1,1-1,0 0,0 1,0-1,1 1,-1-1,1 0,0 0,0 1,1-1,-1 0,1 0,0 0,0 0,0-1,1 1,-1 0,1-1,0 0,0 0,0 0,0 0,1 0,0 0,3 2,0 0,1-1,0 0,-1-1,1 1,0-2,1 1,-1-1,0 0,1-1,-1 0,1 0,0-1,-1 0,1 0,2-1,6-2,1-1,-1 0,0-2,0 1,-1-2,1 0,-2-1,1-1,-1 0,0-1,-1-1,0 0,-1-1,0-1,-1 0,0 0,-1-1,-1-1,0 1,-1-2,-1 1,0-1,-1-1,-1 1,4-18,-9 32,0-1,0 1,-1-1,1 0,-1 0,0 1,1-1,-1 0,-1 0,1 0,0 1,-1-1,1 0,-1 1,0-1,0 0,0 1,0-1,0 1,-1-1,1 1,-1 0,0-1,1 1,-1 0,0 0,0 0,0 1,-1-1,1 0,0 1,-1 0,1-1,-1 1,1 0,-1 0,0 0,1 1,-1-1,0 0,1 1,-1 0,0 0,0 0,0 0,1 0,-1 1,0-1,-2 1,-2 1,1-1,-1 1,1 0,0 0,-1 1,1 0,1 0,-1 1,0-1,1 1,0 0,-1 1,2-1,-1 1,0 0,1 1,0-1,0 0,1 1,0 0,0 0,0 0,1 0,-1 3,-1 2,0 1,2-1,-1 1,2 0,-1 0,2 0,-1-1,2 1,0 0,0 0,1 0,0-1,3 7,0-5,0-1,1 0,1 0,0 0,0-1,2 0,-1 0,1-1,0 0,1-1,1 0,-1 0,1-1,1-1,10 6,92 44,-89-51</inkml:trace>
  <inkml:trace contextRef="#ctx0" brushRef="#br0" timeOffset="489.097">283 0,'-18'21,"0"-1,2 2,0 0,2 1,0 1,2 0,0 1,2 0,1 1,1 0,1 0,1 1,1 0,2 0,0 0,2 0,2 2,1 39,3-1,4 1,2-2,3 1,3-2,10 20,-19-55,2-1,1-1,2 0,0 0,2-1,1-1,1 0,5 4,-9-18,0-1,0 0,2-1,-1 0,1-2,0 1,1-2,0 0,0-1,1 0,0-1,0-1,2-1,37-2,-32-7</inkml:trace>
  <inkml:trace contextRef="#ctx0" brushRef="#br0" timeOffset="1984.449">1864 762,'-18'56,"-56"143,54-125,51-101,52-116,-42 76,-30 47,0 1,1-1,1 2,1 0,0 1,1 0,1 1,14-11,-12 18,-4 4</inkml:trace>
  <inkml:trace contextRef="#ctx0" brushRef="#br0" timeOffset="4055.182">2202 791,'-79'-37,"79"38,-1 0,0 0,1 0,-1 0,1 0,-1 0,1 1,0-1,-1 0,1 0,0 0,0 1,0-1,0 0,0 0,0 0,0 1,0-1,0 0,1 0,-1 0,0 1,1-1,-1 0,1 0,0 0,-1 0,1 0,0 0,-1 0,1 0,0 0,0 0,2 4,117 295,-111-283,-4-5</inkml:trace>
  <inkml:trace contextRef="#ctx0" brushRef="#br0" timeOffset="4319.232">1948 959,'14'5,"20"2,8-6,2-2,-1-2,-4 0,-3 1,-4 0,-2 1,-1 0,-5 1</inkml:trace>
  <inkml:trace contextRef="#ctx0" brushRef="#br0" timeOffset="5208.429">650 198,'68'-12,"1"2,0 4,1 3,52 5,-64-1,2-12,-80-16,-122-81,124 88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6.6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142 441,'-19'80,"4"1,3 0,4 1,4 0,3 1,-19 39,15-138,34-142,-10 85,3 2,3 0,3 1,8-7,64-76,-100 152,0 0,1 0,-1 0,1 0,-1 0,1 0,-1 0,1 0,-1 0,1 0,0 0,-1 1,1-1,0 0,0 0,0 1,0-1,-1 0,1 1,0-1,0 1,0-1,0 1,0 0,0-1,1 1,-1 0,0 0,0 0,0 0,0 0,0 0,0 0,0 0,0 0,0 0,0 1,1-1,-1 0,0 1,0-1,0 1,-1-1,1 1,0-1,0 1,0 0,0 0,0-1,-1 1,1 0,0 0,-1 0,1 0,0 0,-1 0,1 0,8 164,-3-139</inkml:trace>
  <inkml:trace contextRef="#ctx0" brushRef="#br0" timeOffset="1713.878">509 949,'-165'291,"147"-270,18-21,0-1,0 1,0 0,0 0,0-1,0 1,0 0,0 0,0-1,0 1,0 0,-1 0,1 0,0-1,0 1,0 0,0 0,0-1,-1 1,1 0,0 0,0 0,0 0,-1-1,1 1,0 0,0 0,0 0,-1 0,1 0,0 0,0 0,117-164,35 4,-151 159,-1 0,1 0,0 0,0 0,0 0,0 0,0 0,0 0,0 0,0 1,0-1,1 0,-1 1,0-1,0 1,1-1,-1 1,0 0,1-1,-1 1,0 0,1 0,-1 0,0 0,1 0,-1 0,0 1,1-1,-1 0,0 1,1-1,-1 1,0-1,0 1,0-1,1 1,-1 0,0 0,0 0,0 0,0-1,0 1,0 0,-1 1,1-1,0 0,0 0,-1 0,1 0,-1 1,1-1,-1 0,0 0,1 1,-1-1,0 0,0 1,0-1,0 1,79 171,-77-171,0 0,0 0,0 0,-1 1,1-1,-1 1,0-1,1 1,-1-1,0 1,0 0,-1-1,1 1,-1 0,1 0,-1 0,0-1,0 1,0 0,0 0,-1 0,1 0,-1-1,0 1,1 0,-1-1,0 1,-1 0,1-1,0 1,-1-1,0 0,1 1,-1-1,0 0,0 0,0 0,0 0,-1-1,1 1,0 0,-1-1,1 0,-2 1,-4-2,0-1,0 0,0 0,1-1,-1 0,0 0,1-1,0 1,-1-2,1 1,1-1,-1 0,0-1,1 0,0 0,-5-5,-15-9,3 5,3 3</inkml:trace>
  <inkml:trace contextRef="#ctx0" brushRef="#br0" timeOffset="2678.976">1158 835,'-34'34,"-15"25,-5 8,7-3,7-13,10-9,10-8,9-9</inkml:trace>
  <inkml:trace contextRef="#ctx0" brushRef="#br0" timeOffset="3027.317">1469 949,'-33'20,"1"2,1 1,1 1,2 2,-1 2,26-26,0 0,0 0,1 0,-1 0,0 1,1 0,0-1,-1 1,1 0,0 0,1 0,-1 0,0 0,1 1,0-1,0 0,0 1,0-1,0 1,1-1,-1 1,1-1,0 1,0 0,0-1,1 1,-1-1,1 1,0-1,0 1,0-1,1 0,-1 0,1 1,-1-1,1 0,0 0,0 0,1-1,-1 1,1 0,0-1,6 4,1-1,-1 0,1-1,0 0,1 0,-1-1,1-1,-1 0,1 0,0-1,0 0,0-1,-1 0,1-1,0 0,0-1,-1 0,1-1,2 0,6-4</inkml:trace>
  <inkml:trace contextRef="#ctx0" brushRef="#br0" timeOffset="3934.031">1 158,'224'-1,"-106"-23,-117 24,0 1,-1-1,1 0,0 0,0 0,-1 0,1 0,0 0,0 0,-1 0,1 0,0 0,-1 0,1-1,0 1,0 0,-1 0,1-1,-1 1,1 0,0-1,-1 1,1-1,-1 1,1-1,0 1,-1-1,0 1,1-1,-1 0,1 1,-1-1,0 1,1-1,-1 0,0 1,0-1,1 0,-1 0,0 1,0-1,0 0,0 0,0 1,0-1,0 0,0 1,0-1,-1 0,-24-29,24 29,-76-70,63 60</inkml:trace>
  <inkml:trace contextRef="#ctx0" brushRef="#br0" timeOffset="4847.833">1637 158,'6'-3,"0"0,0 0,0 1,0 0,0 0,0 0,1 1,-1 0,1 0,-1 1,1-1,-1 2,1-1,-1 1,1 0,-1 0,1 0,-1 1,0 0,0 0,0 1,0 0,0 0,0 0,-1 1,0 0,0 0,0 0,0 1,0-1,-1 1,0 0,0 0,0 1,0 1,14 20,-1 1,-1 1,-1 0,-2 1,-1 1,-1 0,-2 1,26 66,-19-52,-1 0,-3 1,-1 1,-3 0,-1 2,-8-36,1-1,-2 1,0-1,0 1,-2-1,1 0,-2 0,0-1,0 1,-1-1,0 0,-1-1,-1 1,0-2,0 1,-1-1,0 0,-1-1,0 0,-1 0,0-1,0 0,-9 4,-6 6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2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31,'0'5,"5"1,6-5,6-2,5-2,4 0,1 1,2 0,1-4,-1-1,0 1,0 1,0 1,0 2,-1 1,0 1,-9 0,-8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24.4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42,'19'0,"21"-5,8-1,2 0,-4 1,-5 1,-4 2,-4-4,-3-1,-6 6,-7 3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2.4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 0,'-2'0,"0"1,0-1,0 1,0-1,0 1,0 0,0 0,0 0,1 0,-1 0,0 0,1 0,-1 0,1 1,-1-1,1 1,-1-1,1 1,0-1,0 1,0 0,0 0,0-1,0 1,0 0,1 0,-1 0,1 0,0 0,-1 0,1 0,0 0,0 0,0 0,0 0,0 0,1 0,-1 0,1 0,-1 0,1 0,0 0,0 0,-1-1,0 1,0-1,0 1,1-1,-1 1,1-1,-1 1,1-1,-1 0,1 1,0-1,0 0,0 0,0 0,-1 1,2-1,-1 0,0 0,0 0,0 0,0-1,1 1,-1 0,0 0,1-1,-1 1,0-1,1 1,-1-1,1 0,-1 0,1 1,-1-1,1 0,-1 0,1 0,-1 0,0-1,1 1,-1 0,1-1,-1 1,1-1,-1 1,0-1,1 0,-1 1,0-1,0 0,1 0,-1 0,0 0,0 0,0 0,0 0,0-1,-1 1,1 0,0-1,15-39,-53 64,35-22,1 1,-1-1,0 1,1 0,0-1,-1 1,1 0,0 0,0 0,0 0,0 0,0 0,0 0,1 0,-1 0,1 0,-1 1,1-1,0 0,0 0,0 0,0 1,0-1,1 0,-1 0,1 0,-1 0,1 1,0-1,0 0,0 0,0 0,0-1,0 1,0 0,1 0,-1-1,1 1,-1 0,1-1,0 1,-1-1,1 0,0 0,0 0,0 0,0 0,0 0,0 0,0-1,0 1,1-1,-1 1,0-1,0 0,0 0,1 0,-1 0,0 0,0-1,0 1,1-1,-1 1,1-1,6-4,-1 1,-1-1,1 0,-1 0,0-1,0 0,-1 0,1-1,-1 0,-1 0,0 0,0-1,0 0,1-3,-7 11,1-1,0 0,-1 0,1 1,-1-1,0 0,1 1,-1-1,1 1,-1-1,0 0,0 1,1 0,-1-1,0 1,0-1,1 1,-1 0,0 0,0-1,0 1,0 0,0 0,1 0,-1 0,0 0,0 0,0 0,0 0,0 0,1 1,-1-1,0 0,0 1,0-1,1 0,-1 1,0-1,0 1,1-1,-1 1,0-1,1 1,-1 0,0-1,1 1,-1 0,-67 39,63-30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4.3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1156 4,'-29'-2,"-1"0,0 3,0 0,1 2,-1 1,1 1,-3 3,10-2,0 1,0 1,1 1,0 0,0 2,1 1,1 0,0 1,1 1,0 1,1 1,1 0,0 1,1 1,1 0,1 1,1 1,-5 9,1 1,1 1,2 1,1 0,1 0,2 1,1 1,2-1,1 1,2 0,1 1,2-1,2 7,-2-32,2-1,-1 0,1 0,0 0,1 0,0 0,0 0,1-1,0 0,0 1,1-1,0-1,0 1,1-1,-1 0,1 0,0-1,1 1,0-1,0-1,0 1,0-1,0 0,1-1,0 0,0 0,0-1,0 0,0 0,0-1,1 0,-1 0,0-1,8-1,27-4,-1-1,0-3,-1-1,0-2,-1-2,0-2,-1-1,-1-2,0-2,-2-1,-1-2,0-1,-2-2,14-15,-24 22,0-1,-1-1,-1 0,-2-2,0 0,-1-1,-1-3,-12 19,0 0,0-1,-1 1,0-1,-1 0,0 0,0-1,-1 1,-1 0,1-1,-2 1,0-1,0 0,-1 1,0-1,0 1,-1 0,-1-1,0 1,0 0,-1 0,-1 0,-1 0,0 0,0 0,-1 1,0 0,-1 0,0 1,0 0,-1 0,0 1,0 0,-1 1,0 0,0 0,0 1,-1 1,1 0,-1 0,0 1,-7-1,-13-2,0 1,0 2,0 1,-1 2,1 1,-18 3,-9 2</inkml:trace>
  <inkml:trace contextRef="#ctx0" brushRef="#br0" timeOffset="348.691">0 539,'258'21,"305"-77,-348 29,727-52,-838 70,-65 4,1 2,-1 2,1 1,0 2,22 4,-61-6,0-1,1 1,-1 0,0-1,0 1,0 0,0 0,0 0,1 0,-1 0,0 0,0 0,0 0,1 0,-1 1,0-1,0 0,0 1,0-1,0 1,0-1,0 1,0 0,0-1,0 1,0 0,0 0,0-1,-1 1,1 0,0 0,0 0,-1 0,1 0,-1 0,1 0,-1 0,1 0,-1 1,0-1,0 0,1 0,-1 0,0 0,0 1,0-1,0 0,0 0,-1 0,1 0,0 1,0-1,-1 0,1 0,-1 0,1 0,-1 0,1 0,-1 0,0 0,1 0,-2 1,-14 8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5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2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81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8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316 396,'-8'-2,"1"1,-1 0,0 0,1 1,-1 0,0 0,0 1,1 0,-1 0,1 1,-1 0,1 0,-1 1,-1 0,-3 1,-1 0,0 1,0 1,1 0,0 0,0 1,1 1,-1 0,2 0,-1 1,1 1,-7 8,12-13,1 0,0 0,1 0,-1 0,1 1,0-1,0 1,1 0,0 0,0 0,0 0,1 0,0 1,0-1,0 0,1 0,0 1,0-1,1 0,0 1,0-1,0 0,1 0,0 0,0 0,1 2,2-1,1-1,0 0,1 0,-1 0,1-1,0 0,0 0,1-1,-1 0,1 0,0-1,0 0,0 0,1-1,-1 0,1 0,-1-1,1 0,-1-1,1 0,0 0,-1-1,1 0,-1 0,1-1,-1 0,1-1,-1 1,1-2,76-47,-68 40</inkml:trace>
  <inkml:trace contextRef="#ctx0" brushRef="#br0" timeOffset="453.203">599 0,'-11'22,"1"-1,2 2,0-1,1 1,1 0,1 0,2 1,0 0,1-1,2 1,0 0,2 0,0 1,-1 14,2-5,1 0,1 0,2-1,1 0,13 30,-21-61,0 0,1 0,-1 0,1 0,-1 0,1 0,0 0,0 0,0 0,0 0,0-1,1 1,-1 0,1-1,-1 1,1-1,-1 1,1-1,0 0,-1 1,1-1,0 0,0 0,0 0,0-1,0 1,0 0,0-1,0 1,0-1,1 0,-1 0,0 0,0 0,0 0,0 0,0-1,0 1,1-1,-1 1,0-1,0 0,0 1,0-1,1-1,159-127,-152 122,-9 5,0 1,0-1,0 0,0 1,0-1,0 1,0 0,1-1,-1 1,0 0,1 0,-1 0,1 0,-1 0,1 0,0 0,-1 1,1-1,0 0,0 1,0 0,-1-1,1 1,0 0,0 0,0 0,0 0,-1 0,1 0,0 1,0-1,0 1,-1-1,1 1,0-1,-1 1,1 0,0 0,-1 0,1 0,-1 0,1 0,-1 1,0-1,1 0,12 181,-14-179,1 0,0 1,-1-1,1 0,1 0,-1 1,0-1,1 0,0 0,-1 0,1-1,0 1,0 0,1-1,-1 1,1-1,-1 0,1 0,0 0,0 0,0 0,0-1,2 2,14 3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23,'-1'-2,"0"0,-1 1,1-1,0 1,-1-1,1 1,-1 0,0-1,1 1,-1 0,0 0,0 0,0 0,1 0,-1 1,0-1,0 1,0-1,0 1,-1 0,1-1,0 1,0 0,0 0,0 1,0-1,0 0,0 1,-2 0,-258 72,261-73,0 0,0 0,0 0,-1 0,1 0,0 1,0-1,0 0,-1 1,1-1,0 1,0-1,0 1,0 0,0-1,0 1,0 0,0 0,0 0,1 0,-1 0,0 0,0 0,1 0,-1 0,0 0,1 0,0 0,-1 0,1 0,-1 1,1-1,0 0,0 0,0 0,0 1,0-1,0 0,0 0,0 0,0 1,1-1,-1 0,0 0,1 0,-1 1,1-1,-1 0,1 0,0 0,-1 0,1 0,0 0,0 0,0 0,-1-1,1 1,0 0,0 0,0-1,2 1,116 95,-58-5,-59-88,-1-1,0 1,0 0,0 0,0 0,0 0,-1 0,1 0,-1 0,0 0,0 0,0 0,0 0,-1 0,1-1,-1 1,0 0,0 0,0 0,0 0,0 0,-1-1,1 1,-1-1,1 1,-1-1,0 1,0-1,0 0,0 0,-1 0,1 0,-1-1,0 2,-11 4,-1-1,1 0,-1-1,0 0,0-1,0-1,-1 0,1-2,-1 1,1-2,-1 0,1-1,-8-1,-34-16,55 13,6 1</inkml:trace>
  <inkml:trace contextRef="#ctx0" brushRef="#br0" timeOffset="338.89">710 136,'4'16,"1"0,1-1,0 1,1-1,1-1,0 1,1-1,0-1,1 0,1 0,4 3,-13-13,1 0,0 0,0 0,0 0,0-1,0 1,0-1,1 0,0 0,-1 0,1-1,0 1,-1-1,1 0,0 0,0 0,0 0,0-1,0 1,0-1,1 0,-1-1,0 1,0-1,0 1,0-1,-1-1,1 1,0 0,0-1,0 0,-1 0,1 0,1-2,8-5,0-1,0-1,-1 0,-1-1,0 0,0-1,-2 0,1-1,-2 0,0 0,0-1,-2 1,1-2,0-6,-2 11,3-7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6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254 185,'2'1,"0"0,0 1,0-1,0 1,-1-1,1 1,-1 0,1 0,-1 0,0-1,1 2,-1-1,0 0,0 0,-1 0,1 0,0 1,-1-1,1 0,-1 0,0 1,0-1,0 0,0 1,0 0,0 0,3 331,-3 41,-22-245,15-146,6-2</inkml:trace>
  <inkml:trace contextRef="#ctx0" brushRef="#br0" timeOffset="251.953">0 721,'48'-5,"40"-6,10-1,-7-4,-15 1,-15 3,-12 4,-11-2,-7 1,-3 2,-7-3,-2 1,0-4,-3 2</inkml:trace>
  <inkml:trace contextRef="#ctx0" brushRef="#br0" timeOffset="632.671">791 72,'-22'119,"5"1,5 1,4 96,7-201,0 0,2 1,0-1,0 0,2 1,0-1,1 0,0-1,1 1,1-1,1 0,0 0,6 8,-11-19,1-1,0 1,0-1,1 0,-1 0,1 0,-1-1,1 1,0-1,0 0,0 0,0 0,1 0,-1-1,0 1,1-1,-1 0,1-1,-1 1,1-1,-1 0,1 0,-1 0,1-1,-1 0,1 0,0 0,116-56,-65 25,-53 29,0 1,0 0,1 0,-1 1,1-1,-1 1,1 0,-1-1,1 2,-1-1,1 0,0 1,0-1,-1 1,1 0,0 1,0-1,-1 1,1-1,0 1,-1 0,1 0,-1 1,1-1,-1 1,1 0,-1 0,0 0,0 0,0 0,0 1,0-1,-1 1,1 0,-1 0,0 0,0 0,0 0,1 3,44 60,-30-52</inkml:trace>
  <inkml:trace contextRef="#ctx0" brushRef="#br0" timeOffset="1269.219">1638 665,'-30'19,"1"2,0 2,2 0,1 2,1 1,1 1,-7 13,29-39,0 0,1 0,-1 1,1-1,-1 1,1-1,0 1,0-1,0 1,0 0,0 0,0 0,0-1,0 1,1 0,-1 0,1 0,0 0,-1 0,1 0,0 0,0 0,0 0,0 0,1 0,-1 0,0 0,1 0,0 0,-1 0,1 0,0 0,0 0,0 0,0-1,0 1,0 0,1-1,-1 1,0-1,1 0,0 1,-1-1,1 0,0 0,-1 0,1 0,0 0,0 0,1 0,9-1,0-1,0 0,0-1,0 0,0-1,0 0,0-1,-1 0,0-1,0 0,0-1,0 0,-1 0,0-1,0-1,6-7,26-13,48-25,-87 54,0 0,0 1,0-1,0 0,0 1,0 0,-1-1,1 1,0 0,-1 1,0-1,1 0,-1 1,0-1,0 1,0 0,-1-1,1 1,1 3,6 7,-6-10,0 1,0-1,0 1,1-1,0 0,-1 0,1-1,1 1,-1-1,0 0,0 0,1 0,-1 0,1-1,-1 0,1 0,0 0,0-1,-1 1,1-1,0 0,0-1,-1 1,1-1,0 0,0 0,-1 0,2-1,4-2,1 0,-1 0,-1-1,1-1,-1 1,0-2,0 1,-1-1,0 0,0-1,6-8,12-17,-3-2,-1 0,-1-2,-2 0,-2-1,-1-1,-2 0,-2-1,-2-1,-1 0,-2 0,-2 0,-2-1,-2 0,-2-23,0 48,0 1,0-1,-2 1,0-1,-1 1,-1 0,-6-14,11 29,0 0,0 0,-1 1,1-1,0 0,-1 1,1-1,0 0,-1 1,1-1,-1 0,1 1,-1-1,1 1,-1-1,1 1,-1-1,0 1,1-1,-1 1,0 0,1-1,-1 1,0 0,1 0,-1-1,0 1,0 0,1 0,-1 0,0 0,0 0,1 0,-1 0,0 0,0 0,1 0,-1 1,0-1,0 0,1 0,-1 1,0-1,1 1,-1-1,0 0,1 1,-1-1,1 1,-1-1,1 1,-1 0,1-1,-1 1,1-1,0 1,-1 0,1 0,0-1,-1 1,1 0,0 0,-19 46,13-8,2 1,2 1,2-1,3 21,-1 13,-2-28,1-1,2 0,2 0,3 0,1-1,8 23,73 143,-90-209,0 0,0 0,1 0,-1 1,1-1,-1 0,0 0,1 0,0 0,-1 0,1 0,0 0,-1 0,1-1,0 1,0 0,0 0,0-1,0 1,0 0,0-1,0 1,0-1,0 1,0-1,0 0,0 1,1-1,-1 0,0 0,0 0,0 0,0 0,1 0,4-7</inkml:trace>
  <inkml:trace contextRef="#ctx0" brushRef="#br0" timeOffset="1517.433">1976 382,'43'10,"43"2,17 0,0-2,-12-3,-18-2,-20-3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1 205,'1'0,"-1"-1,1 1,-1 0,1 0,-1-1,1 1,-1 0,1-1,-1 1,0-1,1 1,-1 0,0-1,1 1,-1-1,0 1,1-1,-1 1,0-1,0 1,0-1,1 1,-1-1,0 1,0-1,0 0,0 1,0-1,0 1,0-1,0 1,0-1,0 1,-1-1,1 1,0-1,0 1,0-1,-1 1,1-1,0 1,0-1,-1 1,1-1,-1 1,1-1,0 1,-1 0,1-1,-1 1,1 0,-1-1,1 1,-1 0,1 0,-1 0,1-1,51-4,-51 5,290 0,-288 0,0 1,0-1,0 0,0-1,0 1,1 0,-1 0,0-1,0 0,0 1,0-1,0 0,0 0,0 0,-1 0,1 0,0 0,0-1,-1 1,1-1,-1 1,1-1,-1 1,0-1,1 0,-1 0,0 0,0 1,0-1,-1 0,1 0,0-1,-1 1,1 0,-1 0,0 0,0 0,0 0,0 0,0-1,0 1,0 0,-1 0,1 0,-1 0,1 0,-1 0,0 0,0 0,0 0,0 0,0 0,0 1,-1-1,1 0,-1 1,0-1,-104-81,93 77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1,'75'134,"103"320,-178-454,23 39,-22-39,-1 1,1-1,-1 1,1-1,-1 1,1-1,-1 1,1-1,-1 1,1-1,0 0,-1 1,1-1,-1 0,1 1,0-1,0 0,-1 0,1 0,0 0,-1 0,1 0,0 0,0 0,-1 0,1 0,0 0,-1 0,1 0,0-1,-1 1,1 0,0 0,-1-1,1 1,0 0,-1-1,1 1,-1-1,1 1,-1-1,1 1,-1-1,1 1,-1-1,1 0,-1 1,0-1,1 0,-1 1,0-1,0 0,0 1,1-1,-1 0,0 1,0-2,51-176,-25 107,-12 36,-1 0,-2 0,-2-1,-1 0,-1-1,1-36,-9 22,0 51</inkml:trace>
  <inkml:trace contextRef="#ctx0" brushRef="#br0" timeOffset="1413.672">791 339,'-43'85,"-1"8,-5-3,-31 41,155-263,77-79,-68 125,-82 86,0 0,0 0,1 0,-1 0,0 0,0 0,0 1,0-1,-1 1,1-1,0 1,0 0,0-1,0 1,0 0,-1 0,1 1,0-1,-1 0,1 1,-1-1,0 0,1 1,-1 0,0-1,0 1,0 0,0 0,0-1,0 1,-1 0,1 0,0 0,-1 0,0 0,1 0,-1 0,0 0,0 0,0 0,0 0,-1 0,1 0,0 0,-1 0,0 0,1 0,2 15,75 190,-77-207,0 1,0-1,0 1,1 0,-1-1,0 1,0-1,0 1,0 0,0-1,0 1,0 0,0-1,-1 1,1-1,0 1,0 0,0-1,-1 1,1-1,0 1,-1-1,1 1,0-1,-1 1,1-1,-1 1,1-1,0 1,-1-1,1 0,-1 1,0-1,1 0,-1 1,1-1,-1 0,1 0,-1 0,0 1,1-1,-1 0,1 0,-1 0,0 0,1 0,-1 0,0 0,1 0,-1-1,1 1,-1 0,0 0,1 0,-1-1,1 1,-1 0,1-1,-1 1,1 0,-1-1,1 1,-1-1,1 1,-1-1,-48-14,-134-59,161 60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29,'5'0,"6"0,6 0,5 0,3 0,3 0,1 0,1 0,-1 0,-4-5,-3-1,1 0,1 1,1 2,1 0,-4 2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59,'43'-10,"29"-3,7 1,-5 2,-11 3,-11 3,-14 2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5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0 199,'64'-12,"0"3,0 3,1 3,64 4,-61 0,10 0,-78-3,0-1,0 1,0 0,-1 0,1 0,0 0,-1-1,0 1,1 0,-1 0,0 0,0 0,0 0,0 1,-1-1,1 0,0 0,-1 1,1-1,-1 1,0-1,1 1,-2-1,2 0,-9-10,-1 1,1 0,-2 0,1 1,-2 0,1 1,-1 1,-1 0,1 1,-1 0,-1 1,-11-4,6 7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57,'-5'10,"-11"31,-7 15,-1 1,0-3,-1-7,3-6,1-5,5-5,-1-6,3-4,-1-5,2 0,-2-3,3-5</inkml:trace>
  <inkml:trace contextRef="#ctx0" brushRef="#br0" timeOffset="251.118">0 1,'19'33,"16"22,2 5,0-8,-2-7,-2-6,-7-6,-3-8,0-4,-4 0,-1-4,1-4,-2-1,1-1,1-4,-1 3,0-1,-3-1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1 462,'4'4,"1"0,-1 0,1-1,0 0,0 1,1-1,-1-1,1 1,-1-1,1 0,0 0,0-1,0 0,0 0,0 0,0-1,0 0,0 0,0 0,0-1,0 0,0 0,0 0,0-1,-1 0,1 0,0-1,3-1,8-5,0-1,0-1,-1 0,0-1,-1-1,0 0,-1-1,2-4,-5 6,1 1,0-1,0-1,-1 0,0 0,-1-1,-1-1,-1 1,0-1,0-1,-2 0,0 0,0 0,-2 0,0-1,0-5,-4 21,1-1,-1 1,0-1,0 1,1-1,-1 1,0-1,-1 1,1 0,0-1,0 1,0-1,-1 1,1-1,-1 1,1 0,-1-1,0 1,1 0,-1 0,0-1,0 1,0 0,0 0,0 0,0 0,0 0,0 0,0 0,-1 1,1-1,0 0,0 1,-1-1,1 1,-1-1,1 1,0-1,-1 1,1 0,-1 0,1 0,-1 0,1 0,-1 0,1 0,-2 1,-60 36,53-27,0 1,1 0,1 1,0 0,0 0,1 1,1 0,0 0,1 0,0 1,1 0,1 0,0 0,1 0,0 0,1 1,1-1,0-9,1 0,0 0,0 0,0 0,0-1,1 1,0 0,0-1,0 0,1 1,-1-1,1 0,0 0,0 0,1-1,-1 1,1-1,-1 0,1 0,0 0,1 0,-1-1,0 1,1-1,-1 0,1 0,4 0,1 1,0 0,1-1,-1-1,0 0,1 0,-1-1,1 0,-1-1,1 0,-1 0,0-2,10-2,3 0,-1-2,1 0,-1-2,0 0,-1-1,0-2,-1 0,0-1,-1-1,0-1,-1 0,-1-1,0-1,-1-1,-2-1,1 0,4-10,14-61,-34 90,0-1,0 1,1-1,-1 1,0-1,0 1,0-1,0 1,0 0,0-1,0 1,1 0,-1 0,0 0,0 0,0 0,0 0,0 0,0 0,0 0,0 0,0 0,0 1,0-1,0 0,0 1,1-1,-1 1,0-1,0 1,0-1,1 1,-1-1,0 1,1 0,-1 0,0-1,1 1,-1 0,1 0,-1 0,1-1,-1 2,-8 8,0 0,0 0,1 1,0 1,1-1,1 1,-1 0,2 1,0-1,0 1,2 0,-1 0,1 1,1-1,1 2,0-11,1-1,0 0,0 1,0-1,1 0,-1 1,1-1,0 0,0 0,0 0,0 0,1 1,-1-1,1-1,0 1,0 0,0 0,0-1,0 1,0-1,1 0,-1 1,1-1,0 0,-1-1,1 1,0 0,0-1,0 0,1 1,-1-1,0-1,0 1,1 0,-1-1,0 1,3-1,8 0,0 0,0 0,0-2,0 1,-1-2,1 0,0 0,6-4,6-4,-1-1,-1-1,0-1,0 0,-1-2,-1-1,-1-1,-1-1,12-14,-19 20,-1-1,-1 0,-1-1,0 0,0 0,-2-1,0 0,-1-1,0 1,2-15,-8 31,-1-1,1 0,0 0,-1 1,1-1,-1 0,0 0,1 0,-1 0,0 0,1 0,-1 0,0 1,0-1,0 0,0 0,0 0,0 0,0 0,0 0,0 0,0 0,-1 0,1 0,0 0,0 0,-1 0,1 1,-1-1,1 0,-1 0,1 0,-1 1,0-1,1 0,-1 1,0-1,0 0,1 1,-1-1,0 1,0-1,0 1,0-1,0 1,1 0,-1 0,0-1,0 1,0 0,0 0,0 0,0 0,0 0,0 0,0 0,0 0,0 0,0 1,0-1,0 0,0 1,-9 7,0 1,0 0,1 0,0 1,1 0,0 1,1 0,0 0,1 1,-4 8,10-20,-9 15,0 0,1 1,1 0,0 0,1 0,1 1,0 0,1 0,1 1,1-1,1 1,0-1,1 1,1 1,0-14,1 0,0 0,0-1,0 1,0-1,1 1,0-1,0 0,0 0,0 0,0 0,1-1,0 1,0-1,0 0,0 0,0 0,1-1,-1 0,1 0,-1 0,1 0,0 0,0-1,0 0,0 0,0-1,4 1,14 1</inkml:trace>
  <inkml:trace contextRef="#ctx0" brushRef="#br0" timeOffset="549.003">1609 321,'-315'383,"506"-598,-39 72,-151 141,-1 1,1 0,0 0,-1 0,1 0,0 0,0-1,0 1,0 1,0-1,0 0,0 0,0 0,0 1,0-1,1 0,-1 1,0-1,0 1,1-1,-1 1,0 0,1 0,-1-1,0 1,1 0,-1 0,0 0,1 1,-1-1,0 0,1 0,-1 1,0-1,0 1,1-1,-1 1,0-1,0 1,0 0,0 0,1-1,-1 1,0 0,-1 0,1 0,0 0,0 0,0 0,-1 1,1-1,0 0,-1 0,1 1,3 89,-6-81,1-1,1 1,0-1,0 1,1-1,0 0,0 1,1-1,0 0,1 0,0 0,1 0,4 8,1-8,0-5</inkml:trace>
  <inkml:trace contextRef="#ctx0" brushRef="#br0" timeOffset="795.915">1440 546,'23'0,"19"0,6 0,0 0,-4 0,-3 0,-6-5,-7-1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0 116,'382'0,"-155"-28,-110 27,-133 1,11 1,0 0,-1-1,1 0,-1 0,1 0,-1-1,1 1,-1-1,1-1,0 1,0-1,-1 0,1 0,1 0,-1-1,0 0,0 0,1 0,0 0,-4-3,-15-31,16 20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60 210,'-29'431,"18"-369,-3-97,11 0,1 0,2-1,1 1,2 0,1-1,2 1,1 1,2-1,1 2,2-1,1 1,2 1,1 1,1 0,2 1,1 0,6-3,39-23,-64 55,1 0,-1 0,1 0,-1 0,1 1,0-1,0 1,-1-1,1 1,0-1,0 1,0 0,-1 0,1 0,0 0,0 0,0 1,0-1,-1 0,1 1,0-1,0 1,-1 0,1 0,-1-1,1 1,0 0,-1 0,0 1,1-1,-1 0,0 0,1 1,-1-1,0 1,0-1,0 1,0-1,0 1,-1-1,1 1,0 0,-1 0,1 0,14 112,-10-87</inkml:trace>
  <inkml:trace contextRef="#ctx0" brushRef="#br0" timeOffset="4881.82">540 492,'-328'334,"305"-305,16-20,18-23,44-47,2 2,3 2,61-43,-119 98,-1 0,0 0,1 0,-1 0,1 1,-1-1,1 0,0 1,0-1,0 1,0-1,0 1,0 0,0 0,0 0,0 0,1 1,-1-1,0 0,1 1,-1 0,0-1,1 1,-1 0,0 0,1 0,-1 1,0-1,1 0,-1 1,0 0,1 0,-1-1,0 1,0 0,0 1,1-1,53 175,-30-129,-81-62,-167-67,198 74</inkml:trace>
  <inkml:trace contextRef="#ctx0" brushRef="#br0" timeOffset="5468.506">991 463,'-14'24,"-15"23,-6 7,2 0,1-4,3-7,0-5,1-4,5-4,2-6,4-3,0 0,8-4,11-4,4-10,6-5,2-2</inkml:trace>
  <inkml:trace contextRef="#ctx0" brushRef="#br0" timeOffset="5833.302">1387 576,'-1'1,"-25"10,1 2,0 0,1 1,1 2,0 1,1 0,1 1,1 2,0 0,-1 3,19-20,0-1,0 0,0 1,0 0,0-1,0 1,1 0,-1 0,1 0,0 0,0 0,0 0,0 0,1 0,-1 1,1-1,0 0,0 0,0 1,0-1,0 0,1 0,-1 0,1 1,0-1,0 0,0 0,1 0,-1 0,1-1,-1 1,1 0,0 0,0-1,0 0,0 1,1-1,-1 0,1 0,-1 0,1 0,0 0,0-1,0 1,0-1,0 0,14 2,0-1,1-1,-1 0,1-1,-1-1,0-1,1 0,-1-1,0-1,0-1,-1 0,1-1,-1-1,0-1,-1 0,0-1,1-1,0 1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0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0,'-14'10,"-10"3,5-1,9-7,12-4,10-3,3-5,-1-2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0,'-9'5,"-9"6,5 2,8-2,6-8,7-4,2-6,0-3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6.2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508 226,'-2'36,"-1"-1,-2 0,-2 1,-1-2,-2 1,-1-1,-7 12,-97 194,78-176,-4-3,-2-1,-30 30,42-51,20-25</inkml:trace>
  <inkml:trace contextRef="#ctx0" brushRef="#br0" timeOffset="398.746">311 649,'40'-94,"4"2,30-42,-28 74,-45 60,-1-1,1 1,-1-1,1 1,-1 0,1 0,-1-1,1 1,0 0,-1 0,1 0,0 0,-1 0,1-1,-1 1,1 0,0 1,-1-1,1 0,0 0,-1 0,1 0,-1 0,1 1,0-1,-1 0,1 0,-1 1,1-1,-1 0,1 1,-1-1,1 1,-1-1,1 1,-1-1,0 1,1-1,-1 1,0-1,1 1,-1-1,0 1,0 0,1-1,-1 1,0-1,0 1,0 0,0-1,0 1,0 0,0-1,0 1,4 40,-4-39,-4 123,1-78,2-1,2 1,2 0,6 24,47 126,-55-194,0 1,1-1,0 0,-1 0,1 0,0 0,0 0,1-1,-1 1,1-1,-1 1,1-1,0 0,0 0,0 0,0 0,0-1,0 1,0-1,0 0,1 0,-1 0,1 0,-1 0,1-1,-1 0,1 1,-1-1,1-1,-1 1,1 0,-1-1,1 0,-1 0,0 0,1 0,-1 0,0-1,2-1,14-13,-1-1,-1 0,-1-2,-1 0,0-1,-2 0,0-1,-1 0,-1-1,-1-1,1-8,14-21,110-257,-116 257,-15 39</inkml:trace>
  <inkml:trace contextRef="#ctx0" brushRef="#br0" timeOffset="733.165">1355 593,'-5'12,"1"1,0-1,0 1,2 0,-1 0,2 0,-1 0,2 0,0 1,0-1,2 0,-1 0,2 0,-1 0,2 0,0-1,0 1,3 3,-5-13,0 0,-1-1,1 1,1 0,-1-1,0 1,1-1,-1 0,1 1,0-1,0 0,0-1,0 1,0-1,0 1,0-1,1 0,-1 0,0 0,1-1,-1 1,1-1,-1 1,0-1,1-1,-1 1,1 0,-1-1,0 1,1-1,-1 0,0 0,2-1,1-1,1 0,-1-1,0 1,0-1,0-1,0 1,-1-1,0 0,0 0,0-1,-1 1,1-1,-1 0,-1 0,3-5,0-2,0 0,-1 0,-1-1,0 0,-1 0,0 0,-1 0,-1-1,0-11,-1 20,-1 0,0 0,1 1,-2-1,1 0,-1 1,0-1,0 1,0-1,-1 1,0 0,0 0,0 0,-1 0,0 1,0-1,0 1,0 0,0 0,-1 1,0-1,0 1,0 0,0 0,-2 0,-48-8,30 14</inkml:trace>
  <inkml:trace contextRef="#ctx0" brushRef="#br0" timeOffset="1050.543">2202 1,'-22'50,"2"0,3 2,1 0,1 11,8-35,0-1,2 1,1 1,1-1,2 0,1 1,1-1,1 1,1-1,2 0,1 0,7 20,18 80,-35-117,-2-5</inkml:trace>
  <inkml:trace contextRef="#ctx0" brushRef="#br0" timeOffset="1251.234">1863 424,'39'0,"31"0,14 0,-3 0,-5-5,-11-1,-12 0,-10 1,-8 1,-4 2,-4 1,0 0,-6 1</inkml:trace>
  <inkml:trace contextRef="#ctx0" brushRef="#br0" timeOffset="1566.919">2513 509,'37'2,"0"-1,0-1,1-2,-1-2,0-1,-1-2,0-2,5-3,107-51,-142 60,0-1,0 0,-1-1,1 1,-1-1,0 0,-1 0,1-1,-1 1,0-1,0 0,-1 0,1 0,-1-1,-1 1,1-1,-1 1,0-1,-1 0,0 0,0-3,-1 6,-1 0,0 0,0 1,0-1,0 0,-1 0,0 1,0-1,0 1,0-1,0 1,0 0,-1 0,0 0,0 0,0 1,0-1,0 1,0-1,-1 1,1 0,-1 0,1 1,-1-1,0 1,0 0,1 0,-1 0,0 0,0 1,0-1,0 1,0 0,0 0,0 1,0-1,0 1,0 0,0 0,0 0,1 1,-1-1,-1 1,-27 9,1 1,0 2,1 1,1 1,0 1,1 2,1 0,1 2,1 1,-1 3,13-13,1 0,1 1,1 0,-1 1,2 0,0 0,1 1,0 1,1-1,1 1,1 0,0 0,1 1,0-1,0 17,4-26,0 0,1-1,0 1,0 0,0 0,1-1,0 1,0-1,1 0,0 1,0-1,0 0,1-1,0 1,0-1,0 1,1-1,0 0,0-1,0 1,1-1,-1 0,1-1,3 3,11 4,0 0,0-1,1-1,0-1,0-1,23 3,42 3,0-3,1-5,0-3,33-6,-55 0,-13-2</inkml:trace>
  <inkml:trace contextRef="#ctx0" brushRef="#br0" timeOffset="2344.944">1 1299,'52'0,"76"0,40-5,20-1,6-5,0-6,-5 1,0-2,0-2,2-3,-2 2,0 0,-4-1,-4 3,-8 1,-16-3,-24 3,-34 5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3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415 1,'-24'0,"0"0,0 2,0 0,0 2,0 1,1 0,0 2,0 1,1 0,0 2,0 1,1 0,-8 7,27-17,1 0,-1 0,1 0,-1 0,1 0,0 0,-1 0,1 1,0-1,0 1,0-1,0 0,0 1,0 0,0-1,1 1,-1 0,0-1,1 1,-1 0,1-1,0 1,0 0,0 0,0 0,0-1,0 1,0 0,0 0,1-1,-1 1,1 0,-1 0,1-1,0 1,-1-1,1 1,0 0,0-1,0 0,0 1,1-1,-1 1,0-1,0 0,1 0,-1 0,2 0,235 148,-221-136,61 58,-76-68,1 0,-2 0,1 0,0 0,0 0,-1 0,0 0,0 1,0-1,0 1,0-1,0 1,-1-1,0 1,0-1,0 1,0-1,0 1,-1-1,0 1,1-1,-1 0,-1 1,1-1,0 0,-1 0,-1 4,-8 4,0 1,-1-1,0-1,-1 0,0-1,0 0,-1-1,0 0,-1-2,1 1,-1-2,-1 0,1-1,-1 0,1-1,-1-1,0 0,0-1,16-1,-7 1,0 1,0-1,0 0,0 0,0-1,0 1,0-2,0 1,0-1,0 0,0-1,0 1,1-1,-1-1,0 1,1-1,0-1,-1 1,2-1,-1 0,-2-2,7 5,0-1,0 1,1-1,-1 1,0-1,1 0,-1 1,1-1,0 0,-1 0,1 1,0-1,0 0,0 0,1 1,-1-1,0 0,0 0,1 1,-1-1,1 0,0 1,0-1,-1 1,1-1,0 1,0-1,0 1,0-1,1 1,-1 0,0 0,1-1,-1 1,0 0,1 0,-1 1,1-1,0 0,0 0,67-31,-39 23,-3 3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4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78 162,'-14'39,"-6"22,-3 0,2-9</inkml:trace>
  <inkml:trace contextRef="#ctx0" brushRef="#br0" timeOffset="528.455">276 445,'214'-347,"-214"345,0 1,0-1,0 1,0 0,0-1,1 1,-1-1,0 1,1 0,-1-1,1 1,-1 0,1 0,0-1,0 1,-1 0,1 0,0 0,0 0,0 0,0 0,0 0,0 0,1 1,-1-1,0 0,0 1,1-1,-1 1,0-1,1 1,-1-1,0 1,1 0,-1 0,0 0,1 0,-1 0,1 0,-1 0,0 0,1 0,-1 1,0-1,1 1,-1-1,0 1,1-1,-1 1,0 0,0-1,0 1,0 0,0 0,0 0,0 0,0 0,0 0,0 0,0 0,0 1,0 0,69 162,1-95,-69-67,0-1,0 1,0-1,0 0,0 0,0 0,0 0,1-1,-1 1,0 0,0-1,1 0,-1 1,0-1,1 0,-1 0,0 0,1-1,-1 1,0-1,1 1,-1-1,0 0,0 1,0-1,0 0,0 0,0-1,0 1,0 0,0-1,0 1,-1-1,1 0,0 1,-1-1,0 0,1 0,-1 0,0 0,43-125,-37 108</inkml:trace>
  <inkml:trace contextRef="#ctx0" brushRef="#br0" timeOffset="797.703">1376 22,'-52'14,"1"3,0 1,1 3,-44 26,22 8,70-54,1 1,-1 0,0 0,1 0,0 0,0 0,-1 0,1 0,0 0,1 0,-1 0,0 1,1-1,-1 0,1 1,0-1,-1 0,1 1,0-1,1 0,-1 1,0-1,1 0,-1 1,1-1,0 0,0 0,0 0,0 1,0-1,0 0,0 0,1-1,-1 1,2 2,5 1,1 0,-1 0,1 0,0-1,0-1,0 0,0 0,0 0,1-1,0-1,-1 0,1 0,0 0,-1-2,1 1,0-1,5-1,3 1,167-26,-161 23</inkml:trace>
  <inkml:trace contextRef="#ctx0" brushRef="#br0" timeOffset="1161.11">1574 276,'36'-8,"0"-2,0-1,-1-2,-1-1,0-1,-1-2,29-21,-58 37,-1-1,0 0,1 0,-1 0,0 0,0 0,0-1,0 1,0-1,-1 0,1 1,-1-1,0-1,0 1,0 0,0 0,0-1,-1 1,0-1,1 0,-1 1,0-1,-1 0,1 1,-1-1,0 0,0 0,0 0,0 1,-1-1,1 0,-1 0,0 1,0-1,0 0,-1 1,1-1,-1 1,0 0,0-1,0 1,0 0,-2-1,-4 2,0-1,0 2,0-1,-1 1,1 1,0-1,0 1,-1 1,1 0,0 0,0 0,0 1,0 0,0 1,0 0,0 0,1 1,-1 0,1 0,0 0,1 1,-1 0,0 1,-6 3,0 1,1-1,1 2,0 0,0 0,1 1,0 0,1 1,0 0,1 0,-1 3,7-10,-1 0,1 0,0 0,0 0,1 0,-1 0,1 0,1 1,-1-1,1 0,0 1,1-1,-1 0,1 0,1 1,-1-1,1 0,0 0,0 0,1-1,0 1,0-1,0 1,0-1,1 0,0 0,0 0,4 3,11 5,1 0,0-1,1-1,0 0,0-2,1-1,1 0,-1-2,1-1,0 0,1-2,-1 0,0-2,6-1,49 4,-47-3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8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0 190,'215'-26,"50"22,-264 4,0 0,0 1,-1-1,1 0,0 0,0 0,0 0,-1 0,1 0,0 0,0 0,0-1,-1 1,1 0,0 0,0-1,-1 1,1 0,0-1,-1 1,1-1,0 1,-1-1,1 1,-1-1,1 1,-1-1,1 0,-1 1,1-1,-1 0,0 1,1-1,-1 0,0 0,0 1,1-1,-1 0,0 0,0 1,0-1,0 0,0 0,0 0,0 1,0-1,0 0,-1 0,1 1,0-1,0 0,-1 0,1 1,0-1,-1 0,1 1,-1-1,1 0,-1 1,1-1,-1 1,0-1,-36-36,-105-36,128 62,7 3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7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1 148,'9'42,"-1"0,-2 0,-2 0,-1 1,-3 0,-1 0,1-26,-6 29,6-46,-1 0,1 1,-1-1,1 0,-1 0,0 0,1 0,-1 0,1 0,-1 0,1 0,-1 0,0 0,1 0,-1 0,1 0,-1 0,1 0,-1-1,1 1,-1 0,1 0,-1-1,1 1,-1 0,1-1,0 1,-1-1,1 1,-1 0,1-1,0 1,-1-1,1 1,0-1,0 1,-1-1,1 1,0-1,0 1,0-1,0 1,0-1,-1 0,1 1,0-1,0 1,1-1,-1 1,0-1,0 1,0-1,0 0,0 1,0-1,1 1,-2-15,1 1,0 0,1-1,1 1,0 0,1 0,1 0,0 0,0 1,7-13,-1-1,15-35,2 2,4 1,17-25,-48 83,1-1,-1 0,1 1,0-1,-1 1,1-1,0 1,0-1,0 1,0-1,0 1,1 0,-1 0,0-1,0 1,1 0,-1 0,1 0,-1 1,1-1,-1 0,1 0,0 1,-1-1,1 1,0 0,0-1,-1 1,1 0,0 0,-1 0,1 0,0 0,0 1,-1-1,1 0,0 1,-1-1,1 1,0 0,-1-1,1 1,-1 0,1 0,-1 0,0 0,1 0,-1 1,0-1,0 0,0 0,0 1,0-1,0 1,0-1,0 2,11 15,-3 0</inkml:trace>
  <inkml:trace contextRef="#ctx0" brushRef="#br0" timeOffset="585.982">536 374,'-241'324,"208"-276,66-82,106-147,22-34,-161 214,0 0,1-1,-1 1,0 0,1-1,-1 1,0 0,1-1,0 1,-1 0,1 0,0 0,0 0,-1-1,1 1,0 0,0 0,0 0,0 1,0-1,1 0,-1 0,0 1,0-1,0 0,1 1,-1-1,0 1,1 0,-1-1,0 1,1 0,-1 0,1 0,-1 0,0 0,1 0,-1 0,0 1,1-1,-1 0,0 1,1-1,-1 1,0-1,0 1,1 0,-1-1,1 2,57 228,-58-228,1-1,-1 1,0 0,0-1,0 1,0 0,0 0,-1 0,1 0,0 0,-1 0,1 0,-1 0,0 0,0 0,0 0,0 0,0 0,0 0,-1 0,1 0,0 0,-1 0,0 0,0 0,1 0,-1 0,0 0,0-1,-1 1,1 0,0-1,0 1,-1-1,1 1,-1-1,0 0,1 1,-1-1,0 0,0 0,1 0,-1 0,0-1,0 1,0 0,-2-1,-7 2,-1-1,0-1,1 0,-1 0,1-1,-1-1,1 0,0 0,0-1,0-1,0 0,0 0,1-1,-1 0,1-1,1 0,-1-1,1 0,0 0,1-1,-3-3,0-1</inkml:trace>
  <inkml:trace contextRef="#ctx0" brushRef="#br0" timeOffset="851.349">1270 233,'-29'34,"-23"25,-4 7,4-2,5-8,6-8,10-7,6-12,6-5,8-6</inkml:trace>
  <inkml:trace contextRef="#ctx0" brushRef="#br0" timeOffset="1134.944">1553 345,'-203'151,"199"-150,2 1,-1-1,0 1,0 0,0 0,1 1,-1-1,1 0,0 1,0 0,0-1,0 1,0 0,0 0,1 0,-1 0,1 0,0 1,0-1,0 0,1 0,-1 1,1-1,-1 1,1-1,0 0,1 1,-1-1,0 0,1 1,0-1,0 0,0 1,0-1,0 0,1 0,0 0,0 1,8 1,1-1,-1 0,1-1,0 0,0 0,0-1,0-1,0 0,0 0,0-1,1-1,-1 0,0 0,0-1,0-1,0 1,3-3,120-34,-115 33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3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73,'281'0,"-50"30,-19-32,-233-16,10 14,-4-1,1-1,0-1,-1 0,2 0,-1-2,1 1,-10-11,13 8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67 554,'0'-5,"-5"3,-6 3,-2 4,7-2,4-6,7-4,3-5,0 5,-6 3,-4 7,-5 3,-8 1,0 4,2-1</inkml:trace>
  <inkml:trace contextRef="#ctx0" brushRef="#br0" timeOffset="714.443">292 130,'73'-32,"-70"30,0 1,0 0,0 0,0 1,0-1,0 1,1-1,-1 1,0 0,0 0,1 0,-1 1,0-1,0 1,0 0,0 0,1 0,-1 0,-1 0,1 1,0-1,0 1,0 0,-1 0,1 0,-1 0,1 0,-1 0,0 1,0-1,0 1,0 0,-1-1,1 1,-1 0,1 0,-1 0,0 0,0 0,-1 0,1 3,33 178,10 84,32 2,-42-220,-33-49,0 0,0-1,0 1,0 0,0-1,0 1,1-1,-1 1,0-1,0 0,1 1,-1-1,0 0,1 0,-1 0,0 0,0 0,1 0,-1 0,0-1,1 1,-1 0,0-1,0 1,0-1,1 1,-1-1,0 0,0 1,0-1,0 0,0 0,0 0,0 0,0 0,-1 0,1 0,0 0,0 0,-1 0,1 0,-1 0,1-1,-1 1,14-27,-1 0,-1-1,-2-1,-1 0,-2 0,3-18,-6 30,12-53,3 2,4 0,2 2,3 1,18-28,-31 64,2 0,1 2,1 0,1 1,1 1,2 1,9-8,-22 26,-6 6</inkml:trace>
  <inkml:trace contextRef="#ctx0" brushRef="#br0" timeOffset="1554.149">1168 497,'-18'22,"0"0,2 1,0 1,2 0,1 1,-5 14,0-3,-68 136,86-172,0 0,0 0,0 0,0-1,0 1,0 0,0 0,0 0,0-1,0 1,0 0,0 0,-1 0,1-1,0 1,0 0,0 0,0 0,0 0,-1 0,1-1,0 1,0 0,0 0,-1 0,1 0,0 0,0 0,0 0,-1 0,1 0,0 0,0 0,0 0,-1 0,1 0,0 0,0 0,-1 0,1 0,0 0,0 0,0 0,6-25,7-6,2 1,1 1,2 0,0 1,2 1,1 1,2 1,0 0,1 2,1 1,15-9,-38 29,0 0,-1 1,1-1,0 1,0-1,1 1,-1 0,0-1,0 1,1 0,-1 1,0-1,1 0,-1 1,1-1,-1 1,1 0,-1 0,1 0,-1 0,1 0,-1 0,1 1,-1-1,1 1,-1 0,0 0,1 0,-1 0,0 0,0 0,1 1,-1-1,0 1,0-1,-1 1,1 0,0 0,-1-1,1 1,-1 1,1-1,-1 0,0 0,0 0,0 1,0-1,0 2,30 166,30-39,-62-131,1 0,-1 0,0-1,1 1,-1 0,1 0,-1 0,1 0,-1 0,0 0,1 1,-1-1,1 0,-1 0,1 0,-1 1,1-1,-1 0,1 0,-1 1,1-1,-1 0,1 1,-1-1,1 1,0-1,-1 0,1 1,-1-1,1 1,0-1,0 1,-1-1,1 1,0 0,0-1,0 1,0-1,-1 1,1-1,0 1,0 0,0-1,0 1,0-1,1 1,-1-1,0 1,0 0,0-1,0 1,1-1,-1 1,0-1,0 1,1-1,-1 1,0-1,1 1,-1-1,1 0,-1 1,1-1,-1 0,0 1,1-1,-45-21,41 19,-255-124,233 112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85,'29'-4,"28"-3,10 1,3-3,-6-1,-4 1,-7 3,-8-2,-7-1,-5 2,-4 2,-11 2,-8 1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4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17,'43'0,"34"0,8-5,-5-1,-17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7.6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0 204,'308'-29,"-307"29,1 0,-1 1,0-1,0 0,1 1,-1-1,0 0,1 0,-1 0,0 0,0-1,1 1,-1 0,0 0,0-1,1 1,-1-1,0 1,0-1,0 1,1-1,-1 0,0 1,0-1,0 0,0 0,-1 0,1 0,0 0,0 0,0 0,-1 0,1 0,-1-1,1 1,-1 0,1 0,-1 0,1-1,-1 1,0 0,0-1,0 1,0 0,0-1,0 1,0 0,0 0,0-1,-1 1,1 0,-1 0,1-1,-1 1,1 0,-1-1,-118-113,105 99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52 248,'-28'368,"23"-316,4-52,0 0,1 1,-1-1,1 0,-1 0,1 0,-1 0,1 0,-1 0,1 0,-1 0,0 0,1 0,-1 0,1-1,-1 1,1 0,-1 0,1 0,-1-1,1 1,-1 0,1-1,-1 1,1 0,0-1,-1 1,1 0,-1-1,1 1,0-1,-1 1,1-1,0 1,0-1,0 1,-1-1,1 1,0-1,0 0,0 1,0-1,0 1,0-1,0 1,0-1,0 1,0-1,0 0,0 1,0-1,0 1,1-1,-1 1,0-1,1 0,-2-27,1 0,1 0,2 0,1 0,1 0,1 0,2 1,1 0,1 1,1 0,10-17,-10 15,2 1,1 1,1 0,1 1,1 0,2 1,0 1,1 1,1 1,1 1,8-4,-29 23,0 0,0 0,1-1,-1 1,1 0,-1 1,1-1,-1 0,1 0,-1 1,1-1,0 1,-1-1,1 1,0 0,-1-1,1 1,0 0,0 0,-1 0,1 1,0-1,0 0,-1 1,1-1,0 1,-1-1,1 1,-1 0,1 0,-1 0,1 0,-1 0,1 0,-1 0,0 0,0 0,0 1,1-1,-1 0,0 1,-1-1,1 1,0-1,0 1,-1 0,1-1,-1 1,1 0,-1-1,0 1,1 0,-1 0,0-1,0 1,-1 1,6 166,0-149</inkml:trace>
  <inkml:trace contextRef="#ctx0" brushRef="#br0" timeOffset="639.29">448 474,'-242'370,"285"-432,2 2,3 2,2 2,3 2,36-27,-89 80,0 0,1 0,-1-1,1 1,0 0,-1 0,1 0,0 0,0 0,0 0,0 0,0 0,0 0,0 0,0 0,0 1,0-1,0 0,0 1,1-1,-1 1,0 0,0-1,1 1,-1 0,0-1,1 1,-1 0,0 0,1 0,-1 0,0 1,1-1,-1 0,0 0,0 1,1-1,-1 1,0-1,0 1,0 0,0-1,1 1,-1 0,0 0,0 0,0 0,-1 0,1 0,0 0,0 0,0 0,-1 0,1 0,-1 0,1 1,11 138,12-34,-23-105,-1 0,1 0,-1-1,1 1,-1 0,0 0,0 0,1 0,-1-1,0 1,0 0,0 0,0 0,0 0,0 0,0 0,0 0,0-1,0 1,0 0,-1 0,1 0,0 0,-1-1,1 1,0 0,-1 0,1-1,-1 1,1 0,-1 0,0-1,1 1,-1-1,0 1,1-1,-1 1,0-1,0 1,1-1,-1 1,0-1,0 0,0 0,0 1,0-1,1 0,-1 0,0 0,0 0,0 0,0 0,0 0,0 0,1 0,-1-1,0 1,0 0,0-1,0 1,1 0,-1-1,-54-24,9-4,-90-43,111 66</inkml:trace>
  <inkml:trace contextRef="#ctx0" brushRef="#br0" timeOffset="902.75">1097 389,'-29'43,"-19"24,-6 6,6-6,7-13,9-12,7-12,6-8,7-6</inkml:trace>
  <inkml:trace contextRef="#ctx0" brushRef="#br0" timeOffset="1188.022">1323 530,'-187'143,"126"-64,60-77,0 0,0 0,0 0,0 0,0 1,1-1,-1 0,1 1,-1-1,1 0,0 1,0-1,0 1,0-1,0 0,1 1,-1-1,1 0,-1 1,1-1,0 0,0 0,0 0,0 0,0 0,1 0,-1 0,1 0,-1 0,1 0,-1-1,1 1,0-1,0 1,0-1,0 0,0 1,0-1,1 0,10 2,-1 0,1-1,0-1,-1 0,1-1,0 0,0-1,-1 0,1-1,0 0,-1-1,0-1,1 0,-2 0,1-1,10-7,2-1,-6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5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321 85,'-14'24,"-20"27,-8 5,3-3,3-4,7-7,5-6,1-3,4-3,2-7,2-2,0-5,2-5</inkml:trace>
  <inkml:trace contextRef="#ctx0" brushRef="#br0" timeOffset="246.972">68 0,'4'34,"7"25,7 7,-1-2,2-12,3-11,-3-7,1-4,1-3,2-6,-3-2,0-3,2-1,-4-2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0.1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0 988,'26'2,"-1"-2,0 0,0-2,0-1,0-1,-1-1,1-1,-1-1,0-1,-1-1,0-1,0-1,11-9,-17 8,-1-2,0 1,-1-2,-1 0,0-1,-1-1,-1 1,-1-2,0 0,-1 0,-1-1,-1 0,-1-1,2-7,-6 17,-1-1,0 0,-1 0,0 1,0-1,-1 0,-1 0,0 0,0 0,-1 0,-2-6,3 16,-1-1,1 0,-1 1,1 0,-1-1,0 1,1 0,-1 0,0 0,0 0,0 0,0 0,0 1,0-1,0 1,0-1,0 1,0 0,0-1,-1 1,1 1,0-1,0 0,0 0,0 1,0-1,0 1,0-1,0 1,0 0,0 0,0 0,0 0,1 0,-1 1,0-1,1 0,-1 1,1-1,-1 1,1 0,0-1,0 1,0 0,0 0,0 0,0 0,0 0,0 0,1 0,-1 0,1 0,0 0,-1 2,-8 14,1 1,1 0,0 1,2 0,0 0,1 0,1 0,1 1,1-1,1 1,0-1,4 17,-3-31,1 1,0-1,0 0,0 0,1-1,0 1,0 0,1-1,-1 0,1 0,0 0,1 0,-1-1,1 1,0-1,0 0,0-1,1 1,-1-1,1 0,0 0,0-1,0 0,0 0,0 0,0-1,6 1,1-1,-1 0,1-1,-1 0,1-1,-1-1,1 0,-1 0,0-1,0-1,0 0,-1-1,1 0,9-6,23-18,-2-1,-1-1,-2-3,-1-1,24-30,-55 59,-1-1,0 1,-1-1,1 0,-1 0,-1 0,1-1,-1 0,0 1,-1-2,0 1,1-5,-4 13,-1 0,1 0,0 0,0 0,-1 0,1 0,0 0,0 0,-1 0,1 0,0 0,-1 0,1 0,0 0,0 0,-1 0,1 0,0 0,0 0,-1-1,1 1,0 0,0 0,0 0,-1-1,1 1,0 0,0 0,0 0,-1-1,1 1,0 0,0 0,0-1,0 1,0 0,0 0,0-1,0 1,0 0,0 0,0-1,0 1,0 0,0-1,-15 25,13-20,1 0,-1 0,1 0,-1 0,1 1,0-1,1 0,-1 1,1-1,0 0,0 1,0-1,1 1,-1-1,1 0,0 0,0 1,1-1,-1 0,1 0,0 0,0 0,0-1,1 1,-1 0,1-1,0 0,0 0,0 0,0 0,1 0,0 0,3 2,0 0,1-1,0 0,-1-1,1 1,0-2,1 1,-1-1,0 0,1-1,-1 0,1 0,0-1,-1 0,1 0,2-1,6-2,1-1,-1 0,0-2,0 1,-1-2,1 0,-2-1,1-1,-1 0,0-1,-1-1,0 0,-1-1,0-1,-1 0,0 0,-1-1,-1-1,0 1,-1-2,-1 1,0-1,-1-1,-1 1,4-18,-9 32,0-1,0 1,-1-1,1 0,-1 0,0 1,1-1,-1 0,-1 0,1 0,0 1,-1-1,1 0,-1 1,0-1,0 0,0 1,0-1,0 1,-1-1,1 1,-1 0,0-1,1 1,-1 0,0 0,0 0,0 1,-1-1,1 0,0 1,-1 0,1-1,-1 1,1 0,-1 0,0 0,1 1,-1-1,0 0,1 1,-1 0,0 0,0 0,0 0,1 0,-1 1,0-1,-2 1,-2 1,1-1,-1 1,1 0,0 0,-1 1,1 0,1 0,-1 1,0-1,1 1,0 0,-1 1,2-1,-1 1,0 0,1 1,0-1,0 0,1 1,0 0,0 0,0 0,1 0,-1 3,-1 2,0 1,2-1,-1 1,2 0,-1 0,2 0,-1-1,2 1,0 0,0 0,1 0,0-1,3 7,0-5,0-1,1 0,1 0,0 0,0-1,2 0,-1 0,1-1,0 0,1-1,1 0,-1 0,1-1,1-1,10 6,92 44,-89-51</inkml:trace>
  <inkml:trace contextRef="#ctx0" brushRef="#br0" timeOffset="489.097">283 0,'-18'21,"0"-1,2 2,0 0,2 1,0 1,2 0,0 1,2 0,1 1,1 0,1 0,1 1,1 0,2 0,0 0,2 0,2 2,1 39,3-1,4 1,2-2,3 1,3-2,10 20,-19-55,2-1,1-1,2 0,0 0,2-1,1-1,1 0,5 4,-9-18,0-1,0 0,2-1,-1 0,1-2,0 1,1-2,0 0,0-1,1 0,0-1,0-1,2-1,37-2,-32-7</inkml:trace>
  <inkml:trace contextRef="#ctx0" brushRef="#br0" timeOffset="1984.449">1864 762,'-18'56,"-56"143,54-125,51-101,52-116,-42 76,-30 47,0 1,1-1,1 2,1 0,0 1,1 0,1 1,14-11,-12 18,-4 4</inkml:trace>
  <inkml:trace contextRef="#ctx0" brushRef="#br0" timeOffset="4055.182">2202 791,'-79'-37,"79"38,-1 0,0 0,1 0,-1 0,1 0,-1 0,1 1,0-1,-1 0,1 0,0 0,0 1,0-1,0 0,0 0,0 0,0 1,0-1,0 0,1 0,-1 0,0 1,1-1,-1 0,1 0,0 0,-1 0,1 0,0 0,-1 0,1 0,0 0,0 0,2 4,117 295,-111-283,-4-5</inkml:trace>
  <inkml:trace contextRef="#ctx0" brushRef="#br0" timeOffset="4319.232">1948 959,'14'5,"20"2,8-6,2-2,-1-2,-4 0,-3 1,-4 0,-2 1,-1 0,-5 1</inkml:trace>
  <inkml:trace contextRef="#ctx0" brushRef="#br0" timeOffset="5208.429">650 198,'68'-12,"1"2,0 4,1 3,52 5,-64-1,2-12,-80-16,-122-81,124 88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6.6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142 441,'-19'80,"4"1,3 0,4 1,4 0,3 1,-19 39,15-138,34-142,-10 85,3 2,3 0,3 1,8-7,64-76,-100 152,0 0,1 0,-1 0,1 0,-1 0,1 0,-1 0,1 0,-1 0,1 0,0 0,-1 1,1-1,0 0,0 0,0 1,0-1,-1 0,1 1,0-1,0 1,0-1,0 1,0 0,0-1,1 1,-1 0,0 0,0 0,0 0,0 0,0 0,0 0,0 0,0 0,0 0,0 1,1-1,-1 0,0 1,0-1,0 1,-1-1,1 1,0-1,0 1,0 0,0 0,0-1,-1 1,1 0,0 0,-1 0,1 0,0 0,-1 0,1 0,8 164,-3-139</inkml:trace>
  <inkml:trace contextRef="#ctx0" brushRef="#br0" timeOffset="1713.878">509 949,'-165'291,"147"-270,18-21,0-1,0 1,0 0,0 0,0-1,0 1,0 0,0 0,0-1,0 1,0 0,-1 0,1 0,0-1,0 1,0 0,0 0,0-1,-1 1,1 0,0 0,0 0,0 0,-1-1,1 1,0 0,0 0,0 0,-1 0,1 0,0 0,0 0,117-164,35 4,-151 159,-1 0,1 0,0 0,0 0,0 0,0 0,0 0,0 0,0 0,0 1,0-1,1 0,-1 1,0-1,0 1,1-1,-1 1,0 0,1-1,-1 1,0 0,1 0,-1 0,0 0,1 0,-1 0,0 1,1-1,-1 0,0 1,1-1,-1 1,0-1,0 1,0-1,1 1,-1 0,0 0,0 0,0 0,0-1,0 1,0 0,-1 1,1-1,0 0,0 0,-1 0,1 0,-1 1,1-1,-1 0,0 0,1 1,-1-1,0 0,0 1,0-1,0 1,79 171,-77-171,0 0,0 0,0 0,-1 1,1-1,-1 1,0-1,1 1,-1-1,0 1,0 0,-1-1,1 1,-1 0,1 0,-1 0,0-1,0 1,0 0,0 0,-1 0,1 0,-1-1,0 1,1 0,-1-1,0 1,-1 0,1-1,0 1,-1-1,0 0,1 1,-1-1,0 0,0 0,0 0,0 0,-1-1,1 1,0 0,-1-1,1 0,-2 1,-4-2,0-1,0 0,0 0,1-1,-1 0,0 0,1-1,0 1,-1-2,1 1,1-1,-1 0,0-1,1 0,0 0,-5-5,-15-9,3 5,3 3</inkml:trace>
  <inkml:trace contextRef="#ctx0" brushRef="#br0" timeOffset="2678.976">1158 835,'-34'34,"-15"25,-5 8,7-3,7-13,10-9,10-8,9-9</inkml:trace>
  <inkml:trace contextRef="#ctx0" brushRef="#br0" timeOffset="3027.317">1469 949,'-33'20,"1"2,1 1,1 1,2 2,-1 2,26-26,0 0,0 0,1 0,-1 0,0 1,1 0,0-1,-1 1,1 0,0 0,1 0,-1 0,0 0,1 1,0-1,0 0,0 1,0-1,0 1,1-1,-1 1,1-1,0 1,0 0,0-1,1 1,-1-1,1 1,0-1,0 1,0-1,1 0,-1 0,1 1,-1-1,1 0,0 0,0 0,1-1,-1 1,1 0,0-1,6 4,1-1,-1 0,1-1,0 0,1 0,-1-1,1-1,-1 0,1 0,0-1,0 0,0-1,-1 0,1-1,0 0,0-1,-1 0,1-1,2 0,6-4</inkml:trace>
  <inkml:trace contextRef="#ctx0" brushRef="#br0" timeOffset="3934.031">1 158,'224'-1,"-106"-23,-117 24,0 1,-1-1,1 0,0 0,0 0,-1 0,1 0,0 0,0 0,-1 0,1 0,0 0,-1 0,1-1,0 1,0 0,-1 0,1-1,-1 1,1 0,0-1,-1 1,1-1,-1 1,1-1,0 1,-1-1,0 1,1-1,-1 0,1 1,-1-1,0 1,1-1,-1 0,0 1,0-1,1 0,-1 0,0 1,0-1,0 0,0 0,0 1,0-1,0 0,0 1,0-1,-1 0,-24-29,24 29,-76-70,63 60</inkml:trace>
  <inkml:trace contextRef="#ctx0" brushRef="#br0" timeOffset="4847.833">1637 158,'6'-3,"0"0,0 0,0 1,0 0,0 0,0 0,1 1,-1 0,1 0,-1 1,1-1,-1 2,1-1,-1 1,1 0,-1 0,1 0,-1 1,0 0,0 0,0 1,0 0,0 0,0 0,-1 1,0 0,0 0,0 0,0 1,0-1,-1 1,0 0,0 0,0 1,0 1,14 20,-1 1,-1 1,-1 0,-2 1,-1 1,-1 0,-2 1,26 66,-19-52,-1 0,-3 1,-1 1,-3 0,-1 2,-8-36,1-1,-2 1,0-1,0 1,-2-1,1 0,-2 0,0-1,0 1,-1-1,0 0,-1-1,-1 1,0-2,0 1,-1-1,0 0,-1-1,0 0,-1 0,0-1,0 0,-9 4,-6 6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2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31,'0'5,"5"1,6-5,6-2,5-2,4 0,1 1,2 0,1-4,-1-1,0 1,0 1,0 1,0 2,-1 1,0 1,-9 0,-8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24.4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42,'19'0,"21"-5,8-1,2 0,-4 1,-5 1,-4 2,-4-4,-3-1,-6 6,-7 3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2.4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 0,'-2'0,"0"1,0-1,0 1,0-1,0 1,0 0,0 0,0 0,1 0,-1 0,0 0,1 0,-1 0,1 1,-1-1,1 1,-1-1,1 1,0-1,0 1,0 0,0 0,0-1,0 1,0 0,1 0,-1 0,1 0,0 0,-1 0,1 0,0 0,0 0,0 0,0 0,0 0,1 0,-1 0,1 0,-1 0,1 0,0 0,0 0,-1-1,0 1,0-1,0 1,1-1,-1 1,1-1,-1 1,1-1,-1 0,1 1,0-1,0 0,0 0,0 0,-1 1,2-1,-1 0,0 0,0 0,0 0,0-1,1 1,-1 0,0 0,1-1,-1 1,0-1,1 1,-1-1,1 0,-1 0,1 1,-1-1,1 0,-1 0,1 0,-1 0,0-1,1 1,-1 0,1-1,-1 1,1-1,-1 1,0-1,1 0,-1 1,0-1,0 0,1 0,-1 0,0 0,0 0,0 0,0 0,0-1,-1 1,1 0,0-1,15-39,-53 64,35-22,1 1,-1-1,0 1,1 0,0-1,-1 1,1 0,0 0,0 0,0 0,0 0,0 0,0 0,1 0,-1 0,1 0,-1 1,1-1,0 0,0 0,0 0,0 1,0-1,1 0,-1 0,1 0,-1 0,1 1,0-1,0 0,0 0,0 0,0-1,0 1,0 0,1 0,-1-1,1 1,-1 0,1-1,0 1,-1-1,1 0,0 0,0 0,0 0,0 0,0 0,0 0,0-1,0 1,1-1,-1 1,0-1,0 0,0 0,1 0,-1 0,0 0,0-1,0 1,1-1,-1 1,1-1,6-4,-1 1,-1-1,1 0,-1 0,0-1,0 0,-1 0,1-1,-1 0,-1 0,0 0,0-1,0 0,1-3,-7 11,1-1,0 0,-1 0,1 1,-1-1,0 0,1 1,-1-1,1 1,-1-1,0 0,0 1,1 0,-1-1,0 1,0-1,1 1,-1 0,0 0,0-1,0 1,0 0,0 0,1 0,-1 0,0 0,0 0,0 0,0 0,0 0,1 1,-1-1,0 0,0 1,0-1,1 0,-1 1,0-1,0 1,1-1,-1 1,0-1,1 1,-1 0,0-1,1 1,-1 0,-67 39,63-30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4.3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1156 4,'-29'-2,"-1"0,0 3,0 0,1 2,-1 1,1 1,-3 3,10-2,0 1,0 1,1 1,0 0,0 2,1 1,1 0,0 1,1 1,0 1,1 1,1 0,0 1,1 1,1 0,1 1,1 1,-5 9,1 1,1 1,2 1,1 0,1 0,2 1,1 1,2-1,1 1,2 0,1 1,2-1,2 7,-2-32,2-1,-1 0,1 0,0 0,1 0,0 0,0 0,1-1,0 0,0 1,1-1,0-1,0 1,1-1,-1 0,1 0,0-1,1 1,0-1,0-1,0 1,0-1,0 0,1-1,0 0,0 0,0-1,0 0,0 0,0-1,1 0,-1 0,0-1,8-1,27-4,-1-1,0-3,-1-1,0-2,-1-2,0-2,-1-1,-1-2,0-2,-2-1,-1-2,0-1,-2-2,14-15,-24 22,0-1,-1-1,-1 0,-2-2,0 0,-1-1,-1-3,-12 19,0 0,0-1,-1 1,0-1,-1 0,0 0,0-1,-1 1,-1 0,1-1,-2 1,0-1,0 0,-1 1,0-1,0 1,-1 0,-1-1,0 1,0 0,-1 0,-1 0,-1 0,0 0,0 0,-1 1,0 0,-1 0,0 1,0 0,-1 0,0 1,0 0,-1 1,0 0,0 0,0 1,-1 1,1 0,-1 0,0 1,-7-1,-13-2,0 1,0 2,0 1,-1 2,1 1,-18 3,-9 2</inkml:trace>
  <inkml:trace contextRef="#ctx0" brushRef="#br0" timeOffset="348.691">0 539,'258'21,"305"-77,-348 29,727-52,-838 70,-65 4,1 2,-1 2,1 1,0 2,22 4,-61-6,0-1,1 1,-1 0,0-1,0 1,0 0,0 0,0 0,1 0,-1 0,0 0,0 0,0 0,1 0,-1 1,0-1,0 0,0 1,0-1,0 1,0-1,0 1,0 0,0-1,0 1,0 0,0 0,0-1,-1 1,1 0,0 0,0 0,-1 0,1 0,-1 0,1 0,-1 0,1 0,-1 1,0-1,0 0,1 0,-1 0,0 0,0 1,0-1,0 0,0 0,-1 0,1 0,0 1,0-1,-1 0,1 0,-1 0,1 0,-1 0,1 0,-1 0,0 0,1 0,-2 1,-14 8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29.7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142 537,'2'1,"0"1,0-1,0 1,-1-1,1 1,0 0,-1 0,1 0,-1 0,0 0,0 0,0 0,0 0,0 0,0 1,0-1,-1 0,1 0,-1 1,0-1,0 1,0-1,0 0,0 3,0-2,32 207,-5 85,1-120,-8-120,-19-55,1 0,-1 0,1 0,-1 0,0-1,0 1,1-1,-1 1,0-1,1 1,-1-1,0 0,0 0,0 1,0-1,0 0,0 0,0 0,0 0,0 0,0-1,-1 1,1 0,0 0,-1 0,1-1,-1 1,1 0,-1-1,1 0,40-75,-4-2,-3-2,-3-3,18-123,-42 163,2 0,2 0,2 1,10-22,45-88,-80 158,5 5</inkml:trace>
  <inkml:trace contextRef="#ctx0" brushRef="#br0" timeOffset="3231.281">734 933,'-201'353,"150"-257,252-377,-195 273,-5 4,0 1,1-1,0 1,-1 0,1 0,0-1,0 1,1 0,-1 1,1-1,-1 0,1 1,0-1,0 1,0 0,0 0,0 0,1 1,-1-1,1 1,-1-1,1 1,-1 0,1 1,0-1,-1 0,1 1,0 0,-1 0,1 0,0 1,0-1,-1 1,1 0,-1 0,1 0,-1 0,3 2,1 3,-1 0,1 1,-2 0,1 0,-1 1,0-1,-1 1,1 0,-2 1,1-1,1 5,13 29,5-6,-18-30,0 0,-1 1,1-1,-1 1,-1 0,1 0,-1 0,0 0,-1 0,0 1,0-1,0 1,-1 0,0-1,-1 1,0 0,0 0,-1 1,-2-6,0 1,-1-1,0 0,1 0,-1 0,0-1,-1 1,1-1,0 0,-1 0,1-1,-1 1,0-1,1 0,-1 0,0-1,0 1,1-1,-1 0,0 0,0-1,0 1,1-1,-1 0,0 0,1-1,-1 1,1-1,-1 0,1-1,0 1,-1-1,-7-2,1-1,-1 0,1-1,0 0,0 0,1-2,0 1,1-1,0 0,0-1,1 0,0-1,-5-9,1-4</inkml:trace>
  <inkml:trace contextRef="#ctx0" brushRef="#br0" timeOffset="4169">0 255,'34'-13,"0"2,1 1,0 1,0 2,1 2,0 1,0 2,0 1,0 2,8 3,12-4,-56 0,0 0,-1-1,1 1,0-1,0 1,0 0,0-1,0 1,0-1,0 1,0-1,0 1,0-1,0 1,0 0,0-1,0 1,0-1,1 1,-1-1,0 1,0 0,0-1,1 1,-1-1,0 1,0 0,1-1,-1 1,0 0,1 0,-1-1,0 1,1 0,-1 0,1-1,-1 1,0 0,1 0,-1 0,1 0,-1 0,1-1,-1 1,1 0,-1 0,0 0,1 0,-1 0,1 1,-1-1,1 0,-1 0,1 0,-1 0,0 0,1 1,-1-1,1 0,-1 0,0 1,1-1,-1 0,0 0,1 1,-1-1,0 1,-30-21,23 17,-132-84,93 25,48 52,5 4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6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0 403,'30'419,"-30"-419,0 0,0 0,0-1,0 1,-1 0,1 0,0 0,0 0,0 0,0 0,-1 0,1 0,0 0,0 0,0 0,0 0,-1 0,1 0,0 0,0 1,0-1,0 0,0 0,-1 0,1 0,0 0,0 0,0 0,0 0,0 1,-1-1,1 0,-6-21,2-15,1-1,3 0,1 1,1-1,2 1,2-1,1 1,2 1,1 0,2 0,11-21,-13 26,9-24,2 2,3 0,1 2,22-30,-47 78,0 1,0 0,1-1,-1 1,0 0,1 0,-1-1,1 1,0 0,-1 0,1-1,0 1,-1 0,1 0,0 0,0 0,0 0,0 0,0 0,0 1,0-1,1 0,-1 0,0 1,0-1,1 1,-1-1,0 1,0 0,1-1,-1 1,0 0,1 0,-1 0,1 0,-1 0,0 0,1 0,-1 1,0-1,1 0,-1 1,0-1,0 1,1-1,-1 1,0 0,0-1,0 1,0 0,1 1,48 170,-39-158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4.9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268 339,'-14'-4,"-1"1,0 0,1 2,-1-1,0 2,0 0,0 0,0 2,1 0,-1 0,0 1,1 1,7 1,1 0,0 0,0 0,0 1,1 0,0 0,0 0,0 1,1 0,0 0,0 0,1 0,0 0,-1 5,3-11,1 0,-1 1,1-1,-1 0,1 0,0 1,0-1,0 0,0 1,0-1,0 0,0 1,0-1,0 0,0 1,1-1,-1 0,0 0,1 0,-1 1,1-1,0 0,-1 0,1 0,0 0,0 0,0 0,0 0,0 0,0 0,0 0,0 0,0-1,0 1,0 0,0-1,0 1,1-1,-1 0,0 1,0-1,1 0,-1 1,1-1,69 5,-49-5,-19-1,0 1,0-1,0 1,0 0,0 0,0 1,0-1,0 0,0 1,0 0,0 0,0 0,0 0,-1 0,1 1,0-1,-1 1,1 0,-1-1,1 1,-1 0,0 1,0-1,0 0,0 1,0-1,-1 1,1-1,-1 1,1 0,-1 0,0 0,0-1,0 4,-3 3,0 0,-1 0,-1 0,1 0,-1-1,-1 0,0 1,0-2,0 1,-1-1,0 1,-1-2,1 1,-1-1,-1 0,-7 5,-63 76,77-85,0-1,0 1,0 0,0 0,1 0,-1 0,1 0,-1 0,1 0,0 0,-1 0,1 0,0 0,0 0,1 1,-1-1,0 0,1 0,-1 0,1 0,0 0,-1-1,1 1,0 0,0 0,0 0,1-1,-1 1,0 0,1-1,-1 1,1-1,-1 0,1 1,0-1,-1 0,1 0,0 0,0 0,0-1,0 1,0 0,88 16,-73-16,-11 0,0 0,0 0,0-1,0 0,0 0,1 0,-1-1,0 0,0 0,0 0,0-1,0 0,0 0,-1-1,1 0,-1 0,3-1,-2-9</inkml:trace>
  <inkml:trace contextRef="#ctx0" brushRef="#br0" timeOffset="302.28">99 1,'35'278,"-20"-170,2 11,-5 0,-4 47,-10 120,2-262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8.6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291 5,'-41'45,"2"3,2 1,2 1,2 2,3 1,-8 23,1 17,63-129,199-279,-150 220,-75 94,0 0,0 0,1 0,-1 0,0 0,0-1,1 1,-1 0,1 0,-1 0,1 0,-1 1,1-1,0 0,0 0,-1 0,1 0,0 1,0-1,0 0,0 1,0-1,0 0,0 1,0-1,0 1,0 0,0-1,0 1,0 0,0 0,0 0,0-1,0 1,0 0,0 1,1-1,-1 0,0 0,0 0,0 1,0-1,0 0,0 1,0-1,0 1,0-1,0 1,0 0,0-1,0 1,-1 0,1 0,0 0,6 141,-10-91,19 73,-16-124,-1 0,1-1,-1 1,1 0,-1-1,1 1,-1 0,1 0,-1-1,0 1,1 0,-1 0,1 0,-1 0,0 0,1 0,-1 0,1 0,-1 0,0 0,1 0,-1 0,1 0,-1 1,1-1,-1 0,1 0,-1 1,0-1,1 0,0 1,-1-1,1 1,-1-1,1 0,-1 1,1-1,0 1,-1-1,1 1,0-1,0 1,-1-1,1 1,0 0,0-1,0 1,-1-1,1 1,0-1,0 1,0 0,0-1,0 1,0-1,1 1,-1 0,0-1,0 1,0-1,0 1,1-1,-1 1,0 0,1-1,-1 1,-49-34,43 29,-121-80,108 72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9.0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272 1,'-9'14,"-14"20,-6 8,0 2,1-1,6-4,1-3,4-4,0-2,-1-1,2-1,-1 0,2 0,4-6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9.3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285 1,'-30'16,"1"2,1 2,1 0,1 2,0 1,2 1,1 0,1 2,-1 4,20-27,1-1,-1 1,1 0,0 0,0 0,0 0,1 0,-1 0,1 0,-1 1,1-1,0 0,0 1,1-1,-1 1,1-1,0 1,0-1,0 1,0 0,1-1,-1 1,1-1,0 1,0-1,0 0,0 1,1-1,-1 0,1 0,0 0,0 0,0 0,0 0,1-1,-1 1,1-1,-1 1,1-1,0 0,0 0,0 0,0-1,1 1,0 0,8-1,0 0,0-1,0 0,0-1,0 0,-1-1,1 0,0-1,-1 0,1-1,-1 0,0-1,-1 0,1-1,-1 0,0-1,0 0,-1 0,0-1,0 0,0-2,12-8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40.1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1 259,'178'-28,"128"-25,-234 47,-90 5,0-1,0 0,0-2,0 0,1-1,0-1,0 0,0-1,1-1,0-1,-3-2,16 9,0 0,1 0,0 0,-1-1,1 1,0 0,0-1,0 0,0 1,1-1,-1 0,1 0,-1 0,1 0,0 0,0 0,1-1,-1 1,1 0,-1 0,1 0,0-1,0 1,1 0,-1 0,0-1,1 1,0 0,0 0,0 0,5-15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41.5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367 401,'-13'-3,"0"2,0 0,-1 0,1 1,0 1,0 0,0 1,0 0,0 1,0 0,0 1,1 1,0 0,0 0,0 1,1 1,0 0,0 1,0 0,-8 8,10-6,-1-1,2 1,-1 1,2-1,-1 1,1 1,1-1,0 1,1 0,0 1,1-1,0 1,1 0,0 0,1 0,1 0,0 1,1-1,0 0,1 0,0 1,1-1,1 1,-1-9,0-1,0 0,0 1,0-1,1 0,-1 0,1 0,0 0,0-1,1 1,-1-1,1 0,-1 0,1 0,0 0,0-1,1 0,-1 0,0 0,1 0,-1 0,1-1,0 0,-1 0,1 0,0-1,0 0,0 0,-1 0,1 0,1-1,8-1,1 0,-2-1,1-1,0 0,-1-1,1-1,-2 0,1 0,-1-1,2-2,46-38,-1-3,-3-2,-2-2,-3-3,-2-2,28-46,-44 62,-23 35,-21 32,6-13,-6 11,1 0,2 0,0 1,1 0,2 0,0 1,1-1,1 14,3-33,1 1,0-1,0 1,0-1,0 0,1 0,-1 0,1 0,0 0,1 0,-1 0,1-1,-1 1,1-1,0 0,0 0,1 0,-1 0,1 0,-1-1,1 1,0-1,0 0,0 0,0-1,0 1,0-1,1 0,-1 0,0 0,1-1,-1 1,1-1,-1 0,0 0,1-1,-1 1,1-1,-1 0,0 0,0-1,1 1,-1-1,26-9,-1-2,0-1,-1-1,-1-1,0-1,-1-2,-1-1,-1-1,-1 0,12-15,-6 9,-11 13,-1-1,-1 0,0-1,-1-1,0 0,-1-1,-2 0,1-1,-2-1,-1 0,0 0,-2-1,0 0,-1-1,-2 1,0-1,1-16,-6 35,0 0,0 0,-1 0,1 0,-1 0,0 0,0 0,0 0,0 0,0 1,-1-1,1 0,-1 1,0-1,0 1,0 0,0-1,0 1,0 0,-1 0,1 1,0-1,-1 0,0 1,1 0,-1-1,0 1,0 0,0 0,0 1,0-1,0 1,0-1,0 1,0 0,0 0,0 0,0 0,0 1,0-1,0 1,1 0,-1 0,0 0,0 0,0 0,1 1,-1-1,1 1,-2 1,-8 5,0 2,1 0,0 0,1 1,0 0,0 1,1 0,1 0,0 1,1 0,0 0,1 1,1 0,-2 5,5-14,-1-1,1 1,0-1,0 1,0 0,1 0,0 0,0 0,0 0,0 0,1 0,0 0,0 1,0-1,1 0,0 0,0 0,0 0,0 0,1 0,0 0,0-1,0 1,0-1,1 1,0-1,0 0,0 0,1 0,-1 0,1-1,0 1,0-1,0 0,0 0,1 0,13 1,1 0,-1-1,0-1,1-1,0 0,-1-2,1 0,-1-1,0-1,1 0,10-5,27-2,-54 9,0 0,-1 0,1 1,0-1,-1 1,1-1,0 1,0 0,-1-1,1 1,0 0,0 0,0 1,0-1,-1 0,1 0,0 1,0-1,-1 1,1 0,0-1,-1 1,1 0,-1 0,1 0,-1 0,1 0,-1 0,0 1,1-1,-1 0,0 1,0-1,0 1,0-1,0 1,0 0,-1-1,1 1,0 0,-1 0,1 46,-2-44,0 0,0 0,0 0,1 0,-1 0,1 0,0 0,0 0,1 0,-1 0,1 0,0 0,0 0,0 0,1 0,-1-1,1 1,0 0,0-1,0 1,0-1,1 0,0 0,-1 0,1 0,0 0,0-1,0 1,1-1,-1 0,1 0,3 2,15-1,1 0,-1-1,1-1,0-1,-1-2,18-2,-38 4,23-4,-1 0,-1-2,1-1,-1 0,0-2,-1-1,0 0,-1-2,0 0,0-1,-2-2,0 0,0-1,-1 0,-1-2,-1 0,-1-1,0 0,1-6,23-76,-38 99,-1 0,1-1,-1 1,0-1,0 1,0 0,0-1,0 1,-1-1,1 1,-1 0,1-1,-1 1,0 0,0-1,0 1,0 0,0 0,-1 0,1 0,0 0,-1 0,0 0,1 1,-1-1,0 1,0-1,0 1,0 0,0-1,0 1,-1 0,1 0,0 1,0-1,-1 0,1 1,-1-1,1 1,0 0,-2 0,-6 2,0 0,0 1,1 0,0 1,-1 0,1 0,1 1,-1 1,1-1,0 1,0 0,0 1,1 0,0 0,0 1,1 0,0 0,1 0,0 1,0 0,-4 8,1-3,0-1,0 1,2 0,0 1,0 0,1 0,1 0,0 1,2-1,-1 1,2 0,0-1,1 1,1 0,0 0,1-1,0 1,2-1,0 1,0-1,2 0,0-1,0 1,1-1,1 0,1-1,0 0,8 10,3-8,-1-1,2 0,0-2,0 0,1-1,1-1,0-2,0 0,0-1,1-1,0-2,0 0,1-2,4 0,10 1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57.5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0,'-5'5,"-1"6,0-3,6-8,-2-5,-1 5,-4 1,4 1,2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58.6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1 391,'14'94,"4"-2,4 0,5-2,12 25,-35-106,0-1,0 0,0 1,1-2,0 1,1 0,0-1,0 0,0-1,1 1,0-1,0-1,1 1,0-1,0 0,0-1,0 0,1 0,-1-1,8 2,-8-6,-1 0,1 0,-1-1,0 0,0-1,0 0,0 0,0 0,0-1,-1 0,0 0,1 0,-2-1,1 0,0 0,-1-1,0 0,-1 1,1-2,-1 1,0 0,0-1,-1 0,20-24,129-136,-151 166,-1 0,1 0,0 1,-1-1,1 0,0 1,-1-1,1 0,0 1,0-1,-1 1,1-1,0 1,0-1,0 1,0 0,0-1,0 1,0 0,0 0,0 0,0 0,0 0,0 0,0 0,0 0,-1 0,1 0,0 0,0 1,0-1,0 0,0 1,0-1,0 0,0 1,-1-1,1 1,0 0,0-1,-1 1,1 0,0-1,-1 1,1 0,0 0,-1 0,16 46,-16-47,7 36,-6-23,0-1,1 1,0-1,0 0,2 0,-1 0,2 0,-1 0,2-1,-1 0,2 0,-1 0,2-1,-1 0,1 0,1-1,0 0,0 0,0-1,1-1,1 1,6 3,-10-8,0 0,0 0,0 0,0-1,1 0,-1 0,1-1,-1 0,1 0,-1-1,1 0,-1 0,1-1,0 0,-1 0,1-1,-1 0,0 0,0-1,0 0,0 0,0-1,0 1,-1-1,0-1,0 1,2-3,10-12,-1-1,-1-1,-1 0,0-1,-2 0,-1-1,0-1,-2 0,-1 0,-1-1,-1 0,-1 0,-1-1,-1 0,-2 0,0 0,-2 0,-1-2,0-27,1 31</inkml:trace>
  <inkml:trace contextRef="#ctx0" brushRef="#br0" timeOffset="4617.521">1497 25,'27'342,"-25"-139,-3-75,6 1,7 15,12-13,-24-130,0 0,1 1,-1-1,0 0,1 0,-1 0,0 0,1-1,-1 1,1 0,0 0,-1 0,1 0,0 0,-1-1,1 1,0 0,0-1,0 1,0 0,0-1,-1 1,1-1,0 1,0-1,0 0,1 1,-1-1,0 0,0 0,0 0,0 0,0 0,0 0,0 0,0 0,0 0,0 0,0-1,0 1,0 0,0-1,0 1,0-1,0 1,0-1,0 1,0-1,0 0,-1 0,1 1,38-45,24-52,-39 56,3 1,1 1,2 1,16-13,-39 43,1 2,0-1,0 1,1 0,-1 1,1 0,1 0,-1 1,1 0,3 0,-11 3,1 0,0 0,0 1,0-1,0 1,0 0,0 0,0 0,0 1,0-1,0 1,0-1,0 1,0 0,0 0,0 0,-1 1,1-1,0 1,-1-1,1 1,-1 0,0 0,1 0,-1 0,0 0,0 1,0-1,-1 1,1-1,-1 1,1-1,-1 1,0 0,0 0,0 1,4 12,-2 0,1 1,-2-1,0 1,-2 0,1 0,-2 0,-2 16,1 60,16-52,-1-29</inkml:trace>
  <inkml:trace contextRef="#ctx0" brushRef="#br0" timeOffset="5234.061">2598 702,'-3'3,"-32"30,2 1,1 2,2 2,-24 40,50-74,1 1,0 0,1 0,-1 1,1-1,0 0,0 1,1 0,-1-1,1 1,0 0,1 0,0 2,1-6,1 0,0 0,0 0,0 0,0-1,0 1,0 0,0-1,0 0,1 1,-1-1,1 0,-1 0,1 0,-1-1,1 1,-1-1,1 1,0-1,-1 0,1 0,0 0,-1 0,1-1,0 1,-1-1,1 1,-1-1,1 0,-1 0,1 0,-1 0,0-1,0 1,1-1,-1 1,1-2,-1 2,31-14,0-1,-2-1,0-2,-1-1,0-1,7-10,-32 26,-4 4,0-1,0 1,-1 0,1-1,0 1,0 0,0 0,1-1,-1 1,0 0,0 0,1 0,-1 1,0-1,1 0,-1 0,1 1,-1-1,1 1,-1-1,1 1,0 0,-1-1,1 1,-1 0,1 0,0 0,-1 0,1 1,-1-1,1 0,0 1,-1-1,1 1,-1-1,1 1,-1 0,0-1,1 1,0 1,42 121,-41-118,0 0,0 0,1-1,0 1,0-1,0 0,1 0,-1 0,1 0,0-1,0 0,0 0,1 0,-1-1,0 1,1-1,0-1,0 1,-1-1,1 0,0 0,0-1,0 1,0-1,0-1,0 1,0-1,0 0,2-1,10-4,0-1,-1 0,0-1,0-1,-1-1,0 0,0-1,-1-1,-1 0,5-6,162-191,-146 165,-3-2,-1-2,-3-1,-2 0,-2-3,-2 0,-3 0,10-43,-18 55,-6 24,0 0,-1 0,-1 0,0 0,-1-1,-1 1,-1-1,0 1,0 14,0-1,-1 1,1 0,0 0,-1 0,0 0,0 0,1 0,-1 0,0 0,0 1,-1-1,1 0,0 0,-1 1,1-1,-1 1,1-1,-1 1,0 0,1 0,-1-1,0 1,0 1,0-1,0 0,0 0,0 1,0-1,0 1,0-1,0 1,-1 0,1 0,0 0,0 0,0 0,0 1,0-1,0 1,0-1,0 1,0 0,0-1,0 1,0 0,0 1,0-1,1 0,-1 0,0 1,1-1,-1 1,1-1,0 1,-2 1,-12 17,1 0,1 1,0 1,2 0,0 0,2 1,0 1,2-1,0 1,2 1,-2 17,-7 23,4 2,2 0,3 0,3 0,3 11,0-61,1 0,1-1,0 1,1-1,0 0,2 0,0 0,0-1,2 0,0 0,5 6,-11-18,-1-1,1 0,0 0,-1 0,1 0,0 0,1 0,-1-1,0 1,0 0,1-1,-1 0,1 0,-1 0,1 0,-1 0,1 0,0-1,-1 1,3 0,9-3</inkml:trace>
  <inkml:trace contextRef="#ctx0" brushRef="#br0" timeOffset="5481.568">3077 419,'43'-5,"43"-1,17 0,0-4,-3 1,-9 0,-10 3,-9-3,-13 1,-15 1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12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1 259,'19'-1,"-1"0,1-2,-1 0,0-1,0-1,0-1,-1 0,0-1,0-1,0-1,-1 0,-1-1,1-1,5-6,-17 15,-2 0,1 0,0 0,0-1,-1 1,1-1,-1 1,0-1,0 0,0 0,0 0,0 0,-1 0,1-1,-1 1,0 0,0-1,0 1,-1-1,1 1,-1-1,1 1,-1-1,-1 1,1-1,0 1,-1-1,1 1,-1-1,0 1,-1-1,1 1,0 0,-1 0,0 0,1 0,-1 0,-1 0,1 0,0 0,-1 1,1-1,-1 1,0 0,0 0,0 0,-2-1,-1 0,0 0,0 1,1 0,-2 0,1 1,0 0,0 0,0 0,0 1,-1-1,1 2,0-1,0 1,-1 0,1 0,0 0,0 1,0 0,0 0,1 1,-1 0,0 0,1 0,0 0,0 1,0 0,0 0,1 1,-1-1,1 1,0 0,0 0,1 0,0 0,0 1,-1 0,-1 3,0 1,1-1,-1 0,2 1,-1 0,2 0,-1 0,1 0,1 1,-1-1,2 0,0 1,0-1,1 0,0 1,0-1,2 0,-1 0,1 0,0 0,1 0,0-1,1 1,0-1,1 0,-1-1,2 1,-1-1,1-1,0 1,1-1,3 3,4-1,1 0,0-1,0-1,1-1,0 0,0-1,1-1,-1 0,1-1,0-1,0-1,-1-1,1 0,1-1,16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42.2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1067,'40'124,"-27"-77,-2 1,-2 0,-2 0,-2 0,-2 41,-26-4,23-85,0-1,0 1,0-1,0 1,0-1,0 1,0-1,0 1,0-1,0 1,0-1,-1 1,1-1,0 1,0-1,-1 1,1-1,0 1,-1 0,1-1,-1 1,1-1,0 1,-1 0,1 0,-1-1,1 1,-1 0,1 0,-1-1,1 1,-1 0,1 0,-1 0,1 0,-1 0,1 0,-1 0,1 0,-1 0,1 0,-1 0,1 0,-1 0,1 0,-1 0,1 1,-1-1,1 0,-1 0,1 1,-1-1,1 0,0 1,-1-1,1 0,-1 1,1-1,0 0,-1 1,1-1,0 1,0-1,-1 1,1-1,0 1,0-1,0 1,0-1,-1 1,-4-43,12 5,2 1,1 0,2 0,1 2,2-1,1 2,2 0,1 1,1 1,2 1,1 0,2 2,5-3,-23 21,25-33,2 2,2 2,1 1,2 1,2 2,1 3,3-1,-43 31,0 0,0 0,0 0,1 1,-1-1,0 0,1 1,0 0,-1-1,1 1,0 0,-1 0,1 1,0-1,0 1,0-1,0 1,0 0,0 0,0 0,-1 0,1 1,0-1,0 1,0 0,0 0,-1 0,1 0,0 0,-1 0,1 1,-1-1,1 1,-1 0,0 0,0 0,0 0,0 0,0 0,0 1,0-1,-1 0,1 1,0 2,-1 5,-1 1,0-1,-1 0,0 1,0-1,-1 0,-1 0,0 0,0 0,-1 0,0-1,0 0,-1 1,-1-2,0 1,-1 1,-18 23,-2-1,-1-1,-1-2,-1-1,-2-1,-1-2,-3 0,27-18,3-1,0-2,1 1,-2 0,1-1,0 0,-1-1,0 0,0 0,0 0,0-1,0 1,-1-2,1 1,0-1,-8 0,3-25,18 6</inkml:trace>
  <inkml:trace contextRef="#ctx0" brushRef="#br0" timeOffset="836.992">791 1095,'45'-10,"0"-3,-1-1,0-2,-1-3,-1-1,-1-2,18-13,-53 31,0 1,0-1,0 0,-1-1,0 0,0 1,0-2,0 1,-1 0,1-1,-2 0,1 0,-1 0,1-1,-2 1,1-1,-1 1,0-1,0 0,-1 0,0 0,0 0,-1 0,0 0,0-5,-1 10,0 0,0 0,0 0,0 0,0 0,0 0,0 0,-1 1,1-1,-1 0,0 1,1-1,-1 1,0 0,0 0,0-1,0 1,0 0,0 1,0-1,0 0,0 0,0 1,0 0,-1-1,1 1,0 0,0 0,-1 0,1 0,0 0,0 1,-2 0,-69 28,59-19,0 2,1-1,0 2,1-1,0 2,1 0,0 0,1 1,1 0,1 0,0 1,1 1,0-1,1 1,1 0,1 0,-2 17,6-30,-1 0,1 1,0-1,0 0,0 0,1 1,0-1,0 0,0 0,0 0,0 0,1 0,0 0,0 0,0-1,0 1,0 0,1-1,0 0,0 0,0 0,0 0,0 0,0 0,1-1,-1 0,1 1,0-1,0-1,0 1,0 0,0-1,0 0,0 0,4 0,9 2,-1-1,1-1,-1-1,1-1,-1 0,1-1,-1 0,12-4,4-5,-2-1,1-1,-1-2,-1-1,-1-1,-1-2,0 0,17-18,-23 23,-1-1,-1-1,0-1,-1 0,-1-2,-1 0,0 0,-2-2,0 0,-1 0,-2-1,0-1,-1 0,6-23,-15 44,0-1,0 1,0 0,-1-1,1 1,-1 0,1-1,-1 1,0-1,0 1,0 0,0-1,0 1,-1-1,1 1,-1 0,0-1,1 1,-1 0,0 0,0-1,-1 1,1 0,0 0,-1 0,1 0,-1 1,0-1,1 0,-1 1,0-1,0 1,0 0,0-1,0 1,-1 0,1 0,0 0,0 1,-1-1,1 0,0 1,-1 0,1-1,-1 1,-1 0,-7 5,0 0,1 0,0 1,0 0,0 1,0 0,1 0,0 1,1 0,0 1,0 0,1 0,0 1,1 0,0 0,0 0,1 1,1 0,-1 0,4-8,-1 0,1 0,-1 0,1 0,0 0,1 0,-1 1,0-1,1 0,0 1,-1-1,1 0,1 1,-1-1,0 0,1 0,0 1,-1-1,1 0,1 0,-1 0,0 0,1 0,-1 0,1 0,0 0,0-1,0 1,1-1,-1 1,0-1,1 0,0 0,-1 0,1 0,0-1,0 1,0-1,2 1,12 2,-1-1,1-1,0-1,0 0,0-1,0-1,14-2,104 5,-133-2,0 1,0-1,0 0,0 1,1 0,-1-1,-1 1,1 0,0 0,0 0,0 0,0 0,-1 0,1 1,0-1,-1 0,1 1,-1 0,0-1,1 1,-1 0,0-1,0 1,0 0,0 0,-1 0,1 0,0 0,-1 0,1 0,-1 0,0 0,0 0,0 1,0-1,0 0,0 0,0 0,-1 0,1 0,-1 0,0 0,1 0,-1 0,0 0,-1 1,-73 135,71-122,4-4</inkml:trace>
  <inkml:trace contextRef="#ctx0" brushRef="#br0" timeOffset="1365.293">2202 842,'-105'473,"73"-287,31-187,1 0,0 1,-1-1,1 1,-1 0,1-1,-1 1,1-1,-1 1,0 0,1-1,-1 1,1 0,-1 0,0-1,1 1,-1 0,0 0,1 0,-1 0,0 0,1 0,-1 0,0 0,1 0,-1 0,0 0,1 1,-1-1,0 0,1 0,-1 1,1-1,-1 0,1 1,-1-1,0 0,1 1,-1-1,1 1,0-1,-1 1,1-1,-1 1,1-1,0 1,-1 0,1-1,0 1,0-1,-1 1,1 0,0-1,0 1,0 0,0-1,0 1,0 0,0-1,0 1,0 0,0-1,0 1,1 0,-2-18,0 0,2 0,0 0,1 0,0 0,2 1,0-1,1 1,0 0,5-9,10-26,2 0,2 2,2 1,2 1,2 1,2 1,2 2,2 2,2 1,2 2,7-4,-40 37,0-2,0 0,1 0,0 1,0 0,1 1,0 0,0 0,0 1,0 0,1 0,-1 1,1 1,0-1,9 0,-16 6,1-1,-1 0,-1 1,1 0,0 0,-1 0,1 0,-1 0,0 0,0 1,0-1,-1 1,1-1,-1 1,0 0,0-1,0 1,0 0,-1 0,1 0,-1 0,0-1,-1 1,1 0,0 0,-1 0,0 0,-1 2,0 11,-2 1,0-1,-2 1,1-2,-2 1,0 0,-1-1,-1-1,0 1,-2-2,1 1,-11 9,-159 148,179-172,-61 44,61-43,-1 0,1 0,-1 0,1 0,-1 0,0-1,1 1,-1 0,0-1,1 0,-1 1,0-1,0 0,1 0,-1 0,0 0,0 0,1 0,-1 0,0-1,0 1,1-1,-1 1,0-1,1 0,-1 1,1-1,-1 0,1 0,-1 0,1 0,0 0,-1-1,1 1,0 0,0-1,0 1,-1-1,-3-14</inkml:trace>
  <inkml:trace contextRef="#ctx0" brushRef="#br0" timeOffset="1614.786">2936 869,'-14'34,"-5"6,0-4</inkml:trace>
  <inkml:trace contextRef="#ctx0" brushRef="#br0" timeOffset="1851.695">2965 362,'0'0</inkml:trace>
  <inkml:trace contextRef="#ctx0" brushRef="#br0" timeOffset="2013.1">3133 1067,'200'-373,"-178"345,-11 51,-13 38,0-47,0-1,1 0,1 0,0 1,1-1,1 0,0 0,0 0,2 0,-1 0,2 0,4 9,-7-19,0 1,1-1,-1 0,1 0,0 0,0 0,0 0,0 0,1-1,-1 0,1 1,-1-1,1-1,0 1,0 0,0-1,0 0,0 0,0 0,0-1,0 1,1-1,-1 0,0 0,0 0,0-1,0 1,0-1,0 0,0 0,0-1,4-1,7-3,0-1,0-1,-1 0,0-1,-1 0,0-1,10-10,80-103,-93 105</inkml:trace>
  <inkml:trace contextRef="#ctx0" brushRef="#br0" timeOffset="2679.796">4121 643,'-15'25,"1"0,1 1,1 0,2 1,1 0,0 1,2 0,2 0,0 0,0 25,5-49,-1 0,1 0,0 1,0-1,0 0,1 0,-1 0,1 1,0-1,0 0,1 0,-1 0,1 0,0-1,0 1,0 0,0-1,1 1,0-1,-1 0,1 0,0 0,1 0,-1 0,0-1,1 1,0-1,-1 0,1 0,0-1,0 1,0-1,0 0,0 0,0 0,0 0,1-1,-1 1,0-1,0 0,1-1,-1 1,0-1,0 0,0 0,2 0,10-7,1 0,-2-1,1 0,-1-2,-1 1,0-2,0 0,-1-1,-1 0,0 0,-1-2,0 1,8-17,2-1,-2-1,-1-1,-2 0,-2-1,0-1,-3 0,-1-1,-1 0,-3 0,0-1,-3 0,-1 0,-2 0,-1 0,-2 1,-5-20,8 52,0 0,-1 0,1 0,-1 0,0-1,0 1,-1 1,1-1,-1 0,0 0,-1 0,1 1,-1 0,0-1,0 1,0 0,-1 0,1 0,-1 1,0 0,0-1,0 1,0 0,-1 1,1-1,-1 1,0 0,1 0,-1 0,0 1,0 0,0 0,-1 0,1 0,0 1,0 0,0 0,0 1,0-1,-1 1,1 0,0 0,-4 2,-3 7,0 1,1-1,1 2,-1 0,2 0,0 1,0 0,1 0,1 1,0 0,1 1,1-1,0 1,1 0,0 0,2 1,-2 14,1-10,2 0,0 0,1 0,1 0,1 0,0 0,2-1,0 1,2-1,0 0,1 0,0 0,2-1,0 0,1-1,7 8,-9-11,2 1,0-1,0-1,2 0,-1 0,2-1,-1-1,2 0,-1-1,2 0,-1-1,11 4,116 24,-116-35</inkml:trace>
  <inkml:trace contextRef="#ctx0" brushRef="#br0" timeOffset="2935.198">4940 813,'-9'33,"-4"17,1-1</inkml:trace>
  <inkml:trace contextRef="#ctx0" brushRef="#br0" timeOffset="6449.736">4968 475,'-5'4,"4"3,1-1</inkml:trace>
  <inkml:trace contextRef="#ctx0" brushRef="#br0" timeOffset="7815.003">5589 587,'-14'1,"0"2,1 0,0 0,0 1,0 1,0 0,0 1,1 0,0 1,1 0,-1 1,1 1,1-1,0 2,0-1,-2 4,3-2,1 1,0 0,0 1,1 0,1 0,0 0,1 1,1 0,0 0,0 0,2 1,-2 11,3-21,0 1,1 0,0 0,0 0,0 0,0 0,1 0,0 0,1 0,-1 0,1 0,0-1,0 1,1-1,0 1,0-1,0 0,0 0,1 0,0-1,0 1,0-1,1 0,-1 0,1 0,0-1,0 0,0 0,1 0,-1 0,1-1,-1 0,1 0,0-1,0 1,0-1,0 0,0-1,0 0,0 0,0 0,0 0,0-1,3-1,16-3,1-1,-1-2,-1 0,0-1,0-2,-1 0,0-2,-1 0,0-2,-1 0,4-5,-9 5</inkml:trace>
  <inkml:trace contextRef="#ctx0" brushRef="#br0" timeOffset="8602.735">6125 615,'-1'44,"-1"-31,1 0,0 0,1 0,0 0,1 0,1 0,0-1,0 1,2 0,-1-1,1 0,1 0,1 0,-1 0,5 5,-6-14,-1 1,1 0,1-1,-1 0,0 0,1 0,-1-1,1 1,0-1,0 0,0-1,0 1,0-1,0 0,0 0,1 0,-1-1,0 0,1 0,-1 0,0-1,0 0,1 0,-1 0,0 0,0-1,9-3,0 0,0-1,-1-1,0 0,0-1,-1 0,0-1,8-7,115-143,-135 159,0 1,1-1,-1 0,0 1,1-1,-1 0,0 1,1-1,-1 0,1 0,-1 1,0-1,1 0,-1 0,1 0,-1 0,1 1,-1-1,1 0,-1 0,0 0,1 0,-1 0,1 0,-1 0,1 0,-1 0,1-1,-1 1,1 0,-1 0,0 0,1 0,-1-1,1 1,-1 0,0 0,1-1,-1 1,1 0,-1-1,0 1,0 0,1-1,-1 1,0-1,0 1,1 0,-1-1,0 1,0-1,0 1,0-1,1 1,-1 0,0-1,0 1,0-1,0 1,0-1,0 1,0-1,-1 1,1-1,0 1,0-1,0 1,-5 36,2-30,0 0,1 0,0 0,0 0,0 0,1 1,0-1,0 1,1-1,-1 1,2-1,-1 1,1-1,-1 0,2 1,-1-1,1 0,0 1,0-1,1 0,0 0,0-1,0 1,1-1,-1 1,1-1,1 0,-1-1,1 1,3 2,3-4,0-1,0 0,0-1,0 0,1 0,-1-2,0 1,0-1,0-1,0 0,0-1,0 0,0 0,0-1,-1 0,0-1,0-1,0 1,-1-2,0 1,0-1,0 0,-1-1,7-2,36-29,-1-1,-2-3,-2-2,-2-3,7-12,-35 42,0-1,-2-1,0 0,-1-1,-1 0,0-1,-2 0,-1-1,-1 0,-1-1,-1 0,0 0,-2 0,-1 0,-1-1,-2-22,1 42,-1 0,1 0,-1 1,-1-1,1 0,-1 0,1 0,-1 1,-1-1,1 0,-1 1,1 0,-1-1,0 1,-1 0,1 0,-1 0,0 0,0 0,0 1,-1-1,1 1,-1 0,0 0,0 0,0 0,0 1,0 0,0 0,-1 0,1 0,-1 1,1-1,-1 1,0 0,0 1,1-1,-1 1,-2 0,-5 5,1 0,0 1,0 1,0 0,1 0,0 1,1 0,0 1,0 0,0 1,1-1,1 2,0-1,0 1,1 0,1 0,-1 1,0 4,-1 1,0 1,1 0,1 0,1 0,0 1,2-1,0 1,1 0,1-1,0 1,2 0,0-1,1 1,1-1,0 0,2 0,0 0,1 0,1-1,0-1,1 1,1-1,1-1,0 0,1 0,1-1,12 11,-13-13,0 0,1-1,0-1,0 0,1-1,1 0,0-1,0 0,0-2,1 0,0 0,15 2,-9-6</inkml:trace>
  <inkml:trace contextRef="#ctx0" brushRef="#br0" timeOffset="9435.229">7847 446,'-29'10,"1"2,0 1,1 2,0 0,1 2,1 1,1 1,0 0,2 2,0 1,-15 20,35-39,-1 0,1-1,0 1,0 0,0 0,0 1,0-1,0 0,1 1,0-1,0 1,0-1,0 1,0 0,1-1,-1 1,1 0,0-1,0 1,1 0,-1-1,1 1,0 0,-1-1,2 1,-1-1,0 1,1-1,0 0,-1 0,1 1,0-1,1 0,-1-1,1 1,-1 0,1-1,0 1,0-1,0 0,0 0,0 0,0 0,1-1,-1 1,1-1,0 0,9 2,1 0,-1-2,1 1,0-2,0 0,-1-1,1 0,0-1,-1 0,1-1,-1 0,0-2,0 1,0-2,-1 1,0-2,0 0,0 0,-1-1,0 0,0-1,-1 0,-1-1,1 0,1-4,70-93,-80 106,0 1,0-1,0 1,-1 0,1-1,0 1,0 0,0 0,0-1,0 1,0 0,0 0,0 0,0 0,0 0,0 0,0 1,-1-1,1 0,0 0,0 1,0-1,0 0,0 1,0-1,-1 1,1-1,0 1,0 0,-1-1,1 1,0 0,-1-1,1 1,-1 0,1 0,-1-1,1 1,-1 0,1 0,-1 0,0 0,0 0,1 0,-1 0,0 0,0 0,0-1,0 1,0 0,0 0,0 0,0 0,-1 0,1 0,0 1,7 16,-3-10,1 0,0-1,1 0,-1 1,2-2,-1 1,1-1,0 0,0 0,0-1,1 0,0 0,0-1,0 0,0-1,1 1,-1-1,1-1,0 0,0 0,0-1,0 0,0-1,0 1,1-2,-1 1,0-1,0-1,0 0,0 0,-1-1,1 0,-1 0,1-1,-1 0,1-1,17-9,0-1,-1-2,0 0,-1-1,-2-2,0 0,-1-1,0-1,-2-1,-1-1,-1-1,-1 0,-1-1,-2-1,3-7,-15 32,1 0,-1 0,0 0,0 0,0-1,0 1,0 0,0-1,-1 1,1 0,-1-1,1 1,-1-1,0 1,0-1,0 1,0 0,-1-1,1 1,-1-1,1 1,-1 0,0-1,0 1,0 0,0 0,0-1,-1 1,1 0,0 0,-1 1,0-1,1 0,-1 0,0 1,0-1,0 1,0 0,0-1,-1 1,1 0,0 0,0 0,-1 1,1-1,0 1,-1-1,1 1,-1 0,-8 4,0 2,0-1,1 2,0-1,0 1,1 1,0 0,0 0,1 1,0 0,0 0,1 1,0 0,-4 9,10-18,-6 9,-1 0,1 1,1-1,0 2,0-1,1 1,1-1,0 1,0 1,1-1,1 0,0 1,1-1,0 1,1 0,0-1,1 1,0-1,1 1,1-1,0 1,1-1,0 0,0-1,2 1,2 5,126 114,-64-71,-43-43,-17-16</inkml:trace>
  <inkml:trace contextRef="#ctx0" brushRef="#br0" timeOffset="31123.396">622 2478,'-9'12,"0"0,1 1,0 0,1 1,0 0,1 0,1 0,0 1,1-1,1 1,0 0,1 0,0 1,1-1,1 0,1 1,0-1,1 2,-1-13,0-1,0 0,0 1,0-1,1 0,-1 0,1 0,0 0,0 0,0 0,0-1,0 1,1 0,-1-1,1 0,0 0,-1 0,1 0,0 0,0 0,0-1,1 1,-1-1,0 0,0 0,1 0,-1-1,1 1,-1-1,1 0,-1 1,1-2,-1 1,0 0,4-1,5-2,-1 1,1-2,0 0,-1 0,0-1,0 0,0-1,-1 0,7-6,-12 10,1-1,-1 1,0-1,0-1,0 1,-1-1,1 0,-1 0,0 0,0 0,0-1,-1 0,0 0,1 0,-2 0,1 0,-1 0,1-1,-1 1,-1-1,1 0,-1 0,0 1,-1-1,1 0,-1 0,0 0,0 0,-1 0,0 0,0 1,0-1,-3-5,-1 5,-1 0,-1 0,1 0,-1 0,0 1,0 1,-1-1,0 1,1 0,-1 1,-1-1,1 2,0-1,-1 1,1 0,-1 1,1 0,-1 1,0 0,0 0,1 0,-1 1,1 1,-5 0,-1-1,-40 6,36 0</inkml:trace>
  <inkml:trace contextRef="#ctx0" brushRef="#br0" timeOffset="31426.706">1440 1744,'3'3,"-1"0,1 1,-1-1,0 1,0-1,0 1,-1 0,0 0,1 0,-1 0,0 0,-1 0,1 0,-1 0,0 0,0 0,0 0,-1 0,2 9,5 494,20-271,5-16,-31-197</inkml:trace>
  <inkml:trace contextRef="#ctx0" brushRef="#br0" timeOffset="31676.735">1158 2450,'43'-10,"34"-7,12-7,2-3,-5-2,-8-1,-12 4,-9 3,-8 0,-7-1,-3 3,-2 1,-2-1,-4-1,-6 2</inkml:trace>
  <inkml:trace contextRef="#ctx0" brushRef="#br0" timeOffset="32539.825">2118 1773,'-104'613,"83"-506,18-89,-1-1,0-1,1 1,1 0,1 0,0 0,1-1,1 1,1 0,0 2,-1-16,0 0,0 0,0 0,0 0,1-1,-1 1,1 0,0-1,-1 1,1-1,0 0,1 1,-1-1,0 0,1-1,-1 1,1 0,-1-1,1 1,0-1,0 0,-1 1,1-2,0 1,0 0,0 0,0-1,0 0,0 0,0 0,1 0,-1 0,0 0,0-1,2 0,102-42,120-92,-225 135,-1-1,1 0,-1 1,1-1,-1 0,1 1,0 0,-1-1,1 1,-1 0,1 0,0 0,-1 0,1 0,0 0,-1 0,1 1,-1-1,1 1,-1-1,1 1,0-1,-1 1,0 0,1 0,-1 0,0 0,1 0,-1 0,0 0,0 0,0 0,0 1,0-1,0 0,0 1,0-1,-1 1,1-1,0 1,-1-1,1 1,-1 0,0-1,1 1,-1-1,0 2,3 15,-4-14,1 0,0 1,1-1,-1 0,1 1,0-1,0 0,0 0,1 0,0 0,-1 0,1 0,0 0,1-1,-1 1,1-1,0 0,-1 1,1-1,1 0,-1-1,0 1,1-1,-1 1,1-1,1 0,9 0,-1-1,1-1,-1 0,1-1,-1 0,1-1,-1-1,0 0,0 0,0-2,-1 1,1-2,-1 0,0 0,9-7,-7 5,-1 0,0 0,-1-2,0 1,0-1,-1-1,-1 0,1-1,-2 0,0 0,0-1,-1 0,-1-1,0 0,1-4,-7 16,-1-1,1 1,-1-1,1 1,-1-1,0 1,0-1,0 1,0-1,0 1,-1-1,1 1,-1-1,1 1,-1-1,0 1,0 0,0-1,-1 1,1 0,0 0,-1 0,1 0,-1 0,0 0,0 0,0 1,0-1,0 0,0 1,0 0,0-1,-1 1,1 0,0 0,-1 1,1-1,-1 0,1 1,-1-1,1 1,-1 0,1 0,-1 0,1 0,-1 0,1 1,-1-1,0 1,-5 0,-1 1,1 0,0 0,0 0,0 1,1 1,-1-1,1 1,-1 0,1 1,0 0,1 0,-1 0,1 1,0 0,1 0,-1 1,-3 6,5-9,0 1,1 0,0 0,0 0,0 0,0 0,1 1,0-1,0 1,1-1,-1 1,1 0,1 0,-1 0,1 0,0-1,0 1,0 0,1 0,0 0,0 0,1-1,0 1,0 0,0-1,0 0,1 1,5 2,1-1,0 1,0-2,0 0,0 0,1 0,0-1,1-1,-1 0,1 0,-1-1,1 0,0-1,0-1,0 1,1-2,-1 1,8-2,8 3,0-1,0-2,-1 0,1-2,0-1,-1-1,0-1,0-2,-1 0,0-2,0 0,-1-2,-1-1,0-1,0 0,-2-2,0-1,0 0,-2-2,0 0,-2-1,0-1,-1 0,-1-1,-1-1,8-17,-20 37,0 0,0-1,0 1,0 0,-1-1,1 1,-1-1,0 0,0 1,-1-1,1 0,-1 0,1 0,-1 1,0-1,-1 0,1 0,-1 0,1 1,-1-1,0 0,-1 1,1-1,-1 1,1-1,-1 1,0 0,0-1,0 1,-1 0,1 0,-1 1,0-1,0 1,0-1,0 1,0 0,0 0,-1 0,-3 3,-1 0,1 0,0 1,-1 0,1 1,0 0,0 0,0 0,1 1,-1 0,1 0,0 0,0 1,0 0,1 0,-3 5,2-5,0 1,1 0,-1 0,2 1,-1-1,1 1,0 0,0 0,1 1,0-1,0 1,-1 5,3-9,1-1,-1 0,1 0,0 0,0 1,0-1,1 0,-1 0,1 0,-1 1,1-1,0 0,0 0,0 0,1 0,-1 0,1-1,0 1,0 0,-1-1,2 1,-1-1,0 1,0-1,1 0,-1 0,1 0,0-1,0 1,0-1,-1 1,3 0,199 60,-198-57,-1 0,0 0,0 0,-1 1,1 0,-1 0,0 0,-1 0,0 1,0 0,0-1,-1 1,0 0,0 0,-1 0,1 1,-2-1,1 0,-1 0,0 0,-1 1,1-1,-2 0,7 61,0-43</inkml:trace>
  <inkml:trace contextRef="#ctx0" brushRef="#br0" timeOffset="33326.383">4827 2507,'-16'214,"-15"99,12-257,17-57,1 0,0 1,0-1,0 0,-1 0,1 0,0 0,0 0,0 0,0-1,1 1,-1 0,0 0,0-1,1 1,-1 0,1-1,-1 1,1 0,0-1,-1 1,1-1,0 1,0-1,0 1,0-1,0 1,0-1,1 1,-1-1,1-26,2 0,1 0,1 0,1 1,2-1,0 2,2-1,1 1,1 0,2 1,0 1,10-12,1-8,2 1,1 2,3 0,1 2,2 2,1 1,2 1,2 3,1 1,1 1,1 3,10-3,25 4,-75 25,-1 1,1 0,0 0,0 0,0 0,-1 0,1 0,0 0,0 1,-1-1,1 1,0-1,-1 1,1 0,0 0,-1-1,1 1,-1 0,1 0,-1 1,0-1,0 0,1 0,-1 1,0-1,0 0,0 1,0-1,0 1,0 0,-1-1,1 1,-1 0,1-1,-1 1,1 0,-1 0,0-1,0 1,0 0,0 0,0-1,0 1,-3 13,0-1,0 0,-1 0,-1-1,-1 1,1-1,-2 0,0 0,-1-1,0 0,-1 0,0-1,-9 8,-15 22,-3-1,0-2,-3-2,-1-2,-1-1,-40 23,55-37,27-16</inkml:trace>
  <inkml:trace contextRef="#ctx0" brushRef="#br0" timeOffset="33607.7">5928 2280,'-36'20,"1"1,0 2,2 1,1 1,1 2,1 1,-6 10,32-35,0 0,0 0,1 1,-1-1,1 1,0 0,0 0,0 1,0-1,1 0,0 1,0 0,0-1,1 1,-1 0,1 0,0 0,0 0,1 0,0 0,0 0,0 0,0 0,1 0,0 0,0 0,0 0,0 0,1 0,0-1,0 1,0-1,1 1,0-1,-1 0,1 0,3 3,7 0,0-1,0 0,1-1,0-1,0 0,0-1,0 0,0-1,1-1,-1 0,0-1,1-1,-1 0,1-1,-1 0,0-1,0-1,0 0,-1-1,1 0,-1-1,0-1,-1 0,0-1,7-5,-13 10,0-1,-1 0,1 0,-1-1,1 1,-1-1,-1-1,1 1,-1-1,0 1,0-1,0 0,-1 0,0-1,-1 1,1-1,-1 0,0 1,-1-1,1 0,-1 0,-1 0,0 0,0 0,0 0,0 0,-1 0,-1 0,1 0,-1 0,0 1,0-1,-1 1,0-1,0 1,-4-5,-2 1,-2 1,0 0,0 0,-1 1,1 0,-2 1,1 0,-1 1,0 1,-14-4,7 3</inkml:trace>
  <inkml:trace contextRef="#ctx0" brushRef="#br0" timeOffset="33856.988">6605 2534,'-19'34,"-7"15,2 0</inkml:trace>
  <inkml:trace contextRef="#ctx0" brushRef="#br0" timeOffset="34006.967">6549 1914,'0'0</inkml:trace>
  <inkml:trace contextRef="#ctx0" brushRef="#br0" timeOffset="34273.868">6943 2704,'248'-439,"-230"412,-17 27,-1 0,0-1,1 1,-1 0,1 0,-1-1,0 1,1 0,-1 0,1 0,-1 0,1 0,-1 0,1 0,-1-1,0 1,1 0,-1 1,1-1,-1 0,1 0,-1 0,1 0,-1 0,1 0,-1 1,0-1,1 0,-1 0,1 0,-1 1,0-1,1 0,-1 1,0-1,1 0,-1 1,0-1,0 0,1 1,-1-1,0 1,0-1,0 1,0-1,1 0,-1 1,0-1,0 1,0-1,0 1,0-1,0 1,0-1,0 0,0 1,0-1,0 1,-1-1,1 1,0-1,0 1,0-1,-1 0,8 56,-7-44,0-1,1 1,1-1,0 1,0-1,1 0,1 0,0 0,0 0,1 0,1-1,0 0,0 0,3 3,-5-8,1 0,0-1,0 1,0-1,1 0,-1 0,1-1,0 0,0 0,0 0,0-1,1 1,-1-2,1 1,-1-1,1 0,0 0,-1 0,1-1,0-1,0 1,-1-1,1 0,0 0,-1-1,1 0,-1 0,0 0,0-1,0 0,0 0,0-1,5-3,5-5,0-1,0 0,-1-1,-1 0,-1-1,0-1,0 0,-2-1,0 0,-1-1,2-5,-2-1</inkml:trace>
  <inkml:trace contextRef="#ctx0" brushRef="#br0" timeOffset="34573.498">8185 1631,'0'34,"-5"49,-1 25,-5 4,0-8,1-12,3-12,2-9,3-13,0-6,2-8,0-6,1-4,-1-4,6-2,5-6,2-6</inkml:trace>
  <inkml:trace contextRef="#ctx0" brushRef="#br0" timeOffset="34831.93">7790 2167,'43'-9,"44"-4,20 1,2 2,-7 3,-12 3,-12 1,-14 2,-13 1,-16 1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11.3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355 1,'-33'8,"2"2,-1 1,1 2,1 1,1 1,0 2,1 1,-5 4,31-21,0 0,0 0,-1 0,1 0,0 0,0 0,0 1,0-1,1 1,-1 0,0-1,0 1,1 0,-1 0,1 0,0 0,0 0,-1 0,1 0,1 1,-1-1,0 0,0 1,1-1,0 0,-1 1,1-1,0 1,0-1,0 1,0-1,1 0,-1 1,1-1,-1 0,1 1,0-1,0 0,0 0,0 1,1-1,87 36,-82-37,0 1,0-1,0 1,-1 0,1 1,0 0,-1 0,0 0,0 1,0 0,0 0,0 0,-1 1,1 0,-2 0,1 0,0 1,-1-1,0 1,0 0,2 6,-4-7,-1 1,0 0,0 0,0 0,-1-1,0 1,0 0,0 0,-1 0,0 0,0 0,-1-1,1 1,-1 0,0-1,-1 0,1 1,-1-1,0 0,0 0,-1 0,0-1,1 1,-2-1,1 0,-3 2,-3 3,-1 0,0-1,-1 0,1-1,-1-1,-1 1,1-2,-1 0,0 0,0-2,-3 1,14-2,0-1,1 0,-1-1,0 1,0 0,0 0,0-1,0 1,0-1,0 0,0 0,0 0,0 1,0-2,0 1,0 0,0 0,0-1,0 1,0-1,0 1,0-1,1 0,-1 0,0 0,0 0,1 0,-1 0,0-1,1 1,-1 0,1-1,0 1,0-1,-1 0,1 1,0-1,0 0,0 0,1 0,-1 1,0-1,1 0,-1 0,1 0,0 0,-1 0,1 0,0 0,0 0,0 0,1 0,-1 0,0 0,1-1,13-22,2 0</inkml:trace>
  <inkml:trace contextRef="#ctx0" brushRef="#br0" timeOffset="285.762">665 143,'-8'21,"-82"260,89-278,-1 1,1-1,0 1,0 0,0-1,0 1,1 0,-1 0,1 0,0-1,0 1,1 0,-1 0,1 0,0-1,0 1,0 0,0-1,0 1,1-1,0 1,0-1,0 0,0 0,0 0,1 0,-1 0,1 0,0-1,0 1,0-1,0 0,0 0,0 0,1 0,-1 0,1-1,-1 1,1-1,0 0,-1 0,1-1,0 1,12-3,0-1,0 0,-1-1,0-1,1-1,-2 0,1 0,-1-2,0 0,0 0,-1-1,-1-1,1 0,-1-1,-1 0,0-1,-1 0,0-1,-1 0,0 0,-1-1,0-1,-5 9,1 0,-1-1,0 1,-1 0,1-1,-1 0,-1 1,1-1,-1 0,0 0,-1 0,0 0,0 0,0 0,-1 0,0 0,0 0,-1 1,0-1,0 0,-1 1,1-1,-1 1,-1 0,1 0,-1 0,0 0,-1 1,1 0,-1 0,0 0,0 0,-3-1,-66-22,56 29</inkml:trace>
  <inkml:trace contextRef="#ctx0" brushRef="#br0" timeOffset="733.512">1145 424,'26'-53,"-14"23,2 1,1 0,1 1,1 0,2 2,1 0,1 1,1 1,21-17,-42 39,0 0,0 1,1-1,-1 1,0-1,1 1,0-1,-1 1,1 0,0 0,-1 0,1 0,0 0,0 0,0 1,0-1,0 1,0-1,0 1,0 0,0 0,0 0,0 0,0 0,0 0,0 0,0 1,0-1,0 1,0-1,0 1,0 0,0 0,0 0,0 0,-1 0,1 0,0 0,-1 1,1-1,-1 1,0-1,1 1,-1-1,0 1,1 2,1 7,-1 1,0 0,0 0,-2 0,1 0,-2 1,1-1,-2 0,0 5,-3 53,5-68,0-1,0 1,0 0,0 0,0-1,0 1,0 0,0 0,1-1,-1 1,1 0,0-1,-1 1,1 0,0-1,0 1,0-1,0 0,0 1,0-1,0 0,1 1,-1-1,0 0,1 0,-1 0,1 0,-1 0,1-1,-1 1,1 0,0-1,-1 1,1-1,0 1,-1-1,1 0,0 0,0 0,-1 0,1 0,0 0,0 0,-1-1,1 1,0-1,-1 1,1-1,1 0,81-44,-37 7,-22 18,0 1,1 0,1 2,0 1,15-5,-41 20,0 1,0-1,0 1,0 0,0-1,0 1,1 0,-1 0,0 0,0 0,0 0,0 0,0 0,1 0,-1 0,0 0,0 1,0-1,0 0,0 1,0-1,0 1,0-1,0 1,0-1,0 1,0 0,0 0,-1-1,1 1,0 0,0 0,-1 0,1 0,0 0,-1 0,1 0,-1 0,0 0,1 0,-1 0,0 0,1 0,-1 1,0-1,4 59,-5-51,-1 28,0-29,1 0,0 0,0 0,1 0,0 0,1 0,0 0,0 0,0 0,1 0,1 0,-1 0,1-1,2 5,7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05.5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458 508,'-23'0,"0"0,-1 2,1 1,0 0,1 2,-1 0,1 2,0 0,0 2,1 0,0 2,1 0,-12 9,23-16,0 1,0 0,1 0,0 1,0 0,0 0,1 1,0 0,0 0,1 1,0 0,0 0,1 0,0 1,0-1,1 1,0 1,1-1,0 0,0 1,1 0,0-1,1 1,0 0,1 0,0 0,0 0,1 0,0 0,1-1,0 1,1 0,0-1,0 0,4 8,-4-13,0 1,1-1,-1 0,1 0,0-1,0 1,0-1,0 0,1 0,-1 0,1 0,0-1,0 0,0 0,0 0,0 0,0-1,0 0,1 0,-1-1,0 1,1-1,-1 0,0-1,1 1,4-2,7-1,0-1,-1-1,0 0,0-1,0-1,-1 0,14-9,-8 4,-1-2,0 0,-1 0,0-2,-1-1,-1 0,-1-1,0 0,-2-2,0 0,-1 0,-1-1,-1-1,-1 0,0 0,-2-1,-1 0,2-16,-8 36,0 0,0-1,0 1,-1-1,0 1,0-1,0 1,0-1,0 1,-1-1,1 1,-1-1,0 1,0 0,0-1,-1 1,-1-3,-14 29,11-6,0 0,1 0,1 1,0 0,2 0,0 0,1 0,1 0,0 0,1 0,1 0,1 0,1 0,5 15,-5-24,0-1,0 0,1 0,0 0,1-1,0 1,0-1,0-1,1 1,0-1,0 0,0-1,1 0,0 0,0-1,0 1,1-2,-1 1,1-1,0-1,0 0,0 0,0 0,0-1,0-1,1 1,-1-2,0 1,0-1,0-1,0 1,0-2,0 1,0-1,4-2,25-16,-1-2,-1-1,-1-1,-1-3,-2 0,-1-2,-1-2,-1 0,-2-2,-1-1,15-30,-20 33,-2 0,-1-2,-1 0,-2-1,-2-1,-1 0,-1-1,-3 0,-1 0,-1-5,-9-34,3 75,0-1,-1 0,1 0,0 1,-1-1,0 0,1 1,-1-1,0 1,0-1,0 1,0-1,0 1,0 0,0-1,-1 1,1 0,0 0,-1 0,1 0,-1 0,1 0,-1 0,1 1,-1-1,0 0,1 1,-1-1,0 1,0 0,1 0,-1 0,0-1,0 2,1-1,-1 0,0 0,0 0,1 1,-2 0,-8 5,0 0,1 1,0 1,0 0,0 0,1 1,1 0,-1 0,2 1,-1 0,1 1,1 0,0 0,0 0,1 1,-1-2,-13 27,1 1,2 1,2 0,1 2,2-1,2 1,2 0,1 1,3 0,1 0,2 21,0-52,-1 0,2-1,-1 1,1 0,1-1,0 1,1-1,0 0,0 1,1-1,0-1,1 1,0-1,1 0,-1 0,2 0,-1-1,1 0,1 0,0-1,0 1,0-2,0 1,1-1,0-1,6 3,3-2,0-1,0-1,1 0,-1-1,1-2,0 1,0-2,-1-1,1 0,0-1,-1-1,1-1,-1-1,0 0,9-5,1-1,0-1,-1-1,0-2,-1-1,-1-1,0-1,-2-1,0-1,4-6,-11 10,0-1,-1-1,-1 0,-1-1,-1-1,-1 0,0 0,-2-1,0 0,-1-2,-7 18,1 0,-1 0,-1 0,1 0,-1-1,0 1,0 0,-1 0,1-1,-1 1,0 0,0 0,-1 0,0 0,0 0,0 0,0 1,-1-1,0 1,0-1,0 1,0 0,-1 0,1 0,-1 1,0-1,0 1,-1 0,1 0,-1 1,1-1,-1 1,0 0,0 0,0 0,0 1,0 0,0 0,0 0,-4 0,-14 1,0 0,0 2,0 0,1 2,-1 0,1 2,0 0,1 2,-1 0,1 1,1 1,-2 3,-12 5,2 1,1 2,0 2,2 0,-17 18,14-11</inkml:trace>
  <inkml:trace contextRef="#ctx0" brushRef="#br0" timeOffset="447.952">1982 481,'-36'42,"2"1,1 2,3 2,1 1,-1 9,24-45,0 0,1 1,1 0,0-1,0 1,2 1,-1-1,2 0,0 2,0-11,1 0,1 0,-1 0,1 0,-1 0,1 0,0 0,0 0,1 0,-1 0,1-1,0 1,0-1,0 1,1-1,-1 0,1 0,-1 0,1 0,0 0,0-1,1 1,-1-1,0 0,1 0,-1 0,1 0,0-1,0 1,-1-1,5 1,5-1,1 0,0-1,0 0,0-1,0 0,-1-1,1-1,0 0,-1-1,0 0,0-1,0-1,-1 0,1-1,-1 0,-1 0,0-2,0 1,0-1,-1-1,-1 0,1 0,-2-1,1 0,-2-1,1 0,-2 0,1 0,-2-1,-1 7,-1 0,0 0,-1 0,1 0,-1-1,0 1,-1 0,0-1,0 0,0 1,-1-1,0 0,0 1,0-1,-1 1,0-1,0 0,-1 1,0 0,0-1,-1 1,1 0,-2 0,1 0,0 1,-1-1,0 1,0 0,-1 0,1 0,-1 0,0 1,-1 0,1 0,-1 0,1 1,-6-3,-1 2,1 1,-1 0,0 1,1 0,-1 1,0 0,0 1,0 0,0 1,0 0,1 1,-1 1,-9 2,-3 2</inkml:trace>
  <inkml:trace contextRef="#ctx0" brushRef="#br0" timeOffset="4603.692">2433 734,'40'-39,"-123"170,80-127,2 0,-1 0,0 1,1-1,0 0,0 1,0-1,0 1,1-1,0 1,0-1,0 1,0-1,1 1,0-1,0 0,0 1,0-1,1 0,-1 0,1 0,0 0,0 0,1 0,-1 0,1-1,0 1,0-1,0 0,1 0,-1 0,1 0,-1 0,1-1,0 0,1 1,3 1,-1-1,1 0,0 0,1-1,-1 0,0-1,0 1,1-2,-1 1,1-1,-1 0,1-1,-1 0,1 0,-1-1,0 0,0 0,0-1,0 0,0-1,-1 0,1 0,-1 0,4-4,3-2,0-1,0-1,-1-1,0 0,-1 0,0-1,-2-1,1 0,-2 0,0-1,1-3,-7 11,1-1,-2 1,1-1,-1 1,0-1,0 0,-1 0,-1 1,1-1,-1 0,-1 0,0 0,0 0,-1 1,0-1,0 0,-1 1,0-1,9 1,3 8</inkml:trace>
  <inkml:trace contextRef="#ctx0" brushRef="#br0" timeOffset="4982.646">3280 1,'16'112,"-6"1,-4 1,-8 85,0-63,30 56,-26-180</inkml:trace>
  <inkml:trace contextRef="#ctx0" brushRef="#br0" timeOffset="5239.772">3082 537,'34'-5,"44"-11,19-3,-2-3,-8 2,-14 5,-15 0,-16 2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1.74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220 51,'-22'18,"0"1,1 0,1 2,1 0,1 2,1 0,1 0,1 2,1 0,-1 7,11-24,1 0,0 0,0 0,1 0,0 0,1 1,0-1,0 1,1-1,0 1,0-1,1 2,-1-7,1 1,0-1,0 0,0 0,0 0,0 0,0 0,1 0,0 0,-1 0,1-1,0 1,0-1,1 1,-1-1,0 0,1 0,0 0,-1 0,1 0,0 0,0-1,0 0,0 1,0-1,0 0,0 0,0-1,1 1,-1-1,0 0,3 1,2-3,1 0,-1 0,0 0,1-1,-1 0,0-1,-1 0,1 0,-1-1,0 0,0 0,0-1,-1 1,1-1,-1-1,-1 1,1-1,-1 0,-1 0,1-1,-1 0,0 1,-1-1,0-1,0 1,-1 0,0-1,0 1,-1-7,3-5,-1 0,-2 0,0 0,-1-1,-1 1,-1 0,0 0,-2 0,-5-18,6 32,0 0,0 1,0 0,-1 0,1 0,-1 0,0 0,-1 1,1 0,-1 0,0 0,0 0,-5-2,-7-3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2.1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0 329,'23'-47,"96"-159,-119 205,1-1,0 1,-1 0,1 0,0 0,0 0,0 0,0-1,0 2,0-1,0 0,0 0,0 0,0 0,0 1,0-1,1 0,-1 1,0-1,1 1,-1 0,0-1,1 1,-1 0,0 0,1 0,-1 0,1 0,-1 0,0 0,1 0,-1 1,0-1,1 0,-1 1,0-1,1 1,-1 0,0-1,0 1,0 0,0 0,0 0,0 0,0-1,0 2,0-1,0 0,0 0,0 0,-1 0,1 0,0 1,-1-1,1 0,-1 1,0-1,1 0,-1 1,17 42,-16-40,0 1,0 0,0-1,1 1,0-1,0 1,0-1,0 0,1 0,0 0,-1 0,2 0,-1-1,0 1,1-1,-1 0,1 0,0 0,0 0,0-1,0 0,4 2,2-2,0 0,0-1,0 0,0 0,0-1,0-1,0 0,0 0,0-1,-1 0,1 0,0-1,-1-1,0 1,0-2,0 1,0-1,-1 0,1-1,-2 0,1-1,0 1,-1-1,-1-1,1 1,-1-1,0 0,-1-1,0 0,0 1,-1-1,0-1,29-50,-21 46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3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368 198,'-25'264,"-4"4,13-152,6 1,4 27,12-62,0-77</inkml:trace>
  <inkml:trace contextRef="#ctx0" brushRef="#br0" timeOffset="257.12">1 734,'43'-10,"39"-7,14-2,-4 3,-12 5,-16 3,-14 3,-10 3,-8-3,-3-1,-8 1</inkml:trace>
  <inkml:trace contextRef="#ctx0" brushRef="#br0" timeOffset="691.181">848 226,'-21'99,"5"1,4 1,4 0,6 88,27-41,-24-145,-1-1,1 1,0-1,0 1,0-1,0 0,0 0,0 1,0-1,1 0,0 0,-1 0,1 0,0-1,0 1,0 0,0-1,0 1,0-1,0 0,0 0,1 0,-1 0,0 0,1 0,-1 0,1-1,-1 1,1-1,-1 0,1 0,-1 0,1 0,-1 0,1-1,-1 1,1-1,-1 1,1-1,-1 0,0 0,1 0,-1 0,0-1,227-154,-228 155,0 0,0 0,1 0,-1 0,0 1,0-1,1 0,-1 1,1-1,-1 1,1-1,-1 1,0 0,1 0,-1-1,1 1,-1 0,1 0,-1 1,1-1,-1 0,1 0,-1 1,1-1,-1 1,1-1,-1 1,0 0,1-1,-1 1,0 0,0 0,0 0,0 0,1 0,-1 0,0 0,-1 0,1 1,0-1,0 0,0 1,-1-1,1 0,-1 1,1-1,-1 1,0-1,1 1,-1-1,0 1,-9 116,1-81,7-35,1-1,0 1,-1-1,1 1,0-1,0 1,0 0,0-1,0 1,1-1,-1 1,0-1,1 1,-1-1,1 0,-1 1,1-1,0 1,0-1,0 0,-1 0,1 1,0-1,0 0,1 0,-1 0,0 0,0 0,0 0,1-1,-1 1,0 0,1 0,14 4</inkml:trace>
  <inkml:trace contextRef="#ctx0" brushRef="#br0" timeOffset="1322.972">1722 762,'-22'15,"-13"4,2 3,1 0,1 2,1 1,1 2,0 2,5 14,24-42,0 0,0 0,0 0,0-1,0 1,0 0,0 0,0 0,0-1,0 1,0 0,0 0,1-1,-1 1,0 0,1 0,-1-1,0 1,1 0,-1-1,1 1,-1 0,1-1,-1 1,1-1,0 1,-1-1,1 1,0-1,-1 1,1-1,0 0,0 1,-1-1,1 0,0 0,0 1,-1-1,1 0,0 0,0 0,0 0,-1 0,1 0,0 0,0 0,0-1,-1 1,1 0,0 0,0-1,-1 1,1 0,0-1,115-55,-82 34,83-41,-115 63,-1-1,1 0,-1 1,0-1,1 1,0-1,-1 1,1 0,-1-1,1 1,-1 0,1 0,0 0,-1 0,1 1,-1-1,1 0,-1 1,1-1,-1 1,1-1,-1 1,1 0,-1-1,0 1,1 0,-1 0,0 0,0 0,1 0,-1 1,0-1,0 0,0 0,-1 1,2 0,13 62,-10-29,-4-30,-1-1,1 0,0 0,1 1,-1-1,1 0,-1 0,1 0,1 0,-1-1,0 1,1 0,0-1,0 0,0 1,0-1,0-1,1 1,-1 0,1-1,0 0,-1 1,1-2,0 1,1 0,-1-1,0 0,0 0,1 0,-1 0,0-1,1 1,-1-1,0 0,1-1,-1 1,1-1,-1 0,0 0,0 0,1 0,-1-1,27-14,-1-1,0-2,-2-1,0-1,-1-1,9-11,5-3,-21 19,0-2,-2 0,0-1,-1-1,-1 0,-1-2,-1 0,0 0,-2-1,-1 0,0-4,8-26,-2 0,-2-1,-2 0,-4-1,-1-1,-3 1,-2-1,-5-50,-15 53,16 53,1 0,-1 0,1 0,-1 0,0 0,0 1,0-1,1 0,-1 0,0 1,0-1,0 0,0 1,0-1,0 1,0 0,0-1,0 1,0 0,-1-1,1 1,0 0,0 0,0 0,0 0,0 0,0 0,-1 0,1 0,0 1,0-1,0 0,0 1,0-1,0 1,0-1,0 1,0 0,0-1,0 1,0 0,1-1,-1 1,0 0,0 0,1 0,-1 1,-8 10,2 1,0 1,0-1,1 1,1 1,0-1,1 1,1-1,0 1,1 0,1 0,0 1,1-1,0 0,3 11,-3-10,4 353,-2-335,2 0,2 0,1 0,1-1,2 0,1-1,6 10,-14-35,0 0,1 0,0 0,0-1,0 1,1-1,0 0,0 0,1-1,0 1,-1-1,6 3,-1-4</inkml:trace>
  <inkml:trace contextRef="#ctx0" brushRef="#br0" timeOffset="1570.206">2118 509,'48'-24,"35"-8,13 1,-1 2,-6 5,-8 7,-10 6,-6 6,-5 2,-3 3,-6 1,-13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9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74,'-1'-1,"0"-1,1 0,-1 1,0-1,-1 0,1 1,0 0,0-1,-1 1,1 0,-1 0,1-1,-1 1,1 0,-1 0,0 1,0-1,1 0,-1 1,0-1,0 1,0-1,1 1,-1 0,0 0,0 0,0 0,0 0,0 0,0 0,1 1,-1-1,0 1,0-1,0 1,1 0,-1 0,0 0,1 0,-1 0,1 0,-1 0,1 0,-1 1,1-1,0 0,0 1,-1-1,1 1,0 0,1-1,-1 1,0 0,-1 9,2 0,-1 0,1-1,1 1,0 0,1 0,0-1,0 1,1-1,1 0,-1 0,2 0,-1 0,1-1,1 1,4 5,-7-11,-1 1,1-1,0 0,0 0,0 0,1 0,-1 0,1 0,0-1,0 0,0 0,1 0,-1-1,1 1,0-1,-1 0,1 0,0-1,0 1,0-1,0 0,0 0,1-1,-1 0,0 0,0 0,0 0,0-1,1 0,-1 0,0 0,0-1,-1 1,6-3,9-11,-1 1,0-2,0-1,-2 0,0-1,-1 0,-1-2,6-11,-15 23,0-1,-1 1,-1-1,0 0,0-1,0 1,-1 0,-1-1,0 0,0-5,4-23,-5 38,0 1,1-1,-1 0,0 1,0-1,0 0,0 1,1-1,-1 0,0 0,0 1,1-1,-1 0,0 0,1 1,-1-1,0 0,1 0,-1 0,0 0,1 0,-1 1,0-1,1 0,-1 0,0 0,1 0,-1 0,0 0,1 0,-1 0,0 0,1 0,-1-1,0 1,1 0,-1 0,0 0,1 0,-1 0,0-1,1 1,-1 0,0 0,0 0,1-1,-1 1,0 0,0 0,1-1,-1 1,0 0,0-1,0 1,0 0,1-1,-1 1,0 0,0-1,17 37,-15-32,84 240,-63-147,-4 1,-4 0,-5 1,-3 9,-7-83,-1 0,-1 0,-1 0,-1-1,-2 1,0-1,-1 0,-2 0,0-1,-7 11,10-22,-1 0,0-1,-1 0,0-1,0 1,-1-1,0-1,-1 0,0 0,-1-1,0 0,0-1,0 0,-1-1,0 0,0-1,-1 0,1-1,-1-1,-7 2,17-5,1 1,-1 0,0 0,0-1,1 0,-1 1,0-1,0 0,0 0,0-1,1 1,-1-1,0 1,0-1,1 0,-1 0,1 0,-1 0,1 0,-1-1,1 1,-1-1,1 0,0 1,0-1,0 0,0 0,0-1,1 1,-1 0,1-1,-1 1,1-1,0 1,0-1,0 1,0-1,0 0,1 1,-1-1,1 0,0 0,-1 0,1 1,1-1,-1 0,0 0,1 0,-1 1,1-1,9-42,1 1,3 0,1 1,9-15,-10 23,32-81,-28 69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30.4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1 185,'55'-33,"2"2,2 3,0 3,1 2,36-8,14 18,-108 12,1 1,0 0,0 1,0-1,0 0,0 1,0 0,-1-1,1 1,0 0,0 1,-1-1,1 0,-1 1,1-1,-1 1,0 0,0 0,1 0,-1 0,0 0,-1 1,1-1,0 0,-1 1,1-1,-1 1,0 0,0-1,0 1,0 0,-1 0,1 0,-1 0,1 0,-3 14,-1-1,0 1,-1-1,-1 1,0-2,-1 1,-1 0,-1-1,0-1,-1 1,-4 5,3-3,-70 103,63-101,1 0,1 1,1 1,0 0,2 1,1 1,0 0,2 0,1 1,1 0,0 1,2-1,1 1,1 0,1 0,2 1,1-19,1 0,0 0,1 0,-1 0,1 0,1-1,-1 1,1-1,1 0,-1 0,1-1,0 1,0-1,0 0,1 0,-1-1,1 0,1 0,5 3,7 7,-1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30.7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537 0,'-20'38,"-19"28,-5 6,1-3,4-9,2-15,8-15</inkml:trace>
  <inkml:trace contextRef="#ctx0" brushRef="#br0" timeOffset="247.915">0 84,'43'24,"34"18,13 6,1 0,-1-4,-6-4,-7-4,-13-8,-7-5,-13-5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8.1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1 144,'58'215,"15"128,-66-286,-1 0,-4 0,-3 43,1-100,0 0,1 0,-1-1,1 1,-1 0,0 0,1 0,-1-1,0 1,1 0,-1 0,1 0,-1 0,0 0,1 0,-1 0,1 0,-1 0,1 0,-1 0,0 0,1 0,-1 0,1 0,-1 0,0 1,1-1,-1 0,0 0,1 0,-1 1,0-1,1 0,-1 1,0-1,1 0,-1 0,0 1,0-1,1 0,-1 1,0-1,0 1,0-1,0 0,1 1,-1-1,0 1,0-1,0 0,0 1,0-1,0 1,0-1,0 1,0-1,0 0,0 1,0-1,-1 1,1-1,0 0,0 1,0-1,0 0,-1 1,1-1,29-31,-19 18,35-32,3 2,1 2,3 2,1 2,31-15,-60 38,2 0,-1 2,1 1,1 1,21-5,-44 14,0 0,0 1,0-1,0 1,-1 0,1 0,0 0,0 0,0 1,0-1,0 1,-1 0,1 0,0 1,-1-1,1 1,-1 0,1 0,-1 0,0 0,0 0,0 1,0 0,0-1,0 1,-1 0,0 0,1 1,-1-1,0 0,-1 1,1-1,0 1,-1 0,0-1,0 1,0 0,0 0,-1 0,0-1,1 1,-1 0,-1 0,1 0,-1 0,1 0,-4 12,-1 0,0 0,-1 0,0-1,-2 0,0-1,0 1,-1-1,-1-1,0 0,-1 0,-1-1,0-1,0 0,-1 0,0-1,-10 5,0 0,-2 0,1-1,-2-1,0-1,0-2,-1-1,0-1,-1-1,0-1,-12 0,-19-6,39-6</inkml:trace>
  <inkml:trace contextRef="#ctx0" brushRef="#br0" timeOffset="303.287">1130 652,'-14'20,"0"1,1 1,1 0,2 1,0 0,1 1,1 0,2 0,0 0,1 1,2 4,2-26,1 0,-1 0,1 1,0-1,1 0,-1 1,0-1,1 0,0 0,0 1,0-1,0 0,0 0,0 0,1 0,0-1,0 1,-1 0,1 0,1-1,-1 0,0 1,1-1,-1 0,1 0,0 0,-1 0,1-1,0 1,0-1,0 0,0 0,1 0,-1 0,0 0,0-1,1 1,2-1,10-5,0 0,0-2,0 0,-1 0,0-2,-1 0,0 0,0-1,-1-1,0-1,-1 1,0-2,8-11,-9 12,-1 0,-1-1,0 0,0 0,-1-1,-1-1,0 1,-1-1,0-2,-5 13,1-1,-1 1,0-1,0 0,-1 1,1-1,-1 1,0-1,0 0,-1 0,1 1,-1-1,0 1,0-1,0 1,-1-1,0 1,0 0,0-1,0 1,-1 0,1 1,-1-1,0 0,0 1,-1-1,1 1,-1 0,1 0,-1 1,0-1,-3 0,3 0,-1 1,0 0,-1 1,1-1,0 1,0 0,-1 1,1-1,0 1,-1 0,1 0,0 1,-1 0,-4 1,-16 3</inkml:trace>
  <inkml:trace contextRef="#ctx0" brushRef="#br0" timeOffset="769.92">1892 624,'-24'23,"0"1,2 1,1 1,1 1,1 1,2 0,1 2,1 0,-1 6,14-33,0 0,0 1,1-1,0 0,0 1,0-1,0 1,0-1,1 1,-1-1,1 1,0 0,0-1,0 1,1-1,0 1,-1 0,1-1,0 1,0-1,1 0,-1 1,1-1,0 0,0 0,0 0,0 0,0 0,1-1,-1 1,1 0,-1-1,1 0,0 0,0 0,0 0,1 0,-1-1,0 1,1-1,0 0,11 0,0-2,-1 0,1-1,0-1,-1 0,0-1,0 0,0-1,0-1,0 0,-1-1,0 0,-1-1,0 0,0-1,-1-1,0 0,0 0,-1-1,-1 0,1-1,-2 0,6-11,13-20,-3-2,-1 0,-2-2,-3 0,-1-1,-3-1,-2 0,3-30,-12 54,0 0,-2 0,-1 0,-1 0,-1 0,-1 0,-1 0,-7-19,9 36,0-1,0 1,-1 0,-1 0,1 1,-2-1,1 1,-1-1,0 1,0 1,0-1,-1 1,0 0,-1 0,1 0,-1 1,0 0,-1 1,1 0,-1 0,1 0,-1 1,-1 0,1 0,0 1,0 0,-2 1,5 1,1 0,-1 0,0 0,0 1,0 0,0 0,0 0,1 0,-1 1,0 0,1 0,0 0,-1 0,1 1,0 0,0 0,0 0,1 0,-1 1,1-1,0 1,0 0,0 0,-2 4,-47 113,47-88,1 1,2-1,2 1,0-1,3 1,0-1,2 1,2-1,1-1,1 1,2-1,2-1,0 0,2-1,1-1,2 0,0-1,2-1,21 21,-29-33,2 0,0-1,0-1,2 0,-1-1,2-1,-1 0,2-1,-1-1,1-1,15 5,7-1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5.9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21 307,'-17'95,"15"-58,1 0,1 0,2-1,6 29,2 56,3-61,1-92,25-263,-35 265,2 0,0 0,3 0,0 1,2 0,1 1,1 0,1 1,10-12,-23 36,0 1,1-1,-1 1,1 0,-1 0,1-1,0 1,0 0,0 0,0 1,0-1,1 0,-1 1,0-1,1 1,-1 0,1 0,-1 0,1 0,0 0,0 0,-1 1,1 0,0-1,0 1,-1 0,1 0,0 0,0 1,0-1,-1 1,1 0,0-1,-1 1,1 0,-1 1,1-1,0 0,3 8,0 0,-1 0,0 0,0 1,-1-1,0 1,0 0,-1 0,-1 1,0-1,0 1,-1-1,-1 1,1-1,-2 1,1 1,4 50,28 120,-25-164</inkml:trace>
  <inkml:trace contextRef="#ctx0" brushRef="#br0" timeOffset="263.494">727 618,'10'28,"3"6,-1-4</inkml:trace>
  <inkml:trace contextRef="#ctx0" brushRef="#br0" timeOffset="518.414">642 194,'0'0</inkml:trace>
  <inkml:trace contextRef="#ctx0" brushRef="#br0" timeOffset="863.411">1348 307,'-37'17,"1"2,1 1,1 2,1 2,1 0,0 3,3 0,-8 10,31-30,1 1,1-1,-1 1,1 0,1 0,-1 0,2 0,-1 1,1-1,0 1,1 0,0 0,0-1,1 1,0 0,0 0,1 0,1 3,-1-7,0 0,0 0,1 0,-1 0,1 0,1 0,-1-1,1 1,-1-1,1 1,0-1,1 0,-1 0,1 0,0-1,0 0,0 1,0-1,0 0,1-1,0 1,-1-1,1 0,0 0,0-1,0 1,0-1,0 0,0 0,6-1,-3-1,0 0,1-1,-1-1,0 1,0-1,0-1,0 0,-1 0,1 0,-1-1,0 0,0 0,-1-1,1 0,-2 0,1 0,0-1,-1 0,0 0,-1 0,0 0,3-7,29-34,-15 21,-18 21,1 0,0 0,0 0,0 1,1 0,0 0,0 0,0 0,0 1,1-1,0 2,0-1,0 0,0 1,1 0,-1 1,1 0,3-1,-4 6,0 0,1 0,-1 0,0 1,-1 0,1 1,-1-1,1 1,-1 0,-1 0,1 0,-1 1,0 0,0 0,-1 0,1 0,-1 1,-1-1,1 1,-1-1,0 1,-1 0,0 0,0 0,0 1,18 70,-2 0,-5 0,-2 1,-4 1,-4 50,-3-105,-1 1,-1-1,-1 0,-2 0,0-1,-1 1,-2-2,-1 1,0-1,-2 0,0-1,-2-1,0 0,-1-1,-3 2,-82 44,98-65,0-1,0 1,0-1,0 0,0 1,0-1,1 0,-1 0,0 0,0 0,0-1,0 1,0-1,0 1,0-1,0 1,1-1,-1 0,0 0,0 0,1 0,-1 0,1 0,-1-1,1 1,-1 0,1-1,0 1,0-1,0 0,0 1,0-1,0 0,0 0,0 1,1-1,-1 0,1 0,-1 0,1 0,0 0,-1 0,-5-85,16 48,2 0,1 1,2 0,1 1,2 1,2 1,1 0,2 2,12-13,-5 1,45-63,-63 91</inkml:trace>
  <inkml:trace contextRef="#ctx0" brushRef="#br0" timeOffset="1114.167">1969 618,'-15'38,"-4"18,6-1,4-10</inkml:trace>
  <inkml:trace contextRef="#ctx0" brushRef="#br0" timeOffset="1367.446">1856 307,'0'0</inkml:trace>
  <inkml:trace contextRef="#ctx0" brushRef="#br0" timeOffset="1618.782">2364 477,'-17'33,"-2"1,2 1,1 1,1 0,3 1,1 1,-3 22,12-55,1 0,1 0,-1 0,1 0,0 1,0-1,0 0,1 0,0 0,0 0,0 0,1 0,0 0,0 0,0 0,0-1,1 1,-1-1,1 0,0 1,1-1,-1-1,1 1,0 0,0-1,0 0,0 0,0 0,1 0,-1-1,2 1,7 2,0-1,0 0,0-1,0 0,1-1,-1 0,1-1,0-1,-1 0,1-1,-1 0,1-1,-1-1,1 0,-1-1,0 0,-1-1,1-1,-1 0,0 0,0-1,-1-1,0 0,0 0,3-5,6-10,-2 0,0-2,-2 0,-1-1,-1-1,-1 0,-1-1,-2 0,3-14,-6 23,-1-1,-1 0,0 0,-2-1,0 1,-2-1,0 1,-1-1,-1 0,-1 1,-1 0,-1-1,0 1,-2 0,0 1,-1-1,-1 1,-1 1,-1-1,0 2,-1-1,-1 1,-1 1,0 0,-1 1,-1 1,0 0,-1 1,-1 0,-9-4,21 14,0 0,-1 1,0 0,1 0,-1 0,0 0,0 1,0 0,1 1,-1-1,0 1,0 0,0 0,0 1,0 0,0 0,0 0,0 1,0 0,1 0,-1 0,1 1,0 0,0 0,0 0,0 1,0-1,0 1,1 0,0 1,0-1,0 1,1 0,-1 0,1 0,0 0,0 0,-1 5,-3 9,0 0,2 1,0 0,1 0,1 0,0 0,2 1,1-1,0 1,2-1,0 1,1-1,1 0,1 0,1-1,0 1,2-1,8 17,4 2,1-1,2 0,1-2,2-1,1-1,2-1,1-1,21 15,-7-11,1-2,2-2,1-3,36 16,-47-26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2769.81">4804 1608,'0'0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2769.81">4804 1608,'0'0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3:58.4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1,'0'511,"-1"-508,1 0,-1 0,1 0,0 0,0 0,0 0,1 0,-1 0,1 0,-1 0,1 0,0 0,0 0,0-1,1 1,-1 0,0-1,1 1,0-1,0 1,0-1,0 0,0 0,0 0,0 0,1 0,-1 0,1-1,-1 1,1-1,0 0,0 1,0-1,-1-1,1 1,2 0,207-2,-64-3,0-6,124-27,196-45,-432 78,-30 4,0 1,0-2,-1 1,1-1,0 0,-1 0,1 0,-1-1,1 0,-1 0,0-1,0 1,0-1,3-2,-8 2,0 0,0 0,0 0,-1 0,1 0,-1 0,0 1,1-1,-1 0,-1 0,1 0,0 1,-1-1,1 1,-1-1,0 1,1-1,-1 1,0 0,-1 0,1 0,0 0,-1 1,1-1,-1 0,1 1,-1 0,0 0,-2-1,1-1,-42-31,41 32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3:59.3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1242,'0'578,"-5"-538,3-40,0-1,1 1,-1-1,1 0,-1 0,1 1,0-1,-1 0,1 0,0-1,0 1,-1 0,1 0,0 0,0-1,0 1,1-1,-1 1,0-1,0 1,1-1,-1 1,1-1,-1 1,1-1,0-1,-7-20,1 1,2-1,0 0,1 0,2 0,0 0,1 0,2 0,0-1,2 1,2-7,81-245,-65 228,2 2,1 0,3 2,2 0,-25 35,-5 7,0-1,1 1,-1-1,1 1,-1 0,1-1,-1 1,1-1,0 1,0 0,0 0,0 0,0-1,0 1,0 0,0 0,0 0,0 0,1 1,-1-1,0 0,1 0,-1 1,0-1,1 1,-1-1,1 1,-1 0,1 0,-1-1,1 1,-1 0,1 0,-1 0,1 1,-1-1,1 0,-1 0,1 1,-1-1,0 1,1 0,-1-1,0 1,1 0,-1 0,0-1,0 1,1 0,-1 1,9 17,-3 2</inkml:trace>
  <inkml:trace contextRef="#ctx0" brushRef="#br0" timeOffset="632.283">544 1468,'23'-9,"-1"-1,1-1,-1-1,-1-1,-1 0,0-2,0-1,-2 0,0-1,0-1,4-8,-19 23,0 0,0 0,0 0,-1 0,1 0,-1 0,0-1,0 1,-1-1,1 0,0 0,-1 1,0-1,0 0,0 0,-1 0,1 0,-1 0,0 0,0 0,-1 0,1 0,-1 0,1 0,-1 0,-1 0,1 0,0 1,-1-1,0 0,0 1,0 0,0-1,-1 1,1 0,-1 0,0 0,1 0,-1 1,-1-1,1 1,0-1,-1 1,1 1,-1-1,0 0,1 1,-1-1,-2 1,1 0,1 1,-1 0,1 0,-1 0,1 0,-1 1,1 0,0 0,-1 0,1 0,0 1,0-1,0 1,0 0,0 1,0-1,0 1,1-1,-1 1,1 0,0 0,0 1,0-1,0 1,1-1,-1 1,1 0,0 0,-5 9,1-1,0 2,0-1,1 0,1 1,1 0,0 0,0 5,1 118,3-132,0 0,0 0,0 0,1 0,0 0,0 0,0-1,0 1,1-1,0 1,0-1,0 0,0 0,0 0,1-1,0 1,0-1,0 0,0 0,0 0,1-1,-1 1,1-1,0 0,1 0,10 1,0-1,0-1,1 0,-1-1,0-1,0-1,0 0,0-1,0-1,0 0,-1-1,0-1,0 0,0-1,-1-1,0 0,0-1,-1 0,0-1,-1-1,0 0,3-5,8-12,-1-1,-1-1,-2-1,-2 0,0-2,-2 0,-2 0,9-35,-21 66,18-50,-3 0,-2-1,-2-1,-2 0,-3 0,-2-1,-3 0,-2-5,-25-31,24 89,0 0,0 0,0 0,0 0,0 1,0-1,-1 0,1 1,-1-1,1 1,-1 0,0-1,1 1,-1 0,0 0,0 0,0 0,0 0,0 1,0-1,0 1,0-1,0 1,0 0,0-1,0 1,-1 0,1 1,0-1,0 0,0 1,0-1,0 1,0-1,0 1,0 0,0 0,0 0,0 0,1 0,-1 0,-1 1,-7 8,0 1,0 0,1 0,0 1,1 0,0 1,1 0,0 0,1 1,1-1,0 1,1 0,0 0,0 13,-3-2,2 0,0 0,2 1,1 0,1-1,1 1,2 0,0-1,1 1,2-1,1 0,1 0,7 18,-7-24,0 0,2 0,0-1,0 0,2 0,0-1,1-1,1 0,1 0,0-2,0 0,2 0,0-1,0-1,1-1,1 0,16 7,-28-17,1 0,0 0,-1-1,1 1,0-1,-1-1,1 0,0 1,-1-2,1 1,-1-1,1 0,-1 0,0-1,0 0,0 0,0-1,0 1,-1-1,0 0,1-1,-2 1,1-1,0 0,-1 0,0-1,0 1,-1-1,1 0,-1 0,0-1,7-11</inkml:trace>
  <inkml:trace contextRef="#ctx0" brushRef="#br0" timeOffset="1303.442">1871 791,'-13'16,"-34"42,3 2,3 1,2 3,2 5,34-67,1 0,1 0,-1 0,0 0,0 1,1-1,0 1,-1 0,1-1,0 1,0 0,0-1,1 1,-1 0,1 0,-1 0,1 0,0 0,0 0,0-1,1 1,-1 0,1 0,-1 0,1 0,0-1,0 1,0 0,1-1,-1 1,0-1,1 1,0-1,0 0,0 1,0-1,0 0,0 0,0-1,0 1,1 0,0-1,8-1,0-1,0-1,0 0,0-1,0 0,0-1,-1 0,1 0,-1-1,-1-1,1 0,-1 0,1-1,-2 0,1 0,-1-1,0 0,-1-1,0 1,0-2,2 1,172-194,-181 202,0 0,0 0,0 0,0 0,1 0,-1 0,0 0,1 0,-1 0,1 1,-1-1,1 0,-1 0,1 0,0 1,-1-1,1 0,0 1,0-1,-1 0,1 1,0-1,0 1,0-1,0 1,0 0,0-1,0 1,0 0,0 0,0-1,0 1,0 0,0 0,0 0,0 0,0 0,-1 1,1-1,0 0,0 0,0 1,0-1,0 0,0 1,0-1,0 1,0-1,-1 1,1 0,0-1,0 1,-1 0,1-1,0 1,-1 0,1 0,-1 0,1 0,-1 0,1-1,-1 1,0 0,1 0,-1 0,0 1,1 61,-2-56,1 0,-1 0,1 1,0-1,0 0,1 0,0 1,1-1,-1 0,2 0,-1 0,0 0,1-1,1 1,0 2,-1-7,-1 1,1-1,0 0,0 0,-1 1,1-2,1 1,-1 0,0-1,0 1,1-1,-1 0,0 0,1 0,-1-1,1 1,-1-1,1 0,0 0,-1 0,1 0,-1-1,1 1,-1-1,1 0,-1 0,0 0,1-1,-1 1,0-1,1-1,89-68,-66 31,-3 0,-1-1,-1-1,-3-1,-1-1,-3-1,-1 0,-2-1,0-13,-2 16,1 4,-3 0,-1 0,-2-1,-2 0,-1-10,-20-17,17 66,1 0,-1-1,0 1,0 0,1 0,-1 0,0 0,0-1,0 1,-1 1,1-1,0 0,0 0,0 0,-1 0,1 1,0-1,-1 1,1-1,0 1,-1-1,1 1,-1 0,1 0,-1 0,1 0,-1 0,1 0,0 0,-1 0,1 0,-1 1,1-1,-1 1,1-1,0 1,-1-1,1 1,0 0,0 0,-1 0,1 0,-1 0,-7 10,1 0,0 0,1 1,0-1,1 2,0-1,0 1,2 0,0 0,0 0,1 0,1 1,0-1,1 1,0 0,1-1,1 1,0 0,3 11,-4-19,1 10,1 0,0 0,2 0,0 0,1 0,0-1,1 0,1 0,0 0,1-1,1 0,0-1,1 0,4 4,168 154,-179-167,-4-4</inkml:trace>
  <inkml:trace contextRef="#ctx0" brushRef="#br0" timeOffset="1552.231">2237 564,'39'0,"26"0,8-4,-5-3,-8 1,-10 2,-8 0,-12 2</inkml:trace>
  <inkml:trace contextRef="#ctx0" brushRef="#br0" timeOffset="1785.615">2915 508,'14'34,"15"15,2 0</inkml:trace>
  <inkml:trace contextRef="#ctx0" brushRef="#br0" timeOffset="2116.569">2886 198,'-3'-8,"3"7,-1 1,0-1,0 1,1-1,-1 0,0 1,1-1,-1 0,0 0,1 1,-1-1,1 0,0 0,-1 0,1 0,0 0,-1 0,1 1,0-1,0 0,0 0,0 0,0 0,0 0,0 0,0 0,0 0,0 0,0 0,1 0,-1 0,0 1,1-1,-1 0,1 0,-1 0,1 0,-1 1,1-1,-1 0,1 0,0 1,-1-1,1 1,0-1,0 1,0-1,-1 1,1-1,0 1,0-1,0 1,0 0,0 0,0 0,0-1,0 1,-1 0,1 0,0 0,0 0,0 0,0 1,0-1,0 0,0 0,0 1,1-1,6 4,0-1,-1 1,1 1,-1 0,1 0,-2 0,1 1,0 0,-1 0,0 0,-1 1,1 0,-1 0,-1 1,1 1,22 27,35 50,-47-63,0 0,2 0,1-2,1 0,0-1,20 15,-37-33,0-1,0 1,0-1,0 0,-1 0,2 1,-1-1,0 0,0-1,0 1,0 0,1-1,-1 1,0-1,0 0,1 1,-1-1,0 0,1-1,-1 1,0 0,1-1,-1 1,0-1,0 0,0 1,1-1,-1 0,0 0,0-1,0 1,-1 0,1-1,0 1,0-1,-1 0,1 1,-1-1,1 0,-1 0,0 0,0 0,0 0,0 0,1-2,75-272,-69 255,-2 2</inkml:trace>
  <inkml:trace contextRef="#ctx0" brushRef="#br0" timeOffset="2386.557">3536 367,'22'-18,"0"0,-1-2,-1-1,-1 0,-1-2,-1 0,0 0,-2-2,-1 0,3-9,-2-39,-14 71,-1 0,0 1,0-1,0 1,0-1,-1 1,1-1,0 0,-1 1,1-1,-1 1,1 0,-1-1,0 1,1-1,-1 1,0 0,0-1,0 1,0 0,0 0,0 0,-1 0,1 0,0 0,0 0,-1 0,1 1,-1-1,1 0,-1 1,1-1,-1 1,1 0,-1-1,1 1,-1 0,1 0,-1 0,0 0,1 0,-1 0,0 1,-6 2,0 1,1 0,0 0,0 1,0 0,0 1,1-1,0 1,0 0,0 1,1-1,0 1,0 0,1 1,0-1,0 1,0 0,1 0,1 0,-1 0,1 0,1 1,-1 5,-2 7,0 0,2 0,1 0,0 0,2 0,0 0,2 0,0 0,1 0,1-1,1 1,5 9,-4-17,1 0,0-1,0 0,1-1,1 0,0 0,0-1,1 0,0-1,1 0,0-1,0 0,1-1,0-1,0 0,1 0,0-1,0-1,10 1,1 0</inkml:trace>
  <inkml:trace contextRef="#ctx0" brushRef="#br0" timeOffset="3673.041">64 2625,'22'56,"126"338,-148-392,0-1,0 1,0-1,0 1,0-1,1 1,-1-1,0 1,1-1,0 1,-1-1,1 1,0-1,0 0,-1 1,1-1,0 0,0 0,1 1,-1-1,0 0,0 0,0 0,1-1,-1 1,0 0,1 0,-1-1,1 1,-1-1,1 1,-1-1,1 0,-1 1,1-1,0 0,-1 0,1 0,-1 0,1-1,-1 1,1 0,-1 0,1-1,-1 1,1-1,-1 0,1 1,-1-1,0 0,1 0,-1 0,0 0,0 0,1-1,23-94,-21 65,19-242,3 79,-14 161,-5 28</inkml:trace>
  <inkml:trace contextRef="#ctx0" brushRef="#br0" timeOffset="4267.651">544 2823,'11'-10,"0"1,0-1,0-1,-2 0,1 0,-1-1,-1-1,0 1,-1-1,0 0,-1-1,-1 1,3-9,-8 19,0 1,0 0,0 0,0 0,0 0,0 0,0-1,-1 1,1 0,-1 0,0 0,0 0,0 0,1 0,-2 0,1 1,0-1,0 0,-1 1,1-1,-1 0,1 1,-1 0,1-1,-1 1,0 0,0 0,0 0,0 0,0 0,0 0,0 1,0-1,0 0,0 1,0 0,0 0,0-1,-1 1,1 1,0-1,0 0,0 0,0 1,0-1,0 1,0 0,0-1,0 1,0 0,0 0,0 1,0-1,1 0,-1 0,0 1,-6 4,1-1,-1 1,1 0,0 1,1 0,0 0,0 0,0 1,1-1,0 2,1-1,0 0,0 1,1 0,0-1,0 1,1 1,0-1,1 0,0 0,0 1,1-1,0 1,1-1,0 0,1 1,-1-1,2 0,-1 0,1 0,1-1,0 1,0-1,0 1,1-1,1-1,-1 1,1-1,1 1,0-2,1 0,-1 0,1-1,0 0,0-1,0 0,1 0,-1-1,1 0,0 0,0-1,0-1,0 1,0-1,1-1,-1 1,0-2,0 1,1-1,-1-1,0 0,0 0,0 0,-1-1,1-1,-1 0,1 0,-1 0,0-1,-1 0,1-1,3-3,15-11,0-1,-2-1,0-2,-2 0,-1-1,-1-1,0-1,-3-1,0-1,0 1,-1-1,-1 0,-2-1,-1-1,-1 0,-2-1,-1 0,-1 0,-2-1,-1 0,-2 0,-1 0,-2 0,-1 0,-2 1,-1-1,-6-22,-22-4,32 58,0-1,0 1,0-1,0 1,-1-1,1 1,0 0,-1 0,1 0,-1 0,1 0,-1 0,1 0,-1 0,0 0,1 1,-1-1,0 1,0 0,0-1,1 1,-1 0,0 0,0 0,0 0,0 0,1 0,-1 1,0-1,0 1,1-1,-1 1,0 0,1-1,-1 1,-2 4,1 0,0-1,0 1,0 1,0-1,1 0,0 1,0-1,0 1,1 0,0-1,0 1,0 0,1 0,0 0,0 0,0 0,2 4,-2-1,-1 29,2 0,2 0,1 0,2 0,2-1,1 0,2 0,8 16,2-2,3-1,1-1,3-1,10 12,-37-58,0 1,0-1,0 0,0 0,0 0,1 0,-1 1,1-2,0 1,-1 0,1 0,0 0,0-1,0 1,0-1,0 0,0 1,0-1,1 0,-1 0,0-1,1 1,-1 0,1-1,-1 1,1-1,-1 0,1 0,-1 0,1 0,-1 0,1-1,-1 1,1-1,-1 1,0-1,1 0,-1 0,2-1,10-15,-3-2</inkml:trace>
  <inkml:trace contextRef="#ctx0" brushRef="#br0" timeOffset="4555.562">1588 2258,'-16'30,"2"1,2 0,0 1,2 1,2-1,0 1,3 1,0 2,4-31,0 0,1 0,0-1,0 1,0 0,0 0,0 0,1-1,0 1,0 0,1-1,-1 1,1-1,0 1,0-1,0 0,1 0,-1 0,1 0,0 0,0 0,1-1,-1 0,1 1,0-1,-1-1,1 1,1 0,-1-1,0 0,0 0,1 0,-1-1,1 1,0-1,-1 0,1-1,0 1,0-1,0 0,0 0,5-3,0 0,-1-1,1 0,-1-1,1 0,-2 0,1-1,0 0,-1-1,0 0,-1 0,0-1,0 1,0-2,-1 1,0-1,-1 0,0 0,0 0,-1-1,0 0,-1 0,0 0,-1 0,0 0,0 0,-1-1,0 1,-1-1,0 1,-1 0,0-1,-2-6,2 12,-1 0,1 0,-1 0,0 1,-1-1,1 1,-1-1,0 1,0 0,0 0,0 0,-1 1,1-1,-1 1,0 0,0 0,-1 0,1 0,-1 1,1 0,-1 0,1 0,-1 0,0 1,0 0,0 0,0 0,0 1,-1-1,-16 0</inkml:trace>
  <inkml:trace contextRef="#ctx0" brushRef="#br0" timeOffset="4871.976">2237 2032,'-24'24,"-5"4,0 1,2 1,1 2,2 0,-13 23,35-51,0 0,-1-1,1 1,1 1,-1-1,0 0,1 0,0 0,0 1,0-1,1 1,-1-1,1 1,0-1,1 1,-1-1,1 0,-1 1,1-1,1 0,-1 1,1-1,-1 0,1 0,0 0,1 0,-1 0,1-1,0 1,-1-1,1 0,1 0,-1 0,0 0,1 0,0-1,-1 1,1-1,0 0,0 0,1 0,-1-1,3 1,14 3,0-2,0 0,0-1,0-1,1-1,-1-1,0-1,4-2,-19 4,1-2,-1 1,1-1,-1 0,0-1,0 1,0-1,0 0,-1-1,1 1,-1-1,0 0,0-1,0 1,0-1,-1 0,0 0,0 0,0-1,2-4,6-7</inkml:trace>
  <inkml:trace contextRef="#ctx0" brushRef="#br0" timeOffset="5124.129">2519 2032,'-5'39,"-1"21,0 7,6-10,8-13,7-15,1-12</inkml:trace>
  <inkml:trace contextRef="#ctx0" brushRef="#br0" timeOffset="5371.158">2435 1722,'0'0</inkml:trace>
  <inkml:trace contextRef="#ctx0" brushRef="#br0" timeOffset="5620.213">2802 1355,'9'58,"4"28,4 4,-1-7,2-10,2-11,-1-12,0-10,-3-6,0-5,-2-2,2-1,-3 0,-3-5</inkml:trace>
  <inkml:trace contextRef="#ctx0" brushRef="#br0" timeOffset="6304.248">2773 1863,'256'-50,"-157"58,-93-9,-1 0,1 0,0-1,0 1,-1-1,0 0,1-1,-1 1,0-1,0 0,0-1,0 1,-1-1,1 0,-1 0,0 0,0-1,-1 0,1 1,-1-1,0 0,-1 0,2-4,34-38,-37 46,0 1,0-1,1 1,-1-1,0 1,1 0,-1 0,1-1,-1 1,0 0,1 0,-1 0,1 0,-1 1,0-1,1 0,-1 1,0-1,1 1,-1-1,0 1,0-1,1 1,-1 0,0 0,0-1,0 1,0 0,0 0,0 0,0 0,0 0,-1 1,1-1,0 0,0 0,-1 1,1-1,-1 0,0 0,1 1,-1-1,0 1,1-1,-1 0,0 1,0-1,0 2,13 21,-9-20,1-1,0 0,0 0,1 0,-1 0,0-1,1 0,0 0,-1-1,1 1,0-1,0 0,0-1,0 0,0 0,0 0,-1 0,1-1,0 0,0 0,0-1,-1 1,1-1,-1-1,1 1,-1-1,0 0,0 0,0 0,0-1,0 0,-1 0,0 0,0 0,3-4,9-14,0 0,-2 0,0-1,-2-1,0 0,-2-1,-1 0,3-13,0 4,7-39,38 134,72 12,-111-59,-1 1,-1 0,0 1,-1 1,-1 0,0 1,-1 0,-1 1,-1 1,-1 0,-1 0,0 1,-2 0,0 1,-2-1,0 1,-1 1,-1-1,-1 10,-1-26,2 15,0-1,0 1,-2 0,-1 0,0 0,-2 0,0 0,-2-1,0 1,-1-1,-1 0,-1 0,-1-1,-1 2,8-19,0 1,-1 0,1-1,0 1,-1-1,0 1,0-1,0 0,0 0,0 0,0 0,0 0,-1 0,1-1,-1 1,1-1,-1 1,0-1,1 0,-1 0,0 0,0-1,0 1,0-1,1 1,-1-1,0 0,0 0,0 0,0-1,0 1,0-1,0 1,0-1,1 0,-1 0,0 0,1-1,-1 1,0-1,1 1,0-1,-1 0,1 0,0 0,0 0,0 0,0-1,1 1,-1 0,0-1,1 1,0-1,-1 0,1-2,-3-24,2-1,1 1,2 0,0 0,3 0,0 0,1 0,2 0,6-15,-12 41,6-23,1 1,1 1,1-1,1 1,1 1,1 0,1 1,1 1,1 0,1 1,1 0,1 2,0 0,19-13,117-74,-132 88</inkml:trace>
  <inkml:trace contextRef="#ctx0" brushRef="#br0" timeOffset="7317.392">92 4516,'-18'41,"1"1,2 1,2 0,1 0,0 17,8 68,4-124,0 0,1-1,0 1,0-1,0 1,0-1,0 1,1-1,0 0,-1 0,1 0,0 0,1 0,-1 0,0 0,1-1,0 1,0-1,-1 0,1 0,0 0,1 0,-1 0,0 0,1-1,-1 0,0 0,1 0,0 0,-1 0,1-1,-1 0,3 1,5-3,-1 0,0-1,1 0,-1-1,0 1,-1-2,1 0,-1 0,0-1,0 0,-1 0,0-1,0 0,0 0,-1-1,0 0,0 0,-1-1,0 0,-1 0,0 0,0-1,-1 0,0 0,-1 0,0 0,-1 0,0-1,0 1,-1-3,-1 4,0 1,-1 0,0-1,0 1,-1 0,0 0,0 0,-1 0,0 0,0 1,-1-1,0 1,0 0,-1 0,0 0,0 1,-1 0,0 0,0 0,0 0,0 1,-1 0,-1 0,-174-90,177 93,-4-2,9 4,26 9,-16-8,-1 0,1-1,0-1,-1 1,1-1,0-1,-1 0,0 0,1-1,-1 0,0-1,0 0,-1 0,1-1,-1 0,0 0,0-1,-1 0,1 0,-1-1,16-16,-1-1,-1-1,-1-1,-1-1,5-10,-10 10,-1-1,-1 0,-2-1,-1 0,-1 0,-1-1,-1 0,-2 0,-2-1,0 1,-2-1,-2-8,6-6,-3 45,0 0,0-1,0 1,0 0,0 0,0 0,0 0,0 0,0 0,0 0,0 1,0-1,0 0,0 0,0 1,0-1,0 1,0-1,0 1,0-1,0 1,0-1,-1 1,1 0,0-1,0 1,-1 0,1 0,0 0,-1 0,1 0,-1-1,1 1,-1 0,0 0,1 0,-1 0,0 0,0 1,3 1,81 126,-6 3,-6 4,38 102,-106-228,64 133,-23-53,-3 2,-5 2,13 58,-44-128,0 1,-2 1,-1-1,-1 0,-2 1,0-1,-1 1,-3 4,3-21,0 0,-1-1,0 1,0-1,-1 0,0 0,-1 0,0 0,0-1,-1 1,1-1,-2 0,1 0,-1-1,0 0,0 0,-1 0,0-1,0 0,0 0,0 0,-1-1,0-1,0 1,-4 0,7-2,0-1,1 0,-1-1,0 1,0-1,0 0,1 0,-1 0,0-1,0 0,1 0,-1 0,0-1,1 1,-1-1,1 0,0 0,0-1,0 1,0-1,0 0,0 0,1 0,-1 0,1-1,0 0,0 1,0-1,-1-3,-5-7,0-1,1 0,1 0,0 0,1-1,1 0,-3-16,4 7,1 0,1-1,1 1,2 0,0-1,1 1,2 0,1 0,0 1,5-10,97-237,-84 221,-1 2,-3 9</inkml:trace>
  <inkml:trace contextRef="#ctx0" brushRef="#br0" timeOffset="7788.199">1757 3726,'10'38,"12"42,3 17,2-4,1-8,-4-13,-2-15,-4-11,0-14,-4-8,-4-3,-3-5</inkml:trace>
  <inkml:trace contextRef="#ctx0" brushRef="#br0" timeOffset="8209.101">1560 3839,'20'-48,"1"1,3 1,2 2,1 0,3 2,1 0,23-21,-44 51,0 0,1 1,0 0,0 1,1 0,1 1,0 0,0 1,1 1,0 0,0 1,0 0,1 1,0 1,0 0,0 1,16-1,-29 4,1 0,-1 1,0-1,1 1,-1-1,1 1,-1 0,0 0,0 0,0 0,1 1,-1-1,0 0,-1 1,1 0,0-1,0 1,-1 0,1 0,-1 0,1 0,-1 0,0 0,0 0,0 1,0-1,0 0,0 1,-1-1,1 0,-1 1,0-1,1 1,-1-1,-1 3,-11 86,-48 63,46-123,0 1,2 0,1 1,2 0,-1 12,9-41,0-1,0 1,0 0,1-1,0 1,-1 0,1-1,0 1,1 0,-1 0,1-1,0 1,-1-1,2 1,-1 0,0-1,1 0,-1 1,1-1,0 0,0 0,0 0,1 0,-1 0,1 0,0-1,0 1,-1-1,1 0,1 0,-1 0,0 0,0-1,1 1,-1-1,1 0,0 0,1 1,183 5,-134-9,-7 0,-18 0,-1 1,1 2,-1 0,1 2,19 5,-44-7,0 0,-1-1,1 2,0-1,-1 0,1 1,-1 0,0-1,1 2,-1-1,0 0,0 0,0 1,-1 0,1-1,-1 1,1 0,-1 0,0 1,0-1,0 0,0 1,-1-1,0 1,1 0,-1-1,0 1,-1 0,1 0,-1-1,0 1,0 0,0 0,0 0,0-1,-1 1,0 0,0 0,0-1,0 1,-1 0,-1 2,-15 25,-1-1,-1 0,-2-2,-1 0,-2-2,0 0,-1-2,-2-1,-6 3,-11 9,-1-2,-1-2,-2-2,-1-3,-25 10,43-25,6-3</inkml:trace>
  <inkml:trace contextRef="#ctx0" brushRef="#br0" timeOffset="9270.974">3507 3443,'-10'17,"-14"24,2 0,1 1,3 1,1 1,2 0,-1 13,15-53,-1 0,1-1,0 1,0 0,0-1,0 1,1 0,-1 0,1 0,0 0,0 0,1-1,-1 1,1 0,0 0,0 0,0-1,0 1,1 0,0-1,-1 0,1 1,0-1,1 0,-1 0,1 0,-1 0,1 0,0-1,0 1,0-1,0 0,0 1,1-2,-1 1,1 0,-1-1,1 1,0-1,-1 0,1 0,0-1,0 1,2-1,7-5,0-1,0 0,0-1,-1 0,0-1,-1-1,1 1,-2-2,1 0,-1 0,-1-1,0 0,0 0,-1-1,-1 0,2-3,-5 8,27-39,-3 0,-1-2,-2-1,-3-1,-1-5,-9 7,-14 169,2-111,1 1,0 0,0-1,1 1,0-1,1 1,0-1,1 0,0 0,0 0,2 0,-5-7,1 1,0-1,1 0,-1 0,1 0,-1 0,1 0,0-1,0 1,0-1,0 0,0 0,1 0,-1 0,1 0,-1-1,1 1,0-1,-1 0,1 0,0-1,0 1,0-1,0 0,-1 0,1 0,0 0,0-1,0 1,0-1,2-1,8-6,1 0,-1-1,-1-1,0 0,0 0,-1-2,0 1,-1-2,-1 1,0-1,0-1,-1 0,-1 0,-1-1,0 0,0 0,-1-4,17-40,-4 0,-1-1,-4-1,-2 0,-3-1,-1-14,-5 44,2-13,-3 0,-2-1,-2 1,-2-1,-2 1,-2 1,-1-1,-3 1,-3-4,14 45,0 3,1 1,-1-1,1 0,0 1,-1-1,1 0,-1 0,1 0,-1 1,1-1,-1 0,1 0,-1 0,1 0,-1 0,1 0,0 0,-1 0,1 0,-1 0,1 0,-1 0,1 0,-1-1,1 1,-1 0,1 0,-1 0,1-1,-1 1,1 0,0 0,-1-1,1 1,0 0,-1-1,1 1,0-1,-1 1,1 0,0-1,0 1,-1-1,1 1,0-1,0 1,0-1,0 1,0-1,0 1,0-1,0 1,0-1,0 1,0-1,0 1,0-1,0 1,0 0,0-1,0 0,-10 53,2 1,2 0,2 0,3 0,2 0,3 0,1 0,3-1,3 0,11 33,-16-56,2 0,1 0,2-1,1 0,9 15,-16-34,0-1,1 1,0-1,0 0,1 0,0 0,1-1,0-1,0 1,0-1,1 0,0-1,0 0,0 0,1-1,-1-1,10 3,-9-3,0 0,0-1,0-1,1 1,-1-2,1 1,-1-1,0-1,1 0,-1-1,0 0,0 0,0-1,0 0,0-1,0 0,-1 0,0-1,0-1,0 1,0-2,8-9,-1-2,-1 0,-1 0,0-2,-1 1,-1-2,-1 1,-1-2,-1 1,-1-2,-1 1,0-1,-2 0,-1 0,-1 0,0-1,-2-20,0 38,0 1,-1-1,0 0,0 0,0 1,-1-1,0 0,0 1,0-1,-1 1,0-1,0 1,0 0,-1 0,0 0,1 0,-2 0,1 0,-1 1,1 0,-1-1,0 2,-1-1,1 0,-1 1,0 0,0 0,0 0,0 0,0 1,0 0,-1 0,1 1,-1-1,1 1,-1 0,0 1,1-1,-1 1,0 0,0 1,1-1,-11 6,1 1,0 1,0 0,0 1,2 0,-1 2,1-1,0 1,1 1,1 0,0 1,0 0,1 1,1 0,1 1,0-1,-4 11,-5 11,6-6</inkml:trace>
  <inkml:trace contextRef="#ctx0" brushRef="#br0" timeOffset="9606.375">5144 2738,'-26'24,"2"0,0 2,1 1,2 1,1 0,1 2,1 0,-2 9,18-36,0 1,0 0,0-1,0 1,1 0,0 0,0-1,0 1,0 0,0 0,1 0,0 1,0-1,0 0,0 0,1 0,-1 0,1 0,0 0,0 0,1-1,-1 1,1 0,0 0,-1-1,2 1,-1-1,0 0,1 0,0 0,-1 0,1 0,0 0,1-1,-1 1,0-1,1 0,-1 0,1 0,0-1,0 1,1 0,3-1,0 1,0-1,0 0,0 0,-1-1,1 0,0-1,0 0,0 0,0-1,-1 1,1-2,0 1,-1-1,0 0,0-1,0 1,0-2,0 1,-1-1,0 0,0 0,0 0,-1-1,1 0,-1 0,-1-1,1 1,-1-1,0 0,-1 0,0 0,0-1,0 1,-1-1,1-6,0 1,-1 0,-1 0,0-1,0 1,-2-1,1 1,-2 0,0-1,0 1,-2 0,1 0,-2 1,1-1,-2 1,0 0,0 0,-1 1,0-1,-1 2,-1-1,-7-7,-28-21,25 27</inkml:trace>
  <inkml:trace contextRef="#ctx0" brushRef="#br0" timeOffset="9875.926">5482 2710,'7'10,"0"-1,1 1,0-1,1-1,-1 1,2-1,-1-1,1 0,0 0,0-1,1 0,0-1,0 0,0-1,1 0,0-1,-1 0,1 0,0-2,4 1,-11-3,0 1,0-1,0 0,0 0,-1 0,1-1,0 0,-1 0,1 0,-1 0,0-1,0 0,0 1,0-2,0 1,-1 0,1-1,-1 0,0 1,0-1,0 0,-1-1,1 0,46-113,-39 87,-3 9,-1 0,-1-1,-1 0,-1 0,-1 0,-1-11,-1 9</inkml:trace>
  <inkml:trace contextRef="#ctx0" brushRef="#br0" timeOffset="10337.578">6048 1440,'4'43,"12"43,8 17,4 0,-2-8,-2-10,2-10,-1-14,-3-6,-1-9,0-7,-3-5,-4-4,0-2,-3-1,-2 0,-4-5</inkml:trace>
  <inkml:trace contextRef="#ctx0" brushRef="#br0" timeOffset="10587.22">5991 2004,'38'-38,"37"-27,11-8,-1 4,-4 9,-7 15,-11 10,-16 11</inkml:trace>
  <inkml:trace contextRef="#ctx0" brushRef="#br0" timeOffset="16490.065">1701 6182,'207'484,"-205"-480,-1-2,1 1,-1 0,0 0,0-1,0 1,0 0,0 0,0 0,-1 0,1 0,-1 0,0 0,0 0,0 0,-1 0,1 0,-1 0,1 0,-1 0,0 0,0 0,-1 1,0-4,-1 1,1-1,0-1,0 1,0 0,0 0,0-1,-1 1,1-1,0 0,0 0,0 0,0 0,0 0,1 0,-1 0,0 0,0-1,1 1,-1-1,1 1,-1-1,1 0,0 0,0 0,0 1,0-1,0 0,0 0,0 0,0 0,1-1,-1 1,1-1,-6-20,0-1,2 0,1 0,1 0,0 0,2-1,1 1,2-1,3-41,3 1,3-1,3 2,2 0,13-26,-14 45,1 1,3 0,1 2,2 0,2 1,1 2,3 1,1 1,15-14,40-2,-82 52,-1 0,1 0,-1 1,1-1,-1 0,1 1,-1 0,1-1,0 1,-1 0,1 0,-1 1,1-1,0 1,-1-1,1 1,-1 0,1 0,-1 0,0 0,1 0,-1 0,0 1,0-1,0 1,0 0,0-1,0 1,0 0,-1 0,1 0,-1 0,1 1,-1-1,0 0,0 1,5 19,0 1,-2 0,-1 0,-1 0,-1 0,-1 0,-1 0,-1 1,-1-1,-1-1,-1 1,0 0,-2-1,-1 0,-1-1,-1 0,0 0,-4 2,-96 142,103-157,0-1,0 0,0 0,-1 0,0-1,0-1,-1 1,0-1,0 0,0-1,0 0,-1-1,1 0,-1 0,0-1,0 0,0-1,-5 0,-25-16,28 2</inkml:trace>
  <inkml:trace contextRef="#ctx0" brushRef="#br0" timeOffset="16855.657">2943 5532,'-65'47,"3"3,2 3,-8 13,7 17,59-80,1-1,0 0,0 1,0-1,1 0,-1 1,0-1,1 1,0-1,-1 1,1 0,0-1,1 1,-1-1,0 1,1-1,-1 1,1-1,0 1,0-1,0 0,0 1,0-1,0 0,1 0,-1 0,1 0,-1 0,1 0,0 0,0 0,0-1,0 1,0-1,0 1,0-1,2 1,5 1,1-1,-1 0,0 0,1-1,-1 0,1 0,-1-1,1 0,-1-1,1 0,-1-1,1 0,-1 0,0-1,0 0,0-1,0 0,-1 0,0-1,0 0,0 0,0-1,-1 0,0-1,0 1,0-1,-1 0,0-1,-1 0,1 0,-2 0,1 0,-1-1,0 0,1-6,-2 5,0 0,-1 0,-1-1,1 1,-2-1,1 1,-1 0,-1-1,0 1,-1-1,0 1,0 0,-1 0,0 0,-1 0,0 1,-1-1,1 1,-2 0,0 0,0 1,0 0,-1 0,0 0,-1 1,1 0,-5-2,-7-6</inkml:trace>
  <inkml:trace contextRef="#ctx0" brushRef="#br0" timeOffset="17104.756">3309 5391,'-9'38,"1"18,2 4,3-4,5-10,4-14</inkml:trace>
  <inkml:trace contextRef="#ctx0" brushRef="#br0" timeOffset="17256.308">3169 4939,'0'0</inkml:trace>
  <inkml:trace contextRef="#ctx0" brushRef="#br0" timeOffset="17591.535">3563 5504,'3'-37,"1"0,1 1,2-1,2 1,1 1,2 0,5-7,-12 28,-4 8,1 0,0 0,0 1,1-1,0 1,0-1,0 1,0 0,1 0,0 1,0-1,0 1,1-1,0 1,-3 4,0 0,1 0,-1 0,0 0,0 1,0-1,0 1,0-1,0 1,0 0,0 0,0 0,0 0,0 0,-1 0,1 1,0-1,-1 0,1 1,-1-1,1 1,-1 0,0 0,0-1,0 1,0 0,0 0,0 0,0 0,0 0,-1 0,1 0,-1 0,0 1,0-1,0 0,0 0,0 0,0 0,0 0,0 1,-1 0,2 2,0 2,-1 2,1-1,-1 1,2 0,0 0,0-1,0 1,1-1,0 1,1-1,0 0,0 0,1-1,0 1,0-1,0 0,1-1,0 1,1-1,0 0,5 3,-9-8,1 0,-1-1,1 0,0 0,-1 0,1 0,-1-1,1 1,-1-1,1 0,-1 0,0 0,1 0,-1-1,0 0,0 1,0-1,0 0,0 0,0-1,0 1,-1-1,1 1,-1-1,0 0,0 0,1-2,43-88,-28-82,-4 63,-13 88</inkml:trace>
  <inkml:trace contextRef="#ctx0" brushRef="#br0" timeOffset="17924.573">4297 4234,'41'297,"-28"-179,-8-59,3-1,2 0,2 0,3-1,5 4,4-15,-14-35</inkml:trace>
  <inkml:trace contextRef="#ctx0" brushRef="#br0" timeOffset="18124.092">4128 4657,'38'-14,"32"-15,14-7,-2-2,-7 5,-10 4,-12 7,-14 6</inkml:trace>
  <inkml:trace contextRef="#ctx0" brushRef="#br0" timeOffset="18938.116">5285 4770,'51'-71,"-3"-2,-3-2,-4-1,-3-3,-3-1,-4-2,-4-1,17-83,0 17,-5 35,-39 113,0 0,0 0,0 0,0 0,0 0,0 0,1 0,-1 0,0 0,1 0,-1 0,1 0,-1 0,1 0,0 0,-1 0,1 1,0-1,0 0,-1 0,1 1,0-1,0 1,0-1,0 0,0 1,0 0,0-1,0 1,0 0,0-1,0 1,0 0,0 0,0 0,0 0,0 0,0 0,0 0,0 0,0 0,0 1,0-1,0 0,0 1,0-1,0 1,0-1,0 1,0-1,0 1,0-1,-1 1,1 0,0 0,0-1,-1 1,1 0,0 0,-1 0,59 127,-29-51,-27-69,20 42,1-2,3 0,26 35,-43-70,4 3,-1 1,-1 1,0 0,-2 1,0 0,-1 0,2 10,-10-28,-1 0,1 0,-1 0,0-1,1 1,-1 0,0 0,0 0,0 0,0-1,0 1,0 0,0 0,0 0,0 0,0 0,0 0,0-1,-1 1,1 0,0 0,-1 0,1 0,0-1,-1 1,1 0,-1-1,1 1,-1 0,0-1,1 1,-1 0,0-1,1 1,-1-1,0 1,0-1,1 0,-1 1,0-1,0 0,0 1,0-1,1 0,-1 0,0 0,0 0,0 0,0 0,0 0,0 0,1 0,-1 0,0-1,-1 1,-51-17,50 16,-104-45,17 7,-1 3,-62-14,88 39,39 8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2769.81">4804 1608,'0'0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4:31.5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87,'15'-6,"0"-1,0 2,1 0,-1 1,1 1,0 1,0 0,1 0,-1 2,0 0,0 1,0 1,0 0,0 1,0 1,41 6,0-3,0-2,1-2,-1-3,1-2,-1-3,49-11,11 2,-71 9,242-23,71 11,-85 19,-237 14,-27-4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4:33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7 198,'0'1,"0"-1,0 0,0 1,0-1,0 0,0 1,0-1,0 0,0 1,0-1,0 1,0-1,0 0,0 1,-1-1,1 0,0 0,0 1,0-1,-1 0,1 1,0-1,0 0,-1 0,1 1,0-1,-1 0,1 0,0 0,-1 1,1-1,0 0,-1 0,1 0,0 0,-1 0,38 12,227-6,237-57,220 45,-341-22,14-1,-44 19,-182-3,157 9,-219 4,182-28,-87 0,-32-1,84 30,-213 14,-28-3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2769.81">4804 1608,'0'0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9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57,'-9'14,"-9"10,-1 6,-1 2,1 0,1-4,2-4,-1 1,-1-1,1 2,-1-5,3 0,-1-4,2-1,-1-2,2-4</inkml:trace>
  <inkml:trace contextRef="#ctx0" brushRef="#br0" timeOffset="468.073">9 0,'2'10,"1"-1,0 0,1 0,0 0,0 0,1-1,0 1,0-1,1 0,0-1,1 0,0 0,0 0,0-1,1 0,3 3,8 9,-1 1,-1 0,-1 2,-1 0,-1 1,-1 0,0 1,-2 1,-1 0,-1 0,6 25,-7-24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0 115,'10'-5,"7"-6,2-6,1 0,-1-3,-1 3,-2 0,0 6,-2 11,1 6,-1 5,0 2,-1 3,2 4,-2 3,2 3,-2 1,-3-3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6:21.9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873 706,'39'246,"2"-64,8-3,12 10,-62-188,1-1,0 1,0 0,0 0,-1 0,1 0,0 0,0 0,1 0,-1 0,0 0,0 0,0 0,1 0,-1-1,0 1,1 0,-1 0,0 0,1 0,-1-1,1 1,0 0,-1 0,1-1,0 1,-1 0,1-1,0 1,0-1,-1 1,1-1,0 1,0-1,0 0,0 1,0-1,0 0,0 0,0 0,-1 0,1 0,0 0,0 0,0 0,0 0,0 0,0 0,0 0,0-1,0 1,0 0,-1-1,1 1,0-1,0 1,0-1,-1 1,1-1,0 1,0-1,-1 0,1 0,41-120,163-378,-158 405,-39 89</inkml:trace>
  <inkml:trace contextRef="#ctx0" brushRef="#br0" timeOffset="614.551">1663 1130,'21'-7,"0"-1,-1-1,0-1,0 0,-1-1,-1-2,0 0,0 0,-2-2,11-10,-24 22,1-1,0 0,-1 1,0-1,0 0,0-1,0 1,-1-1,1 1,-1-1,0 0,-1 1,1-1,-1 0,0 0,0 0,0 0,-1 0,0-1,0 1,0 0,-1 0,0 0,0 0,0 0,0 0,-1 0,0 0,0 1,0-1,0 1,-1-1,0 1,0 0,0 0,0 0,-1 0,1 1,-1-1,0 1,0 0,-1 0,1 0,-5-1,5 2,0 1,0 1,0-1,0 0,0 1,0 0,0 0,0 0,0 0,0 1,0 0,0 0,0 0,0 0,0 0,0 1,0 0,1 0,-1 0,1 0,-1 0,1 1,0-1,0 1,0 0,0 0,1 0,-1 1,-61 102,55-86,2 0,0 1,1 0,1 0,1 1,1-1,0 1,2-1,1 1,0 0,4 20,-2-35,1-1,-1 1,1-1,0 0,0 0,1-1,0 1,0-1,0 1,1-1,-1 0,1-1,0 1,1-1,-1 0,1-1,0 1,0-1,0 0,0 0,0-1,1 0,-1 0,1 0,-1-1,1 0,0 0,1-1,14 2,-1-2,0 0,1-1,-1-1,0-1,0-1,0-1,10-4,6-7,-2-1,0-1,0-2,-2-1,-1-2,0-1,-2-2,-1-1,-1-1,-1-1,-2-2,-1 0,-1-2,-2 0,-1-2,-2 0,-2-1,-1 0,-1-2,-2 0,-2 0,-2-1,-1 0,0-21,-5 46,0 0,-2 0,1 0,-2 0,0 0,0 0,-1 1,-1-1,-1 0,0 1,0 0,-1 0,-1 0,0 0,-7-9,11 20,0 0,0 0,0 1,0-1,0 1,0-1,0 1,0 0,0 0,-1 0,1 0,-1 0,1 0,-1 1,1-1,-1 1,1-1,-1 1,1 0,-1 0,1 1,-1-1,0 0,1 1,-1-1,1 1,0 0,-1 0,1 0,0 0,-1 0,1 1,0-1,0 1,-66 61,53-37,2 0,1 2,1-1,1 1,1 0,2 1,1 0,1 1,1-1,2 1,1-1,1 1,5 28,-5-41,1 0,0 0,1 0,1 0,1 0,1-1,0 1,1-1,1-1,0 1,1-1,0 0,2-1,0 0,0 0,1-1,1 0,0-1,1-1,0 0,10 6,-16-11,0-1,0 1,1-1,-1-1,1 0,0 0,0 0,1-1,-1 0,1-1,0 0,0 0,-1-1,1 0,0-1,0 1,0-2,0 1,0-2,0 1,0-1,3-1,6-8</inkml:trace>
  <inkml:trace contextRef="#ctx0" brushRef="#br0" timeOffset="965.769">2990 593,'-23'32,"1"2,2 0,1 1,2 1,-13 37,27-67,0 1,0-1,0 1,1 0,0 0,0 0,1 0,0 0,0 0,1 0,0 0,0 0,0 0,1 1,0-1,1 0,0 0,0-1,0 1,0 0,1-1,1 1,-1-1,1 0,0 0,0 0,1-1,-1 1,1-1,0 0,1 0,-1-1,1 0,0 0,0 0,1-1,-1 0,1 0,-1 0,2-1,2 0,0-2,0 1,1-2,-1 1,0-1,0-1,0 0,-1 0,1-1,0 0,-1-1,0 0,1 0,-2-1,1 0,0-1,-1 0,0 0,-1-1,1 0,-1 0,-1-1,1 1,-1-1,-1-1,1 0,-2 1,1-1,-1-1,0 1,-1-1,0 1,-1-1,0 0,0 0,-1 0,0-10,1 11,1 0,-2 0,0-1,0 1,0 0,-2-1,1 1,-1 0,0 0,-1-1,0 1,0 0,-1 0,0 1,-1-1,0 1,0-1,-1 1,0 1,0-1,-1 1,0-1,0 2,0-1,-1 1,-1 0,1 0,-1 1,1 0,-9-4,9 7,1 1,-1-1,1 1,0 1,-1-1,0 1,1 0,-1 0,1 1,-1 0,1 0,-1 1,1 0,0 0,0 0,0 1,0 0,0 0,1 0,-3 3,-11 6</inkml:trace>
  <inkml:trace contextRef="#ctx0" brushRef="#br0" timeOffset="1313.496">3526 509,'-6'12,"-11"21,2 0,1 1,2 1,1 0,2 1,1 0,2 0,0 10,5-42,1 1,0 0,0 0,0-1,0 1,1 0,0 0,-1-1,2 1,-1-1,1 1,-1-1,1 1,0-1,1 0,-1 0,1 0,0 0,0-1,0 1,0-1,1 0,-1 1,1-1,0-1,0 1,0-1,0 1,0-1,1-1,-1 1,1 0,-1-1,1 0,0 0,1 0,5 0,-1 0,0-1,1 0,-1 0,0-1,1-1,-1 1,0-2,0 1,0-2,-1 1,1-1,-1-1,0 1,0-2,0 1,-1-1,0-1,0 1,5-6,3-8</inkml:trace>
  <inkml:trace contextRef="#ctx0" brushRef="#br0" timeOffset="1570.574">3893 593,'-5'38,"-1"23,5 1,2-6,6-12,3-13</inkml:trace>
  <inkml:trace contextRef="#ctx0" brushRef="#br0" timeOffset="1822.553">3922 85,'0'0</inkml:trace>
  <inkml:trace contextRef="#ctx0" brushRef="#br0" timeOffset="1980.633">4316 1,'5'57,"2"30,-1 3,-1-3,3-12,1-8,-2-7,-2-9,-1-8,2-6,2-1,-2 0,-1-3,3-1,0-2,-1-1,-2-1,-2-5</inkml:trace>
  <inkml:trace contextRef="#ctx0" brushRef="#br0" timeOffset="2615.299">4232 424,'36'9,"28"6,1-3,0-2,35-1,-92-8,0-1,0-1,0 1,0-1,-1 0,1-1,0 0,-1 0,1-1,-1 1,0-2,0 1,0-1,0 0,0-1,-1 1,0-1,0 0,0-1,-10 12,0 0,0 0,1 1,0-1,0 1,1 0,0 0,0 0,1 0,-1 0,1 0,1 6,-1-11,1 1,0 0,0 0,0 0,1 0,-1 0,1 0,-1-1,1 1,0 0,0 0,0-1,1 1,-1-1,0 1,1-1,0 0,0 1,0-1,-1 0,2 0,-1 0,0 0,0-1,1 1,-1-1,1 1,-1-1,1 0,0 0,-1 0,1 0,0 0,0-1,0 1,2-1,3-1,0 0,0-1,0 1,0-2,-1 1,1-1,-1 0,1-1,-1 0,0 0,0-1,-1 1,1-1,-1-1,0 1,-1-1,1 0,-1-1,-1 1,3-5,5-2,93-129,-23 56,-81 85,-1 0,1 0,0 0,0 1,0-1,-1 0,1 1,0-1,0 0,0 1,0 0,0-1,0 1,0-1,0 1,0 0,0 0,1-1,-1 1,0 0,0 0,0 0,0 0,0 1,0-1,0 0,0 0,0 1,0-1,0 0,0 1,0-1,0 1,0 0,0-1,0 1,0 0,0-1,-1 1,1 0,0 0,0 0,-1-1,1 1,-1 0,1 0,-1 0,1 0,-1 0,0 0,1 0,-1 0,0 1,0-1,0 0,1 0,-2 1,12 67,3 76,6-1,10 14,-3-13,14 161,-38-280,-1 0,-1 1,-2-1,-1 1,-1-1,-1 1,-1-1,-1-1,-1 1,-2-1,0 0,-4 4,-42 28,54-55,-1-1,1 0,-1 0,1 0,-1 0,1-1,-1 1,0 0,1-1,-1 1,0-1,0 1,1-1,-1 0,0 0,0 1,0-1,1-1,-1 1,0 0,0 0,0-1,1 1,-1-1,0 1,1-1,-1 0,0 0,1 0,-1 0,1 0,-1 0,1 0,0 0,-1-1,1 1,0 0,0-1,0 1,0-1,0 0,-3-10,0-1,1 0,0 0,1 0,0 0,2 0,-1 0,1 0,1-1,1 1,0 0,0 0,3-7,11-42,3 1,3 1,2 1,2 0,32-48,-41 74,2-3</inkml:trace>
  <inkml:trace contextRef="#ctx0" brushRef="#br0" timeOffset="4437.217">83 2851,'-3'8,"-11"29,1 1,2 1,2 0,1 0,2 0,2 1,1 37,36 3,-32-79,0 1,1 0,-1-1,1 1,-1-1,1 1,-1-1,1 0,0 0,-1 0,1 0,0 0,0 0,0 0,0 0,0-1,0 1,0-1,0 0,0 1,0-1,0 0,0 0,0 0,1-1,-1 1,0 0,0-1,0 1,0-1,0 0,-1 0,1 1,0-1,0-1,0 1,-1 0,1 0,1-2,4-5,0-1,-1 0,-1 0,1-1,-1 1,-1-1,0 0,0-1,-1 1,0-1,-1 1,0-1,0-9,1 3,1 0,-1 1,-1-1,0 1,-2-1,0 0,0 1,-2-1,0 0,-1 1,0-1,-2 1,0 0,0 0,-2 1,0 0,0 0,-6-7,11 19,0 0,0 1,0-1,0 1,0 0,0 0,0 0,-1 0,1 0,-1 0,1 1,-1-1,0 1,0-1,0 1,0 0,0 0,0 1,0-1,0 1,0-1,0 1,0 0,0 0,0 0,0 1,0-1,-1 1,1-1,0 1,1 0,-1 0,0 1,0-1,0 1,1-1,-1 1,1 0,-1 0,1 0,0 0,-1 0,1 0,0 1,1-1,-1 1,0 0,1-1,-1 1,1 0,0 0,0 0,0 1,0-3,1 0,-1 1,1-1,0 0,0 0,-1 1,1-1,0 0,0 1,0-1,0 0,0 0,1 1,-1-1,0 0,1 0,-1 1,1-1,-1 0,1 0,-1 0,1 0,0 0,-1 1,1-1,0-1,0 1,0 0,0 0,0 0,0 0,0-1,0 1,0 0,0-1,1 1,-1-1,0 1,0-1,1 0,-1 0,0 1,0-1,1 0,-1 0,0 0,1 0,-1 0,0-1,0 1,1 0,-1-1,1 1,68-24,-41 6,0-2,0-1,-2-1,-1-1,-1-1,-1-1,-1-2,-1 0,-2-1,0-1,-2-1,-2-1,14-32,-10 14,-3 0,-1-1,-2 0,6-51,-20 222,21 404,7-155,23 44,-35-313,-5 1,-3 1,-6-1,-7 62,-23-43,28-120,0-1,0 1,0 0,0 0,0-1,0 1,0 0,0-1,-1 1,1 0,0-1,0 1,-1-1,1 1,0 0,-1-1,1 1,-1-1,1 1,-1-1,1 1,-1-1,1 0,-1 1,0-1,1 1,-1-1,1 0,-1 0,0 1,1-1,-1 0,0 0,1 0,-1 0,0 0,0 0,1 0,-1 0,0 0,1 0,-1 0,0 0,1 0,-1-1,0 1,1 0,-1 0,0-1,1 1,-1-1,1 1,-1 0,1-1,-1 0,-15-39,7-228,11 177,3-54,6 0,20-81,-21 174,1 11</inkml:trace>
  <inkml:trace contextRef="#ctx0" brushRef="#br0" timeOffset="4900.729">1466 2851,'8'55,"-2"1,-3 0,-3-1,-1 1,-5 17,-11-16,15-58,1 0,0 1,-1-1,1 0,0 0,0 0,0 0,0 0,0 0,0 0,0-1,0 1,0 0,1-1,-1 1,0 0,1-1,-1 1,1 0,0-1,-1 1,1-1,0 1,0-1,0 1,0-1,0 1,0-1,0 1,1-2,-2-68,4 0,2 0,4 1,3 0,3 0,2 1,4 1,8-12,-28 77,2-9,29-49,-31 61,0 0,0 0,0 0,0 0,0 0,0 1,0-1,-1 0,1 1,0-1,0 1,0-1,-1 1,1-1,0 1,0-1,-1 1,1 0,-1-1,1 1,0 0,-1 0,0-1,1 1,-1 0,1 0,-1 0,0 0,1-1,-1 1,0 0,0 0,0 0,0 0,0 0,0 0,0 0,0 0,0 0,-1 0,2 3,30 69,-20-52</inkml:trace>
  <inkml:trace contextRef="#ctx0" brushRef="#br0" timeOffset="5153.543">1917 2767,'10'38,"3"23,4 0,-1-5,2-12,-2-13</inkml:trace>
  <inkml:trace contextRef="#ctx0" brushRef="#br0" timeOffset="5314.607">1974 2371,'0'0</inkml:trace>
  <inkml:trace contextRef="#ctx0" brushRef="#br0" timeOffset="5733.642">2510 2428,'-32'39,"1"2,1 1,3 2,1 1,3 0,-8 24,28-61,0-3,0 0,1 0,0 0,-1 1,2-1,-1 1,1-1,0 1,0-1,0 1,1 0,0 0,0-1,0 1,1 0,0-1,0 1,2 4,0-9,-1 0,1-1,0 1,0 0,0-1,0 0,0 0,0 0,0 0,0 0,0-1,-1 1,1-1,0 0,0 0,0 0,-1 0,1 0,0 0,-1-1,1 1,-1-1,0 0,1 0,-1 0,0 0,0 0,0 0,0-1,-1 1,1-1,-1 1,1-2,126-178,-122 173,0 0,1 0,0 0,0 1,1 0,0 1,0 0,1 0,0 0,0 1,-6 5,-1-1,1 1,0-1,0 1,0 0,-1 0,1 0,0 1,0-1,0 1,0-1,0 1,0 0,0 0,0 0,0 1,0-1,0 1,0 0,0-1,0 1,0 1,0-1,0 0,-1 1,1-1,-1 1,1 0,-1 0,0 0,0 0,1 0,-1 0,-1 1,1-1,0 1,-1-1,1 1,8 18,-2 1,0 0,-1 0,-1 1,-2-1,0 1,-1 0,-1 1,-1-1,-2 0,0 0,-2 6,2 15,-2 297,0-308,0 1,-3-1,0-1,-2 1,-2-1,0 0,-3-1,-1 0,15-30,-1 0,0 0,0 0,0-1,0 1,0 0,0 0,0 0,0 0,0-1,0 1,-1 0,1 0,0 0,0-1,-1 1,1 0,-1 0,1-1,0 1,-1 0,1-1,-1 1,0 0,1-1,-1 1,0-1,1 1,-1-1,0 0,1 1,-1-1,0 1,0-1,1 0,-1 0,0 0,0 1,0-1,0 0,1 0,-1 0,0 0,0 0,0 0,0 0,1-1,-1 1,0 0,0 0,0-1,1 1,-1 0,0-1,1 1,-1-1,0 1,1-1,-1 1,0-1,1 0,-1 1,1-1,-1 0,1 1,-1-1,1 0,0 1,-1-1,-3-193,14 102,4 0,4 0,22-61,-18 69,-16 58</inkml:trace>
  <inkml:trace contextRef="#ctx0" brushRef="#br0" timeOffset="5973.514">3102 2654,'-4'29,"-3"9</inkml:trace>
  <inkml:trace contextRef="#ctx0" brushRef="#br0" timeOffset="6219.477">3102 2146,'0'0</inkml:trace>
  <inkml:trace contextRef="#ctx0" brushRef="#br0" timeOffset="6554.375">3498 2259,'-19'26,"1"1,2 1,0 1,2 0,1 0,1 2,2-1,1 2,2-1,0 1,6-28,0 1,0-1,0 0,0 1,1-1,0 1,-1-1,2 1,-1-1,0 1,1-1,0 0,0 1,0-1,1 0,0 0,-1 1,1-1,1-1,-1 1,0 0,1 0,0-1,0 0,0 1,0-1,1 0,-1-1,1 1,0 0,-1-1,1 0,0 0,1 0,-1-1,0 1,0-1,1 0,4 0,1-1,0 0,-1 0,1-1,-1-1,1 1,-1-2,0 1,0-1,0 0,0-1,0 0,-1-1,0 0,0 0,0 0,6-7,112-122,-87 76,-2-3,-3-1,7-21,-20 38,-2-1,-2-1,-2 0,9-50,-20 76,-1 0,-1 0,0 0,-2-1,0 1,-2 0,0-1,-1 1,-2 0,0 1,-1-1,-7-15,12 30,-1 1,0-1,0 1,-1-1,1 1,-1 0,-1 0,1 0,-1 1,1-1,-1 1,0 0,-1 0,1 0,-1 0,0 1,0 0,0 0,0 0,0 1,-1-1,1 1,-1 1,1-1,-1 1,0 0,0 0,0 1,1-1,-1 1,0 1,0-1,0 1,0 0,-4 1,1 4,0 0,1 0,0 0,0 1,1 0,0 1,0 0,0 0,1 0,0 1,1-1,0 2,1-1,-1 0,-1 8,-39 153,41-146,2 0,0 0,1 0,1 0,2 0,0 0,2 0,0 0,2-1,0 0,2 0,0 0,2-1,0 0,2-1,0 0,1-1,1-1,1 0,1 0,0-2,1 0,1-1,1-1,0 0,21 11,128 62,-138-72</inkml:trace>
  <inkml:trace contextRef="#ctx0" brushRef="#br0" timeOffset="7171.313">1692 4093,'26'170,"2"128,-6-50,-11-107,-11-141,0-1,1 0,-1 0,1 1,-1-1,1 0,0 1,-1-1,1 0,0 1,-1-1,1 1,0-1,0 1,-1-1,1 1,0 0,0-1,0 1,0 0,-1 0,1 0,0 0,0 0,0 0,0 0,0 0,0 0,0 0,-1 0,1 0,0 0,0 1,0-1,0 0,-1 1,1-1,0 1,0-1,-1 1,1-1,0 1,-1 0,1-1,0 1,-1 0,1-1,-1 1,1 0,-1 0,0-1,1 1,-1 0,0 0,1 0,-1 0,0-1,0 1,0 0,0 0,0 0,0 0,0 0,0 0,0-1,0 1,0 0,-1 0,1 1,180-223,-152 188,1 1,1 1,2 2,1 1,1 1,1 2,1 2,30-15,-63 36,-1 0,0 1,0-1,1 0,-1 1,1-1,-1 1,1 0,0 0,0 0,-1 0,1 1,0-1,0 1,0-1,0 1,-1 0,1 0,0 0,0 1,0-1,0 1,0 0,-1-1,1 1,0 0,-1 1,1-1,0 0,-1 1,0-1,1 1,-1 0,0 0,0 0,0 0,0 0,0 0,0 1,-1-1,1 1,-1-1,0 1,0 0,0-1,0 1,0 0,-3 12,-1-1,-1 1,0-1,-1 0,-1 0,0 0,0-1,-2 0,0 0,0-1,-1 0,0 0,-1-1,-1 0,-7 6,1 1,0 0,-1-1,-1-1,-1-1,0 0,-1-2,0 0,-1-2,0 0,-1-1,-1-1,1-2,-1 0,0-1,-3-2,2-2</inkml:trace>
  <inkml:trace contextRef="#ctx0" brushRef="#br0" timeOffset="7470.382">2737 4375,'-17'27,"2"0,1 1,1 1,2 0,1 1,1 0,2 0,0 1,2 0,2 1,2-28,1-1,-1 1,1 0,0-1,0 1,1 0,-1-1,1 1,-1 0,1-1,0 1,1-1,-1 1,1-1,-1 0,1 0,0 1,0-1,1 0,-1-1,0 1,1 0,0-1,0 1,-1-1,1 0,1 0,-1 0,0 0,0-1,1 1,-1-1,1 0,-1 0,1 0,0-1,-1 1,1-1,0 1,-1-1,1-1,0 1,-1 0,4-2,7-3,0-2,0 0,0-1,-1 0,-1-1,1 0,-1-1,-1 0,0-1,0-1,-1 1,-1-2,0 1,0-1,-1-1,-1 1,4-12,-4 7,0-1,-1 0,-1 0,-1-1,-1 1,-1-1,0 0,-1 1,-2-1,0 0,-1 0,0 1,-2-1,-1-1,4 15,-1 1,0-1,0 0,-1 0,1 1,-1 0,-1-1,1 1,0 0,-1 1,0-1,-1 1,1-1,-1 1,1 1,-1-1,0 1,0-1,-2 1,-16-6</inkml:trace>
  <inkml:trace contextRef="#ctx0" brushRef="#br0" timeOffset="7965.683">3215 4291,'-16'9,"1"1,0 0,0 1,1 0,0 2,1-1,0 2,1 0,1 0,0 1,1 0,-8 16,17-28,-1-1,1 1,0 0,0 0,-1-1,2 1,-1 0,0 0,1 0,-1 0,1 0,0 0,0 0,0 0,0 0,1 0,-1 0,1 0,0 0,-1 0,2 0,-1-1,0 1,0 0,1-1,-1 1,1-1,0 1,0-1,0 0,0 1,0-1,1-1,-1 1,1 0,-1 0,1-1,-1 1,1-1,0 0,0 0,0 0,-1 0,1-1,0 1,0-1,2 1,11-2,0-1,0 0,-1-1,1 0,-1-1,1-1,-2-1,1 0,0 0,-1-2,-1 0,1-1,-1 0,-1 0,1-2,-2 0,1 0,-2-1,0 0,3-5,15-23,-3-1,-1-1,-2-1,-2-1,-2 0,-2-2,-2 0,1-14,-13 51,16-51,-2 0,-4-1,5-56,-15 95,-1 1,-1-1,-1 0,-1 1,-1 0,-1-1,-1 1,-1 0,0 1,-2 0,0 0,-1 0,-2 0,10 17,0 0,0 0,-1 0,1 1,-1-1,1 0,-1 1,0-1,0 1,0-1,0 1,-1 0,1 0,-1 0,1 0,-1 1,1-1,-1 1,0-1,0 1,0 0,0 0,0 1,0-1,0 0,0 1,0 0,0 0,-1 0,1 0,0 0,0 0,0 1,0 0,0-1,0 1,0 0,0 1,0-1,1 0,-1 1,-1 0,-8 13,0-1,1 2,1-1,0 1,1 1,1 0,0 0,1 1,1 0,1 0,0 3,-7 21,1 0,3 0,1 1,2 0,2 0,2 1,1-1,3 0,1 1,6 15,-8-46,1 0,0 0,1-1,0 1,1-1,0 0,1-1,1 1,0-1,0 0,1-1,0 0,1 0,0-1,1 0,0 0,0-1,0-1,1 0,1 0,-1-1,1 0,0-1,0 0,1-1,-1-1,1 0,11 1,-10-3,1-1,-1 0,1-1,-1-1,0 0,1-1,-1 0,0-1,-1-1,1 0,-1-1,0-1,0 0,-1 0,0-1,0-1,-1 0,1-1,12-12</inkml:trace>
  <inkml:trace contextRef="#ctx0" brushRef="#br0" timeOffset="11101.103">4147 3811,'17'73,"-10"-34,-5-22,0 0,1 0,1 0,1 0,0-1,1 1,1-2,0 1,2-1,9 15,-17-29,0 1,0-1,0 0,1 1,-1-1,1 0,-1 0,1 0,-1 0,1 0,0 0,-1 0,1 0,0-1,0 1,-1-1,1 1,0-1,0 0,0 0,0 0,-1 0,1 0,0 0,0 0,0 0,0-1,0 1,-1-1,1 0,0 1,-1-1,1 0,0 0,-1 0,1 0,-1 0,1 0,-1-1,0 1,2-2,46-64,-11-7,-3-1,-4-2,12-49,-21 75,-22 51,1 0,-1 0,1-1,0 1,-1 0,1 0,-1 0,1 0,-1 0,1 0,0 0,-1 0,1 0,-1 0,1 0,0 0,-1 0,1 1,-1-1,1 0,-1 0,1 0,0 1,-1-1,1 0,-1 1,0-1,1 1,-1-1,1 0,-1 1,1-1,-1 1,0-1,0 1,1-1,-1 1,0 0,0-1,1 1,-1-1,0 1,0-1,0 1,0 0,0-1,0 1,0-1,0 1,0 0,0-1,0 1,0-1,-1 1,1 0,0-1,0 1,-1-1,1 1,0-1,-1 1,1-1,-1 1,14 363,52-93,-23-124,-32-88,-2 0,-3 1,-2 0,-5 58,1-69,2-39,-1 1,0-1,0 1,-1-1,0 1,-1-1,0 0,-1 0,0 1,0-2,-1 1,0 0,-1-1,0 0,-1 0,-6 8,10-15,1-1,-1 0,1 0,-1 1,0-1,0 0,1 0,-1 0,0-1,0 1,0 0,0-1,0 1,0-1,0 0,0 0,0 0,0 0,0 0,0 0,0 0,0 0,-1-1,2 0,-1 1,0-1,0 0,0 0,0 1,0-2,1 1,-1 0,0 0,1 0,-1-1,1 1,-1-1,1 1,0-1,0 0,-1 1,1-2,-36-82,34 45,1 0,3 0,1 1,1-1,3 0,1 1,2 0,1 1,3 0,0 0,3 2,1 0,2 0,1 2,1 0,16-16,-24 31,2 0,0 0,0 1,2 1,0 1,5-3,3 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2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0,'50'117,"-5"2,14 69,-54-176,-1 0,0 0,-1 0,0 0,-1 0,0 1,-1 0,0-1,-1 1,-1-1,0 1,0 0,-2-1,1 0,-2 0,1 1,-2-2,1 1,-2 0,1-1,-2 0,1-1,-2 1,-4 4,-67 53,54-47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181 462,'255'1,"-254"-1,1 0,0 0,0 0,-1 0,1 1,0-1,-1 1,1-1,-1 1,1 0,-1-1,1 1,-1 0,1 0,-1 0,1 0,-1 0,0 1,0-1,0 0,0 1,0-1,0 0,0 1,0 0,0-1,-1 1,1-1,-1 1,1 0,-1-1,1 1,-1 0,0-1,0 1,0 0,0-1,0 1,0 0,-1 0,1-1,-1 1,1 0,-1-1,1 1,-1-1,0 1,0-1,0 1,0-1,0 1,0-1,0 0,-1 1,-110 129,101-112,0 0,1 1,1 1,1-1,1 2,0-1,1 4,7-21,0 0,0 0,0 0,0 0,1-1,0 1,0 0,0-1,0 0,0 1,1-1,-1 0,1 0,0 0,0-1,0 1,0-1,0 1,1-1,-1 0,1 0,-1-1,1 1,0-1,0 0,0 0,0 0,-1 0,1-1,0 1,1-1,-1 0,0 0,0-1,0 1,0-1,7 3,127-16,-100 7,-5-6,-27 7</inkml:trace>
  <inkml:trace contextRef="#ctx0" brushRef="#br0" timeOffset="452.904">181 659,'5'0,"6"0,7 0,4 0,4 0,2 0,1 0,0 0,0 0,1 0,-1 0,-6 5,0 1,-1 0,-4-1</inkml:trace>
  <inkml:trace contextRef="#ctx0" brushRef="#br0" timeOffset="1332.527">238 236,'73'-96,"-5"-33,-67 128,-1 0,1 1,-1-1,1 0,-1 1,1-1,-1 1,1-1,0 1,-1-1,1 1,0-1,-1 1,1-1,0 1,-1 0,1 0,0-1,0 1,-1 0,1 0,0 0,0 0,0 0,-1 0,1 0,0 0,0 0,0 0,-1 1,1-1,0 0,0 0,-1 1,1-1,0 0,-1 1,1-1,0 1,-1-1,1 1,0-1,-1 1,1-1,-1 1,1 0,-1-1,0 1,1 0,-1 0,0-1,22 42,-20-37,24 68,40 77,-35-122,-14-19</inkml:trace>
  <inkml:trace contextRef="#ctx0" brushRef="#br0" timeOffset="4933.894">125 38,'-21'40,"2"1,2 1,2 0,1 1,3 0,1 1,2 0,-1 45,12-54,2 0,2 0,1-1,2 0,1 0,2-1,1-1,1 0,2 0,1-2,1 0,2-2,1 0,1-1,2-1,0-2,13 10,133 79,-157-103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1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28,'-14'19,"-6"12,2 4,-2-3,4-2,3-1,0-2,2 0,-3-4,3-2,-3-4,1-1,-1-2,0 1,0-3,0 3,-1-2,2-4</inkml:trace>
  <inkml:trace contextRef="#ctx0" brushRef="#br0" timeOffset="297.424">36 0,'5'20,"6"15,6 2,1-1,1-1,3-6,2-5,2 0,1 0,1 0,1-3,-5-1,-7-3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0 368,'0'-5,"5"-2,6 1,7 1,4 2,4 1,1-4,3-1,-1 1,0 1,1-3,-2 0,1 1,0 1,-1 3,-9 1,-9 1</inkml:trace>
  <inkml:trace contextRef="#ctx0" brushRef="#br0" timeOffset="441.022">199 1,'0'14,"0"20,0 8,0 2,0-2,0-3,0-3,-5-3,-2-3,1-1,1-1,1 0,2-1,1 1,1-5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5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5169.81">4324 1946,'0'5,"0"7,-5 0,-2-1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144 481,'38'-25,"-26"20,152-33,-163 37,0 0,0 0,1 0,-1 0,0 1,1-1,-1 0,1 1,-1-1,1 1,-1 0,1-1,-1 1,1 0,-1 0,1 0,-1 0,1 0,-1 0,1 1,-1-1,1 0,-1 1,1-1,-1 1,0 0,1-1,-1 1,0 0,1 0,-1 0,0 0,0 0,0 0,0 0,0 0,0 1,0-1,0 0,0 0,-1 1,1-1,0 1,-1-1,1 1,-1-1,0 1,1-1,-1 1,0-1,0 1,0 0,-6 18,0-1,-1 1,-1-2,-1 1,-1-1,0 0,-2-1,0 0,-12 13,-11 19,19-28,12-17,0 0,0 0,0 0,0 0,1 0,0 1,-1 0,2-1,-1 1,1 0,-1 1,1-1,1 0,-1 1,1-1,0 0,0 1,1 0,-1-1,1 1,1-1,-1 1,1 0,0-1,0 1,0-1,1 0,0 1,4-3,0 1,0-1,0 0,1 0,-1-1,1 0,-1 0,1-1,0 0,0 0,0 0,0-1,0 0,0 0,0-1,0 0,-1 0,1-1,0 1,-1-2,1 1,-1-1,1 0,-1 0,1-1,2 0</inkml:trace>
  <inkml:trace contextRef="#ctx0" brushRef="#br0" timeOffset="265.553">200 623,'39'9,"16"4,5-1,-8-7,-9-4,-10-8,-8-2,-6 1</inkml:trace>
  <inkml:trace contextRef="#ctx0" brushRef="#br0" timeOffset="750.634">171 227,'173'-89,"-171"87,0-1,1 1,0-1,-1 1,1 0,0 0,0 0,0 0,0 0,1 1,-1-1,0 1,1 0,-1 0,1 0,-1 1,1-1,0 1,-1 0,1 0,-1 0,1 0,0 1,-1-1,1 1,-1 0,1 0,-1 0,0 1,1-1,-1 1,0 0,0 0,0 0,0 0,2 3,64 158,-57-143</inkml:trace>
  <inkml:trace contextRef="#ctx0" brushRef="#br0" timeOffset="1069.63">1046 481,'-24'38,"-12"18,-1 4,2-3,6-7,4-7,6-6,1-4,-1-4,-2-6,2-7</inkml:trace>
  <inkml:trace contextRef="#ctx0" brushRef="#br0" timeOffset="1354.416">708 453,'14'34,"20"20,3 6,1-7,-2-12,-6-9,-5-10,0-9,-6-1,0-3,-4 2,-5 4,-3-1</inkml:trace>
  <inkml:trace contextRef="#ctx0" brushRef="#br0" timeOffset="2000.73">1216 426,'-6'17,"2"0,0 1,1-1,1 1,0 0,1 0,2 18,-1-30,1 1,0 0,0 0,0-1,1 1,0-1,0 1,1-1,0 0,0 0,0 0,1 0,-1-1,1 1,1-1,-1 0,1 0,0 0,0-1,1 0,-1 0,1 0,-2-2,-1-1,1 0,0 1,-1-1,1-1,0 1,0-1,-1 1,1-1,0 0,0-1,0 1,-1-1,1 1,0-1,-1 0,1 0,0-1,-1 1,0-1,1 0,-1 0,0 0,0 0,0 0,0-1,0 1,1-3,72-87,-69 81,53-70,-59 81,0 0,-1 0,1 0,0 0,0 1,-1-1,1 0,0 1,-1-1,1 0,-1 1,1-1,0 0,-1 1,1-1,-1 1,1-1,-1 1,1 0,-1-1,0 1,1-1,-1 1,0 0,1-1,-1 1,0 0,0-1,0 1,1 0,-1 0,0-1,0 1,0 0,0-1,0 1,0 0,-1 0,1-1,0 1,0 0,0-1,-1 1,1 0,0 0,26 200,-12-96,-10-92,0 1,-1 0,-1 0,0 0,-1 1,-1-1,0 0,0 0,-2 1,0-1,0 0,-2 0,1-1,-2 1,0-1,0 1,-3 0,8-12,-1 0,0 0,-1 0,1 0,0 0,-1-1,1 1,-1 0,1-1,-1 1,1-1,-1 0,0 1,0-1,0 0,0 0,0 0,0-1,0 1,0 0,0-1,0 1,-1-1,1 0,0 0,0 1,0-2,-1 1,1 0,0 0,0-1,0 1,0-1,0 0,-1 1,1-1,0 0,1 0,-1 0,0-1,0 1,0 0,0-1,-3-3,0 0,0-1,0 1,1-1,0 0,0 0,0 0,1 0,0-1,0 1,1-1,0 0,0-1,-5-51,6 33</inkml:trace>
  <inkml:trace contextRef="#ctx0" brushRef="#br0" timeOffset="2516.038">1188 199,'28'-21,"-1"-1,-1-1,-1-2,-1 0,-1-2,0-2,-23 29,0-1,0 0,0 0,1 0,-1-1,0 1,0 0,1 0,-1 0,1 0,-1 0,1 0,0 1,-1-1,1 0,0 0,-1 0,1 0,0 1,0-1,0 0,0 1,0-1,0 1,0-1,0 1,0-1,0 1,0 0,0-1,0 1,0 0,0 0,0 0,0 0,0 0,0 0,0 0,1 0,-1 0,0 1,0-1,0 0,0 1,0-1,0 1,0-1,0 1,0-1,0 1,-1 0,1-1,1 2,33 66,-27-50,0-1,1 0,1-1,0 0,1-1,1 0,1-1,1 1,3 0</inkml:trace>
  <inkml:trace contextRef="#ctx0" brushRef="#br0" timeOffset="3690.353">1837 199,'87'124,"-79"-111,0 0,-1 1,-1 0,0 1,-1-1,-1 1,0 0,0 0,-2 1,0-1,-1 1,0-1,-2 13,1-10,0-1,-1 1,-1 0,-1-1,0 0,-2 0,1 0,-2 0,-1-1,0 1,0-2,-6 7,-7 6,-1-1,-2-1,0-1,-2-1,-1-1,-1-1,0-2,-7 3,-7 0,22-16</inkml:trace>
  <inkml:trace contextRef="#ctx0" brushRef="#br0" timeOffset="4323.208">115 171,'-22'52,"3"1,3 1,1 1,3 0,2 1,2 10,4-50,1 0,1 0,0 0,1 0,1 1,0-1,1 0,1 0,1 0,0 0,1 0,1-1,0 1,1-1,0 0,2-1,-1 0,2 0,0-1,1 1,0-2,1 0,7 7,-7-9,1 0,-1 0,2-2,-1 0,1 0,0-1,1 0,0-1,0-1,0 0,11 1,0-3</inkml:trace>
  <inkml:trace contextRef="#ctx0" brushRef="#br0" timeOffset="5338.561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7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0 276,'2'-3,"0"1,1-1,-1 0,0 1,1-1,0 1,-1 0,1 0,0 0,0 0,0 1,1-1,-1 1,0 0,0-1,1 2,1-1,-2-1,19-4,-1 0,1 2,0 1,0 0,0 2,14 0,71-7,-93 6,1-2,0 1,1 1,-1 1,0 0,1 1,-1 1,0 0,0 1,4 1,40 11,-59-15,0 1,1-1,-1 1,1 0,-1-1,0 1,0-1,1 1,-1-1,0 1,0-1,0 1,1-1,-1 1,0-1,0 1,0-1,0 1,0-1,0 1,0-1,0 1,0-1,0 1,-1-1,1 1,0-1,0 1,0-1,-1 1,1-1,0 1,0-1,-1 1,1-1,0 1,-1 0,1-1,-1 1,1 0,0-1,-1 1,1 0,-1-1,1 1,-1 0,1 0,-1 0,1 0,-1-1,1 1,-1 0,1 0,-1 0,1 0,-1 0,0 0,1 0,-1 0,1 0,-1 1,1-1,-1 0,1 0,-1 0,1 1,-3-3,-29-19,2-1,0-2,2 0,0-3,-20-25,29 28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312 169,'-15'5,"-9"6,-6 6,3 5,1 4,0 2,4 1,2 1,3-1,1 0,2 0,-1-5,3-2,-3-4,2-6</inkml:trace>
  <inkml:trace contextRef="#ctx0" brushRef="#br0" timeOffset="305.869">0 0,'20'30,"-3"-2,2 0,2-1,0 0,2-2,0-1,9 5,-8-10,-1 2,-1 0,0 1,-2 1,-1 1,0 1,-2 0,-1 2,-1 0,-1 1,7 18,-13-28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0 504,'5'5,"0"0,0 1,1-1,0-1,-1 1,2-1,-1 0,0-1,1 1,0-1,-1-1,1 1,0-1,1 0,-1-1,0 0,0 0,1 0,-1-1,1 0,-1 0,0-1,1 0,-1-1,0 1,0-1,0-1,2 0,23-15,-2-2,0 0,-1-2,-1-2,-1 0,-2-2,0 0,6-12,-19 26,-1 0,-1-1,0 0,0 0,-2-1,1 0,-2-1,0 0,-1 0,0 0,-1-1,-1 0,-1 0,0 0,-1-1,0-7,-2 21,0 0,0 0,0 1,-1-1,1 0,-1 0,1 0,-1 1,0-1,0 0,0 1,0-1,-1 0,1 1,-1 0,0-1,1 1,-1 0,0 0,0 0,-1 0,1 0,0 1,-1-1,1 0,-1 1,1 0,-1 0,1 0,-1 0,0 0,0 0,0 1,1-1,-1 1,0 0,0 0,0 0,0 0,0 0,1 1,-1-1,0 1,0 0,1 0,-1 0,0 0,1 0,-1 1,1-1,-1 1,1-1,0 1,-1 1,-11 9,1 1,1 1,0 0,0 1,2 0,0 1,0 0,2 1,0-1,0 2,-2 12,6-21,0 0,1 0,1 0,-1 0,1 1,1-1,0 1,0-1,1 1,0 0,1-1,0 1,0-1,1 1,0-1,1 0,0 0,0 0,1 0,0 0,1-1,0 0,0 0,1 0,0 0,0-1,0 0,1-1,0 1,1-1,0 0,0-1,0 0,0 0,1-1,0 0,1 0,2 0,1-1,0-1,0 1,0-2,1 0,-1-1,0 0,1-1,-1 0,0-1,0 0,0-1,0-1,-1 0,1-1,-1 0,0-1,-1 0,11-8,-1 0,-1-1,0-1,-2-1,1-1,-2 0,3-6,-11 13,0-1,-1 1,0-2,-1 1,-1-1,0 0,0-1,-1 1,-1-1,0 0,-1 0,-1-1,1-13,-3 21,1 2,0-1,0 1,-1 0,0-1,0 1,0-1,-1 1,0-1,0 1,0-1,0 1,-1 0,0 0,0 0,-1 0,1 0,-1 0,0 1,0-1,-1 1,0-1,2 4,0 1,1-1,-1 1,0-1,1 1,-1 0,0 0,0 0,0 0,1 0,-1 0,0 0,0 1,1-1,-1 0,0 1,1 0,-1-1,0 1,1 0,-1 0,1 0,-1 0,1 0,0 0,-1 0,1 1,0-1,0 0,0 1,0-1,0 1,0-1,0 1,0-1,1 1,-1 1,-25 64,23-49,0-1,2 0,0 1,1-1,1 1,1-1,0 0,1 1,1-1,0-1,2 2,-3-10,0-1,0 1,1 0,0-1,1 0,0 0,0 0,0-1,1 0,0 0,0 0,1 0,0-1,-1 0,2-1,-1 0,0 0,1 0,0-1,0 0,0 0,0-1,4 0,-4 0,0-2,0 1,1-1,-1 0,0-1,0 0,0 0,0-1,-1 0,1 0,0 0,-1-1,1-1,-1 1,0-1,0 0,0-1,-1 0,0 0,0 0,0-1,3-4,10-12,-1 0,-2-1,0-1,-2 0,10-22,-17 31,-1 1,-1-1,0 0,-1 0,-1-1,0 1,-1-1,0 0,-2 1,0-1,-2-15,2 29,0-1,0 1,0 0,-1 0,1 0,-1 0,0 0,1 0,-1 0,0 0,0 0,0 0,-1 0,1 0,0 0,-1 1,1-1,-1 1,1-1,-1 1,0 0,0-1,1 1,-1 0,0 0,0 0,0 0,0 1,0-1,-1 1,1-1,0 1,0 0,0-1,0 1,-1 0,1 0,0 1,0-1,0 0,0 1,-1 0,1-1,0 1,0 0,0 0,0 0,1 0,-1 0,0 0,0 1,1-1,-1 1,1-1,-1 1,1 0,-1-1,1 2,-9 9,1 1,0 1,1-1,0 1,1 0,1 1,0 0,1 0,1 0,0 0,1 1,1 0,1-1,0 1,0 0,2 0,0 0,1 2,2 8,1 1,1-1,2 0,0-1,2 0,1 0,6 9,33 19,-31-43</inkml:trace>
  <inkml:trace contextRef="#ctx0" brushRef="#br0" timeOffset="697.909">1581 362,'-113'223,"94"-150,32-106,-1-6,2 1,2 0,1 1,2 0,1 2,-11 21,-1 1,2 0,0 0,0 1,1 1,1 0,0 0,0 1,10-6,-19 16,-1-1,1 1,0 0,-1 0,1 0,-1 1,1-1,0 1,-1-1,1 1,-1 0,0 0,1 0,-1 0,0 0,1 1,-1-1,0 1,0-1,0 1,0 0,-1 0,1 0,0 0,-1 0,1 0,-1 0,0 0,0 1,1-1,-2 1,1-1,0 1,0-1,-1 1,1-1,-1 1,0-1,0 1,6 12,4 5,-1 0,-1 0,-1 1,-1 0,-1 0,0 1,-2-1,1 22,-5 38,1-81</inkml:trace>
  <inkml:trace contextRef="#ctx0" brushRef="#br0" timeOffset="944.004">1553 560,'29'0,"14"0,5 0,-2 0,-3 0,-4-5,-4-1,-8-1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5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51.2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3552 3051,'-9'-55,"3"0,3-1,2 1,2-1,3 1,3-7,30-126,-17 92,-3-1,1-63,-16 121,-1-1,-2 0,-2 0,-1 1,-2 0,-2 0,-2 0,-1 1,-2 0,-1 1,-5-6,-22-25,-3 2,-2 2,-3 1,-3 3,-2 3,-3 2,-61-46,39 37,-3 3,-3 4,-2 3,-2 4,-38-12,56 32,-2 4,0 2,-2 4,0 3,-1 3,0 4,-1 3,0 3,0 4,0 3,0 4,0 2,-36 12,29-2,1 4,0 3,2 4,2 3,1 4,1 3,3 4,1 2,3 4,1 3,-59 60,76-59,2 2,3 2,2 2,3 3,2 1,4 1,2 3,4 0,-12 40,32-78,0 0,2 0,1 1,1 0,2 1,1-1,2 1,1-1,1 1,2-1,1 0,1 1,2-2,1 1,1-1,2 0,1-1,15 26,-2-15,2-2,2-1,1-1,2-2,1-1,1-1,2-2,1-2,1-1,39 19,17 5,2-5,2-4,2-5,26 4,77 13,3-8,1-10,1-8,2-10,0-9,85-12,-176 0,-1-6,103-21,-173 21,-1-2,0-3,-1-1,-1-2,-1-3,0-1,-2-2,19-14,-32 14,-2-1,-1-1,-1-1,0-1,-3-1,0-1,-2-1,-1-1,-1-1,-2 0,-1-1,-2-1,-1 0,-2-1,-1 0,-2 0,-1-1,-2 0,-2 0,-1-1,-1 1,-2 0,-2 0,-3-7,-18-82,-6 1,-6 2,-4 2,-6 2,-5 1,-5 4,-5 1,-5 4,-8-2,-5-11,-5 4,-6 4,-4 3,-46-36,90 98,-2 2,-2 2,-2 3,-2 2,-1 3,-2 3,-1 2,-2 3,0 3,-10 0,34 15,0 2,0 1,-1 3,0 1,0 2,1 2,-1 1,0 3,1 1,0 2,0 2,1 2,0 1,1 2,-4 4,-42 22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52.7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263 311,'191'-28,"-119"23,204-34,87-30,60-10,229-8,-623 84,80 5,-109 0,-1-1,0 1,0-1,0 0,0 1,0-1,0 0,0 0,0 1,0-1,0 0,-1 0,1 0,0-1,-1 1,1 0,-1 0,1-1,-1 1,1-1,-1 1,1-1,-1 0,1 0,-1 1,0-1,1 0,-2-1,-293 68,-158 9,443-74,-983 117,531-79,342-41,151-13,1016-120,-569 94,-416 38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7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0 276,'2'-3,"0"1,1-1,-1 0,0 1,1-1,0 1,-1 0,1 0,0 0,0 0,0 1,1-1,-1 1,0 0,0-1,1 2,1-1,-2-1,19-4,-1 0,1 2,0 1,0 0,0 2,14 0,71-7,-93 6,1-2,0 1,1 1,-1 1,0 0,1 1,-1 1,0 0,0 1,4 1,40 11,-59-15,0 1,1-1,-1 1,1 0,-1-1,0 1,0-1,1 1,-1-1,0 1,0-1,0 1,1-1,-1 1,0-1,0 1,0-1,0 1,0-1,0 1,0-1,0 1,0-1,0 1,-1-1,1 1,0-1,0 1,0-1,-1 1,1-1,0 1,0-1,-1 1,1-1,0 1,-1 0,1-1,-1 1,1 0,0-1,-1 1,1 0,-1-1,1 1,-1 0,1 0,-1 0,1 0,-1-1,1 1,-1 0,1 0,-1 0,1 0,-1 0,0 0,1 0,-1 0,1 0,-1 1,1-1,-1 0,1 0,-1 0,1 1,-3-3,-29-19,2-1,0-2,2 0,0-3,-20-25,29 28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312 169,'-15'5,"-9"6,-6 6,3 5,1 4,0 2,4 1,2 1,3-1,1 0,2 0,-1-5,3-2,-3-4,2-6</inkml:trace>
  <inkml:trace contextRef="#ctx0" brushRef="#br0" timeOffset="305.869">0 0,'20'30,"-3"-2,2 0,2-1,0 0,2-2,0-1,9 5,-8-10,-1 2,-1 0,0 1,-2 1,-1 1,0 1,-2 0,-1 2,-1 0,-1 1,7 18,-13-28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0 504,'5'5,"0"0,0 1,1-1,0-1,-1 1,2-1,-1 0,0-1,1 1,0-1,-1-1,1 1,0-1,1 0,-1-1,0 0,0 0,1 0,-1-1,1 0,-1 0,0-1,1 0,-1-1,0 1,0-1,0-1,2 0,23-15,-2-2,0 0,-1-2,-1-2,-1 0,-2-2,0 0,6-12,-19 26,-1 0,-1-1,0 0,0 0,-2-1,1 0,-2-1,0 0,-1 0,0 0,-1-1,-1 0,-1 0,0 0,-1-1,0-7,-2 21,0 0,0 0,0 1,-1-1,1 0,-1 0,1 0,-1 1,0-1,0 0,0 1,0-1,-1 0,1 1,-1 0,0-1,1 1,-1 0,0 0,0 0,-1 0,1 0,0 1,-1-1,1 0,-1 1,1 0,-1 0,1 0,-1 0,0 0,0 0,0 1,1-1,-1 1,0 0,0 0,0 0,0 0,0 0,1 1,-1-1,0 1,0 0,1 0,-1 0,0 0,1 0,-1 1,1-1,-1 1,1-1,0 1,-1 1,-11 9,1 1,1 1,0 0,0 1,2 0,0 1,0 0,2 1,0-1,0 2,-2 12,6-21,0 0,1 0,1 0,-1 0,1 1,1-1,0 1,0-1,1 1,0 0,1-1,0 1,0-1,1 1,0-1,1 0,0 0,0 0,1 0,0 0,1-1,0 0,0 0,1 0,0 0,0-1,0 0,1-1,0 1,1-1,0 0,0-1,0 0,0 0,1-1,0 0,1 0,2 0,1-1,0-1,0 1,0-2,1 0,-1-1,0 0,1-1,-1 0,0-1,0 0,0-1,0-1,-1 0,1-1,-1 0,0-1,-1 0,11-8,-1 0,-1-1,0-1,-2-1,1-1,-2 0,3-6,-11 13,0-1,-1 1,0-2,-1 1,-1-1,0 0,0-1,-1 1,-1-1,0 0,-1 0,-1-1,1-13,-3 21,1 2,0-1,0 1,-1 0,0-1,0 1,0-1,-1 1,0-1,0 1,0-1,0 1,-1 0,0 0,0 0,-1 0,1 0,-1 0,0 1,0-1,-1 1,0-1,2 4,0 1,1-1,-1 1,0-1,1 1,-1 0,0 0,0 0,0 0,1 0,-1 0,0 0,0 1,1-1,-1 0,0 1,1 0,-1-1,0 1,1 0,-1 0,1 0,-1 0,1 0,0 0,-1 0,1 1,0-1,0 0,0 1,0-1,0 1,0-1,0 1,0-1,1 1,-1 1,-25 64,23-49,0-1,2 0,0 1,1-1,1 1,1-1,0 0,1 1,1-1,0-1,2 2,-3-10,0-1,0 1,1 0,0-1,1 0,0 0,0 0,0-1,1 0,0 0,0 0,1 0,0-1,-1 0,2-1,-1 0,0 0,1 0,0-1,0 0,0 0,0-1,4 0,-4 0,0-2,0 1,1-1,-1 0,0-1,0 0,0 0,0-1,-1 0,1 0,0 0,-1-1,1-1,-1 1,0-1,0 0,0-1,-1 0,0 0,0 0,0-1,3-4,10-12,-1 0,-2-1,0-1,-2 0,10-22,-17 31,-1 1,-1-1,0 0,-1 0,-1-1,0 1,-1-1,0 0,-2 1,0-1,-2-15,2 29,0-1,0 1,0 0,-1 0,1 0,-1 0,0 0,1 0,-1 0,0 0,0 0,0 0,-1 0,1 0,0 0,-1 1,1-1,-1 1,1-1,-1 1,0 0,0-1,1 1,-1 0,0 0,0 0,0 0,0 1,0-1,-1 1,1-1,0 1,0 0,0-1,0 1,-1 0,1 0,0 1,0-1,0 0,0 1,-1 0,1-1,0 1,0 0,0 0,0 0,1 0,-1 0,0 0,0 1,1-1,-1 1,1-1,-1 1,1 0,-1-1,1 2,-9 9,1 1,0 1,1-1,0 1,1 0,1 1,0 0,1 0,1 0,0 0,1 1,1 0,1-1,0 1,0 0,2 0,0 0,1 2,2 8,1 1,1-1,2 0,0-1,2 0,1 0,6 9,33 19,-31-43</inkml:trace>
  <inkml:trace contextRef="#ctx0" brushRef="#br0" timeOffset="697.909">1581 362,'-113'223,"94"-150,32-106,-1-6,2 1,2 0,1 1,2 0,1 2,-11 21,-1 1,2 0,0 0,0 1,1 1,1 0,0 0,0 1,10-6,-19 16,-1-1,1 1,0 0,-1 0,1 0,-1 1,1-1,0 1,-1-1,1 1,-1 0,0 0,1 0,-1 0,0 0,1 1,-1-1,0 1,0-1,0 1,0 0,-1 0,1 0,0 0,-1 0,1 0,-1 0,0 0,0 1,1-1,-2 1,1-1,0 1,0-1,-1 1,1-1,-1 1,0-1,0 1,6 12,4 5,-1 0,-1 0,-1 1,-1 0,-1 0,0 1,-2-1,1 22,-5 38,1-81</inkml:trace>
  <inkml:trace contextRef="#ctx0" brushRef="#br0" timeOffset="944.004">1553 560,'29'0,"14"0,5 0,-2 0,-3 0,-4-5,-4-1,-8-1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1 109,'537'0,"-537"0,1 1,0-1,-1 1,1-1,-1 0,1 1,0-1,-1 0,1 0,0 0,0 1,-1-1,1 0,0 0,-1 0,1 0,0 0,0 0,-1 0,1 0,0-1,-1 1,1 0,0 0,-1-1,1 1,0 0,-1-1,1 1,0 0,-1-1,1 1,-1-1,1 1,-1-1,1 1,-1-1,1 0,-1 1,0-1,1 1,-1-1,0 0,0 0,1 1,-1-1,0 0,0 1,0-1,0 0,0 0,0 1,0-1,0 0,0 1,0-1,0 0,0 0,-1 1,1-1,0 0,0 1,-1-1,1 1,-1-1,-65-48,45 30,1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1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78,'17'256,"-13"-233,0-1,-1 0,-2 1,0 0,-2-1,0 1,-1-1,-2 1,0-1,-3 7,7-28,0 0,0 1,0-1,0 0,0 0,0 1,0-1,0 0,-1 1,1-1,0 0,-1 0,1 1,-1-1,0 0,1 0,-1 0,0 0,1 0,-1 0,0 0,0 0,0 0,0 0,0 0,0-1,0 1,0 0,-1-1,1 1,0-1,0 1,0-1,-1 0,1 1,0-1,-1 0,1 0,0 0,0 0,-1 0,1 0,0 0,-1 0,1-1,0 1,0 0,-1-1,1 1,0-1,0 1,0-1,0 0,0 0,0 1,0-1,0 0,0 0,0 0,0 0,0 0,0-1,-2-9,0 0,0-1,1 1,1-1,0 0,1 0,0 1,0-1,1 0,1 1,0-1,1 1,0-1,2-2,5-31,-2-2,-3 11,1 0,2 1,2 0,1 0,2 1,8-15,30-16,-49 64,-1-1,1 1,-1 0,1-1,0 1,0 0,0 0,0 0,0 0,0 0,0 0,0 1,0-1,0 1,0 0,1-1,-1 1,0 0,0 0,0 0,0 1,1-1,-1 0,0 1,0-1,0 1,0 0,0 0,0 0,0 0,0 0,0 0,-1 0,1 1,1 0,0 3,0-1,0 1,0 0,0 0,-1 0,0 1,0-1,-1 0,1 1,-1 0,0-1,0 1,-1-1,0 1,0 0,-1 3,6 38,1-28</inkml:trace>
  <inkml:trace contextRef="#ctx0" brushRef="#br0" timeOffset="382.653">397 445,'0'10,"0"7,0 7,0 3,0 2,0 1,0 1,0-1,0-1,0 0,0-5</inkml:trace>
  <inkml:trace contextRef="#ctx0" brushRef="#br0" timeOffset="932.641">397 389,'170'-25,"-167"24,-1 0,1 0,-1 1,1-1,-1 1,1 0,-1 0,1-1,-1 2,1-1,-1 0,1 0,-1 1,1 0,-1-1,1 1,-1 0,0 0,1 0,-1 1,0-1,0 0,0 1,0 0,0-1,0 1,-1 0,1 0,0 0,-1 0,1 0,-1 0,0 0,0 1,0-1,0 0,0 1,-1-1,1 1,0 2,-2 2,-1 1,0-1,0 1,0-1,-1 0,0 0,0 0,-1 0,0-1,0 1,-1-1,-3 4,-6 10,13-18,-1 0,1 0,0 0,0 0,1 1,-1-1,0 0,1 0,0 1,-1-1,1 0,0 1,0-1,0 0,0 1,1-1,-1 0,1 0,-1 1,1-1,0 0,0 0,0 0,0 0,0 0,0 0,0 0,1 0,-1 0,1 0,0-1,-1 1,1-1,0 1,0-1,0 0,0 0,0 1,0-2,0 1,0 0,1 0,-1-1,2 1,-3 0,2-1,0 1,0-1,0 1,0 0,0 0,0 1,-1-1,1 0,0 1,-1-1,1 1,-1 0,0 0,0 0,1 0,-1 1,0-1,-1 0,1 1,0-1,-1 1,0 0,1-1,-1 1,0 0,0 0,-1 0,1 0,-1 0,1 0,-1 0,0 0,0 0,0 0,0 0,-1 0,1 0,-2 2,-2 2,-1 0,0 0,-1 0,1-1,-2 1,1-1,0-1,-1 1,0-1,-1 0,1-1,-1 0,0 0,0-1,0 1,0-2,0 1,-1-1,1-1,-1 1,0-2,1 1,-1-1,0 0,1-1,-1 0,0 0,1-1,-1 0,3 2,-19-1</inkml:trace>
  <inkml:trace contextRef="#ctx0" brushRef="#br0" timeOffset="1250.367">1271 389,'-28'14,"-15"10,-5 6,1 2,9 1,5-6,5-2,1-1,1 1,0 0,4 1,1-3,5-2,0-4,2 0,-1-3,3 1,2-3</inkml:trace>
  <inkml:trace contextRef="#ctx0" brushRef="#br0" timeOffset="1662.45">1412 615,'-21'6,"-1"1,1 0,1 2,0 1,0 0,0 2,2 0,-1 1,2 0,0 2,0 0,-12 16,27-29,0 1,0-1,1 1,-1 0,1 0,-1 0,1 0,0 0,0 0,0 0,0 0,1 0,-1 0,1 0,0 1,0-1,0 0,0 0,1 0,-1 1,1-1,0 0,0 0,0 0,0 0,0 0,1 0,0-1,-1 1,1 0,0-1,0 1,0-1,1 0,-1 1,0-1,1 0,0-1,-1 1,1 0,0-1,0 1,0-1,0 0,1 0,17 2,-1-1,1-1,0 0,-1-2,1-1,0 0,-1-1,0-2,1 0,-2-1,11-4,-6 1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5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7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0 276,'2'-3,"0"1,1-1,-1 0,0 1,1-1,0 1,-1 0,1 0,0 0,0 0,0 1,1-1,-1 1,0 0,0-1,1 2,1-1,-2-1,19-4,-1 0,1 2,0 1,0 0,0 2,14 0,71-7,-93 6,1-2,0 1,1 1,-1 1,0 0,1 1,-1 1,0 0,0 1,4 1,40 11,-59-15,0 1,1-1,-1 1,1 0,-1-1,0 1,0-1,1 1,-1-1,0 1,0-1,0 1,1-1,-1 1,0-1,0 1,0-1,0 1,0-1,0 1,0-1,0 1,0-1,0 1,-1-1,1 1,0-1,0 1,0-1,-1 1,1-1,0 1,0-1,-1 1,1-1,0 1,-1 0,1-1,-1 1,1 0,0-1,-1 1,1 0,-1-1,1 1,-1 0,1 0,-1 0,1 0,-1-1,1 1,-1 0,1 0,-1 0,1 0,-1 0,0 0,1 0,-1 0,1 0,-1 1,1-1,-1 0,1 0,-1 0,1 1,-3-3,-29-19,2-1,0-2,2 0,0-3,-20-25,29 28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312 169,'-15'5,"-9"6,-6 6,3 5,1 4,0 2,4 1,2 1,3-1,1 0,2 0,-1-5,3-2,-3-4,2-6</inkml:trace>
  <inkml:trace contextRef="#ctx0" brushRef="#br0" timeOffset="305.869">0 0,'20'30,"-3"-2,2 0,2-1,0 0,2-2,0-1,9 5,-8-10,-1 2,-1 0,0 1,-2 1,-1 1,0 1,-2 0,-1 2,-1 0,-1 1,7 18,-13-28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0 504,'5'5,"0"0,0 1,1-1,0-1,-1 1,2-1,-1 0,0-1,1 1,0-1,-1-1,1 1,0-1,1 0,-1-1,0 0,0 0,1 0,-1-1,1 0,-1 0,0-1,1 0,-1-1,0 1,0-1,0-1,2 0,23-15,-2-2,0 0,-1-2,-1-2,-1 0,-2-2,0 0,6-12,-19 26,-1 0,-1-1,0 0,0 0,-2-1,1 0,-2-1,0 0,-1 0,0 0,-1-1,-1 0,-1 0,0 0,-1-1,0-7,-2 21,0 0,0 0,0 1,-1-1,1 0,-1 0,1 0,-1 1,0-1,0 0,0 1,0-1,-1 0,1 1,-1 0,0-1,1 1,-1 0,0 0,0 0,-1 0,1 0,0 1,-1-1,1 0,-1 1,1 0,-1 0,1 0,-1 0,0 0,0 0,0 1,1-1,-1 1,0 0,0 0,0 0,0 0,0 0,1 1,-1-1,0 1,0 0,1 0,-1 0,0 0,1 0,-1 1,1-1,-1 1,1-1,0 1,-1 1,-11 9,1 1,1 1,0 0,0 1,2 0,0 1,0 0,2 1,0-1,0 2,-2 12,6-21,0 0,1 0,1 0,-1 0,1 1,1-1,0 1,0-1,1 1,0 0,1-1,0 1,0-1,1 1,0-1,1 0,0 0,0 0,1 0,0 0,1-1,0 0,0 0,1 0,0 0,0-1,0 0,1-1,0 1,1-1,0 0,0-1,0 0,0 0,1-1,0 0,1 0,2 0,1-1,0-1,0 1,0-2,1 0,-1-1,0 0,1-1,-1 0,0-1,0 0,0-1,0-1,-1 0,1-1,-1 0,0-1,-1 0,11-8,-1 0,-1-1,0-1,-2-1,1-1,-2 0,3-6,-11 13,0-1,-1 1,0-2,-1 1,-1-1,0 0,0-1,-1 1,-1-1,0 0,-1 0,-1-1,1-13,-3 21,1 2,0-1,0 1,-1 0,0-1,0 1,0-1,-1 1,0-1,0 1,0-1,0 1,-1 0,0 0,0 0,-1 0,1 0,-1 0,0 1,0-1,-1 1,0-1,2 4,0 1,1-1,-1 1,0-1,1 1,-1 0,0 0,0 0,0 0,1 0,-1 0,0 0,0 1,1-1,-1 0,0 1,1 0,-1-1,0 1,1 0,-1 0,1 0,-1 0,1 0,0 0,-1 0,1 1,0-1,0 0,0 1,0-1,0 1,0-1,0 1,0-1,1 1,-1 1,-25 64,23-49,0-1,2 0,0 1,1-1,1 1,1-1,0 0,1 1,1-1,0-1,2 2,-3-10,0-1,0 1,1 0,0-1,1 0,0 0,0 0,0-1,1 0,0 0,0 0,1 0,0-1,-1 0,2-1,-1 0,0 0,1 0,0-1,0 0,0 0,0-1,4 0,-4 0,0-2,0 1,1-1,-1 0,0-1,0 0,0 0,0-1,-1 0,1 0,0 0,-1-1,1-1,-1 1,0-1,0 0,0-1,-1 0,0 0,0 0,0-1,3-4,10-12,-1 0,-2-1,0-1,-2 0,10-22,-17 31,-1 1,-1-1,0 0,-1 0,-1-1,0 1,-1-1,0 0,-2 1,0-1,-2-15,2 29,0-1,0 1,0 0,-1 0,1 0,-1 0,0 0,1 0,-1 0,0 0,0 0,0 0,-1 0,1 0,0 0,-1 1,1-1,-1 1,1-1,-1 1,0 0,0-1,1 1,-1 0,0 0,0 0,0 0,0 1,0-1,-1 1,1-1,0 1,0 0,0-1,0 1,-1 0,1 0,0 1,0-1,0 0,0 1,-1 0,1-1,0 1,0 0,0 0,0 0,1 0,-1 0,0 0,0 1,1-1,-1 1,1-1,-1 1,1 0,-1-1,1 2,-9 9,1 1,0 1,1-1,0 1,1 0,1 1,0 0,1 0,1 0,0 0,1 1,1 0,1-1,0 1,0 0,2 0,0 0,1 2,2 8,1 1,1-1,2 0,0-1,2 0,1 0,6 9,33 19,-31-43</inkml:trace>
  <inkml:trace contextRef="#ctx0" brushRef="#br0" timeOffset="697.909">1581 362,'-113'223,"94"-150,32-106,-1-6,2 1,2 0,1 1,2 0,1 2,-11 21,-1 1,2 0,0 0,0 1,1 1,1 0,0 0,0 1,10-6,-19 16,-1-1,1 1,0 0,-1 0,1 0,-1 1,1-1,0 1,-1-1,1 1,-1 0,0 0,1 0,-1 0,0 0,1 1,-1-1,0 1,0-1,0 1,0 0,-1 0,1 0,0 0,-1 0,1 0,-1 0,0 0,0 1,1-1,-2 1,1-1,0 1,0-1,-1 1,1-1,-1 1,0-1,0 1,6 12,4 5,-1 0,-1 0,-1 1,-1 0,-1 0,0 1,-2-1,1 22,-5 38,1-81</inkml:trace>
  <inkml:trace contextRef="#ctx0" brushRef="#br0" timeOffset="944.004">1553 560,'29'0,"14"0,5 0,-2 0,-3 0,-4-5,-4-1,-8-1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1 109,'537'0,"-537"0,1 1,0-1,-1 1,1-1,-1 0,1 1,0-1,-1 0,1 0,0 0,0 1,-1-1,1 0,0 0,-1 0,1 0,0 0,0 0,-1 0,1 0,0-1,-1 1,1 0,0 0,-1-1,1 1,0 0,-1-1,1 1,0 0,-1-1,1 1,-1-1,1 1,-1-1,1 1,-1-1,1 0,-1 1,0-1,1 1,-1-1,0 0,0 0,1 1,-1-1,0 0,0 1,0-1,0 0,0 0,0 1,0-1,0 0,0 1,0-1,0 0,0 0,-1 1,1-1,0 0,0 1,-1-1,1 1,-1-1,-65-48,45 30,1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1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78,'17'256,"-13"-233,0-1,-1 0,-2 1,0 0,-2-1,0 1,-1-1,-2 1,0-1,-3 7,7-28,0 0,0 1,0-1,0 0,0 0,0 1,0-1,0 0,-1 1,1-1,0 0,-1 0,1 1,-1-1,0 0,1 0,-1 0,0 0,1 0,-1 0,0 0,0 0,0 0,0 0,0 0,0-1,0 1,0 0,-1-1,1 1,0-1,0 1,0-1,-1 0,1 1,0-1,-1 0,1 0,0 0,0 0,-1 0,1 0,0 0,-1 0,1-1,0 1,0 0,-1-1,1 1,0-1,0 1,0-1,0 0,0 0,0 1,0-1,0 0,0 0,0 0,0 0,0 0,0-1,-2-9,0 0,0-1,1 1,1-1,0 0,1 0,0 1,0-1,1 0,1 1,0-1,1 1,0-1,2-2,5-31,-2-2,-3 11,1 0,2 1,2 0,1 0,2 1,8-15,30-16,-49 64,-1-1,1 1,-1 0,1-1,0 1,0 0,0 0,0 0,0 0,0 0,0 0,0 1,0-1,0 1,0 0,1-1,-1 1,0 0,0 0,0 0,0 1,1-1,-1 0,0 1,0-1,0 1,0 0,0 0,0 0,0 0,0 0,0 0,-1 0,1 1,1 0,0 3,0-1,0 1,0 0,0 0,-1 0,0 1,0-1,-1 0,1 1,-1 0,0-1,0 1,-1-1,0 1,0 0,-1 3,6 38,1-28</inkml:trace>
  <inkml:trace contextRef="#ctx0" brushRef="#br0" timeOffset="382.653">397 445,'0'10,"0"7,0 7,0 3,0 2,0 1,0 1,0-1,0-1,0 0,0-5</inkml:trace>
  <inkml:trace contextRef="#ctx0" brushRef="#br0" timeOffset="932.641">397 389,'170'-25,"-167"24,-1 0,1 0,-1 1,1-1,-1 1,1 0,-1 0,1-1,-1 2,1-1,-1 0,1 0,-1 1,1 0,-1-1,1 1,-1 0,0 0,1 0,-1 1,0-1,0 0,0 1,0 0,0-1,0 1,-1 0,1 0,0 0,-1 0,1 0,-1 0,0 0,0 1,0-1,0 0,0 1,-1-1,1 1,0 2,-2 2,-1 1,0-1,0 1,0-1,-1 0,0 0,0 0,-1 0,0-1,0 1,-1-1,-3 4,-6 10,13-18,-1 0,1 0,0 0,0 0,1 1,-1-1,0 0,1 0,0 1,-1-1,1 0,0 1,0-1,0 0,0 1,1-1,-1 0,1 0,-1 1,1-1,0 0,0 0,0 0,0 0,0 0,0 0,0 0,1 0,-1 0,1 0,0-1,-1 1,1-1,0 1,0-1,0 0,0 0,0 1,0-2,0 1,0 0,1 0,-1-1,2 1,-3 0,2-1,0 1,0-1,0 1,0 0,0 0,0 1,-1-1,1 0,0 1,-1-1,1 1,-1 0,0 0,0 0,1 0,-1 1,0-1,-1 0,1 1,0-1,-1 1,0 0,1-1,-1 1,0 0,0 0,-1 0,1 0,-1 0,1 0,-1 0,0 0,0 0,0 0,0 0,-1 0,1 0,-2 2,-2 2,-1 0,0 0,-1 0,1-1,-2 1,1-1,0-1,-1 1,0-1,-1 0,1-1,-1 0,0 0,0-1,0 1,0-2,0 1,-1-1,1-1,-1 1,0-2,1 1,-1-1,0 0,1-1,-1 0,0 0,1-1,-1 0,3 2,-19-1</inkml:trace>
  <inkml:trace contextRef="#ctx0" brushRef="#br0" timeOffset="1250.367">1271 389,'-28'14,"-15"10,-5 6,1 2,9 1,5-6,5-2,1-1,1 1,0 0,4 1,1-3,5-2,0-4,2 0,-1-3,3 1,2-3</inkml:trace>
  <inkml:trace contextRef="#ctx0" brushRef="#br0" timeOffset="1662.45">1412 615,'-21'6,"-1"1,1 0,1 2,0 1,0 0,0 2,2 0,-1 1,2 0,0 2,0 0,-12 16,27-29,0 1,0-1,1 1,-1 0,1 0,-1 0,1 0,0 0,0 0,0 0,0 0,1 0,-1 0,1 0,0 1,0-1,0 0,0 0,1 0,-1 1,1-1,0 0,0 0,0 0,0 0,0 0,1 0,0-1,-1 1,1 0,0-1,0 1,0-1,1 0,-1 1,0-1,1 0,0-1,-1 1,1 0,0-1,0 1,0-1,0 0,1 0,17 2,-1-1,1-1,0 0,-1-2,1-1,0 0,-1-1,0-2,1 0,-2-1,11-4,-6 1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5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1.0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233 60,'-179'417,"126"-308,148-286,152-174,-222 328,-13 47,-17 204,5-224,0 0,0 0,0 0,0 0,1 0,-1-1,1 1,0 0,0 0,1-1,-1 1,1-1,-1 1,1-1,0 0,1 1,-1-1,1 0,-1 0,1-1,0 1,0-1,0 1,0-1,0 0,1 0,-1 0,1 0,-1-1,1 0,-1 1,1-1,0-1,0 1,0 0,-1-1,1 0,0 0,0 0,0 0,0-1,0 0,-1 1,1-1,2-1,5-7,-1 0,0 0,0 0,-1-2,-1 1,0-1,0 0,-1 0,0-1,4-11,19-30,10-31,-38 68</inkml:trace>
  <inkml:trace contextRef="#ctx0" brushRef="#br0" timeOffset="315.936">1080 4,'-17'22,"1"0,0 2,2 0,1 1,1 0,1 1,1 0,1 1,1 0,-2 23,9-47,0 1,0-1,0 1,1-1,-1 1,1 0,0-1,0 1,1-1,-1 1,1 0,0-1,0 1,0-1,0 0,0 1,1-1,0 0,-1 0,1 0,0 0,1 0,-1 0,0 0,1-1,0 1,-1-1,1 0,0 0,0 0,0 0,1 0,1 0,1-1,1 0,0 0,-1 0,1-1,0 0,0-1,0 1,-1-1,1 0,-1-1,1 0,-1 0,1 0,-1-1,0 0,0 0,0-1,-1 0,1 1,-1-2,0 1,0-1,0 0,0 0,-1 0,0 0,0-1,-1 0,1 0,-1 0,1-4,0 2,0 0,-1 0,0 0,0 0,-1 0,0-1,-1 1,0-1,0 0,-1 1,0-1,0 1,-1-1,0 0,0 1,-1-1,-1 1,1 0,-1 0,0 0,-1 0,0 0,0 1,-1 0,0-1,-1 2,0 0,-1 0,1 0,-1 1,-1 0,1 0,0 1,-1-1,0 2,0-1,-1 1,1 1,0-1,-1 1,0 1,0 0,-16-2</inkml:trace>
  <inkml:trace contextRef="#ctx0" brushRef="#br0" timeOffset="813.319">1447 31,'-8'20,"0"1,1-1,1 1,1 0,1 1,1-1,1 1,0 11,3-29,-1 0,1 0,0 0,0-1,0 1,1 0,-1-1,1 1,0-1,0 1,0-1,1 0,-1 0,1 0,-1 0,1 0,0 0,0-1,1 0,-1 1,0-1,1 0,-1-1,1 1,0-1,-1 1,1-1,0 0,0 0,0-1,0 1,0-1,0 0,0 0,0 0,0-1,0 1,-1-1,1 0,0 0,0-1,0 1,-1-1,1 1,-1-1,1 0,-1-1,0 1,1-1,16-10,-1-1,0-1,-1-1,0 0,-1-2,11-14,45-54,-71 86,-1 0,1 1,0 0,-1-1,0 1,1 0,-1 0,1 0,-1 0,0 0,0 0,1 0,-1 0,0 1,0-1,0 0,-1 1,1-1,0 1,0-1,-1 1,1-1,-1 1,1-1,-1 1,0 0,1-1,-1 1,0-1,0 1,0 0,0-1,-1 1,1 0,2 7,31 158,-32-165,0 1,1 0,-1-1,0 0,1 1,0-1,-1 0,1 0,0 1,0-2,1 1,-1 0,0 0,0-1,1 1,-1-1,1 0,0 1,-1-1,1 0,0-1,-1 1,1 0,0-1,0 0,0 0,0 1,-1-2,1 1,0 0,0-1,0 1,0-1,1 0,85-47,-68 28,-2-1,0-1,-1-1,-1 0,12-25,20-25,-22 29,-19 25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09.7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 6,'-9'8,"1"1,0 0,1 0,0 1,0 0,1 1,0-1,1 1,0 0,1 1,0-1,1 1,0 0,1 0,0 0,1 0,0 8,-1 14,1-1,1 0,2 0,2 0,0 0,3 0,1-1,1 0,1-1,2 1,-10-27,0-1,0 1,0-1,1 1,-1-1,1 0,0 0,0 0,1 0,-1-1,1 1,0-1,0 0,0 0,0 0,0-1,1 1,-1-1,1 0,0 0,-1-1,1 1,0-1,0 0,0-1,0 1,0-1,0 0,0 0,0 0,0-1,0 0,0 0,0 0,0-1,11-9,-1-1,0-1,-1-1,0 0,-1 0,-1-1,0-1,-1 0,8-17,-16 28,179-297,-181 301,19-30,-20 31,0-1,0 1,0-1,1 1,-1 0,0-1,0 1,1-1,-1 1,0 0,1-1,-1 1,0 0,1 0,-1-1,1 1,-1 0,0 0,1-1,-1 1,1 0,-1 0,1 0,-1 0,1 0,-1 0,0 0,1 0,-1 0,1 0,-1 0,1 0,-1 0,1 0,-1 0,1 0,-1 0,0 1,1-1,-1 0,1 0,-1 1,0-1,1 0,-1 1,0-1,1 0,-1 1,0-1,1 0,-1 1,0-1,0 0,1 1,-1-1,0 1,0-1,0 1,0-1,0 1,0-1,1 1,-1-1,0 0,0 1,-1-1,1 1,21 162,-20-151,1 0,0-1,1 1,0-1,1 1,0-1,1 0,0-1,0 1,1-1,1 0,0 0,0-1,1 0,0 0,1-1,-1 0,2 0,-1-1,1-1,7 5,-13-10,-1 0,1 1,0-2,0 1,-1 0,1-1,0 1,0-1,0 0,0 0,0-1,0 1,-1-1,1 0,0 0,0 0,-1-1,1 1,-1-1,1 0,-1 0,0 0,0 0,1-1,-2 1,1-1,0 0,0 1,-1-1,0-1,68-102,-66 98,136-339,-138 344,-2 1,1 0,-1 1,0-1,1 1,0-1,-1 1,1-1,0 1,0-1,0 1,0 0,0-1,0 1,0 0,1 0,-1 0,0 0,0 0,1 0,-1 0,1 0,-1 1,1-1,-1 0,1 1,0 0,-1-1,2 1,7 4</inkml:trace>
  <inkml:trace contextRef="#ctx0" brushRef="#br0" timeOffset="338.195">1334 429,'38'-34,"-1"-1,-1-2,-2-1,-2-2,2-7,-1-29,-32 74,0 0,-1 0,0 0,0 0,1 0,-1 0,0 0,-1 0,1 0,0 0,0 0,-1 0,0 0,1 0,-1 0,0 0,0 1,0-1,0 0,0 0,0 1,0-1,-1 1,1-1,0 1,-1-1,0 1,1 0,-1 0,0 0,1 0,-1 0,0 0,0 0,0 1,0-1,0 1,-1-1,-6 1,0 1,0 0,0 1,0 0,0 0,0 0,1 1,-1 1,1-1,0 2,0-1,1 1,-1 0,1 0,0 1,0 0,1 0,-1 1,2 0,-1 0,-1 3,-9 9,2 0,0 1,1 0,1 1,1 0,1 1,1 0,1 1,-3 14,9-28,0-1,0 1,1 0,0-1,0 1,1 0,0-1,1 1,0 0,0-1,1 1,0-1,1 1,0-1,0 0,0 0,1 0,1-1,-1 1,1-1,0 0,1 0,0-1,0 1,0-1,1-1,6 5,0-2,0-1,0-1,1 0,0 0,1-2,-1 0,1 0,0-1,0-1,0-1,0 0,0-1,0-1,0 0,0-1,0 0,0-1,-1-1,1 0,1-2,14-5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3.1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1,'-15'57,"2"0,3 1,2 0,1 45,-4 17,-5 107,10 134,12-309,-6-51,1-1,0 1,0-1,0 0,0 1,0-1,0 0,0 0,0 0,-1 0,1 1,0-1,0 0,0-1,0 1,0 0,0 0,0 0,0 0,0-1,0 1,0-1,-1 1,1 0,0-1,0 1,0-1,-1 0,1 1,0-1,-1 0,1 1,0-1,-1 0,1 0,-1 1,1-1,-1 0,0 0,1 0,-1 0,0 0,1 0,0-1,207-293,-108 169,-100 126,0-1,1 0,-1 0,0 1,1-1,-1 0,1 1,-1-1,1 0,-1 1,1-1,-1 1,1-1,-1 1,1-1,0 1,0-1,-1 1,1 0,0-1,-1 1,1 0,0 0,0 0,0-1,-1 1,1 0,0 0,0 0,0 0,-1 0,1 1,0-1,0 0,0 0,-1 0,1 1,0-1,-1 0,1 1,0-1,0 0,-1 1,1-1,-1 1,1-1,0 1,-1 0,1-1,-1 1,1 0,-1-1,0 1,1 0,-1-1,1 2,11 45,-10 295,-3-338,1-1,-1 0,1 0,-1 1,1-1,0 0,0 1,1-1,-1 1,1-1,-1 0,1 0,0 1,0-1,1 0,-1 0,0 0,1 0,0-1,0 1,0 0,0-1,0 1,1-1,-1 1,1-1,-1 0,1 0,0 0,0-1,0 1,0-1,0 0,0 1,0-1,0-1,1 1,-1 0,0-1,1 1,-1-1,0 0,1 0,0-1,17-9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3.7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367 0,'-39'19,"1"1,0 2,2 2,1 1,1 1,1 2,2 2,-13 15,41-43,0 0,1 0,-1 1,0-1,1 1,-1 0,1-1,0 1,0 0,0 1,0-1,0 0,1 0,0 1,-1-1,1 1,1-1,-1 1,0-1,1 1,0 0,0-1,0 1,0 0,0-1,1 1,0 0,-1-1,1 1,1-1,-1 0,0 1,1-1,0 0,0 0,0 0,0 0,0 0,2 2,0-2,-1 0,1-1,0 1,0-1,0 0,0 0,1 0,-1-1,1 1,-1-1,1 0,-1 0,1-1,0 1,-1-1,1 0,-1 0,1-1,0 1,-1-1,1 0,-1 0,1-1,-1 1,0-1,1 0,-1 0,0 0,0-1,0 0,-1 1,1-1,-1-1,2 0,103-127,-24 16,-84 113,1 1,-1 0,1-1,0 1,-1 0,1 0,0 0,0 0,0 0,0 0,0 0,0 0,0 0,0 0,0 0,1 1,-1-1,0 0,0 1,1-1,-1 1,0 0,1-1,-1 1,0 0,1 0,-1 0,1 0,-1 0,0 0,1 0,-1 0,1 0,-1 1,0-1,1 1,-1-1,0 1,0-1,1 1,-1 0,0 0,0 0,0-1,0 1,0 0,0 0,0 0,0 1,0-1,-1 0,1 0,0 0,0 1,45 105,-40-88,1 0,0 0,2-1,0 0,1-1,1 0,3 2,-13-17,0 0,1 0,-1 0,1 0,-1 0,1 0,0-1,0 1,0-1,0 1,0-1,0 0,0 0,0 0,1 0,-1 0,0 0,1-1,-1 1,1-1,-1 1,0-1,1 0,-1 0,1 0,-1-1,1 1,-1 0,0-1,1 0,-1 1,0-1,1 0,-1 0,0 0,0-1,0 1,0 0,0-1,0 1,0-1,0 0,-1 0,1 1,-1-1,1 0,-1-1,6-18,-4-1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4.2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1,'86'313,"-80"-291,26 47,-31-69,1-1,-1 1,1-1,-1 0,1 0,-1 1,1-1,-1 0,0 0,1 0,-1-1,0 1,0 0,0 0,0-1,0 1,0 0,0-1,-1 1,1-1,0 1,-1-1,1 0,-1 1,0-1,1 0,57-231,-55 220,-2 8,-1 0,1 0,0 1,1-1,0 0,-1 1,1-1,1 1,-1 0,1-1,-1 1,1 0,0 1,1-1,2-2,6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4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0 282,'17'0,"0"-1,-1 0,1-1,-1-1,0 0,0-1,0-1,0-1,-1 0,0-1,0 0,0-1,-1-1,-1 0,6-6,-15 10,1-1,-1 1,0-1,-1 0,1-1,-1 1,-1-1,1 1,-1-1,0 0,-1 0,1 0,-1 0,-1 0,1 0,-1 0,-1 0,1 0,-1 0,0 0,-1 0,0 0,-1-4,2 8,-1 1,1 0,0 0,0 0,-1 0,1 1,-1-1,0 0,1 0,-1 1,0 0,0-1,0 1,0 0,0 0,0 0,-1 0,1 0,0 0,0 1,-1-1,1 1,-1-1,1 1,0 0,-1 0,1 0,0 0,-1 1,1-1,0 1,-1-1,1 1,0 0,0 0,-1 0,1 0,0 0,0 0,0 1,0 0,-76 67,65-51,2 0,0 1,1 0,1 0,1 1,1 1,0-1,2 1,0 0,1 1,2-1,0 1,1-1,2 13,-1-28,1 0,0 0,1 0,-1-1,1 1,0 0,1-1,-1 0,1 1,0-1,0 0,1 0,0-1,0 1,0-1,0 0,0 0,1 0,0-1,0 1,0-1,0 0,0 0,1-1,5 2,1 0,0 0,1-2,0 1,-1-1,1-1,0 0,0-1,0-1,0 0,0 0,6-3,11-2,-4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5.5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0 256,'6'4,"1"0,-1-1,1 0,0 0,0 0,0-1,0 0,0-1,0 1,1-1,-1-1,0 1,1-1,-1-1,0 1,1-1,-1-1,0 1,0-1,0 0,0-1,0 0,-1 0,1 0,-1-1,0 0,1 0,-2 0,1-1,4-5,51-77,-60 87,0 0,0 0,0 0,0 1,0-1,0 0,1 0,-1 1,0-1,0 0,0 1,0-1,0 1,0-1,0 1,0 0,-1-1,1 1,0 0,0 0,0 0,-1 0,1-1,0 1,-1 0,1 0,-1 0,1 0,-1 0,0 0,1 1,-1-1,0 0,0 0,0 0,0 0,0 0,0 0,0 0,0 1,87 307,-3-85,-84-222,1-1,-1 0,0 0,1 0,0 1,-1-1,1 0,0 0,-1 0,1 0,0 0,0 0,0-1,0 1,0 0,0 0,0-1,0 1,0 0,0-1,1 1,-1-1,0 1,0-1,1 0,-1 0,0 1,0-1,1 0,-1 0,0 0,0 0,1-1,-1 1,0 0,0 0,1-1,-1 1,0-1,0 1,0-1,0 0,1 1,-1-1,0 0,0 0,0 1,-1-1,1 0,0 0,0 0,0 0,-1 0,1 0,0-1,-1 1,1 0,-1 0,62-142,-49 105,16-45,16-44,5 1,6 1,-26 59,-26 63,-2 6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5.9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1,'0'28,"0"20,0 6,0-1,0-5,5-10,2-17,4-12,0-7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6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84,'28'-15,"1"2,1 1,0 1,1 2,0 0,0 3,2 0,-31 6,0-1,1 1,-1-1,1 1,-1 0,1 0,-1 0,1 0,-1 1,1-1,-1 1,1-1,-1 1,1 0,-1 0,0 0,0 0,1 0,-1 1,0-1,0 1,0-1,-1 1,1 0,0 0,0 0,-1 0,0 0,1 0,-1 0,0 0,0 0,0 1,0-1,0 0,-1 1,1-1,-1 1,1-1,-1 1,0-1,0 1,0-1,0 1,-1-1,1 1,-1-1,0 3,-48 74,45-77,0 1,1 0,-1 0,1 1,-1-1,1 1,0-1,1 1,-1 0,1 0,-1 0,1 1,0-1,1 0,-1 1,1-1,0 1,0 0,0-1,1 1,-1 0,1 0,0-1,1 1,-1 0,1-1,0 1,0 0,0-1,1 1,0-1,0 0,0 1,0-1,1 0,-1 0,3 2,20 17,-21-21,0 0,-1 0,1 0,-1 0,0 0,1 1,-1-1,0 1,-1 0,1 0,0 0,-1 1,0-1,0 0,0 1,0-1,0 1,-1 0,1 0,-1 0,0-1,0 1,-1 0,1 0,-1 0,0 0,0 0,0 1,0-1,-1 0,0 0,0-1,0 1,0 0,-1 0,1 0,-1-1,-1 2,-5 3,-1-1,0 0,0-1,0 0,-1-1,0 0,0 0,-1-1,1 0,-1-1,0 0,0-1,0 0,0-1,0 0,0 0,0-2,0 1,0-1,-8-2,15 3,0-1,0 1,0-1,-1 0,1 0,0 0,0-1,0 1,1-1,-1 0,0 0,1-1,-1 1,1-1,-1 1,1-1,0 0,0 0,1-1,-1 1,-5-13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9.5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0 224,'341'0,"-235"-12,-96 12,-10 0,-27-3,17-2,1 0,0 0,0-1,0 0,1 0,0-1,0 0,0-1,1 0,0 0,1 0,0-1,0 0,1 0,0 0,0-1,1 0,1 0,-2-6,-7-11,2 6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25.2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2,'-24'7,"0"0,0 2,1 1,0 1,1 1,0 1,1 0,1 2,0 1,1 0,-4 5,19-18,1 0,-1 0,1 0,-1 1,1-1,0 1,0 0,1 0,-1 0,1 0,0 0,0 0,0 1,0-1,1 1,0-1,0 1,0 0,1 0,-1-1,1 1,0 0,0 0,1-1,0 1,-1 0,2-1,-1 1,0-1,1 1,0-1,0 0,0 1,1-1,-1 0,3 2,0-1,1 0,0-1,0 1,0-1,1 0,-1-1,1 1,0-1,0-1,0 1,1-1,-1 0,0-1,1 0,-1 0,1-1,-1 0,1 0,0 0,-1-1,1 0,-1-1,5-1,2-2,0 0,0-1,0 0,-1-1,0-1,-1 0,1-1,-2 0,1-1,-1 0,5-7,1-2,-14 14,0 0,0 0,1 1,-1-1,1 1,0 0,0 0,1 0,-1 1,1-1,-1 1,1 0,0 1,0-1,1 1,-1 0,0 0,1 0,-1 1,1 0,0 0,-1 1,1-1,5 2,91 28,-79-25</inkml:trace>
  <inkml:trace contextRef="#ctx0" brushRef="#br0" timeOffset="356.407">1046 2,'-17'-1,"0"1,1 0,-1 2,0-1,1 2,0 1,-1 0,2 1,-1 0,-8 5,23-10,0 1,-1-1,1 1,0 0,0-1,-1 1,1 0,0 0,0 0,0 0,0 0,0 0,0 0,0 1,0-1,1 0,-1 0,0 1,1-1,-1 0,1 1,-1-1,1 1,0-1,0 0,-1 1,1-1,0 1,0-1,0 1,1-1,-1 1,0-1,1 0,-1 1,0-1,1 1,0-1,-1 0,1 0,0 1,-1-1,1 0,0 0,0 0,0 0,0 0,0 0,1 0,-1 0,0 0,0 0,1-1,-1 1,0 0,1-1,-1 1,0-1,2 0,55 31,-53-30,1 1,-1 0,1 0,-1 0,0 0,0 1,0 0,-1 0,1 1,-1-1,1 1,-1 0,0 0,-1 0,1 1,-1-1,1 1,-2 0,1 0,0 0,-1 0,0 0,0 1,-1-1,1 1,-3 3,0 0,0 0,-1 0,0 0,-1-1,0 1,0 0,-1-1,0 0,0 0,-1 0,0-1,0 1,-1-1,0 0,0-1,-1 1,0-1,0-1,0 1,-1-1,0 0,1-1,-2 0,1 0,-1-1,1 0,-1-1,0 1,0-2,0 1,0-1,0-1,0 0,0 0,0 0,0-1,-8-2,-35-33,44 20</inkml:trace>
  <inkml:trace contextRef="#ctx0" brushRef="#br0" timeOffset="901.835">396 2,'5'5,"6"6,2 6,2 0,0 2,-3 3,1-3,-2 1,3-4,-2-4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20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308 599,'-15'-1,"0"1,0 0,-1 0,1 2,0 0,0 1,0 0,0 1,1 1,0 0,0 1,0 1,-9 5,17-9,1-1,-1 1,1 0,-1 1,1-1,0 1,0 0,1 0,-1 1,1-1,0 1,0 0,0 0,1 0,0 1,0-1,0 1,1 0,0 0,0 0,0 0,1 0,-1 0,2 0,-1 1,1-1,0 0,0 0,0 1,1-1,0 0,1 1,2 1,0 1,1-1,0 0,1 0,0-1,0 0,1 0,-1 0,1-1,1 1,-1-2,1 1,0-1,1-1,-1 1,1-1,0-1,0 0,0 0,0 0,1-1,-1-1,1 0,-1 0,1-1,-1 0,1 0,-1-1,1-1,-1 1,0-1,1-1,3-2,15-1,-4 0</inkml:trace>
  <inkml:trace contextRef="#ctx0" brushRef="#br0" timeOffset="297.33">760 572,'-27'25,"2"2,1 0,1 2,1 1,2 1,1 0,2 1,-4 12,19-41,0 0,1 0,-1 0,1 0,0 0,0 0,0 1,1-1,-1 0,1 0,-1 1,1-1,0 0,0 1,1-1,-1 0,1 1,0-1,-1 0,1 0,1 0,-1 1,0-1,1-1,0 1,-1 0,1 0,0 0,1-1,-1 0,0 1,1-1,-1 0,1 0,0 0,0 0,-1-1,1 1,0-1,1 1,-1-1,0 0,1 0,12 1,1-1,-1 0,0-1,0-1,0 0,0-1,0-1,-1-1,1 0,-1-1,0 0,0-2,0 0,-1 0,0-1,-1-1,1 0,-2-1,1 0,-1-1,-1-1,0 1,-1-2,0 0,-1 0,2-4,-8 11,1 0,-1 0,0-1,0 1,-1-1,0 1,0-1,0 0,-1 0,0 0,-1 0,1 0,-1 0,-1 0,1 0,-1 0,0 0,-1 0,0 0,0 1,0-1,-1 0,0 1,0 0,-1 0,0 0,0 0,0 0,-1 1,1 0,-1 0,-1 0,1 1,-1-1,1 1,-7-3,-39-2,27 13</inkml:trace>
  <inkml:trace contextRef="#ctx0" brushRef="#br0" timeOffset="732.577">1127 939,'8'-25,"1"2,2 0,0 0,1 1,2 0,0 0,-1 2,-7 8,1 1,1-1,-1 2,2-1,-1 1,1 0,1 1,0 0,0 1,11-7,-20 14,1 0,-1 0,0 1,0-1,0 0,1 1,-1-1,0 1,1-1,-1 1,1 0,-1 0,0 0,1-1,-1 1,1 0,-1 1,0-1,1 0,-1 0,1 1,-1-1,0 0,1 1,-1 0,0-1,0 1,1 0,-1-1,0 1,0 0,0 0,0 0,0 0,0 0,0 0,0 1,0-1,-1 0,1 0,0 0,-1 1,1 0,11 69,-10-41,-1-26,-1-1,1 1,0-1,0 0,0 0,1 1,-1-1,1 0,0 0,-1 0,1-1,1 1,-1 0,0-1,1 1,-1-1,1 0,0 0,-1 0,1 0,0 0,0-1,1 1,-1-1,0 0,0 0,1 0,-1 0,0 0,1-1,-1 0,1 0,-1 0,1 0,-1 0,0-1,1 1,-1-1,1 0,-1 0,0 0,0-1,3-1,2-1,-1-2,0 1,0-1,0 0,-1 0,0-1,0 0,0 0,-1-1,0 1,-1-1,0 0,0 0,0-1,-1 1,-1-1,1 0,-1 0,13-31,-8 21</inkml:trace>
  <inkml:trace contextRef="#ctx0" brushRef="#br0" timeOffset="1428.45">2200 544,'-30'1,"0"2,0 2,0 0,1 2,0 1,0 1,-5 5,32-15,1 1,-1 0,0 0,0 0,1 1,-1-1,0 0,1 1,-1-1,1 1,-1-1,0 1,1 0,-1 0,1-1,0 1,-1 0,1 0,0 1,-1-1,1 0,0 0,0 1,0-1,0 0,0 1,0-1,1 1,-1-1,0 1,1 0,-1-1,1 1,0 0,-1-1,1 1,0 0,0-1,0 1,0 0,0-1,1 1,-1 0,0-1,1 1,-1 0,1-1,0 1,0-1,-1 1,1-1,0 1,0-1,0 0,0 1,1 0,121 60,-121-61,0-1,1 1,-1 0,0 0,1 0,-1 0,0 0,0 0,0 1,0-1,0 0,0 1,0 0,-1 0,1-1,-1 1,1 0,-1 0,1 0,-1 0,0 1,0-1,0 0,0 1,-1-1,1 0,-1 1,1-1,-1 0,0 1,0-1,0 1,0-1,0 1,-1-1,1 0,-1 1,1-1,-1 1,0-1,0 0,0 0,0 0,-1 0,1 1,0-1,-1-1,-1 3,-9 4,0 0,-1-1,0 0,0-1,0-1,-1 0,0-1,0 0,0-1,0 0,-6-1,-28-5,30-3</inkml:trace>
  <inkml:trace contextRef="#ctx0" brushRef="#br0" timeOffset="1710.358">2594 233,'-20'42,"2"0,1 1,2 1,2 1,3 0,1 0,2 1,2 0,1 34,36 94,-17-114,-16-47</inkml:trace>
  <inkml:trace contextRef="#ctx0" brushRef="#br0" timeOffset="1960.4">2284 628,'43'-5,"29"-1,6 4,-4 4,-11 1,-10-1,-16 1</inkml:trace>
  <inkml:trace contextRef="#ctx0" brushRef="#br0" timeOffset="2214.669">2820 854,'1'1,"-1"-1,0 1,0-1,0 1,0-1,0 1,0-1,0 1,0-1,0 0,0 1,0-1,0 1,0-1,0 1,-1-1,1 1,0-1,0 1,-1-1,1 0,0 1,0-1,-1 1,1-1,0 0,-1 1,1-1,0 0,-1 0,1 1,-1-1,1 0,-1 0,1 1,-1-1,1 0,0 0,-1 0,1 0,-1 0,1 0,-1 0,1 0,-1 0,1 0,-1 0,1 0,-1 0,1 0,-1 0,1-1,-1 1,1 0,0 0,-1 0,1-1,-1 1,1 0,0-1,-1 1,1 0,0-1,-1 1,1 0,0-1,-1 1,-2-36,10 13,0 1,1 0,1 1,1 0,1 0,1 1,11-15,5-10,10-10,-31 53,-2 6</inkml:trace>
  <inkml:trace contextRef="#ctx0" brushRef="#br0" timeOffset="2565.203">3131 656,'-1'9,"0"1,1-1,0 0,0 1,1-1,1 0,0 0,0 1,0-1,1 0,1-1,-1 1,1-1,5 8,-6-12,1 1,-1-1,1 0,0 0,0 0,1 0,-1-1,1 1,0-1,0 0,0-1,0 1,0-1,1 0,-1 0,1-1,-1 0,1 0,-1 0,1-1,0 1,0-1,-1-1,1 1,0-1,-1 0,1 0,-1 0,1-1,-1 0,0 0,1-1,-1 1,0-1,-1 0,1-1,0 1,-1-1,0 0,0 0,0 0,0 0,-1-1,0 1,1-1,-2 0,1 0,-1 0,1-1,-1 0,42-132,-40 113</inkml:trace>
  <inkml:trace contextRef="#ctx0" brushRef="#br0" timeOffset="2895.329">3892 628,'-16'5,"-1"2,1-1,0 2,0 0,1 1,0 0,0 2,1-1,1 2,0 0,0 0,-4 7,16-17,-1-1,0 1,0 0,1 0,-1 0,1 0,0 0,-1 0,1 0,0 0,0 0,1 1,-1-1,0 0,1 1,-1-1,1 0,0 1,0-1,0 1,0-1,0 0,0 1,1-1,-1 1,1-1,-1 0,1 1,0-1,0 0,0 0,1 0,-1 0,0 0,1 0,-1 0,1 0,0 0,-1-1,1 1,0-1,0 1,0-1,0 0,0 0,1 0,-1 0,0 0,3 0,17 3,0-1,1-2,-1 0,1-1,-1-2,19-3,-28 4,1-1,-1-1,0-1,0 0,0 0,-1-1,1-1,-1 0,0 0,-1-2,0 1,0-1,0-1,-1 0,-1 0,5-6,-3 0</inkml:trace>
  <inkml:trace contextRef="#ctx0" brushRef="#br0" timeOffset="3200.112">4372 64,'0'33,"0"31,0 9,0-3,0-9,0-5,0-7,0-7,0-6,0-5,0-2,0-2,0 0,5 0,1 0,0 0,-1-4</inkml:trace>
  <inkml:trace contextRef="#ctx0" brushRef="#br0" timeOffset="3446.991">4119 515,'33'0,"41"0,16 0,-2 0,-10 0,-10 0,-12 0,-10 0,-8 0,-11 0</inkml:trace>
  <inkml:trace contextRef="#ctx0" brushRef="#br0" timeOffset="4166.349">4824 685,'19'-7,"0"-1,-1-1,0 0,0-1,-1-1,0-1,-1 0,0-1,-1-1,-1 0,0-1,-1-1,0 0,3-7,-15 21,0 0,0 1,0-1,0 0,-1 0,1 1,-1-1,1 0,-1 0,1 0,-1 0,0 0,0 0,0 1,0-1,-1 0,1 0,0 0,-1 0,1 0,-1 1,0-1,1 0,-1 0,0 1,0-1,0 1,0-1,-1 1,1-1,0 1,-1 0,1-1,0 1,-1 0,0 0,1 0,-1 0,0 0,1 1,-1-1,0 0,0 1,0-1,0 1,1 0,-1-1,0 1,0 0,0 0,-1 1,-10-1,1 2,-1 0,1 0,-1 1,1 1,0 0,0 0,1 1,-1 1,1 0,0 1,1 0,-1 0,1 1,1 1,0-1,0 1,0 1,1 0,-1 2,-48 104,56-112,0 1,0-1,0 0,1 1,-1-1,1 1,0-1,0 1,1-1,-1 1,1-1,0 0,0 1,1-1,-1 0,1 0,0 0,0 0,0 0,0 0,1 0,0-1,0 1,0-1,0 0,0 0,1 0,12 6,1-2,0 0,0 0,0-2,1 0,0-1,0-1,0-1,1 0,-1-1,0-1,1-1,-1-1,0 0,0-2,0 0,0 0,28-9,0-2,-2-1,0-3,-1-1,-1-3,-1-1,30-23,-58 38,0-1,-1 0,0-1,-1 0,0-1,-1 0,0-1,-1 0,-1 0,7-14,-14 26,-1 0,1 0,0 1,-1-1,1 0,-1 0,0 0,1 0,-1 0,0 0,1 0,-1 0,0 0,0 0,0 1,0-1,0 0,0 0,0 0,0 0,0 0,0 0,-1 0,1 0,0 0,-1 0,1 0,-1 0,1 0,-1 1,1-1,-1 0,1 0,-1 1,0-1,0 0,1 1,-1-1,0 1,0-1,0 1,1-1,-1 1,0-1,0 1,0 0,0 0,0-1,0 1,0 0,0 0,0 0,0 0,0 0,0 0,0 0,0 0,0 1,0-1,-59 15,50-11,1 0,-1 1,1 0,0 0,0 1,1 1,0-1,0 1,0 1,1-1,0 1,1 0,-1 1,2 0,-1 0,1 0,1 1,0-1,0 1,1 0,0 0,0 0,1 1,0 9,2-16,0-1,1 1,0-1,0 1,0-1,0 0,0 1,1-1,-1 0,1 0,0 0,0 0,0 0,0-1,1 1,-1 0,1-1,-1 0,1 0,0 1,0-2,0 1,0 0,0-1,1 1,-1-1,0 0,4 1,1 0,1 0,0 0,-1-1,1 0,0-1,-1 0,1 0,0-1,0 0,-1 0,4-2,9-4,0-1,0-1,-1-1,0-1,-1 0,0-2,-1 0,0-1,-1-1,-1 0,3-5,150-199,-156 203,-1-1,0 0,-1-1,-1 0,-1-1,-1 0,-1 0,0-1,-1 0,-1 0,-1 0,-1-1,-1 0,-1 1,-1-15,0 31,-1 0,0 1,0-1,0 1,0-1,0 1,-1 0,0-1,1 1,-1 0,-1 0,1 0,0 1,-1-1,1 0,-1 1,0 0,0-1,0 1,0 0,0 1,0-1,-1 0,1 1,0 0,-1 0,1 0,-1 0,0 0,1 1,-1 0,1-1,-5 2,-3-1,0 1,-1 1,1 0,0 0,0 1,0 1,1 0,-1 0,1 1,-5 3,1-1,1 0,0 1,1 0,0 1,0 0,0 1,2 0,-1 1,1 0,1 1,0 0,0 1,2-1,-1 1,2 1,0 0,0-1,1 2,1-1,0 1,1-1,1 1,0 0,1 0,1 0,0 0,1 0,1 6,5 1,0 0,1-1,1-1,1 1,1-2,0 1,2-1,0-1,1 0,1-1,1-1,0 0,1-1,1-1,0-1,1 0,15 7,-2-3,1-1,0-2,1-1,1-1,0-2,0-2,1-1,0-2,1-1,24-2,-20-2,-6-1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35.1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389 51,'-2'-3,"0"-1,-1 1,1-1,-1 1,0 0,0 0,0 0,0 1,0-1,-1 1,1-1,-1 1,1 0,-1 0,0 1,0-1,0 1,0 0,0 0,0 0,0 1,0-1,0 1,0 0,-1 0,1 0,0 1,0-1,-2 2,-4 0,0 0,1 1,-1 0,1 1,0 0,0 0,0 1,1 0,-1 1,1 0,-6 6,-12 14,2 0,1 2,1 1,2 0,-11 23,28-49,1 0,0 0,0 1,0-1,0 1,1 0,0-1,-1 1,1 0,1 0,-1 0,0-1,1 1,0 0,0 0,0 0,0 0,1 0,0 0,-1 0,1 0,1-1,-1 1,1 0,-1-1,1 1,0-1,0 0,0 1,1-1,-1 0,1 0,0-1,0 1,0 0,0-1,0 0,0 0,3 2,5-1,-1-1,1 0,0 0,0-1,0-1,0 1,0-2,0 0,0 0,0-1,-1 0,1-1,0 0,-1 0,0-1,0-1,0 0,0 0,3-4,21-14,0-3,-1 0,-2-3,12-14,-18 19,-25 23,1 0,-1 0,1 0,0 0,0 0,0 0,-1 0,1 1,0-1,0 0,0 0,0 1,0-1,0 1,0-1,1 1,-1-1,0 1,0 0,0-1,0 1,1 0,-1 0,0 0,0 0,0 0,1 0,-1 0,0 0,0 1,0-1,0 0,1 1,-1-1,0 1,0-1,0 1,0 0,0-1,0 1,0 0,0 0,-1 0,1 0,0-1,0 1,-1 0,1 0,0 0,-1 1,1-1,-1 0,0 0,1 0,-1 0,0 1,19 36,-16-29,1-1,-1 0,1 0,0 0,1 0,0-1,0 1,1-1,0-1,0 1,0-1,1 0,0 0,0-1,1 0,-1 0,9 3,9-1,-1-3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1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 49,'0'2,"-7"13,1 1,0-1,1 1,1 0,1 0,0 0,1 0,1 1,0-1,1 0,1 1,1-1,0 0,1 0,4 12,-6-25,0-1,0 1,0-1,1 1,-1-1,1 0,0 0,-1 1,1-1,0 0,0-1,0 1,1 0,-1 0,0-1,1 0,-1 1,1-1,-1 0,1 0,-1 0,1-1,0 1,0-1,-1 1,1-1,0 0,0 0,-1 0,1 0,0-1,0 1,-1-1,1 1,0-1,-1 0,1 0,-1-1,2 0,5-2,0-1,0-1,0 1,-1-2,0 1,-1-1,1 0,-1-1,0 1,0-3,-2 3,0 1,-1-1,1 0,-2-1,1 1,-1 0,0-1,-1 0,0 0,0 0,0 0,-1 0,0 0,-1 0,0 0,0 0,-1 0,0 0,0-1,-1 2,0-1,-1 0,1 0,-2 1,1-1,-1 1,0 0,0 0,-1 0,0 1,0 0,0 0,-1 0,0 0,0 1,-1 0,0 0,-15-2,4 7</inkml:trace>
  <inkml:trace contextRef="#ctx0" brushRef="#br0" timeOffset="435.128">349 359,'22'-31,"133"-160,-154 189,-1 1,1 0,0 0,0-1,-1 1,1 0,0 0,0 0,0 0,0 0,0 0,0 1,0-1,0 0,1 0,-1 1,0-1,0 1,1-1,-1 1,0 0,1-1,-1 1,0 0,1 0,-1 0,1 0,-1 0,0 0,1 0,-1 0,0 1,1-1,-1 0,0 1,1-1,-1 1,0 0,0-1,0 1,0 0,1 0,-1 0,0 0,0 0,0 0,-1 0,1 0,0 0,0 0,-1 0,1 0,0 1,-1-1,1 0,-1 1,0-1,1 0,-1 1,0-1,0 0,0 2,50 106,-48-106,0 0,1-1,-1 1,0 0,1-1,0 1,0-1,-1 0,1 0,0 0,1 0,-1-1,0 1,0-1,1 0,-1 0,1 0,-1 0,1-1,0 1,-1-1,1 0,-1 0,1 0,-1-1,1 1,0-1,-1 0,0 0,1 0,-1 0,1-1,6-5,0 1,0-2,-1 1,0-1,-1 0,1-1,-2 0,1-1,-1 1,-1-1,0-1,0 1,-1-1,0 0,-1 0,0-1,-1 1,0-2,5-13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35.8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29 593,'-29'317,"40"-420,-2 63,1 1,2 1,2 0,1 0,2 2,2 0,1 1,2 1,6-7,-27 40,0-1,-1 1,1 0,0-1,0 1,0 0,0 0,0 0,0 0,1 0,-1 0,0 0,0 0,1 1,-1-1,1 0,-1 1,0-1,1 1,-1-1,1 1,-1 0,1 0,-1-1,1 1,-1 0,1 1,-1-1,1 0,0 0,-1 1,0-1,1 0,-1 1,1 0,-1-1,0 1,1 0,0 0,41 53,-21-23,-5-15</inkml:trace>
  <inkml:trace contextRef="#ctx0" brushRef="#br0" timeOffset="282.694">677 451,'-23'23,"1"1,0 1,2 1,2 0,0 2,1 0,2 1,-7 19,20-44,0-1,0 1,1 0,0 0,-1 0,1 0,1 0,-1 1,0-1,1 0,0 0,0 0,0 1,1-1,-1 0,1 0,0 0,0 0,1 0,-1 0,1 0,0 0,0 0,0-1,0 1,1-1,-1 0,1 0,0 1,0-2,0 1,1 0,-1-1,1 1,-1-1,1 0,0 0,-1 0,1-1,0 0,4 1,-1 0,1 0,0-1,0 1,0-2,0 0,0 0,0 0,0-1,-1 0,1 0,0-1,0 0,-1 0,1-1,-1 0,0-1,0 1,0-1,0-1,-1 1,1-1,-1 0,0-1,-1 1,1-1,-1 0,0-1,-1 1,0-1,0 0,0 0,-1 0,0 0,0-1,-1 1,0-1,0 0,0 0,-1 0,0-7,-2 9,0 0,0-1,-1 1,0 0,0 0,0 0,0 0,-1 0,0 0,-1 1,1 0,-1-1,0 1,0 1,-1-1,1 0,-1 1,0 0,0 0,0 1,-1-1,0 1,1 0,-1 1,0-1,0 1,0 0,-1 1,1-1,0 1,-1 1,1-1,0 1,-1 0,0 1,-13 3</inkml:trace>
  <inkml:trace contextRef="#ctx0" brushRef="#br0" timeOffset="646.87">1354 0,'-11'34,"1"1,1 0,2 1,1-1,2 1,2 0,1 1,2-1,1 0,5 21,35 156,-42-202,2-2,-1 0,0 0,-1 0,0 0,-1 0,0 1,0-1,-1 0,0 0,0-1,-1 1,0 0,-1-1,0 0,0 1,-1-2,0 1,-1 1,-10 3</inkml:trace>
  <inkml:trace contextRef="#ctx0" brushRef="#br0" timeOffset="895.746">1044 508,'43'-5,"39"-1,14-5,1 0,-11 1,-16 3,-10 2,-10 3,-10 0,-5-3,-10-1</inkml:trace>
  <inkml:trace contextRef="#ctx0" brushRef="#br0" timeOffset="4585.964">2145 650,'-2'-2,"1"0,0 0,-1 0,0 0,1 1,-1-1,0 0,0 1,0 0,0-1,0 1,0 0,0 0,-1 0,1 0,0 1,-1-1,1 1,0-1,-1 1,1 0,-1 0,1 0,0 0,-3 1,-8 0,-1 0,1 2,0 0,0 0,0 1,1 1,-1 0,1 0,0 2,1-1,-1 1,1 1,1 0,-1 1,2 0,-1 0,1 1,0 0,1 2,6-11,0 0,0 1,1-1,-1 0,0 1,1 0,0-1,-1 1,1 0,0 0,0 0,0-1,0 1,0 0,0 1,1-1,-1 0,1 0,-1 0,1 0,0 0,0 0,0 1,0-1,0 0,0 0,1 0,-1 0,1 1,-1-1,1 0,0 0,0 0,0 0,0-1,0 1,0 0,1 0,-1-1,0 1,1 0,0-1,-1 0,1 1,0-1,0 0,0 0,-1 0,1 0,0 0,1 0,-1-1,0 1,0 0,0-1,0 0,0 0,2 0,9-2,0 0,0-1,0-1,-1 0,1-1,-1 0,0-1,0-1,7-5,80-33,-94 45,-1 0,0-1,0 1,0 1,0-1,0 1,0-1,0 1,0 0,0 1,-1-1,1 1,0-1,-1 1,1 0,-1 1,1-1,-1 0,0 1,0 0,0 0,-1 0,1 0,-1 0,1 0,-1 1,0-1,0 1,0 1,0 0,1-1,-1 0,1 0,-1 0,1 0,1-1,-1 1,0-1,1 0,0 0,0 0,0 0,0-1,0 1,0-1,1 0,-1-1,1 1,-1-1,1 0,0 0,-1 0,1 0,1-1,6-4,1 0,-1-1,-1-1,1 0,-1 0,0-1,0-1,-1 0,0 0,0-1,-1 0,0-1,-1 0,0 0,-1-1,0 0,0 0,-1-1,0 0,9-11,15-28,-1-2,-3-1,-2-1,-3-1,-2 0,-3-2,0-6,-14 57,1-1,-1 1,0 0,-1-1,0 0,0 1,0-1,-1 0,0 0,-1 1,0-1,0 0,-1 1,0-1,0 1,0 0,-1-1,0 1,-4-5,6 11,0 0,-1 0,1 1,0-1,-1 0,1 0,-1 1,1-1,-1 1,1-1,-1 1,1 0,-1 0,0 0,1-1,-1 1,0 1,1-1,-1 0,1 0,-1 1,1-1,-1 1,1-1,-1 1,1 0,-1-1,1 1,-1 0,1 0,0 0,0 0,0 0,-1 0,1 0,0 1,0-1,0 2,-32 54,29-35,1 0,2 1,0 0,1-1,2 1,0-1,1 1,2-1,0 0,1 0,1-1,1 0,2 2,50 185,-27-56,-28-156,-4-8</inkml:trace>
  <inkml:trace contextRef="#ctx0" brushRef="#br0" timeOffset="4828.39">2314 424,'44'-5,"32"-6,9-2,0 2,-11 3,-12 2,-12 3,-10 1,-12 2</inkml:trace>
  <inkml:trace contextRef="#ctx0" brushRef="#br0" timeOffset="5013.784">3105 537,'-5'38,"3"18,7-1,3-10</inkml:trace>
  <inkml:trace contextRef="#ctx0" brushRef="#br0" timeOffset="5168.072">3161 283,'0'0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5.2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419 707,'-11'-4,"-1"1,0 0,-1 0,1 1,0 1,-1 0,1 1,-1 0,1 1,0 0,-1 1,1 1,0 0,0 0,0 1,1 1,-1 0,1 0,0 1,0 1,1 0,0 0,0 1,1 0,0 1,-4 5,12-13,-8 6,0 1,0 0,1 1,0 0,1 0,0 1,0 0,1 0,0 1,1-1,0 1,1 0,0 0,1 1,0-1,1 1,0 0,0 8,4-16,1 0,-1-1,1 1,-1-1,1 1,0-1,0 0,0 0,1 0,-1 0,1-1,0 1,-1-1,1 0,0 0,0 0,1-1,-1 1,0-1,0 0,1 0,-1-1,1 1,-1-1,0 0,1 0,-1-1,1 1,-1-1,0 0,1 0,-1 0,0-1,0 0,0 1,0-1,0-1,0 1,-1-1,1 1,-1-1,3-3,37-23,-2-3,-1-1,-1-2,-2-1,17-24,-52 57,-1 2,-1-1,0 1,1-1,-1 1,1 0,0-1,-1 1,1 0,0-1,0 1,0 0,0 0,0 0,0 0,0 0,0 0,0 0,1 0,-1 0,0 1,1-1,-1 0,0 1,1-1,-1 1,1-1,-1 1,1 0,-1 0,1 0,-1 0,1 0,-1 0,1 0,-1 0,1 0,-1 1,0-1,1 1,-1-1,1 1,-1-1,0 1,1 0,-1 0,0 0,9 102,-11-96,2 1,-1 0,1 0,0 0,1 0,-1-1,2 1,-1-1,1 1,0-1,0 0,1 0,0 0,1-1,-1 1,1-1,0 0,1-1,-1 1,1-1,0 0,1 0,-1-1,1 0,0 0,1 0,-2-2,0-1,0 1,1-2,-1 1,0-1,1 0,-1 0,0 0,1-1,-1 0,0 0,0-1,0 0,0 0,0 0,0-1,-1 0,1 0,-1 0,0-1,1 0,-2 0,1 0,0 0,-1-2,7-8</inkml:trace>
  <inkml:trace contextRef="#ctx0" brushRef="#br0" timeOffset="552.304">928 114,'-17'147,"-23"212,15-155,26-205,-1 0,1 0,-1 0,1 1,0-1,-1 0,1 0,0 1,0-1,0 0,-1 1,1-1,0 1,0-1,0 1,0-1,0 1,0 0,0-1,0 1,0 0,0 0,0 0,0 0,0 0,0 0,1 0,-1 0,0 0,0 0,0 1,0-1,0 0,0 1,0-1,-1 1,1-1,0 1,0-1,0 1,0 0,0 0,-1-1,1 1,0 0,-1 0,1 0,-1-1,1 1,-1 0,1 0,-1 0,1 0,-1 0,0 0,0 0,1 0,-1 0,0 0,0 1,0-1,0 0,0 0,0 0,-1 0,1 0,0 1,30-35,-11 12,1 0,1 1,1 1,0 1,15-8,-23 18,12-9,1 1,0 1,1 1,1 2,0 1,21-5,-47 16,0-1,0 1,1-1,-1 1,0 0,0 0,1 0,-1 1,0-1,0 1,0 0,0 0,0 0,0 0,0 0,0 1,0 0,0-1,0 1,-1 0,1 0,-1 0,0 1,1-1,-1 0,0 1,0 0,-1-1,1 1,0 0,-1 0,0 0,0 0,0 0,0 0,0 0,0 1,-1-1,0 0,0 0,0 1,0-1,0 0,0 0,-1 0,1 1,-1-1,0 1,-5 11,0 0,0-1,-1 1,-1-1,-1 0,0-1,0 0,-1-1,-1 0,0 0,-1-1,0-1,-1 1,0-2,0 0,-1-1,0 0,-1-1,-1 3,1-2,-1 1,-1-2,1 0,-1-2,0 1,-1-2,1 0,-1-1,-15 0,10-6,5-3</inkml:trace>
  <inkml:trace contextRef="#ctx0" brushRef="#br0" timeOffset="897.239">1577 651,'-10'13,"0"0,2 1,-1 1,2 0,0 0,1 0,0 1,1-1,1 2,0-1,2 0,0 1,0-1,2 5,0-18,0 1,1-1,-1 1,1 0,0-1,0 1,0-1,1 0,-1 1,1-1,0 0,0 0,0 0,0 0,1 0,-1-1,1 1,-1-1,1 1,0-1,0 0,0 0,0 0,1-1,-1 1,0-1,1 1,-1-1,1 0,-1-1,1 1,0-1,-1 1,4-1,0 0,0 0,0-1,-1 0,1 0,0 0,-1-1,1 0,-1-1,0 1,1-1,-1 0,0-1,-1 1,1-1,-1 0,1-1,-1 1,3-4,-3 1,0 0,0 0,0 0,-1 0,0-1,-1 0,1 0,-1 0,-1 0,0 0,0-1,0 1,-1-1,-1 1,1-1,-1 1,-1-1,0 1,0-1,0 1,-1-1,0 1,-1 0,0 0,0 0,-3-3,-44-58,33 52</inkml:trace>
  <inkml:trace contextRef="#ctx0" brushRef="#br0" timeOffset="1178.897">2028 678,'-10'39,"2"17,7-1,9-9,7-14,7-15,3-17,3-8,2-7,0-6,0-5,-6-2,-1-1,0-1,0 0,-3 6</inkml:trace>
  <inkml:trace contextRef="#ctx0" brushRef="#br0" timeOffset="1451.738">2678 1,'9'38,"4"37,-1 16,-2 1,-8-5,-4-13,-2-8,0-12,-4-10,-1-7,1-6,2-3,2-1,-3-6,0-1,0-5</inkml:trace>
  <inkml:trace contextRef="#ctx0" brushRef="#br0" timeOffset="1701.553">2508 424,'38'0,"37"0,16-4,1-3,-10 1,-19 2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50.8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419 50,'-7'-6,"0"1,0 0,-1 0,1 1,-1 0,0 0,-1 0,1 1,-1 1,1 0,-1 0,0 0,0 1,1 0,-1 1,0 0,0 1,0-1,0 2,1-1,-1 1,-2 1,-6 6,1 1,0 1,0 0,1 1,1 1,0 0,1 1,0 0,1 1,1 0,0 1,1 1,1 0,0 0,2 0,-1 1,6-12,0-1,0 1,0-1,0 1,1 0,0-1,0 1,1 0,-1 0,1 0,0-1,1 1,0 0,0 0,0 0,0-1,1 1,0-1,0 1,0-1,1 0,0 1,0-2,0 1,1 0,0-1,0 1,0-1,0 0,1 0,6 4,1 0,0-1,0 0,1-1,0-1,0 0,0 0,0-2,1 1,0-2,-1 0,1 0,0-2,0 1,0-2,7-1,222-45,-145 13,-73 21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9.0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57 480,'-10'39,"-3"12</inkml:trace>
  <inkml:trace contextRef="#ctx0" brushRef="#br0" timeOffset="250.564">0 86,'0'0</inkml:trace>
  <inkml:trace contextRef="#ctx0" brushRef="#br0" timeOffset="550.05">255 621,'1'-15,"0"0,1 1,1-1,0 0,1 1,0 0,1 0,1 0,0 1,1 0,1 0,0 0,0 1,1 0,6-4,-15 14,1 1,0-1,0 1,0-1,0 1,0-1,1 1,-1 0,0 0,1-1,-1 1,0 0,1 0,0 1,-1-1,1 0,-1 0,1 1,0-1,-1 1,1-1,0 1,0 0,-1 0,1 0,0 0,0 0,0 0,-1 0,1 1,0-1,0 1,-1-1,1 1,0-1,-1 1,1 0,-1 0,1 0,-1 0,1 0,-1 0,0 0,0 1,1-1,-1 0,0 1,0-1,0 1,0 1,39 127,-39-127,0-1,0 1,0-1,1 0,-1 1,1-1,0 0,-1 0,1 0,0-1,0 1,0 0,0-1,0 1,1-1,-1 1,0-1,1 0,-1 0,1 0,-1-1,1 1,0 0,-1-1,1 0,0 0,-1 0,1 0,-1 0,1 0,0 0,-1-1,1 0,-1 1,1-1,-1 0,1 0,-1 0,1-1,-1 1,1-1,87-70,-5-74,-52 78,-6-6,-23 51</inkml:trace>
  <inkml:trace contextRef="#ctx0" brushRef="#br0" timeOffset="820.243">1044 0,'0'44,"0"27,-4 13,-3-4,1-10,2-13,0-11,2-9,1-5,0-4,1-2,5-5,2-1,4-5,0-9,-1-5</inkml:trace>
  <inkml:trace contextRef="#ctx0" brushRef="#br0" timeOffset="1071.587">847 367,'38'0,"33"0,8 0,-4 0,-15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8.4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1 257,'2'2,"1"0,0 0,-1-1,1 1,0-1,0 1,0-1,0 0,0 0,0 0,1 0,-1-1,0 1,0-1,1 0,-1 0,0 0,0 0,1 0,-1-1,0 0,0 1,0-1,0-1,1 1,-2 0,4-2,77-52,-73 47,114-116,-124 124,0 1,0 0,0 0,0-1,0 1,0 0,1 0,-1 0,0-1,0 1,0 0,1-1,-1 1,0 0,1 0,-1-1,1 1,-1 0,1-1,-1 1,1-1,-1 1,1-1,-1 1,1-1,0 1,-1-1,1 0,0 1,-1-1,1 0,0 1,0-1,-1 0,1 0,0 0,0 0,0 0,-1 0,1 0,0 0,0 0,-1 0,1 0,0 0,0 0,-1-1,1 1,0 0,0-1,-1 1,1-1,0 1,-1 0,1-1,-1 1,1-1,0 0,-1 1,1-1,-1 1,0-1,1 0,-1 1,1-1,-1 0,0 0,0 0,17 164,-8-65,-4 1,-5 1,-5 13,4-88,-2-1,0 0,-2 0,0 0,-2-1,-1 0,0 0,-2-1,-10 18,-24 10,43-49,0 0,0 0,-1 0,1 0,0 0,-1 0,1 0,-1 0,1-1,-1 1,1-1,-1 1,1-1,-1 1,0-1,1 0,-1 0,1 0,-1 0,0 0,1 0,-1 0,0-1,1 1,-1 0,1-1,-1 0,1 1,-1-1,1 0,-1 0,1 1,0-1,-1 0,1 0,0-1,0 1,-1-1,0-3,0-1,0 0,1 0,-1 0,1 0,1 0,-1-1,1 1,0 0,0 0,1 0,0 0,0 0,1 0,-1 0,1 0,0 0,1 0,0-6,22-64,3 2,4 0,2 2,18-23,-30 52,2 0,2 2,2 0,1 2,3 1,0 2,3 1,0 2,27-18,-57 46,1 1,0 0,0 0,0 0,1 1,-1 0,1 0,0 1,0 0,0 0,0 0,0 1,0 0,1 1,-1 0,0 0,2 0,-6 4,1 0,-1 0,0 0,0 0,-1 0,1 1,-1-1,0 1,0 0,0-1,0 1,-1 0,0 0,0 0,-1 0,1 1,-1-1,0 0,0 0,-1 0,0 0,0 0,0 0,0 0,-1 0,0 0,-1 2,-2 15,-2-1,0 1,-1-2,-1 1,-1-1,-1-1,-1 0,0 0,-1-1,-1-1,-1 0,-1-1,0 0,-1-2,0 0,-1-1,-12 7,26-18,1 0,0-1,-1 1,0 0,1-1,-1 0,0 0,0 0,0 0,0-1,0 0,0 0,0 0,0 0,1 0,-1-1,0 1,0-1,0 0,0-1,1 1,-1 0,0-2,-13-8</inkml:trace>
  <inkml:trace contextRef="#ctx0" brushRef="#br0" timeOffset="377.541">1215 143,'-13'10,"1"0,1 1,0 0,0 1,1 0,1 0,0 1,0 0,1 1,1 0,1 0,0 1,0-1,2 1,-3 14,7-26,0 0,0 0,1 0,0 0,-1-1,1 1,0 0,0 0,1 0,-1-1,0 1,1 0,0-1,0 0,-1 1,2-1,-1 0,0 0,0 0,0 0,1 0,-1-1,1 1,0-1,-1 0,1 1,0-1,0 0,0-1,0 1,0 0,0-1,0 0,0 0,0 0,0 0,0 0,0 0,0-1,0 1,-1-1,1 0,0 0,0 0,0 0,-1-1,1 1,-1-1,1 0,-1 1,3-3,8-5,-1 0,0-1,-1-1,1 1,-2-2,0 1,0-2,-1 1,-1-1,0-1,-1 1,0-1,-1 0,0-1,-2 0,1 0,1-15,-6 25,0-1,0 1,-1-1,0 1,0-1,0 1,0 0,-1-1,0 1,0 0,-1 0,1 0,-1 0,0 1,0-1,-1 1,1 0,-1 0,0 0,0 0,0 1,-1-1,1 1,-1 0,0 1,0-1,0 1,0 0,0 0,0 0,-1 1,1 0,-1 0,1 0,-1 1,-3 0,-16 1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01.6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1,'0'4,"0"-2,0 2,-5 2,-1 3,0-4,1 2,2-5,5-3,4-6,-1 3,-5 2,-2 6,-7 3,4 0,3-1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5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7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0 276,'2'-3,"0"1,1-1,-1 0,0 1,1-1,0 1,-1 0,1 0,0 0,0 0,0 1,1-1,-1 1,0 0,0-1,1 2,1-1,-2-1,19-4,-1 0,1 2,0 1,0 0,0 2,14 0,71-7,-93 6,1-2,0 1,1 1,-1 1,0 0,1 1,-1 1,0 0,0 1,4 1,40 11,-59-15,0 1,1-1,-1 1,1 0,-1-1,0 1,0-1,1 1,-1-1,0 1,0-1,0 1,1-1,-1 1,0-1,0 1,0-1,0 1,0-1,0 1,0-1,0 1,0-1,0 1,-1-1,1 1,0-1,0 1,0-1,-1 1,1-1,0 1,0-1,-1 1,1-1,0 1,-1 0,1-1,-1 1,1 0,0-1,-1 1,1 0,-1-1,1 1,-1 0,1 0,-1 0,1 0,-1-1,1 1,-1 0,1 0,-1 0,1 0,-1 0,0 0,1 0,-1 0,1 0,-1 1,1-1,-1 0,1 0,-1 0,1 1,-3-3,-29-19,2-1,0-2,2 0,0-3,-20-25,29 28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312 169,'-15'5,"-9"6,-6 6,3 5,1 4,0 2,4 1,2 1,3-1,1 0,2 0,-1-5,3-2,-3-4,2-6</inkml:trace>
  <inkml:trace contextRef="#ctx0" brushRef="#br0" timeOffset="305.869">0 0,'20'30,"-3"-2,2 0,2-1,0 0,2-2,0-1,9 5,-8-10,-1 2,-1 0,0 1,-2 1,-1 1,0 1,-2 0,-1 2,-1 0,-1 1,7 18,-13-28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0 504,'5'5,"0"0,0 1,1-1,0-1,-1 1,2-1,-1 0,0-1,1 1,0-1,-1-1,1 1,0-1,1 0,-1-1,0 0,0 0,1 0,-1-1,1 0,-1 0,0-1,1 0,-1-1,0 1,0-1,0-1,2 0,23-15,-2-2,0 0,-1-2,-1-2,-1 0,-2-2,0 0,6-12,-19 26,-1 0,-1-1,0 0,0 0,-2-1,1 0,-2-1,0 0,-1 0,0 0,-1-1,-1 0,-1 0,0 0,-1-1,0-7,-2 21,0 0,0 0,0 1,-1-1,1 0,-1 0,1 0,-1 1,0-1,0 0,0 1,0-1,-1 0,1 1,-1 0,0-1,1 1,-1 0,0 0,0 0,-1 0,1 0,0 1,-1-1,1 0,-1 1,1 0,-1 0,1 0,-1 0,0 0,0 0,0 1,1-1,-1 1,0 0,0 0,0 0,0 0,0 0,1 1,-1-1,0 1,0 0,1 0,-1 0,0 0,1 0,-1 1,1-1,-1 1,1-1,0 1,-1 1,-11 9,1 1,1 1,0 0,0 1,2 0,0 1,0 0,2 1,0-1,0 2,-2 12,6-21,0 0,1 0,1 0,-1 0,1 1,1-1,0 1,0-1,1 1,0 0,1-1,0 1,0-1,1 1,0-1,1 0,0 0,0 0,1 0,0 0,1-1,0 0,0 0,1 0,0 0,0-1,0 0,1-1,0 1,1-1,0 0,0-1,0 0,0 0,1-1,0 0,1 0,2 0,1-1,0-1,0 1,0-2,1 0,-1-1,0 0,1-1,-1 0,0-1,0 0,0-1,0-1,-1 0,1-1,-1 0,0-1,-1 0,11-8,-1 0,-1-1,0-1,-2-1,1-1,-2 0,3-6,-11 13,0-1,-1 1,0-2,-1 1,-1-1,0 0,0-1,-1 1,-1-1,0 0,-1 0,-1-1,1-13,-3 21,1 2,0-1,0 1,-1 0,0-1,0 1,0-1,-1 1,0-1,0 1,0-1,0 1,-1 0,0 0,0 0,-1 0,1 0,-1 0,0 1,0-1,-1 1,0-1,2 4,0 1,1-1,-1 1,0-1,1 1,-1 0,0 0,0 0,0 0,1 0,-1 0,0 0,0 1,1-1,-1 0,0 1,1 0,-1-1,0 1,1 0,-1 0,1 0,-1 0,1 0,0 0,-1 0,1 1,0-1,0 0,0 1,0-1,0 1,0-1,0 1,0-1,1 1,-1 1,-25 64,23-49,0-1,2 0,0 1,1-1,1 1,1-1,0 0,1 1,1-1,0-1,2 2,-3-10,0-1,0 1,1 0,0-1,1 0,0 0,0 0,0-1,1 0,0 0,0 0,1 0,0-1,-1 0,2-1,-1 0,0 0,1 0,0-1,0 0,0 0,0-1,4 0,-4 0,0-2,0 1,1-1,-1 0,0-1,0 0,0 0,0-1,-1 0,1 0,0 0,-1-1,1-1,-1 1,0-1,0 0,0-1,-1 0,0 0,0 0,0-1,3-4,10-12,-1 0,-2-1,0-1,-2 0,10-22,-17 31,-1 1,-1-1,0 0,-1 0,-1-1,0 1,-1-1,0 0,-2 1,0-1,-2-15,2 29,0-1,0 1,0 0,-1 0,1 0,-1 0,0 0,1 0,-1 0,0 0,0 0,0 0,-1 0,1 0,0 0,-1 1,1-1,-1 1,1-1,-1 1,0 0,0-1,1 1,-1 0,0 0,0 0,0 0,0 1,0-1,-1 1,1-1,0 1,0 0,0-1,0 1,-1 0,1 0,0 1,0-1,0 0,0 1,-1 0,1-1,0 1,0 0,0 0,0 0,1 0,-1 0,0 0,0 1,1-1,-1 1,1-1,-1 1,1 0,-1-1,1 2,-9 9,1 1,0 1,1-1,0 1,1 0,1 1,0 0,1 0,1 0,0 0,1 1,1 0,1-1,0 1,0 0,2 0,0 0,1 2,2 8,1 1,1-1,2 0,0-1,2 0,1 0,6 9,33 19,-31-43</inkml:trace>
  <inkml:trace contextRef="#ctx0" brushRef="#br0" timeOffset="697.909">1581 362,'-113'223,"94"-150,32-106,-1-6,2 1,2 0,1 1,2 0,1 2,-11 21,-1 1,2 0,0 0,0 1,1 1,1 0,0 0,0 1,10-6,-19 16,-1-1,1 1,0 0,-1 0,1 0,-1 1,1-1,0 1,-1-1,1 1,-1 0,0 0,1 0,-1 0,0 0,1 1,-1-1,0 1,0-1,0 1,0 0,-1 0,1 0,0 0,-1 0,1 0,-1 0,0 0,0 1,1-1,-2 1,1-1,0 1,0-1,-1 1,1-1,-1 1,0-1,0 1,6 12,4 5,-1 0,-1 0,-1 1,-1 0,-1 0,0 1,-2-1,1 22,-5 38,1-81</inkml:trace>
  <inkml:trace contextRef="#ctx0" brushRef="#br0" timeOffset="944.004">1553 560,'29'0,"14"0,5 0,-2 0,-3 0,-4-5,-4-1,-8-1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1 109,'537'0,"-537"0,1 1,0-1,-1 1,1-1,-1 0,1 1,0-1,-1 0,1 0,0 0,0 1,-1-1,1 0,0 0,-1 0,1 0,0 0,0 0,-1 0,1 0,0-1,-1 1,1 0,0 0,-1-1,1 1,0 0,-1-1,1 1,0 0,-1-1,1 1,-1-1,1 1,-1-1,1 1,-1-1,1 0,-1 1,0-1,1 1,-1-1,0 0,0 0,1 1,-1-1,0 0,0 1,0-1,0 0,0 0,0 1,0-1,0 0,0 1,0-1,0 0,0 0,-1 1,1-1,0 0,0 1,-1-1,1 1,-1-1,-65-48,45 30,1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1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78,'17'256,"-13"-233,0-1,-1 0,-2 1,0 0,-2-1,0 1,-1-1,-2 1,0-1,-3 7,7-28,0 0,0 1,0-1,0 0,0 0,0 1,0-1,0 0,-1 1,1-1,0 0,-1 0,1 1,-1-1,0 0,1 0,-1 0,0 0,1 0,-1 0,0 0,0 0,0 0,0 0,0 0,0-1,0 1,0 0,-1-1,1 1,0-1,0 1,0-1,-1 0,1 1,0-1,-1 0,1 0,0 0,0 0,-1 0,1 0,0 0,-1 0,1-1,0 1,0 0,-1-1,1 1,0-1,0 1,0-1,0 0,0 0,0 1,0-1,0 0,0 0,0 0,0 0,0 0,0-1,-2-9,0 0,0-1,1 1,1-1,0 0,1 0,0 1,0-1,1 0,1 1,0-1,1 1,0-1,2-2,5-31,-2-2,-3 11,1 0,2 1,2 0,1 0,2 1,8-15,30-16,-49 64,-1-1,1 1,-1 0,1-1,0 1,0 0,0 0,0 0,0 0,0 0,0 0,0 1,0-1,0 1,0 0,1-1,-1 1,0 0,0 0,0 0,0 1,1-1,-1 0,0 1,0-1,0 1,0 0,0 0,0 0,0 0,0 0,0 0,-1 0,1 1,1 0,0 3,0-1,0 1,0 0,0 0,-1 0,0 1,0-1,-1 0,1 1,-1 0,0-1,0 1,-1-1,0 1,0 0,-1 3,6 38,1-28</inkml:trace>
  <inkml:trace contextRef="#ctx0" brushRef="#br0" timeOffset="382.653">397 445,'0'10,"0"7,0 7,0 3,0 2,0 1,0 1,0-1,0-1,0 0,0-5</inkml:trace>
  <inkml:trace contextRef="#ctx0" brushRef="#br0" timeOffset="932.641">397 389,'170'-25,"-167"24,-1 0,1 0,-1 1,1-1,-1 1,1 0,-1 0,1-1,-1 2,1-1,-1 0,1 0,-1 1,1 0,-1-1,1 1,-1 0,0 0,1 0,-1 1,0-1,0 0,0 1,0 0,0-1,0 1,-1 0,1 0,0 0,-1 0,1 0,-1 0,0 0,0 1,0-1,0 0,0 1,-1-1,1 1,0 2,-2 2,-1 1,0-1,0 1,0-1,-1 0,0 0,0 0,-1 0,0-1,0 1,-1-1,-3 4,-6 10,13-18,-1 0,1 0,0 0,0 0,1 1,-1-1,0 0,1 0,0 1,-1-1,1 0,0 1,0-1,0 0,0 1,1-1,-1 0,1 0,-1 1,1-1,0 0,0 0,0 0,0 0,0 0,0 0,0 0,1 0,-1 0,1 0,0-1,-1 1,1-1,0 1,0-1,0 0,0 0,0 1,0-2,0 1,0 0,1 0,-1-1,2 1,-3 0,2-1,0 1,0-1,0 1,0 0,0 0,0 1,-1-1,1 0,0 1,-1-1,1 1,-1 0,0 0,0 0,1 0,-1 1,0-1,-1 0,1 1,0-1,-1 1,0 0,1-1,-1 1,0 0,0 0,-1 0,1 0,-1 0,1 0,-1 0,0 0,0 0,0 0,0 0,-1 0,1 0,-2 2,-2 2,-1 0,0 0,-1 0,1-1,-2 1,1-1,0-1,-1 1,0-1,-1 0,1-1,-1 0,0 0,0-1,0 1,0-2,0 1,-1-1,1-1,-1 1,0-2,1 1,-1-1,0 0,1-1,-1 0,0 0,1-1,-1 0,3 2,-19-1</inkml:trace>
  <inkml:trace contextRef="#ctx0" brushRef="#br0" timeOffset="1250.367">1271 389,'-28'14,"-15"10,-5 6,1 2,9 1,5-6,5-2,1-1,1 1,0 0,4 1,1-3,5-2,0-4,2 0,-1-3,3 1,2-3</inkml:trace>
  <inkml:trace contextRef="#ctx0" brushRef="#br0" timeOffset="1662.45">1412 615,'-21'6,"-1"1,1 0,1 2,0 1,0 0,0 2,2 0,-1 1,2 0,0 2,0 0,-12 16,27-29,0 1,0-1,1 1,-1 0,1 0,-1 0,1 0,0 0,0 0,0 0,0 0,1 0,-1 0,1 0,0 1,0-1,0 0,0 0,1 0,-1 1,1-1,0 0,0 0,0 0,0 0,0 0,1 0,0-1,-1 1,1 0,0-1,0 1,0-1,1 0,-1 1,0-1,1 0,0-1,-1 1,1 0,0-1,0 1,0-1,0 0,1 0,17 2,-1-1,1-1,0 0,-1-2,1-1,0 0,-1-1,0-2,1 0,-2-1,11-4,-6 1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5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1.0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233 60,'-179'417,"126"-308,148-286,152-174,-222 328,-13 47,-17 204,5-224,0 0,0 0,0 0,0 0,1 0,-1-1,1 1,0 0,0 0,1-1,-1 1,1-1,-1 1,1-1,0 0,1 1,-1-1,1 0,-1 0,1-1,0 1,0-1,0 1,0-1,0 0,1 0,-1 0,1 0,-1-1,1 0,-1 1,1-1,0-1,0 1,0 0,-1-1,1 0,0 0,0 0,0 0,0-1,0 0,-1 1,1-1,2-1,5-7,-1 0,0 0,0 0,-1-2,-1 1,0-1,0 0,-1 0,0-1,4-11,19-30,10-31,-38 68</inkml:trace>
  <inkml:trace contextRef="#ctx0" brushRef="#br0" timeOffset="315.936">1080 4,'-17'22,"1"0,0 2,2 0,1 1,1 0,1 1,1 0,1 1,1 0,-2 23,9-47,0 1,0-1,0 1,1-1,-1 1,1 0,0-1,0 1,1-1,-1 1,1 0,0-1,0 1,0-1,0 0,0 1,1-1,0 0,-1 0,1 0,0 0,1 0,-1 0,0 0,1-1,0 1,-1-1,1 0,0 0,0 0,0 0,1 0,1 0,1-1,1 0,0 0,-1 0,1-1,0 0,0-1,0 1,-1-1,1 0,-1-1,1 0,-1 0,1 0,-1-1,0 0,0 0,0-1,-1 0,1 1,-1-2,0 1,0-1,0 0,0 0,-1 0,0 0,0-1,-1 0,1 0,-1 0,1-4,0 2,0 0,-1 0,0 0,0 0,-1 0,0-1,-1 1,0-1,0 0,-1 1,0-1,0 1,-1-1,0 0,0 1,-1-1,-1 1,1 0,-1 0,0 0,-1 0,0 0,0 1,-1 0,0-1,-1 2,0 0,-1 0,1 0,-1 1,-1 0,1 0,0 1,-1-1,0 2,0-1,-1 1,1 1,0-1,-1 1,0 1,0 0,-16-2</inkml:trace>
  <inkml:trace contextRef="#ctx0" brushRef="#br0" timeOffset="813.319">1447 31,'-8'20,"0"1,1-1,1 1,1 0,1 1,1-1,1 1,0 11,3-29,-1 0,1 0,0 0,0-1,0 1,1 0,-1-1,1 1,0-1,0 1,0-1,1 0,-1 0,1 0,-1 0,1 0,0 0,0-1,1 0,-1 1,0-1,1 0,-1-1,1 1,0-1,-1 1,1-1,0 0,0 0,0-1,0 1,0-1,0 0,0 0,0 0,0-1,0 1,-1-1,1 0,0 0,0-1,0 1,-1-1,1 1,-1-1,1 0,-1-1,0 1,1-1,16-10,-1-1,0-1,-1-1,0 0,-1-2,11-14,45-54,-71 86,-1 0,1 1,0 0,-1-1,0 1,1 0,-1 0,1 0,-1 0,0 0,0 0,1 0,-1 0,0 1,0-1,0 0,-1 1,1-1,0 1,0-1,-1 1,1-1,-1 1,1-1,-1 1,0 0,1-1,-1 1,0-1,0 1,0 0,0-1,-1 1,1 0,2 7,31 158,-32-165,0 1,1 0,-1-1,0 0,1 1,0-1,-1 0,1 0,0 1,0-2,1 1,-1 0,0 0,0-1,1 1,-1-1,1 0,0 1,-1-1,1 0,0-1,-1 1,1 0,0-1,0 0,0 0,0 1,-1-2,1 1,0 0,0-1,0 1,0-1,1 0,85-47,-68 28,-2-1,0-1,-1-1,-1 0,12-25,20-25,-22 29,-19 25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09.7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 6,'-9'8,"1"1,0 0,1 0,0 1,0 0,1 1,0-1,1 1,0 0,1 1,0-1,1 1,0 0,1 0,0 0,1 0,0 8,-1 14,1-1,1 0,2 0,2 0,0 0,3 0,1-1,1 0,1-1,2 1,-10-27,0-1,0 1,0-1,1 1,-1-1,1 0,0 0,0 0,1 0,-1-1,1 1,0-1,0 0,0 0,0 0,0-1,1 1,-1-1,1 0,0 0,-1-1,1 1,0-1,0 0,0-1,0 1,0-1,0 0,0 0,0 0,0-1,0 0,0 0,0 0,0-1,11-9,-1-1,0-1,-1-1,0 0,-1 0,-1-1,0-1,-1 0,8-17,-16 28,179-297,-181 301,19-30,-20 31,0-1,0 1,0-1,1 1,-1 0,0-1,0 1,1-1,-1 1,0 0,1-1,-1 1,0 0,1 0,-1-1,1 1,-1 0,0 0,1-1,-1 1,1 0,-1 0,1 0,-1 0,1 0,-1 0,0 0,1 0,-1 0,1 0,-1 0,1 0,-1 0,1 0,-1 0,1 0,-1 0,0 1,1-1,-1 0,1 0,-1 1,0-1,1 0,-1 1,0-1,1 0,-1 1,0-1,1 0,-1 1,0-1,0 0,1 1,-1-1,0 1,0-1,0 1,0-1,0 1,0-1,1 1,-1-1,0 0,0 1,-1-1,1 1,21 162,-20-151,1 0,0-1,1 1,0-1,1 1,0-1,1 0,0-1,0 1,1-1,1 0,0 0,0-1,1 0,0 0,1-1,-1 0,2 0,-1-1,1-1,7 5,-13-10,-1 0,1 1,0-2,0 1,-1 0,1-1,0 1,0-1,0 0,0 0,0-1,0 1,-1-1,1 0,0 0,0 0,-1-1,1 1,-1-1,1 0,-1 0,0 0,0 0,1-1,-2 1,1-1,0 0,0 1,-1-1,0-1,68-102,-66 98,136-339,-138 344,-2 1,1 0,-1 1,0-1,1 1,0-1,-1 1,1-1,0 1,0-1,0 1,0 0,0-1,0 1,0 0,1 0,-1 0,0 0,0 0,1 0,-1 0,1 0,-1 1,1-1,-1 0,1 1,0 0,-1-1,2 1,7 4</inkml:trace>
  <inkml:trace contextRef="#ctx0" brushRef="#br0" timeOffset="338.195">1334 429,'38'-34,"-1"-1,-1-2,-2-1,-2-2,2-7,-1-29,-32 74,0 0,-1 0,0 0,0 0,1 0,-1 0,0 0,-1 0,1 0,0 0,0 0,-1 0,0 0,1 0,-1 0,0 0,0 1,0-1,0 0,0 0,0 1,0-1,-1 1,1-1,0 1,-1-1,0 1,1 0,-1 0,0 0,1 0,-1 0,0 0,0 0,0 1,0-1,0 1,-1-1,-6 1,0 1,0 0,0 1,0 0,0 0,0 0,1 1,-1 1,1-1,0 2,0-1,1 1,-1 0,1 0,0 1,0 0,1 0,-1 1,2 0,-1 0,-1 3,-9 9,2 0,0 1,1 0,1 1,1 0,1 1,1 0,1 1,-3 14,9-28,0-1,0 1,1 0,0-1,0 1,1 0,0-1,1 1,0 0,0-1,1 1,0-1,1 1,0-1,0 0,0 0,1 0,1-1,-1 1,1-1,0 0,1 0,0-1,0 1,0-1,1-1,6 5,0-2,0-1,0-1,1 0,0 0,1-2,-1 0,1 0,0-1,0-1,0-1,0 0,0-1,0-1,0 0,0-1,0 0,0-1,-1-1,1 0,1-2,14-5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3.1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1,'-15'57,"2"0,3 1,2 0,1 45,-4 17,-5 107,10 134,12-309,-6-51,1-1,0 1,0-1,0 0,0 1,0-1,0 0,0 0,0 0,-1 0,1 1,0-1,0 0,0-1,0 1,0 0,0 0,0 0,0 0,0-1,0 1,0-1,-1 1,1 0,0-1,0 1,0-1,-1 0,1 1,0-1,-1 0,1 1,0-1,-1 0,1 0,-1 1,1-1,-1 0,0 0,1 0,-1 0,0 0,1 0,0-1,207-293,-108 169,-100 126,0-1,1 0,-1 0,0 1,1-1,-1 0,1 1,-1-1,1 0,-1 1,1-1,-1 1,1-1,-1 1,1-1,0 1,0-1,-1 1,1 0,0-1,-1 1,1 0,0 0,0 0,0-1,-1 1,1 0,0 0,0 0,0 0,-1 0,1 1,0-1,0 0,0 0,-1 0,1 1,0-1,-1 0,1 1,0-1,0 0,-1 1,1-1,-1 1,1-1,0 1,-1 0,1-1,-1 1,1 0,-1-1,0 1,1 0,-1-1,1 2,11 45,-10 295,-3-338,1-1,-1 0,1 0,-1 1,1-1,0 0,0 1,1-1,-1 1,1-1,-1 0,1 0,0 1,0-1,1 0,-1 0,0 0,1 0,0-1,0 1,0 0,0-1,0 1,1-1,-1 1,1-1,-1 0,1 0,0 0,0-1,0 1,0-1,0 0,0 1,0-1,0-1,1 1,-1 0,0-1,1 1,-1-1,0 0,1 0,0-1,17-9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3.7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367 0,'-39'19,"1"1,0 2,2 2,1 1,1 1,1 2,2 2,-13 15,41-43,0 0,1 0,-1 1,0-1,1 1,-1 0,1-1,0 1,0 0,0 1,0-1,0 0,1 0,0 1,-1-1,1 1,1-1,-1 1,0-1,1 1,0 0,0-1,0 1,0 0,0-1,1 1,0 0,-1-1,1 1,1-1,-1 0,0 1,1-1,0 0,0 0,0 0,0 0,0 0,2 2,0-2,-1 0,1-1,0 1,0-1,0 0,0 0,1 0,-1-1,1 1,-1-1,1 0,-1 0,1-1,0 1,-1-1,1 0,-1 0,1-1,0 1,-1-1,1 0,-1 0,1-1,-1 1,0-1,1 0,-1 0,0 0,0-1,0 0,-1 1,1-1,-1-1,2 0,103-127,-24 16,-84 113,1 1,-1 0,1-1,0 1,-1 0,1 0,0 0,0 0,0 0,0 0,0 0,0 0,0 0,0 0,0 0,1 1,-1-1,0 0,0 1,1-1,-1 1,0 0,1-1,-1 1,0 0,1 0,-1 0,1 0,-1 0,0 0,1 0,-1 0,1 0,-1 1,0-1,1 1,-1-1,0 1,0-1,1 1,-1 0,0 0,0 0,0-1,0 1,0 0,0 0,0 0,0 1,0-1,-1 0,1 0,0 0,0 1,45 105,-40-88,1 0,0 0,2-1,0 0,1-1,1 0,3 2,-13-17,0 0,1 0,-1 0,1 0,-1 0,1 0,0-1,0 1,0-1,0 1,0-1,0 0,0 0,0 0,1 0,-1 0,0 0,1-1,-1 1,1-1,-1 1,0-1,1 0,-1 0,1 0,-1-1,1 1,-1 0,0-1,1 0,-1 1,0-1,1 0,-1 0,0 0,0-1,0 1,0 0,0-1,0 1,0-1,0 0,-1 0,1 1,-1-1,1 0,-1-1,6-18,-4-1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4.2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1,'86'313,"-80"-291,26 47,-31-69,1-1,-1 1,1-1,-1 0,1 0,-1 1,1-1,-1 0,0 0,1 0,-1-1,0 1,0 0,0 0,0-1,0 1,0 0,0-1,-1 1,1-1,0 1,-1-1,1 0,-1 1,0-1,1 0,57-231,-55 220,-2 8,-1 0,1 0,0 1,1-1,0 0,-1 1,1-1,1 1,-1 0,1-1,-1 1,1 0,0 1,1-1,2-2,6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4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0 282,'17'0,"0"-1,-1 0,1-1,-1-1,0 0,0-1,0-1,0-1,-1 0,0-1,0 0,0-1,-1-1,-1 0,6-6,-15 10,1-1,-1 1,0-1,-1 0,1-1,-1 1,-1-1,1 1,-1-1,0 0,-1 0,1 0,-1 0,-1 0,1 0,-1 0,-1 0,1 0,-1 0,0 0,-1 0,0 0,-1-4,2 8,-1 1,1 0,0 0,0 0,-1 0,1 1,-1-1,0 0,1 0,-1 1,0 0,0-1,0 1,0 0,0 0,0 0,-1 0,1 0,0 0,0 1,-1-1,1 1,-1-1,1 1,0 0,-1 0,1 0,0 0,-1 1,1-1,0 1,-1-1,1 1,0 0,0 0,-1 0,1 0,0 0,0 0,0 1,0 0,-76 67,65-51,2 0,0 1,1 0,1 0,1 1,1 1,0-1,2 1,0 0,1 1,2-1,0 1,1-1,2 13,-1-28,1 0,0 0,1 0,-1-1,1 1,0 0,1-1,-1 0,1 1,0-1,0 0,1 0,0-1,0 1,0-1,0 0,0 0,1 0,0-1,0 1,0-1,0 0,0 0,1-1,5 2,1 0,0 0,1-2,0 1,-1-1,1-1,0 0,0-1,0-1,0 0,0 0,6-3,11-2,-4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5.5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0 256,'6'4,"1"0,-1-1,1 0,0 0,0 0,0-1,0 0,0-1,0 1,1-1,-1-1,0 1,1-1,-1-1,0 1,1-1,-1-1,0 1,0-1,0 0,0-1,0 0,-1 0,1 0,-1-1,0 0,1 0,-2 0,1-1,4-5,51-77,-60 87,0 0,0 0,0 0,0 1,0-1,0 0,1 0,-1 1,0-1,0 0,0 1,0-1,0 1,0-1,0 1,0 0,-1-1,1 1,0 0,0 0,0 0,-1 0,1-1,0 1,-1 0,1 0,-1 0,1 0,-1 0,0 0,1 1,-1-1,0 0,0 0,0 0,0 0,0 0,0 0,0 0,0 1,87 307,-3-85,-84-222,1-1,-1 0,0 0,1 0,0 1,-1-1,1 0,0 0,-1 0,1 0,0 0,0 0,0-1,0 1,0 0,0 0,0-1,0 1,0 0,0-1,1 1,-1-1,0 1,0-1,1 0,-1 0,0 1,0-1,1 0,-1 0,0 0,0 0,1-1,-1 1,0 0,0 0,1-1,-1 1,0-1,0 1,0-1,0 0,1 1,-1-1,0 0,0 0,0 1,-1-1,1 0,0 0,0 0,0 0,-1 0,1 0,0-1,-1 1,1 0,-1 0,62-142,-49 105,16-45,16-44,5 1,6 1,-26 59,-26 63,-2 6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5.9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1,'0'28,"0"20,0 6,0-1,0-5,5-10,2-17,4-12,0-7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6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84,'28'-15,"1"2,1 1,0 1,1 2,0 0,0 3,2 0,-31 6,0-1,1 1,-1-1,1 1,-1 0,1 0,-1 0,1 0,-1 1,1-1,-1 1,1-1,-1 1,1 0,-1 0,0 0,0 0,1 0,-1 1,0-1,0 1,0-1,-1 1,1 0,0 0,0 0,-1 0,0 0,1 0,-1 0,0 0,0 0,0 1,0-1,0 0,-1 1,1-1,-1 1,1-1,-1 1,0-1,0 1,0-1,0 1,-1-1,1 1,-1-1,0 3,-48 74,45-77,0 1,1 0,-1 0,1 1,-1-1,1 1,0-1,1 1,-1 0,1 0,-1 0,1 1,0-1,1 0,-1 1,1-1,0 1,0 0,0-1,1 1,-1 0,1 0,0-1,1 1,-1 0,1-1,0 1,0 0,0-1,1 1,0-1,0 0,0 1,0-1,1 0,-1 0,3 2,20 17,-21-21,0 0,-1 0,1 0,-1 0,0 0,1 1,-1-1,0 1,-1 0,1 0,0 0,-1 1,0-1,0 0,0 1,0-1,0 1,-1 0,1 0,-1 0,0-1,0 1,-1 0,1 0,-1 0,0 0,0 0,0 1,0-1,-1 0,0 0,0-1,0 1,0 0,-1 0,1 0,-1-1,-1 2,-5 3,-1-1,0 0,0-1,0 0,-1-1,0 0,0 0,-1-1,1 0,-1-1,0 0,0-1,0 0,0-1,0 0,0 0,0-2,0 1,0-1,-8-2,15 3,0-1,0 1,0-1,-1 0,1 0,0 0,0-1,0 1,1-1,-1 0,0 0,1-1,-1 1,1-1,-1 1,1-1,0 0,0 0,1-1,-1 1,-5-13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9.5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0 224,'341'0,"-235"-12,-96 12,-10 0,-27-3,17-2,1 0,0 0,0-1,0 0,1 0,0-1,0 0,0-1,1 0,0 0,1 0,0-1,0 0,1 0,0 0,0-1,1 0,1 0,-2-6,-7-11,2 6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25.2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2,'-24'7,"0"0,0 2,1 1,0 1,1 1,0 1,1 0,1 2,0 1,1 0,-4 5,19-18,1 0,-1 0,1 0,-1 1,1-1,0 1,0 0,1 0,-1 0,1 0,0 0,0 0,0 1,0-1,1 1,0-1,0 1,0 0,1 0,-1-1,1 1,0 0,0 0,1-1,0 1,-1 0,2-1,-1 1,0-1,1 1,0-1,0 0,0 1,1-1,-1 0,3 2,0-1,1 0,0-1,0 1,0-1,1 0,-1-1,1 1,0-1,0-1,0 1,1-1,-1 0,0-1,1 0,-1 0,1-1,-1 0,1 0,0 0,-1-1,1 0,-1-1,5-1,2-2,0 0,0-1,0 0,-1-1,0-1,-1 0,1-1,-2 0,1-1,-1 0,5-7,1-2,-14 14,0 0,0 0,1 1,-1-1,1 1,0 0,0 0,1 0,-1 1,1-1,-1 1,1 0,0 1,0-1,1 1,-1 0,0 0,1 0,-1 1,1 0,0 0,-1 1,1-1,5 2,91 28,-79-25</inkml:trace>
  <inkml:trace contextRef="#ctx0" brushRef="#br0" timeOffset="356.407">1046 2,'-17'-1,"0"1,1 0,-1 2,0-1,1 2,0 1,-1 0,2 1,-1 0,-8 5,23-10,0 1,-1-1,1 1,0 0,0-1,-1 1,1 0,0 0,0 0,0 0,0 0,0 0,0 0,0 1,0-1,1 0,-1 0,0 1,1-1,-1 0,1 1,-1-1,1 1,0-1,0 0,-1 1,1-1,0 1,0-1,0 1,1-1,-1 1,0-1,1 0,-1 1,0-1,1 1,0-1,-1 0,1 0,0 1,-1-1,1 0,0 0,0 0,0 0,0 0,0 0,1 0,-1 0,0 0,0 0,1-1,-1 1,0 0,1-1,-1 1,0-1,2 0,55 31,-53-30,1 1,-1 0,1 0,-1 0,0 0,0 1,0 0,-1 0,1 1,-1-1,1 1,-1 0,0 0,-1 0,1 1,-1-1,1 1,-2 0,1 0,0 0,-1 0,0 0,0 1,-1-1,1 1,-3 3,0 0,0 0,-1 0,0 0,-1-1,0 1,0 0,-1-1,0 0,0 0,-1 0,0-1,0 1,-1-1,0 0,0-1,-1 1,0-1,0-1,0 1,-1-1,0 0,1-1,-2 0,1 0,-1-1,1 0,-1-1,0 1,0-2,0 1,0-1,0-1,0 0,0 0,0 0,0-1,-8-2,-35-33,44 20</inkml:trace>
  <inkml:trace contextRef="#ctx0" brushRef="#br0" timeOffset="901.835">396 2,'5'5,"6"6,2 6,2 0,0 2,-3 3,1-3,-2 1,3-4,-2-4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20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308 599,'-15'-1,"0"1,0 0,-1 0,1 2,0 0,0 1,0 0,0 1,1 1,0 0,0 1,0 1,-9 5,17-9,1-1,-1 1,1 0,-1 1,1-1,0 1,0 0,1 0,-1 1,1-1,0 1,0 0,0 0,1 0,0 1,0-1,0 1,1 0,0 0,0 0,0 0,1 0,-1 0,2 0,-1 1,1-1,0 0,0 0,0 1,1-1,0 0,1 1,2 1,0 1,1-1,0 0,1 0,0-1,0 0,1 0,-1 0,1-1,1 1,-1-2,1 1,0-1,1-1,-1 1,1-1,0-1,0 0,0 0,0 0,1-1,-1-1,1 0,-1 0,1-1,-1 0,1 0,-1-1,1-1,-1 1,0-1,1-1,3-2,15-1,-4 0</inkml:trace>
  <inkml:trace contextRef="#ctx0" brushRef="#br0" timeOffset="297.33">760 572,'-27'25,"2"2,1 0,1 2,1 1,2 1,1 0,2 1,-4 12,19-41,0 0,1 0,-1 0,1 0,0 0,0 0,0 1,1-1,-1 0,1 0,-1 1,1-1,0 0,0 1,1-1,-1 0,1 1,0-1,-1 0,1 0,1 0,-1 1,0-1,1-1,0 1,-1 0,1 0,0 0,1-1,-1 0,0 1,1-1,-1 0,1 0,0 0,0 0,-1-1,1 1,0-1,1 1,-1-1,0 0,1 0,12 1,1-1,-1 0,0-1,0-1,0 0,0-1,0-1,-1-1,1 0,-1-1,0 0,0-2,0 0,-1 0,0-1,-1-1,1 0,-2-1,1 0,-1-1,-1-1,0 1,-1-2,0 0,-1 0,2-4,-8 11,1 0,-1 0,0-1,0 1,-1-1,0 1,0-1,0 0,-1 0,0 0,-1 0,1 0,-1 0,-1 0,1 0,-1 0,0 0,-1 0,0 0,0 1,0-1,-1 0,0 1,0 0,-1 0,0 0,0 0,0 0,-1 1,1 0,-1 0,-1 0,1 1,-1-1,1 1,-7-3,-39-2,27 13</inkml:trace>
  <inkml:trace contextRef="#ctx0" brushRef="#br0" timeOffset="732.577">1127 939,'8'-25,"1"2,2 0,0 0,1 1,2 0,0 0,-1 2,-7 8,1 1,1-1,-1 2,2-1,-1 1,1 0,1 1,0 0,0 1,11-7,-20 14,1 0,-1 0,0 1,0-1,0 0,1 1,-1-1,0 1,1-1,-1 1,1 0,-1 0,0 0,1-1,-1 1,1 0,-1 1,0-1,1 0,-1 0,1 1,-1-1,0 0,1 1,-1 0,0-1,0 1,1 0,-1-1,0 1,0 0,0 0,0 0,0 0,0 0,0 0,0 1,0-1,-1 0,1 0,0 0,-1 1,1 0,11 69,-10-41,-1-26,-1-1,1 1,0-1,0 0,0 0,1 1,-1-1,1 0,0 0,-1 0,1-1,1 1,-1 0,0-1,1 1,-1-1,1 0,0 0,-1 0,1 0,0 0,0-1,1 1,-1-1,0 0,0 0,1 0,-1 0,0 0,1-1,-1 0,1 0,-1 0,1 0,-1 0,0-1,1 1,-1-1,1 0,-1 0,0 0,0-1,3-1,2-1,-1-2,0 1,0-1,0 0,-1 0,0-1,0 0,0 0,-1-1,0 1,-1-1,0 0,0 0,0-1,-1 1,-1-1,1 0,-1 0,13-31,-8 21</inkml:trace>
  <inkml:trace contextRef="#ctx0" brushRef="#br0" timeOffset="1428.45">2200 544,'-30'1,"0"2,0 2,0 0,1 2,0 1,0 1,-5 5,32-15,1 1,-1 0,0 0,0 0,1 1,-1-1,0 0,1 1,-1-1,1 1,-1-1,0 1,1 0,-1 0,1-1,0 1,-1 0,1 0,0 1,-1-1,1 0,0 0,0 1,0-1,0 0,0 1,0-1,1 1,-1-1,0 1,1 0,-1-1,1 1,0 0,-1-1,1 1,0 0,0-1,0 1,0 0,0-1,1 1,-1 0,0-1,1 1,-1 0,1-1,0 1,0-1,-1 1,1-1,0 1,0-1,0 0,0 1,1 0,121 60,-121-61,0-1,1 1,-1 0,0 0,1 0,-1 0,0 0,0 0,0 1,0-1,0 0,0 1,0 0,-1 0,1-1,-1 1,1 0,-1 0,1 0,-1 0,0 1,0-1,0 0,0 1,-1-1,1 0,-1 1,1-1,-1 0,0 1,0-1,0 1,0-1,0 1,-1-1,1 0,-1 1,1-1,-1 1,0-1,0 0,0 0,0 0,-1 0,1 1,0-1,-1-1,-1 3,-9 4,0 0,-1-1,0 0,0-1,0-1,-1 0,0-1,0 0,0-1,0 0,-6-1,-28-5,30-3</inkml:trace>
  <inkml:trace contextRef="#ctx0" brushRef="#br0" timeOffset="1710.358">2594 233,'-20'42,"2"0,1 1,2 1,2 1,3 0,1 0,2 1,2 0,1 34,36 94,-17-114,-16-47</inkml:trace>
  <inkml:trace contextRef="#ctx0" brushRef="#br0" timeOffset="1960.4">2284 628,'43'-5,"29"-1,6 4,-4 4,-11 1,-10-1,-16 1</inkml:trace>
  <inkml:trace contextRef="#ctx0" brushRef="#br0" timeOffset="2214.669">2820 854,'1'1,"-1"-1,0 1,0-1,0 1,0-1,0 1,0-1,0 1,0-1,0 0,0 1,0-1,0 1,0-1,0 1,-1-1,1 1,0-1,0 1,-1-1,1 0,0 1,0-1,-1 1,1-1,0 0,-1 1,1-1,0 0,-1 0,1 1,-1-1,1 0,-1 0,1 1,-1-1,1 0,0 0,-1 0,1 0,-1 0,1 0,-1 0,1 0,-1 0,1 0,-1 0,1 0,-1 0,1 0,-1 0,1-1,-1 1,1 0,0 0,-1 0,1-1,-1 1,1 0,0-1,-1 1,1 0,0-1,-1 1,1 0,0-1,-1 1,-2-36,10 13,0 1,1 0,1 1,1 0,1 0,1 1,11-15,5-10,10-10,-31 53,-2 6</inkml:trace>
  <inkml:trace contextRef="#ctx0" brushRef="#br0" timeOffset="2565.203">3131 656,'-1'9,"0"1,1-1,0 0,0 1,1-1,1 0,0 0,0 1,0-1,1 0,1-1,-1 1,1-1,5 8,-6-12,1 1,-1-1,1 0,0 0,0 0,1 0,-1-1,1 1,0-1,0 0,0-1,0 1,0-1,1 0,-1 0,1-1,-1 0,1 0,-1 0,1-1,0 1,0-1,-1-1,1 1,0-1,-1 0,1 0,-1 0,1-1,-1 0,0 0,1-1,-1 1,0-1,-1 0,1-1,0 1,-1-1,0 0,0 0,0 0,0 0,-1-1,0 1,1-1,-2 0,1 0,-1 0,1-1,-1 0,42-132,-40 113</inkml:trace>
  <inkml:trace contextRef="#ctx0" brushRef="#br0" timeOffset="2895.329">3892 628,'-16'5,"-1"2,1-1,0 2,0 0,1 1,0 0,0 2,1-1,1 2,0 0,0 0,-4 7,16-17,-1-1,0 1,0 0,1 0,-1 0,1 0,0 0,-1 0,1 0,0 0,0 0,1 1,-1-1,0 0,1 1,-1-1,1 0,0 1,0-1,0 1,0-1,0 0,0 1,1-1,-1 1,1-1,-1 0,1 1,0-1,0 0,0 0,1 0,-1 0,0 0,1 0,-1 0,1 0,0 0,-1-1,1 1,0-1,0 1,0-1,0 0,0 0,1 0,-1 0,0 0,3 0,17 3,0-1,1-2,-1 0,1-1,-1-2,19-3,-28 4,1-1,-1-1,0-1,0 0,0 0,-1-1,1-1,-1 0,0 0,-1-2,0 1,0-1,0-1,-1 0,-1 0,5-6,-3 0</inkml:trace>
  <inkml:trace contextRef="#ctx0" brushRef="#br0" timeOffset="3200.112">4372 64,'0'33,"0"31,0 9,0-3,0-9,0-5,0-7,0-7,0-6,0-5,0-2,0-2,0 0,5 0,1 0,0 0,-1-4</inkml:trace>
  <inkml:trace contextRef="#ctx0" brushRef="#br0" timeOffset="3446.991">4119 515,'33'0,"41"0,16 0,-2 0,-10 0,-10 0,-12 0,-10 0,-8 0,-11 0</inkml:trace>
  <inkml:trace contextRef="#ctx0" brushRef="#br0" timeOffset="4166.349">4824 685,'19'-7,"0"-1,-1-1,0 0,0-1,-1-1,0-1,-1 0,0-1,-1-1,-1 0,0-1,-1-1,0 0,3-7,-15 21,0 0,0 1,0-1,0 0,-1 0,1 1,-1-1,1 0,-1 0,1 0,-1 0,0 0,0 0,0 1,0-1,-1 0,1 0,0 0,-1 0,1 0,-1 1,0-1,1 0,-1 0,0 1,0-1,0 1,0-1,-1 1,1-1,0 1,-1 0,1-1,0 1,-1 0,0 0,1 0,-1 0,0 0,1 1,-1-1,0 0,0 1,0-1,0 1,1 0,-1-1,0 1,0 0,0 0,-1 1,-10-1,1 2,-1 0,1 0,-1 1,1 1,0 0,0 0,1 1,-1 1,1 0,0 1,1 0,-1 0,1 1,1 1,0-1,0 1,0 1,1 0,-1 2,-48 104,56-112,0 1,0-1,0 0,1 1,-1-1,1 1,0-1,0 1,1-1,-1 1,1-1,0 0,0 1,1-1,-1 0,1 0,0 0,0 0,0 0,0 0,1 0,0-1,0 1,0-1,0 0,0 0,1 0,12 6,1-2,0 0,0 0,0-2,1 0,0-1,0-1,0-1,1 0,-1-1,0-1,1-1,-1-1,0 0,0-2,0 0,0 0,28-9,0-2,-2-1,0-3,-1-1,-1-3,-1-1,30-23,-58 38,0-1,-1 0,0-1,-1 0,0-1,-1 0,0-1,-1 0,-1 0,7-14,-14 26,-1 0,1 0,0 1,-1-1,1 0,-1 0,0 0,1 0,-1 0,0 0,1 0,-1 0,0 0,0 0,0 1,0-1,0 0,0 0,0 0,0 0,0 0,0 0,-1 0,1 0,0 0,-1 0,1 0,-1 0,1 0,-1 1,1-1,-1 0,1 0,-1 1,0-1,0 0,1 1,-1-1,0 1,0-1,0 1,1-1,-1 1,0-1,0 1,0 0,0 0,0-1,0 1,0 0,0 0,0 0,0 0,0 0,0 0,0 0,0 0,0 1,0-1,-59 15,50-11,1 0,-1 1,1 0,0 0,0 1,1 1,0-1,0 1,0 1,1-1,0 1,1 0,-1 1,2 0,-1 0,1 0,1 1,0-1,0 1,1 0,0 0,0 0,1 1,0 9,2-16,0-1,1 1,0-1,0 1,0-1,0 0,0 1,1-1,-1 0,1 0,0 0,0 0,0 0,0-1,1 1,-1 0,1-1,-1 0,1 0,0 1,0-2,0 1,0 0,0-1,1 1,-1-1,0 0,4 1,1 0,1 0,0 0,-1-1,1 0,0-1,-1 0,1 0,0-1,0 0,-1 0,4-2,9-4,0-1,0-1,-1-1,0-1,-1 0,0-2,-1 0,0-1,-1-1,-1 0,3-5,150-199,-156 203,-1-1,0 0,-1-1,-1 0,-1-1,-1 0,-1 0,0-1,-1 0,-1 0,-1 0,-1-1,-1 0,-1 1,-1-15,0 31,-1 0,0 1,0-1,0 1,0-1,0 1,-1 0,0-1,1 1,-1 0,-1 0,1 0,0 1,-1-1,1 0,-1 1,0 0,0-1,0 1,0 0,0 1,0-1,-1 0,1 1,0 0,-1 0,1 0,-1 0,0 0,1 1,-1 0,1-1,-5 2,-3-1,0 1,-1 1,1 0,0 0,0 1,0 1,1 0,-1 0,1 1,-5 3,1-1,1 0,0 1,1 0,0 1,0 0,0 1,2 0,-1 1,1 0,1 1,0 0,0 1,2-1,-1 1,2 1,0 0,0-1,1 2,1-1,0 1,1-1,1 1,0 0,1 0,1 0,0 0,1 0,1 6,5 1,0 0,1-1,1-1,1 1,1-2,0 1,2-1,0-1,1 0,1-1,1-1,0 0,1-1,1-1,0-1,1 0,15 7,-2-3,1-1,0-2,1-1,1-1,0-2,0-2,1-1,0-2,1-1,24-2,-20-2,-6-1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35.1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389 51,'-2'-3,"0"-1,-1 1,1-1,-1 1,0 0,0 0,0 0,0 1,0-1,-1 1,1-1,-1 1,1 0,-1 0,0 1,0-1,0 1,0 0,0 0,0 0,0 1,0-1,0 1,0 0,-1 0,1 0,0 1,0-1,-2 2,-4 0,0 0,1 1,-1 0,1 1,0 0,0 0,0 1,1 0,-1 1,1 0,-6 6,-12 14,2 0,1 2,1 1,2 0,-11 23,28-49,1 0,0 0,0 1,0-1,0 1,1 0,0-1,-1 1,1 0,1 0,-1 0,0-1,1 1,0 0,0 0,0 0,0 0,1 0,0 0,-1 0,1 0,1-1,-1 1,1 0,-1-1,1 1,0-1,0 0,0 1,1-1,-1 0,1 0,0-1,0 1,0 0,0-1,0 0,0 0,3 2,5-1,-1-1,1 0,0 0,0-1,0-1,0 1,0-2,0 0,0 0,0-1,-1 0,1-1,0 0,-1 0,0-1,0-1,0 0,0 0,3-4,21-14,0-3,-1 0,-2-3,12-14,-18 19,-25 23,1 0,-1 0,1 0,0 0,0 0,0 0,-1 0,1 1,0-1,0 0,0 0,0 1,0-1,0 1,0-1,1 1,-1-1,0 1,0 0,0-1,0 1,1 0,-1 0,0 0,0 0,0 0,1 0,-1 0,0 0,0 1,0-1,0 0,1 1,-1-1,0 1,0-1,0 1,0 0,0-1,0 1,0 0,0 0,-1 0,1 0,0-1,0 1,-1 0,1 0,0 0,-1 1,1-1,-1 0,0 0,1 0,-1 0,0 1,19 36,-16-29,1-1,-1 0,1 0,0 0,1 0,0-1,0 1,1-1,0-1,0 1,0-1,1 0,0 0,0-1,1 0,-1 0,9 3,9-1,-1-3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1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 49,'0'2,"-7"13,1 1,0-1,1 1,1 0,1 0,0 0,1 0,1 1,0-1,1 0,1 1,1-1,0 0,1 0,4 12,-6-25,0-1,0 1,0-1,1 1,-1-1,1 0,0 0,-1 1,1-1,0 0,0-1,0 1,1 0,-1 0,0-1,1 0,-1 1,1-1,-1 0,1 0,-1 0,1-1,0 1,0-1,-1 1,1-1,0 0,0 0,-1 0,1 0,0-1,0 1,-1-1,1 1,0-1,-1 0,1 0,-1-1,2 0,5-2,0-1,0-1,0 1,-1-2,0 1,-1-1,1 0,-1-1,0 1,0-3,-2 3,0 1,-1-1,1 0,-2-1,1 1,-1 0,0-1,-1 0,0 0,0 0,0 0,-1 0,0 0,-1 0,0 0,0 0,-1 0,0 0,0-1,-1 2,0-1,-1 0,1 0,-2 1,1-1,-1 1,0 0,0 0,-1 0,0 1,0 0,0 0,-1 0,0 0,0 1,-1 0,0 0,-15-2,4 7</inkml:trace>
  <inkml:trace contextRef="#ctx0" brushRef="#br0" timeOffset="435.128">349 359,'22'-31,"133"-160,-154 189,-1 1,1 0,0 0,0-1,-1 1,1 0,0 0,0 0,0 0,0 0,0 0,0 1,0-1,0 0,1 0,-1 1,0-1,0 1,1-1,-1 1,0 0,1-1,-1 1,0 0,1 0,-1 0,1 0,-1 0,0 0,1 0,-1 0,0 1,1-1,-1 0,0 1,1-1,-1 1,0 0,0-1,0 1,0 0,1 0,-1 0,0 0,0 0,0 0,-1 0,1 0,0 0,0 0,-1 0,1 0,0 1,-1-1,1 0,-1 1,0-1,1 0,-1 1,0-1,0 0,0 2,50 106,-48-106,0 0,1-1,-1 1,0 0,1-1,0 1,0-1,-1 0,1 0,0 0,1 0,-1-1,0 1,0-1,1 0,-1 0,1 0,-1 0,1-1,0 1,-1-1,1 0,-1 0,1 0,-1-1,1 1,0-1,-1 0,0 0,1 0,-1 0,1-1,6-5,0 1,0-2,-1 1,0-1,-1 0,1-1,-2 0,1-1,-1 1,-1-1,0-1,0 1,-1-1,0 0,-1 0,0-1,-1 1,0-2,5-13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35.8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29 593,'-29'317,"40"-420,-2 63,1 1,2 1,2 0,1 0,2 2,2 0,1 1,2 1,6-7,-27 40,0-1,-1 1,1 0,0-1,0 1,0 0,0 0,0 0,0 0,1 0,-1 0,0 0,0 0,1 1,-1-1,1 0,-1 1,0-1,1 1,-1-1,1 1,-1 0,1 0,-1-1,1 1,-1 0,1 1,-1-1,1 0,0 0,-1 1,0-1,1 0,-1 1,1 0,-1-1,0 1,1 0,0 0,41 53,-21-23,-5-15</inkml:trace>
  <inkml:trace contextRef="#ctx0" brushRef="#br0" timeOffset="282.694">677 451,'-23'23,"1"1,0 1,2 1,2 0,0 2,1 0,2 1,-7 19,20-44,0-1,0 1,1 0,0 0,-1 0,1 0,1 0,-1 1,0-1,1 0,0 0,0 0,0 1,1-1,-1 0,1 0,0 0,0 0,1 0,-1 0,1 0,0 0,0 0,0-1,0 1,1-1,-1 0,1 0,0 1,0-2,0 1,1 0,-1-1,1 1,-1-1,1 0,0 0,-1 0,1-1,0 0,4 1,-1 0,1 0,0-1,0 1,0-2,0 0,0 0,0 0,0-1,-1 0,1 0,0-1,0 0,-1 0,1-1,-1 0,0-1,0 1,0-1,0-1,-1 1,1-1,-1 0,0-1,-1 1,1-1,-1 0,0-1,-1 1,0-1,0 0,0 0,-1 0,0 0,0-1,-1 1,0-1,0 0,0 0,-1 0,0-7,-2 9,0 0,0-1,-1 1,0 0,0 0,0 0,0 0,-1 0,0 0,-1 1,1 0,-1-1,0 1,0 1,-1-1,1 0,-1 1,0 0,0 0,0 1,-1-1,0 1,1 0,-1 1,0-1,0 1,0 0,-1 1,1-1,0 1,-1 1,1-1,0 1,-1 0,0 1,-13 3</inkml:trace>
  <inkml:trace contextRef="#ctx0" brushRef="#br0" timeOffset="646.87">1354 0,'-11'34,"1"1,1 0,2 1,1-1,2 1,2 0,1 1,2-1,1 0,5 21,35 156,-42-202,2-2,-1 0,0 0,-1 0,0 0,-1 0,0 1,0-1,-1 0,0 0,0-1,-1 1,0 0,-1-1,0 0,0 1,-1-2,0 1,-1 1,-10 3</inkml:trace>
  <inkml:trace contextRef="#ctx0" brushRef="#br0" timeOffset="895.746">1044 508,'43'-5,"39"-1,14-5,1 0,-11 1,-16 3,-10 2,-10 3,-10 0,-5-3,-10-1</inkml:trace>
  <inkml:trace contextRef="#ctx0" brushRef="#br0" timeOffset="4585.964">2145 650,'-2'-2,"1"0,0 0,-1 0,0 0,1 1,-1-1,0 0,0 1,0 0,0-1,0 1,0 0,0 0,-1 0,1 0,0 1,-1-1,1 1,0-1,-1 1,1 0,-1 0,1 0,0 0,-3 1,-8 0,-1 0,1 2,0 0,0 0,0 1,1 1,-1 0,1 0,0 2,1-1,-1 1,1 1,1 0,-1 1,2 0,-1 0,1 1,0 0,1 2,6-11,0 0,0 1,1-1,-1 0,0 1,1 0,0-1,-1 1,1 0,0 0,0 0,0-1,0 1,0 0,0 1,1-1,-1 0,1 0,-1 0,1 0,0 0,0 0,0 1,0-1,0 0,0 0,1 0,-1 0,1 1,-1-1,1 0,0 0,0 0,0 0,0-1,0 1,0 0,1 0,-1-1,0 1,1 0,0-1,-1 0,1 1,0-1,0 0,0 0,-1 0,1 0,0 0,1 0,-1-1,0 1,0 0,0-1,0 0,0 0,2 0,9-2,0 0,0-1,0-1,-1 0,1-1,-1 0,0-1,0-1,7-5,80-33,-94 45,-1 0,0-1,0 1,0 1,0-1,0 1,0-1,0 1,0 0,0 1,-1-1,1 1,0-1,-1 1,1 0,-1 1,1-1,-1 0,0 1,0 0,0 0,-1 0,1 0,-1 0,1 0,-1 1,0-1,0 1,0 1,0 0,1-1,-1 0,1 0,-1 0,1 0,1-1,-1 1,0-1,1 0,0 0,0 0,0 0,0-1,0 1,0-1,1 0,-1-1,1 1,-1-1,1 0,0 0,-1 0,1 0,1-1,6-4,1 0,-1-1,-1-1,1 0,-1 0,0-1,0-1,-1 0,0 0,0-1,-1 0,0-1,-1 0,0 0,-1-1,0 0,0 0,-1-1,0 0,9-11,15-28,-1-2,-3-1,-2-1,-3-1,-2 0,-3-2,0-6,-14 57,1-1,-1 1,0 0,-1-1,0 0,0 1,0-1,-1 0,0 0,-1 1,0-1,0 0,-1 1,0-1,0 1,0 0,-1-1,0 1,-4-5,6 11,0 0,-1 0,1 1,0-1,-1 0,1 0,-1 1,1-1,-1 1,1-1,-1 1,1 0,-1 0,0 0,1-1,-1 1,0 1,1-1,-1 0,1 0,-1 1,1-1,-1 1,1-1,-1 1,1 0,-1-1,1 1,-1 0,1 0,0 0,0 0,0 0,-1 0,1 0,0 1,0-1,0 2,-32 54,29-35,1 0,2 1,0 0,1-1,2 1,0-1,1 1,2-1,0 0,1 0,1-1,1 0,2 2,50 185,-27-56,-28-156,-4-8</inkml:trace>
  <inkml:trace contextRef="#ctx0" brushRef="#br0" timeOffset="4828.39">2314 424,'44'-5,"32"-6,9-2,0 2,-11 3,-12 2,-12 3,-10 1,-12 2</inkml:trace>
  <inkml:trace contextRef="#ctx0" brushRef="#br0" timeOffset="5013.784">3105 537,'-5'38,"3"18,7-1,3-10</inkml:trace>
  <inkml:trace contextRef="#ctx0" brushRef="#br0" timeOffset="5168.072">3161 283,'0'0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5.2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419 707,'-11'-4,"-1"1,0 0,-1 0,1 1,0 1,-1 0,1 1,-1 0,1 1,0 0,-1 1,1 1,0 0,0 0,0 1,1 1,-1 0,1 0,0 1,0 1,1 0,0 0,0 1,1 0,0 1,-4 5,12-13,-8 6,0 1,0 0,1 1,0 0,1 0,0 1,0 0,1 0,0 1,1-1,0 1,1 0,0 0,1 1,0-1,1 1,0 0,0 8,4-16,1 0,-1-1,1 1,-1-1,1 1,0-1,0 0,0 0,1 0,-1 0,1-1,0 1,-1-1,1 0,0 0,0 0,1-1,-1 1,0-1,0 0,1 0,-1-1,1 1,-1-1,0 0,1 0,-1-1,1 1,-1-1,0 0,1 0,-1 0,0-1,0 0,0 1,0-1,0-1,0 1,-1-1,1 1,-1-1,3-3,37-23,-2-3,-1-1,-1-2,-2-1,17-24,-52 57,-1 2,-1-1,0 1,1-1,-1 1,1 0,0-1,-1 1,1 0,0-1,0 1,0 0,0 0,0 0,0 0,0 0,0 0,0 0,1 0,-1 0,0 1,1-1,-1 0,0 1,1-1,-1 1,1-1,-1 1,1 0,-1 0,1 0,-1 0,1 0,-1 0,1 0,-1 0,1 0,-1 1,0-1,1 1,-1-1,1 1,-1-1,0 1,1 0,-1 0,0 0,9 102,-11-96,2 1,-1 0,1 0,0 0,1 0,-1-1,2 1,-1-1,1 1,0-1,0 0,1 0,0 0,1-1,-1 1,1-1,0 0,1-1,-1 1,1-1,0 0,1 0,-1-1,1 0,0 0,1 0,-2-2,0-1,0 1,1-2,-1 1,0-1,1 0,-1 0,0 0,1-1,-1 0,0 0,0-1,0 0,0 0,0 0,0-1,-1 0,1 0,-1 0,0-1,1 0,-2 0,1 0,0 0,-1-2,7-8</inkml:trace>
  <inkml:trace contextRef="#ctx0" brushRef="#br0" timeOffset="552.304">928 114,'-17'147,"-23"212,15-155,26-205,-1 0,1 0,-1 0,1 1,0-1,-1 0,1 0,0 1,0-1,0 0,-1 1,1-1,0 1,0-1,0 1,0-1,0 1,0 0,0-1,0 1,0 0,0 0,0 0,0 0,0 0,0 0,1 0,-1 0,0 0,0 0,0 1,0-1,0 0,0 1,0-1,-1 1,1-1,0 1,0-1,0 1,0 0,0 0,-1-1,1 1,0 0,-1 0,1 0,-1-1,1 1,-1 0,1 0,-1 0,1 0,-1 0,0 0,0 0,1 0,-1 0,0 0,0 1,0-1,0 0,0 0,0 0,-1 0,1 0,0 1,30-35,-11 12,1 0,1 1,1 1,0 1,15-8,-23 18,12-9,1 1,0 1,1 1,1 2,0 1,21-5,-47 16,0-1,0 1,1-1,-1 1,0 0,0 0,1 0,-1 1,0-1,0 1,0 0,0 0,0 0,0 0,0 0,0 1,0 0,0-1,0 1,-1 0,1 0,-1 0,0 1,1-1,-1 0,0 1,0 0,-1-1,1 1,0 0,-1 0,0 0,0 0,0 0,0 0,0 0,0 1,-1-1,0 0,0 0,0 1,0-1,0 0,0 0,-1 0,1 1,-1-1,0 1,-5 11,0 0,0-1,-1 1,-1-1,-1 0,0-1,0 0,-1-1,-1 0,0 0,-1-1,0-1,-1 1,0-2,0 0,-1-1,0 0,-1-1,-1 3,1-2,-1 1,-1-2,1 0,-1-2,0 1,-1-2,1 0,-1-1,-15 0,10-6,5-3</inkml:trace>
  <inkml:trace contextRef="#ctx0" brushRef="#br0" timeOffset="897.239">1577 651,'-10'13,"0"0,2 1,-1 1,2 0,0 0,1 0,0 1,1-1,1 2,0-1,2 0,0 1,0-1,2 5,0-18,0 1,1-1,-1 1,1 0,0-1,0 1,0-1,1 0,-1 1,1-1,0 0,0 0,0 0,0 0,1 0,-1-1,1 1,-1-1,1 1,0-1,0 0,0 0,0 0,1-1,-1 1,0-1,1 1,-1-1,1 0,-1-1,1 1,0-1,-1 1,4-1,0 0,0 0,0-1,-1 0,1 0,0 0,-1-1,1 0,-1-1,0 1,1-1,-1 0,0-1,-1 1,1-1,-1 0,1-1,-1 1,3-4,-3 1,0 0,0 0,0 0,-1 0,0-1,-1 0,1 0,-1 0,-1 0,0 0,0-1,0 1,-1-1,-1 1,1-1,-1 1,-1-1,0 1,0-1,0 1,-1-1,0 1,-1 0,0 0,0 0,-3-3,-44-58,33 52</inkml:trace>
  <inkml:trace contextRef="#ctx0" brushRef="#br0" timeOffset="1178.897">2028 678,'-10'39,"2"17,7-1,9-9,7-14,7-15,3-17,3-8,2-7,0-6,0-5,-6-2,-1-1,0-1,0 0,-3 6</inkml:trace>
  <inkml:trace contextRef="#ctx0" brushRef="#br0" timeOffset="1451.738">2678 1,'9'38,"4"37,-1 16,-2 1,-8-5,-4-13,-2-8,0-12,-4-10,-1-7,1-6,2-3,2-1,-3-6,0-1,0-5</inkml:trace>
  <inkml:trace contextRef="#ctx0" brushRef="#br0" timeOffset="1701.553">2508 424,'38'0,"37"0,16-4,1-3,-10 1,-19 2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50.8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419 50,'-7'-6,"0"1,0 0,-1 0,1 1,-1 0,0 0,-1 0,1 1,-1 1,1 0,-1 0,0 0,0 1,1 0,-1 1,0 0,0 1,0-1,0 2,1-1,-1 1,-2 1,-6 6,1 1,0 1,0 0,1 1,1 1,0 0,1 1,0 0,1 1,1 0,0 1,1 1,1 0,0 0,2 0,-1 1,6-12,0-1,0 1,0-1,0 1,1 0,0-1,0 1,1 0,-1 0,1 0,0-1,1 1,0 0,0 0,0 0,0-1,1 1,0-1,0 1,0-1,1 0,0 1,0-2,0 1,1 0,0-1,0 1,0-1,0 0,1 0,6 4,1 0,0-1,0 0,1-1,0-1,0 0,0 0,0-2,1 1,0-2,-1 0,1 0,0-2,0 1,0-2,7-1,222-45,-145 13,-73 21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9.0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57 480,'-10'39,"-3"12</inkml:trace>
  <inkml:trace contextRef="#ctx0" brushRef="#br0" timeOffset="250.564">0 86,'0'0</inkml:trace>
  <inkml:trace contextRef="#ctx0" brushRef="#br0" timeOffset="550.05">255 621,'1'-15,"0"0,1 1,1-1,0 0,1 1,0 0,1 0,1 0,0 1,1 0,1 0,0 0,0 1,1 0,6-4,-15 14,1 1,0-1,0 1,0-1,0 1,0-1,1 1,-1 0,0 0,1-1,-1 1,0 0,1 0,0 1,-1-1,1 0,-1 0,1 1,0-1,-1 1,1-1,0 1,0 0,-1 0,1 0,0 0,0 0,0 0,-1 0,1 1,0-1,0 1,-1-1,1 1,0-1,-1 1,1 0,-1 0,1 0,-1 0,1 0,-1 0,0 0,0 1,1-1,-1 0,0 1,0-1,0 1,0 1,39 127,-39-127,0-1,0 1,0-1,1 0,-1 1,1-1,0 0,-1 0,1 0,0-1,0 1,0 0,0-1,0 1,1-1,-1 1,0-1,1 0,-1 0,1 0,-1-1,1 1,0 0,-1-1,1 0,0 0,-1 0,1 0,-1 0,1 0,0 0,-1-1,1 0,-1 1,1-1,-1 0,1 0,-1 0,1-1,-1 1,1-1,87-70,-5-74,-52 78,-6-6,-23 51</inkml:trace>
  <inkml:trace contextRef="#ctx0" brushRef="#br0" timeOffset="820.243">1044 0,'0'44,"0"27,-4 13,-3-4,1-10,2-13,0-11,2-9,1-5,0-4,1-2,5-5,2-1,4-5,0-9,-1-5</inkml:trace>
  <inkml:trace contextRef="#ctx0" brushRef="#br0" timeOffset="1071.587">847 367,'38'0,"33"0,8 0,-4 0,-15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8.4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1 257,'2'2,"1"0,0 0,-1-1,1 1,0-1,0 1,0-1,0 0,0 0,0 0,1 0,-1-1,0 1,0-1,1 0,-1 0,0 0,0 0,1 0,-1-1,0 0,0 1,0-1,0-1,1 1,-2 0,4-2,77-52,-73 47,114-116,-124 124,0 1,0 0,0 0,0-1,0 1,0 0,1 0,-1 0,0-1,0 1,0 0,1-1,-1 1,0 0,1 0,-1-1,1 1,-1 0,1-1,-1 1,1-1,-1 1,1-1,-1 1,1-1,0 1,-1-1,1 0,0 1,-1-1,1 0,0 1,0-1,-1 0,1 0,0 0,0 0,0 0,-1 0,1 0,0 0,0 0,-1 0,1 0,0 0,0 0,-1-1,1 1,0 0,0-1,-1 1,1-1,0 1,-1 0,1-1,-1 1,1-1,0 0,-1 1,1-1,-1 1,0-1,1 0,-1 1,1-1,-1 0,0 0,0 0,17 164,-8-65,-4 1,-5 1,-5 13,4-88,-2-1,0 0,-2 0,0 0,-2-1,-1 0,0 0,-2-1,-10 18,-24 10,43-49,0 0,0 0,-1 0,1 0,0 0,-1 0,1 0,-1 0,1-1,-1 1,1-1,-1 1,1-1,-1 1,0-1,1 0,-1 0,1 0,-1 0,0 0,1 0,-1 0,0-1,1 1,-1 0,1-1,-1 0,1 1,-1-1,1 0,-1 0,1 1,0-1,-1 0,1 0,0-1,0 1,-1-1,0-3,0-1,0 0,1 0,-1 0,1 0,1 0,-1-1,1 1,0 0,0 0,1 0,0 0,0 0,1 0,-1 0,1 0,0 0,1 0,0-6,22-64,3 2,4 0,2 2,18-23,-30 52,2 0,2 2,2 0,1 2,3 1,0 2,3 1,0 2,27-18,-57 46,1 1,0 0,0 0,0 0,1 1,-1 0,1 0,0 1,0 0,0 0,0 0,0 1,0 0,1 1,-1 0,0 0,2 0,-6 4,1 0,-1 0,0 0,0 0,-1 0,1 1,-1-1,0 1,0 0,0-1,0 1,-1 0,0 0,0 0,-1 0,1 1,-1-1,0 0,0 0,-1 0,0 0,0 0,0 0,0 0,-1 0,0 0,-1 2,-2 15,-2-1,0 1,-1-2,-1 1,-1-1,-1-1,-1 0,0 0,-1-1,-1-1,-1 0,-1-1,0 0,-1-2,0 0,-1-1,-12 7,26-18,1 0,0-1,-1 1,0 0,1-1,-1 0,0 0,0 0,0 0,0-1,0 0,0 0,0 0,0 0,1 0,-1-1,0 1,0-1,0 0,0-1,1 1,-1 0,0-2,-13-8</inkml:trace>
  <inkml:trace contextRef="#ctx0" brushRef="#br0" timeOffset="377.541">1215 143,'-13'10,"1"0,1 1,0 0,0 1,1 0,1 0,0 1,0 0,1 1,1 0,1 0,0 1,0-1,2 1,-3 14,7-26,0 0,0 0,1 0,0 0,-1-1,1 1,0 0,0 0,1 0,-1-1,0 1,1 0,0-1,0 0,-1 1,2-1,-1 0,0 0,0 0,0 0,1 0,-1-1,1 1,0-1,-1 0,1 1,0-1,0 0,0-1,0 1,0 0,0-1,0 0,0 0,0 0,0 0,0 0,0 0,0-1,0 1,-1-1,1 0,0 0,0 0,0 0,-1-1,1 1,-1-1,1 0,-1 1,3-3,8-5,-1 0,0-1,-1-1,1 1,-2-2,0 1,0-2,-1 1,-1-1,0-1,-1 1,0-1,-1 0,0-1,-2 0,1 0,1-15,-6 25,0-1,0 1,-1-1,0 1,0-1,0 1,0 0,-1-1,0 1,0 0,-1 0,1 0,-1 0,0 1,0-1,-1 1,1 0,-1 0,0 0,0 0,0 1,-1-1,1 1,-1 0,0 1,0-1,0 1,0 0,0 0,0 0,-1 1,1 0,-1 0,1 0,-1 1,-3 0,-16 1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01.6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1,'0'4,"0"-2,0 2,-5 2,-1 3,0-4,1 2,2-5,5-3,4-6,-1 3,-5 2,-2 6,-7 3,4 0,3-1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3.8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407 85,'-2'-5,"1"1,-1-1,0 1,-1-1,1 1,-1-1,1 1,-1 0,-1 0,1 1,0-1,-1 0,0 1,0 0,0 0,0 0,0 1,-1-1,1 1,-1 0,0 0,1 1,-1-1,0 1,0 0,0 1,0-1,0 1,0 0,0 0,0 0,0 1,0 0,-3 0,-10 2,-1 0,1 2,0 0,0 0,0 2,1 0,0 1,1 1,0 1,-4 2,18-10,0-1,0 1,0 0,1-1,-1 1,0 0,0 0,1 0,0 0,-1 0,1 1,0-1,0 0,0 1,0-1,0 0,1 1,-1-1,1 1,-1-1,1 1,0 0,0-1,0 1,1-1,-1 1,1-1,-1 1,1-1,0 1,0-1,0 0,0 1,0-1,0 0,1 0,-1 0,1 0,-1 0,1 0,0 0,0-1,0 1,0-1,0 1,0-1,0 0,2 1,97 48,-92-49,0 1,0 1,-1-1,1 2,-1-1,0 1,0 0,0 1,0-1,-1 2,0-1,0 1,0 0,-1 1,0-1,0 1,-1 0,0 1,0-1,0 1,-1 0,0 0,-1 1,0-1,0 1,1 7,-4-12,0 1,0-1,-1 1,1-1,-1 0,0 1,0-1,-1 0,1 1,-1-1,0 0,0 0,0 0,-1-1,1 1,-1 0,0-1,0 0,0 1,0-1,-1-1,1 1,-1 0,0-1,0 0,0 1,-115 41,98-39,10-2,6 0,-1 0,0-1,-1 0,1 0,0-1,0 0,-1 0,1 0,-1-1,1 1,-1-2,1 1,-1-1,1 0,0 0,0-1,-1 0,1 0,0 0,0-1,-1 0,3-28,12 17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4.3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7.4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 26,'-21'128,"20"-123,-1-2,1 1,-1-1,1 1,0 0,0 0,1-1,-1 1,1 0,-1 0,1 0,0-1,1 1,-1 0,1 0,-1-1,1 1,0 0,1-1,-1 1,1 0,-1-1,1 0,0 1,0-1,1 0,-1 0,1 0,-1-1,1 1,0 0,0-1,0 0,0 0,1 0,-1 0,0 0,1-1,0 1,4-4,-1 1,1-1,0-1,0 1,-1-1,1-1,-1 0,0 0,0 0,0 0,-1-1,0 0,0-1,5-4,-5 4,179-163,-182 168,0 0,1 0,-1 1,1-1,-1 1,1 0,0-1,-1 2,1-1,-1 0,1 1,-1 0,1-1,-1 1,1 1,-1-1,0 0,0 1,1 0,-1 0,0 0,-1 0,1 0,0 0,-1 1,1 0,-1-1,0 1,0 0,0 0,0 0,0 0,0 1,31 29,-30-30,1 0,-1 0,0-1,1 1,-1-1,1 0,-1 0,1 0,0 0,0-1,0 0,0 0,0 0,1 0,-1 0,0-1,0 0,0 0,1 0,-1 0,0-1,0 0,0 0,0 0,0 0,0 0,3-2,0-1,0 1,0-2,-1 1,0-1,0 1,0-2,0 1,-1-1,1 0,-1 0,-1 0,1 0,-1-1,-1 0,1 0,-1 0,0-1,-1 1,1-1,-1 0,1-13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7.9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336 114,'-11'-3,"0"0,0 1,0 1,0-1,0 2,0 0,0 0,0 1,0 0,0 1,0 0,1 1,-1 0,1 0,-1 1,1 1,0 0,1 0,-1 1,1 0,0 1,-5 5,8-9,-1 1,1 0,0 1,0 0,1 0,-1 0,1 0,0 1,1 0,-1 0,1 0,1 0,-1 1,1 0,0 0,0 0,1 0,0 0,0 0,1 1,-1 6,5-10,1 0,0-1,0 1,0-1,0 0,1 0,-1 0,1 0,-1-1,1 0,0 0,0 0,0 0,1-1,-1 0,0 0,0 0,1-1,-1 0,0 0,0 0,1-1,-1 1,0-1,0-1,4 0,10-2,1-1,0-1,-1-1,0 0,0-1,-1-2,0 1,-1-2,0-1,-1 0,4-4,-9 8,-10 7,0 0,0 0,0 0,0 0,0 0,0 0,0 0,1 1,-1-1,0 0,1 1,-1-1,0 1,1-1,-1 1,1 0,-1 0,1-1,-1 1,0 0,1 0,-1 0,1 1,-1-1,1 0,-1 1,1-1,-1 0,0 1,1 0,-1-1,0 1,0 0,1 0,-1-1,0 1,0 0,0 0,0 0,0 1,0-1,0 0,0 0,-1 0,1 1,0-1,-1 0,1 1,-1-1,1 0,-1 1,0-1,0 1,1 0,0 3,1 0,-1 0,1-1,1 1,-1 0,1-1,0 1,0-1,0 0,0 0,1 0,0 0,-1-1,1 1,1-1,-1 0,0-1,1 1,0-1,-1 1,1-1,0-1,0 1,0-1,0 0,1 0,-1 0,0-1,0 0,0 0,3 0,10-5</inkml:trace>
  <inkml:trace contextRef="#ctx0" brushRef="#br0" timeOffset="343.96">929 1,'-8'3,"1"1,0 0,-1 0,2 0,-1 1,1 0,-1 1,1-1,1 1,-1 0,1 1,0-1,1 1,-1 0,1 0,1 1,-1-1,1 1,1 0,-1 1,4-5,1-1,-1 0,1 0,0 0,0 0,0 0,0 0,0 0,1-1,-1 1,1-1,0 1,-1-1,1 0,0 0,0-1,1 1,-1 0,0-1,1 0,-1 0,0 0,1 0,-1-1,1 1,0-1,-1 0,1 0,-1 0,3-1,26 8,-29-7,0 1,-1-1,1 1,0 0,-1 0,1 0,-1 0,0 1,1-1,-1 1,0-1,0 1,0 0,0 0,0-1,0 2,0-1,-1 0,1 0,-1 0,0 1,1-1,-1 1,0-1,-1 1,1-1,0 1,-1 0,1-1,-1 1,0 0,0-1,0 1,0 0,0 0,-1-1,1 1,-1-1,0 1,1 0,-1-1,-1 1,0 1,-1 4,-2-1,1 1,-1-1,0 0,-1 0,1 0,-2-1,1 0,0 0,-1 0,0-1,-1 0,1 0,-1-1,0 0,0-1,0 1,0-2,-1 1,1-1,-1 0,0-1,-6 1,-7-1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5.9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22,'0'34,"0"25,0 7,0-2,5-7,1-9,0-8,-1-5,-2-5,-1-2,-1-6</inkml:trace>
  <inkml:trace contextRef="#ctx0" brushRef="#br0" timeOffset="466.75">0 22,'16'-2,"45"-7,0 3,1 3,-1 2,58 7,-115-6,0 0,1 0,-1 0,0 1,0-1,1 1,-1 0,0 1,0-1,0 1,0-1,0 1,-1 0,1 1,0-1,-1 1,0-1,0 1,1 0,-2 0,1 1,0-1,-1 1,1-1,-1 1,0 0,0-1,-1 1,1 0,-1 1,0-1,0 0,0 0,0 0,-1 1,0 1,-2 3,0 0,-1 0,-1 0,0 0,0-1,0 1,-1-1,0 0,-1-1,0 1,0-1,-1 0,1-1,-1 0,-2 1,8-5,-1-1,0 1,1 0,0-1,-1 1,1 0,0 0,0 0,0 0,0 0,0 0,0 1,1-1,-1 0,1 0,-1 1,1-1,0 0,0 0,0 1,0-1,0 0,1 1,-1-1,1 0,-1 0,1 0,0 1,0-1,0 0,0 0,0 0,1 0,-1-1,0 1,1 0,0-1,0 2,75 56,-53-45,-14-9,1 0,-1 1,0 1,0 0,0 0,-1 1,-1 0,1 0,2 4,-10-10,0 0,0 0,0 0,0 1,-1-1,1 0,-1 0,1 0,-1 1,0-1,0 0,0 1,0-1,0 0,0 0,-1 1,1-1,-1 0,1 0,-1 0,0 0,0 0,0 0,0 0,-1 0,1 0,0 0,-1 0,1-1,-1 1,0 0,1-1,-1 1,-67 45,62-43,-14 8,-1-2,0-1,-1-1,1 0,-2-2,1-1,-1 0,0-2,0-1,0-1,0 0,-16-4,-23-19,50 10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4.0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23 173,'-9'23,"-4"9</inkml:trace>
  <inkml:trace contextRef="#ctx0" brushRef="#br0" timeOffset="558.319">136 370,'39'-40,"-3"-1,-1-2,-3-2,7-13,-20 34,-3 43,-11 1,37 92,-40-108,-1-1,2 0,-1 0,0 0,1 0,-1-1,1 1,0-1,0 1,0-1,0 0,0 0,0 0,1-1,-1 1,1-1,-1 0,1 0,0 0,-1 0,1-1,0 1,-1-1,1 0,0 0,0-1,-1 1,1-1,3 0,-1-1,0-1,1 0,-1 0,-1 0,1-1,0 0,-1 0,0 0,0-1,0 1,0-1,-1-1,0 1,0 0,0-1,-1 0,1 0,-2 0,1 0,-1-1,0 1,0-1,0-2,16-34,-9 25</inkml:trace>
  <inkml:trace contextRef="#ctx0" brushRef="#br0" timeOffset="847.674">1011 59,'-38'29,"-13"14,2 5,14-7,19-9,16-10,13-10,9-6,5-4,4-3,0-1,1 0,-1 0,-1-4,0-1,-6 0</inkml:trace>
  <inkml:trace contextRef="#ctx0" brushRef="#br0" timeOffset="1212.898">1181 257,'22'-10,"-4"5,-1-1,0-2,0 1,-1-2,0 0,0-1,-1-1,-1 0,0-1,0 0,-1-1,0-1,9-14,-20 27,-1-1,1 0,-1 0,0 0,0 0,0-1,0 1,0 0,0 0,-1-1,1 1,0 0,-1-1,0 1,0 0,0-1,0 1,0 0,0-1,-1 1,1-1,-1 1,1 0,-1 0,0-1,0 1,0 0,0 0,0 0,-1 0,1 0,-1 0,1 0,-1 1,0-1,1 0,-1 1,0 0,0-1,0 1,0 0,-1 0,1 0,0 0,0 0,-1 1,1-1,0 1,-1-1,1 1,-1 0,-8 1,0 0,0 1,1 0,-1 1,1 0,-1 1,1 0,0 0,1 1,-1 0,1 1,0 0,0 1,1 0,0 0,0 1,0 0,1 0,1 1,-1-1,1 2,1-1,0 1,0-1,1 1,0 1,1-1,0 1,0-1,1 1,0 7,2-13,1-1,-1 1,1-1,0 0,0 1,0-1,1 0,-1 0,1 0,0 0,1 0,-1 0,1 0,-1-1,1 1,0-1,0 0,1 0,-1 0,1 0,-1 0,1-1,0 0,0 1,0-2,0 1,0 0,1-1,-1 0,2 1,137 14,-86-22,-32-1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27.5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51 283,'-14'34,"-6"15,7 0,9-9,6-16,3-11</inkml:trace>
  <inkml:trace contextRef="#ctx0" brushRef="#br0" timeOffset="263.131">79 0,'0'0</inkml:trace>
  <inkml:trace contextRef="#ctx0" brushRef="#br0" timeOffset="433.522">475 113,'-2'1,"-13"5,0 1,0 0,1 2,0-1,0 1,1 1,1 1,-1 0,2 0,0 1,-10 13,21-22,-1 1,1-1,0 1,0-1,0 1,0-1,1 1,-1-1,1 1,0-1,0 0,0 1,0-1,1 0,-1 0,1 0,0 0,0 0,0 0,0-1,1 1,-1-1,1 1,0-1,-1 0,1 0,0 0,0 0,0-1,0 1,1-1,-1 0,0 0,1 0,-1 0,0 0,1-1,22 14,-23-12,1 1,-1 0,0 0,0 0,0 0,0 0,-1 1,1-1,-1 1,0 0,0-1,0 1,-1 0,1 0,-1 0,0 1,0-1,0 0,-1 0,1 1,-1-1,0 0,0 1,-1-1,1 0,-1 0,0 1,0-1,-1 0,1 0,-1 0,0 0,0-1,0 1,0 0,-1-1,1 1,-1-1,0 0,0 0,0 0,-1 0,1-1,-1 1,1-1,-1 0,0 0,0 0,0-1,0 1,0-1,0 0,-1 0,-21 6,1-3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29.2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0,'5'74,"11"42,-15-112,1-1,-1 1,1-1,0 1,0-1,0 0,0 0,0 0,1 0,-1 0,1-1,0 1,0-1,0 1,0-1,0 0,1 0,-1-1,1 1,-1-1,1 1,-1-1,1 0,0-1,0 1,-1-1,1 1,0-1,1 0,9-3,0 0,-1-1,1-1,-1 0,0-1,-1 0,1-1,-1 0,0-1,-1 0,0-1,-1-1,1 1,-2-2,1 1,1-5,37-31,-47 44,1 0,-1 0,1 0,0 0,-1 1,1-1,0 1,0-1,0 1,0 0,1 0,-1 0,0 0,0 0,1 1,-1-1,0 1,1-1,-1 1,1 0,-1 0,0 0,1 0,-1 0,1 0,-1 1,0-1,1 1,-1 0,0 0,1 0,-1 0,0 0,0 0,0 1,0-1,0 0,0 1,-1 0,1-1,0 1,0 1,24 31,-24-29,0-1,0 1,0-1,1 1,-1-1,1 0,0 0,1 0,-1 0,1-1,-1 1,1-1,0 0,1 0,-1-1,0 1,1-1,-1 0,1 0,0 0,-1-1,1 1,0-1,0-1,0 1,0-1,0 1,0-1,0-1,0 1,0-1,0 0,0 0,0 0,1-2,0 0,0-1,0 0,-1 0,1 0,-1 0,0-1,-1 0,1 0,-1 0,0-1,0 1,-1-1,1 0,-1 0,-1 0,1 0,-1-1,0 1,-1-1,1 1,-1-1,0 0,1-17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0.2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0,'0'34,"-5"30,-6 14,-1-2,1-9,2-11,3-5,-2-7,0-6,2-4,1-4,2-2,2 0,0-1,1 0,0 0,1-4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29.6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50 452,'-5'10,"-1"7,-5 7,0 3,2 2,2-8,7-9,4-10,1-6</inkml:trace>
  <inkml:trace contextRef="#ctx0" brushRef="#br0" timeOffset="255.984">192 114,'-5'-5,"-1"-1</inkml:trace>
  <inkml:trace contextRef="#ctx0" brushRef="#br0" timeOffset="505.312">474 1,'-5'38,"-6"33,-7 8,1 0,3-8,3-11,0-7,1-7,2-7,-2-5,1-3,1-3,3-6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5.7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1,'-14'102,"10"-92,1 0,1 0,0 1,0-1,1 1,0-1,0 1,2-1,-1 1,1-1,1 1,0-1,0 0,1 0,0 0,1 0,0 0,1-1,1 3,-3-7,1-1,-1 0,1 0,-1 0,1 0,1-1,-1 0,0 1,1-1,-1-1,1 1,0-1,0 0,0 0,0 0,1-1,-1 0,0 0,1 0,-1 0,0-1,1 0,-1 0,1-1,-1 1,0-1,1 0,-1-1,0 1,0-1,0 0,0 0,3-3,14-8,-1-2,0 0,0-1,-2-2,0 0,-1 0,4-9,42-38,-64 64,0-1,1 1,-1 0,1 0,-1-1,1 1,0 0,0 0,-1 0,1 0,0 0,0 0,0 0,0 0,0 1,0-1,0 0,0 0,1 1,-1-1,0 1,0-1,1 1,-1 0,0-1,0 1,1 0,-1 0,0 0,1 0,-1 0,0 0,1 0,-1 0,0 1,0-1,1 0,-1 1,0-1,0 1,1-1,-1 1,0 0,0 0,0-1,0 1,0 0,0 0,0 0,0 0,-1 0,1 0,0 0,0 0,-1 1,1 0,5 28,-7-25,1-1,1 1,-1 0,1 0,-1 0,1 0,1-1,-1 1,1 0,0-1,0 1,0-1,0 0,1 0,0 0,0 0,0 0,0 0,1-1,-1 1,1-1,0 0,0-1,0 1,0 0,0-1,1 0,-1 0,3 0,5-2,-1-1,1 0,0 0,0-1,-1-1,1 0,-1-1,0 0,0 0,0-2,0 1,-1-1,0-1,0 1,-1-2,0 1,0-2,0 1,-1-1,-1 0,0-1,0 1,4-9,-7 13,-1 0,1-1,-1 1,0 0,-1-1,0 0,0 1,0-1,0 0,-1 0,0 0,0 0,0 0,-1-1,0 1,-1-5,-3-7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41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104 762,'-10'33,"-3"12</inkml:trace>
  <inkml:trace contextRef="#ctx0" brushRef="#br0" timeOffset="250.117">19 367,'0'0</inkml:trace>
  <inkml:trace contextRef="#ctx0" brushRef="#br0" timeOffset="540.641">217 875,'18'-2,"-1"0,1-1,0-1,-1-1,0 0,0-1,0-1,-1-1,0 0,0-1,-1-1,0 0,-1-1,0-1,-1 0,0-1,31-53,-28 120,-16-47,0-1,1 0,0 0,1 0,-1 1,1-1,0 0,0-1,1 1,0 0,0-1,0 0,1 1,0-1,0-1,0 1,0 0,1-1,0 0,0 0,0-1,0 1,1-1,-1 0,1 0,0-1,0 0,0 0,0 0,0-1,0 0,3 0,-1 0,1-1,-1 0,1-1,-1 0,1 0,-1-1,0 0,0 0,1-1,-2 0,1 0,0-1,-1 0,1-1,-1 0,0 0,-1 0,1-1,-1 0,0 0,-1 0,1-1,-1 0,2-4,120-230,-109 213</inkml:trace>
  <inkml:trace contextRef="#ctx0" brushRef="#br0" timeOffset="727.049">1290 0,'-15'39,"-9"40,0 13,3 0,5-6,6-9,9-11,5-9,2-8,4-8,1-2,-2-2,3-7,-1-5,3-6,-2-1,3-4,-2-5</inkml:trace>
  <inkml:trace contextRef="#ctx0" brushRef="#br0" timeOffset="882.246">979 508,'44'-19,"27"-7,13 2,-5 4,-9 11,-13 7,-11 3,-9 7,-5 2,-9-1</inkml:trace>
  <inkml:trace contextRef="#ctx0" brushRef="#br0" timeOffset="1465.015">104 762,'5'-5,"1"4,-5 6,-2 7,-7 7,-5 4,-2 4,2 1,-1-3,1-2,3 1,-1 0,1 2,2-5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40.8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135 58,'7'83,"-4"0,-4 0,-9 63,10-141,-1 10,0 1,-1-1,0 1,-1-1,-1 0,0 0,-2-1,1 1,-2-1,-5 9,11-21,0 0,0-1,0 1,0 0,0-1,-1 1,1-1,-1 0,1 1,-1-1,0 0,1 0,-1 0,0 0,0 0,0-1,1 1,-1 0,0-1,0 0,0 1,0-1,0 0,0 0,0 0,0 0,0 0,0-1,0 1,0 0,0-1,0 0,0 1,0-1,1 0,-1 0,0 0,1 0,-1 0,0-1,1 1,-1 0,1-1,0 1,-1-1,1 1,0-1,0 0,0 1,0-1,0 0,1 0,-1 0,1 0,-1 0,0-14,1 0,0 0,1 0,1 0,1 0,0 0,1 0,0 1,1 0,1 0,1 0,0 1,1 0,0 0,1 1,1 0,0 0,0 1,6-4,13-19,0 2,3 1,0 1,2 2,2 1,0 2,2 2,0 1,2 1,2 2,-39 18,0 0,0 0,0 0,0 0,0 1,0-1,0 1,0 0,1 0,-1 0,1 0,-1 1,0-1,1 1,-1 0,1 0,-1 0,1 1,-1-1,0 1,1 0,-1 0,0 0,1 0,-1 0,0 1,0-1,0 1,0 0,0 0,-1 0,1 0,-1 1,1-1,1 3,-2 9,-1 1,0-1,-1 1,0-1,-1 1,-1-1,-1 0,0 0,0 0,-2 0,1 0,-2-1,0 0,0 0,-2 0,1-1,-1 0,-1 0,-9 9,6-6,-1-1,0 0,0-1,-2-1,1 0,-2-1,1-1,-1 0,-17 7,32-16,-1 0,1 0,-1 0,1 0,-1-1,0 1,1-1,-1 1,0-1,1 0,-1 0,0 1,1-1,-1 0,0 0,1-1,-1 1,0 0,1-1,-1 1,0-1,1 1,-1-1,1 0,-1 1,1-1,-1 0,1 0,-1 0,1 0,0 0,0-1,0 1,-1 0,1-1,0 1,1 0,-1-1,0 1,0-2,-5-14</inkml:trace>
  <inkml:trace contextRef="#ctx0" brushRef="#br0" timeOffset="295.724">1011 1,'-32'31,"2"2,1 0,1 2,2 1,2 1,1 2,-6 16,13 5,16-59,-1 1,1-1,0 0,0 1,0-1,0 1,0-1,0 0,1 1,-1-1,0 0,1 1,-1-1,1 0,0 0,-1 1,1-1,0 0,-1 0,1 0,0 0,0 0,0 0,0 0,0 0,0 0,0-1,1 1,-1 0,0-1,0 1,1 0,-1-1,0 0,1 1,-1-1,0 0,1 0,-1 0,1 0,10-1,-1-1,1-1,-1 0,0 0,0-1,0-1,-1 1,0-2,0 0,0 0,0 0,7-9,-8 9,0 0,-1-1,1 0,-2-1,1 1,-1-2,0 1,-1-1,0 0,0 0,-1-1,0 1,-1-1,0 0,-1-1,0 1,0-1,-1 1,-1-1,1 0,-2 1,1-1,-2 0,0 0,0 0,0 1,-2-4,2 12,0 0,0 0,0 0,-1 0,1 0,-1 1,1-1,-1 0,1 1,-1-1,0 1,0-1,0 1,0 0,0 0,0 0,0 0,0 0,0 1,0-1,-1 0,1 1,0 0,0-1,-1 1,1 0,-19 2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8.9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424 209,'-9'-5,"0"0,0 1,-1 0,1 0,-1 1,0 0,0 1,0 0,0 1,0 0,0 1,-1 0,1 0,0 1,0 0,0 1,0 0,0 1,0 0,1 0,-1 1,1 1,0-1,0 1,1 1,-1 0,1 0,0 0,1 1,0 0,0 1,0 0,1 0,0 0,0 2,1-4,1-1,-1 1,2 0,-1 1,1-1,-1 0,2 1,-1 0,1 0,0 0,1 0,-1 0,1 0,1 0,-1 0,1 0,0 1,1-1,0 0,0 0,1 0,0 0,0 0,0 0,1-1,0 1,0-1,4 6,-2-7,0 0,0 0,1 0,-1-1,1 0,0 0,0 0,1-1,-1 0,1 0,-1 0,1-1,0 0,0-1,0 1,0-2,0 1,0-1,1 1,-1-2,0 1,0-1,0 0,0-1,0 0,0 0,0 0,-1-1,1 0,-1 0,5-4,29-18,-1-2,-2-2,0-1,-3-2,0-1,-2-2,16-24,-48 59,0-1,0 1,0-1,0 1,0-1,0 1,0-1,0 1,1-1,-1 1,0-1,0 1,0-1,1 1,-1 0,0-1,1 1,-1-1,0 1,1 0,-1-1,1 1,-1 0,0 0,1-1,-1 1,1 0,-1 0,1 0,-1-1,1 1,-1 0,1 0,-1 0,1 0,-1 0,1 0,-1 0,1 0,-1 0,1 0,-1 0,1 0,-1 1,1-1,-1 0,1 0,-1 0,0 1,1-1,-1 0,1 1,-1-1,0 0,1 1,-1-1,0 0,1 1,-1-1,0 1,1-1,-1 0,0 1,0 0,2 35,-2-30,-1 20,0-17,0 0,1 0,0 0,0 0,1 0,0 0,0 0,1 0,0 0,1-1,0 1,0-1,1 1,0-1,4 6,9 5</inkml:trace>
  <inkml:trace contextRef="#ctx0" brushRef="#br0" timeOffset="350.07">875 548,'175'-422,"-152"391,-22 31,-1 0,1 0,0-1,-1 1,1 0,0 0,0 0,-1 0,1 0,0 1,0-1,-1 0,1 0,0 0,-1 1,1-1,0 0,-1 1,1-1,0 0,-1 1,1-1,-1 1,1-1,-1 1,1-1,-1 1,1 0,-1-1,1 1,-1 0,0-1,1 1,-1 0,0-1,0 1,0 0,1-1,-1 1,0 0,0 0,0-1,0 1,0 0,-1 0,14 63,-12-56,-1 1,1-1,1 0,-1 0,1 0,1 0,-1 0,1-1,1 1,-1-1,1 0,1 0,-1 0,1 0,0-1,1 0,0 0,0 0,0-1,3 2,-5-4,1 0,0 0,0 0,1-1,-1 0,1 0,-1-1,1 1,-1-1,1 0,0-1,-1 1,1-1,0 0,0-1,-1 1,1-1,0 0,-1-1,1 1,-1-1,0 0,1-1,-1 1,0-1,0 0,-1 0,1 0,0-1,-1 0,0 0,0 0,0 0,-1-1,1 1,-1-1,1-2,71-199,-67 188</inkml:trace>
  <inkml:trace contextRef="#ctx0" brushRef="#br0" timeOffset="902.106">1693 68,'-9'19,"2"1,0-1,1 1,0 1,2-1,1 1,0 0,2 0,0-1,1 1,1 0,3 11,-4-29,1 0,-1 0,1-1,0 1,-1 0,1 0,1 0,-1-1,0 1,1-1,-1 1,1-1,0 1,0-1,0 0,0 0,0 0,0 0,1 0,-1-1,0 1,1-1,0 1,-1-1,1 0,0 0,0 0,-1 0,1-1,0 1,0-1,0 0,0 0,0 0,0 0,0 0,0 0,-1-1,1 0,0 1,2-2,10-8,0-1,0-1,-2 0,1-1,-2 0,0-1,0 0,-1-1,-1 0,-1-1,0 0,-1-1,0 1,3-14,1 4,47-104,-59 129,0 0,0 0,1 0,-1 0,0 0,0 1,1-1,-1 0,0 0,1 0,-1 0,1 1,-1-1,1 0,-1 0,1 1,-1-1,1 0,0 1,-1-1,1 1,0-1,0 1,0-1,-1 1,1-1,0 1,0 0,0 0,0-1,0 1,0 0,-1 0,1 0,0 0,0 0,0 0,0 0,0 0,0 0,0 1,0-1,-1 0,1 0,0 1,0-1,0 1,0-1,-1 1,1-1,0 1,-1-1,1 1,0 0,-1-1,1 1,-1 0,1 0,-1-1,1 1,-1 0,1 0,-1 0,9 26,-1 1,-2 0,0 1,-2-1,-2 1,0 0,-2 0,-3 27,2-3,-30 282,25-299,-1-1,-1 0,-2 0,-1-1,-2 0,-8 13,20-45,1 0,0-1,-1 1,1 0,-1 0,0 0,0-1,1 1,-1 0,0-1,-1 1,1-1,0 1,0-1,-1 0,1 1,0-1,-1 0,0 0,1 0,-1 0,1 0,-1 0,0-1,0 1,1-1,-1 1,0-1,0 1,0-1,0 0,0 0,0 0,1 0,-1 0,0-1,0 1,0 0,0-1,1 1,-1-1,0 0,0 0,1 1,-1-1,0 0,1-1,-1 1,1 0,0 0,-1-1,1 1,0 0,0-1,0 1,0-1,0 0,0 1,0-1,0 0,0 0,-2-18,0-1,2 1,0 0,1-1,1 1,1 0,1 0,0 0,2 0,0 0,1 1,1 0,1 0,1 1,0 0,2 0,0 1,0 1,10-10,-10 11,0 0,1 0,1 1,1 1,0 1,0 0,1 0,1 1,0 1,0 1,1 0,0 2,1 0,-1 0,19-3,-11 6</inkml:trace>
  <inkml:trace contextRef="#ctx0" brushRef="#br0" timeOffset="1188.191">0 858,'48'5,"64"-3,27-3,9 0,-1-5,-7-2,-7-4,-8 0,-1-2,-2 0,-3-2,-2-2,-2 1,-2-1,-10 2,-12 4,-23 4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7.7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52 330,'40'-1,"0"-2,0-2,-1-1,1-2,-1-2,-1-1,10-6,-39 13,0 1,0-1,0 0,-1-1,1 0,-1-1,-1 1,1-2,-1 1,0-1,0 0,-1 0,0-1,0 1,-1-2,0 1,0 0,-1-1,0 0,-1 0,0 0,0 0,-1-1,0 1,0-10,-1 16,-1 1,1-1,-1 1,1 0,-1-1,0 1,0-1,0 1,0-1,-1 1,1-1,-1 1,1 0,-1-1,0 1,0 0,0-1,0 1,0 0,0 0,-1 0,1 0,-1 0,0 0,1 0,-1 1,0-1,0 1,0-1,0 1,0 0,-1 0,1 0,0 0,0 0,-1 0,1 0,-1 1,1-1,0 1,-1 0,1 0,-1 0,1 0,-1 0,1 0,-1 1,1-1,0 1,-1 0,0 0,-5 7,0 1,0 1,1 0,0-1,0 2,1-1,1 1,0 0,0 0,1 1,1-1,0 1,0 0,1 0,1 0,0 0,0 11,1-21,-9 347,9-127,0-194,-2-1,-1 0,-2 0,0 0,-2-1,-1 0,-1 0,-1-1,-1 0,-1 0,-1-1,-1-1,-9 9,15-23,0-1,-1 0,0 0,0-1,-1 0,0 0,0-1,-1-1,1 1,-2-1,8-4,0 1,1-1,-1 1,0-1,0 0,0 0,0-1,0 1,0-1,0 0,0 0,0 0,0-1,0 1,0-1,0 0,0 0,0-1,1 1,-1-1,0 1,1-1,-1-1,1 1,0 0,0-1,-1 1,2-1,-1 0,-2-3,3 2,-1 0,1 0,0-1,1 1,-1 0,1-1,0 0,0 1,0-1,0 0,1 1,0-1,0 0,0 0,1 1,0-1,0 0,0 1,0-1,1 1,-1-1,1 1,0 0,1 0,-1 0,2-2,79-97,-50 68,1 1,2 1,1 2,1 2,2 1,1 2,1 2,1 2,1 1,1 3,36-10,-57 23</inkml:trace>
  <inkml:trace contextRef="#ctx0" brushRef="#br0" timeOffset="251.023">898 556,'-17'10,"0"2,1 0,0 1,1 0,0 1,1 1,1 0,0 1,1 1,1 0,1 0,0 1,-4 11,14-25,0 0,0 0,0 0,0-1,1 1,0 0,-1 0,1-1,1 1,-1 0,0-1,1 1,0-1,0 0,0 1,0-1,0 0,1 0,-1-1,1 1,0 0,0-1,0 0,0 1,0-1,0 0,1-1,-1 1,1-1,-1 1,1-1,0 0,-1 0,1-1,0 1,0-1,0 0,-1 0,1 0,0 0,0-1,0 1,-1-1,1 0,0 0,-1-1,1 1,-1-1,3-1,5-1,-1 0,1-2,-1 1,0-1,0-1,0 0,-1 0,0-1,-1 0,0-1,0 1,0-2,-2 1,1-1,-1 0,0 0,-1-1,0 1,-1-1,0-1,-1 1,0 0,-1-1,0 1,-1-1,0 0,-1 0,0 1,-1-1,-3-12,-2 6</inkml:trace>
  <inkml:trace contextRef="#ctx0" brushRef="#br0" timeOffset="489.828">1153 894,'0'-5,"0"-16,0-9,5-4,1-1,0-5,3 0,1 2,-2 3,3 2,-1 3,4 5,-2 3,2 5,4 5,-1 1,1 1,-2 3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6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 1,'-4'43,"-3"34,1 13,2-4,0-12,2-8,6-12,1-9,1-8,-1-5,4-4,0-6</inkml:trace>
  <inkml:trace contextRef="#ctx0" brushRef="#br0" timeOffset="306.638">339 143,'-199'214,"194"-208,-36 49,40-54,0 1,0-1,1 1,-1-1,0 1,1-1,-1 1,1-1,-1 1,1 0,0-1,0 1,0-1,0 1,0 0,0-1,0 1,0 0,1-1,-1 1,0-1,1 1,0-1,-1 1,1-1,0 1,0-1,0 0,0 1,0-1,0 0,0 0,0 0,0 1,1-1,-1 0,118 51,-7 82,-75-117,-17-12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6.0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 57,'-6'11,"0"0,1 0,1 0,-1 1,2 0,0 0,0 0,1 0,0 1,1-1,1 1,0-1,1 0,0 1,1-1,0 0,1 1,0-2,2 4,-4-12,1-1,-1 1,1-1,0 1,0-1,0 0,0 0,1 1,-1-2,1 1,-1 0,1 0,0-1,-1 1,1-1,0 0,0 0,0 0,0 0,0-1,0 1,0-1,0 0,0 0,0 0,0 0,0 0,1 0,-1-1,0 0,0 0,-1 0,1 0,1 0,89-58,-88 54,0 0,-1-1,0 1,0-1,0 0,-1 0,1 0,-2 0,1-1,-1 1,0-1,0 0,-1 1,0-1,0 0,0 0,-1 0,0 0,0 0,-1 1,0-1,0 0,-1 0,0 1,0-1,0 0,-1 1,0 0,0 0,-1 0,0 0,0 0,0 1,-1 0,1 0,-1 0,0 0,-1 1,1 0,-1 0,0 0,0 1,0 0,0 0,-1 0,1 1,-6-1,-36 11,29 3</inkml:trace>
  <inkml:trace contextRef="#ctx0" brushRef="#br0" timeOffset="249.487">407 367,'-4'-24,"-3"-22,1-9,6 6,3 6,1 5,4 5,2 3,3 7,4 7,0 6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2:12.4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 1,'-7'18,"1"1,1 0,0 1,2-1,0 1,1-1,1 1,1 0,1-1,2 13,-2-29,0 0,-1 0,2 0,-1 0,0 0,0-1,1 1,0 0,0-1,-1 1,1-1,1 1,-1-1,0 0,0 0,1 0,-1 0,1-1,0 1,0-1,-1 1,1-1,0 0,0 0,0 0,0-1,0 1,0-1,1 1,-1-1,0 0,0 0,0-1,0 1,0-1,0 1,0-1,0 0,0 0,0 0,0 0,0-1,0 1,-1-1,1 0,-1 0,1 0,-1 0,0 0,1-2,7-5,0 0,-1-1,0-1,-1 1,0-2,0 1,-2-1,1 0,-1 0,-1-1,0 1,0-7,20-40,-25 59,0-1,0 1,0-1,0 1,0-1,0 1,0-1,0 0,0 1,0-1,0 1,0-1,0 1,1-1,-1 1,0-1,0 1,1-1,-1 1,0-1,1 1,-1 0,1-1,-1 1,0-1,1 1,-1 0,1-1,-1 1,1 0,-1 0,1-1,-1 1,1 0,-1 0,1 0,-1 0,1 0,0 0,-1 0,1 0,-1 0,1 0,-1 0,1 0,-1 0,1 0,0 0,-1 0,1 1,-1-1,1 0,-1 0,1 1,-1-1,0 0,1 1,-1-1,1 1,-1-1,0 0,1 1,-1-1,0 1,1-1,-1 1,0 0,11 39,1 392,-10-420,4 18,-1 0,-1 0,-1 0,-2 1,-1-1,-1 1,-2-1,-1 0,-2 0,0 0,-2 0,-5 8,9-30,-1-1,0 0,0-1,0 1,-1-1,0 0,0 0,-1-1,1 0,-1 0,0 0,-1-1,1 0,-1-1,0 1,5-3,0 0,-1 0,1 0,0 0,0 0,-1-1,1 1,0-1,-1 0,1 0,-1 0,1-1,0 1,0-1,-1 0,1 0,0 0,0 0,0 0,0-1,0 1,0-1,0 0,0 0,1 0,-1 0,1-1,-1 1,1-1,0 1,0-1,0 0,0 0,1 0,-1 0,1 0,0 0,-1-1,-3-15,1 0,1-1,0 1,2-1,0 0,1 1,1-1,4-19,-5 39,4-34,2 1,1 0,2 0,1 0,2 2,2-4,-3 8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2:12.8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0,'-17'36,"10"13,2 1,2 0,2 1,4 9,-2 13,29 154,-25-204,2-5</inkml:trace>
  <inkml:trace contextRef="#ctx0" brushRef="#br0" timeOffset="270.325">255 762,'-10'38,"-7"23,-7 5,2-3,-1-13,4-10,0-11,-1-12,2-12,5-8</inkml:trace>
  <inkml:trace contextRef="#ctx0" brushRef="#br0" timeOffset="521.736">1 847,'24'14,"17"15,7 2,0 1,-4-6,-4-2,-4-4,-3-2,-3 1,-2-3,0 2,-1 1,-4-2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2:10.8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31,'0'449,"-25"-246,31-185,14-37,-11 9,27-29,-16 16,2 0,0 2,1 0,1 2,0 0,24-12,-45 29,0-1,0 2,0-1,0 0,1 0,-1 1,0 0,1 0,-1 0,1 0,-1 0,1 1,0-1,-1 1,1 0,-1 0,1 1,0-1,-1 1,1-1,-1 1,1 0,-1 1,0-1,1 0,-1 1,0 0,0 0,0 0,0 0,0 0,-1 1,1-1,0 1,-1 0,0 0,0 0,0 0,0 0,0 0,0 1,1 6,0 0,-1 0,0 0,-1 0,0 0,0 1,-1-1,0 0,-1 0,0 1,-1-1,0 0,-1 0,0-1,0 1,-1 0,0-1,-1 0,0 0,-1 1,2-4,0 0,0 0,0 0,-1-1,0 0,0 0,0 0,-1 0,1-1,-1 0,0 0,-1-1,1 0,0 0,-1 0,0-1,1 0,-1 0,0 0,0-1,0 0,0-1,0 0,0 0,-1 0,1-1,0 0,0 0,-1-1,-11-5</inkml:trace>
  <inkml:trace contextRef="#ctx0" brushRef="#br0" timeOffset="362.075">844 511,'-45'22,"1"1,1 3,1 1,1 2,-24 24,61-51,1-1,0 2,0-1,0 0,0 0,0 1,0 0,1 0,-1 0,1 0,0 0,0 0,0 0,0 1,1-1,-1 1,1-1,0 1,0-1,0 1,0 0,1 0,0 0,-1-1,1 1,1 0,-1 0,0-1,1 1,0 0,0 0,0-1,0 1,1-1,0 1,-1-1,1 0,0 1,1-1,-1 0,0 0,1-1,0 1,-1 0,2-1,8 3,1-1,0 0,0-1,0-1,0 0,1-1,-1 0,0-1,1-1,-1 0,0 0,0-2,0 1,0-2,0 0,3-1,2-2,0-1,0 0,0-2,-1 0,-1 0,1-2,-2 0,12-11,-23 19,0 0,1 0,-1 0,-1-1,1 0,-1 1,1-1,-1 0,-1-1,1 1,-1 0,0-1,0 0,-1 1,1-1,-1 0,0 0,-1 0,0 1,0-1,0 0,0 0,-1 0,0 0,0 1,-1-1,0 0,0 1,0-1,-3-4,3 6,0 1,0-1,0 1,-1 0,1 0,-1 0,0 0,0 0,0 0,-1 1,1-1,-1 1,1 0,-1 0,0 0,1 1,-1-1,0 1,0 0,0 0,0 1,0-1,-1 1,1 0,0 0,0 0,0 0,0 1,0-1,0 1,0 0,0 1,0-1,0 1,0-1,0 2,-11 9</inkml:trace>
  <inkml:trace contextRef="#ctx0" brushRef="#br0" timeOffset="861.502">1211 454,'-22'22,"1"1,1 1,1 0,1 1,1 1,1 1,2 0,-9 23,22-47,-1-1,1 1,-1 0,1 0,0 0,0 0,0 0,1 0,-1 0,1 1,0-1,0 0,0 0,0 0,0 0,1 0,-1 0,1 1,0-1,0 0,0 0,0-1,1 1,-1 0,1 0,0-1,-1 1,1-1,1 1,-1-1,0 0,0 0,1 0,-1 0,2 1,3 0,0 0,0 0,1 0,-1-1,0 0,1-1,-1 0,1 0,0 0,-1-1,1 0,-1 0,1-1,0 0,-1-1,1 0,-1 0,0 0,0-1,0 0,0 0,0-1,-1 0,1 0,-1-1,0 1,9-8,-1 0,-1-1,0 0,-1-1,0 0,-1-1,-1-1,0 1,-1-2,2-5,35-72,-30 66,0 0,-2 0,-1-2,-2 1,-1-2,-1 1,-1-1,-2-1,-1 1,-2-1,-1 0,-1-3,-1 30,1 0,-2-1,1 1,-1 0,1 0,-1 0,-1 0,1 0,-1 0,0 0,0 1,0-1,-1 0,1 1,-1 0,0 0,-1 0,1 0,-1 0,1 0,-1 1,0 0,0 0,-1 0,1 0,-1 1,1-1,-1 1,0 1,0-1,0 0,0 1,0 0,0 1,0-1,0 1,-1 0,1 0,0 0,-3 1,-4 5,-1 1,1 0,1 0,-1 1,1 1,1 0,0 0,0 1,1 0,0 1,0 0,2 1,-1-1,1 1,1 1,0-1,1 1,0 0,-2 13,1-10,0 0,2 0,0 1,0-1,2 1,0 0,1 0,1 0,0 0,1 0,1 0,1 0,0-1,1 1,1-1,0 0,2 0,-1 0,2-1,0 0,1-1,0 0,2 0,-1-1,1 0,1-1,1 0,8 6,-8-9,0-1,1 0,1-1,-1 0,1-1,0-1,0 0,1-1,-1-1,1 0,0-1,6-1,3-1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26.1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5980 649,'-10'19,"-12"16,-3 7,-2-3,4-4,0-9,6-2,-1-6,4-2,-1-3,2-4</inkml:trace>
  <inkml:trace contextRef="#ctx0" brushRef="#br0" timeOffset="454.991">6685 114,'-6'17,"0"1,1 0,1 0,0 0,2 0,0 1,1 0,1-1,0 1,2 3,-7 115,-5-84,-1 0,-3 0,-3-1,-11 24,18-55</inkml:trace>
  <inkml:trace contextRef="#ctx0" brushRef="#br0" timeOffset="719.628">6347 452,'43'-5,"34"-6,13-2,-4-2,-12 0,-13 3,-13 4,-10-2,-6 1,-4 2,-6-3,-3 1,-4 1</inkml:trace>
  <inkml:trace contextRef="#ctx0" brushRef="#br0" timeOffset="1148.022">7193 0,'-25'67,"3"0,3 1,3 0,3 2,4 0,2 0,3 25,4-77,13 78,-13-94,1 1,0-1,0 0,1 0,-1 0,0 0,1 0,-1 0,1 0,-1 0,1-1,0 1,0 0,0-1,0 0,0 1,0-1,0 0,1 0,-1 0,0 0,1-1,-1 1,0-1,1 1,-1-1,1 0,-1 0,0 0,1 0,-1 0,1-1,-1 1,0-1,1 1,0-2,113-57,-33 10,-82 49,1-1,-1 0,1 0,0 1,-1-1,1 1,-1-1,1 1,0 0,-1 0,1-1,0 1,-1 0,1 1,0-1,-1 0,1 0,0 1,-1-1,1 1,-1-1,1 1,-1 0,1 0,-1-1,1 1,-1 0,0 0,1 0,-1 1,0-1,0 0,0 0,0 1,0-1,0 1,0-1,0 1,-1-1,1 1,-1-1,1 1,-1 0,1-1,-1 2,7 17,0-2</inkml:trace>
  <inkml:trace contextRef="#ctx0" brushRef="#br0" timeOffset="26976.858">5810 1779,'0'33,"0"16,0 0</inkml:trace>
  <inkml:trace contextRef="#ctx0" brushRef="#br0" timeOffset="27228.143">5895 1468,'5'0,"1"0</inkml:trace>
  <inkml:trace contextRef="#ctx0" brushRef="#br0" timeOffset="27594.558">6234 1609,'-28'24,"2"2,0 1,2 1,1 1,1 0,-4 12,-2 41,28-79,-1-1,1 0,1 0,-1 0,0 1,0-1,1 0,-1 0,1 0,0 0,0 0,0 0,0 0,0 0,0 0,0 0,1 0,-1-1,1 1,-1 0,1-1,-1 1,1-1,0 0,0 0,0 0,0 0,0 0,0 0,0 0,0 0,0-1,0 1,0-1,1 0,-1 1,1-1,15-1,0-1,-1-1,1 0,0-1,-1-1,0 0,0-2,-1 0,0 0,0-2,0 0,-1-1,-1 0,1-1,6-8,-21 19,23-18,0-2,-2 0,0-1,-1-1,-1-1,-2 0,0-2,7-15,108-171,-127 204,-1-1,0 1,0-1,-1 0,0 0,0 0,-1-1,0 1,0-1,-1 1,0-1,0 0,-1 1,-1-1,1 0,-1 1,-1-1,0 1,0-1,0 1,-1 0,0 0,-1 0,0 0,0 1,-1-1,0 1,0 0,0 1,-1-1,0 1,-3-2,2 4,1 0,-1 1,0 0,0 0,0 0,-1 1,1 0,0 1,-1 0,1 0,-1 0,0 1,1 0,-1 1,1-1,-1 2,1-1,-1 1,1 0,0 0,0 1,0 0,0 0,0 1,1 0,0 0,0 0,0 1,0 0,0 0,1 1,-4 4,-3 1,1 0,0 1,1 0,0 1,0 0,2 1,-1 0,2 0,0 1,1 0,0 0,1 0,1 1,1-1,0 1,0 0,2 0,0 1,1-1,1 0,0 0,1 0,1 0,0 0,4 6,1-3,2 0,0-2,2 1,0-1,0-1,2 0,0-1,0 0,2-1,-1-1,2 0,0-1,0-1,17 7,8 2,1-2,0-2,1-2,1-2,0-2,6-1,237 28,-264-37</inkml:trace>
  <inkml:trace contextRef="#ctx0" brushRef="#br0" timeOffset="-6867.285">843 537,'-28'6,"0"2,1 1,0 1,1 1,0 2,1 0,0 2,1 0,1 2,1 1,-9 9,29-26,-1 1,1-1,0 1,0 0,0 0,0 0,1 0,-1 0,1 0,-1 1,1-1,-1 1,1-1,0 1,0-1,1 1,-1-1,0 1,1 0,0-1,-1 1,1 0,0-1,0 1,1 0,-1 0,1-1,-1 1,1-1,0 1,0 0,0-1,0 1,0-1,1 0,-1 1,1-1,-1 0,1 0,0 0,0 0,0 0,0-1,0 1,0 0,1-1,-1 0,0 1,1-1,-1 0,1 0,0-1,-1 1,1 0,1-1,16-3,0 0,0-2,-1 0,0-2,0 0,-1-1,1 0,-2-2,1 0,15-13,-6 7,86-72,-111 88,0 0,0-1,0 1,1 0,-1 0,0 0,0 1,1-1,-1 1,0-1,0 1,0-1,0 1,0 0,0 0,0 0,0 0,0 1,0-1,-1 0,1 1,0-1,-1 1,1 0,-1-1,0 1,1 0,-1 0,0 0,0 1,16 14,-11-12,1-1,0 1,0-1,0-1,1 1,0-2,-1 1,1-1,0 0,0 0,0-1,0 0,0 0,1-1,-1 0,0-1,0 0,0 0,0-1,0 1,0-2,0 1,-1-1,1-1,4-2,3-2,0 0,0-1,-1-1,-1 0,0-1,0 0,-1-1,0 0,-1-1,-1-1,0 0,0-1,37-105,-46 117,-1-1,1 1,0-1,-1 1,0-1,0 1,0-1,0 1,-1-1,0 0,1 1,-1 0,0-1,-1 1,1 0,0-1,-1 1,0 0,0 0,0 0,0 0,0 1,-1-1,1 0,-1 1,0 0,1 0,-1 0,0 0,0 0,-1 0,1 1,0-1,-1 1,-2-1,1 1,-1 0,0 0,0 1,1-1,-1 1,0 1,0-1,0 1,1 0,-1 0,0 1,1-1,-1 1,1 0,-1 1,1 0,0-1,0 2,0-1,1 0,-1 1,1 0,0 0,0 0,0 1,0-1,1 1,0 0,0 0,0 0,1 1,0-1,-1 0,2 1,-1 0,0 3,2-6,0 0,0 0,0 0,0 0,1 0,-1 0,1 0,-1 0,1 0,0-1,1 1,-1 0,0 0,1-1,-1 1,1-1,0 1,0-1,0 0,0 1,0-1,1 0,-1-1,0 1,1 0,0-1,-1 1,4 0,88 30,-69-26,1 1,-3-2,0 1,-1 1,0 2,0 0,0 1,10 8,-27-13,-1 0,1 1,-1-1,-1 1,1 0,-1 1,0-1,0 1,-1-1,0 1,0 0,0 0,-1 0,0-1,-1 1,1 0,-2 1,1-1,0 0,-1 0,-1-1,1 1,-1 0,0 0,-1-1,0 2,3-7,-1 0,1 0,0 0,-1 1,1-1,0 0,0 0,0 0,-1 0,1 1,1-1,-1 0,0 0,0 0,0 0,1 1,-1-1,0 0,1 0,-1 0,1 0,-1 0,1 0,0 0,-1 0,1 0,0 0,0-1,0 1,0 0,0 0,0-1,-1 1,2 0,-1-1,0 1,0-1,0 0,0 1,0-1,0 0,0 1,1-1,-1 0,0 0,0 0,0 0,0 0,1 0,0-1,11-3</inkml:trace>
  <inkml:trace contextRef="#ctx0" brushRef="#br0" timeOffset="-6300.393">1887 85,'1'-13,"-1"-4,-6 27,-1 18,0 1,2 0,1 0,2 1,0 27,-6 65,-9 198,17-320,-1 1,1-1,0 0,-1 1,1-1,0 1,0 0,0-1,0 1,-1-1,1 1,0-1,0 1,0-1,0 1,0-1,0 1,1 0,-1-1,0 1,0-1,0 1,0-1,1 1,-1-1,0 1,0-1,1 1,-1-1,0 0,1 1,-1-1,0 1,1-1,-1 0,1 1,-1-1,1 0,-1 1,1-1,-1 0,1 0,-1 0,1 1,-1-1,1 0,-1 0,1 0,0 0,-1 0,1 0,-1 0,1 0,-1 0,1 0,-1-1,1 1,-1 0,1 0,-1 0,1-1,-1 1,1 0,-1 0,31-31,-22 21,40-44,-17 17,2 2,1 2,2 1,4-1,58-6,-96 38,-1 1,0-1,1 1,-1 0,1 0,-1 0,0 0,1 0,-1 0,0 1,1-1,-1 1,0 0,1 0,-1 0,0 0,0 0,0 0,0 0,0 1,0-1,0 1,0-1,-1 1,1 0,-1 0,1 0,-1 0,1 0,-1 0,0 0,0 0,0 1,-1-1,1 0,0 0,-1 1,1-1,-1 1,0-1,0 2,-1 7,-1-1,-1 1,1-1,-2 0,1 0,-2 0,1 0,-1-1,-1 0,1 0,-2 0,1-1,-1 0,0 0,-1 0,0-1,0 0,-6 3,-17 20,18-15,-1-1,-1 0,0-1,-1-1,-1 0,1-1,-2-1,0-1,0 0,-9 2,25-10,1 0,0 0,0 0,-1-1,1 1,0 0,-1-1,1 1,-1-1,1 1,-1-1,1 0,-1 1,1-1,-1 0,1 0,-1 0,1 0,-1-1,1 1,-1 0,1-1,-1 1,1-1,-1 1,1-1,0 1,-1-1,1 0,0 0,0 0,-1 0,1 0,0 0,0 0,0 0,0 0,0-1,1 1,-1 0,0-1,1 1,-1 0,0-1,1 1,0-1,-1 1,1-1,0 1,0-1,0 1,0-1,0 1,0-1,0 1,0-2,14-12,2 2</inkml:trace>
  <inkml:trace contextRef="#ctx0" brushRef="#br0" timeOffset="-6051.332">2564 565,'-9'33,"-4"17,6-1,3-14,4-12</inkml:trace>
  <inkml:trace contextRef="#ctx0" brushRef="#br0" timeOffset="-5880.014">2508 198,'0'0</inkml:trace>
  <inkml:trace contextRef="#ctx0" brushRef="#br0" timeOffset="-5676.663">2931 28,'5'39,"7"31,0 9,-1-4,-3-5,-2-11,-3-9,4-4,0-5,-1-5,-2-4,-1-2,-1-1,-1-2,-1 0,0-4</inkml:trace>
  <inkml:trace contextRef="#ctx0" brushRef="#br0" timeOffset="-5504.37">2791 424,'38'-10,"23"-2,5-1,-8 8,-10 5,-7 1,-12 7,-5 1,-7-1</inkml:trace>
  <inkml:trace contextRef="#ctx0" brushRef="#br0" timeOffset="-5263.887">3298 678,'0'-17,"24"-103,-20 104,1 0,0 0,2 1,0 0,0 1,2-1,0 1,0 1,1 0,1 0,0 1,1 0,0 1,4-2,54-11,-48 22</inkml:trace>
  <inkml:trace contextRef="#ctx0" brushRef="#br0" timeOffset="-4631.393">3948 395,'-262'176,"217"-122,44-53,0 0,1 0,-1 0,0 0,1 1,-1-1,1 0,-1 0,1 0,-1 1,1-1,0 0,0 0,0 1,-1-1,1 0,0 1,1-1,-1 0,0 0,0 1,1-1,-1 0,0 0,1 1,-1-1,1 0,0 0,-1 0,1 0,0 0,0 0,-1 0,1 0,0 0,0 0,0 0,0-1,0 1,0 0,1-1,-1 1,0-1,0 1,0-1,1 1,-1-1,0 0,1 1,10-1,0 0,0-1,0 0,-1 0,1-1,0-1,-1 0,0-1,0 0,0 0,6-4,129-70,-144 76,0 1,0-1,1 1,-1-1,0 1,1 0,-1 0,1 0,-1 0,1 0,0 1,-1-1,1 1,0 0,-1 0,1 0,0 0,-1 0,1 0,0 1,-1-1,1 1,-1 0,1 0,0 0,-1 0,0 0,1 1,-1-1,0 1,0-1,0 1,1 1,-2-3,2 5,0 0,1 0,0 0,0-1,0 1,0-1,1 0,-1 0,1-1,0 1,1-1,-1 0,0-1,1 1,0-1,-1 0,1 0,0-1,0 0,0 0,0 0,0-1,0 0,0 0,0 0,0-1,5-1,89-62,-69 38,-15 12,-1-1,0-1,-1 0,0-1,-2 0,0-1,-1-1,-1 1,0-2,-2 1,0-1,-1-1,2-13,-8 31,0 1,0 0,0-1,0 1,-1-1,1 1,-1-1,0 1,1-1,-1 0,0 1,-1-1,1 1,0-1,-1 1,0-1,1 1,-1-1,0 1,0 0,0-1,-1 1,1 0,0 0,-1 0,0 0,1 0,-1 0,0 0,0 1,0-1,0 1,0-1,0 1,-1 0,1 0,0 0,-1 0,1 0,-1 0,1 1,-1-1,1 1,-1 0,1-1,-1 1,0 0,1 1,-1-1,1 0,-1 1,1 0,-2 0,-2 0,-1 1,0 0,1 1,-1-1,1 1,0 1,0-1,0 1,0 0,1 0,0 1,-1 0,2 0,-1 0,0 0,1 1,0-1,1 1,-1 0,1 1,0-1,1 0,-1 1,1 0,0-1,1 1,0 0,0 0,0 0,1 0,0 0,1 0,-1 0,1 0,0-1,1 1,0 0,0 0,0-1,3 3,3 2,1-2,0 1,0-1,1-1,1 1,0-2,0 1,0-2,1 1,7 2,87 63,-89-39,-16-30,0-1,-1 1,1-1,1 1,-1-1,0 1,0-1,1 1,0-1,-1 0,1 0,0 0,0 0,0 0,0 0,0-1,1 1,-1-1,0 1,3 0,5-2</inkml:trace>
  <inkml:trace contextRef="#ctx0" brushRef="#br0" timeOffset="17239.905">138 1779,'0'0</inkml:trace>
  <inkml:trace contextRef="#ctx0" brushRef="#br0" timeOffset="17956.713">138 1779,'6'-5,"-21"18,-78 60,90-71,0 2,0-1,0 0,0 1,0-1,1 1,0 0,0 0,0 0,0 0,1 0,-1 0,1 0,0 1,0-1,1 0,-1 1,1-1,0 1,0-1,0 1,1-1,0 0,0 1,0 0,4 2,1-1,0 1,1-1,0 0,0 0,0-1,0 0,1 0,0-1,0 0,0 0,0-1,1 0,-1-1,1 1,3-1,-9-1,3 2,1-1,-1 1,0-1,1-1,0 1,-1-1,1 0,0-1,-1 0,1 0,0 0,0-1,-1 0,1 0,0 0,-1-1,1 0,-1-1,0 1,0-1,0 0,0-1,0 1,-1-1,0 0,1-1,-2 1,1-1,0 0,-1 0,0-1,0 1,0-1,2-5,-2 1,-1 1,0-1,0 0,-1 0,-1 0,1 0,-1 0,-1 0,0-1,-1 1,0 0,0 0,-1 0,0 0,-1 0,0 0,-3-6,4 10,-1 1,1-1,-1 1,0 0,-1 0,1 0,-1 0,0 0,0 1,-1 0,1 0,-1 0,0 0,0 1,0 0,-1 0,1 0,-1 1,1-1,-1 1,0 1,0-1,0 1,0 0,0 0,0 1,0 0,0 0,-5 1,-14 3</inkml:trace>
  <inkml:trace contextRef="#ctx0" brushRef="#br0" timeOffset="18421.721">618 2004,'0'-14,"1"0,0 0,1 1,1-1,0 1,1-1,0 1,1 0,0 1,1-1,1 1,0 0,6-8,-12 19,0-1,0 1,0 0,0-1,0 1,0 0,0 0,0-1,1 1,-1 0,0 0,1 0,-1 1,1-1,-1 0,1 0,-1 1,1-1,-1 1,1-1,0 1,-1 0,1 0,0 0,0 0,-1 0,1 0,0 0,-1 0,1 1,0-1,-1 1,1-1,-1 1,1-1,-1 1,1 0,-1 0,1 0,-1 0,0 0,1 0,-1 0,0 1,0-1,0 0,0 1,0-1,0 1,26 43,-25-39,1-1,-1 1,1 0,1-1,-1 0,1 1,0-1,0-1,0 1,1 0,0-1,-1 0,2 0,-1-1,0 1,1-1,-1 0,1-1,0 1,6 0,-1-2,0-1,1 0,-1-1,1-1,-1 0,0 0,0-1,0 0,0-1,0 0,-1-1,0 0,0-1,0 0,0 0,-1-1,0 0,-1-1,0 0,3-4,55-40,-44 38</inkml:trace>
  <inkml:trace contextRef="#ctx0" brushRef="#br0" timeOffset="18989.218">2367 1355,'0'43,"0"34,0 8,0-1,0-9,0-13,0-13,0-9,0-6,0-5,5-8,2-1,-1-1,-1 2,-2-7,0-6</inkml:trace>
  <inkml:trace contextRef="#ctx0" brushRef="#br0" timeOffset="19238.902">2141 1750,'43'-5,"44"-11,11-3,-2-2,-11 1,-16 0,-15-1,-12 2,-8 0,-5-2,-3-1,-6 2</inkml:trace>
  <inkml:trace contextRef="#ctx0" brushRef="#br0" timeOffset="19592.22">2988 1299,'-22'133,"-12"153,33-282,0 1,1-1,-1 0,1 1,0-1,0 0,1 1,-1-1,1 0,0 1,0-1,1 0,-1 0,1 0,0 0,0 0,0 0,0 0,1-1,-1 1,1-1,0 0,0 0,0 0,1 0,-1 0,1-1,-1 1,1-1,0 0,0 0,0-1,0 1,0-1,0 0,1 0,0 0,9-2,1 0,0-1,-1 0,1-2,-1 0,0 0,0-1,-1-1,1 0,-1-1,0 0,-1-1,0-1,11-9,35-21,-57 39,-1-1,1 1,-1-1,0 0,1 1,-1-1,1 1,-1-1,1 1,-1 0,1-1,-1 1,1-1,0 1,-1 0,1 0,0-1,-1 1,1 0,0 0,-1 0,1 0,0 0,-1 0,1 0,0 0,-1 0,1 0,0 0,-1 0,1 0,0 0,-1 1,1-1,0 0,-1 0,1 1,-1-1,1 1,0-1,-1 0,1 1,-1-1,1 1,-1-1,0 1,1 0,-1-1,1 1,-1-1,0 1,0 0,1-1,-1 1,0 0,-6 42,3-30,2-12,0 1,0 0,0 0,1 0,-1 0,1 1,-1-1,1 0,0 0,-1 0,1 0,0 0,1 1,-1-1,0 0,0 0,1 0,0 0,-1 0,1 0,0 0,0 0,0 0,0 0,0 0,0-1,1 1,-1 0,1-1,-1 1,1-1,0 1,-1-1,1 0,0 0,0 0,0 0,0 0,0 0,0 0,0-1,0 1,0-1,0 1,0-1,1 0,-1 0,0 0,117-38,-98 28,5-2</inkml:trace>
  <inkml:trace contextRef="#ctx0" brushRef="#br0" timeOffset="19860.656">3581 1779,'19'3,"0"0,0-1,0-1,0-1,0-1,0 0,-1-1,1-1,0-1,-1-1,1 0,5-4,-18 5,-1 0,0 0,0 0,-1 0,1 0,-1-1,0 0,-1 0,1 0,-1-1,0 1,0-1,0 0,-1 1,2-7,-3 10,0-1,0 0,0 0,-1 1,1-1,-1 0,0 0,1 0,-1 0,0 0,-1 0,1 1,-1-1,1 0,-1 0,0 0,0 1,0-1,0 0,0 1,-1-1,1 1,-1-1,0 1,1 0,-1 0,0 0,-1 0,1 0,0 0,0 0,-1 1,1-1,-3 0,-4 1,0 0,0 1,0 0,0 0,0 1,0 0,0 1,0 0,0 0,0 1,1 0,-1 0,1 1,0 0,0 1,0 0,1 0,0 1,0 0,0 0,1 0,-1 1,2 0,-1 0,1 1,-3 4,3-5,0-1,0 1,1 0,0 0,0 0,1 1,0-1,0 1,1 0,0 0,0 0,1 0,0 0,0 0,1 0,0 1,0-1,1 0,0 0,1 0,0 0,0 0,0 0,1-1,0 1,1-1,0 1,0-1,0 0,3 2,52 21,-29-20</inkml:trace>
  <inkml:trace contextRef="#ctx0" brushRef="#br0" timeOffset="25390.126">4343 1693,'0'1,"1"-1,-1 0,0 1,1-1,-1 1,1-1,0 0,-1 0,1 1,-1-1,1 0,-1 0,1 0,0 0,-1 0,1 0,-1 0,1 0,0 0,-1 0,1 0,0 0,-1 0,1 0,-1 0,1-1,-1 1,1 0,-1 0,1-1,0 1,-1 0,1-1,-1 1,0-1,1 1,-1 0,1-1,-1 1,0-1,1 1,-1-1,0 1,1-1,-1 0,0 1,0-1,0 1,0-1,0 0,1 1,-1-1,0 1,0-1,0 0,0 1,-1-1,1 1,0-1,0 0,0 1,0-1,-1 1,1-1,4 21,-2 0,0 0,-1 0,-1 0,-1 0,0 0,-2 0,0-1,-6 17,-6 66,32-123,-6-16,0 1,3 1,1 0,1 1,2 0,2 1,1 2,1 0,11-11,-26 34,41-36,-47 43,0 0,0 1,0-1,1 0,-1 1,0-1,0 1,1-1,-1 1,0 0,0 0,1-1,-1 1,0 0,1 0,-1 0,0 0,0 1,1-1,-1 0,0 0,0 1,1-1,-1 1,0-1,0 1,0 0,0-1,1 1,-1 0,0 0,0-1,-1 1,1 0,0 0,0 0,0 0,-1 1,1-1,0 0,-1 0,1 0,-1 0,1 2,34 92,-24-76</inkml:trace>
  <inkml:trace contextRef="#ctx0" brushRef="#br0" timeOffset="25642.571">4823 1750,'0'34,"0"10</inkml:trace>
  <inkml:trace contextRef="#ctx0" brushRef="#br0" timeOffset="25827.503">4879 1412,'-9'14,"-4"10,5 1,5-5</inkml:trace>
  <inkml:trace contextRef="#ctx0" brushRef="#br0" timeOffset="26705.889">5359 1779,'-18'2,"1"1,-1 0,1 2,-1 0,2 1,-1 1,1 0,0 2,0-1,1 2,0 0,1 1,0 0,0 1,2 1,-1 0,2 1,-4 4,13-14,1-1,-1 1,0-1,1 1,0 0,0-1,0 1,0 0,0 0,1 0,0 0,0 0,0 0,0 0,1-1,-1 1,1 0,0 0,0 0,0-1,1 1,0 0,-1-1,1 1,0-1,1 0,-1 0,0 0,1 0,0 0,0 0,0-1,0 1,0-1,0 0,0 0,1 0,-1 0,1-1,0 1,-1-1,1 0,3 0,4-3,1-1,-1 0,0-1,0-1,-1 1,1-2,-1 0,0 0,0 0,-1-1,0-1,0 0,3-4,23-19,-2-2,-1-1,-2-2,-1 0,6-14,-31 43,-4 6,0 0,0 0,1 0,-1 0,0 0,0 0,0 0,1 0,-1 0,1 0,-1 0,0 0,1 0,0 0,-1 1,1-1,-1 0,1 0,0 1,0-1,-1 0,1 1,0-1,0 0,0 1,0-1,0 1,0 0,0-1,0 1,0 0,0 0,0-1,0 1,0 0,0 0,0 0,0 0,0 0,0 1,0-1,0 0,0 0,0 1,0-1,0 0,0 1,-1-1,1 1,0-1,0 1,0 0,0-1,0 1,2 9,1 0,-1 0,-1 1,1-1,-2 0,0 1,0 0,-1-1,0 1,-1 5,1 5,-3 228,3-231,-1 0,-1-1,0 1,-1 0,-1-1,-1 1,-1-1,0 0,-1-1,-1 1,0-1,-1-1,-1 0,0 0,-1-1,-1 0,0-1,-1 0,0-1,-1-1,0 0,-1-1,0 0,-9 3,21-12,0 0,0 0,1-1,-1 1,0-1,0 0,0 0,0 0,0 0,0 0,0 0,0-1,0 0,0 0,0 1,0-1,0-1,1 1,-1 0,0-1,1 0,-1 1,1-1,0 0,0 0,-1 0,1-1,0 1,1 0,-1-1,0 1,1-1,0 0,-1 1,1-1,0 0,0 0,1 0,-1 0,0 0,1 0,0 0,0 0,0 0,0 0,0 0,1 0,-1 0,1 0,0 1,0-3,3-20,2 0,0 0,2 1,1 0,0 0,2 1,1 1,0-1,2 2,1 0,4-5,108-109,-108 117</inkml:trace>
  <inkml:trace contextRef="#ctx0" brushRef="#br0" timeOffset="37626.387">4963 339,'0'0,"0"0,0 0,-1 1,1-1,0 0,0 1,0-1,-1 0,1 1,0-1,0 0,0 1,0-1,0 1,0-1,0 0,0 1,0-1,0 1,0-1,0 0,0 1,0-1,0 0,0 1,0-1,0 1,0-1,1 0,-1 1,0-1,0 0,0 1,1-1,-1 0,0 0,1 1,-1-1,0 0,0 0,1 1,-1-1,0 0,1 0,-1 0,0 0,1 1,-1-1,1 0,-1 0,0 0,1 0,-1 0,1 0,-1 0,0 0,1 0,-1 0,0 0,1 0,-1 0,1-1,-1 1,0 0,1 0,-1 0,0-1,-5 40,4-37,-32 199,32-196,0-1,0-1,0 1,1-1,-1 1,1-1,-1 1,1-1,0 1,0-1,1 1,-1-1,1 1,0-1,0 1,0-1,0 0,0 1,1-1,0 0,-1 0,1 0,0 0,1 0,-1-1,0 1,1-1,-1 1,1-1,0 0,0 0,0 0,0 0,0-1,0 1,1-1,-1 0,3 1,5-4,-1 0,0-1,0 0,0-1,-1 0,1 0,-1-1,0 0,0-1,-1 0,1 0,-1-1,-1 0,1-1,-1 1,-1-1,1-1,1-4,7-8,-2-1,-1 0,0-1,-2 0,0-1,-2 0,-1-1,0-2,13-39,-3 131,11 116,-7 117,-17-275,-2-1,-1 1,-1 0,0 0,-2-1,-1 1,-1 1,3-17,0 0,-1-1,0 1,0-1,-1 0,0 0,0 0,0 0,-1 0,0 0,0-1,0 0,-1 0,1 0,-1 0,-1-1,1 0,0 0,-1 0,0-1,0 0,0 0,0 0,-1-1,-4 2,8-4,0 1,-1-1,1 0,-1 0,1 0,-1-1,1 1,0-1,-1 0,1 0,0 0,0 0,-1-1,1 1,0-1,0 0,0 1,1-1,-1-1,0 1,1 0,0-1,-1 1,1-1,0 0,0 0,0 0,1 0,-1 0,1 0,0 0,-1 0,1-1,1 1,-1 0,0-1,1 1,0-1,0 1,0-1,0 1,0 0,1-1,0 1,-1-1,1 1,1 0,-1 0,0 0,1-1,-1 1,1 0,0 1,2-3,10-17,1 0,0 0,2 2,1 0,1 1,0 1,6-3,17-18,146-125,-160 142,-6 4</inkml:trace>
  <inkml:trace contextRef="#ctx0" brushRef="#br0" timeOffset="49854.35">4850 1779,'0'-5,"0"3,0 7,0 7,0 7,0 5,0 2,-4-2,-3-1,1 1,2 0,0 2,2-9,6-7,1-10,1-5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4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9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2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3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4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9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2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3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402 110,'16'-18,"-34"45,-206 296,48-97,256-308,336-367,-287 318,-128 130,0 1,-1-1,1 1,0-1,-1 1,1 0,0-1,0 1,-1 0,1-1,0 1,0 0,0 0,-1 0,1 0,0 0,0 0,0 0,0 0,-1 0,1 0,0 0,0 0,0 1,-1-1,1 0,0 1,0-1,-1 0,1 1,0-1,-1 1,1-1,0 1,-1 0,1-1,-1 1,1-1,-1 1,1 0,-1 0,0-1,1 1,-1 0,0 0,1-1,-1 1,0 0,0 0,0 0,0-1,0 1,4 48,-4-44,7 145,27 50,-32-197,-1-1,1 1,-1 1,0-1,0 0,0 0,0 0,-1 1,1-1,-1 0,0 1,0-1,0 0,0 0,-1 1,1-1,-1 0,0 1,0-1,0 0,0 0,-1 0,1 0,-1 0,0 0,1-1,-1 1,-1-1,1 1,0-1,-1 1,1-1,-1 0,0 0,1-1,-1 1,0 0,0-1,0 0,0 0,-2 1,-12-2,-1-1,0-1,0 0,1-1,-1-1,1-1,0-1,0 0,1-1,-1 0,2-2,-3-1,12 7,-16-7,14 7,0 0,-1-1,1 0,0-1,1 0,-1 0,1 0,0-1,0 0,1-1,0 1,-2-3,2-5</inkml:trace>
  <inkml:trace contextRef="#ctx0" brushRef="#br0" timeOffset="487.272">1333 251,'-18'1,"0"0,0 1,0 1,0 1,0 1,1 0,0 1,0 1,-14 8,29-15,0 1,1-1,-1 1,1 0,-1-1,1 1,-1 0,1 0,-1 0,1 0,0 0,0 1,-1-1,1 0,0 0,0 1,0-1,1 1,-1-1,0 1,0-1,1 1,-1 0,1-1,-1 1,1 0,0-1,0 1,0 0,0 0,0-1,0 1,0 0,0-1,1 1,-1 0,1-1,-1 1,1 0,0-1,-1 1,1-1,0 1,0-1,0 0,0 1,1-1,67 47,-64-47,0 0,0 0,0 1,0-1,0 1,-1 0,1 1,-1-1,1 1,-1 0,0 0,0 0,0 1,0-1,-1 1,0 0,1 0,-1 0,-1 0,1 1,-1-1,1 1,-1-1,-1 1,1 0,-1 0,1 0,-1 0,-1 0,1 0,-1 0,0 4,-4-1,0-1,0 1,0-1,-1 0,-1 0,1 0,-1-1,0 0,-1 0,1 0,-1-1,0 0,0-1,-1 1,0-1,1-1,-1 1,0-1,-1-1,1 1,-1-2,1 1,-1-1,1 0,-1-1,1 0,-1 0,0-1,1 0,-1 0,1-1,-1-1,1 1,-7-4,-2-5,3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1,'-17'29,"10"14,2 1,2 0,2-1,4 39,-1-4,-3-54,5 56,-3-78,-1 0,1 0,-1 0,1 0,0 0,0 0,0 0,0-1,0 1,0 0,0-1,1 1,-1-1,0 1,1-1,-1 0,1 1,0-1,-1 0,1 0,0 0,0 0,0-1,0 1,-1 0,1-1,0 0,0 1,0-1,0 0,0 0,0 0,0 0,2 0,13-5,-1-1,0 0,0-1,-1-1,1 0,-2-1,1-1,-1 0,-1-1,0 0,-1-1,0-1,0 0,7-11,120-135,-137 159,0-1,0 1,0 0,0 0,1 0,-1 0,0 0,0 0,0 0,0 1,0-1,0 1,0 0,0-1,0 1,0 0,0 0,0 0,0 0,0 1,-1-1,1 0,-1 1,1-1,-1 1,1 0,-1-1,0 1,0 0,0 0,0 0,0 0,0 0,0 0,-1 0,1 0,-1 0,1 0,-1 0,0 0,0 1,0-1,0 0,0 0,-1 2,7 13,-4-11,0-1,1 1,-1-1,1 0,1 0,-1 0,1 0,0 0,0-1,0 0,0 0,1 0,0 0,-1-1,1 0,1 0,-1 0,0 0,1-1,0 0,-1 0,1 0,0-1,0 0,0 0,0-1,0 1,0-1,0-1,0 1,0-1,-1 0,1 0,0-1,0 0,-1 0,1 0,4-3,0-1,0 0,0-2,0 1,-1-1,0 0,-1-1,0 0,0-1,-1 1,0-1,0-1,-1 1,-1-1,0 0,0 0,-1-1,-1 0,0 1,0-1,-1 0,-1 0,0-9,1-1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0,'-14'39,"0"12,2-2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1 213,'1'2,"0"0,1 0,-1 0,1 0,0 0,0 0,0-1,0 1,0-1,0 0,0 1,0-1,0 0,0 0,1 0,-1-1,1 1,-1 0,0-1,1 0,-1 0,1 1,-1-1,1-1,-1 1,1 0,-1 0,1-1,-1 0,0 1,1-1,-1 0,0 0,0 0,0-1,1 1,-1 0,0-1,-1 1,1-1,0 0,0 0,-1 0,1 0,-1 0,1 0,-1 0,1-2,-2 3,0 0,1 0,-1-1,1 1,-1 0,1 0,0 0,0 0,-1 0,1 0,0 0,0 0,0 0,0 0,0 0,0 0,0 1,0-1,0 1,1-1,-1 0,0 1,0 0,0-1,1 1,-1 0,0 0,1-1,-1 1,0 0,0 0,1 0,-1 1,0-1,1 0,-1 0,0 1,0-1,1 1,-1-1,0 1,0 0,0-1,0 1,0 0,0 0,0-1,0 1,0 0,0 0,0 0,-1 0,1 0,0 1,-1-1,1 0,-1 0,1 0,-1 1,1-1,-1 0,0 0,0 1,13 44,-3-1,-2 2,-2-1,-1 1,-3 0,-2 0,-3 15,2-4,-26 153,27-208,0 0,0 0,-1 0,1 1,-1-1,0 0,0 0,0 0,0 0,-1 0,1 0,-1 0,1-1,-1 1,0 0,0-1,0 0,-1 1,1-1,-1 0,1 0,-1 0,0 0,1-1,-1 1,0-1,0 0,0 0,0 0,-1 0,2-3,-1-1,0 1,1-1,-1 0,1 0,0 0,0 0,0 0,0 0,1 0,-1-1,1 1,0-1,0 1,0-1,1 1,-1-1,1 0,-1 1,1-1,1 0,-1 1,0-1,1-1,2-20,1 0,1 0,1 1,1 0,1 0,2 1,0 0,3-4,1-5,9-19,3 0,1 2,2 1,3 1,2 1,1 2,2 2,3 1,1 2,1 2,2 2,32-19,-74 53,0-1,-1 0,1 0,0 1,0-1,-1 1,1 0,0 0,1-1,-1 1,0 0,0 1,0-1,1 0,-1 1,0-1,0 1,1 0,-1-1,1 1,-1 1,0-1,1 0,-1 0,0 1,1-1,-1 1,0 0,0 0,0 0,1 0,-1 0,0 0,0 0,-1 1,1-1,0 1,0-1,-1 1,1 0,0 0,0 10,0 0,-1 0,0 0,0-1,-1 1,-1 0,0 0,-1 0,0 0,-1 0,0-1,-1 0,0 1,-1-1,0-1,-1 1,-3 4,-109 164,28-112,89-67,0 1,0-1,0 1,0-1,0 0,0 1,0-1,0 0,0 0,0 0,-1 0,1 0,0 0,0 0,0 0,0 0,0-1,0 1,0 0,0-1,0 1,0-1,0 1,0-1,0 1,0-1,0 0,0 1,0-1,0 0,1 0,-1 0,0 0,1 0,-1 1,1-1,-1 0,1 0,-1-1,1 1,-1 0,-4-15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31,'-23'18,"0"1,1 1,1 2,1 0,1 0,1 2,1 0,2 1,0 1,-9 24,22-48,1 1,0-1,1 1,-1 0,0 0,1-1,-1 1,1 0,0 0,0 0,0-1,0 1,1 0,-1 0,1-1,0 1,0 0,0-1,0 1,0 0,0-1,1 0,-1 1,1-1,-1 0,1 0,0 0,0 0,0 0,0 0,1 0,-1-1,0 1,1-1,-1 1,1-1,-1 0,1 0,2 0,3 1,0 0,0 0,1-1,-1 0,0-1,1 0,-1 0,0-1,1 0,-1 0,0-1,8-3,-6 1,-1 0,1-1,-1-1,0 0,-1 0,1 0,-1-1,-1 0,1-1,-1 0,0 0,-1 0,0-1,0 0,-1 0,0-1,-1 1,0-1,0 0,-1 0,0-1,-1 1,0 0,-1-1,0 0,-1 1,0-1,-1 1,0-1,0 1,-1-2,0 6,1 0,-1 0,0 1,-1-1,1 1,-1-1,0 1,-1 0,1 0,-1 0,0 0,0 1,0-1,-1 1,0 0,0 1,0-1,0 1,0 0,-1 0,1 1,-1-1,0 1,0 1,-5-2,-14-3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1,'-15'34,"-4"15,1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1 375,'13'-49,"2"0,3 1,1 1,3 0,8-10,19-1,-47 58,-1 0,1 0,0 0,-1 0,1 1,-1-1,1 1,0-1,-1 1,0-1,1 1,-1 0,1 0,-1 0,0 0,1 0,-1 0,0 0,0 0,0 0,0 0,0 1,0-1,0 1,0-1,-1 0,1 1,0-1,-1 1,1 0,-1-1,0 1,0-1,1 1,-1 0,0-1,0 1,0-1,-1 1,1 0,0-1,-1 1,1-1,-1 2,2 4,24 97,-24-101,1 0,-1 0,1 0,0 0,-1 0,1-1,0 1,1-1,-1 1,0-1,1 1,0-1,-1 0,1 0,0-1,0 1,0-1,0 1,0-1,0 0,0 0,1 0,-1 0,0-1,1 1,-1-1,0 0,1 0,2-1,3-1,1-1,-1-1,-1 0,1 0,0 0,-1-1,0-1,0 1,-1-1,1-1,-1 1,0-1,-1-1,0 1,0-1,-1 0,0 0,0-1,-1 1,0-1,0 0,-1 0,0-1,0-4,17-31,-12 28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0 749,'188'-233,"-145"174,41-61,-35 47,4 2,2 3,34-31,-87 97,-1 0,1 0,0 0,0 1,0-1,-1 0,1 1,1-1,-1 1,0 0,0 0,0 0,1 0,-1 0,1 0,-1 0,1 1,-1-1,1 1,-1 0,1 0,-1 0,1 0,-1 0,1 1,-1-1,1 1,-1-1,0 1,1 0,-1 0,0 0,1 0,-1 0,0 1,0-1,0 1,0 0,0-1,0 2,125 162,20 120,-89-150,-57-133,0-2,0 1,0-1,-1 1,1-1,0 1,0 0,0-1,-1 1,1 0,0-1,-1 1,1 0,0 0,-1 0,1 0,-1-1,0 1,1 0,-1 0,0 0,1 0,-1 0,0 0,0 0,0 0,0 0,0 0,0 0,0 0,0 0,0 0,-1 0,1 0,0 0,-1 0,1 0,0 0,-1 0,1 0,-1 0,0-1,1 1,-1 0,0 0,1-1,-1 1,0 0,0-1,1 1,-1-1,0 1,0-1,0 1,0-1,0 0,-1 1,-8-4,1-1,-1-1,1 1,0-1,0-1,1 0,-1 0,1 0,1-1,-5-4,-24-20,-19-8,-2 2,-2 2,-1 3,-1 3,-37-11,35 23,38 13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1,'-9'38,"-9"18,0 9,2-2,4-2,4-7,4-2,2-6,1-6,2 0,0-2,-1-2,1-4,0-1,-1-2,-5-5,-6-8,-1-5</inkml:trace>
  <inkml:trace contextRef="#ctx0" brushRef="#br0" timeOffset="255.033">0 396,'34'-4,"39"-3,13 1,-5 1,-5 1,-11 2,-12 1,-10-4,-13-2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1,'8'50,"-2"0,-2 0,-2 1,-3 0,-2-1,-2 1,-2-1,-2 0,-13 35,-26 142,32-94,4-120,7-18</inkml:trace>
  <inkml:trace contextRef="#ctx0" brushRef="#br0" timeOffset="248.122">0 565,'44'-5,"32"-6,10-1,-7 1,-10 3,-14 2,-10-2,-8 0,-6 1,-4-2,-5 0</inkml:trace>
  <inkml:trace contextRef="#ctx0" brushRef="#br0" timeOffset="629.686">734 30,'-24'83,"4"2,4 0,3 1,5 1,3 0,5 79,1-164,11 94,-12-94,1-1,0 1,-1 0,1 0,0 0,0 0,0-1,0 1,1 0,-1-1,0 1,1-1,-1 1,1-1,-1 0,1 0,0 1,-1-1,1 0,0-1,0 1,0 0,0 0,0-1,0 1,0-1,0 0,0 0,0 1,0-1,0 0,0-1,0 1,0 0,0-1,0 1,0-1,-1 1,1-1,0 0,0 0,0 0,-1 0,2 0,168-121,-170 121,1-1,-1 0,1 1,-1-1,1 1,0 0,0-1,0 1,0 0,0 0,0 0,0 0,0 0,0 1,0-1,1 1,-1-1,0 1,0 0,1 0,-1 0,0 0,0 0,1 1,-1-1,0 1,0-1,0 1,0 0,0 0,1-1,-1 2,-1-1,1 0,0 0,0 1,0-1,-1 1,1 0,7 91,-10-87,0 1,0-1,1 1,0-1,0 1,0-1,1 1,0-1,1 1,-1-1,1 0,0 0,1 0,0 0,0 0,0 1,22 3,-12-12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1,'-24'33,"-17"22,-7 5,5-2,4-12,10-8,5-11,6-10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4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9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2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3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402 110,'16'-18,"-34"45,-206 296,48-97,256-308,336-367,-287 318,-128 130,0 1,-1-1,1 1,0-1,-1 1,1 0,0-1,0 1,-1 0,1-1,0 1,0 0,0 0,-1 0,1 0,0 0,0 0,0 0,0 0,-1 0,1 0,0 0,0 0,0 1,-1-1,1 0,0 1,0-1,-1 0,1 1,0-1,-1 1,1-1,0 1,-1 0,1-1,-1 1,1-1,-1 1,1 0,-1 0,0-1,1 1,-1 0,0 0,1-1,-1 1,0 0,0 0,0 0,0-1,0 1,4 48,-4-44,7 145,27 50,-32-197,-1-1,1 1,-1 1,0-1,0 0,0 0,0 0,-1 1,1-1,-1 0,0 1,0-1,0 0,0 0,-1 1,1-1,-1 0,0 1,0-1,0 0,0 0,-1 0,1 0,-1 0,0 0,1-1,-1 1,-1-1,1 1,0-1,-1 1,1-1,-1 0,0 0,1-1,-1 1,0 0,0-1,0 0,0 0,-2 1,-12-2,-1-1,0-1,0 0,1-1,-1-1,1-1,0-1,0 0,1-1,-1 0,2-2,-3-1,12 7,-16-7,14 7,0 0,-1-1,1 0,0-1,1 0,-1 0,1 0,0-1,0 0,1-1,0 1,-2-3,2-5</inkml:trace>
  <inkml:trace contextRef="#ctx0" brushRef="#br0" timeOffset="487.272">1333 251,'-18'1,"0"0,0 1,0 1,0 1,0 1,1 0,0 1,0 1,-14 8,29-15,0 1,1-1,-1 1,1 0,-1-1,1 1,-1 0,1 0,-1 0,1 0,0 0,0 1,-1-1,1 0,0 0,0 1,0-1,1 1,-1-1,0 1,0-1,1 1,-1 0,1-1,-1 1,1 0,0-1,0 1,0 0,0 0,0-1,0 1,0 0,0-1,1 1,-1 0,1-1,-1 1,1 0,0-1,-1 1,1-1,0 1,0-1,0 0,0 1,1-1,67 47,-64-47,0 0,0 0,0 1,0-1,0 1,-1 0,1 1,-1-1,1 1,-1 0,0 0,0 0,0 1,0-1,-1 1,0 0,1 0,-1 0,-1 0,1 1,-1-1,1 1,-1-1,-1 1,1 0,-1 0,1 0,-1 0,-1 0,1 0,-1 0,0 4,-4-1,0-1,0 1,0-1,-1 0,-1 0,1 0,-1-1,0 0,-1 0,1 0,-1-1,0 0,0-1,-1 1,0-1,1-1,-1 1,0-1,-1-1,1 1,-1-2,1 1,-1-1,1 0,-1-1,1 0,-1 0,0-1,1 0,-1 0,1-1,-1-1,1 1,-7-4,-2-5,3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1,'-17'29,"10"14,2 1,2 0,2-1,4 39,-1-4,-3-54,5 56,-3-78,-1 0,1 0,-1 0,1 0,0 0,0 0,0 0,0-1,0 1,0 0,0-1,1 1,-1-1,0 1,1-1,-1 0,1 1,0-1,-1 0,1 0,0 0,0 0,0-1,0 1,-1 0,1-1,0 0,0 1,0-1,0 0,0 0,0 0,0 0,2 0,13-5,-1-1,0 0,0-1,-1-1,1 0,-2-1,1-1,-1 0,-1-1,0 0,-1-1,0-1,0 0,7-11,120-135,-137 159,0-1,0 1,0 0,0 0,1 0,-1 0,0 0,0 0,0 0,0 1,0-1,0 1,0 0,0-1,0 1,0 0,0 0,0 0,0 0,0 1,-1-1,1 0,-1 1,1-1,-1 1,1 0,-1-1,0 1,0 0,0 0,0 0,0 0,0 0,0 0,-1 0,1 0,-1 0,1 0,-1 0,0 0,0 1,0-1,0 0,0 0,-1 2,7 13,-4-11,0-1,1 1,-1-1,1 0,1 0,-1 0,1 0,0 0,0-1,0 0,0 0,1 0,0 0,-1-1,1 0,1 0,-1 0,0 0,1-1,0 0,-1 0,1 0,0-1,0 0,0 0,0-1,0 1,0-1,0-1,0 1,0-1,-1 0,1 0,0-1,0 0,-1 0,1 0,4-3,0-1,0 0,0-2,0 1,-1-1,0 0,-1-1,0 0,0-1,-1 1,0-1,0-1,-1 1,-1-1,0 0,0 0,-1-1,-1 0,0 1,0-1,-1 0,-1 0,0-9,1-1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0,'-14'39,"0"12,2-2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1 213,'1'2,"0"0,1 0,-1 0,1 0,0 0,0 0,0-1,0 1,0-1,0 0,0 1,0-1,0 0,0 0,1 0,-1-1,1 1,-1 0,0-1,1 0,-1 0,1 1,-1-1,1-1,-1 1,1 0,-1 0,1-1,-1 0,0 1,1-1,-1 0,0 0,0 0,0-1,1 1,-1 0,0-1,-1 1,1-1,0 0,0 0,-1 0,1 0,-1 0,1 0,-1 0,1-2,-2 3,0 0,1 0,-1-1,1 1,-1 0,1 0,0 0,0 0,-1 0,1 0,0 0,0 0,0 0,0 0,0 0,0 0,0 1,0-1,0 1,1-1,-1 0,0 1,0 0,0-1,1 1,-1 0,0 0,1-1,-1 1,0 0,0 0,1 0,-1 1,0-1,1 0,-1 0,0 1,0-1,1 1,-1-1,0 1,0 0,0-1,0 1,0 0,0 0,0-1,0 1,0 0,0 0,0 0,-1 0,1 0,0 1,-1-1,1 0,-1 0,1 0,-1 1,1-1,-1 0,0 0,0 1,13 44,-3-1,-2 2,-2-1,-1 1,-3 0,-2 0,-3 15,2-4,-26 153,27-208,0 0,0 0,-1 0,1 1,-1-1,0 0,0 0,0 0,0 0,-1 0,1 0,-1 0,1-1,-1 1,0 0,0-1,0 0,-1 1,1-1,-1 0,1 0,-1 0,0 0,1-1,-1 1,0-1,0 0,0 0,0 0,-1 0,2-3,-1-1,0 1,1-1,-1 0,1 0,0 0,0 0,0 0,0 0,1 0,-1-1,1 1,0-1,0 1,0-1,1 1,-1-1,1 0,-1 1,1-1,1 0,-1 1,0-1,1-1,2-20,1 0,1 0,1 1,1 0,1 0,2 1,0 0,3-4,1-5,9-19,3 0,1 2,2 1,3 1,2 1,1 2,2 2,3 1,1 2,1 2,2 2,32-19,-74 53,0-1,-1 0,1 0,0 1,0-1,-1 1,1 0,0 0,1-1,-1 1,0 0,0 1,0-1,1 0,-1 1,0-1,0 1,1 0,-1-1,1 1,-1 1,0-1,1 0,-1 0,0 1,1-1,-1 1,0 0,0 0,0 0,1 0,-1 0,0 0,0 0,-1 1,1-1,0 1,0-1,-1 1,1 0,0 0,0 10,0 0,-1 0,0 0,0-1,-1 1,-1 0,0 0,-1 0,0 0,-1 0,0-1,-1 0,0 1,-1-1,0-1,-1 1,-3 4,-109 164,28-112,89-67,0 1,0-1,0 1,0-1,0 0,0 1,0-1,0 0,0 0,0 0,-1 0,1 0,0 0,0 0,0 0,0 0,0-1,0 1,0 0,0-1,0 1,0-1,0 1,0-1,0 1,0-1,0 0,0 1,0-1,0 0,1 0,-1 0,0 0,1 0,-1 1,1-1,-1 0,1 0,-1-1,1 1,-1 0,-4-15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31,'-23'18,"0"1,1 1,1 2,1 0,1 0,1 2,1 0,2 1,0 1,-9 24,22-48,1 1,0-1,1 1,-1 0,0 0,1-1,-1 1,1 0,0 0,0 0,0-1,0 1,1 0,-1 0,1-1,0 1,0 0,0-1,0 1,0 0,0-1,1 0,-1 1,1-1,-1 0,1 0,0 0,0 0,0 0,0 0,1 0,-1-1,0 1,1-1,-1 1,1-1,-1 0,1 0,2 0,3 1,0 0,0 0,1-1,-1 0,0-1,1 0,-1 0,0-1,1 0,-1 0,0-1,8-3,-6 1,-1 0,1-1,-1-1,0 0,-1 0,1 0,-1-1,-1 0,1-1,-1 0,0 0,-1 0,0-1,0 0,-1 0,0-1,-1 1,0-1,0 0,-1 0,0-1,-1 1,0 0,-1-1,0 0,-1 1,0-1,-1 1,0-1,0 1,-1-2,0 6,1 0,-1 0,0 1,-1-1,1 1,-1-1,0 1,-1 0,1 0,-1 0,0 0,0 1,0-1,-1 1,0 0,0 1,0-1,0 1,0 0,-1 0,1 1,-1-1,0 1,0 1,-5-2,-14-3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1,'-15'34,"-4"15,1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1 375,'13'-49,"2"0,3 1,1 1,3 0,8-10,19-1,-47 58,-1 0,1 0,0 0,-1 0,1 1,-1-1,1 1,0-1,-1 1,0-1,1 1,-1 0,1 0,-1 0,0 0,1 0,-1 0,0 0,0 0,0 0,0 0,0 1,0-1,0 1,0-1,-1 0,1 1,0-1,-1 1,1 0,-1-1,0 1,0-1,1 1,-1 0,0-1,0 1,0-1,-1 1,1 0,0-1,-1 1,1-1,-1 2,2 4,24 97,-24-101,1 0,-1 0,1 0,0 0,-1 0,1-1,0 1,1-1,-1 1,0-1,1 1,0-1,-1 0,1 0,0-1,0 1,0-1,0 1,0-1,0 0,0 0,1 0,-1 0,0-1,1 1,-1-1,0 0,1 0,2-1,3-1,1-1,-1-1,-1 0,1 0,0 0,-1-1,0-1,0 1,-1-1,1-1,-1 1,0-1,-1-1,0 1,0-1,-1 0,0 0,0-1,-1 1,0-1,0 0,-1 0,0-1,0-4,17-31,-12 28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0 749,'188'-233,"-145"174,41-61,-35 47,4 2,2 3,34-31,-87 97,-1 0,1 0,0 0,0 1,0-1,-1 0,1 1,1-1,-1 1,0 0,0 0,0 0,1 0,-1 0,1 0,-1 0,1 1,-1-1,1 1,-1 0,1 0,-1 0,1 0,-1 0,1 1,-1-1,1 1,-1-1,0 1,1 0,-1 0,0 0,1 0,-1 0,0 1,0-1,0 1,0 0,0-1,0 2,125 162,20 120,-89-150,-57-133,0-2,0 1,0-1,-1 1,1-1,0 1,0 0,0-1,-1 1,1 0,0-1,-1 1,1 0,0 0,-1 0,1 0,-1-1,0 1,1 0,-1 0,0 0,1 0,-1 0,0 0,0 0,0 0,0 0,0 0,0 0,0 0,0 0,0 0,-1 0,1 0,0 0,-1 0,1 0,0 0,-1 0,1 0,-1 0,0-1,1 1,-1 0,0 0,1-1,-1 1,0 0,0-1,1 1,-1-1,0 1,0-1,0 1,0-1,0 0,-1 1,-8-4,1-1,-1-1,1 1,0-1,0-1,1 0,-1 0,1 0,1-1,-5-4,-24-20,-19-8,-2 2,-2 2,-1 3,-1 3,-37-11,35 23,38 13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1,'-9'38,"-9"18,0 9,2-2,4-2,4-7,4-2,2-6,1-6,2 0,0-2,-1-2,1-4,0-1,-1-2,-5-5,-6-8,-1-5</inkml:trace>
  <inkml:trace contextRef="#ctx0" brushRef="#br0" timeOffset="255.033">0 396,'34'-4,"39"-3,13 1,-5 1,-5 1,-11 2,-12 1,-10-4,-13-2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1,'8'50,"-2"0,-2 0,-2 1,-3 0,-2-1,-2 1,-2-1,-2 0,-13 35,-26 142,32-94,4-120,7-18</inkml:trace>
  <inkml:trace contextRef="#ctx0" brushRef="#br0" timeOffset="248.122">0 565,'44'-5,"32"-6,10-1,-7 1,-10 3,-14 2,-10-2,-8 0,-6 1,-4-2,-5 0</inkml:trace>
  <inkml:trace contextRef="#ctx0" brushRef="#br0" timeOffset="629.686">734 30,'-24'83,"4"2,4 0,3 1,5 1,3 0,5 79,1-164,11 94,-12-94,1-1,0 1,-1 0,1 0,0 0,0 0,0-1,0 1,1 0,-1-1,0 1,1-1,-1 1,1-1,-1 0,1 0,0 1,-1-1,1 0,0-1,0 1,0 0,0 0,0-1,0 1,0-1,0 0,0 0,0 1,0-1,0 0,0-1,0 1,0 0,0-1,0 1,0-1,-1 1,1-1,0 0,0 0,0 0,-1 0,2 0,168-121,-170 121,1-1,-1 0,1 1,-1-1,1 1,0 0,0-1,0 1,0 0,0 0,0 0,0 0,0 0,0 1,0-1,1 1,-1-1,0 1,0 0,1 0,-1 0,0 0,0 0,1 1,-1-1,0 1,0-1,0 1,0 0,0 0,1-1,-1 2,-1-1,1 0,0 0,0 1,0-1,-1 1,1 0,7 91,-10-87,0 1,0-1,1 1,0-1,0 1,0-1,1 1,0-1,1 1,-1-1,1 0,0 0,1 0,0 0,0 0,0 1,22 3,-12-12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1,'-24'33,"-17"22,-7 5,5-2,4-12,10-8,5-11,6-10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11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13,'-3'-12,"-2"34,1-6,-4 29,1 1,2-1,3 1,1 0,5 29,-3 13,0 368,-1-456</inkml:trace>
  <inkml:trace contextRef="#ctx0" brushRef="#br0" timeOffset="270.818">1 550,'43'-5,"34"-11,8-3,0 2,-11-1,-12 2,-12 5,-10 3,-12-1,-5 0,-3 3,1 1,1-2,-3-1</inkml:trace>
  <inkml:trace contextRef="#ctx0" brushRef="#br0" timeOffset="951.353">764 41,'-18'74,"15"-55,1 1,1-1,0 1,1 0,2 0,0-1,1 1,2 5,2 15,-2-1,-2 1,-2 0,-1 0,-3 16,-25 111,28-166,-1-1,1 1,0 0,0-1,0 1,-1-1,1 1,0 0,0-1,0 1,0 0,0-1,0 1,0 0,0-1,0 1,1 0,-1-1,0 1,0 0,1-1,-1 1,0-1,1 1,-1-1,0 1,1 0,-1-1,1 1,-1-1,1 0,-1 1,1-1,-1 1,1-1,-1 0,1 1,0-1,-1 0,1 0,-1 0,1 1,0-1,-1 0,1 0,0 0,-1 0,1 0,0 0,-1 0,1 0,0 0,-1-1,1 1,0 0,-1 0,1-1,-1 1,1 0,0-1,-1 1,1 0,-1-1,1 1,0-1,34-34,-32 32,29-36,-5 6,0 2,2 0,2 2,13-9,14 9,-57 29,0-1,1 1,-1-1,0 1,0-1,1 1,-1 0,0 0,1 0,-1 0,1 0,-1 0,0 0,1 0,-1 0,0 0,1 1,-1-1,0 1,0-1,1 1,-1-1,0 1,0 0,0 0,0-1,0 1,0 0,0 0,0 0,0 0,0 0,0 0,-1 1,1-1,0 0,-1 0,1 1,-1-1,1 0,-1 0,0 1,1 0,-17 137,10-114,4-21,0-1,1 1,-1 0,1-1,0 1,0 0,0 0,1 0,-1 0,1-1,0 1,0 0,0 0,0 0,1 0,0 0,-1 0,2 0,-1-1,0 1,1 0,-1-1,1 1,0-1,0 1,1-1,-1 0,3 2,48-13,-34-4</inkml:trace>
  <inkml:trace contextRef="#ctx0" brushRef="#br0" timeOffset="1332.498">1356 634,'26'-5,"0"-1,0-1,0-2,-1 0,-1-2,1-1,-2 0,20-15,-40 26,0 0,0 0,0 0,0 0,0-1,0 0,0 1,-1-1,1 0,0 0,-1 0,0-1,0 1,1-1,-1 1,-1-1,1 0,0 1,-1-1,1 0,-1 0,0 0,0 0,0-1,0 1,-1 0,1 0,-1 0,0-1,0 1,0 0,0-1,-1 1,1 0,-1 0,0 0,0 0,0-1,0 1,0 0,-1 1,0-1,1 0,-2-1,-1 1,1 0,-1 1,-1-1,1 1,0 0,-1 0,1 0,-1 1,1-1,-1 1,0 0,0 0,1 1,-1 0,0-1,0 2,0-1,1 0,-1 1,0 0,0 0,1 1,-1-1,-3 3,-5 1,1 0,0 1,0 0,1 1,-1 1,2 0,-1 0,-5 7,9-9,0 1,1 0,-1 0,1 0,1 1,-1 0,1 0,1 1,0-1,0 1,0 0,1 0,0 0,1 0,0 1,1-1,0 1,0-1,1 1,0-1,1 1,0-1,0 1,1-1,1 0,-1 1,1-1,1 0,0-1,0 1,0-1,1 0,1 0,0 1,8 0,0 0,0-1,1 0,0-2,1 1,-1-2,1 0,0-1,0-1,1 0,-1-1,1-1,-1-1,1 0,-1-1,1 0,15-5,38 3,-45 3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0,'-24'47,"4"-9,1 0,2 1,2 1,-8 34,21-71,1-1,0 1,0 0,0-1,0 1,0 0,0 0,1-1,0 1,-1 0,1 0,0 0,1 0,-1 0,0-1,1 1,-1 0,1 0,0 0,0-1,0 1,1 0,-1-1,0 1,1-1,0 0,-1 1,1-1,0 0,0 0,0 0,1 0,-1-1,0 1,1-1,-1 1,1-1,-1 0,1 0,0 0,0 0,-1 0,1 0,0-1,0 0,2 1,5-3,-1 0,0-1,0 1,-1-2,1 1,-1-1,1-1,-1 1,-1-1,1-1,-1 0,1 0,-2 0,1-1,-1 0,0 0,0 0,-1-1,0 0,0 0,-1 0,0-1,-1 1,0-1,0 0,-1 0,0 0,0 0,-1 0,0-1,-1 1,0 0,0-1,-1 1,0 0,-1 0,0-1,1 4,-1 1,0 0,1-1,-2 1,1 0,0 0,-1 0,0 0,0 1,-1-1,1 1,-1 0,0 0,0 0,0 0,-1 1,1 0,-1-1,0 2,0-1,0 1,0-1,0 1,-1 1,1-1,0 1,-1 0,0 0,1 1,-1-1,1 1,-1 0,0 1,1 0,-1-1,1 2,-1-1,1 1,-5 2,-10 8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1,'-13'10,"-1"1,-1-1,2 2,0 0,0 0,1 1,0 1,1 0,1 1,-8 15,16-27,1 1,0 0,0-1,1 1,-1 0,1 0,0 0,0 0,0 0,0-1,1 1,-1 0,1 0,0 0,0-1,1 1,-1 0,1-1,0 0,0 1,0-1,0 0,0 0,1 0,-1 0,1 0,0 0,0-1,0 0,0 1,0-1,1 0,0 0,0 1,1 0,-1 0,0 1,0-1,-1 1,1 0,-1 0,0 1,0-1,0 1,0-1,-1 1,0 0,0 0,0 0,-1 0,1 0,-2-1,0-1,0 0,0 0,-1 0,1 1,-1-1,0 0,0 0,0 0,0 0,0 0,-1 0,1-1,-1 1,0 0,0-1,0 1,0-1,0 0,-1 1,1-1,-1 0,1 0,-1-1,0 1,0-1,0 1,1-1,-1 0,-1 0,1 0,0 0,-3 0,-107 5,71-23,29 4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85 131,'0'24,"0"27,0 9,0 5,0-4,0-8,0-8,0-7,0-5,0-3,0-2,0-1,0-6</inkml:trace>
  <inkml:trace contextRef="#ctx0" brushRef="#br0" timeOffset="469.717">1 158,'41'-25,"0"1,2 2,1 2,0 2,1 1,42-8,17 19,-101 6,0 1,0 0,1 0,-1 0,0 0,0 1,0-1,0 1,0 0,-1 0,1 0,0 0,-1 1,0-1,1 0,-1 1,0 0,0 0,-1-1,1 1,0 0,-1 0,0 1,0-1,0 0,0 0,0 0,0 3,-1 10,-1 0,-1-1,0 0,-1 1,-1-1,0 0,-1 0,0-1,-1 1,-1-1,0 0,-1-1,-10 12,-6 19,19-35,2-5,-1 0,1 1,0 0,0 0,0 0,1 0,-1 0,1 1,1-1,-1 1,1-1,0 1,0 0,1-1,-1 1,1 0,0-1,1 1,0 0,0-1,0 1,0 0,1-1,0 0,0 1,0-1,1 0,1 1,155 125,-157-129,0 1,-1-1,1 1,-1 0,0-1,0 1,0 0,0 0,0 0,0 0,-1 0,0 0,1 0,-1 0,0 0,-1 0,1 0,0 0,-1 0,0 0,1 0,-1 0,0-1,-1 1,1 0,0 0,-1-1,0 1,1-1,-1 1,0-1,0 0,0 0,-1 0,1 0,0 0,-1 0,0 0,-7 4,0 1,0-1,0-1,-1 0,1 0,-1-1,0 0,-1-1,-4 1,-17 0,0-2,0 0,1-2,-1-2,-5-2,32 4,1-1,-1 0,1 0,-1-1,1 1,0-1,0 0,0-1,0 1,0-1,0 0,1 0,-1 0,1-1,0 0,0 0,0 0,1 0,-1 0,1-1,-3-4,-1-9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52 593,'-14'33,"-5"22,1 0</inkml:trace>
  <inkml:trace contextRef="#ctx0" brushRef="#br0" timeOffset="273.13">52 198,'15'10,"4"7,-1 2</inkml:trace>
  <inkml:trace contextRef="#ctx0" brushRef="#br0" timeOffset="511.989">222 847,'160'-272,"-129"236,-30 35,-1 1,1-1,0 1,0 0,-1-1,1 1,0 0,0-1,0 1,-1 0,1 0,0 0,0 0,0 0,-1 0,1 0,0 0,0 0,0 0,-1 1,1-1,0 0,0 0,-1 1,1-1,0 0,0 1,-1-1,1 1,0-1,-1 1,1 0,-1-1,1 1,-1-1,1 1,-1 0,1-1,-1 1,0 0,1 0,-1-1,0 1,1 0,-1 0,0 0,0-1,0 1,0 0,0 0,0 0,12 55,-12-51,0 0,0 0,1 0,-1 1,1-1,0 0,1 0,-1 0,1 0,0 0,0-1,1 1,-1 0,1-1,0 0,1 0,-1 0,0 0,1 0,0 0,0-1,0 0,1 0,-1 0,1-1,-1 1,1-1,0 0,1-1,-1 1,1-2,-1 1,1-1,-1 0,1 0,-1 0,1-1,0 0,-1 0,0 0,1-1,-1 1,0-1,0-1,0 1,0-1,0 0,0 0,-1 0,1-1,-1 1,0-1,0 0,-1 0,1-1,0 0,7-9,-1-1,0-1,-2 1,1-2,-2 1,0-1,4-15,15-43,-18 57</inkml:trace>
  <inkml:trace contextRef="#ctx0" brushRef="#br0" timeOffset="765.077">1125 1,'-5'38,"-1"32,0 9,1-4,1-6,2-9,1-10,0-4,1-6,0-3,1-5,-1-2,0-1,0-2,0-9,1-9</inkml:trace>
  <inkml:trace contextRef="#ctx0" brushRef="#br0" timeOffset="911.692">871 423,'29'0,"33"5,11 2,-1-1,-10-1,-9-2,-10 0,-6-2,-6-1,-8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0 113,'5'29,"1"9</inkml:trace>
  <inkml:trace contextRef="#ctx0" brushRef="#br0" timeOffset="1283.149">84 0,'0'10,"0"12,-4 3,-3 2,1 1,2 0,0 1,2 0,1 0,0-6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6,'-11'22,"1"-1,0 1,2 0,1 1,1 0,0 0,2 1,1 0,2-21,1 0,0 1,0-1,0 0,0 0,0 1,0-1,1 0,0 0,-1 1,1-1,1 0,-1 0,0 0,1 0,-1 0,1-1,0 1,0 0,0-1,0 1,1-1,-1 0,1 0,-1 1,1-2,0 1,0 0,-1-1,1 1,0-1,1 0,-1 0,0 0,0 0,0-1,1 1,-1-1,0 0,0 0,1 0,-1 0,1-1,6 1,0-1,1-1,-1 0,0 0,0-1,0 0,0-1,-1 0,1 0,-1-1,0 0,-1-1,1 0,-1 0,0-1,-3 3,0 0,-1-1,1 1,-1-1,0 0,-1 0,1 0,-1 0,0-1,0 1,-1-1,1 0,-1 0,-1 0,1 0,-1 0,0 0,0 0,-1-1,0 1,0 0,0 0,-1-1,0 1,-1-2,-1 1,-1 1,1 0,-2 0,1 1,0-1,-1 1,0 0,-1 0,1 0,-1 1,0 0,0 0,0 0,0 1,-1 0,1 0,-1 1,0 0,0 0,0 0,0 1,0 0,0 0,0 1,-1 0,1 0,0 1,0 0,0 0,0 1,-1 0,-18 5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1 256,'34'-9,"1"-1,-2-3,0 0,0-2,-2-2,0 0,0-3,12-11,-40 30,-1 0,0 0,0-1,0 1,0-1,-1 1,1-1,0 0,-1 0,1 1,-1-1,0 0,1 0,-1-1,0 1,0 0,0 0,-1-1,1 1,-1 0,1-1,-1 1,0 0,1-1,-1 1,0-1,-1 1,1 0,0-1,-1 1,1 0,-1-1,0 1,0 0,0 0,0 0,0-1,0 1,-1 0,1 0,-1 1,1-1,-1 0,0 1,0-1,0 0,0 1,0 0,0 0,0-1,-8-1,1 1,-1 0,1 0,-1 1,0 0,0 1,0 0,0 0,0 1,1 0,-1 1,0 0,1 1,-1 0,1 0,0 1,0 0,0 1,1 0,0 0,0 1,0 0,0 0,1 1,0 0,0 1,1-1,0 1,1 0,-1 0,1 1,1 0,0 0,0 0,1 0,0 1,0-1,1 1,1 0,-1-1,2 1,-1 0,1 0,1 0,0 1,0-6,0 1,1 0,0-1,0 1,0-1,1 0,0 0,0 0,0 0,1 0,-1 0,1-1,0 0,0 0,1 0,-1 0,1-1,0 0,0 0,0 0,0 0,1-1,-1 0,1 0,0 0,5 0,157 8,-150-11,11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0,'-6'18,"0"0,1 1,1-1,0 1,2 0,0 0,2 0,0 14,0-19,0 414,0-405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0,'-10'39,"-3"17,6-1,4-10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0 426,'14'-41,"-3"5,1 0,2 0,2 1,15-25,-31 60,1-1,-1 1,0 0,0-1,0 1,0-1,1 1,-1 0,0-1,0 1,1 0,-1 0,0-1,1 1,-1 0,0 0,1-1,-1 1,0 0,1 0,-1 0,1 0,-1-1,0 1,1 0,-1 0,1 0,-1 0,0 0,1 0,-1 0,1 0,-1 0,0 0,1 1,-1-1,1 0,-1 0,0 0,1 0,-1 1,0-1,1 0,-1 0,0 0,1 1,-1-1,0 0,1 1,-1-1,0 0,0 1,0-1,1 0,-1 1,0-1,0 0,0 1,0-1,0 1,1-1,-1 0,0 1,0-1,0 1,0-1,0 1,9 37,-7-29,-2-3,1-1,-1 0,1 0,0 0,0 0,1 0,-1 0,1 0,0 0,1 0,-1-1,1 1,0-1,0 0,0 0,1 0,-1 0,1 0,0-1,0 0,0 0,1 0,-1 0,1-1,-1 1,1-1,0 0,0-1,0 1,0-1,0 0,0 0,0-1,1 1,-1-1,0 0,0-1,0 1,1-1,-1 0,1-1,13-8,0-1,-1 0,0-2,-1 0,-1-1,0 0,-1-2,0 0,-1 0,-1-1,-1-1,2-5,-1 4</inkml:trace>
  <inkml:trace contextRef="#ctx0" brushRef="#br0" timeOffset="316.289">706 342,'22'-14,"0"-1,-1 0,0-2,-1 0,-1-2,-1 0,-1-1,0 0,-2-2,0 0,-1 0,-2-1,0-2,-10 23,-1 0,0 1,0-1,-1 0,1 1,0-1,-1 0,1 0,-1 0,1 0,-1 1,0-1,0 0,0 0,0 0,0 0,0 0,0 0,-1 0,1 0,-1 0,1 1,-1-1,0 0,0 0,1 1,-1-1,-1 0,1 1,0-1,0 1,-1 0,1-1,0 1,-1 0,1 0,-1 0,0 0,1 0,-1 0,0 0,0 0,1 1,-1-1,0 1,0-1,0 1,0 0,0 0,0 0,-1 0,-10 2,0 1,0 1,0 0,0 0,1 1,0 1,0 0,0 1,1 0,0 1,0 0,1 1,0 0,1 0,0 1,0 1,1-1,0 1,1 1,0-1,1 1,0 0,1 1,1-1,-3 11,6-14,0 1,0-1,1 1,1 0,-1-1,2 1,-1-1,1 0,1 1,0-1,0 0,0 0,1-1,1 1,0-1,0 0,0 0,1 0,0-1,0 0,1 0,0 0,0-1,1 0,0-1,0 1,0-2,1 1,-1-1,1 0,0-1,0 0,0-1,1 1,-1-2,5 1,5 2,5 2,-1-1,1-1,1-1,-1-2,0 0,10-2,-7-3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57,'0'726,"0"-715</inkml:trace>
  <inkml:trace contextRef="#ctx0" brushRef="#br0" timeOffset="253.463">1 480,'38'-5,"42"-6,12-6,0-1,-11 4,-19-2,-16 3,-10 3,-7 4,-3-3,-2 1,-4-3,-7 0</inkml:trace>
  <inkml:trace contextRef="#ctx0" brushRef="#br0" timeOffset="634.607">707 0,'-28'379,"26"-368,1 1,1-1,0 0,0 0,1 1,1-1,0 0,0 0,1 0,1 0,-1-1,2 1,0-1,0 0,0 0,1-1,1 0,0 0,0 0,5 4,-7-11,0-1,-1 0,1 0,0 0,0 0,-1-1,1 0,0 0,0 0,0 0,0-1,-1 0,1 0,0 0,-1-1,1 0,-1 0,1 0,-1 0,0 0,0-1,0 0,0 0,0 0,-1 0,1-1,-1 1,0-1,0 0,1-2,16-12,-9 10,-10 5,1 1,-1-1,1 1,0-1,0 1,0 0,0 0,1 0,-1 0,0 0,1 1,0-1,-1 1,1-1,0 1,0 0,-1 0,1 0,0 0,0 1,0-1,0 1,0 0,0 0,0 0,0 0,0 1,0-1,0 1,0-1,0 1,0 0,0 0,0 1,-1-1,1 0,0 1,-1 0,0 0,2 0,23 67,9 10,-21-65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1,'-3'2,"1"0,-1 0,0 0,1 0,-1 1,1-1,0 1,0 0,0 0,0 0,1 0,-1 0,1 0,-1 0,1 0,0 0,0 1,1-1,-2 1,-4 17,1 1,1-1,1 1,0 1,2-1,1 0,0 5,-4 77,-19 266,35-321,-6-49</inkml:trace>
  <inkml:trace contextRef="#ctx0" brushRef="#br0" timeOffset="258.22">1 424,'38'-5,"23"-6,5-1,-3 1,-8 2,-8 4,-8 1,-10 3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17,'-13'-4,"0"0,0 1,0 1,-1 0,1 1,-1 1,0 0,1 0,-1 1,1 1,-1 1,1 0,0 0,0 1,0 1,1 0,-1 1,1 0,1 1,-1 0,1 1,0 1,1-1,0 1,0 1,0 2,7-9,0-1,0 1,1 0,-1 1,1-1,0 0,0 1,0-1,0 1,1-1,-1 1,1 0,0 0,0 0,0 0,1-1,-1 1,1 0,0 0,0 0,1 0,-1 0,1 0,0 0,0 0,0 0,0 0,1-1,-1 1,1-1,0 1,0-1,0 1,1-1,-1 0,1 0,0 0,1 0,5 4,0-1,1 0,-1-1,2 0,-1-1,0 0,1 0,0-1,0-1,0 1,0-2,0 0,0 0,0-1,0 0,0-1,1 0,-1-1,10-3,3-1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1,'-14'28,"-5"10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0,'10'19,"2"7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0 289,'30'-81,"-19"47,2 1,1 0,1 1,2 1,2-2,-19 33,0-1,0 1,0-1,0 1,0-1,0 1,1-1,-1 1,0-1,0 1,1-1,-1 1,0-1,0 1,1-1,-1 1,1 0,-1-1,0 1,1 0,-1-1,1 1,-1 0,1-1,-1 1,0 0,1 0,-1 0,1-1,0 1,-1 0,1 0,-1 0,1 0,-1 0,1 0,-1 0,1 0,-1 0,1 0,-1 0,1 1,-1-1,1 0,-1 0,1 0,-1 1,1-1,-1 0,1 1,-1-1,0 0,1 1,-1-1,1 0,-1 1,0-1,0 1,1-1,-1 1,0-1,0 1,1-1,-1 1,0-1,0 1,0-1,0 1,0-1,0 1,7 49,-6-36,0-6,-1 1,1-1,-1 1,1-1,0 1,1-1,0 0,1 1,-1-1,1 0,1-1,0 1,0 0,0-1,1 0,0 0,1-1,-1 1,1-1,0 0,1-1,6 5,-11-9,0 0,1-1,-1 1,1-1,-1 0,0 0,1 0,-1 0,1 0,-1 0,0-1,1 1,-1-1,0 0,1 0,-1 0,0 0,0 0,0 0,0 0,0-1,0 1,0-1,0 1,-1-1,1 0,0 0,-1 0,0 0,1 0,0-1,31-76,-25 57,16-39,-15 46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6,'-7'-1,"0"-1,-1 1,1 0,0 1,-1 0,1 0,0 0,-1 1,1 0,0 1,0-1,-1 1,-2 2,3-2,-10 3,1 1,-1 0,1 2,1 0,0 0,0 2,0 0,1 0,1 1,0 1,0 0,1 1,1 1,0-1,1 2,0-1,2 1,-4 8,6-11,1-1,0 1,1 0,0 0,1 1,0-1,1 0,1 1,0 0,0-1,1 1,1 0,0-1,1 1,0 0,1-1,1 0,0 0,0 0,1 0,1-1,0 0,0 0,1 0,5 6,-2-6,1-1,-1 0,2 0,-1-1,1-1,0 1,1-2,0 0,0-1,1 0,0-1,0 0,0-1,0-1,1 0,-1-1,13 0,3-1,-1-1,1-1,-1-2,0-1,0-1,0-1,0-2,14-6,57-41,-74 34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1,'-22'119,"5"2,5 0,5 1,9 105,9-167,-5-60,0-5</inkml:trace>
  <inkml:trace contextRef="#ctx0" brushRef="#br0" timeOffset="254.602">0 368,'39'9,"31"4,14-1,-3-2,-10-8,-12-4,-12-2,-14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0 186,'0'-3,"1"-1,-1 1,1 0,-1-1,1 1,0 0,1 0,-1 0,0 0,1 0,0 0,-1 0,1 0,0 1,1-1,-1 1,0-1,1 1,-1 0,1 0,0 0,0 0,-1 1,1-1,0 1,1 0,-1 0,0 0,0 0,0 0,1 0,-1 1,0 0,1 0,-1 0,0 0,1 0,-1 1,0-1,0 1,1 0,-1 0,0 0,0 0,0 1,0-1,0 1,0 0,-1 0,1 0,0 0,-1 0,1 2,8 12,-2 1,0 0,-1 1,-1 0,0 0,-2 0,0 1,-1 0,-1 0,0 0,-2 0,0 1,-1-1,-1 0,-3 18,3 4,2-23,-1-1,-1 1,0 0,-2 0,0 0,0-1,-2 1,0-1,-1 0,-1-1,-1 0,0 0,-1 0,0-1,-1 0,-1-1,-1 0,-4 4,15-17,0 1,-1-1,1 1,0-1,-1 1,0-1,1 0,-1 0,0 0,0 0,0 0,1 0,-1 0,0 0,0-1,0 1,0-1,0 0,-1 1,1-1,0 0,0 0,0 0,0-1,0 1,0 0,0-1,0 1,0-1,0 0,0 0,0 0,0 0,1 0,-1 0,0 0,1 0,-1-1,1 1,-1-1,1 1,-2-2,2-8,0 1,0-1,1 0,0 0,1 1,0-1,0 1,1-1,1 1,0-1,0 1,1 0,0 0,1 1,0-1,5-5,-3-1,13-29,2 0,2 1,1 2,3 0,1 2,2 1,2 2,1 1,2 1,1 2,2 2,18-10,-40 30,-6 3,1 1,0-1,0 2,1 0,0 0,0 1,0 1,1 0,12-1,-23 6,0 0,1 0,-1 0,0 1,0-1,0 1,0 0,0 0,0 0,-1 0,1 0,0 1,-1-1,0 1,0-1,0 1,0 0,0 0,0 0,-1 0,1 0,-1 1,0-1,0 0,0 1,-1-1,1 1,-1-1,0 0,1 1,-2-1,1 1,0-1,-1 1,1-1,-1 1,0-1,0 0,-1 0,1 1,-1-1,1 0,-1 0,0 0,-1 0,-9 17,0-2,-1 0,-1 0,0-1,-2-1,0 0,0-1,-2-1,0-1,0 0,-2-1,11-5,-1 0,0 0,0-1,0-1,-1 1,0-2,0 1,0-2,-1 1,1-2,-1 0,0 0,0-1,-2 0,-4-5</inkml:trace>
  <inkml:trace contextRef="#ctx0" brushRef="#br0" timeOffset="365.835">1072 16,'-1'1,"-18"4,0 2,0 1,0 0,1 1,0 1,1 1,0 1,1 0,0 1,1 0,1 2,0-1,-5 9,17-20,1 1,-1 0,1 0,0 0,0 0,0 0,0 0,1 1,0-1,0 0,0 0,0 0,1 0,-1 0,1 0,0 0,1 0,-1 0,1 0,-1 0,1 0,0-1,0 1,1-1,-1 1,1-1,0 0,0 0,0 0,0-1,0 1,0-1,1 1,0-1,-1 0,1-1,0 1,0 0,0-1,0 0,0 0,0 0,0-1,0 1,0-1,0 0,1 0,1-1,3 1,1-1,0 0,-1 0,1-1,-1 0,0-1,0 0,0 0,0-1,0 0,-1-1,0 1,0-2,0 1,0-1,-1-1,0 1,-1-1,1 0,4-8,-7 9,0 0,-1 0,0 0,-1 0,1-1,-1 1,-1-1,1 1,-1-1,0 0,0 0,-1 0,0 0,0 1,-1-1,0 0,0 0,0 1,-1-1,0 0,-1 1,1 0,-1-1,0 1,-1 0,1 1,-1-1,0 1,-1-1,0 1,-62-21,49 27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5527 619,'-7'11,"1"-1,0 1,1 0,0 0,1 0,0 1,1-1,0 1,1 0,0 0,1 0,0 0,1 0,0 0,1 0,1 0,0 0,0 0,1 0,1 0,4 9,-7-17,1-1,0 0,0 0,1 0,-1 0,1-1,-1 1,1 0,0-1,0 0,0 0,0 0,0 0,0 0,1-1,-1 1,1-1,-1 0,1 0,0 0,-1 0,1-1,0 0,-1 1,1-1,0-1,-1 1,1 0,0-1,-1 0,1 0,0 0,-1 0,0-1,1 1,-1-1,0 0,1 0,9-5,0-2,-1 1,0-1,0-1,-1 0,-1-1,1 0,7-12,-12 16,-1 0,0 0,0-1,-1 1,0-1,0 0,-1-1,0 1,-1-1,1 1,-2-1,1 0,-1 0,-1 0,1 1,-1-1,-1 0,0 0,0 0,-1 0,0 1,0-1,-1 1,0-1,-1 1,0 0,0 0,-5-6,4 8,0-1,-1 0,0 1,0 0,0 1,-1 0,0 0,0 0,0 0,-1 1,1 1,-1-1,0 1,0 0,0 1,-1 0,-5 0,15 2,0 0,-1 0,1 1,0-1,-1 0,1 1,-1-1,1 0,-1 1,1-1,-1 1,1-1,-1 1,1-1,-1 1,1 0,-1-1,0 1,1 0,-1-1,0 1,0-1,1 1,-1 0,0 0,0-1,0 1,0 0,0-1,0 1,0 0,0-1,0 1,0 0,-1 0,1-1,0 1,0 0,-1-1,1 1,0-1,-1 1,1 0,0-1,-1 1,1-1,-1 1,1-1,-1 1,1-1,-1 1,0-1,1 0,-1 1,1-1,-1 0,0 0,1 1,-1-1,0 0,0 0,1 0,-1 0,0 0,12 2,-1-1,1-1,0 1,-1-2,1 0,-1 0,1-1,-1 0,1-1,-1 0,0 0,0-1,-1-1,1 1,6-6,11-5,-1-2,-1-1,0-1,-2-1,0-1,-1-1,-2-1,0-1,-1 0,-1-2,-2 0,12-24,31-125,-52 167,-2 28,-3 30,4 51,5-1,4-1,10 21,-7-25,60 424,-74-496,-2 0,0 1,-1 0,-1-1,-2 1,0-1,-2 0,0 1,-1-1,-2-1,0 1,-5 8,10-27,1-1,-1 1,0 0,0-1,0 1,0-1,-1 1,1-1,-1 0,0 0,0-1,0 1,0 0,-1-1,1 0,-1 0,1 0,-1 0,0 0,0-1,1 0,-1 0,0 0,0 0,0 0,-1-1,1 0,0 0,0 0,0 0,0-1,0 1,0-1,0 0,0-1,0 1,0 0,1-1,-1 0,1 0,-1 0,1-1,-1 1,-1-3,-1-6,2 0,0-1,0 1,1-1,0 0,1 0,0 0,1 0,1-1,-1 1,2 0,0 0,1 0,0 0,0 0,4-10,5-20,2 0,2 1,1 0,2 2,2 0,1 1,3 0,0 2,28-29,-27 32,-5 6</inkml:trace>
  <inkml:trace contextRef="#ctx0" brushRef="#br0" timeOffset="868.571">7304 704,'25'-1,"0"-1,0-1,0-2,-1 0,1-1,-2-1,1-2,-1 0,6-5,-19 9,0 0,0-1,-1-1,0 1,0-2,-1 1,0-1,0 0,-1-1,0 0,0 0,4-10,-7 12,-4 7,0-1,0 0,-1 0,1 0,0 0,1 0,-1 0,0 0,0 0,0 0,0 0,1 0,-1 1,0-1,1 0,-1 0,1 0,-1 1,1-1,0 0,-1 0,1 1,-1-1,1 0,0 1,0-1,-1 1,1-1,0 1,0-1,0 1,0 0,0-1,-1 1,1 0,0 0,0 0,0 0,0-1,0 1,0 0,0 1,0-1,0 0,0 0,-1 0,1 0,0 1,0-1,0 0,0 1,0-1,-1 1,1-1,0 1,0 0,-1-1,1 1,32 118,-23-58,-3 1,-3-1,-3 1,-3 17,2-23,-2-7,-2-1,-1 1,-3-1,-6 15,12-54,0 0,-1 1,0-1,-1-1,0 1,0 0,-1-1,0 0,0 0,-1-1,0 1,-1-1,-1 1,7-7,1-1,-1 1,0 0,1-1,-1 1,0-1,0 1,1-1,-1 1,0-1,0 1,0-1,0 0,0 1,0-1,0 0,0 0,1 0,-1 0,0 0,0 0,0 0,0 0,0 0,0 0,0-1,0 1,0 0,0-1,0 1,1 0,-1-1,0 1,0-1,0 1,1-1,-1 0,0 1,1-1,-1 0,1 0,-1 1,0-1,1 0,0 0,-1 0,1 0,-1 1,1-2,-10-48,12 19,1 0,2 1,1-1,1 1,1 0,2 1,1 0,1 1,12-19,-1-5,-5 8,2 1,2 1,2 1,1 0,3 2,1 2,1 0,2 2,2 1,1 2,2 1,25-15,27 11,-87 35,0-1,0 1,0 0,0 0,0 0,0 0,0 0,0 0,0 1,0-1,0 1,0-1,0 1,0 0,0 0,0 0,0 0,-1 0,1 0,0 1,-1-1,1 0,-1 1,1-1,-1 1,0 0,0-1,0 1,0 0,0 0,0 0,0 0,0 0,-1 0,1 0,-1 0,0 0,1 0,-1 0,0 0,0 0,0 2,-2 11,-1 1,0-1,-1 0,0 0,-1 0,-1-1,0 1,-1-1,-1-1,0 1,-1-1,0-1,-1 0,0 0,-9 7,2-1,-1-1,-1 0,-1-1,0-1,-1-1,-1 0,-4 0,25-13,0 0,0 0,0 0,0 0,0-1,0 1,-1 0,1 0,0-1,-1 1,1-1,-1 1,1-1,0 0,-1 1,1-1,-1 0,1 0,-1 0,1 0,-1 0,1-1,0 1,-1 0,1-1,-1 1,1-1,0 1,-1-1,1 1,0-1,-1 0,1 0,0 0,0 0,0 0,0 0,-1-1,3-9</inkml:trace>
  <inkml:trace contextRef="#ctx0" brushRef="#br0" timeOffset="-3655.036">983 422,'88'240,"-57"-167,5 29,-36-101,0-1,0 1,0-1,0 1,1-1,-1 1,0-1,0 1,0-1,1 1,-1-1,0 1,1-1,-1 1,0-1,1 0,-1 1,0-1,1 1,-1-1,1 0,-1 0,1 1,-1-1,1 0,-1 0,1 1,-1-1,1 0,-1 0,1 0,-1 0,1 0,0 0,-1 0,1 0,-1 0,1 0,-1 0,1 0,-1 0,1-1,-1 1,1 0,-1 0,1 0,-1-1,1 1,-1 0,1-1,-1 1,1 0,-1-1,0 1,1-1,-1 1,0-1,1 1,-1-1,0 1,0-1,1 1,-1-1,0 1,0-1,0 1,0-1,0 0,17-42,-16 40,49-153,58-122,-78 226,-24 46</inkml:trace>
  <inkml:trace contextRef="#ctx0" brushRef="#br0" timeOffset="-3017.478">1547 760,'40'-22,"-22"15,-1-1,-1-1,1-1,-2-1,1 0,-1 0,-1-2,0 0,-1 0,0-1,-1-1,-1 0,2-4,-12 16,0 1,0-1,0 0,0 1,-1-1,1 0,-1 1,0-1,0 0,0 0,0 1,0-1,0 0,-1 0,0 1,1-1,-1 0,0 1,0-1,0 1,-1-1,1 1,0 0,-1-1,0 1,0 0,1 0,-1 0,0 0,0 1,-1-1,1 0,0 1,-1-1,1 1,-1 0,1 0,-1 0,1 0,-1 1,0-1,1 1,-1-1,0 1,0 0,1 0,-1 0,0 0,0 1,1-1,-1 1,0-1,1 1,-1 0,1 0,-1 0,1 1,-1-1,0 1,-7 4,1 1,0 0,0 0,1 1,0 0,0 1,1-1,0 1,1 1,0-1,0 1,1 0,0 1,1-1,0 1,1 0,0 0,0 0,2 0,-1 0,1 9,1-15,0 1,1 0,-1-1,1 1,0 0,1-1,0 1,0-1,0 0,0 1,1-1,0 0,0 0,0-1,0 1,1-1,0 1,0-1,0-1,1 1,-1 0,1-1,0 0,0 0,0 0,0-1,0 0,1 0,-1 0,5 1,6 0,-1 0,1 0,0-2,0 0,0-1,0 0,0-1,-1-1,1 0,11-4,-3-4,0-1,0-1,-1 0,-1-2,0-1,-1-1,0 0,-2-2,0 0,-1-1,0-1,7-13,-9 13,-1 0,-1-1,-1-1,-1 0,0 0,-2-1,-1-1,-1 0,-1 0,0-1,-2 0,-2 0,1-10,-25-66,20 98,0 0,-1 1,1-1,-1 0,0 0,0 1,0-1,0 1,0 0,0-1,-1 1,1 0,-1 0,1 1,-1-1,0 0,0 1,0 0,0 0,0-1,0 2,0-1,0 0,0 1,0-1,0 1,-1 0,1 0,0 0,-2 1,-2 2,1 1,0-1,1 1,-1 0,1 1,-1-1,2 1,-1 0,0 1,1-1,0 1,0 0,0 0,1 0,0 0,0 0,1 1,0 0,0-1,0 1,1 0,0 0,0 2,-3 30,1 0,2 0,2 0,4 26,-1-37,1-1,1 0,2-1,1 1,1-2,1 1,1-1,1-1,1 0,14 16,26 5,-35-39</inkml:trace>
  <inkml:trace contextRef="#ctx0" brushRef="#br0" timeOffset="-2701.32">2535 535,'-9'14,"0"0,1 1,1-1,0 2,1-1,1 1,0 0,1 0,1 0,0 0,2 1,-1-1,2 1,1 15,0-28,0-1,-1 0,1 1,0-1,1 0,-1 1,1-1,-1 0,1 0,0 0,0 0,0 0,0-1,1 1,-1-1,1 1,0-1,0 0,-1 0,1 0,1 0,-1-1,0 1,0-1,0 0,1 0,-1 0,1 0,-1-1,1 1,-1-1,1 0,-1 0,1 0,-1-1,1 1,2-1,3-1,0 0,0-1,0 0,0 0,-1-1,1 0,-1-1,0 1,0-2,-1 1,1-1,-1 0,5-7,-5 7,0-1,-1-1,0 1,-1-1,0 0,0 0,0-1,-1 0,0 1,-1-1,0 0,-1-1,0 1,0 0,-1-1,0 1,0-1,-1 0,-1 1,1-1,-2 1,1-1,-1 1,-1 0,1 0,-2 0,-1-4,2 9,-1 0,1 0,-1 1,0-1,0 1,0 0,-1 0,1 0,-1 0,1 1,-1 0,0 0,0 0,0 1,0-1,0 1,-1 0,1 1,0-1,0 1,-1 0,1 1,0-1,0 1,-1 0,1 0,0 0,0 1,0 0,1 0,-1 0,0 1,1 0,-1-1,1 2,0-1,0 0,0 1,0 0,1 0,-1 0,1 0,0 0,1 1,-1-1,-1 4,-9 14</inkml:trace>
  <inkml:trace contextRef="#ctx0" brushRef="#br0" timeOffset="-2335.714">3185 563,'-24'7,"0"2,1 0,0 2,1 1,0 0,1 2,1 0,0 1,-6 7,23-18,0-1,0 0,1 1,-1-1,1 1,0-1,1 1,-1 0,0 0,1 0,0 0,0 0,0 1,1-1,-1 0,1 0,0 0,0 1,0-1,1 0,0 0,-1 0,2 0,-1 0,0 0,1 0,-1 0,1 0,0 0,1-1,-1 1,1-1,-1 0,1 1,0-1,0 0,0-1,1 1,-1-1,1 1,-1-1,1 0,5 3,-1 0,1-1,0 0,0 0,0-1,1-1,-1 1,1-1,-1-1,1 0,0 0,0-1,-1 0,1-1,0 0,-1 0,1-1,-1 0,1-1,-1 0,0-1,8-3,1-6</inkml:trace>
  <inkml:trace contextRef="#ctx0" brushRef="#br0" timeOffset="-2086.154">3438 676,'-4'33,"2"12,7-2,2-14,1-11</inkml:trace>
  <inkml:trace contextRef="#ctx0" brushRef="#br0" timeOffset="-1813.488">3410 168,'0'0</inkml:trace>
  <inkml:trace contextRef="#ctx0" brushRef="#br0" timeOffset="-1555.947">3833 252,'-17'180,"7"-1,9 8,1-178,0-1,1 1,0 0,0-1,1 0,1 1,-1-1,1 0,0 0,1 0,3 5,11-6,-11-14</inkml:trace>
  <inkml:trace contextRef="#ctx0" brushRef="#br0" timeOffset="-1003.302">3636 619,'395'0,"-392"-1,0 1,0-1,0 1,0-1,0 1,0 0,0 0,0 0,1 0,-1 1,0-1,0 1,0 0,-1 0,1 0,0 0,0 1,0-1,-1 1,1-1,-1 1,1 0,-1 0,0 0,1 0,-1 1,0-1,-1 1,1-1,0 1,-1-1,1 1,-1 0,0 0,0 0,0 0,0 0,0 1,-1 20,-1-20,0-1,1 0,-1 0,1 0,0 0,0 1,0-1,0 0,1 0,-1 0,1 1,0-1,0 0,0 0,0 0,1 0,-1-1,1 1,-1 0,1 0,0-1,0 1,0-1,1 0,1 2,1-5,1 0,-1-1,0 1,0-1,0 0,0-1,-1 1,1-1,0 0,-1 0,0 0,0-1,0 1,0-1,0 0,-1 0,0-1,0 1,2-4,-4 7,72-125,-72 125,0 0,0 0,0 1,0-1,0 1,0-1,1 1,-1-1,0 1,0 0,0-1,1 1,-1 0,0 0,0 0,1 0,-1 0,0 0,0 0,1 0,-1 1,0-1,0 1,0-1,1 0,-1 1,0 0,0-1,0 1,0 0,0-1,0 1,0 0,0 0,-1 0,1 0,0 0,0 0,-1 0,1 0,0 1,31 49,-31-49,208 324,-198-302,-1 1,-1 0,-1 0,-1 0,-1 1,-2 0,-1 0,0 0,-2 1,-1-1,-2 1,0-1,-4 14,5-33,0-1,0 1,-1 0,0-1,0 0,-1 1,1-1,-1 0,-1 0,1 0,-1-1,0 1,0-1,-1 0,1 0,-1-1,0 1,-1-1,1 0,-1 0,0-1,0 0,0 0,0 0,0-1,-1 1,1-2,-1 1,1-1,-1 0,0 0,1-1,-1 0,0 0,0 0,1-1,-1 0,-3-1,4 0,-1-1,1 0,0 0,0 0,1 0,-1-1,1 0,-1 0,1-1,1 1,-1-1,1 0,-1-1,1 1,1-1,-1 1,1-1,0 0,0 0,1-1,0 1,0 0,1-1,-1 0,1 1,1-1,-1 0,1 1,0-3,1-13,0 0,1 1,1-1,1 1,1-1,1 1,1 1,5-11,90-141,-83 148</inkml:trace>
  <inkml:trace contextRef="#ctx0" brushRef="#br0" timeOffset="6152.71">954 1523,'-133'725,"90"-598,23-110,13-48,12 2,2 1,1 0,1 0,2 0,1 1,0 1,2 0,2 1,13-18,-15 21,32-56,3 3,4 1,3 3,3 3,3 2,10-4,-67 65,0-1,1 1,0 0,0 1,0 0,1-1,-1 2,1-1,0 1,0 0,1 1,-1 0,0 0,1 0,-1 1,1 0,-1 0,1 1,0 0,4 1,-8 2,-1 1,0-1,0 1,0 0,-1 0,0 0,1 0,-1 0,0 1,-1-1,1 0,-1 1,0-1,0 1,0 0,-1-1,0 1,0 0,0-1,0 1,-1 0,0-1,1 1,-2-1,1 1,-1-1,1 1,-1-1,0 0,-1 0,-8 29,-1 0,-2-1,-1-1,-1 0,-2-1,-1-1,-1-1,-2 0,-10 9,-4 7,29-34,0 1,0-1,-1 0,0-1,-1 1,0-2,-1 1,0-2,0 1,0-1,-1-1,0 1,-1-2,1 0,-1 0,-6 1,16-6,0 0,0 0,0 0,-1 0,1 0,0 0,0 0,0-1,0 1,0-1,0 0,1 1,-1-1,0 0,0 0,0 0,1 0,-1-1,0 1,1 0,-1-1,1 1,0-1,-1 1,1-1,0 0,0 0,0 1,0-2,-6-15</inkml:trace>
  <inkml:trace contextRef="#ctx0" brushRef="#br0" timeOffset="6801.491">1547 1946,'20'0,"0"-2,-1 0,0-1,1-1,-1-1,0-1,-1 0,0-1,0-1,0-1,-1-1,0 0,-1-1,15-13,-25 18,-1 0,0 0,0-1,0 1,-1-1,1 0,-2-1,1 1,-1-1,0 1,-1-1,0 0,0 0,0-4,-1 8,-1 1,0 0,0-1,0 1,0 0,0-1,0 1,-1 0,0-1,0 1,0 0,0 0,0 0,-1 0,1 0,-1 0,0 0,0 0,0 0,0 1,0-1,-1 1,1 0,-1 0,1 0,-1 0,0 0,0 0,0 1,0-1,0 1,0 0,0 0,-1 0,-1 0,-1 0,-1 0,1 1,0 0,0 0,0 1,0 0,-1 0,1 0,0 1,0-1,1 2,-1-1,0 1,1-1,-1 1,1 1,0-1,0 1,0 0,1 0,-1 1,1-1,0 1,0 0,-1 2,-5 7,-1 1,2 1,0 0,1 0,0 0,2 1,0 0,-1 5,4-9,0 1,0-1,1 1,1-1,0 1,1-1,1 1,0 0,1 0,-1-9,0 0,0 0,1 0,0-1,0 1,0 0,0-1,1 0,0 1,0-1,0 0,0 0,0-1,1 1,0-1,0 0,0 0,0 0,0 0,1-1,-1 1,1-1,-1 0,1-1,3 2,5 0,1 0,0-1,0-1,0 0,0-1,0 0,-1-1,1-1,0 0,0 0,-1-2,1 0,-1 0,0-1,0-1,-1 0,0-1,0 0,1-2,16-12,-1-1,-1-1,-1-1,-1-1,-1-2,20-29,-33 40,-1-1,0 0,-1-1,-1 0,-1 0,0-1,-2 0,0 0,1-15,-5 33,0 0,0 0,-1 0,1 0,-1 0,1 0,-1 0,0 0,1 0,-1-1,0 1,0 0,0 0,0 0,0-1,0 1,0 0,0 0,0-1,0 1,-1 0,1 0,0 0,-1 0,1 0,-1 0,0-1,1 1,-1 0,0 0,0 1,1-1,-1 0,0 0,0 0,0 0,0 1,0-1,0 1,0-1,0 0,0 1,-1 0,1-1,0 1,0 0,0-1,-1 1,1 0,0 0,0 0,0 0,-1 0,1 1,-1-1,-5 7,0 1,1-1,-1 2,2-1,-1 1,1-1,0 1,1 1,0-1,1 1,0-1,0 1,1 0,0 0,1 0,0 1,1-1,0 7,1-9,1 0,1 0,-1 0,1-1,0 1,1-1,0 0,0 0,0 0,1 0,0-1,1 1,-1-2,1 1,1 0,29 37,-30-34,0 1,-1-1,0 1,-1 0,0 0,0 0,-1 0,-1 1,0-1,0 1,-1 0,0 0,-1-1,0 6,4 34,1-31</inkml:trace>
  <inkml:trace contextRef="#ctx0" brushRef="#br0" timeOffset="7616.371">2535 1861,'28'114,"-6"1,-4 1,1 106,-18-217,0-1,0 1,-1 0,0 0,0-1,0 1,-1 0,1 0,-1-1,0 1,-1 0,1-1,-1 1,0-1,0 0,0 0,0 1,-1-1,0-1,0 1,0 0,0-1,0 1,-1-1,0 0,1 0,-5 1,6-5,0 0,-1 0,1 0,0-1,0 1,0-1,0 0,0 0,0 0,0 0,0 0,1 0,-1 0,1 0,0-1,0 1,0 0,0-1,0 1,0-1,0 1,1-1,-1 0,1 1,0-1,0 0,0 1,0-1,0 1,1-3,-1 3,1-31,1 0,2 1,2-1,1 1,1 0,1 1,2 0,2 0,0 1,14-20,-21 36,19-38,2 2,3 1,1 1,2 2,3 1,1 2,6-2,12 4,-54 41,1-1,-1 0,0 1,1-1,-1 1,0-1,1 1,-1-1,1 1,-1 0,0 0,1 0,-1 0,1 0,-1 0,1 0,-1 0,1 1,-1-1,0 1,1-1,-1 1,0-1,1 1,-1 0,0-1,0 1,0 0,1 0,-1 0,0 0,0 0,0 0,-1 0,1 0,0 1,0-1,0 0,-1 1,1-1,-1 0,1 1,-1 0,2 14,-1 0,0 0,-2-1,0 1,0 0,-2-1,0 1,-1-1,0 0,-1 0,-1 0,0 0,-1-1,-4 6,2 2,0-1,-2 0,0 0,-1-1,-1-1,-1 0,-1-1,0-1,-2 0,-3 3,19-19,0 0,0 0,0 0,0 0,0-1,-1 1,1 0,0 0,0-1,0 1,-1 0,1-1,0 0,-1 1,1-1,0 0,-1 1,1-1,-1 0,1 0,0 0,-1 0,1 0,-1-1,1 1,0 0,-1-1,1 1,0-1,0 1,-1-1,1 0,0 1,0-1,0 0,0 0,0 0,0 0,0 0,0 0,0 0,0 0,0 0,1 0,-1-1,0 1,1 0,-1-1,1 1,-1 0,1-1,0 1,0 0,0-1,-1 1,1-1,0 1,1 0,-1-1,0 0,-2-19</inkml:trace>
  <inkml:trace contextRef="#ctx0" brushRef="#br0" timeOffset="7868.352">3297 1777,'0'38,"0"23,0 0</inkml:trace>
  <inkml:trace contextRef="#ctx0" brushRef="#br0" timeOffset="8036.188">3325 1410,'5'38,"6"28,2 2</inkml:trace>
  <inkml:trace contextRef="#ctx0" brushRef="#br0" timeOffset="8297.561">3523 2144,'164'-321,"-116"253,-47 68,0 0,0 0,0 0,0 1,0-1,0 0,0 0,0 0,0 1,0-1,0 1,-1-1,1 0,0 1,0 0,0-1,-1 1,1-1,0 1,0 0,-1 0,1-1,-1 1,1 0,0 0,-1 0,0 0,1-1,-1 1,0 0,1 0,-1 0,0 0,0 0,0 0,0 0,0 0,0 0,0 0,0 0,0 0,0 0,0 0,-1 0,1 0,0 0,-1 0,1 0,-1 0,1 1,0 9,16 116,-15-123,0 0,0 0,1 0,0 0,-1 0,2-1,-1 1,0-1,1 1,-1-1,1 0,0 0,0 0,0 0,1 0,-1-1,0 1,1-1,0 0,0 0,0 0,0-1,0 1,0-1,0 0,0 0,0-1,1 1,2-2,0-1,0 0,0 0,0 0,0-1,0 0,0 0,-1-1,0 0,0 0,0 0,0-1,-1 0,1 0,-1 0,0-1,-1 1,1-1,-1 0,-1-1,1 1,-1-1,0 0,0 1,-1-1,0-1,0 1,-1 0,0 0,0-1,-1 1,0-4,2-17,-2 3</inkml:trace>
  <inkml:trace contextRef="#ctx0" brushRef="#br0" timeOffset="9334.903">813 2398,'5'-5,"-3"-1,-2 4,-2 8,1 8,-5 1,-1 3,0 4,2 2,-4 2,0 1,2 2,2 0,-4-5,1-2,1 1,7-4,3-6</inkml:trace>
  <inkml:trace contextRef="#ctx0" brushRef="#br0" timeOffset="20725.084">4426 1777,'-12'-2,"1"2,-1-1,0 1,0 1,0 0,1 1,-1 0,1 1,-1 0,1 1,0 0,0 1,1 0,-1 1,1 0,0 1,1 0,-1 0,1 1,1 0,0 0,0 1,0 0,1 2,-39 97,45-105,0 0,0 0,1 0,-1-1,1 1,0 0,0 0,0 0,0 0,1 0,-1-1,1 1,0 0,0 0,0-1,0 1,0 0,0-1,1 1,-1-1,1 0,0 1,-1-1,1 0,0 0,0 0,1 0,-1 0,0-1,1 1,-1-1,1 1,-1-1,1 0,0 0,-1 0,1-1,2 2,8-2,0 0,-1-1,1 0,-1-1,0 0,1-1,-1 0,0-1,-1 0,1-1,-1-1,0 0,0 0,0-1,-1 0,0-1,-1 0,1 0,-2-1,1-1,0-1,19-14,-11 10,0 0,-1-2,0 0,-1 0,-1-2,-1 0,-1 0,0-1,-2-1,0 0,-1 0,-2-1,1-4,-3 13,0 1,-1-1,-1 0,0 0,-1 0,0-1,-1 1,-1 0,0-1,-1 1,0 0,-1-1,0 1,-1 0,-1 0,0 0,-1 1,0 0,-1 0,0 0,-1 0,-2-1,4 9,0 0,0 0,0 1,-1-1,1 1,-1 1,0-1,0 1,0 0,0 1,-1-1,1 1,0 0,-1 1,1-1,0 1,-1 1,1-1,0 1,-1 0,1 1,0-1,0 1,-6 3,2-1,0 0,0 1,0 1,1-1,0 1,0 1,0 0,1 0,0 1,1 0,-1 0,2 1,-1 0,0 1,1 3,1 1,0-1,1 1,0 1,1-1,1 0,0 1,1-1,0 1,1-1,1 1,1 0,0-1,0 0,2 1,-1-1,2 0,0-1,1 1,0-1,5 7,4 0,1-1,1-1,1-1,1 0,0-1,1-1,0-1,1 0,23 9,-13-4,44 35,-58-41</inkml:trace>
  <inkml:trace contextRef="#ctx0" brushRef="#br0" timeOffset="21085.116">4906 1833,'-9'34,"-4"15,5 0,10-9,3-11</inkml:trace>
  <inkml:trace contextRef="#ctx0" brushRef="#br0" timeOffset="21338.951">4877 1579,'10'10,"3"3</inkml:trace>
  <inkml:trace contextRef="#ctx0" brushRef="#br0" timeOffset="21574.003">5442 1748,'-26'3,"1"1,-1 1,1 1,1 1,-1 1,1 2,1 0,0 1,0 2,1 0,-7 6,26-16,-1 1,0-1,1 1,-1-1,1 1,0 0,1 0,-1 0,0 1,1-1,0 1,0-1,1 1,-1 0,1-1,0 1,0 0,1 0,-1 0,1 0,0 0,0 0,1 0,0-1,0 1,0 0,0 0,0 0,1-1,0 1,0-1,1 1,-1-1,1 0,0 0,0 0,0 0,0-1,1 1,0-1,0 0,4 2,1-1,0 0,0-1,0 0,1-1,-1 0,1 0,-1-1,1 0,-1-1,1 0,0 0,-1-1,1-1,-1 1,1-1,-1-1,0 0,0 0,0-1,0 0,-1-1,1 0,-1 0,38-28,-25 16</inkml:trace>
  <inkml:trace contextRef="#ctx0" brushRef="#br0" timeOffset="22252.735">5696 1804,'-2'7,"1"0,0 0,1-1,0 1,0 0,0 0,1-1,0 1,0 0,1-1,0 1,0-1,0 1,1-1,0 0,0 0,1 0,-1-1,1 1,1-1,-1 0,1 0,0 0,0-1,0 1,3-4,0 0,-1 0,1-1,-1 0,1 0,0-1,-1 0,1 0,-1-1,0 0,1 0,-1-1,0 1,0-2,0 1,-1-1,1 0,-1 0,0-1,0 0,1-2,-5 6,131-102,-133 102,1 0,-1 0,0 0,1 0,-1 0,1 0,0 1,-1-1,1 0,0 0,-1 1,1-1,0 0,0 1,0-1,0 1,0-1,-1 1,1-1,0 1,0 0,0 0,0-1,0 1,0 0,0 0,0 0,0 0,0 0,0 0,0 0,0 0,0 1,0-1,0 0,0 0,0 1,0-1,0 1,0-1,0 1,0-1,-1 1,1 0,0-1,0 1,-1 0,1 0,0-1,-1 1,1 0,-1 0,1 0,-1 0,1 0,0 7,0-1,1 0,0 0,1-1,-1 1,1 0,1-1,-1 1,1-1,0 0,0-1,1 1,0-1,0 1,0-1,1-1,-1 1,1-1,0 0,4 2,-1-3,1 0,-1-1,1 0,-1 0,1-1,0 0,-1 0,1-1,0-1,0 0,-1 0,1-1,-1 0,1 0,-1-1,0-1,0 0,2 0,149-98,-140 86,-1-1,0-1,-2 0,0-2,-1 0,-1 0,-1-2,-1 1,-1-2,-1 0,-1 0,-1-1,-1 0,-1-1,-1 0,-1 0,-1-1,-3 19,0 1,0 0,0 0,-1-1,0 1,0 0,-1 0,0-1,0 1,0 0,-1 0,0 0,0 0,0 0,-1 0,0 1,0-1,0 1,-1 0,0 0,0 0,0 0,0 1,-1-1,0 1,0 1,-1-2,-1 5,0 0,1 1,-1 0,0 0,1 0,-1 1,1 0,0 0,0 1,-1 0,2 0,-1 0,0 1,1 0,-1 0,1 0,0 0,0 1,1 0,0 0,-1 0,0 3,-9 10,1 1,0 0,2 1,0 0,1 1,1 0,1 1,1 0,1 0,0 1,2-1,1 1,1 0,1 0,1 0,1 7,1-17,2 0,-1 0,2 0,0 0,0-1,1 0,1 0,0 0,0-1,1 0,1 0,-1-1,2 0,0-1,0 0,0 0,1-1,1-1,-1 0,1 0,0-1,1 0,-1-1,1-1,0 0,0-1,1 0,-1-1,7 0,4 0</inkml:trace>
  <inkml:trace contextRef="#ctx0" brushRef="#br0" timeOffset="22920.726">7107 1692,'-23'13,"1"1,0 1,1 0,1 2,1 0,0 1,1 1,1 1,1 0,-4 9,19-28,-1 0,1 0,-1 0,1 0,0 0,-1 1,1-1,0 1,0-1,0 1,0-1,1 1,-1 0,0-1,0 1,1 0,-1-1,1 1,0 0,0 0,-1 0,1-1,0 1,0 0,1 0,-1 0,0-1,1 1,-1 0,1 0,-1-1,1 1,0 0,0-1,-1 1,1-1,1 1,-1-1,0 1,0-1,0 0,1 0,-1 1,1-1,-1 0,1 0,-1 0,1-1,-1 1,1 0,0-1,1 1,13-4,-1-2,1 0,-1-1,0 0,-1-2,0 1,0-2,0 0,-1 0,0-1,-1-1,8-9,7-2,63-43,-89 64,0 0,0 0,1 1,-1-1,0 0,1 1,-1-1,1 1,-1-1,1 1,-1 0,1-1,-1 1,1 0,-1 0,1 0,-1 0,1 0,-1 1,1-1,-1 0,1 1,-1-1,1 1,-1 0,1-1,-1 1,0 0,1 0,-1 0,0 0,0 0,0 0,0 0,0 0,0 1,20 56,-6-13,-8-39,-1-2,1 1,0-1,0 0,0 0,1-1,-1 0,1 0,0-1,0 0,0 0,0-1,0 0,0 0,0-1,0 0,0-1,0 1,1-2,-1 1,-1-1,1 0,0-1,0 0,-1 0,0 0,4-3,20-9,-1 0,-1-2,-1-1,0-1,-2-1,0-2,17-18,-38 35,1 0,-1-1,0 1,0-1,-1 0,0 0,0 0,0-1,-1 0,0 1,0-1,-1 0,0-1,0 1,0 0,-1-1,0 1,-1 0,0-1,0 1,0-1,-1 1,0-1,0 1,-1 0,0 0,-1 0,1 0,-2-1,2 5,0 1,0 0,-1 0,1 0,-1 0,0 0,1 0,-1 1,0-1,0 1,0 0,0 0,0 0,0 0,0 1,0-1,-1 1,1-1,0 1,0 0,0 1,-1-1,1 1,0-1,0 1,0 0,0 0,0 0,0 0,0 1,-85 51,83-49,0-1,0 1,1 0,0 1,0-1,0 1,0 0,1 0,0 0,0 0,0 0,0 1,1-1,0 1,0 0,1 0,-1-1,1 1,1 0,-1 0,1 0,0 0,0 0,1 0,0 0,0 0,0 0,1 0,0 0,0-1,0 1,1-1,-1 1,1-1,1 0,-1 0,1 0,0-1,0 1,0-1,1 0,-1 0,5 3,151 102,-155-105,1 1,-1-1,0 1,-1 1,1-1,-1 1,0 0,0 0,0 0,-1 0,0 1,-1-1,1 1,-1 0,0 0,0 2,4 12,0-4</inkml:trace>
  <inkml:trace contextRef="#ctx0" brushRef="#br0" timeOffset="35573.817">277 3018,'-26'12,"0"1,2 1,-1 2,2 0,0 1,1 1,1 1,1 1,-9 12,26-30,0 0,0 1,0 0,1 0,-1 0,1 0,-1 0,1 0,0 1,0-1,1 1,-1-1,1 1,-1 0,1 0,1-1,-1 1,0 0,1 0,0 0,0 0,0 0,0 0,0 0,1 0,0-1,0 1,0 0,0 0,1-1,-1 1,1 0,0-1,0 0,1 1,-1-1,1 1,8 2,0-1,-1-1,2 0,-1 0,0-1,1 0,-1-1,1 0,0-1,0-1,0 0,-1 0,1-1,0 0,0-1,-1-1,1 0,-1 0,0-1,9-5,-7 4,0-1,-1 0,1-1,-1-1,-1 0,0 0,0-1,0-1,-1 1,-1-2,0 1,0-2,-1 1,0-1,-1 0,-1 0,1-1,-2 0,0 0,-1-1,2-10,-6 18,0 1,-1-1,1 1,-1-1,-1 1,1-1,-1 1,0 0,0 0,-1 0,1 0,-1 0,0 0,-1 1,1-1,-1 1,0 0,0 0,0 0,0 1,-1 0,1-1,-1 2,0-1,0 0,0 1,0 0,0 0,-1 1,-4-2,-15 1</inkml:trace>
  <inkml:trace contextRef="#ctx0" brushRef="#br0" timeOffset="36026.232">616 3272,'114'-249,"-114"248,0 0,0-1,0 1,0 0,0-1,1 1,-1 0,0-1,1 1,-1 0,1 0,-1-1,1 1,0 0,0 0,-1 0,1 0,0 0,0 0,0 0,0 0,0 0,0 0,0 1,0-1,1 0,-1 1,0-1,0 1,1-1,-1 1,0 0,1-1,-1 1,0 0,1 0,-1 0,0 0,1 0,-1 0,0 0,1 1,-1-1,0 0,1 1,-1-1,0 1,0 0,0-1,1 1,8 89,-11-84,0 1,1 0,-1-1,2 1,-1 0,1-1,0 1,0 0,1-1,0 1,0-1,0 0,1 0,0 0,3 6,-4-10,-1-1,1 1,0 0,0 0,0-1,0 1,0-1,0 0,0 1,0-1,0 0,1 0,-1 0,0-1,1 1,-1-1,1 1,-1-1,1 0,-1 0,1 0,-1 0,0 0,1 0,-1-1,1 1,-1-1,1 0,-1 0,0 0,0 0,1 0,-1 0,0-1,0 1,1-2,65-65,40-99,-96 148</inkml:trace>
  <inkml:trace contextRef="#ctx0" brushRef="#br0" timeOffset="36872.702">1124 3272,'31'-31,"-1"-2,-2-1,-1-1,11-21,-15 27,-23 29,-1 1,1-1,0 0,-1 1,1-1,0 0,-1 1,1-1,0 0,0 1,-1-1,1 1,0-1,0 0,0 1,0-1,-1 1,1-1,0 1,0-1,0 1,0-1,0 1,0-1,0 1,0-1,0 1,0-1,1 0,-1 1,0-1,0 1,0-1,1 1,-1-1,0 0,0 1,1-1,-1 1,0-1,1 0,-1 0,0 1,1-1,-1 0,0 1,1-1,-1 0,1 0,-1 0,1 1,-1-1,0 0,1 0,-1 0,1 0,-1 0,1 0,-1 0,1 0,-1 0,1 0,-1 0,1 0,-1 0,-3 17,-7 112,10-126,0 0,0 0,0 1,1-1,0 0,0 0,0 0,0 0,0 0,0 0,1 0,0 0,-1-1,1 1,0-1,0 1,0-1,1 1,-1-1,1 0,-1 0,1 0,0-1,-1 1,1-1,0 1,0-1,0 0,0 0,0 0,1-1,-1 1,0-1,0 1,0-1,2 0,2-1,0 0,0 0,0 0,0-1,-1 0,1 0,-1-1,1 0,-1 0,0 0,0-1,0 0,-1 0,1-1,-1 1,0-1,0 0,-1 0,3-4,68-115,-20 32,-42 79</inkml:trace>
  <inkml:trace contextRef="#ctx0" brushRef="#br0" timeOffset="37208.573">1830 3159,'22'-17,"-1"-1,-1-2,-1 0,-1 0,0-2,11-20,-27 41,-1 0,0 0,0 0,0-1,1 1,-1 0,0 0,-1-1,1 1,0 0,0-1,-1 1,1-1,0 1,-1-1,0 0,1 1,-1-1,0 1,0-1,0 0,0 1,0-1,0 0,0 1,0-1,-1 1,1-1,-1 1,1-1,-1 1,0-1,0 1,1-1,-1 1,0 0,0-1,0 1,0 0,-1 0,1 0,0 0,0 0,-1 0,1 0,-1 0,1 1,0-1,-1 0,0 1,1-1,-1 1,1 0,-1-1,1 1,-1 0,0 0,-1 0,-9 3,0 0,0 1,1 0,-1 0,1 2,0-1,0 2,1-1,-1 1,2 1,-1 0,1 0,0 1,1 0,0 0,0 1,-4 8,9-14,0 1,0-1,1 0,-1 1,1-1,0 1,1 0,-1-1,1 1,0 0,0 0,1 0,-1 0,1 0,0 0,0 0,1 0,-1 0,1 0,1 0,-1 0,0-1,1 1,0 0,0-1,1 1,-1-1,1 0,0 0,0 0,0 0,1 0,-1-1,1 1,0-1,1 1,2 1,1 0,-1 0,1 0,0-1,0 0,0-1,1 0,-1 0,1-1,0 0,0 0,0-1,0 0,0-1,-1 0,1 0,0-1,0 0,0-1,2 0,46-21,-33 12</inkml:trace>
  <inkml:trace contextRef="#ctx0" brushRef="#br0" timeOffset="37477.547">2563 2934,'-39'9,"0"2,1 1,0 3,1 0,1 3,1 1,-19 13,50-29,0-1,1 0,-1 1,1 0,-1 0,1 0,0 0,0 0,1 1,-1 0,1-1,-1 1,1 0,0 0,0 0,1 0,-1 0,1 1,0-1,0 0,1 1,-1-1,1 1,0-1,0 0,0 1,1-1,0 1,0-1,0 0,0 1,0-1,1 0,0 0,0 0,0 0,0 0,1-1,-1 1,1-1,0 1,0-1,3 2,6 2,1 0,0-1,-1-1,2 0,-1 0,1-2,-1 0,1 0,0-1,0-1,0 0,0-1,0-1,0 0,0 0,0-2,0 0,0 0,4-3,9-1</inkml:trace>
  <inkml:trace contextRef="#ctx0" brushRef="#br0" timeOffset="37740.904">2986 2680,'-14'38,"-5"23,1 5,-2-3,4-8,3-9,5-7,3-5,3-4,1-2,6-1,3-1,3-4,6-6,-1-6</inkml:trace>
  <inkml:trace contextRef="#ctx0" brushRef="#br0" timeOffset="37991.846">2732 3018,'39'5,"22"2,5-1,-4-1,-7-2,-8 0,-8-2,-5-1,-9 0</inkml:trace>
  <inkml:trace contextRef="#ctx0" brushRef="#br0" timeOffset="38141.212">3297 3159</inkml:trace>
  <inkml:trace contextRef="#ctx0" brushRef="#br0" timeOffset="38313.933">3353 2680,'0'0</inkml:trace>
  <inkml:trace contextRef="#ctx0" brushRef="#br0" timeOffset="38593.894">3579 3272,'66'-175,"-66"173,1 1,-1-1,0 1,1 0,-1-1,0 1,1 0,0 0,-1-1,1 1,0 0,0 0,0 0,-1 0,1 0,0 0,1 0,-1 0,0 0,0 0,0 1,0-1,1 0,-1 1,0-1,1 1,-1-1,0 1,1 0,-1-1,0 1,1 0,-1 0,1 0,-1 0,0 0,1 1,-1-1,1 0,-1 1,0-1,1 1,-1-1,0 1,0-1,1 1,-1 0,0 0,0 0,0 0,0 0,0 0,0 0,0 1,7 10,-7-8,1 0,-1-1,1 0,0 1,0-1,0 0,0 0,0 0,1 0,-1 0,1 0,0-1,0 1,0-1,0 0,0 0,1 0,-1 0,1-1,-1 1,1-1,-1 0,1 0,0 0,0-1,-1 1,1-1,0 0,0 0,2 0,1-3,1 0,-1-1,0 0,0 0,0 0,-1-1,1 0,-1 0,0-1,-1 0,1 0,-1 0,0-1,-1 1,0-1,0 0,0-1,1-2,8-14</inkml:trace>
  <inkml:trace contextRef="#ctx0" brushRef="#br0" timeOffset="39106.614">4257 3047,'-11'-2,"1"0,-1 1,1 0,-1 1,1 0,-1 0,1 1,-1 1,1-1,0 2,-1 0,1 0,1 1,-1 0,0 0,1 1,0 0,0 1,0 0,1 1,0 0,-3 3,7-6,1 0,0 0,1 0,-1 0,1 0,-1 0,1 1,1-1,-1 1,1 0,-1-1,1 1,1 0,-1 0,1-1,0 1,0 0,0 0,0 0,1 0,0-1,0 1,0 0,1-1,0 1,-1-1,2 1,-1-1,0 0,1 0,0 0,0 0,0 0,0-1,1 1,-1-1,1 0,0 0,0 0,0-1,0 1,1-1,-1 0,1 0,-1-1,3 1,4 0,1-1,0-1,0 0,0 0,0-1,-1 0,1-1,0-1,-1 0,1 0,-1-1,0-1,-1 0,1 0,-1-1,0 0,0-1,0 0,-1-1,-1 0,1 0,0-2,40-27,-47 35,0-1,0 1,1 1,-1-1,1 0,-1 1,1-1,0 1,-1 0,1 0,0 0,0 0,0 0,0 1,0-1,0 1,0 0,0 0,0 0,0 0,0 0,0 1,0-1,0 1,0 0,0 0,0 0,-1 0,1 1,0-1,-1 1,1 0,-1-1,1 1,-1 0,0 0,0 1,0-1,0 0,0 1,-1-1,1 1,0 1,9 22,0-1,-2 2,-1-1,-2 1,2 16,-2-14,1 0,-2-1,-1 1,-1 1,-1-1,-2 0,-1 1,-1-1,-2 0,-4 16,5-36,0 0,-1 0,-1 0,1-1,-1 0,-1 0,1 0,-2 0,1-1,-1 0,0-1,0 1,-1-1,1-1,-1 1,-3 0,7-4,0 1,0-1,-1 0,1-1,-1 1,1-1,-1 0,0 0,0 0,1 0,-1-1,0 0,0 0,1-1,-1 1,0-1,1 0,-1 0,0 0,1-1,-1 0,1 1,0-2,-1 1,1 0,0-1,1 0,-1 0,0 0,1 0,0-1,-1 1,0-3,2 2,-1 0,0 0,1-1,0 0,0 1,1-1,-1 0,1 1,0-1,0 0,1 0,-1 0,1 0,0 0,1 0,-1 0,1 0,0 0,0 0,0 0,1 1,0-1,0 0,1-1,65-104,-51 89,1 0,2 1,0 1,1 0,0 2,2 1,0 0,4 0,98-46,-101 55</inkml:trace>
  <inkml:trace contextRef="#ctx0" brushRef="#br0" timeOffset="46114.52">5527 2991,'-10'24,"-2"17,-1 7,4 0,2-4,2-13,3-13</inkml:trace>
  <inkml:trace contextRef="#ctx0" brushRef="#br0" timeOffset="46366.574">5442 2624,'0'14,"0"5</inkml:trace>
  <inkml:trace contextRef="#ctx0" brushRef="#br0" timeOffset="46602.138">6119 2398,'-27'369,"42"-198,-21-31,-4-57,10-56,-1-2</inkml:trace>
  <inkml:trace contextRef="#ctx0" brushRef="#br0" timeOffset="46792.866">5837 2849,'44'9,"37"4,10-1,0-7,-12-4,-14-2,-8-2,-9-4,-14-2</inkml:trace>
  <inkml:trace contextRef="#ctx0" brushRef="#br0" timeOffset="47478.645">7389 2425,'0'755,"0"-743</inkml:trace>
  <inkml:trace contextRef="#ctx0" brushRef="#br0" timeOffset="47726.4">7107 2962,'38'-5,"33"-1,13 0,-3-4,-10 0,-13 2,-11-3,-4 1,-4 1,-5-1,-3 0,-6 2</inkml:trace>
  <inkml:trace contextRef="#ctx0" brushRef="#br0" timeOffset="47978.411">7926 2878,'-9'13,"0"2,1-1,1 1,0 0,1 1,1 0,0 0,1 0,1 0,0 0,1 1,1 0,1-1,1 15,0-27,-1 0,1-1,0 0,0 1,1-1,-1 1,1-1,-1 0,1 0,0 0,0 0,1 0,-1-1,1 1,-1-1,1 1,0-1,0 0,0 0,0 0,0 0,0-1,0 1,1-1,-1 0,1 0,-1 0,1 0,-1-1,1 1,-1-1,1 0,0 0,-1 0,1-1,-1 1,1-1,3-1,5-1,0 0,-1-1,1 0,0-1,-1 0,0-1,0 0,-1-1,0 0,8-7,-14 11,1-1,-1 0,0 1,0-1,0-1,-1 1,1 0,-1-1,0 0,0 0,-1 0,1 0,-1 0,0 0,-1-1,1 1,-1-1,0 1,-1-1,1 1,-1-1,0 0,0 1,-1-1,0 1,0-1,0 1,0-1,-1 1,0 0,0 0,-1-1,1 2,-1-1,0 0,0 0,-1 1,0 0,1 0,-1 0,-1 0,-2-2,1 3,-1 0,1 0,-1 1,1 0,-1 0,0 0,0 1,0 0,0 1,0 0,0 0,0 0,0 1,0-1,1 2,-1-1,0 1,-4 2,-8 3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1:45.22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4764 1584,'-8'-50,"-2"1,-2 1,-3 0,-1 0,-3 2,-1 0,-3 1,-1 1,-2 1,-3 2,-8-8,-23-25,-5 3,-2 3,-3 3,-2 3,-37-22,5 10,-4 3,-2 6,-3 4,-3 6,-2 4,-1 6,-27-2,3 9,-1 6,-2 6,-1 7,0 7,-1 6,1 6,-1 6,1 8,0 5,1 7,2 6,-113 43,187-52,0 3,2 3,1 3,2 3,1 3,2 2,2 3,2 3,1 2,3 3,3 2,1 2,-17 29,30-29,2 1,3 2,3 1,2 2,3 0,2 2,3 0,3 2,3 1,5-19,2 1,2-1,3 1,1 0,2 0,3 0,1 0,3-1,2 0,2-1,1-1,17 35,-6-33,2 0,2-1,1-2,3-1,2-2,1-1,2-2,2-1,1-2,1-2,3-2,0-2,1-2,2-2,8 1,66 26,3-6,1-5,1-6,3-5,81 6,21-6,1-11,1-9,112-15,-231 1,-1-5,-1-4,0-6,-1-4,-1-6,-2-4,-1-5,65-34,-138 56,1-1,-2-2,-1-2,0-1,-2-1,0-2,-2-1,-1-1,-1-1,-1-2,-1-1,-2 0,-2-2,-1-1,-1 0,-2-2,-1 0,-2 0,-1-1,-3-1,1-9,-7 4,-1 0,-3-1,-1 1,-3-1,-1 1,-2 0,-2 0,-2 1,-2 1,-1 0,-15-28,-6-4,-3 2,-2 2,-4 1,-3 2,-51-54,28 43,-3 4,-3 3,-3 3,-3 4,-3 3,-2 5,-2 3,-3 4,-1 4,-3 4,-1 4,-2 5,0 4,-2 4,-1 5,-68-2,44 16,0 6,0 5,0 6,1 5,2 6,0 5,1 5,3 6,1 5,-97 52,12 5,-65 50,95-44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4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9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2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3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402 110,'16'-18,"-34"45,-206 296,48-97,256-308,336-367,-287 318,-128 130,0 1,-1-1,1 1,0-1,-1 1,1 0,0-1,0 1,-1 0,1-1,0 1,0 0,0 0,-1 0,1 0,0 0,0 0,0 0,0 0,-1 0,1 0,0 0,0 0,0 1,-1-1,1 0,0 1,0-1,-1 0,1 1,0-1,-1 1,1-1,0 1,-1 0,1-1,-1 1,1-1,-1 1,1 0,-1 0,0-1,1 1,-1 0,0 0,1-1,-1 1,0 0,0 0,0 0,0-1,0 1,4 48,-4-44,7 145,27 50,-32-197,-1-1,1 1,-1 1,0-1,0 0,0 0,0 0,-1 1,1-1,-1 0,0 1,0-1,0 0,0 0,-1 1,1-1,-1 0,0 1,0-1,0 0,0 0,-1 0,1 0,-1 0,0 0,1-1,-1 1,-1-1,1 1,0-1,-1 1,1-1,-1 0,0 0,1-1,-1 1,0 0,0-1,0 0,0 0,-2 1,-12-2,-1-1,0-1,0 0,1-1,-1-1,1-1,0-1,0 0,1-1,-1 0,2-2,-3-1,12 7,-16-7,14 7,0 0,-1-1,1 0,0-1,1 0,-1 0,1 0,0-1,0 0,1-1,0 1,-2-3,2-5</inkml:trace>
  <inkml:trace contextRef="#ctx0" brushRef="#br0" timeOffset="487.272">1333 251,'-18'1,"0"0,0 1,0 1,0 1,0 1,1 0,0 1,0 1,-14 8,29-15,0 1,1-1,-1 1,1 0,-1-1,1 1,-1 0,1 0,-1 0,1 0,0 0,0 1,-1-1,1 0,0 0,0 1,0-1,1 1,-1-1,0 1,0-1,1 1,-1 0,1-1,-1 1,1 0,0-1,0 1,0 0,0 0,0-1,0 1,0 0,0-1,1 1,-1 0,1-1,-1 1,1 0,0-1,-1 1,1-1,0 1,0-1,0 0,0 1,1-1,67 47,-64-47,0 0,0 0,0 1,0-1,0 1,-1 0,1 1,-1-1,1 1,-1 0,0 0,0 0,0 1,0-1,-1 1,0 0,1 0,-1 0,-1 0,1 1,-1-1,1 1,-1-1,-1 1,1 0,-1 0,1 0,-1 0,-1 0,1 0,-1 0,0 4,-4-1,0-1,0 1,0-1,-1 0,-1 0,1 0,-1-1,0 0,-1 0,1 0,-1-1,0 0,0-1,-1 1,0-1,1-1,-1 1,0-1,-1-1,1 1,-1-2,1 1,-1-1,1 0,-1-1,1 0,-1 0,0-1,1 0,-1 0,1-1,-1-1,1 1,-7-4,-2-5,3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1,'-17'29,"10"14,2 1,2 0,2-1,4 39,-1-4,-3-54,5 56,-3-78,-1 0,1 0,-1 0,1 0,0 0,0 0,0 0,0-1,0 1,0 0,0-1,1 1,-1-1,0 1,1-1,-1 0,1 1,0-1,-1 0,1 0,0 0,0 0,0-1,0 1,-1 0,1-1,0 0,0 1,0-1,0 0,0 0,0 0,0 0,2 0,13-5,-1-1,0 0,0-1,-1-1,1 0,-2-1,1-1,-1 0,-1-1,0 0,-1-1,0-1,0 0,7-11,120-135,-137 159,0-1,0 1,0 0,0 0,1 0,-1 0,0 0,0 0,0 0,0 1,0-1,0 1,0 0,0-1,0 1,0 0,0 0,0 0,0 0,0 1,-1-1,1 0,-1 1,1-1,-1 1,1 0,-1-1,0 1,0 0,0 0,0 0,0 0,0 0,0 0,-1 0,1 0,-1 0,1 0,-1 0,0 0,0 1,0-1,0 0,0 0,-1 2,7 13,-4-11,0-1,1 1,-1-1,1 0,1 0,-1 0,1 0,0 0,0-1,0 0,0 0,1 0,0 0,-1-1,1 0,1 0,-1 0,0 0,1-1,0 0,-1 0,1 0,0-1,0 0,0 0,0-1,0 1,0-1,0-1,0 1,0-1,-1 0,1 0,0-1,0 0,-1 0,1 0,4-3,0-1,0 0,0-2,0 1,-1-1,0 0,-1-1,0 0,0-1,-1 1,0-1,0-1,-1 1,-1-1,0 0,0 0,-1-1,-1 0,0 1,0-1,-1 0,-1 0,0-9,1-1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0,'-14'39,"0"12,2-2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1 213,'1'2,"0"0,1 0,-1 0,1 0,0 0,0 0,0-1,0 1,0-1,0 0,0 1,0-1,0 0,0 0,1 0,-1-1,1 1,-1 0,0-1,1 0,-1 0,1 1,-1-1,1-1,-1 1,1 0,-1 0,1-1,-1 0,0 1,1-1,-1 0,0 0,0 0,0-1,1 1,-1 0,0-1,-1 1,1-1,0 0,0 0,-1 0,1 0,-1 0,1 0,-1 0,1-2,-2 3,0 0,1 0,-1-1,1 1,-1 0,1 0,0 0,0 0,-1 0,1 0,0 0,0 0,0 0,0 0,0 0,0 0,0 1,0-1,0 1,1-1,-1 0,0 1,0 0,0-1,1 1,-1 0,0 0,1-1,-1 1,0 0,0 0,1 0,-1 1,0-1,1 0,-1 0,0 1,0-1,1 1,-1-1,0 1,0 0,0-1,0 1,0 0,0 0,0-1,0 1,0 0,0 0,0 0,-1 0,1 0,0 1,-1-1,1 0,-1 0,1 0,-1 1,1-1,-1 0,0 0,0 1,13 44,-3-1,-2 2,-2-1,-1 1,-3 0,-2 0,-3 15,2-4,-26 153,27-208,0 0,0 0,-1 0,1 1,-1-1,0 0,0 0,0 0,0 0,-1 0,1 0,-1 0,1-1,-1 1,0 0,0-1,0 0,-1 1,1-1,-1 0,1 0,-1 0,0 0,1-1,-1 1,0-1,0 0,0 0,0 0,-1 0,2-3,-1-1,0 1,1-1,-1 0,1 0,0 0,0 0,0 0,0 0,1 0,-1-1,1 1,0-1,0 1,0-1,1 1,-1-1,1 0,-1 1,1-1,1 0,-1 1,0-1,1-1,2-20,1 0,1 0,1 1,1 0,1 0,2 1,0 0,3-4,1-5,9-19,3 0,1 2,2 1,3 1,2 1,1 2,2 2,3 1,1 2,1 2,2 2,32-19,-74 53,0-1,-1 0,1 0,0 1,0-1,-1 1,1 0,0 0,1-1,-1 1,0 0,0 1,0-1,1 0,-1 1,0-1,0 1,1 0,-1-1,1 1,-1 1,0-1,1 0,-1 0,0 1,1-1,-1 1,0 0,0 0,0 0,1 0,-1 0,0 0,0 0,-1 1,1-1,0 1,0-1,-1 1,1 0,0 0,0 10,0 0,-1 0,0 0,0-1,-1 1,-1 0,0 0,-1 0,0 0,-1 0,0-1,-1 0,0 1,-1-1,0-1,-1 1,-3 4,-109 164,28-112,89-67,0 1,0-1,0 1,0-1,0 0,0 1,0-1,0 0,0 0,0 0,-1 0,1 0,0 0,0 0,0 0,0 0,0-1,0 1,0 0,0-1,0 1,0-1,0 1,0-1,0 1,0-1,0 0,0 1,0-1,0 0,1 0,-1 0,0 0,1 0,-1 1,1-1,-1 0,1 0,-1-1,1 1,-1 0,-4-15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31,'-23'18,"0"1,1 1,1 2,1 0,1 0,1 2,1 0,2 1,0 1,-9 24,22-48,1 1,0-1,1 1,-1 0,0 0,1-1,-1 1,1 0,0 0,0 0,0-1,0 1,1 0,-1 0,1-1,0 1,0 0,0-1,0 1,0 0,0-1,1 0,-1 1,1-1,-1 0,1 0,0 0,0 0,0 0,0 0,1 0,-1-1,0 1,1-1,-1 1,1-1,-1 0,1 0,2 0,3 1,0 0,0 0,1-1,-1 0,0-1,1 0,-1 0,0-1,1 0,-1 0,0-1,8-3,-6 1,-1 0,1-1,-1-1,0 0,-1 0,1 0,-1-1,-1 0,1-1,-1 0,0 0,-1 0,0-1,0 0,-1 0,0-1,-1 1,0-1,0 0,-1 0,0-1,-1 1,0 0,-1-1,0 0,-1 1,0-1,-1 1,0-1,0 1,-1-2,0 6,1 0,-1 0,0 1,-1-1,1 1,-1-1,0 1,-1 0,1 0,-1 0,0 0,0 1,0-1,-1 1,0 0,0 1,0-1,0 1,0 0,-1 0,1 1,-1-1,0 1,0 1,-5-2,-14-3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1,'-15'34,"-4"15,1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1 375,'13'-49,"2"0,3 1,1 1,3 0,8-10,19-1,-47 58,-1 0,1 0,0 0,-1 0,1 1,-1-1,1 1,0-1,-1 1,0-1,1 1,-1 0,1 0,-1 0,0 0,1 0,-1 0,0 0,0 0,0 0,0 0,0 1,0-1,0 1,0-1,-1 0,1 1,0-1,-1 1,1 0,-1-1,0 1,0-1,1 1,-1 0,0-1,0 1,0-1,-1 1,1 0,0-1,-1 1,1-1,-1 2,2 4,24 97,-24-101,1 0,-1 0,1 0,0 0,-1 0,1-1,0 1,1-1,-1 1,0-1,1 1,0-1,-1 0,1 0,0-1,0 1,0-1,0 1,0-1,0 0,0 0,1 0,-1 0,0-1,1 1,-1-1,0 0,1 0,2-1,3-1,1-1,-1-1,-1 0,1 0,0 0,-1-1,0-1,0 1,-1-1,1-1,-1 1,0-1,-1-1,0 1,0-1,-1 0,0 0,0-1,-1 1,0-1,0 0,-1 0,0-1,0-4,17-31,-12 28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0 749,'188'-233,"-145"174,41-61,-35 47,4 2,2 3,34-31,-87 97,-1 0,1 0,0 0,0 1,0-1,-1 0,1 1,1-1,-1 1,0 0,0 0,0 0,1 0,-1 0,1 0,-1 0,1 1,-1-1,1 1,-1 0,1 0,-1 0,1 0,-1 0,1 1,-1-1,1 1,-1-1,0 1,1 0,-1 0,0 0,1 0,-1 0,0 1,0-1,0 1,0 0,0-1,0 2,125 162,20 120,-89-150,-57-133,0-2,0 1,0-1,-1 1,1-1,0 1,0 0,0-1,-1 1,1 0,0-1,-1 1,1 0,0 0,-1 0,1 0,-1-1,0 1,1 0,-1 0,0 0,1 0,-1 0,0 0,0 0,0 0,0 0,0 0,0 0,0 0,0 0,0 0,-1 0,1 0,0 0,-1 0,1 0,0 0,-1 0,1 0,-1 0,0-1,1 1,-1 0,0 0,1-1,-1 1,0 0,0-1,1 1,-1-1,0 1,0-1,0 1,0-1,0 0,-1 1,-8-4,1-1,-1-1,1 1,0-1,0-1,1 0,-1 0,1 0,1-1,-5-4,-24-20,-19-8,-2 2,-2 2,-1 3,-1 3,-37-11,35 23,38 13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1,'-9'38,"-9"18,0 9,2-2,4-2,4-7,4-2,2-6,1-6,2 0,0-2,-1-2,1-4,0-1,-1-2,-5-5,-6-8,-1-5</inkml:trace>
  <inkml:trace contextRef="#ctx0" brushRef="#br0" timeOffset="255.033">0 396,'34'-4,"39"-3,13 1,-5 1,-5 1,-11 2,-12 1,-10-4,-13-2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1,'8'50,"-2"0,-2 0,-2 1,-3 0,-2-1,-2 1,-2-1,-2 0,-13 35,-26 142,32-94,4-120,7-18</inkml:trace>
  <inkml:trace contextRef="#ctx0" brushRef="#br0" timeOffset="248.122">0 565,'44'-5,"32"-6,10-1,-7 1,-10 3,-14 2,-10-2,-8 0,-6 1,-4-2,-5 0</inkml:trace>
  <inkml:trace contextRef="#ctx0" brushRef="#br0" timeOffset="629.686">734 30,'-24'83,"4"2,4 0,3 1,5 1,3 0,5 79,1-164,11 94,-12-94,1-1,0 1,-1 0,1 0,0 0,0 0,0-1,0 1,1 0,-1-1,0 1,1-1,-1 1,1-1,-1 0,1 0,0 1,-1-1,1 0,0-1,0 1,0 0,0 0,0-1,0 1,0-1,0 0,0 0,0 1,0-1,0 0,0-1,0 1,0 0,0-1,0 1,0-1,-1 1,1-1,0 0,0 0,0 0,-1 0,2 0,168-121,-170 121,1-1,-1 0,1 1,-1-1,1 1,0 0,0-1,0 1,0 0,0 0,0 0,0 0,0 0,0 1,0-1,1 1,-1-1,0 1,0 0,1 0,-1 0,0 0,0 0,1 1,-1-1,0 1,0-1,0 1,0 0,0 0,1-1,-1 2,-1-1,1 0,0 0,0 1,0-1,-1 1,1 0,7 91,-10-87,0 1,0-1,1 1,0-1,0 1,0-1,1 1,0-1,1 1,-1-1,1 0,0 0,1 0,0 0,0 0,0 1,22 3,-12-12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1,'-24'33,"-17"22,-7 5,5-2,4-12,10-8,5-11,6-10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11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13,'-3'-12,"-2"34,1-6,-4 29,1 1,2-1,3 1,1 0,5 29,-3 13,0 368,-1-456</inkml:trace>
  <inkml:trace contextRef="#ctx0" brushRef="#br0" timeOffset="270.818">1 550,'43'-5,"34"-11,8-3,0 2,-11-1,-12 2,-12 5,-10 3,-12-1,-5 0,-3 3,1 1,1-2,-3-1</inkml:trace>
  <inkml:trace contextRef="#ctx0" brushRef="#br0" timeOffset="951.353">764 41,'-18'74,"15"-55,1 1,1-1,0 1,1 0,2 0,0-1,1 1,2 5,2 15,-2-1,-2 1,-2 0,-1 0,-3 16,-25 111,28-166,-1-1,1 1,0 0,0-1,0 1,-1-1,1 1,0 0,0-1,0 1,0 0,0-1,0 1,0 0,0-1,0 1,1 0,-1-1,0 1,0 0,1-1,-1 1,0-1,1 1,-1-1,0 1,1 0,-1-1,1 1,-1-1,1 0,-1 1,1-1,-1 1,1-1,-1 0,1 1,0-1,-1 0,1 0,-1 0,1 1,0-1,-1 0,1 0,0 0,-1 0,1 0,0 0,-1 0,1 0,0 0,-1-1,1 1,0 0,-1 0,1-1,-1 1,1 0,0-1,-1 1,1 0,-1-1,1 1,0-1,34-34,-32 32,29-36,-5 6,0 2,2 0,2 2,13-9,14 9,-57 29,0-1,1 1,-1-1,0 1,0-1,1 1,-1 0,0 0,1 0,-1 0,1 0,-1 0,0 0,1 0,-1 0,0 0,1 1,-1-1,0 1,0-1,1 1,-1-1,0 1,0 0,0 0,0-1,0 1,0 0,0 0,0 0,0 0,0 0,0 0,-1 1,1-1,0 0,-1 0,1 1,-1-1,1 0,-1 0,0 1,1 0,-17 137,10-114,4-21,0-1,1 1,-1 0,1-1,0 1,0 0,0 0,1 0,-1 0,1-1,0 1,0 0,0 0,0 0,1 0,0 0,-1 0,2 0,-1-1,0 1,1 0,-1-1,1 1,0-1,0 1,1-1,-1 0,3 2,48-13,-34-4</inkml:trace>
  <inkml:trace contextRef="#ctx0" brushRef="#br0" timeOffset="1332.498">1356 634,'26'-5,"0"-1,0-1,0-2,-1 0,-1-2,1-1,-2 0,20-15,-40 26,0 0,0 0,0 0,0 0,0-1,0 0,0 1,-1-1,1 0,0 0,-1 0,0-1,0 1,1-1,-1 1,-1-1,1 0,0 1,-1-1,1 0,-1 0,0 0,0 0,0-1,0 1,-1 0,1 0,-1 0,0-1,0 1,0 0,0-1,-1 1,1 0,-1 0,0 0,0 0,0-1,0 1,0 0,-1 1,0-1,1 0,-2-1,-1 1,1 0,-1 1,-1-1,1 1,0 0,-1 0,1 0,-1 1,1-1,-1 1,0 0,0 0,1 1,-1 0,0-1,0 2,0-1,1 0,-1 1,0 0,0 0,1 1,-1-1,-3 3,-5 1,1 0,0 1,0 0,1 1,-1 1,2 0,-1 0,-5 7,9-9,0 1,1 0,-1 0,1 0,1 1,-1 0,1 0,1 1,0-1,0 1,0 0,1 0,0 0,1 0,0 1,1-1,0 1,0-1,1 1,0-1,1 1,0-1,0 1,1-1,1 0,-1 1,1-1,1 0,0-1,0 1,0-1,1 0,1 0,0 1,8 0,0 0,0-1,1 0,0-2,1 1,-1-2,1 0,0-1,0-1,1 0,-1-1,1-1,-1-1,1 0,-1-1,1 0,15-5,38 3,-45 3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0,'-24'47,"4"-9,1 0,2 1,2 1,-8 34,21-71,1-1,0 1,0 0,0-1,0 1,0 0,0 0,1-1,0 1,-1 0,1 0,0 0,1 0,-1 0,0-1,1 1,-1 0,1 0,0 0,0-1,0 1,1 0,-1-1,0 1,1-1,0 0,-1 1,1-1,0 0,0 0,0 0,1 0,-1-1,0 1,1-1,-1 1,1-1,-1 0,1 0,0 0,0 0,-1 0,1 0,0-1,0 0,2 1,5-3,-1 0,0-1,0 1,-1-2,1 1,-1-1,1-1,-1 1,-1-1,1-1,-1 0,1 0,-2 0,1-1,-1 0,0 0,0 0,-1-1,0 0,0 0,-1 0,0-1,-1 1,0-1,0 0,-1 0,0 0,0 0,-1 0,0-1,-1 1,0 0,0-1,-1 1,0 0,-1 0,0-1,1 4,-1 1,0 0,1-1,-2 1,1 0,0 0,-1 0,0 0,0 1,-1-1,1 1,-1 0,0 0,0 0,0 0,-1 1,1 0,-1-1,0 2,0-1,0 1,0-1,0 1,-1 1,1-1,0 1,-1 0,0 0,1 1,-1-1,1 1,-1 0,0 1,1 0,-1-1,1 2,-1-1,1 1,-5 2,-10 8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1,'-13'10,"-1"1,-1-1,2 2,0 0,0 0,1 1,0 1,1 0,1 1,-8 15,16-27,1 1,0 0,0-1,1 1,-1 0,1 0,0 0,0 0,0 0,0-1,1 1,-1 0,1 0,0 0,0-1,1 1,-1 0,1-1,0 0,0 1,0-1,0 0,0 0,1 0,-1 0,1 0,0 0,0-1,0 0,0 1,0-1,1 0,0 0,0 1,1 0,-1 0,0 1,0-1,-1 1,1 0,-1 0,0 1,0-1,0 1,0-1,-1 1,0 0,0 0,0 0,-1 0,1 0,-2-1,0-1,0 0,0 0,-1 0,1 1,-1-1,0 0,0 0,0 0,0 0,0 0,-1 0,1-1,-1 1,0 0,0-1,0 1,0-1,0 0,-1 1,1-1,-1 0,1 0,-1-1,0 1,0-1,0 1,1-1,-1 0,-1 0,1 0,0 0,-3 0,-107 5,71-23,29 4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85 131,'0'24,"0"27,0 9,0 5,0-4,0-8,0-8,0-7,0-5,0-3,0-2,0-1,0-6</inkml:trace>
  <inkml:trace contextRef="#ctx0" brushRef="#br0" timeOffset="469.717">1 158,'41'-25,"0"1,2 2,1 2,0 2,1 1,42-8,17 19,-101 6,0 1,0 0,1 0,-1 0,0 0,0 1,0-1,0 1,0 0,-1 0,1 0,0 0,-1 1,0-1,1 0,-1 1,0 0,0 0,-1-1,1 1,0 0,-1 0,0 1,0-1,0 0,0 0,0 0,0 3,-1 10,-1 0,-1-1,0 0,-1 1,-1-1,0 0,-1 0,0-1,-1 1,-1-1,0 0,-1-1,-10 12,-6 19,19-35,2-5,-1 0,1 1,0 0,0 0,0 0,1 0,-1 0,1 1,1-1,-1 1,1-1,0 1,0 0,1-1,-1 1,1 0,0-1,1 1,0 0,0-1,0 1,0 0,1-1,0 0,0 1,0-1,1 0,1 1,155 125,-157-129,0 1,-1-1,1 1,-1 0,0-1,0 1,0 0,0 0,0 0,0 0,-1 0,0 0,1 0,-1 0,0 0,-1 0,1 0,0 0,-1 0,0 0,1 0,-1 0,0-1,-1 1,1 0,0 0,-1-1,0 1,1-1,-1 1,0-1,0 0,0 0,-1 0,1 0,0 0,-1 0,0 0,-7 4,0 1,0-1,0-1,-1 0,1 0,-1-1,0 0,-1-1,-4 1,-17 0,0-2,0 0,1-2,-1-2,-5-2,32 4,1-1,-1 0,1 0,-1-1,1 1,0-1,0 0,0-1,0 1,0-1,0 0,1 0,-1 0,1-1,0 0,0 0,0 0,1 0,-1 0,1-1,-3-4,-1-9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52 593,'-14'33,"-5"22,1 0</inkml:trace>
  <inkml:trace contextRef="#ctx0" brushRef="#br0" timeOffset="273.13">52 198,'15'10,"4"7,-1 2</inkml:trace>
  <inkml:trace contextRef="#ctx0" brushRef="#br0" timeOffset="511.989">222 847,'160'-272,"-129"236,-30 35,-1 1,1-1,0 1,0 0,-1-1,1 1,0 0,0-1,0 1,-1 0,1 0,0 0,0 0,0 0,-1 0,1 0,0 0,0 0,0 0,-1 1,1-1,0 0,0 0,-1 1,1-1,0 0,0 1,-1-1,1 1,0-1,-1 1,1 0,-1-1,1 1,-1-1,1 1,-1 0,1-1,-1 1,0 0,1 0,-1-1,0 1,1 0,-1 0,0 0,0-1,0 1,0 0,0 0,0 0,12 55,-12-51,0 0,0 0,1 0,-1 1,1-1,0 0,1 0,-1 0,1 0,0 0,0-1,1 1,-1 0,1-1,0 0,1 0,-1 0,0 0,1 0,0 0,0-1,0 0,1 0,-1 0,1-1,-1 1,1-1,0 0,1-1,-1 1,1-2,-1 1,1-1,-1 0,1 0,-1 0,1-1,0 0,-1 0,0 0,1-1,-1 1,0-1,0-1,0 1,0-1,0 0,0 0,-1 0,1-1,-1 1,0-1,0 0,-1 0,1-1,0 0,7-9,-1-1,0-1,-2 1,1-2,-2 1,0-1,4-15,15-43,-18 57</inkml:trace>
  <inkml:trace contextRef="#ctx0" brushRef="#br0" timeOffset="765.077">1125 1,'-5'38,"-1"32,0 9,1-4,1-6,2-9,1-10,0-4,1-6,0-3,1-5,-1-2,0-1,0-2,0-9,1-9</inkml:trace>
  <inkml:trace contextRef="#ctx0" brushRef="#br0" timeOffset="911.692">871 423,'29'0,"33"5,11 2,-1-1,-10-1,-9-2,-10 0,-6-2,-6-1,-8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0 113,'5'29,"1"9</inkml:trace>
  <inkml:trace contextRef="#ctx0" brushRef="#br0" timeOffset="1283.149">84 0,'0'10,"0"12,-4 3,-3 2,1 1,2 0,0 1,2 0,1 0,0-6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6,'-11'22,"1"-1,0 1,2 0,1 1,1 0,0 0,2 1,1 0,2-21,1 0,0 1,0-1,0 0,0 0,0 1,0-1,1 0,0 0,-1 1,1-1,1 0,-1 0,0 0,1 0,-1 0,1-1,0 1,0 0,0-1,0 1,1-1,-1 0,1 0,-1 1,1-2,0 1,0 0,-1-1,1 1,0-1,1 0,-1 0,0 0,0 0,0-1,1 1,-1-1,0 0,0 0,1 0,-1 0,1-1,6 1,0-1,1-1,-1 0,0 0,0-1,0 0,0-1,-1 0,1 0,-1-1,0 0,-1-1,1 0,-1 0,0-1,-3 3,0 0,-1-1,1 1,-1-1,0 0,-1 0,1 0,-1 0,0-1,0 1,-1-1,1 0,-1 0,-1 0,1 0,-1 0,0 0,0 0,-1-1,0 1,0 0,0 0,-1-1,0 1,-1-2,-1 1,-1 1,1 0,-2 0,1 1,0-1,-1 1,0 0,-1 0,1 0,-1 1,0 0,0 0,0 0,0 1,-1 0,1 0,-1 1,0 0,0 0,0 0,0 1,0 0,0 0,0 1,-1 0,1 0,0 1,0 0,0 0,0 1,-1 0,-18 5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1 256,'34'-9,"1"-1,-2-3,0 0,0-2,-2-2,0 0,0-3,12-11,-40 30,-1 0,0 0,0-1,0 1,0-1,-1 1,1-1,0 0,-1 0,1 1,-1-1,0 0,1 0,-1-1,0 1,0 0,0 0,-1-1,1 1,-1 0,1-1,-1 1,0 0,1-1,-1 1,0-1,-1 1,1 0,0-1,-1 1,1 0,-1-1,0 1,0 0,0 0,0 0,0-1,0 1,-1 0,1 0,-1 1,1-1,-1 0,0 1,0-1,0 0,0 1,0 0,0 0,0-1,-8-1,1 1,-1 0,1 0,-1 1,0 0,0 1,0 0,0 0,0 1,1 0,-1 1,0 0,1 1,-1 0,1 0,0 1,0 0,0 1,1 0,0 0,0 1,0 0,0 0,1 1,0 0,0 1,1-1,0 1,1 0,-1 0,1 1,1 0,0 0,0 0,1 0,0 1,0-1,1 1,1 0,-1-1,2 1,-1 0,1 0,1 0,0 1,0-6,0 1,1 0,0-1,0 1,0-1,1 0,0 0,0 0,0 0,1 0,-1 0,1-1,0 0,0 0,1 0,-1 0,1-1,0 0,0 0,0 0,0 0,1-1,-1 0,1 0,0 0,5 0,157 8,-150-11,11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0,'-6'18,"0"0,1 1,1-1,0 1,2 0,0 0,2 0,0 14,0-19,0 414,0-405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0,'-10'39,"-3"17,6-1,4-10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0 426,'14'-41,"-3"5,1 0,2 0,2 1,15-25,-31 60,1-1,-1 1,0 0,0-1,0 1,0-1,1 1,-1 0,0-1,0 1,1 0,-1 0,0-1,1 1,-1 0,0 0,1-1,-1 1,0 0,1 0,-1 0,1 0,-1-1,0 1,1 0,-1 0,1 0,-1 0,0 0,1 0,-1 0,1 0,-1 0,0 0,1 1,-1-1,1 0,-1 0,0 0,1 0,-1 1,0-1,1 0,-1 0,0 0,1 1,-1-1,0 0,1 1,-1-1,0 0,0 1,0-1,1 0,-1 1,0-1,0 0,0 1,0-1,0 1,1-1,-1 0,0 1,0-1,0 1,0-1,0 1,9 37,-7-29,-2-3,1-1,-1 0,1 0,0 0,0 0,1 0,-1 0,1 0,0 0,1 0,-1-1,1 1,0-1,0 0,0 0,1 0,-1 0,1 0,0-1,0 0,0 0,1 0,-1 0,1-1,-1 1,1-1,0 0,0-1,0 1,0-1,0 0,0 0,0-1,1 1,-1-1,0 0,0-1,0 1,1-1,-1 0,1-1,13-8,0-1,-1 0,0-2,-1 0,-1-1,0 0,-1-2,0 0,-1 0,-1-1,-1-1,2-5,-1 4</inkml:trace>
  <inkml:trace contextRef="#ctx0" brushRef="#br0" timeOffset="316.289">706 342,'22'-14,"0"-1,-1 0,0-2,-1 0,-1-2,-1 0,-1-1,0 0,-2-2,0 0,-1 0,-2-1,0-2,-10 23,-1 0,0 1,0-1,-1 0,1 1,0-1,-1 0,1 0,-1 0,1 0,-1 1,0-1,0 0,0 0,0 0,0 0,0 0,0 0,-1 0,1 0,-1 0,1 1,-1-1,0 0,0 0,1 1,-1-1,-1 0,1 1,0-1,0 1,-1 0,1-1,0 1,-1 0,1 0,-1 0,0 0,1 0,-1 0,0 0,0 0,1 1,-1-1,0 1,0-1,0 1,0 0,0 0,0 0,-1 0,-10 2,0 1,0 1,0 0,0 0,1 1,0 1,0 0,0 1,1 0,0 1,0 0,1 1,0 0,1 0,0 1,0 1,1-1,0 1,1 1,0-1,1 1,0 0,1 1,1-1,-3 11,6-14,0 1,0-1,1 1,1 0,-1-1,2 1,-1-1,1 0,1 1,0-1,0 0,0 0,1-1,1 1,0-1,0 0,0 0,1 0,0-1,0 0,1 0,0 0,0-1,1 0,0-1,0 1,0-2,1 1,-1-1,1 0,0-1,0 0,0-1,1 1,-1-2,5 1,5 2,5 2,-1-1,1-1,1-1,-1-2,0 0,10-2,-7-3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57,'0'726,"0"-715</inkml:trace>
  <inkml:trace contextRef="#ctx0" brushRef="#br0" timeOffset="253.463">1 480,'38'-5,"42"-6,12-6,0-1,-11 4,-19-2,-16 3,-10 3,-7 4,-3-3,-2 1,-4-3,-7 0</inkml:trace>
  <inkml:trace contextRef="#ctx0" brushRef="#br0" timeOffset="634.607">707 0,'-28'379,"26"-368,1 1,1-1,0 0,0 0,1 1,1-1,0 0,0 0,1 0,1 0,-1-1,2 1,0-1,0 0,0 0,1-1,1 0,0 0,0 0,5 4,-7-11,0-1,-1 0,1 0,0 0,0 0,-1-1,1 0,0 0,0 0,0 0,0-1,-1 0,1 0,0 0,-1-1,1 0,-1 0,1 0,-1 0,0 0,0-1,0 0,0 0,0 0,-1 0,1-1,-1 1,0-1,0 0,1-2,16-12,-9 10,-10 5,1 1,-1-1,1 1,0-1,0 1,0 0,0 0,1 0,-1 0,0 0,1 1,0-1,-1 1,1-1,0 1,0 0,-1 0,1 0,0 0,0 1,0-1,0 1,0 0,0 0,0 0,0 0,0 1,0-1,0 1,0-1,0 1,0 0,0 0,0 1,-1-1,1 0,0 1,-1 0,0 0,2 0,23 67,9 10,-21-65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1,'-3'2,"1"0,-1 0,0 0,1 0,-1 1,1-1,0 1,0 0,0 0,0 0,1 0,-1 0,1 0,-1 0,1 0,0 0,0 1,1-1,-2 1,-4 17,1 1,1-1,1 1,0 1,2-1,1 0,0 5,-4 77,-19 266,35-321,-6-49</inkml:trace>
  <inkml:trace contextRef="#ctx0" brushRef="#br0" timeOffset="258.22">1 424,'38'-5,"23"-6,5-1,-3 1,-8 2,-8 4,-8 1,-10 3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17,'-13'-4,"0"0,0 1,0 1,-1 0,1 1,-1 1,0 0,1 0,-1 1,1 1,-1 1,1 0,0 0,0 1,0 1,1 0,-1 1,1 0,1 1,-1 0,1 1,0 1,1-1,0 1,0 1,0 2,7-9,0-1,0 1,1 0,-1 1,1-1,0 0,0 1,0-1,0 1,1-1,-1 1,1 0,0 0,0 0,0 0,1-1,-1 1,1 0,0 0,0 0,1 0,-1 0,1 0,0 0,0 0,0 0,0 0,1-1,-1 1,1-1,0 1,0-1,0 1,1-1,-1 0,1 0,0 0,1 0,5 4,0-1,1 0,-1-1,2 0,-1-1,0 0,1 0,0-1,0-1,0 1,0-2,0 0,0 0,0-1,0 0,0-1,1 0,-1-1,10-3,3-1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1,'-14'28,"-5"10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0,'10'19,"2"7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0 289,'30'-81,"-19"47,2 1,1 0,1 1,2 1,2-2,-19 33,0-1,0 1,0-1,0 1,0-1,0 1,1-1,-1 1,0-1,0 1,1-1,-1 1,0-1,0 1,1-1,-1 1,1 0,-1-1,0 1,1 0,-1-1,1 1,-1 0,1-1,-1 1,0 0,1 0,-1 0,1-1,0 1,-1 0,1 0,-1 0,1 0,-1 0,1 0,-1 0,1 0,-1 0,1 0,-1 0,1 1,-1-1,1 0,-1 0,1 0,-1 1,1-1,-1 0,1 1,-1-1,0 0,1 1,-1-1,1 0,-1 1,0-1,0 1,1-1,-1 1,0-1,0 1,1-1,-1 1,0-1,0 1,0-1,0 1,0-1,0 1,7 49,-6-36,0-6,-1 1,1-1,-1 1,1-1,0 1,1-1,0 0,1 1,-1-1,1 0,1-1,0 1,0 0,0-1,1 0,0 0,1-1,-1 1,1-1,0 0,1-1,6 5,-11-9,0 0,1-1,-1 1,1-1,-1 0,0 0,1 0,-1 0,1 0,-1 0,0-1,1 1,-1-1,0 0,1 0,-1 0,0 0,0 0,0 0,0 0,0-1,0 1,0-1,0 1,-1-1,1 0,0 0,-1 0,0 0,1 0,0-1,31-76,-25 57,16-39,-15 46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6,'-7'-1,"0"-1,-1 1,1 0,0 1,-1 0,1 0,0 0,-1 1,1 0,0 1,0-1,-1 1,-2 2,3-2,-10 3,1 1,-1 0,1 2,1 0,0 0,0 2,0 0,1 0,1 1,0 1,0 0,1 1,1 1,0-1,1 2,0-1,2 1,-4 8,6-11,1-1,0 1,1 0,0 0,1 1,0-1,1 0,1 1,0 0,0-1,1 1,1 0,0-1,1 1,0 0,1-1,1 0,0 0,0 0,1 0,1-1,0 0,0 0,1 0,5 6,-2-6,1-1,-1 0,2 0,-1-1,1-1,0 1,1-2,0 0,0-1,1 0,0-1,0 0,0-1,0-1,1 0,-1-1,13 0,3-1,-1-1,1-1,-1-2,0-1,0-1,0-1,0-2,14-6,57-41,-74 34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1,'-22'119,"5"2,5 0,5 1,9 105,9-167,-5-60,0-5</inkml:trace>
  <inkml:trace contextRef="#ctx0" brushRef="#br0" timeOffset="254.602">0 368,'39'9,"31"4,14-1,-3-2,-10-8,-12-4,-12-2,-14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0 186,'0'-3,"1"-1,-1 1,1 0,-1-1,1 1,0 0,1 0,-1 0,0 0,1 0,0 0,-1 0,1 0,0 1,1-1,-1 1,0-1,1 1,-1 0,1 0,0 0,0 0,-1 1,1-1,0 1,1 0,-1 0,0 0,0 0,0 0,1 0,-1 1,0 0,1 0,-1 0,0 0,1 0,-1 1,0-1,0 1,1 0,-1 0,0 0,0 0,0 1,0-1,0 1,0 0,-1 0,1 0,0 0,-1 0,1 2,8 12,-2 1,0 0,-1 1,-1 0,0 0,-2 0,0 1,-1 0,-1 0,0 0,-2 0,0 1,-1-1,-1 0,-3 18,3 4,2-23,-1-1,-1 1,0 0,-2 0,0 0,0-1,-2 1,0-1,-1 0,-1-1,-1 0,0 0,-1 0,0-1,-1 0,-1-1,-1 0,-4 4,15-17,0 1,-1-1,1 1,0-1,-1 1,0-1,1 0,-1 0,0 0,0 0,0 0,1 0,-1 0,0 0,0-1,0 1,0-1,0 0,-1 1,1-1,0 0,0 0,0 0,0-1,0 1,0 0,0-1,0 1,0-1,0 0,0 0,0 0,0 0,1 0,-1 0,0 0,1 0,-1-1,1 1,-1-1,1 1,-2-2,2-8,0 1,0-1,1 0,0 0,1 1,0-1,0 1,1-1,1 1,0-1,0 1,1 0,0 0,1 1,0-1,5-5,-3-1,13-29,2 0,2 1,1 2,3 0,1 2,2 1,2 2,1 1,2 1,1 2,2 2,18-10,-40 30,-6 3,1 1,0-1,0 2,1 0,0 0,0 1,0 1,1 0,12-1,-23 6,0 0,1 0,-1 0,0 1,0-1,0 1,0 0,0 0,0 0,-1 0,1 0,0 1,-1-1,0 1,0-1,0 1,0 0,0 0,0 0,-1 0,1 0,-1 1,0-1,0 0,0 1,-1-1,1 1,-1-1,0 0,1 1,-2-1,1 1,0-1,-1 1,1-1,-1 1,0-1,0 0,-1 0,1 1,-1-1,1 0,-1 0,0 0,-1 0,-9 17,0-2,-1 0,-1 0,0-1,-2-1,0 0,0-1,-2-1,0-1,0 0,-2-1,11-5,-1 0,0 0,0-1,0-1,-1 1,0-2,0 1,0-2,-1 1,1-2,-1 0,0 0,0-1,-2 0,-4-5</inkml:trace>
  <inkml:trace contextRef="#ctx0" brushRef="#br0" timeOffset="365.835">1072 16,'-1'1,"-18"4,0 2,0 1,0 0,1 1,0 1,1 1,0 1,1 0,0 1,1 0,1 2,0-1,-5 9,17-20,1 1,-1 0,1 0,0 0,0 0,0 0,0 0,1 1,0-1,0 0,0 0,0 0,1 0,-1 0,1 0,0 0,1 0,-1 0,1 0,-1 0,1 0,0-1,0 1,1-1,-1 1,1-1,0 0,0 0,0 0,0-1,0 1,0-1,1 1,0-1,-1 0,1-1,0 1,0 0,0-1,0 0,0 0,0 0,0-1,0 1,0-1,0 0,1 0,1-1,3 1,1-1,0 0,-1 0,1-1,-1 0,0-1,0 0,0 0,0-1,0 0,-1-1,0 1,0-2,0 1,0-1,-1-1,0 1,-1-1,1 0,4-8,-7 9,0 0,-1 0,0 0,-1 0,1-1,-1 1,-1-1,1 1,-1-1,0 0,0 0,-1 0,0 0,0 1,-1-1,0 0,0 0,0 1,-1-1,0 0,-1 1,1 0,-1-1,0 1,-1 0,1 1,-1-1,0 1,-1-1,0 1,-62-21,49 27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5527 619,'-7'11,"1"-1,0 1,1 0,0 0,1 0,0 1,1-1,0 1,1 0,0 0,1 0,0 0,1 0,0 0,1 0,1 0,0 0,0 0,1 0,1 0,4 9,-7-17,1-1,0 0,0 0,1 0,-1 0,1-1,-1 1,1 0,0-1,0 0,0 0,0 0,0 0,0 0,1-1,-1 1,1-1,-1 0,1 0,0 0,-1 0,1-1,0 0,-1 1,1-1,0-1,-1 1,1 0,0-1,-1 0,1 0,0 0,-1 0,0-1,1 1,-1-1,0 0,1 0,9-5,0-2,-1 1,0-1,0-1,-1 0,-1-1,1 0,7-12,-12 16,-1 0,0 0,0-1,-1 1,0-1,0 0,-1-1,0 1,-1-1,1 1,-2-1,1 0,-1 0,-1 0,1 1,-1-1,-1 0,0 0,0 0,-1 0,0 1,0-1,-1 1,0-1,-1 1,0 0,0 0,-5-6,4 8,0-1,-1 0,0 1,0 0,0 1,-1 0,0 0,0 0,0 0,-1 1,1 1,-1-1,0 1,0 0,0 1,-1 0,-5 0,15 2,0 0,-1 0,1 1,0-1,-1 0,1 1,-1-1,1 0,-1 1,1-1,-1 1,1-1,-1 1,1-1,-1 1,1 0,-1-1,0 1,1 0,-1-1,0 1,0-1,1 1,-1 0,0 0,0-1,0 1,0 0,0-1,0 1,0 0,0-1,0 1,0 0,-1 0,1-1,0 1,0 0,-1-1,1 1,0-1,-1 1,1 0,0-1,-1 1,1-1,-1 1,1-1,-1 1,1-1,-1 1,0-1,1 0,-1 1,1-1,-1 0,0 0,1 1,-1-1,0 0,0 0,1 0,-1 0,0 0,12 2,-1-1,1-1,0 1,-1-2,1 0,-1 0,1-1,-1 0,1-1,-1 0,0 0,0-1,-1-1,1 1,6-6,11-5,-1-2,-1-1,0-1,-2-1,0-1,-1-1,-2-1,0-1,-1 0,-1-2,-2 0,12-24,31-125,-52 167,-2 28,-3 30,4 51,5-1,4-1,10 21,-7-25,60 424,-74-496,-2 0,0 1,-1 0,-1-1,-2 1,0-1,-2 0,0 1,-1-1,-2-1,0 1,-5 8,10-27,1-1,-1 1,0 0,0-1,0 1,0-1,-1 1,1-1,-1 0,0 0,0-1,0 1,0 0,-1-1,1 0,-1 0,1 0,-1 0,0 0,0-1,1 0,-1 0,0 0,0 0,0 0,-1-1,1 0,0 0,0 0,0 0,0-1,0 1,0-1,0 0,0-1,0 1,0 0,1-1,-1 0,1 0,-1 0,1-1,-1 1,-1-3,-1-6,2 0,0-1,0 1,1-1,0 0,1 0,0 0,1 0,1-1,-1 1,2 0,0 0,1 0,0 0,0 0,4-10,5-20,2 0,2 1,1 0,2 2,2 0,1 1,3 0,0 2,28-29,-27 32,-5 6</inkml:trace>
  <inkml:trace contextRef="#ctx0" brushRef="#br0" timeOffset="868.571">7304 704,'25'-1,"0"-1,0-1,0-2,-1 0,1-1,-2-1,1-2,-1 0,6-5,-19 9,0 0,0-1,-1-1,0 1,0-2,-1 1,0-1,0 0,-1-1,0 0,0 0,4-10,-7 12,-4 7,0-1,0 0,-1 0,1 0,0 0,1 0,-1 0,0 0,0 0,0 0,0 0,1 0,-1 1,0-1,1 0,-1 0,1 0,-1 1,1-1,0 0,-1 0,1 1,-1-1,1 0,0 1,0-1,-1 1,1-1,0 1,0-1,0 1,0 0,0-1,-1 1,1 0,0 0,0 0,0 0,0-1,0 1,0 0,0 1,0-1,0 0,0 0,-1 0,1 0,0 1,0-1,0 0,0 1,0-1,-1 1,1-1,0 1,0 0,-1-1,1 1,32 118,-23-58,-3 1,-3-1,-3 1,-3 17,2-23,-2-7,-2-1,-1 1,-3-1,-6 15,12-54,0 0,-1 1,0-1,-1-1,0 1,0 0,-1-1,0 0,0 0,-1-1,0 1,-1-1,-1 1,7-7,1-1,-1 1,0 0,1-1,-1 1,0-1,0 1,1-1,-1 1,0-1,0 1,0-1,0 0,0 1,0-1,0 0,0 0,1 0,-1 0,0 0,0 0,0 0,0 0,0 0,0 0,0-1,0 1,0 0,0-1,0 1,1 0,-1-1,0 1,0-1,0 1,1-1,-1 0,0 1,1-1,-1 0,1 0,-1 1,0-1,1 0,0 0,-1 0,1 0,-1 1,1-2,-10-48,12 19,1 0,2 1,1-1,1 1,1 0,2 1,1 0,1 1,12-19,-1-5,-5 8,2 1,2 1,2 1,1 0,3 2,1 2,1 0,2 2,2 1,1 2,2 1,25-15,27 11,-87 35,0-1,0 1,0 0,0 0,0 0,0 0,0 0,0 0,0 1,0-1,0 1,0-1,0 1,0 0,0 0,0 0,0 0,-1 0,1 0,0 1,-1-1,1 0,-1 1,1-1,-1 1,0 0,0-1,0 1,0 0,0 0,0 0,0 0,0 0,-1 0,1 0,-1 0,0 0,1 0,-1 0,0 0,0 0,0 2,-2 11,-1 1,0-1,-1 0,0 0,-1 0,-1-1,0 1,-1-1,-1-1,0 1,-1-1,0-1,-1 0,0 0,-9 7,2-1,-1-1,-1 0,-1-1,0-1,-1-1,-1 0,-4 0,25-13,0 0,0 0,0 0,0 0,0-1,0 1,-1 0,1 0,0-1,-1 1,1-1,-1 1,1-1,0 0,-1 1,1-1,-1 0,1 0,-1 0,1 0,-1 0,1-1,0 1,-1 0,1-1,-1 1,1-1,0 1,-1-1,1 1,0-1,-1 0,1 0,0 0,0 0,0 0,0 0,-1-1,3-9</inkml:trace>
  <inkml:trace contextRef="#ctx0" brushRef="#br0" timeOffset="-3655.036">983 422,'88'240,"-57"-167,5 29,-36-101,0-1,0 1,0-1,0 1,1-1,-1 1,0-1,0 1,0-1,1 1,-1-1,0 1,1-1,-1 1,0-1,1 0,-1 1,0-1,1 1,-1-1,1 0,-1 0,1 1,-1-1,1 0,-1 0,1 1,-1-1,1 0,-1 0,1 0,-1 0,1 0,0 0,-1 0,1 0,-1 0,1 0,-1 0,1 0,-1 0,1-1,-1 1,1 0,-1 0,1 0,-1-1,1 1,-1 0,1-1,-1 1,1 0,-1-1,0 1,1-1,-1 1,0-1,1 1,-1-1,0 1,0-1,1 1,-1-1,0 1,0-1,0 1,0-1,0 0,17-42,-16 40,49-153,58-122,-78 226,-24 46</inkml:trace>
  <inkml:trace contextRef="#ctx0" brushRef="#br0" timeOffset="-3017.478">1547 760,'40'-22,"-22"15,-1-1,-1-1,1-1,-2-1,1 0,-1 0,-1-2,0 0,-1 0,0-1,-1-1,-1 0,2-4,-12 16,0 1,0-1,0 0,0 1,-1-1,1 0,-1 1,0-1,0 0,0 0,0 1,0-1,0 0,-1 0,0 1,1-1,-1 0,0 1,0-1,0 1,-1-1,1 1,0 0,-1-1,0 1,0 0,1 0,-1 0,0 0,0 1,-1-1,1 0,0 1,-1-1,1 1,-1 0,1 0,-1 0,1 0,-1 1,0-1,1 1,-1-1,0 1,0 0,1 0,-1 0,0 0,0 1,1-1,-1 1,0-1,1 1,-1 0,1 0,-1 0,1 1,-1-1,0 1,-7 4,1 1,0 0,0 0,1 1,0 0,0 1,1-1,0 1,1 1,0-1,0 1,1 0,0 1,1-1,0 1,1 0,0 0,0 0,2 0,-1 0,1 9,1-15,0 1,1 0,-1-1,1 1,0 0,1-1,0 1,0-1,0 0,0 1,1-1,0 0,0 0,0-1,0 1,1-1,0 1,0-1,0-1,1 1,-1 0,1-1,0 0,0 0,0 0,0-1,0 0,1 0,-1 0,5 1,6 0,-1 0,1 0,0-2,0 0,0-1,0 0,0-1,-1-1,1 0,11-4,-3-4,0-1,0-1,-1 0,-1-2,0-1,-1-1,0 0,-2-2,0 0,-1-1,0-1,7-13,-9 13,-1 0,-1-1,-1-1,-1 0,0 0,-2-1,-1-1,-1 0,-1 0,0-1,-2 0,-2 0,1-10,-25-66,20 98,0 0,-1 1,1-1,-1 0,0 0,0 1,0-1,0 1,0 0,0-1,-1 1,1 0,-1 0,1 1,-1-1,0 0,0 1,0 0,0 0,0-1,0 2,0-1,0 0,0 1,0-1,0 1,-1 0,1 0,0 0,-2 1,-2 2,1 1,0-1,1 1,-1 0,1 1,-1-1,2 1,-1 0,0 1,1-1,0 1,0 0,0 0,1 0,0 0,0 0,1 1,0 0,0-1,0 1,1 0,0 0,0 2,-3 30,1 0,2 0,2 0,4 26,-1-37,1-1,1 0,2-1,1 1,1-2,1 1,1-1,1-1,1 0,14 16,26 5,-35-39</inkml:trace>
  <inkml:trace contextRef="#ctx0" brushRef="#br0" timeOffset="-2701.32">2535 535,'-9'14,"0"0,1 1,1-1,0 2,1-1,1 1,0 0,1 0,1 0,0 0,2 1,-1-1,2 1,1 15,0-28,0-1,-1 0,1 1,0-1,1 0,-1 1,1-1,-1 0,1 0,0 0,0 0,0 0,0-1,1 1,-1-1,1 1,0-1,0 0,-1 0,1 0,1 0,-1-1,0 1,0-1,0 0,1 0,-1 0,1 0,-1-1,1 1,-1-1,1 0,-1 0,1 0,-1-1,1 1,2-1,3-1,0 0,0-1,0 0,0 0,-1-1,1 0,-1-1,0 1,0-2,-1 1,1-1,-1 0,5-7,-5 7,0-1,-1-1,0 1,-1-1,0 0,0 0,0-1,-1 0,0 1,-1-1,0 0,-1-1,0 1,0 0,-1-1,0 1,0-1,-1 0,-1 1,1-1,-2 1,1-1,-1 1,-1 0,1 0,-2 0,-1-4,2 9,-1 0,1 0,-1 1,0-1,0 1,0 0,-1 0,1 0,-1 0,1 1,-1 0,0 0,0 0,0 1,0-1,0 1,-1 0,1 1,0-1,0 1,-1 0,1 1,0-1,0 1,-1 0,1 0,0 0,0 1,0 0,1 0,-1 0,0 1,1 0,-1-1,1 2,0-1,0 0,0 1,0 0,1 0,-1 0,1 0,0 0,1 1,-1-1,-1 4,-9 14</inkml:trace>
  <inkml:trace contextRef="#ctx0" brushRef="#br0" timeOffset="-2335.714">3185 563,'-24'7,"0"2,1 0,0 2,1 1,0 0,1 2,1 0,0 1,-6 7,23-18,0-1,0 0,1 1,-1-1,1 1,0-1,1 1,-1 0,0 0,1 0,0 0,0 0,0 1,1-1,-1 0,1 0,0 0,0 1,0-1,1 0,0 0,-1 0,2 0,-1 0,0 0,1 0,-1 0,1 0,0 0,1-1,-1 1,1-1,-1 0,1 1,0-1,0 0,0-1,1 1,-1-1,1 1,-1-1,1 0,5 3,-1 0,1-1,0 0,0 0,0-1,1-1,-1 1,1-1,-1-1,1 0,0 0,0-1,-1 0,1-1,0 0,-1 0,1-1,-1 0,1-1,-1 0,0-1,8-3,1-6</inkml:trace>
  <inkml:trace contextRef="#ctx0" brushRef="#br0" timeOffset="-2086.154">3438 676,'-4'33,"2"12,7-2,2-14,1-11</inkml:trace>
  <inkml:trace contextRef="#ctx0" brushRef="#br0" timeOffset="-1813.488">3410 168,'0'0</inkml:trace>
  <inkml:trace contextRef="#ctx0" brushRef="#br0" timeOffset="-1555.947">3833 252,'-17'180,"7"-1,9 8,1-178,0-1,1 1,0 0,0-1,1 0,1 1,-1-1,1 0,0 0,1 0,3 5,11-6,-11-14</inkml:trace>
  <inkml:trace contextRef="#ctx0" brushRef="#br0" timeOffset="-1003.302">3636 619,'395'0,"-392"-1,0 1,0-1,0 1,0-1,0 1,0 0,0 0,0 0,1 0,-1 1,0-1,0 1,0 0,-1 0,1 0,0 0,0 1,0-1,-1 1,1-1,-1 1,1 0,-1 0,0 0,1 0,-1 1,0-1,-1 1,1-1,0 1,-1-1,1 1,-1 0,0 0,0 0,0 0,0 0,0 1,-1 20,-1-20,0-1,1 0,-1 0,1 0,0 0,0 1,0-1,0 0,1 0,-1 0,1 1,0-1,0 0,0 0,0 0,1 0,-1-1,1 1,-1 0,1 0,0-1,0 1,0-1,1 0,1 2,1-5,1 0,-1-1,0 1,0-1,0 0,0-1,-1 1,1-1,0 0,-1 0,0 0,0-1,0 1,0-1,0 0,-1 0,0-1,0 1,2-4,-4 7,72-125,-72 125,0 0,0 0,0 1,0-1,0 1,0-1,1 1,-1-1,0 1,0 0,0-1,1 1,-1 0,0 0,0 0,1 0,-1 0,0 0,0 0,1 0,-1 1,0-1,0 1,0-1,1 0,-1 1,0 0,0-1,0 1,0 0,0-1,0 1,0 0,0 0,-1 0,1 0,0 0,0 0,-1 0,1 0,0 1,31 49,-31-49,208 324,-198-302,-1 1,-1 0,-1 0,-1 0,-1 1,-2 0,-1 0,0 0,-2 1,-1-1,-2 1,0-1,-4 14,5-33,0-1,0 1,-1 0,0-1,0 0,-1 1,1-1,-1 0,-1 0,1 0,-1-1,0 1,0-1,-1 0,1 0,-1-1,0 1,-1-1,1 0,-1 0,0-1,0 0,0 0,0 0,0-1,-1 1,1-2,-1 1,1-1,-1 0,0 0,1-1,-1 0,0 0,0 0,1-1,-1 0,-3-1,4 0,-1-1,1 0,0 0,0 0,1 0,-1-1,1 0,-1 0,1-1,1 1,-1-1,1 0,-1-1,1 1,1-1,-1 1,1-1,0 0,0 0,1-1,0 1,0 0,1-1,-1 0,1 1,1-1,-1 0,1 1,0-3,1-13,0 0,1 1,1-1,1 1,1-1,1 1,1 1,5-11,90-141,-83 148</inkml:trace>
  <inkml:trace contextRef="#ctx0" brushRef="#br0" timeOffset="6152.71">954 1523,'-133'725,"90"-598,23-110,13-48,12 2,2 1,1 0,1 0,2 0,1 1,0 1,2 0,2 1,13-18,-15 21,32-56,3 3,4 1,3 3,3 3,3 2,10-4,-67 65,0-1,1 1,0 0,0 1,0 0,1-1,-1 2,1-1,0 1,0 0,1 1,-1 0,0 0,1 0,-1 1,1 0,-1 0,1 1,0 0,4 1,-8 2,-1 1,0-1,0 1,0 0,-1 0,0 0,1 0,-1 0,0 1,-1-1,1 0,-1 1,0-1,0 1,0 0,-1-1,0 1,0 0,0-1,0 1,-1 0,0-1,1 1,-2-1,1 1,-1-1,1 1,-1-1,0 0,-1 0,-8 29,-1 0,-2-1,-1-1,-1 0,-2-1,-1-1,-1-1,-2 0,-10 9,-4 7,29-34,0 1,0-1,-1 0,0-1,-1 1,0-2,-1 1,0-2,0 1,0-1,-1-1,0 1,-1-2,1 0,-1 0,-6 1,16-6,0 0,0 0,0 0,-1 0,1 0,0 0,0 0,0-1,0 1,0-1,0 0,1 1,-1-1,0 0,0 0,0 0,1 0,-1-1,0 1,1 0,-1-1,1 1,0-1,-1 1,1-1,0 0,0 0,0 1,0-2,-6-15</inkml:trace>
  <inkml:trace contextRef="#ctx0" brushRef="#br0" timeOffset="6801.491">1547 1946,'20'0,"0"-2,-1 0,0-1,1-1,-1-1,0-1,-1 0,0-1,0-1,0-1,-1-1,0 0,-1-1,15-13,-25 18,-1 0,0 0,0-1,0 1,-1-1,1 0,-2-1,1 1,-1-1,0 1,-1-1,0 0,0 0,0-4,-1 8,-1 1,0 0,0-1,0 1,0 0,0-1,0 1,-1 0,0-1,0 1,0 0,0 0,0 0,-1 0,1 0,-1 0,0 0,0 0,0 0,0 1,0-1,-1 1,1 0,-1 0,1 0,-1 0,0 0,0 0,0 1,0-1,0 1,0 0,0 0,-1 0,-1 0,-1 0,-1 0,1 1,0 0,0 0,0 1,0 0,-1 0,1 0,0 1,0-1,1 2,-1-1,0 1,1-1,-1 1,1 1,0-1,0 1,0 0,1 0,-1 1,1-1,0 1,0 0,-1 2,-5 7,-1 1,2 1,0 0,1 0,0 0,2 1,0 0,-1 5,4-9,0 1,0-1,1 1,1-1,0 1,1-1,1 1,0 0,1 0,-1-9,0 0,0 0,1 0,0-1,0 1,0 0,0-1,1 0,0 1,0-1,0 0,0 0,0-1,1 1,0-1,0 0,0 0,0 0,0 0,1-1,-1 1,1-1,-1 0,1-1,3 2,5 0,1 0,0-1,0-1,0 0,0-1,0 0,-1-1,1-1,0 0,0 0,-1-2,1 0,-1 0,0-1,0-1,-1 0,0-1,0 0,1-2,16-12,-1-1,-1-1,-1-1,-1-1,-1-2,20-29,-33 40,-1-1,0 0,-1-1,-1 0,-1 0,0-1,-2 0,0 0,1-15,-5 33,0 0,0 0,-1 0,1 0,-1 0,1 0,-1 0,0 0,1 0,-1-1,0 1,0 0,0 0,0 0,0-1,0 1,0 0,0 0,0-1,0 1,-1 0,1 0,0 0,-1 0,1 0,-1 0,0-1,1 1,-1 0,0 0,0 1,1-1,-1 0,0 0,0 0,0 0,0 1,0-1,0 1,0-1,0 0,0 1,-1 0,1-1,0 1,0 0,0-1,-1 1,1 0,0 0,0 0,0 0,-1 0,1 1,-1-1,-5 7,0 1,1-1,-1 2,2-1,-1 1,1-1,0 1,1 1,0-1,1 1,0-1,0 1,1 0,0 0,1 0,0 1,1-1,0 7,1-9,1 0,1 0,-1 0,1-1,0 1,1-1,0 0,0 0,0 0,1 0,0-1,1 1,-1-2,1 1,1 0,29 37,-30-34,0 1,-1-1,0 1,-1 0,0 0,0 0,-1 0,-1 1,0-1,0 1,-1 0,0 0,-1-1,0 6,4 34,1-31</inkml:trace>
  <inkml:trace contextRef="#ctx0" brushRef="#br0" timeOffset="7616.371">2535 1861,'28'114,"-6"1,-4 1,1 106,-18-217,0-1,0 1,-1 0,0 0,0-1,0 1,-1 0,1 0,-1-1,0 1,-1 0,1-1,-1 1,0-1,0 0,0 0,0 1,-1-1,0-1,0 1,0 0,0-1,0 1,-1-1,0 0,1 0,-5 1,6-5,0 0,-1 0,1 0,0-1,0 1,0-1,0 0,0 0,0 0,0 0,0 0,1 0,-1 0,1 0,0-1,0 1,0 0,0-1,0 1,0-1,0 1,1-1,-1 0,1 1,0-1,0 0,0 1,0-1,0 1,1-3,-1 3,1-31,1 0,2 1,2-1,1 1,1 0,1 1,2 0,2 0,0 1,14-20,-21 36,19-38,2 2,3 1,1 1,2 2,3 1,1 2,6-2,12 4,-54 41,1-1,-1 0,0 1,1-1,-1 1,0-1,1 1,-1-1,1 1,-1 0,0 0,1 0,-1 0,1 0,-1 0,1 0,-1 0,1 1,-1-1,0 1,1-1,-1 1,0-1,1 1,-1 0,0-1,0 1,0 0,1 0,-1 0,0 0,0 0,0 0,-1 0,1 0,0 1,0-1,0 0,-1 1,1-1,-1 0,1 1,-1 0,2 14,-1 0,0 0,-2-1,0 1,0 0,-2-1,0 1,-1-1,0 0,-1 0,-1 0,0 0,-1-1,-4 6,2 2,0-1,-2 0,0 0,-1-1,-1-1,-1 0,-1-1,0-1,-2 0,-3 3,19-19,0 0,0 0,0 0,0 0,0-1,-1 1,1 0,0 0,0-1,0 1,-1 0,1-1,0 0,-1 1,1-1,0 0,-1 1,1-1,-1 0,1 0,0 0,-1 0,1 0,-1-1,1 1,0 0,-1-1,1 1,0-1,0 1,-1-1,1 0,0 1,0-1,0 0,0 0,0 0,0 0,0 0,0 0,0 0,0 0,0 0,1 0,-1-1,0 1,1 0,-1-1,1 1,-1 0,1-1,0 1,0 0,0-1,-1 1,1-1,0 1,1 0,-1-1,0 0,-2-19</inkml:trace>
  <inkml:trace contextRef="#ctx0" brushRef="#br0" timeOffset="7868.352">3297 1777,'0'38,"0"23,0 0</inkml:trace>
  <inkml:trace contextRef="#ctx0" brushRef="#br0" timeOffset="8036.188">3325 1410,'5'38,"6"28,2 2</inkml:trace>
  <inkml:trace contextRef="#ctx0" brushRef="#br0" timeOffset="8297.561">3523 2144,'164'-321,"-116"253,-47 68,0 0,0 0,0 0,0 1,0-1,0 0,0 0,0 0,0 1,0-1,0 1,-1-1,1 0,0 1,0 0,0-1,-1 1,1-1,0 1,0 0,-1 0,1-1,-1 1,1 0,0 0,-1 0,0 0,1-1,-1 1,0 0,1 0,-1 0,0 0,0 0,0 0,0 0,0 0,0 0,0 0,0 0,0 0,0 0,0 0,-1 0,1 0,0 0,-1 0,1 0,-1 0,1 1,0 9,16 116,-15-123,0 0,0 0,1 0,0 0,-1 0,2-1,-1 1,0-1,1 1,-1-1,1 0,0 0,0 0,0 0,1 0,-1-1,0 1,1-1,0 0,0 0,0 0,0-1,0 1,0-1,0 0,0 0,0-1,1 1,2-2,0-1,0 0,0 0,0 0,0-1,0 0,0 0,-1-1,0 0,0 0,0 0,0-1,-1 0,1 0,-1 0,0-1,-1 1,1-1,-1 0,-1-1,1 1,-1-1,0 0,0 1,-1-1,0-1,0 1,-1 0,0 0,0-1,-1 1,0-4,2-17,-2 3</inkml:trace>
  <inkml:trace contextRef="#ctx0" brushRef="#br0" timeOffset="9334.903">813 2398,'5'-5,"-3"-1,-2 4,-2 8,1 8,-5 1,-1 3,0 4,2 2,-4 2,0 1,2 2,2 0,-4-5,1-2,1 1,7-4,3-6</inkml:trace>
  <inkml:trace contextRef="#ctx0" brushRef="#br0" timeOffset="20725.084">4426 1777,'-12'-2,"1"2,-1-1,0 1,0 1,0 0,1 1,-1 0,1 1,-1 0,1 1,0 0,0 1,1 0,-1 1,1 0,0 1,1 0,-1 0,1 1,1 0,0 0,0 1,0 0,1 2,-39 97,45-105,0 0,0 0,1 0,-1-1,1 1,0 0,0 0,0 0,0 0,1 0,-1-1,1 1,0 0,0 0,0-1,0 1,0 0,0-1,1 1,-1-1,1 0,0 1,-1-1,1 0,0 0,0 0,1 0,-1 0,0-1,1 1,-1-1,1 1,-1-1,1 0,0 0,-1 0,1-1,2 2,8-2,0 0,-1-1,1 0,-1-1,0 0,1-1,-1 0,0-1,-1 0,1-1,-1-1,0 0,0 0,0-1,-1 0,0-1,-1 0,1 0,-2-1,1-1,0-1,19-14,-11 10,0 0,-1-2,0 0,-1 0,-1-2,-1 0,-1 0,0-1,-2-1,0 0,-1 0,-2-1,1-4,-3 13,0 1,-1-1,-1 0,0 0,-1 0,0-1,-1 1,-1 0,0-1,-1 1,0 0,-1-1,0 1,-1 0,-1 0,0 0,-1 1,0 0,-1 0,0 0,-1 0,-2-1,4 9,0 0,0 0,0 1,-1-1,1 1,-1 1,0-1,0 1,0 0,0 1,-1-1,1 1,0 0,-1 1,1-1,0 1,-1 1,1-1,0 1,-1 0,1 1,0-1,0 1,-6 3,2-1,0 0,0 1,0 1,1-1,0 1,0 1,0 0,1 0,0 1,1 0,-1 0,2 1,-1 0,0 1,1 3,1 1,0-1,1 1,0 1,1-1,1 0,0 1,1-1,0 1,1-1,1 1,1 0,0-1,0 0,2 1,-1-1,2 0,0-1,1 1,0-1,5 7,4 0,1-1,1-1,1-1,1 0,0-1,1-1,0-1,1 0,23 9,-13-4,44 35,-58-41</inkml:trace>
  <inkml:trace contextRef="#ctx0" brushRef="#br0" timeOffset="21085.116">4906 1833,'-9'34,"-4"15,5 0,10-9,3-11</inkml:trace>
  <inkml:trace contextRef="#ctx0" brushRef="#br0" timeOffset="21338.951">4877 1579,'10'10,"3"3</inkml:trace>
  <inkml:trace contextRef="#ctx0" brushRef="#br0" timeOffset="21574.003">5442 1748,'-26'3,"1"1,-1 1,1 1,1 1,-1 1,1 2,1 0,0 1,0 2,1 0,-7 6,26-16,-1 1,0-1,1 1,-1-1,1 1,0 0,1 0,-1 0,0 1,1-1,0 1,0-1,1 1,-1 0,1-1,0 1,0 0,1 0,-1 0,1 0,0 0,0 0,1 0,0-1,0 1,0 0,0 0,0 0,1-1,0 1,0-1,1 1,-1-1,1 0,0 0,0 0,0 0,0-1,1 1,0-1,0 0,4 2,1-1,0 0,0-1,0 0,1-1,-1 0,1 0,-1-1,1 0,-1-1,1 0,0 0,-1-1,1-1,-1 1,1-1,-1-1,0 0,0 0,0-1,0 0,-1-1,1 0,-1 0,38-28,-25 16</inkml:trace>
  <inkml:trace contextRef="#ctx0" brushRef="#br0" timeOffset="22252.735">5696 1804,'-2'7,"1"0,0 0,1-1,0 1,0 0,0 0,1-1,0 1,0 0,1-1,0 1,0-1,0 1,1-1,0 0,0 0,1 0,-1-1,1 1,1-1,-1 0,1 0,0 0,0-1,0 1,3-4,0 0,-1 0,1-1,-1 0,1 0,0-1,-1 0,1 0,-1-1,0 0,1 0,-1-1,0 1,0-2,0 1,-1-1,1 0,-1 0,0-1,0 0,1-2,-5 6,131-102,-133 102,1 0,-1 0,0 0,1 0,-1 0,1 0,0 1,-1-1,1 0,0 0,-1 1,1-1,0 0,0 1,0-1,0 1,0-1,-1 1,1-1,0 1,0 0,0 0,0-1,0 1,0 0,0 0,0 0,0 0,0 0,0 0,0 0,0 0,0 1,0-1,0 0,0 0,0 1,0-1,0 1,0-1,0 1,0-1,-1 1,1 0,0-1,0 1,-1 0,1 0,0-1,-1 1,1 0,-1 0,1 0,-1 0,1 0,0 7,0-1,1 0,0 0,1-1,-1 1,1 0,1-1,-1 1,1-1,0 0,0-1,1 1,0-1,0 1,0-1,1-1,-1 1,1-1,0 0,4 2,-1-3,1 0,-1-1,1 0,-1 0,1-1,0 0,-1 0,1-1,0-1,0 0,-1 0,1-1,-1 0,1 0,-1-1,0-1,0 0,2 0,149-98,-140 86,-1-1,0-1,-2 0,0-2,-1 0,-1 0,-1-2,-1 1,-1-2,-1 0,-1 0,-1-1,-1 0,-1-1,-1 0,-1 0,-1-1,-3 19,0 1,0 0,0 0,-1-1,0 1,0 0,-1 0,0-1,0 1,0 0,-1 0,0 0,0 0,0 0,-1 0,0 1,0-1,0 1,-1 0,0 0,0 0,0 0,0 1,-1-1,0 1,0 1,-1-2,-1 5,0 0,1 1,-1 0,0 0,1 0,-1 1,1 0,0 0,0 1,-1 0,2 0,-1 0,0 1,1 0,-1 0,1 0,0 0,0 1,1 0,0 0,-1 0,0 3,-9 10,1 1,0 0,2 1,0 0,1 1,1 0,1 1,1 0,1 0,0 1,2-1,1 1,1 0,1 0,1 0,1 7,1-17,2 0,-1 0,2 0,0 0,0-1,1 0,1 0,0 0,0-1,1 0,1 0,-1-1,2 0,0-1,0 0,0 0,1-1,1-1,-1 0,1 0,0-1,1 0,-1-1,1-1,0 0,0-1,1 0,-1-1,7 0,4 0</inkml:trace>
  <inkml:trace contextRef="#ctx0" brushRef="#br0" timeOffset="22920.726">7107 1692,'-23'13,"1"1,0 1,1 0,1 2,1 0,0 1,1 1,1 1,1 0,-4 9,19-28,-1 0,1 0,-1 0,1 0,0 0,-1 1,1-1,0 1,0-1,0 1,0-1,1 1,-1 0,0-1,0 1,1 0,-1-1,1 1,0 0,0 0,-1 0,1-1,0 1,0 0,1 0,-1 0,0-1,1 1,-1 0,1 0,-1-1,1 1,0 0,0-1,-1 1,1-1,1 1,-1-1,0 1,0-1,0 0,1 0,-1 1,1-1,-1 0,1 0,-1 0,1-1,-1 1,1 0,0-1,1 1,13-4,-1-2,1 0,-1-1,0 0,-1-2,0 1,0-2,0 0,-1 0,0-1,-1-1,8-9,7-2,63-43,-89 64,0 0,0 0,1 1,-1-1,0 0,1 1,-1-1,1 1,-1-1,1 1,-1 0,1-1,-1 1,1 0,-1 0,1 0,-1 0,1 0,-1 1,1-1,-1 0,1 1,-1-1,1 1,-1 0,1-1,-1 1,0 0,1 0,-1 0,0 0,0 0,0 0,0 0,0 0,0 1,20 56,-6-13,-8-39,-1-2,1 1,0-1,0 0,0 0,1-1,-1 0,1 0,0-1,0 0,0 0,0-1,0 0,0 0,0-1,0 0,0-1,0 1,1-2,-1 1,-1-1,1 0,0-1,0 0,-1 0,0 0,4-3,20-9,-1 0,-1-2,-1-1,0-1,-2-1,0-2,17-18,-38 35,1 0,-1-1,0 1,0-1,-1 0,0 0,0 0,0-1,-1 0,0 1,0-1,-1 0,0-1,0 1,0 0,-1-1,0 1,-1 0,0-1,0 1,0-1,-1 1,0-1,0 1,-1 0,0 0,-1 0,1 0,-2-1,2 5,0 1,0 0,-1 0,1 0,-1 0,0 0,1 0,-1 1,0-1,0 1,0 0,0 0,0 0,0 0,0 1,0-1,-1 1,1-1,0 1,0 0,0 1,-1-1,1 1,0-1,0 1,0 0,0 0,0 0,0 0,0 1,-85 51,83-49,0-1,0 1,1 0,0 1,0-1,0 1,0 0,1 0,0 0,0 0,0 0,0 1,1-1,0 1,0 0,1 0,-1-1,1 1,1 0,-1 0,1 0,0 0,0 0,1 0,0 0,0 0,0 0,1 0,0 0,0-1,0 1,1-1,-1 1,1-1,1 0,-1 0,1 0,0-1,0 1,0-1,1 0,-1 0,5 3,151 102,-155-105,1 1,-1-1,0 1,-1 1,1-1,-1 1,0 0,0 0,0 0,-1 0,0 1,-1-1,1 1,-1 0,0 0,0 2,4 12,0-4</inkml:trace>
  <inkml:trace contextRef="#ctx0" brushRef="#br0" timeOffset="35573.817">277 3018,'-26'12,"0"1,2 1,-1 2,2 0,0 1,1 1,1 1,1 1,-9 12,26-30,0 0,0 1,0 0,1 0,-1 0,1 0,-1 0,1 0,0 1,0-1,1 1,-1-1,1 1,-1 0,1 0,1-1,-1 1,0 0,1 0,0 0,0 0,0 0,0 0,0 0,1 0,0-1,0 1,0 0,0 0,1-1,-1 1,1 0,0-1,0 0,1 1,-1-1,1 1,8 2,0-1,-1-1,2 0,-1 0,0-1,1 0,-1-1,1 0,0-1,0-1,0 0,-1 0,1-1,0 0,0-1,-1-1,1 0,-1 0,0-1,9-5,-7 4,0-1,-1 0,1-1,-1-1,-1 0,0 0,0-1,0-1,-1 1,-1-2,0 1,0-2,-1 1,0-1,-1 0,-1 0,1-1,-2 0,0 0,-1-1,2-10,-6 18,0 1,-1-1,1 1,-1-1,-1 1,1-1,-1 1,0 0,0 0,-1 0,1 0,-1 0,0 0,-1 1,1-1,-1 1,0 0,0 0,0 0,0 1,-1 0,1-1,-1 2,0-1,0 0,0 1,0 0,0 0,-1 1,-4-2,-15 1</inkml:trace>
  <inkml:trace contextRef="#ctx0" brushRef="#br0" timeOffset="36026.232">616 3272,'114'-249,"-114"248,0 0,0-1,0 1,0 0,0-1,1 1,-1 0,0-1,1 1,-1 0,1 0,-1-1,1 1,0 0,0 0,-1 0,1 0,0 0,0 0,0 0,0 0,0 0,0 0,0 1,0-1,1 0,-1 1,0-1,0 1,1-1,-1 1,0 0,1-1,-1 1,0 0,1 0,-1 0,0 0,1 0,-1 0,0 0,1 1,-1-1,0 0,1 1,-1-1,0 1,0 0,0-1,1 1,8 89,-11-84,0 1,1 0,-1-1,2 1,-1 0,1-1,0 1,0 0,1-1,0 1,0-1,0 0,1 0,0 0,3 6,-4-10,-1-1,1 1,0 0,0 0,0-1,0 1,0-1,0 0,0 1,0-1,0 0,1 0,-1 0,0-1,1 1,-1-1,1 1,-1-1,1 0,-1 0,1 0,-1 0,0 0,1 0,-1-1,1 1,-1-1,1 0,-1 0,0 0,0 0,1 0,-1 0,0-1,0 1,1-2,65-65,40-99,-96 148</inkml:trace>
  <inkml:trace contextRef="#ctx0" brushRef="#br0" timeOffset="36872.702">1124 3272,'31'-31,"-1"-2,-2-1,-1-1,11-21,-15 27,-23 29,-1 1,1-1,0 0,-1 1,1-1,0 0,-1 1,1-1,0 0,0 1,-1-1,1 1,0-1,0 0,0 1,0-1,-1 1,1-1,0 1,0-1,0 1,0-1,0 1,0-1,0 1,0-1,0 1,0-1,1 0,-1 1,0-1,0 1,0-1,1 1,-1-1,0 0,0 1,1-1,-1 1,0-1,1 0,-1 0,0 1,1-1,-1 0,0 1,1-1,-1 0,1 0,-1 0,1 1,-1-1,0 0,1 0,-1 0,1 0,-1 0,1 0,-1 0,1 0,-1 0,1 0,-1 0,1 0,-1 0,-3 17,-7 112,10-126,0 0,0 0,0 1,1-1,0 0,0 0,0 0,0 0,0 0,0 0,1 0,0 0,-1-1,1 1,0-1,0 1,0-1,1 1,-1-1,1 0,-1 0,1 0,0-1,-1 1,1-1,0 1,0-1,0 0,0 0,0 0,1-1,-1 1,0-1,0 1,0-1,2 0,2-1,0 0,0 0,0 0,0-1,-1 0,1 0,-1-1,1 0,-1 0,0 0,0-1,0 0,-1 0,1-1,-1 1,0-1,0 0,-1 0,3-4,68-115,-20 32,-42 79</inkml:trace>
  <inkml:trace contextRef="#ctx0" brushRef="#br0" timeOffset="37208.573">1830 3159,'22'-17,"-1"-1,-1-2,-1 0,-1 0,0-2,11-20,-27 41,-1 0,0 0,0 0,0-1,1 1,-1 0,0 0,-1-1,1 1,0 0,0-1,-1 1,1-1,0 1,-1-1,0 0,1 1,-1-1,0 1,0-1,0 0,0 1,0-1,0 0,0 1,0-1,-1 1,1-1,-1 1,1-1,-1 1,0-1,0 1,1-1,-1 1,0 0,0-1,0 1,0 0,-1 0,1 0,0 0,0 0,-1 0,1 0,-1 0,1 1,0-1,-1 0,0 1,1-1,-1 1,1 0,-1-1,1 1,-1 0,0 0,-1 0,-9 3,0 0,0 1,1 0,-1 0,1 2,0-1,0 2,1-1,-1 1,2 1,-1 0,1 0,0 1,1 0,0 0,0 1,-4 8,9-14,0 1,0-1,1 0,-1 1,1-1,0 1,1 0,-1-1,1 1,0 0,0 0,1 0,-1 0,1 0,0 0,0 0,1 0,-1 0,1 0,1 0,-1 0,0-1,1 1,0 0,0-1,1 1,-1-1,1 0,0 0,0 0,0 0,1 0,-1-1,1 1,0-1,1 1,2 1,1 0,-1 0,1 0,0-1,0 0,0-1,1 0,-1 0,1-1,0 0,0 0,0-1,0 0,0-1,-1 0,1 0,0-1,0 0,0-1,2 0,46-21,-33 12</inkml:trace>
  <inkml:trace contextRef="#ctx0" brushRef="#br0" timeOffset="37477.547">2563 2934,'-39'9,"0"2,1 1,0 3,1 0,1 3,1 1,-19 13,50-29,0-1,1 0,-1 1,1 0,-1 0,1 0,0 0,0 0,1 1,-1 0,1-1,-1 1,1 0,0 0,0 0,1 0,-1 0,1 1,0-1,0 0,1 1,-1-1,1 1,0-1,0 0,0 1,1-1,0 1,0-1,0 0,0 1,0-1,1 0,0 0,0 0,0 0,0 0,1-1,-1 1,1-1,0 1,0-1,3 2,6 2,1 0,0-1,-1-1,2 0,-1 0,1-2,-1 0,1 0,0-1,0-1,0 0,0-1,0-1,0 0,0 0,0-2,0 0,0 0,4-3,9-1</inkml:trace>
  <inkml:trace contextRef="#ctx0" brushRef="#br0" timeOffset="37740.904">2986 2680,'-14'38,"-5"23,1 5,-2-3,4-8,3-9,5-7,3-5,3-4,1-2,6-1,3-1,3-4,6-6,-1-6</inkml:trace>
  <inkml:trace contextRef="#ctx0" brushRef="#br0" timeOffset="37991.846">2732 3018,'39'5,"22"2,5-1,-4-1,-7-2,-8 0,-8-2,-5-1,-9 0</inkml:trace>
  <inkml:trace contextRef="#ctx0" brushRef="#br0" timeOffset="38141.212">3297 3159</inkml:trace>
  <inkml:trace contextRef="#ctx0" brushRef="#br0" timeOffset="38313.933">3353 2680,'0'0</inkml:trace>
  <inkml:trace contextRef="#ctx0" brushRef="#br0" timeOffset="38593.894">3579 3272,'66'-175,"-66"173,1 1,-1-1,0 1,1 0,-1-1,0 1,1 0,0 0,-1-1,1 1,0 0,0 0,0 0,-1 0,1 0,0 0,1 0,-1 0,0 0,0 0,0 1,0-1,1 0,-1 1,0-1,1 1,-1-1,0 1,1 0,-1-1,0 1,1 0,-1 0,1 0,-1 0,0 0,1 1,-1-1,1 0,-1 1,0-1,1 1,-1-1,0 1,0-1,1 1,-1 0,0 0,0 0,0 0,0 0,0 0,0 0,0 1,7 10,-7-8,1 0,-1-1,1 0,0 1,0-1,0 0,0 0,0 0,1 0,-1 0,1 0,0-1,0 1,0-1,0 0,0 0,1 0,-1 0,1-1,-1 1,1-1,-1 0,1 0,0 0,0-1,-1 1,1-1,0 0,0 0,2 0,1-3,1 0,-1-1,0 0,0 0,0 0,-1-1,1 0,-1 0,0-1,-1 0,1 0,-1 0,0-1,-1 1,0-1,0 0,0-1,1-2,8-14</inkml:trace>
  <inkml:trace contextRef="#ctx0" brushRef="#br0" timeOffset="39106.614">4257 3047,'-11'-2,"1"0,-1 1,1 0,-1 1,1 0,-1 0,1 1,-1 1,1-1,0 2,-1 0,1 0,1 1,-1 0,0 0,1 1,0 0,0 1,0 0,1 1,0 0,-3 3,7-6,1 0,0 0,1 0,-1 0,1 0,-1 0,1 1,1-1,-1 1,1 0,-1-1,1 1,1 0,-1 0,1-1,0 1,0 0,0 0,0 0,1 0,0-1,0 1,0 0,1-1,0 1,-1-1,2 1,-1-1,0 0,1 0,0 0,0 0,0 0,0-1,1 1,-1-1,1 0,0 0,0 0,0-1,0 1,1-1,-1 0,1 0,-1-1,3 1,4 0,1-1,0-1,0 0,0 0,0-1,-1 0,1-1,0-1,-1 0,1 0,-1-1,0-1,-1 0,1 0,-1-1,0 0,0-1,0 0,-1-1,-1 0,1 0,0-2,40-27,-47 35,0-1,0 1,1 1,-1-1,1 0,-1 1,1-1,0 1,-1 0,1 0,0 0,0 0,0 0,0 1,0-1,0 1,0 0,0 0,0 0,0 0,0 0,0 1,0-1,0 1,0 0,0 0,0 0,-1 0,1 1,0-1,-1 1,1 0,-1-1,1 1,-1 0,0 0,0 1,0-1,0 0,0 1,-1-1,1 1,0 1,9 22,0-1,-2 2,-1-1,-2 1,2 16,-2-14,1 0,-2-1,-1 1,-1 1,-1-1,-2 0,-1 1,-1-1,-2 0,-4 16,5-36,0 0,-1 0,-1 0,1-1,-1 0,-1 0,1 0,-2 0,1-1,-1 0,0-1,0 1,-1-1,1-1,-1 1,-3 0,7-4,0 1,0-1,-1 0,1-1,-1 1,1-1,-1 0,0 0,0 0,1 0,-1-1,0 0,0 0,1-1,-1 1,0-1,1 0,-1 0,0 0,1-1,-1 0,1 1,0-2,-1 1,1 0,0-1,1 0,-1 0,0 0,1 0,0-1,-1 1,0-3,2 2,-1 0,0 0,1-1,0 0,0 1,1-1,-1 0,1 1,0-1,0 0,1 0,-1 0,1 0,0 0,1 0,-1 0,1 0,0 0,0 0,0 0,1 1,0-1,0 0,1-1,65-104,-51 89,1 0,2 1,0 1,1 0,0 2,2 1,0 0,4 0,98-46,-101 55</inkml:trace>
  <inkml:trace contextRef="#ctx0" brushRef="#br0" timeOffset="46114.52">5527 2991,'-10'24,"-2"17,-1 7,4 0,2-4,2-13,3-13</inkml:trace>
  <inkml:trace contextRef="#ctx0" brushRef="#br0" timeOffset="46366.574">5442 2624,'0'14,"0"5</inkml:trace>
  <inkml:trace contextRef="#ctx0" brushRef="#br0" timeOffset="46602.138">6119 2398,'-27'369,"42"-198,-21-31,-4-57,10-56,-1-2</inkml:trace>
  <inkml:trace contextRef="#ctx0" brushRef="#br0" timeOffset="46792.866">5837 2849,'44'9,"37"4,10-1,0-7,-12-4,-14-2,-8-2,-9-4,-14-2</inkml:trace>
  <inkml:trace contextRef="#ctx0" brushRef="#br0" timeOffset="47478.645">7389 2425,'0'755,"0"-743</inkml:trace>
  <inkml:trace contextRef="#ctx0" brushRef="#br0" timeOffset="47726.4">7107 2962,'38'-5,"33"-1,13 0,-3-4,-10 0,-13 2,-11-3,-4 1,-4 1,-5-1,-3 0,-6 2</inkml:trace>
  <inkml:trace contextRef="#ctx0" brushRef="#br0" timeOffset="47978.411">7926 2878,'-9'13,"0"2,1-1,1 1,0 0,1 1,1 0,0 0,1 0,1 0,0 0,1 1,1 0,1-1,1 15,0-27,-1 0,1-1,0 0,0 1,1-1,-1 1,1-1,-1 0,1 0,0 0,0 0,1 0,-1-1,1 1,-1-1,1 1,0-1,0 0,0 0,0 0,0 0,0-1,0 1,1-1,-1 0,1 0,-1 0,1 0,-1-1,1 1,-1-1,1 0,0 0,-1 0,1-1,-1 1,1-1,3-1,5-1,0 0,-1-1,1 0,0-1,-1 0,0-1,0 0,-1-1,0 0,8-7,-14 11,1-1,-1 0,0 1,0-1,0-1,-1 1,1 0,-1-1,0 0,0 0,-1 0,1 0,-1 0,0 0,-1-1,1 1,-1-1,0 1,-1-1,1 1,-1-1,0 0,0 1,-1-1,0 1,0-1,0 1,0-1,-1 1,0 0,0 0,-1-1,1 2,-1-1,0 0,0 0,-1 1,0 0,1 0,-1 0,-1 0,-2-2,1 3,-1 0,1 0,-1 1,1 0,-1 0,0 0,0 1,0 0,0 1,0 0,0 0,0 0,0 1,0-1,1 2,-1-1,0 1,-4 2,-8 3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7:55.77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2149 571,'3'-7,"0"0,-1 0,0-1,0 1,0-1,-1 1,0-1,-1 1,0-1,0 1,-1-1,1 1,-2-1,1 1,-1-1,0 1,0 0,-1 0,0 0,-1 0,1 1,-2-2,-107-131,102 128,-25-21,-1 1,-2 2,-1 2,-1 1,-1 2,-1 2,-5 0,23 14,1 0,-1 2,0 0,-1 2,1 0,-1 2,0 1,0 1,1 1,-5 1,-12 0,14 0,1 1,0 2,0 1,0 1,1 1,-15 7,-102 73,118-75,2 2,-1 0,2 2,0 0,1 1,1 2,1-1,1 2,0 1,2 0,-7 12,9-10,2 1,0 1,1 0,2 0,1 1,-3 17,-19 160,30 265,27-201,1 114,-54-105,15-180,-3-1,-5-1,-4 0,-10 18,9-54,-2-2,-2-1,-3-1,-2-2,-3-1,-12 12,-118 135,34-66,92-96,32-32,0 0,0 1,1-1,0 1,0 0,0 1,1-1,0 1,0 0,0 1,1-1,0 1,1 0,0 0,0 0,1 0,0 1,0-1,1 1,0-1,0 3,5 12,1 0,1 0,1 0,1-1,1 0,1 0,1-1,1 0,0-1,12 13,85 84,-78-87,1-1,1-1,2-2,0-2,2-1,28 12,-9-2,216 105,-171-92,2-5,2-4,2-4,0-6,2-4,32 0,491 67,-178-45,-443-43,1-1,-1 0,0 0,1-1,-1-1,1 0,-1 0,0-1,1-1,-1 0,0 0,-1-1,1-1,-1 0,0 0,0-1,0 0,-1 0,0-1,0-1,0 0,-1 0,-1 0,1-1,-1 0,-1-1,0 1,4-9,0-15,-1 1,-2-1,-2-1,0 1,-3-1,0-26,23-138,2-3,-15 136,4 1,2 0,2 1,4 1,2 1,8-8,112-156,31-1,-106 82,-64 120,-1 0,-1-1,-1 0,-1 0,-1 0,-1 0,-2 0,0 0,-2 0,-2-6,-8-17,-3 1,-2 1,-2 1,-9-15,22 47,-50-93,-5 3,-24-27,-100-169,6 11,162 267,-1 1,-1 1,-1 0,-1 2,0 0,-1 2,-1 0,-15-6,-121-34,87 36,65 17,-3-1,-1 0,1 0,0-1,0-1,1 0,-1 0,1-1,0-1,1 1,-9-9,-45-34,52 41,-1 0,1 0,1-1,0-1,0 1,1-2,0 1,0-1,-5-10,6 6,1-1,0 0,1-1,0 1,2-1,0 0,1 0,0-1,2 1,0-9,-3-54,-2 62</inkml:trace>
  <inkml:trace contextRef="#ctx0" brushRef="#br0" timeOffset="2116.183">9910 2038,'-5'0,"-1"5,-5 1,-1 5,8 1,8-3,4-6,5-5,0-7,-1-6,-8 0,-10 6,-8 6,-2 7,-3 3,1 1</inkml:trace>
  <inkml:trace contextRef="#ctx0" brushRef="#br0" timeOffset="40726.804">10051 2010,'-47'-10,"41"12,0 1,1 0,-1 1,1-1,0 1,0 0,1 0,-1 1,1-1,0 1,0 0,0 0,1 0,0 1,0-1,0 1,0-1,1 1,0 0,1 0,-1 0,1 2,0-5,0 1,0-1,1 0,0 0,-1 1,1-1,0 0,1 1,-1-1,1 0,-1 0,1 1,0-1,0 0,0 0,1 0,-1 0,1 0,0 0,-1-1,1 1,0 0,1-1,-1 1,0-1,1 0,-1 0,1 0,0 0,0 0,0-1,0 1,0-1,0 0,0 0,0 0,0 0,1-1,-1 1,0-1,1 0,1 1,-1-1,0 0,1 0,-1 0,0 0,0-1,1 0,-1 0,0 0,0 0,0-1,0 1,0-1,0 0,-1-1,1 1,0 0,-1-1,0 0,0 0,0 0,0 0,0 0,-1-1,1 1,-1-1,0 0,0 0,0 0,0 0,-1 0,0 0,0 0,0 0,0 0,-1-1,1 1,-1 0,0-1,0 1,-1 0,1 0,-1-1,0 1,0 0,-1 0,1 0,-1 0,-2-3,2 4,-1 1,1-1,-1 1,0 0,0 0,0 0,0 1,0-1,0 1,0 0,-1-1,1 2,0-1,-1 0,1 0,-1 1,1 0,-1 0,1 0,-1 0,1 1,-1-1,1 1,-1 0,1 0,0 0,0 0,-1 0,1 1,0 0,0 0,0-1,0 2,0 0,-1 0,-1 0,1 0,1 1,-1-1,0 1,1 0,0 0,0 0,0 1,1-1,-1 1,1-1,0 1,0 0,1 0,-1 0,1 0,0 0,1 0,-1 0,1 0,0 1,0 0,1-2,0-1,0 1,1-1,-1 1,1-1,0 0,0 1,0-1,0 0,1 0,-1 0,1-1,0 1,0-1,0 1,0-1,0 0,0 0,1 0,-1-1,1 1,-1-1,1 0,-1 0,1 0,0 0,0-1,102-2,-102 1,-1 0,-1 0,1-1,0 1,0 0,0-1,-1 0,1 0,0 0,-1 0,0 0,1 0,-1-1,0 1,0-1,-1 1,1-1,0 0,-1 1,0-1,1 0,-1 0,-1 0,1 0,0-1,-1 1,1 0,-1 0,0 0,0 0,0-1,0 1,-1 0,1 0,-1 0,0 0,0 0,0 0,0 0,-1 0,1 0,-1 1,0-1,1 0,-1 1,0-1,-1 1,-1-2,-25-27,17 18</inkml:trace>
  <inkml:trace contextRef="#ctx0" brushRef="#br0" timeOffset="47943.185">10559 2433,'1'-1,"0"0,0-1,0 1,0 0,1 0,-1 0,0 0,1 1,-1-1,1 0,-1 0,1 1,-1-1,1 1,0 0,-1-1,1 1,0 0,-1 0,1 0,-1 0,1 0,0 0,-1 1,1-1,0 0,-1 1,1-1,-1 1,1 0,0 0,6 0,305 8,-207 17,-105-24,0-1,0 1,0 0,-1-1,1 1,-1 0,1-1,-1 1,1 0,-1 0,0-1,0 1,0 0,0 0,0 0,0-1,0 1,-1 0,1 0,-1-1,1 1,-1 0,0-1,0 1,1-1,-1 1,0-1,0 1,-1-1,1 1,0-1,0 0,-1 0,1 0,-1 0,1 0,-1 0,1 0,-1 0,1 0,-1-1,0 1,1-1,-2 1,-3 4,-212 155,211-155,-4 3,0 0,0 0,1 1,0 0,1 0,0 1,1 1,-1 0,2 0,0 0,0 1,1 0,1 0,-4 10,9-21,-1 1,1 0,0 0,0 0,0 0,0 0,0 0,0 0,1 0,-1 0,1 0,-1-1,1 1,-1 0,1 0,0-1,0 1,0 0,0-1,0 1,1-1,-1 1,0-1,1 1,-1-1,1 0,-1 0,1 0,0 0,-1 0,1 0,0 0,0-1,-1 1,1-1,1 1,75 6,-70-7,302-22,-184 5,-107 11</inkml:trace>
  <inkml:trace contextRef="#ctx0" brushRef="#br0" timeOffset="48910.42">10587 2462,'8'-6,"-1"-1,0 0,-1 0,0 0,0-1,0 0,-1 0,0-1,-1 1,0-1,0 0,-1 0,0-1,-1 1,0 0,0-1,-1 0,0-3,3-4,10 35,-8-8,106 239,-110-245,-1-3,0 0,0 0,0 0,0 0,0 0,0 0,0 0,-1 0,1 0,0 1,-1-1,1 0,0 0,-1 1,0-1,1 0,-1 1,0-1,0 1,1-1,-1 0,0 1,0-1,-1 1,1-1,0 0,0 1,-1-1,1 0,-1 1,1-1,-1 0,1 1,-1-1,0 0,0 0,1 0,-1 0,0 0,0 0,0 0,0 0,-1 0,1 0,0-1,0 1,0 0,-1-1,1 1,0-1,-1 1,1-1,-8-2,1-1,-1-1,1 1,0-1,0-1,0 1,0-1,1-1,0 0,0 0,0 0,-2-4,-46-35,35 34</inkml:trace>
  <inkml:trace contextRef="#ctx0" brushRef="#br0" timeOffset="49494.232">11688 2829,'0'9,"5"14,1 7,0 3,-1 1,-2-1,0-1,3-1,1-1,-1-1,-1 0,-2-1,-6-5,-3-11,0-7</inkml:trace>
  <inkml:trace contextRef="#ctx0" brushRef="#br0" timeOffset="49750.879">11434 2800,'44'0,"37"0,10-5,0-1,-12 0,-14 1,-13 2,-11 1,-7 1,-10 5,-9 7,-6 2</inkml:trace>
  <inkml:trace contextRef="#ctx0" brushRef="#br0" timeOffset="49913.692">11546 3224,'39'-5,"31"-6,9-2,-4 2,-10 3,-16 2</inkml:trace>
  <inkml:trace contextRef="#ctx0" brushRef="#br0" timeOffset="50312.689">12168 3167,'166'-269,"-166"267,0 1,0 0,0 0,0 0,1 0,-1 0,0 0,0 0,1 0,-1 0,1-1,-1 1,1 1,0-1,-1 0,1 0,0 0,-1 0,1 0,0 0,0 1,0-1,0 0,0 1,0-1,0 1,0-1,0 1,0-1,0 1,0 0,0 0,0-1,0 1,0 0,1 0,-1 0,0 0,0 0,0 0,0 1,0-1,0 0,0 1,0-1,1 0,-1 1,0-1,0 1,-1 0,1-1,0 1,0 0,0-1,0 1,0 0,-1 0,1 0,0 0,-1 0,1 0,-1 0,1 0,-1 0,33 189,-31-185,1-1,-1 1,1-1,0 0,0 0,0 0,1 0,0-1,-1 0,1 1,0-1,1-1,-1 1,0 0,1-1,0 0,-1 0,1-1,0 1,0-1,0 0,0 0,0-1,0 1,0-1,0 0,0-1,0 1,0-1,0 0,0 0,0 0,0-1,-1 0,1 0,2-1,3-5,1 0,-1 0,0-1,-1 0,0 0,-1-1,0-1,0 0,-1 0,0 0,0-3,29-85,-29 75</inkml:trace>
  <inkml:trace contextRef="#ctx0" brushRef="#br0" timeOffset="50684.684">13268 2772,'-13'8,"-3"0,0 0,1 2,0 0,1 1,0 0,0 1,1 0,-10 14,21-24,1 0,0 0,0 0,0 0,1 0,-1 0,0 0,1 0,-1 0,1 0,0 0,0 0,0 0,0 1,0-1,0 0,0 0,1 0,-1 0,1 0,-1 0,1 0,0 0,0 0,0 0,0 0,0 0,0-1,1 1,-1 0,1-1,-1 1,1-1,-1 1,1-1,0 0,0 0,0 0,-1 0,1 0,0 0,0 0,0-1,1 1,-1-1,0 1,0-1,1 0,1 1,-1 0,0 1,0-1,0 1,0 0,0 0,0 0,-1 0,1 0,-1 0,1 1,-1-1,0 1,0 0,0 0,0 0,0 0,-1 0,0 0,1 0,-1 0,0 0,0 1,-1-1,1 1,-1-1,0 0,1 1,-2-1,1 1,0-1,-1 0,1 1,-1-1,0 0,0 1,0-1,-1 0,1 0,-1 0,0 0,0 0,0 0,0-1,0 1,0-1,-1 1,1-1,-3 1,-85 66,71-57</inkml:trace>
  <inkml:trace contextRef="#ctx0" brushRef="#br0" timeOffset="50933.526">13664 2632,'-5'43,"-6"28,-2 8,2-5,3-11,2-11,3-10,6-6,3-6,0-2,-6-6,-2-7</inkml:trace>
  <inkml:trace contextRef="#ctx0" brushRef="#br0" timeOffset="51189.457">13297 2970,'43'-5,"24"-1,5 0,0 1,-7 1,-10 2,-10 1,-12 1</inkml:trace>
  <inkml:trace contextRef="#ctx0" brushRef="#br0" timeOffset="51419.052">14144 2885,'-13'8,"-13"7,0 1,1 1,1 1,0 1,2 1,0 1,1 1,-2 4,22-25,-1 0,1 1,0-1,-1 0,1 0,0 1,0-1,0 1,0-1,0 1,0-1,0 1,1 0,-1-1,0 1,1 0,-1-1,1 1,0 0,0 0,0 0,0-1,0 1,0 0,0 0,0 0,1-1,-1 1,1 0,-1 0,1-1,0 1,-1-1,1 1,0 0,0-1,0 0,1 1,-1-1,0 1,0-1,1 0,-1 0,1 0,-1 0,1 0,-1 0,1 0,-1-1,1 1,0 0,0-1,-1 0,1 1,11-1,-1-1,1-1,-1 1,0-2,0 0,0 0,0-1,0-1,-1 0,1 0,-1-1,-1-1,1 0,5-5,94-84,-72 94,-25 12</inkml:trace>
  <inkml:trace contextRef="#ctx0" brushRef="#br0" timeOffset="51749.666">14369 3167,'48'-60,"81"-81,-127 139,-1 1,0-1,1 1,-1-1,1 1,0 0,-1 0,1 0,0 0,0 0,0 0,-1 0,1 1,0-1,0 1,0-1,0 1,0 0,0 0,0 0,0 0,1 0,-1 0,0 0,0 1,0-1,-1 1,1 0,0-1,0 1,0 0,0 0,-1 0,1 0,0 1,-1-1,1 0,-1 1,1-1,-1 1,0-1,1 1,-1 0,0-1,0 1,0 0,-1 0,1 0,0 0,-1 0,1 0,-1 0,0 0,1 0,0 3,0 0,0-1,0 1,1-1,0 1,0-1,0 0,0 0,1 1,0-2,-1 1,2 0,-1-1,0 1,1-1,-1 0,1 0,0 0,0-1,0 1,0-1,1 0,-1 0,1-1,-1 1,1-1,-1 0,1 0,0 0,0-1,-1 0,1 0,0 0,0 0,2-1,-2-1,0 1,0-1,0 0,0 0,0-1,-1 1,1-1,-1 0,0 0,0 0,0-1,0 0,0 0,-1 0,0 0,0 0,0 0,0-1,-1 0,1 1,-1-1,0 0,-1 0,1 0,-1 0,0-1,0 1,-1-3,2-15</inkml:trace>
  <inkml:trace contextRef="#ctx0" brushRef="#br0" timeOffset="52262.62">15243 2405,'-4'44,"-7"42,-2 16,3 2,1-9,4-15,-3-12,0-12,1-11,2-9,2-5,1-4,2 0,4-6,3-2,0-3</inkml:trace>
  <inkml:trace contextRef="#ctx0" brushRef="#br0" timeOffset="52512.762">14849 2885,'43'15,"43"4,17-1,0-3,-13-5,-16-4,-21-2</inkml:trace>
  <inkml:trace contextRef="#ctx0" brushRef="#br0" timeOffset="52766.758">15809 2829,'-77'42,"3"3,1 4,3 3,-3 7,15 14,57-72,0 1,0 0,0 0,0 0,1 0,-1 0,1 0,-1 0,1 0,0 0,0 0,0 0,0 0,0 0,0 0,0 0,1 0,-1 0,1 0,-1 0,1 0,0 0,0-1,0 1,0 0,0 0,0-1,1 1,-1-1,0 1,1-1,-1 0,1 1,0-1,-1 0,1 0,0 0,0 0,0 0,-1 0,1-1,2 1,11 1,1-2,-1 0,0 0,0-2,0 1,0-2,0 0,0-1,0-1,-1 0,0-1,0 0,0-1,-1-1,0 0,0 0,-1-2,-1 1,1-2,111-82,-122 92,0 1,0-1,0 0,0 0,0 1,1-1,-1 1,0-1,0 1,1-1,-1 1,0 0,1-1,-1 1,0 0,1 0,-1 0,1 0,-1 0,0 1,1-1,-1 0,0 1,1-1,-1 1,0-1,0 1,1-1,-1 1,0 0,0 0,0 0,0-1,0 1,0 0,0 0,0 1,0-1,-1 0,1 0,0 0,-1 0,1 1,-1-1,1 0,-1 1,0-1,1 0,-1 1,0-1,0 0,0 1,0-1,0 0,0 1,0-1,-1 1,1-1,0 1,3 10,4 10</inkml:trace>
  <inkml:trace contextRef="#ctx0" brushRef="#br0" timeOffset="53112.433">15977 3196,'195'-291,"-195"291,0 1,0-1,0 0,1 1,-1-1,0 0,0 1,0-1,1 0,-1 0,0 1,1-1,-1 0,0 0,0 0,1 1,-1-1,0 0,1 0,-1 0,0 0,1 0,-1 1,0-1,1 0,-1 0,1 0,-1 0,0 0,1 0,-1 0,0 0,1-1,-1 1,0 0,1 0,-1 0,0 0,1 0,-1-1,0 1,1 0,-1 0,0 0,1-1,-1 1,0 0,0 0,0-1,1 1,-1 0,0-1,0 1,0 0,1-1,-5 43,3-31,15 97,-13-105,0 0,0 0,1 0,-1-1,1 1,0-1,0 1,0-1,0 0,0 1,1-1,-1 0,0-1,1 1,0 0,-1-1,1 1,0-1,0 0,0 0,0 0,0 0,0-1,0 1,0-1,0 0,0 1,0-2,0 1,0 0,0 0,0-1,0 0,1 0,9-4,-1 0,0-2,-1 1,1-1,-1-1,0 0,-1 0,0-1,-1-1,1 0,-2 0,1 0,3-9,7-3,16-33,-25 42</inkml:trace>
  <inkml:trace contextRef="#ctx0" brushRef="#br0" timeOffset="53465.566">16598 3196,'12'-12,"-1"0,0-1,-1 0,-1 0,0-1,0-1,-2 1,0-1,0-1,-2 1,0-1,0 0,-2 0,1-6,-4 20,1 0,-1-1,0 1,-1 0,1 0,0 0,-1 0,1 0,-1 0,1 0,-1 1,0-1,0 0,0 0,0 0,0 1,0-1,-1 0,1 1,-1-1,1 1,-1 0,1-1,-1 1,0 0,1 0,-1 0,0 0,0 0,0 1,0-1,0 1,0-1,0 1,0-1,0 1,0 0,0 0,0 0,0 0,0 1,0-1,0 0,0 1,0 0,-86 39,83-36,0 1,1 0,0 0,-1 1,2-1,-1 1,1-1,-1 1,2 1,-1-1,1 0,0 0,0 1,1-1,-1 1,1 0,1-1,0 1,0 0,0 0,0-1,1 1,0-1,1 1,0-1,0 1,0-1,0 0,1 0,0 0,1 0,-1 0,1-1,0 1,1-1,-1 0,1 0,0-1,4 4,-2-3,1 1,-1-1,1-1,0 1,0-1,1-1,-1 1,1-1,0-1,-1 0,1 0,0-1,1 0,-1 0,0-1,0 0,0-1,0 0,0 0,6-3,7-2,-3 0</inkml:trace>
  <inkml:trace contextRef="#ctx0" brushRef="#br0" timeOffset="53846.282">16994 3026,'-1'-1,"-1"-1,1 1,0 0,0-1,-1 1,1 0,-1 0,1 0,-1 0,0 0,1 1,-1-1,0 0,0 1,1-1,-1 1,0 0,0 0,0-1,0 1,1 0,-1 0,0 1,0-1,0 0,0 1,1-1,-1 1,0-1,0 1,1 0,-1 0,1 0,-1 0,1 0,-1 0,1 0,-1 1,-4 3,-1 1,1 0,0 0,1 1,0 0,0 0,0 0,1 1,0-1,0 1,1 0,0 0,0 1,1-1,0 0,1 1,0-1,0 1,1 0,0-1,0 1,1-4,1 0,0-1,0 1,0 0,0-1,1 1,-1-1,1 0,0 0,0 0,1-1,-1 1,1-1,0 1,0-1,0 0,0-1,1 1,-1-1,1 0,-1 0,1 0,0-1,0 1,-1-1,1 0,0-1,0 1,0-1,0 0,0 0,0 0,0-1,0 0,0 0,0 0,0-1,0 0,-1 1,1-2,-1 1,1 0,-1-1,0 0,3-2,-1-1,0 1,-1-1,1 0,-1 0,0-1,-1 1,0-1,0 0,0 0,-1-1,0 1,-1-1,1 1,-1-1,-1 0,1 0,-2 0,1 0,-1 0,0 0,0 0,-1 0,0 0,-1 0,0 0,0 1,-1-1,0 1,0-1,-3-4,-6-1</inkml:trace>
  <inkml:trace contextRef="#ctx0" brushRef="#br0" timeOffset="54128.99">17275 3083,'10'33,"8"17,5-1,4-9,3-15,0-13,0-13,-5-10,-2-5,-5-3,0 1,-4-1,1-3,-3-1,3 2,-3 1,-2 3</inkml:trace>
  <inkml:trace contextRef="#ctx0" brushRef="#br0" timeOffset="57382.875">17982 3054,'-1'0,"1"0,-1-1,1 1,-1 0,1 0,-1-1,1 1,-1 0,1-1,0 1,-1 0,1-1,0 1,-1-1,1 1,0-1,-1 1,1 0,0-1,0 1,0-1,-1 1,1-1,0 0,0 1,0-1,0 1,0-1,0 1,0-1,0 1,0-1,0 1,0-1,0 1,1-1,-1 1,0-1,0 1,0-1,1 1,-1-1,0 1,1 0,-1-1,-70 22,68-20,1-1,-1 1,1 0,-1-1,1 1,0 0,-1 0,1 0,0 0,0 0,0 0,0 1,0-1,0 0,0 1,0-1,0 0,0 1,1-1,-1 1,1-1,-1 1,1-1,-1 1,1 0,0-1,0 1,0-1,0 1,0 0,0-1,0 1,1 0,-1-1,1 1,-1-1,1 1,-1-1,1 1,0-1,0 0,0 1,1 0,72 53,-68-53,0 0,-1 1,1-1,-1 2,1-1,-1 0,0 1,0 0,-1 0,1 1,-1-1,0 1,0 0,0 0,-1 0,0 1,0-1,1 4,-4-4,-1 0,0 0,0-1,0 1,-1 0,1-1,-1 1,0-1,-1 1,1-1,-1 0,0 0,0 0,0 0,0-1,-1 1,1-1,-1 0,0 0,0 0,0 0,-1-1,1 1,0-1,-1-1,0 1,1 0,-1-1,0 0,0 0,-2 0,-12 6,8-1,1-2,-1 1,1-1,-1-1,0 0,0-1,0 0,-1 0,1-2,-1 1,1-1,0-1,-1 0,-1-1,-4-8,5-3</inkml:trace>
  <inkml:trace contextRef="#ctx0" brushRef="#br0" timeOffset="58247.623">11378 3704,'-37'-1,"-1"2,1 2,0 1,0 2,1 2,0 1,0 2,-26 12,56-22,1 1,0 0,0 0,0 1,0-1,0 1,0 0,0 1,1-1,0 1,0 0,0 0,0 0,1 0,-1 1,1-1,0 1,0 0,1 0,0 0,-1 1,2-1,-1 0,1 1,-1-1,2 1,-1-1,0 1,1 0,0-1,1 1,-1-1,1 1,0-1,0 1,1-1,0 1,0-1,0 0,1 2,10 9,0-1,0-1,2 0,-1-1,2 0,0-1,0-1,10 5,-16-12,0 1,1-1,-1-1,1 0,-1-1,1 0,0 0,0-1,0 0,0-1,0 0,0-1,-1-1,1 1,0-2,0 1,7-4,0-1</inkml:trace>
  <inkml:trace contextRef="#ctx0" brushRef="#br0" timeOffset="58568.642">11491 3957,'45'1,"-7"0,0-1,0-2,1-2,-1-1,30-8,-64 12,0 1,1-1,-1 0,0 0,0 0,0-1,0 1,0-1,0 0,0 0,-1 0,1-1,-1 0,1 1,-1-1,0 0,0 0,0-1,-1 1,1-1,-1 1,0-1,0 0,0 0,0 1,-1-2,1 1,-1 0,0 0,-1 0,1 0,-1-1,1 1,-1 0,-1-1,1 1,0 0,-1 0,0-1,0 1,0 0,-1 0,1 0,-3-4,0 3,1 1,-1-1,0 1,-1-1,1 1,-1 0,0 1,1-1,-2 1,1 0,0 0,-1 1,1 0,-1 0,0 0,1 0,-1 1,0 0,0 0,0 1,0-1,0 1,0 1,0-1,0 1,0 0,0 0,0 1,0 0,1 0,-1 0,1 1,-1 0,1 0,0 0,0 0,-3 4,1 1,0 0,0 1,1 0,0 0,1 1,0-1,1 1,0 0,0 0,1 1,0-1,1 1,0 0,1 0,0-1,1 1,0 0,0 0,1 0,1-1,0 1,0 0,1-1,1 0,-1 1,2-1,-1-1,2 1,4 7,-3-10,0 1,0-1,1-1,0 0,0 0,1 0,0-1,0 0,0-1,0 0,1 0,-1-1,1-1,0 1,7-1,12 4</inkml:trace>
  <inkml:trace contextRef="#ctx0" brushRef="#br0" timeOffset="58967.62">12083 4042,'221'-206,"-220"206,-1-1,0 1,1 0,-1 0,0-1,1 1,-1 0,0 0,1 0,-1-1,0 1,1 0,-1 0,0 0,1 0,-1 0,1 0,-1 0,0 0,1 0,-1 0,1 0,-1 0,0 0,1 0,-1 0,0 1,1-1,-1 0,1 0,-1 0,0 1,0-1,1 0,-1 0,0 1,1-1,-1 0,0 0,0 1,1-1,-1 0,0 1,0-1,0 1,0-1,1 0,-1 1,0-1,0 0,0 1,0-1,0 1,0-1,0 0,0 1,0-1,0 1,0-1,0 0,0 1,-1-1,1 0,0 1,0-1,0 1,-3 37,2-29,0-3,0 0,1 0,0-1,0 1,0 0,0 0,1 0,0 0,1 0,-1-1,1 1,0 0,0-1,1 0,0 1,0-1,0 0,0 0,1-1,0 1,0-1,0 0,0 0,1 0,0 0,1 0,1 0,0 0,0-1,1 0,-1-1,1 1,0-1,0-1,-1 1,1-1,0-1,0 0,0 0,0 0,0-1,0 0,0-1,0 1,-1-2,1 1,-1-1,1 0,-1-1,0 1,0-1,0-1,-1 1,0-1,3-3,17-16,-2-2,0 0,-2-2,-1-1,8-15,-17 28,5-9</inkml:trace>
  <inkml:trace contextRef="#ctx0" brushRef="#br0" timeOffset="59215.357">13099 3421,'-4'38,"-8"33,0 13,1-3,2-10,4-13,1-11,3-8,0-7,2-4,-1-2,1 0,-1 0,0-5</inkml:trace>
  <inkml:trace contextRef="#ctx0" brushRef="#br0" timeOffset="59903.643">12873 3817,'29'0,"310"16,-294-9,1-3,0-1,0-3,25-3,-66 3,-1 0,0 0,0 0,1-1,-1 0,0 0,0 0,0 0,0 0,0-1,0 0,0 0,-1 0,1 0,0-1,-1 1,0-1,0 0,0 0,0 0,0 0,0-1,-1 1,0-1,1 1,-1-1,-1 0,1 0,-1 0,1 0,-1 0,0 0,0-1,-1 1,1 0,-1 0,0-1,0 1,-1 0,1 0,-1-1,0 1,0 0,0 0,-1 0,0 1,-1 0,1 1,-1-1,0 1,1-1,-1 1,-1 0,1 0,0 0,0 1,-1-1,1 1,0 0,-1 0,0 0,1 0,-1 0,0 1,1 0,-1 0,0 0,1 0,-1 0,0 1,1 0,-1-1,1 2,-1-1,1 0,-1 0,1 1,0 0,-8 3,0 1,0-1,1 2,-1 0,2 0,-1 1,1 0,0 0,-1 4,4-7,1 0,0 1,0-1,1 1,0 1,0-1,0 0,1 1,0 0,0-1,1 1,0 0,0 1,0-1,1 0,0 0,1 1,0-1,0 1,0-1,1 0,0 1,0-1,1 0,0 0,0 0,1 0,0 0,0 0,1-1,2 5,5-2,0 0,0-1,1-1,0 0,0 0,0-1,1-1,0 0,0-1,0 0,1-1,-1 0,1-1,8 0,0-3,-1-1,1-1,-1-1,0 0,0-2,0 0,-1-2,0 0,0-1,-1-1,0-1,15-11,-5 4,-1 0,0-2,-1-1,-2-1,0-2,-1 0,7-11,-27 28,1 0,-1 0,0 0,-1-1,0 1,0-1,0 0,-1 0,0 0,-1 0,0-4,0 10,-1-1,0 0,0 0,0 0,-1 0,1 1,-1-1,0 0,1 0,-1 1,0-1,-1 1,1-1,0 1,-1-1,1 1,-1 0,0-1,0 1,0 0,0 0,0 0,0 1,-1-1,1 0,-1 1,1 0,-1 0,1-1,-1 1,0 1,1-1,-1 0,0 1,-4-2,0 1,-1-1,1 2,0-1,0 1,-1 0,1 1,0 0,-1 0,1 0,0 1,0 0,0 0,0 1,1 0,-1 0,1 1,0 0,0 0,0 0,0 1,1-1,-1 2,1-1,0 0,1 1,0 0,0 0,-4 7,8-11,-1 0,1 1,-1-1,1 1,0-1,0 1,0-1,0 1,0-1,1 1,-1-1,1 0,0 1,0-1,-1 0,1 1,1-1,-1 0,0 0,1 0,-1 0,1 0,-1 0,1 0,0 0,0-1,0 1,0-1,0 0,0 1,0-1,2 1,81 24,-72-23,32 5,62 19,-104-26,0 1,0 0,0 0,0 1,0-1,0 0,0 1,-1 0,1 0,-1 0,0 0,0 0,0 0,0 0,0 1,-1-1,1 1,-1-1,0 1,0-1,-1 1,1 0,-1-1,0 1,0 0,0 0,0 1,-46 168,54-132,3-29</inkml:trace>
  <inkml:trace contextRef="#ctx0" brushRef="#br0" timeOffset="60751.367">14849 3901,'-7'17,"1"-8,2-1,-1 1,1 0,1 0,0 0,0 0,0 1,1-1,1 1,0 0,0-1,1 1,0 0,0 0,1-1,1 1,0-1,0 1,0-1,2 1,1 4,1-10,0 0,0 0,1 0,-1-1,1 0,0 0,0-1,0 0,0 0,0-1,0 0,1 0,-1 0,0-1,0 0,1-1,-1 1,0-1,0-1,1 0,-1 0,0 0,-1-1,1 1,0-2,-1 1,0-1,0 0,0 0,2-3,-2 4,0 0,0-1,-1 0,1 0,-1 0,0-1,0 0,0 0,-1 0,0 0,0-1,0 0,-1 0,0 0,0 0,0 0,-1-1,0 1,0-1,-1 1,1-1,-1 0,-1 0,0 0,0 1,0-1,0 0,-1 0,-1 0,1 1,-1-1,0 1,0-1,-1 1,0 0,0 0,0 0,-5-3,-1 1,1 0,-1 0,-1 1,1 0,-1 1,0 0,-1 0,1 1,-1 1,0 0,0 0,-1 1,1 1,-1 0,0 0,1 1,-1 1,0 0,0 0,1 1,-3 1,-27 13,41-14,-1-1,1 1,-1-1,1 1,-1-1,1 1,-1 0,1-1,0 1,-1 0,1-1,0 1,0 0,-1-1,1 1,0 0,0 0,0-1,0 1,0 0,0 0,0-1,0 1,0 0,0 0,1-1,-1 1,0 0,0-1,1 1,-1 0,0-1,1 1,-1 0,1-1,-1 1,1-1,-1 1,1-1,-1 1,1-1,0 1,-1-1,1 0,-1 1,1-1,0 0,0 1,-1-1,1 0,0 0,-1 0,1 0,0 1,0-1,13 4,0-1,0 0,0-1,1-1,-1 0,0-1,1 0,-1-1,1-1,-1 0,0-1,0-1,0 0,-1-1,0 0,1-1,-2 0,5-4,18-6,-1-2,-1-1,-1-1,0-2,-2-1,0-2,-2-1,-1-1,-1-1,7-11,25-75,-48 141,-3 25,7 76,6-1,5 0,6-2,11 14,79 228,-111-254,-11-110,1 0,-1 1,0-1,0 1,0-1,0 0,-1 0,1 0,-1 0,0 0,0 0,0 0,0 0,0-1,-1 1,1-1,-1 1,0-1,1 0,-1 0,0-1,0 1,-1 0,1-1,0 0,0 0,-1 0,1 0,-1 0,-1-1,-1 1,1-1,-1 0,1 0,-1-1,1 1,-1-1,1-1,-1 1,1-1,0 0,0 0,0 0,0-1,0 1,0-1,1 0,-1-1,1 1,0-1,0 0,0 0,1 0,-1-1,1 1,0-1,0 0,0-1,-4-8,0 0,1 0,0-1,1 0,1 0,1 0,0-1,0 1,1-6,3 2,1 0,0 0,1 0,1 1,1-1,1 1,0 0,2 0,0 1,0 0,2 0,0 1,1 0,0 1,2 0,0 1,0 0,1 1,1 1,0 0,0 1,1 1,1 0,0 1,16-6,8-5,-5 2</inkml:trace>
  <inkml:trace contextRef="#ctx0" brushRef="#br0" timeOffset="61370.596">10785 5030,'6'81,"-4"-1,-3 0,-3 7,-8-14,23-115,3 1,1 0,2 1,2 0,3-1,13-16,2 1,3 2,3 2,1 1,35-28,-76 76,0-1,1 1,0 0,0 0,0 0,0 0,0 0,1 1,-1 0,1 0,-1 0,1 1,0-1,0 1,-1 0,1 1,5-1,8 5</inkml:trace>
  <inkml:trace contextRef="#ctx0" brushRef="#br0" timeOffset="61648.543">11716 4889,'-34'32,"2"2,1 1,2 2,2 0,1 2,2 1,1 1,3 1,-5 16,23-54,0-1,1 1,-1 0,1 0,0 0,0-1,0 1,0 0,1 0,0 1,-1-1,1 0,1 0,-1 0,1 0,-1 0,1 0,0 0,1-1,-1 1,1 0,0 0,-1-1,2 1,-1-1,0 0,1 0,-1 1,1-2,0 1,0 0,0 0,0-1,1 0,-1 0,1 0,-1 0,8 2,-1-1,0-1,1 0,-1 0,1-1,0-1,-1 1,1-2,0 0,-1 0,1 0,-1-2,1 1,-1-1,0-1,0 0,0 0,-1-1,1 0,-1-1,0 0,-1 0,2-2,-4 3,0 0,0 0,0-1,-1 0,0 0,0 0,-1 0,0-1,0 0,0 0,-1 0,0-1,0 1,-1-1,0 1,0-1,-1 0,0 0,0 1,-1-1,0 0,0 0,-1 0,0 0,0 0,-1 1,0-1,0 0,-1 1,0 0,-1-2,-48-71,35 62</inkml:trace>
  <inkml:trace contextRef="#ctx0" brushRef="#br0" timeOffset="63014.468">14454 5228,'0'33,"0"7,5-4,1-8</inkml:trace>
  <inkml:trace contextRef="#ctx0" brushRef="#br0" timeOffset="63164.458">14454 4861,'0'0</inkml:trace>
  <inkml:trace contextRef="#ctx0" brushRef="#br0" timeOffset="63392.68">14792 5171,'0'28,"-2"-19,1 0,0 0,0 0,1 0,0 0,1 0,0 0,1 0,-1 0,2-1,-1 1,1 0,1-1,-1 0,1 1,1-2,0 1,0 0,0-1,1 0,6 6,-9-12,1 1,0 0,0-1,0 0,0 0,0 0,0-1,1 1,-1-1,0 0,0 0,0 0,0-1,1 0,-1 0,0 0,0 0,0 0,0-1,-1 0,1 1,0-1,-1-1,1 1,-1-1,1 1,4-5,0 1,0-1,0-1,-1 1,0-1,0 0,-1-1,0 0,4-9,-6 13,-1-1,0-1,0 1,0 0,-1-1,0 1,0-1,-1 1,0-1,0 0,0 0,-1 1,0-1,-1 0,1 0,-1 0,0 1,-1-1,0 0,0 1,0 0,-1-1,0 1,0 0,-1 0,1 0,-1 1,-1-1,1 1,-1 0,1 1,-2-1,1 1,0-1,-1 2,0-1,0 1,-4-3,2 4,0 0,0 1,0-1,0 2,0-1,0 1,0 0,0 1,0-1,0 2,0-1,0 1,0 1,1-1,-1 1,-2 1,-8 10</inkml:trace>
  <inkml:trace contextRef="#ctx0" brushRef="#br0" timeOffset="63671.884">15385 5396,'11'-29,"0"1,2 0,2 1,0 0,1 2,2-1,2 0,-19 25,0-1,0 1,0 0,1-1,-1 1,0 0,1 0,-1 0,0 0,1 0,-1 1,1-1,0 0,-1 1,1-1,0 1,-1-1,1 1,0 0,-1 0,1 0,0 0,-1 0,1 0,0 0,0 0,-1 1,1-1,-1 1,1-1,0 1,-1 0,1-1,-1 1,2 1,41 49,-23-23,-10-19,1-1,1 0,-1-2,1 1,0-1,0-1,1 0,0-1,0-1,0 0,0 0,0-2,0 0,1 0,-1-1,0-1,1-1,-1 0,0-1,0 0,0-1,-1 0,1-1,-1-1,0 0,0-1,5-5,73-68,-78 62</inkml:trace>
  <inkml:trace contextRef="#ctx0" brushRef="#br0" timeOffset="61900.585">12393 4635,'5'38,"2"56,-1 17,-6-1,-3-9,-1-18,0-17,1-11,1-10,1-8,0-5,1-8</inkml:trace>
  <inkml:trace contextRef="#ctx0" brushRef="#br0" timeOffset="62616.64">12083 5058,'208'-19,"2"9,72 10,-179 1,112-26,-189 32,-52 16,-45 17,2 4,3 3,-42 38,68-42,40-42,-1 0,0 0,0-1,1 1,-1 0,1 0,-1 0,1 0,-1 0,1 1,0-1,0 0,-1 0,1 0,0 0,0 0,0 0,0 0,0 1,0-1,0 0,1 0,-1 0,0 0,1 0,-1 0,0 0,1 0,0 0,-1 0,1 0,-1 0,1 0,0 0,0-1,0 1,-1 0,1 0,0-1,0 1,0 0,0-1,0 1,0-1,0 0,0 1,0-1,0 0,13 2,0-1,0-1,0 0,0-1,-1 0,1-1,0-1,-1 0,1-1,-1 0,0-1,-1 0,1-1,-1-1,0 0,0-1,-1 0,6-6,145-85,-159 97,-1 1,0 0,1 0,0 0,-1 1,1-1,-1 0,1 1,0 0,-1-1,1 1,0 0,-1 1,1-1,0 0,-1 1,1-1,0 1,-1 0,1 0,-1 0,1 0,-1 1,0-1,0 1,1-1,-1 1,0 0,0-1,0 1,-1 0,1 1,0-1,-1 0,0 0,1 1,-1-1,0 0,0 2,3 4,1-1,-1 1,2-1,-1 0,1 0,-1-1,2 0,-1 0,1 0,0-1,0 0,1 0,-1 0,1-1,0-1,0 1,0-1,1-1,-1 1,1-1,0-1,-1 0,1 0,0 0,0-1,-1-1,1 0,0 0,0 0,-1-1,1 0,-1-1,5-2,5-7,0-2,-1 0,-1-1,0-1,-1 0,-1-1,4-5,8-19,-2-1,-2-1,-1 0,-3-2,-1 0,-3-1,-1 0,-3-2,4-40,-8 59,-1 6,-1 7,0-1,-1 1,-1-1,0 0,-2 1,0-1,0 0,-3-7,3 23,0 0,1 0,-2 0,1 0,0 0,0 0,0 0,0 0,-1 0,1 0,0 0,-1 0,1 0,-1 0,1 0,-1 0,1 0,-1 1,0-1,1 0,-1 0,0 1,0-1,0 1,1-1,-1 0,0 1,0-1,0 1,0 0,0-1,0 1,0 0,0 0,0-1,0 1,0 0,0 0,0 0,0 0,0 0,0 1,0-1,0 0,0 0,0 1,0-1,-1 1,-34 37,19-4,2 0,2 1,1 0,2 1,1 0,2 1,1 0,2 0,1 17,2-26,0-1,2 1,1-1,1 0,1 1,2-1,0-1,2 1,1-1,1-1,2 1,0-2,1 0,2 0,8 10,-18-28,1 1,-1-1,1 0,0 0,1-1,-1 0,1 0,0-1,1 0,-1 0,1 0,-1-1,1 0,0-1,0 1,0-2,1 1,-1-1,0 0,8-1,0-5</inkml:trace>
  <inkml:trace contextRef="#ctx0" brushRef="#br0" timeOffset="62864.917">13466 4917,'48'0,"45"0,11 0,-3 0,-8 5,-11 1,-15 5,-13 1,-16-3</inkml:trace>
  <inkml:trace contextRef="#ctx0" brushRef="#br1" timeOffset="86143.996">794 3110,'102'87,"-75"-53,-2 2,-1 0,-2 1,-1 2,-3 0,-1 1,-1 1,4 21,-11-36,24 70,-33-95,0 0,-1 0,1 0,-1 0,1 0,-1-1,1 1,-1 0,0 0,1-1,-1 1,0 0,1-1,-1 1,0 0,0-1,0 1,0-1,1 0,-1 1,0-1,0 0,0 1,0-1,0 0,0 0,0 0,0 0,0 0,0 0,0 0,0 0,0 0,0 0,0-1,0 1,0 0,0-1,0 1,1 0,-1-1,0 1,0-1,0 0,0 1,1-1,-1 0,0 1,1-1,-1 0,1 0,-1 0,1 1,-1-1,1 0,-1 0,1 0,0 0,-1 0,1 0,0 0,0 0,0 0,0-1,-29-37,2-2,1-2,3 0,0-4,3 7,-5-14,2-1,2-1,3-1,3-1,2 0,2-1,3 0,2-15,4 58,1-1,0 0,1 0,1 1,0-1,2 0,0 1,0-1,2 1,0 0,1 0,0 1,1 0,5-7,-10 18,1 1,-1 0,1 0,0 0,0 1,0-1,0 1,1-1,-1 1,0 0,1 0,0 1,-1-1,1 1,0 0,0 0,0 0,0 0,0 1,0-1,0 1,0 0,0 0,0 1,0-1,0 1,0 0,-1 0,1 0,0 1,0-1,-1 1,4 1,3 3,0 0,-1 1,0 0,0 1,0 0,-1 0,0 1,0 0,-1 0,0 0,-1 2,5 11,-1 0,-1 1,-1 0,-1 0,-1 0,-1 1,-1 0,-1 0,-1 1,-1 2,-25 87,15-88,9-22,0 0,1 0,-1 0,1-1,0 1,0 0,0 0,0 0,1-1,0 1,-1 0,2-1,-1 0,0 1,0-1,1 0,0 0,0 0,0-1,0 1,0-1,0 1,0-1,1 0,-1-1,1 1,0 0,0-1,-1 0,1 0,0 0,0 0,0-1,0 1,0-1,1 0,26 10,-11 0,-15-8,-1 0,0 0,0 0,1 0,-1-1,1 1,-1-1,1 0,0-1,0 1,-1-1,1 0,0 0,-1 0,3-1,8-3</inkml:trace>
  <inkml:trace contextRef="#ctx0" brushRef="#br1" timeOffset="86394.509">1443 2744,'5'38,"6"13,6-2,1-10</inkml:trace>
  <inkml:trace contextRef="#ctx0" brushRef="#br1" timeOffset="86560.692">1331 2433,'0'0</inkml:trace>
  <inkml:trace contextRef="#ctx0" brushRef="#br1" timeOffset="87039.809">1669 2265,'-10'16,"1"1,0 1,2 0,0 0,1 0,0 1,2 0,-2 13,5-24,-3 2,1 0,0 0,1 0,0 0,1 1,0-1,0 0,2 1,-1-1,1 1,0-1,1 0,0 0,1 0,0 0,1 0,0 0,0-1,1 0,0 0,1 0,0-1,0 1,1-1,1 0,-6-6,1-1,-1 0,1 0,0 0,-1 0,1 0,0 0,0-1,0 1,-1-1,1 0,0 0,0 0,0 0,0-1,0 1,-1-1,1 1,0-1,0 0,-1 0,1 0,-1-1,1 1,-1-1,1 1,-1-1,0 0,0 0,0 0,0 0,0 0,0 0,0-1,-1 1,1 0,-1-1,0 0,1 1,-1-1,-1 0,1 1,0-1,-1 0,1 0,-1 0,0 0,0 0,0 1,0-1,0 0,10-322,-8 303,-2 16,0 1,0 0,1-1,-1 1,1 0,1 0,-1 0,1-1,-1 1,1 1,1-1,-1 0,1 0,0 1,0 0,0-1,1 1,-1 5,1-1,-1 1,1-1,-1 1,1 0,-1 1,1-1,-1 1,0-1,0 1,0 0,0 0,0 0,0 1,0-1,-1 1,1-1,-1 1,0 0,0 0,0 0,0 0,0 0,-1 1,1-1,-1 0,0 1,0-2,237 416,-227-396,0 1,-2 0,-1 0,0 1,-2 0,-1 1,0-1,-2 1,-1-1,-1 1,-2 0,0 8,1-30,0 0,0 0,0 0,0 0,0 0,-1 0,1 0,-1 0,0 0,0-1,0 1,0 0,0 0,0-1,-1 1,0-1,1 1,-1-1,0 0,0 1,0-1,-1 0,1 0,0-1,-1 1,1 0,-1-1,0 1,1-1,-1 0,0 0,0 0,0 0,0-1,0 1,0-1,0 0,0 0,0 0,0 0,0 0,0-1,1 1,-1-1,0 0,0 0,0 0,0 0,0 0,-4-8,0 1,0-1,1-1,0 1,1-1,0 0,0 0,1-1,1 1,-1-1,2 0,0 0,0 0,1 0,0 0,0-3,-27-295,26 274,1 5</inkml:trace>
  <inkml:trace contextRef="#ctx0" brushRef="#br1" timeOffset="87291.177">2036 2152,'19'23,"11"9,1-6,-5-8</inkml:trace>
  <inkml:trace contextRef="#ctx0" brushRef="#br1" timeOffset="87536.495">1923 1841,'14'5,"6"1</inkml:trace>
  <inkml:trace contextRef="#ctx0" brushRef="#br1" timeOffset="87792.565">2177 1756,'-4'20,"1"0,1 0,1 0,1 0,1 0,0 1,2-1,0 0,2-1,5 20,-8-36,-1 0,0 0,1 0,0 0,-1 0,1-1,0 1,1-1,-1 1,0-1,1 0,-1 0,1 0,0 0,-1 0,1-1,0 1,0-1,0 0,0 0,0 0,1 0,-1 0,0-1,0 1,1-1,-1 0,0 0,0 0,1-1,-1 1,0-1,0 0,1 0,-1 0,0 0,0 0,0-1,0 1,-1-1,1 0,0 0,-1 0,1 0,-1 0,0 0,1-1,-1 1,0-1,6-12,0 0,-1-1,0 1,-1-1,-1-1,-1 1,0-1,-1 1,-1-1,-1 0,0 0,-1 0,-1 0,0 0,-1 0,-1 0,-1 0,-3-8,-1-26,5 30,3-2,-1 1,-1-1,-1 1,-1 0,-1 0,-1 0,-1 0,-1 1,0 0,-2 1,-1 0,0 0,-1 1,-1 1,-1 0,-1 1,0 0,-11-8,23 22,0 1,-1-1,1 1,-1 0,0 0,0 0,1 1,-1-1,0 1,0 0,0 0,0 0,-1 1,1-1,0 1,0 0,0 0,0 1,-1-1,1 1,0 0,0 0,0 0,0 1,1-1,-1 1,0 0,0 0,1 0,-1 1,1-1,0 1,0 0,0 0,0 0,0 0,1 0,0 1,-1-1,1 1,-1 2,-3 11,1 1,0-1,1 1,1 0,1 0,1 1,0-1,1 0,1 1,1-1,1 0,0 0,1 0,1-1,3 7,0-4,0-1,1 0,1 0,1-1,0-1,2 0,0 0,0-1,2-1,0 0,1-1,0-1,1-1,0 0,1-1,0-1,1 0,0-2,1 0,0-1,0-1,0-1,1 0,0-2,-1-1,1 0,11-2,43 1,-45-2</inkml:trace>
  <inkml:trace contextRef="#ctx0" brushRef="#br1" timeOffset="88505.289">1528 3477,'101'140,"36"24,-66-48,-67-139,-3-15,1 0,2 1,1-1,3 1,0 0,3 1,0 0,3 0,1 2,1 0,4-3,-17 31,1-1,0 1,0-1,0 1,0 1,1-1,0 0,0 1,1 0,0 1,-1-1,1 1,1 0,-1 0,1 1,-1 0,1 0,0 0,-4 5,0-1,0 1,0 0,0 0,-1 0,1 0,-1 0,0 1,0-1,1 1,-1-1,-1 1,1 0,0 0,-1 0,1 0,-1 0,0 0,0 0,0 0,-1 1,1-1,-1 0,0 0,0 1,0-1,0 0,0 1,-1-1,1 0,-1 0,0 1,1 1,1 25,-1 0,-2 0,0-1,-2 1,-2-1,0 1,-2-2,-1 1,-1-1,-2-1,-12 23,10-30</inkml:trace>
  <inkml:trace contextRef="#ctx0" brushRef="#br1" timeOffset="88806.378">2262 3167,'0'28,"-1"-6,1 0,1 0,1 0,1 0,1 0,3 10,-7-31,0 0,0 0,-1 1,1-1,0 0,0 0,1 0,-1 1,0-1,0 0,0 0,1 0,-1 1,1-1,-1 0,1 0,-1 0,1 0,0 0,-1 0,1 0,0 0,0 0,0 0,0-1,0 1,0 0,0 0,0-1,0 1,0-1,0 1,0-1,1 0,-1 1,0-1,0 0,0 0,1 1,-1-1,0 0,0 0,0-1,1 1,-1 0,0 0,0 0,0-1,1 1,-1-1,0 1,0-1,0 1,0-1,0 0,0 1,0-1,0 0,0 0,0 0,-1 0,1 0,0 0,-1 0,1 0,0 0,-1 0,1-1,4-14,-1 0,0 0,-1 0,-1-1,0 1,-1-1,-1 1,-1-1,0 1,-1-1,-4-11,5 21,0 1,0 0,-1 0,0 0,0 0,-1 0,0 0,0 0,0 1,0-1,-1 1,0 0,0 0,-1 1,1-1,-1 1,0 0,-15-8</inkml:trace>
  <inkml:trace contextRef="#ctx0" brushRef="#br1" timeOffset="94210.539">2572 2942,'-2'9,"0"0,0 0,1 0,0 0,1 0,0 1,0-1,1 0,0 0,1 0,0 0,0 0,1 0,0 0,0-1,1 1,0-1,1 0,0 0,0-1,1 0,0 1,4 3,-8-10,0 0,0 0,0 0,0 0,0 0,1 0,-1 0,0-1,0 1,1-1,-1 0,0 0,1 1,-1-2,0 1,1 0,-1 0,0-1,1 1,-1-1,0 0,0 1,0-1,0 0,0 0,0-1,0 1,0 0,0-1,0 1,0-1,-1 0,1 1,-1-1,1 0,-1 0,0 0,1-1,37-84,-30 52,-1 0,-2 0,-1-1,-2 0,-2 0,-1 0,-2 0,-1 0,-2-4,2 26,0 0,-1 1,0-1,-1 1,0 0,-1 0,-1 1,0 0,-8-11,12 18,-1 1,1 0,-1 0,0 0,0 0,0 0,0 1,-1 0,0 0,1 0,-1 1,0-1,0 1,0 0,-1 1,1-1,0 1,-1 0,1 0,-1 1,1-1,-1 1,1 1,-1-1,1 1,-5 1,4-1,0 2,1-1,-1 1,1-1,-1 2,1-1,0 0,0 1,0 0,1 0,0 1,-1-1,1 1,1 0,-1 0,1 0,0 1,0-1,0 1,1-1,0 1,0 0,0 3,-18 143,19-143,1 0,-1 0,2 0,-1 0,1 0,1 0,-1-1,2 1,-1 0,1-1,0 0,1 0,0 0,0 0,1 0,0-1,0 0,1 0,0 0,0-1,0 1,1-2,0 1,0-1,1 0,-1 0,1-1,0 0,0-1,6 2,-1-3,1-1,-1 0,1-1,-1-1,1 0,-1-1,0-1,0 0,0 0,0-1,0-1,-1 0,1-1,-2 0,1-1,-1 0,0-1,0-1,-1 1,2-3,12-9</inkml:trace>
  <inkml:trace contextRef="#ctx0" brushRef="#br1" timeOffset="94777.965">2883 2575,'2'3,"3"9,1-1,1 1,0-2,1 1,0-1,0 0,1 0,0-1,1 0,0-1,0 0,1-1,10 6,-19-13,1 1,-1-1,1 1,-1-1,0 0,1 0,-1 0,1 0,-1 0,1 0,-1-1,0 1,1-1,-1 0,0 0,1 0,-1 0,0 0,0 0,0 0,0-1,0 1,0-1,0 0,-1 1,1-1,0 0,-1 0,0 0,1 0,-1 0,0 0,0-1,0 1,0 0,-1-1,1 0,20-93,-19-69,4 189,2 0,0 0,2-1,1 0,0-1,2 0,3 3,52 76,-54-85,0 1,-1 1,-1 0,0 0,-2 1,0 1,-1 0,-1 0,-1 1,-1 0,0 0,-2 0,0 1,-2 0,0 8,-3-24,0-1,-1 1,1-1,-1 0,0 0,-1 1,1-2,-1 1,0 0,-1 0,1-1,-1 1,1-1,-1 0,-1-1,1 1,0 0,-1-1,0 0,0 0,0-1,0 1,0-1,0 0,-1-1,1 1,-1-1,1 0,-1 0,1-1,-1 0,0 0,1 0,-1 0,1-1,-1 0,1 0,-1-1,1 1,0-1,-1 0,1-1,-4-2,6 2,-1 0,1 0,0-1,-1 0,2 1,-1-1,0 0,1 0,0-1,0 1,0-1,0 1,1-1,-1 1,1-1,0 0,1 1,-1-1,1 0,0 0,0 0,1 1,-1-1,1 0,1-2,36-117,-4 56,3 1,2 2,5-1,-20 30,-5 8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5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6">2546 931,'0'24,"0"17,4 7,3 0,-1-4,3-8,1-7,3-7,5-8,3-12,3-5,-2-7,0-7,-4-5,-5-4,0-2,-2-2,-3 5</inkml:trace>
  <inkml:trace contextRef="#ctx0" brushRef="#br0" timeOffset="113225.446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4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9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2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3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402 110,'16'-18,"-34"45,-206 296,48-97,256-308,336-367,-287 318,-128 130,0 1,-1-1,1 1,0-1,-1 1,1 0,0-1,0 1,-1 0,1-1,0 1,0 0,0 0,-1 0,1 0,0 0,0 0,0 0,0 0,-1 0,1 0,0 0,0 0,0 1,-1-1,1 0,0 1,0-1,-1 0,1 1,0-1,-1 1,1-1,0 1,-1 0,1-1,-1 1,1-1,-1 1,1 0,-1 0,0-1,1 1,-1 0,0 0,1-1,-1 1,0 0,0 0,0 0,0-1,0 1,4 48,-4-44,7 145,27 50,-32-197,-1-1,1 1,-1 1,0-1,0 0,0 0,0 0,-1 1,1-1,-1 0,0 1,0-1,0 0,0 0,-1 1,1-1,-1 0,0 1,0-1,0 0,0 0,-1 0,1 0,-1 0,0 0,1-1,-1 1,-1-1,1 1,0-1,-1 1,1-1,-1 0,0 0,1-1,-1 1,0 0,0-1,0 0,0 0,-2 1,-12-2,-1-1,0-1,0 0,1-1,-1-1,1-1,0-1,0 0,1-1,-1 0,2-2,-3-1,12 7,-16-7,14 7,0 0,-1-1,1 0,0-1,1 0,-1 0,1 0,0-1,0 0,1-1,0 1,-2-3,2-5</inkml:trace>
  <inkml:trace contextRef="#ctx0" brushRef="#br0" timeOffset="487.272">1333 251,'-18'1,"0"0,0 1,0 1,0 1,0 1,1 0,0 1,0 1,-14 8,29-15,0 1,1-1,-1 1,1 0,-1-1,1 1,-1 0,1 0,-1 0,1 0,0 0,0 1,-1-1,1 0,0 0,0 1,0-1,1 1,-1-1,0 1,0-1,1 1,-1 0,1-1,-1 1,1 0,0-1,0 1,0 0,0 0,0-1,0 1,0 0,0-1,1 1,-1 0,1-1,-1 1,1 0,0-1,-1 1,1-1,0 1,0-1,0 0,0 1,1-1,67 47,-64-47,0 0,0 0,0 1,0-1,0 1,-1 0,1 1,-1-1,1 1,-1 0,0 0,0 0,0 1,0-1,-1 1,0 0,1 0,-1 0,-1 0,1 1,-1-1,1 1,-1-1,-1 1,1 0,-1 0,1 0,-1 0,-1 0,1 0,-1 0,0 4,-4-1,0-1,0 1,0-1,-1 0,-1 0,1 0,-1-1,0 0,-1 0,1 0,-1-1,0 0,0-1,-1 1,0-1,1-1,-1 1,0-1,-1-1,1 1,-1-2,1 1,-1-1,1 0,-1-1,1 0,-1 0,0-1,1 0,-1 0,1-1,-1-1,1 1,-7-4,-2-5,3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1,'-17'29,"10"14,2 1,2 0,2-1,4 39,-1-4,-3-54,5 56,-3-78,-1 0,1 0,-1 0,1 0,0 0,0 0,0 0,0-1,0 1,0 0,0-1,1 1,-1-1,0 1,1-1,-1 0,1 1,0-1,-1 0,1 0,0 0,0 0,0-1,0 1,-1 0,1-1,0 0,0 1,0-1,0 0,0 0,0 0,0 0,2 0,13-5,-1-1,0 0,0-1,-1-1,1 0,-2-1,1-1,-1 0,-1-1,0 0,-1-1,0-1,0 0,7-11,120-135,-137 159,0-1,0 1,0 0,0 0,1 0,-1 0,0 0,0 0,0 0,0 1,0-1,0 1,0 0,0-1,0 1,0 0,0 0,0 0,0 0,0 1,-1-1,1 0,-1 1,1-1,-1 1,1 0,-1-1,0 1,0 0,0 0,0 0,0 0,0 0,0 0,-1 0,1 0,-1 0,1 0,-1 0,0 0,0 1,0-1,0 0,0 0,-1 2,7 13,-4-11,0-1,1 1,-1-1,1 0,1 0,-1 0,1 0,0 0,0-1,0 0,0 0,1 0,0 0,-1-1,1 0,1 0,-1 0,0 0,1-1,0 0,-1 0,1 0,0-1,0 0,0 0,0-1,0 1,0-1,0-1,0 1,0-1,-1 0,1 0,0-1,0 0,-1 0,1 0,4-3,0-1,0 0,0-2,0 1,-1-1,0 0,-1-1,0 0,0-1,-1 1,0-1,0-1,-1 1,-1-1,0 0,0 0,-1-1,-1 0,0 1,0-1,-1 0,-1 0,0-9,1-1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0,'-14'39,"0"12,2-2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1 213,'1'2,"0"0,1 0,-1 0,1 0,0 0,0 0,0-1,0 1,0-1,0 0,0 1,0-1,0 0,0 0,1 0,-1-1,1 1,-1 0,0-1,1 0,-1 0,1 1,-1-1,1-1,-1 1,1 0,-1 0,1-1,-1 0,0 1,1-1,-1 0,0 0,0 0,0-1,1 1,-1 0,0-1,-1 1,1-1,0 0,0 0,-1 0,1 0,-1 0,1 0,-1 0,1-2,-2 3,0 0,1 0,-1-1,1 1,-1 0,1 0,0 0,0 0,-1 0,1 0,0 0,0 0,0 0,0 0,0 0,0 0,0 1,0-1,0 1,1-1,-1 0,0 1,0 0,0-1,1 1,-1 0,0 0,1-1,-1 1,0 0,0 0,1 0,-1 1,0-1,1 0,-1 0,0 1,0-1,1 1,-1-1,0 1,0 0,0-1,0 1,0 0,0 0,0-1,0 1,0 0,0 0,0 0,-1 0,1 0,0 1,-1-1,1 0,-1 0,1 0,-1 1,1-1,-1 0,0 0,0 1,13 44,-3-1,-2 2,-2-1,-1 1,-3 0,-2 0,-3 15,2-4,-26 153,27-208,0 0,0 0,-1 0,1 1,-1-1,0 0,0 0,0 0,0 0,-1 0,1 0,-1 0,1-1,-1 1,0 0,0-1,0 0,-1 1,1-1,-1 0,1 0,-1 0,0 0,1-1,-1 1,0-1,0 0,0 0,0 0,-1 0,2-3,-1-1,0 1,1-1,-1 0,1 0,0 0,0 0,0 0,0 0,1 0,-1-1,1 1,0-1,0 1,0-1,1 1,-1-1,1 0,-1 1,1-1,1 0,-1 1,0-1,1-1,2-20,1 0,1 0,1 1,1 0,1 0,2 1,0 0,3-4,1-5,9-19,3 0,1 2,2 1,3 1,2 1,1 2,2 2,3 1,1 2,1 2,2 2,32-19,-74 53,0-1,-1 0,1 0,0 1,0-1,-1 1,1 0,0 0,1-1,-1 1,0 0,0 1,0-1,1 0,-1 1,0-1,0 1,1 0,-1-1,1 1,-1 1,0-1,1 0,-1 0,0 1,1-1,-1 1,0 0,0 0,0 0,1 0,-1 0,0 0,0 0,-1 1,1-1,0 1,0-1,-1 1,1 0,0 0,0 10,0 0,-1 0,0 0,0-1,-1 1,-1 0,0 0,-1 0,0 0,-1 0,0-1,-1 0,0 1,-1-1,0-1,-1 1,-3 4,-109 164,28-112,89-67,0 1,0-1,0 1,0-1,0 0,0 1,0-1,0 0,0 0,0 0,-1 0,1 0,0 0,0 0,0 0,0 0,0-1,0 1,0 0,0-1,0 1,0-1,0 1,0-1,0 1,0-1,0 0,0 1,0-1,0 0,1 0,-1 0,0 0,1 0,-1 1,1-1,-1 0,1 0,-1-1,1 1,-1 0,-4-15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31,'-23'18,"0"1,1 1,1 2,1 0,1 0,1 2,1 0,2 1,0 1,-9 24,22-48,1 1,0-1,1 1,-1 0,0 0,1-1,-1 1,1 0,0 0,0 0,0-1,0 1,1 0,-1 0,1-1,0 1,0 0,0-1,0 1,0 0,0-1,1 0,-1 1,1-1,-1 0,1 0,0 0,0 0,0 0,0 0,1 0,-1-1,0 1,1-1,-1 1,1-1,-1 0,1 0,2 0,3 1,0 0,0 0,1-1,-1 0,0-1,1 0,-1 0,0-1,1 0,-1 0,0-1,8-3,-6 1,-1 0,1-1,-1-1,0 0,-1 0,1 0,-1-1,-1 0,1-1,-1 0,0 0,-1 0,0-1,0 0,-1 0,0-1,-1 1,0-1,0 0,-1 0,0-1,-1 1,0 0,-1-1,0 0,-1 1,0-1,-1 1,0-1,0 1,-1-2,0 6,1 0,-1 0,0 1,-1-1,1 1,-1-1,0 1,-1 0,1 0,-1 0,0 0,0 1,0-1,-1 1,0 0,0 1,0-1,0 1,0 0,-1 0,1 1,-1-1,0 1,0 1,-5-2,-14-3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1,'-15'34,"-4"15,1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1 375,'13'-49,"2"0,3 1,1 1,3 0,8-10,19-1,-47 58,-1 0,1 0,0 0,-1 0,1 1,-1-1,1 1,0-1,-1 1,0-1,1 1,-1 0,1 0,-1 0,0 0,1 0,-1 0,0 0,0 0,0 0,0 0,0 1,0-1,0 1,0-1,-1 0,1 1,0-1,-1 1,1 0,-1-1,0 1,0-1,1 1,-1 0,0-1,0 1,0-1,-1 1,1 0,0-1,-1 1,1-1,-1 2,2 4,24 97,-24-101,1 0,-1 0,1 0,0 0,-1 0,1-1,0 1,1-1,-1 1,0-1,1 1,0-1,-1 0,1 0,0-1,0 1,0-1,0 1,0-1,0 0,0 0,1 0,-1 0,0-1,1 1,-1-1,0 0,1 0,2-1,3-1,1-1,-1-1,-1 0,1 0,0 0,-1-1,0-1,0 1,-1-1,1-1,-1 1,0-1,-1-1,0 1,0-1,-1 0,0 0,0-1,-1 1,0-1,0 0,-1 0,0-1,0-4,17-31,-12 28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0 749,'188'-233,"-145"174,41-61,-35 47,4 2,2 3,34-31,-87 97,-1 0,1 0,0 0,0 1,0-1,-1 0,1 1,1-1,-1 1,0 0,0 0,0 0,1 0,-1 0,1 0,-1 0,1 1,-1-1,1 1,-1 0,1 0,-1 0,1 0,-1 0,1 1,-1-1,1 1,-1-1,0 1,1 0,-1 0,0 0,1 0,-1 0,0 1,0-1,0 1,0 0,0-1,0 2,125 162,20 120,-89-150,-57-133,0-2,0 1,0-1,-1 1,1-1,0 1,0 0,0-1,-1 1,1 0,0-1,-1 1,1 0,0 0,-1 0,1 0,-1-1,0 1,1 0,-1 0,0 0,1 0,-1 0,0 0,0 0,0 0,0 0,0 0,0 0,0 0,0 0,0 0,-1 0,1 0,0 0,-1 0,1 0,0 0,-1 0,1 0,-1 0,0-1,1 1,-1 0,0 0,1-1,-1 1,0 0,0-1,1 1,-1-1,0 1,0-1,0 1,0-1,0 0,-1 1,-8-4,1-1,-1-1,1 1,0-1,0-1,1 0,-1 0,1 0,1-1,-5-4,-24-20,-19-8,-2 2,-2 2,-1 3,-1 3,-37-11,35 23,38 13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1,'-9'38,"-9"18,0 9,2-2,4-2,4-7,4-2,2-6,1-6,2 0,0-2,-1-2,1-4,0-1,-1-2,-5-5,-6-8,-1-5</inkml:trace>
  <inkml:trace contextRef="#ctx0" brushRef="#br0" timeOffset="255.033">0 396,'34'-4,"39"-3,13 1,-5 1,-5 1,-11 2,-12 1,-10-4,-13-2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1,'8'50,"-2"0,-2 0,-2 1,-3 0,-2-1,-2 1,-2-1,-2 0,-13 35,-26 142,32-94,4-120,7-18</inkml:trace>
  <inkml:trace contextRef="#ctx0" brushRef="#br0" timeOffset="248.122">0 565,'44'-5,"32"-6,10-1,-7 1,-10 3,-14 2,-10-2,-8 0,-6 1,-4-2,-5 0</inkml:trace>
  <inkml:trace contextRef="#ctx0" brushRef="#br0" timeOffset="629.686">734 30,'-24'83,"4"2,4 0,3 1,5 1,3 0,5 79,1-164,11 94,-12-94,1-1,0 1,-1 0,1 0,0 0,0 0,0-1,0 1,1 0,-1-1,0 1,1-1,-1 1,1-1,-1 0,1 0,0 1,-1-1,1 0,0-1,0 1,0 0,0 0,0-1,0 1,0-1,0 0,0 0,0 1,0-1,0 0,0-1,0 1,0 0,0-1,0 1,0-1,-1 1,1-1,0 0,0 0,0 0,-1 0,2 0,168-121,-170 121,1-1,-1 0,1 1,-1-1,1 1,0 0,0-1,0 1,0 0,0 0,0 0,0 0,0 0,0 1,0-1,1 1,-1-1,0 1,0 0,1 0,-1 0,0 0,0 0,1 1,-1-1,0 1,0-1,0 1,0 0,0 0,1-1,-1 2,-1-1,1 0,0 0,0 1,0-1,-1 1,1 0,7 91,-10-87,0 1,0-1,1 1,0-1,0 1,0-1,1 1,0-1,1 1,-1-1,1 0,0 0,1 0,0 0,0 0,0 1,22 3,-12-12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1,'-24'33,"-17"22,-7 5,5-2,4-12,10-8,5-11,6-10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11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13,'-3'-12,"-2"34,1-6,-4 29,1 1,2-1,3 1,1 0,5 29,-3 13,0 368,-1-456</inkml:trace>
  <inkml:trace contextRef="#ctx0" brushRef="#br0" timeOffset="270.818">1 550,'43'-5,"34"-11,8-3,0 2,-11-1,-12 2,-12 5,-10 3,-12-1,-5 0,-3 3,1 1,1-2,-3-1</inkml:trace>
  <inkml:trace contextRef="#ctx0" brushRef="#br0" timeOffset="951.353">764 41,'-18'74,"15"-55,1 1,1-1,0 1,1 0,2 0,0-1,1 1,2 5,2 15,-2-1,-2 1,-2 0,-1 0,-3 16,-25 111,28-166,-1-1,1 1,0 0,0-1,0 1,-1-1,1 1,0 0,0-1,0 1,0 0,0-1,0 1,0 0,0-1,0 1,1 0,-1-1,0 1,0 0,1-1,-1 1,0-1,1 1,-1-1,0 1,1 0,-1-1,1 1,-1-1,1 0,-1 1,1-1,-1 1,1-1,-1 0,1 1,0-1,-1 0,1 0,-1 0,1 1,0-1,-1 0,1 0,0 0,-1 0,1 0,0 0,-1 0,1 0,0 0,-1-1,1 1,0 0,-1 0,1-1,-1 1,1 0,0-1,-1 1,1 0,-1-1,1 1,0-1,34-34,-32 32,29-36,-5 6,0 2,2 0,2 2,13-9,14 9,-57 29,0-1,1 1,-1-1,0 1,0-1,1 1,-1 0,0 0,1 0,-1 0,1 0,-1 0,0 0,1 0,-1 0,0 0,1 1,-1-1,0 1,0-1,1 1,-1-1,0 1,0 0,0 0,0-1,0 1,0 0,0 0,0 0,0 0,0 0,0 0,-1 1,1-1,0 0,-1 0,1 1,-1-1,1 0,-1 0,0 1,1 0,-17 137,10-114,4-21,0-1,1 1,-1 0,1-1,0 1,0 0,0 0,1 0,-1 0,1-1,0 1,0 0,0 0,0 0,1 0,0 0,-1 0,2 0,-1-1,0 1,1 0,-1-1,1 1,0-1,0 1,1-1,-1 0,3 2,48-13,-34-4</inkml:trace>
  <inkml:trace contextRef="#ctx0" brushRef="#br0" timeOffset="1332.498">1356 634,'26'-5,"0"-1,0-1,0-2,-1 0,-1-2,1-1,-2 0,20-15,-40 26,0 0,0 0,0 0,0 0,0-1,0 0,0 1,-1-1,1 0,0 0,-1 0,0-1,0 1,1-1,-1 1,-1-1,1 0,0 1,-1-1,1 0,-1 0,0 0,0 0,0-1,0 1,-1 0,1 0,-1 0,0-1,0 1,0 0,0-1,-1 1,1 0,-1 0,0 0,0 0,0-1,0 1,0 0,-1 1,0-1,1 0,-2-1,-1 1,1 0,-1 1,-1-1,1 1,0 0,-1 0,1 0,-1 1,1-1,-1 1,0 0,0 0,1 1,-1 0,0-1,0 2,0-1,1 0,-1 1,0 0,0 0,1 1,-1-1,-3 3,-5 1,1 0,0 1,0 0,1 1,-1 1,2 0,-1 0,-5 7,9-9,0 1,1 0,-1 0,1 0,1 1,-1 0,1 0,1 1,0-1,0 1,0 0,1 0,0 0,1 0,0 1,1-1,0 1,0-1,1 1,0-1,1 1,0-1,0 1,1-1,1 0,-1 1,1-1,1 0,0-1,0 1,0-1,1 0,1 0,0 1,8 0,0 0,0-1,1 0,0-2,1 1,-1-2,1 0,0-1,0-1,1 0,-1-1,1-1,-1-1,1 0,-1-1,1 0,15-5,38 3,-45 3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0,'-24'47,"4"-9,1 0,2 1,2 1,-8 34,21-71,1-1,0 1,0 0,0-1,0 1,0 0,0 0,1-1,0 1,-1 0,1 0,0 0,1 0,-1 0,0-1,1 1,-1 0,1 0,0 0,0-1,0 1,1 0,-1-1,0 1,1-1,0 0,-1 1,1-1,0 0,0 0,0 0,1 0,-1-1,0 1,1-1,-1 1,1-1,-1 0,1 0,0 0,0 0,-1 0,1 0,0-1,0 0,2 1,5-3,-1 0,0-1,0 1,-1-2,1 1,-1-1,1-1,-1 1,-1-1,1-1,-1 0,1 0,-2 0,1-1,-1 0,0 0,0 0,-1-1,0 0,0 0,-1 0,0-1,-1 1,0-1,0 0,-1 0,0 0,0 0,-1 0,0-1,-1 1,0 0,0-1,-1 1,0 0,-1 0,0-1,1 4,-1 1,0 0,1-1,-2 1,1 0,0 0,-1 0,0 0,0 1,-1-1,1 1,-1 0,0 0,0 0,0 0,-1 1,1 0,-1-1,0 2,0-1,0 1,0-1,0 1,-1 1,1-1,0 1,-1 0,0 0,1 1,-1-1,1 1,-1 0,0 1,1 0,-1-1,1 2,-1-1,1 1,-5 2,-10 8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1,'-13'10,"-1"1,-1-1,2 2,0 0,0 0,1 1,0 1,1 0,1 1,-8 15,16-27,1 1,0 0,0-1,1 1,-1 0,1 0,0 0,0 0,0 0,0-1,1 1,-1 0,1 0,0 0,0-1,1 1,-1 0,1-1,0 0,0 1,0-1,0 0,0 0,1 0,-1 0,1 0,0 0,0-1,0 0,0 1,0-1,1 0,0 0,0 1,1 0,-1 0,0 1,0-1,-1 1,1 0,-1 0,0 1,0-1,0 1,0-1,-1 1,0 0,0 0,0 0,-1 0,1 0,-2-1,0-1,0 0,0 0,-1 0,1 1,-1-1,0 0,0 0,0 0,0 0,0 0,-1 0,1-1,-1 1,0 0,0-1,0 1,0-1,0 0,-1 1,1-1,-1 0,1 0,-1-1,0 1,0-1,0 1,1-1,-1 0,-1 0,1 0,0 0,-3 0,-107 5,71-23,29 4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85 131,'0'24,"0"27,0 9,0 5,0-4,0-8,0-8,0-7,0-5,0-3,0-2,0-1,0-6</inkml:trace>
  <inkml:trace contextRef="#ctx0" brushRef="#br0" timeOffset="469.717">1 158,'41'-25,"0"1,2 2,1 2,0 2,1 1,42-8,17 19,-101 6,0 1,0 0,1 0,-1 0,0 0,0 1,0-1,0 1,0 0,-1 0,1 0,0 0,-1 1,0-1,1 0,-1 1,0 0,0 0,-1-1,1 1,0 0,-1 0,0 1,0-1,0 0,0 0,0 0,0 3,-1 10,-1 0,-1-1,0 0,-1 1,-1-1,0 0,-1 0,0-1,-1 1,-1-1,0 0,-1-1,-10 12,-6 19,19-35,2-5,-1 0,1 1,0 0,0 0,0 0,1 0,-1 0,1 1,1-1,-1 1,1-1,0 1,0 0,1-1,-1 1,1 0,0-1,1 1,0 0,0-1,0 1,0 0,1-1,0 0,0 1,0-1,1 0,1 1,155 125,-157-129,0 1,-1-1,1 1,-1 0,0-1,0 1,0 0,0 0,0 0,0 0,-1 0,0 0,1 0,-1 0,0 0,-1 0,1 0,0 0,-1 0,0 0,1 0,-1 0,0-1,-1 1,1 0,0 0,-1-1,0 1,1-1,-1 1,0-1,0 0,0 0,-1 0,1 0,0 0,-1 0,0 0,-7 4,0 1,0-1,0-1,-1 0,1 0,-1-1,0 0,-1-1,-4 1,-17 0,0-2,0 0,1-2,-1-2,-5-2,32 4,1-1,-1 0,1 0,-1-1,1 1,0-1,0 0,0-1,0 1,0-1,0 0,1 0,-1 0,1-1,0 0,0 0,0 0,1 0,-1 0,1-1,-3-4,-1-9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52 593,'-14'33,"-5"22,1 0</inkml:trace>
  <inkml:trace contextRef="#ctx0" brushRef="#br0" timeOffset="273.13">52 198,'15'10,"4"7,-1 2</inkml:trace>
  <inkml:trace contextRef="#ctx0" brushRef="#br0" timeOffset="511.989">222 847,'160'-272,"-129"236,-30 35,-1 1,1-1,0 1,0 0,-1-1,1 1,0 0,0-1,0 1,-1 0,1 0,0 0,0 0,0 0,-1 0,1 0,0 0,0 0,0 0,-1 1,1-1,0 0,0 0,-1 1,1-1,0 0,0 1,-1-1,1 1,0-1,-1 1,1 0,-1-1,1 1,-1-1,1 1,-1 0,1-1,-1 1,0 0,1 0,-1-1,0 1,1 0,-1 0,0 0,0-1,0 1,0 0,0 0,0 0,12 55,-12-51,0 0,0 0,1 0,-1 1,1-1,0 0,1 0,-1 0,1 0,0 0,0-1,1 1,-1 0,1-1,0 0,1 0,-1 0,0 0,1 0,0 0,0-1,0 0,1 0,-1 0,1-1,-1 1,1-1,0 0,1-1,-1 1,1-2,-1 1,1-1,-1 0,1 0,-1 0,1-1,0 0,-1 0,0 0,1-1,-1 1,0-1,0-1,0 1,0-1,0 0,0 0,-1 0,1-1,-1 1,0-1,0 0,-1 0,1-1,0 0,7-9,-1-1,0-1,-2 1,1-2,-2 1,0-1,4-15,15-43,-18 57</inkml:trace>
  <inkml:trace contextRef="#ctx0" brushRef="#br0" timeOffset="765.077">1125 1,'-5'38,"-1"32,0 9,1-4,1-6,2-9,1-10,0-4,1-6,0-3,1-5,-1-2,0-1,0-2,0-9,1-9</inkml:trace>
  <inkml:trace contextRef="#ctx0" brushRef="#br0" timeOffset="911.692">871 423,'29'0,"33"5,11 2,-1-1,-10-1,-9-2,-10 0,-6-2,-6-1,-8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0 113,'5'29,"1"9</inkml:trace>
  <inkml:trace contextRef="#ctx0" brushRef="#br0" timeOffset="1283.149">84 0,'0'10,"0"12,-4 3,-3 2,1 1,2 0,0 1,2 0,1 0,0-6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6,'-11'22,"1"-1,0 1,2 0,1 1,1 0,0 0,2 1,1 0,2-21,1 0,0 1,0-1,0 0,0 0,0 1,0-1,1 0,0 0,-1 1,1-1,1 0,-1 0,0 0,1 0,-1 0,1-1,0 1,0 0,0-1,0 1,1-1,-1 0,1 0,-1 1,1-2,0 1,0 0,-1-1,1 1,0-1,1 0,-1 0,0 0,0 0,0-1,1 1,-1-1,0 0,0 0,1 0,-1 0,1-1,6 1,0-1,1-1,-1 0,0 0,0-1,0 0,0-1,-1 0,1 0,-1-1,0 0,-1-1,1 0,-1 0,0-1,-3 3,0 0,-1-1,1 1,-1-1,0 0,-1 0,1 0,-1 0,0-1,0 1,-1-1,1 0,-1 0,-1 0,1 0,-1 0,0 0,0 0,-1-1,0 1,0 0,0 0,-1-1,0 1,-1-2,-1 1,-1 1,1 0,-2 0,1 1,0-1,-1 1,0 0,-1 0,1 0,-1 1,0 0,0 0,0 0,0 1,-1 0,1 0,-1 1,0 0,0 0,0 0,0 1,0 0,0 0,0 1,-1 0,1 0,0 1,0 0,0 0,0 1,-1 0,-18 5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1 256,'34'-9,"1"-1,-2-3,0 0,0-2,-2-2,0 0,0-3,12-11,-40 30,-1 0,0 0,0-1,0 1,0-1,-1 1,1-1,0 0,-1 0,1 1,-1-1,0 0,1 0,-1-1,0 1,0 0,0 0,-1-1,1 1,-1 0,1-1,-1 1,0 0,1-1,-1 1,0-1,-1 1,1 0,0-1,-1 1,1 0,-1-1,0 1,0 0,0 0,0 0,0-1,0 1,-1 0,1 0,-1 1,1-1,-1 0,0 1,0-1,0 0,0 1,0 0,0 0,0-1,-8-1,1 1,-1 0,1 0,-1 1,0 0,0 1,0 0,0 0,0 1,1 0,-1 1,0 0,1 1,-1 0,1 0,0 1,0 0,0 1,1 0,0 0,0 1,0 0,0 0,1 1,0 0,0 1,1-1,0 1,1 0,-1 0,1 1,1 0,0 0,0 0,1 0,0 1,0-1,1 1,1 0,-1-1,2 1,-1 0,1 0,1 0,0 1,0-6,0 1,1 0,0-1,0 1,0-1,1 0,0 0,0 0,0 0,1 0,-1 0,1-1,0 0,0 0,1 0,-1 0,1-1,0 0,0 0,0 0,0 0,1-1,-1 0,1 0,0 0,5 0,157 8,-150-11,11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0,'-6'18,"0"0,1 1,1-1,0 1,2 0,0 0,2 0,0 14,0-19,0 414,0-405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0,'-10'39,"-3"17,6-1,4-10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0 426,'14'-41,"-3"5,1 0,2 0,2 1,15-25,-31 60,1-1,-1 1,0 0,0-1,0 1,0-1,1 1,-1 0,0-1,0 1,1 0,-1 0,0-1,1 1,-1 0,0 0,1-1,-1 1,0 0,1 0,-1 0,1 0,-1-1,0 1,1 0,-1 0,1 0,-1 0,0 0,1 0,-1 0,1 0,-1 0,0 0,1 1,-1-1,1 0,-1 0,0 0,1 0,-1 1,0-1,1 0,-1 0,0 0,1 1,-1-1,0 0,1 1,-1-1,0 0,0 1,0-1,1 0,-1 1,0-1,0 0,0 1,0-1,0 1,1-1,-1 0,0 1,0-1,0 1,0-1,0 1,9 37,-7-29,-2-3,1-1,-1 0,1 0,0 0,0 0,1 0,-1 0,1 0,0 0,1 0,-1-1,1 1,0-1,0 0,0 0,1 0,-1 0,1 0,0-1,0 0,0 0,1 0,-1 0,1-1,-1 1,1-1,0 0,0-1,0 1,0-1,0 0,0 0,0-1,1 1,-1-1,0 0,0-1,0 1,1-1,-1 0,1-1,13-8,0-1,-1 0,0-2,-1 0,-1-1,0 0,-1-2,0 0,-1 0,-1-1,-1-1,2-5,-1 4</inkml:trace>
  <inkml:trace contextRef="#ctx0" brushRef="#br0" timeOffset="316.289">706 342,'22'-14,"0"-1,-1 0,0-2,-1 0,-1-2,-1 0,-1-1,0 0,-2-2,0 0,-1 0,-2-1,0-2,-10 23,-1 0,0 1,0-1,-1 0,1 1,0-1,-1 0,1 0,-1 0,1 0,-1 1,0-1,0 0,0 0,0 0,0 0,0 0,0 0,-1 0,1 0,-1 0,1 1,-1-1,0 0,0 0,1 1,-1-1,-1 0,1 1,0-1,0 1,-1 0,1-1,0 1,-1 0,1 0,-1 0,0 0,1 0,-1 0,0 0,0 0,1 1,-1-1,0 1,0-1,0 1,0 0,0 0,0 0,-1 0,-10 2,0 1,0 1,0 0,0 0,1 1,0 1,0 0,0 1,1 0,0 1,0 0,1 1,0 0,1 0,0 1,0 1,1-1,0 1,1 1,0-1,1 1,0 0,1 1,1-1,-3 11,6-14,0 1,0-1,1 1,1 0,-1-1,2 1,-1-1,1 0,1 1,0-1,0 0,0 0,1-1,1 1,0-1,0 0,0 0,1 0,0-1,0 0,1 0,0 0,0-1,1 0,0-1,0 1,0-2,1 1,-1-1,1 0,0-1,0 0,0-1,1 1,-1-2,5 1,5 2,5 2,-1-1,1-1,1-1,-1-2,0 0,10-2,-7-3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57,'0'726,"0"-715</inkml:trace>
  <inkml:trace contextRef="#ctx0" brushRef="#br0" timeOffset="253.463">1 480,'38'-5,"42"-6,12-6,0-1,-11 4,-19-2,-16 3,-10 3,-7 4,-3-3,-2 1,-4-3,-7 0</inkml:trace>
  <inkml:trace contextRef="#ctx0" brushRef="#br0" timeOffset="634.607">707 0,'-28'379,"26"-368,1 1,1-1,0 0,0 0,1 1,1-1,0 0,0 0,1 0,1 0,-1-1,2 1,0-1,0 0,0 0,1-1,1 0,0 0,0 0,5 4,-7-11,0-1,-1 0,1 0,0 0,0 0,-1-1,1 0,0 0,0 0,0 0,0-1,-1 0,1 0,0 0,-1-1,1 0,-1 0,1 0,-1 0,0 0,0-1,0 0,0 0,0 0,-1 0,1-1,-1 1,0-1,0 0,1-2,16-12,-9 10,-10 5,1 1,-1-1,1 1,0-1,0 1,0 0,0 0,1 0,-1 0,0 0,1 1,0-1,-1 1,1-1,0 1,0 0,-1 0,1 0,0 0,0 1,0-1,0 1,0 0,0 0,0 0,0 0,0 1,0-1,0 1,0-1,0 1,0 0,0 0,0 1,-1-1,1 0,0 1,-1 0,0 0,2 0,23 67,9 10,-21-65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1,'-3'2,"1"0,-1 0,0 0,1 0,-1 1,1-1,0 1,0 0,0 0,0 0,1 0,-1 0,1 0,-1 0,1 0,0 0,0 1,1-1,-2 1,-4 17,1 1,1-1,1 1,0 1,2-1,1 0,0 5,-4 77,-19 266,35-321,-6-49</inkml:trace>
  <inkml:trace contextRef="#ctx0" brushRef="#br0" timeOffset="258.22">1 424,'38'-5,"23"-6,5-1,-3 1,-8 2,-8 4,-8 1,-10 3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1:47.4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5282 906,'-152'-129,"-6"6,-4 8,-87-43,190 128,0 1,-2 4,-1 2,-1 3,-1 3,0 3,-1 2,-1 3,-43 1,26 5,1 4,-1 3,1 4,0 4,1 3,0 4,1 3,-1 5,-84 44,2 7,5 7,3 7,4 6,5 7,-89 86,12 0,9 9,8 10,10 8,10 8,9 9,11 7,-90 183,196-322,5 1,5 3,4 3,5 1,5 1,5 3,3 7,24-92,1 0,1 1,2-1,0 0,3 1,0-1,5 14,-5-30,0-1,2 1,-1-1,2 0,-1-1,2 1,0-1,0 0,1-1,1 0,0 0,0-1,1 0,0 0,1-1,0-1,4 2,5 1,0 0,1-2,1-1,-1 0,1-2,0 0,1-2,-1 0,1-2,0 0,0-2,16-1,20-4,1-2,-1-3,-1-2,17-8,152-57,-4-10,-4-9,-4-10,4-14,488-277,496-378,-891 549,44-58,-235 179,-5-6,-5-5,-5-4,16-34,-77 92,-3-3,-2-2,-4-1,-2-2,-4-1,12-43,-30 75,-1-1,-3 0,0 0,-3 0,-2-1,-1 0,-2 0,-2 0,-1 0,-2 1,-3 0,0 0,-5-7,3 20,-2 1,0 0,-2 0,0 2,-2 0,-1 0,-1 2,0 0,-2 1,0 1,-2 1,0 0,-1 2,-1 1,0 1,-1 1,-1 1,0 1,-1 1,0 2,-1 0,-6 1,-51-8,1 4,-2 4,1 4,-1 3,0 4,1 4,0 3,0 5,2 2,-57 22,-101 35,3 11,4 9,5 11,4 10,6 10,5 8,-148 126,103-53,10 11,9 10,-50 77,129-124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17,'-13'-4,"0"0,0 1,0 1,-1 0,1 1,-1 1,0 0,1 0,-1 1,1 1,-1 1,1 0,0 0,0 1,0 1,1 0,-1 1,1 0,1 1,-1 0,1 1,0 1,1-1,0 1,0 1,0 2,7-9,0-1,0 1,1 0,-1 1,1-1,0 0,0 1,0-1,0 1,1-1,-1 1,1 0,0 0,0 0,0 0,1-1,-1 1,1 0,0 0,0 0,1 0,-1 0,1 0,0 0,0 0,0 0,0 0,1-1,-1 1,1-1,0 1,0-1,0 1,1-1,-1 0,1 0,0 0,1 0,5 4,0-1,1 0,-1-1,2 0,-1-1,0 0,1 0,0-1,0-1,0 1,0-2,0 0,0 0,0-1,0 0,0-1,1 0,-1-1,10-3,3-1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1,'-14'28,"-5"10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0,'10'19,"2"7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0 289,'30'-81,"-19"47,2 1,1 0,1 1,2 1,2-2,-19 33,0-1,0 1,0-1,0 1,0-1,0 1,1-1,-1 1,0-1,0 1,1-1,-1 1,0-1,0 1,1-1,-1 1,1 0,-1-1,0 1,1 0,-1-1,1 1,-1 0,1-1,-1 1,0 0,1 0,-1 0,1-1,0 1,-1 0,1 0,-1 0,1 0,-1 0,1 0,-1 0,1 0,-1 0,1 0,-1 0,1 1,-1-1,1 0,-1 0,1 0,-1 1,1-1,-1 0,1 1,-1-1,0 0,1 1,-1-1,1 0,-1 1,0-1,0 1,1-1,-1 1,0-1,0 1,1-1,-1 1,0-1,0 1,0-1,0 1,0-1,0 1,7 49,-6-36,0-6,-1 1,1-1,-1 1,1-1,0 1,1-1,0 0,1 1,-1-1,1 0,1-1,0 1,0 0,0-1,1 0,0 0,1-1,-1 1,1-1,0 0,1-1,6 5,-11-9,0 0,1-1,-1 1,1-1,-1 0,0 0,1 0,-1 0,1 0,-1 0,0-1,1 1,-1-1,0 0,1 0,-1 0,0 0,0 0,0 0,0 0,0-1,0 1,0-1,0 1,-1-1,1 0,0 0,-1 0,0 0,1 0,0-1,31-76,-25 57,16-39,-15 46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6,'-7'-1,"0"-1,-1 1,1 0,0 1,-1 0,1 0,0 0,-1 1,1 0,0 1,0-1,-1 1,-2 2,3-2,-10 3,1 1,-1 0,1 2,1 0,0 0,0 2,0 0,1 0,1 1,0 1,0 0,1 1,1 1,0-1,1 2,0-1,2 1,-4 8,6-11,1-1,0 1,1 0,0 0,1 1,0-1,1 0,1 1,0 0,0-1,1 1,1 0,0-1,1 1,0 0,1-1,1 0,0 0,0 0,1 0,1-1,0 0,0 0,1 0,5 6,-2-6,1-1,-1 0,2 0,-1-1,1-1,0 1,1-2,0 0,0-1,1 0,0-1,0 0,0-1,0-1,1 0,-1-1,13 0,3-1,-1-1,1-1,-1-2,0-1,0-1,0-1,0-2,14-6,57-41,-74 34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1,'-22'119,"5"2,5 0,5 1,9 105,9-167,-5-60,0-5</inkml:trace>
  <inkml:trace contextRef="#ctx0" brushRef="#br0" timeOffset="254.602">0 368,'39'9,"31"4,14-1,-3-2,-10-8,-12-4,-12-2,-14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0 186,'0'-3,"1"-1,-1 1,1 0,-1-1,1 1,0 0,1 0,-1 0,0 0,1 0,0 0,-1 0,1 0,0 1,1-1,-1 1,0-1,1 1,-1 0,1 0,0 0,0 0,-1 1,1-1,0 1,1 0,-1 0,0 0,0 0,0 0,1 0,-1 1,0 0,1 0,-1 0,0 0,1 0,-1 1,0-1,0 1,1 0,-1 0,0 0,0 0,0 1,0-1,0 1,0 0,-1 0,1 0,0 0,-1 0,1 2,8 12,-2 1,0 0,-1 1,-1 0,0 0,-2 0,0 1,-1 0,-1 0,0 0,-2 0,0 1,-1-1,-1 0,-3 18,3 4,2-23,-1-1,-1 1,0 0,-2 0,0 0,0-1,-2 1,0-1,-1 0,-1-1,-1 0,0 0,-1 0,0-1,-1 0,-1-1,-1 0,-4 4,15-17,0 1,-1-1,1 1,0-1,-1 1,0-1,1 0,-1 0,0 0,0 0,0 0,1 0,-1 0,0 0,0-1,0 1,0-1,0 0,-1 1,1-1,0 0,0 0,0 0,0-1,0 1,0 0,0-1,0 1,0-1,0 0,0 0,0 0,0 0,1 0,-1 0,0 0,1 0,-1-1,1 1,-1-1,1 1,-2-2,2-8,0 1,0-1,1 0,0 0,1 1,0-1,0 1,1-1,1 1,0-1,0 1,1 0,0 0,1 1,0-1,5-5,-3-1,13-29,2 0,2 1,1 2,3 0,1 2,2 1,2 2,1 1,2 1,1 2,2 2,18-10,-40 30,-6 3,1 1,0-1,0 2,1 0,0 0,0 1,0 1,1 0,12-1,-23 6,0 0,1 0,-1 0,0 1,0-1,0 1,0 0,0 0,0 0,-1 0,1 0,0 1,-1-1,0 1,0-1,0 1,0 0,0 0,0 0,-1 0,1 0,-1 1,0-1,0 0,0 1,-1-1,1 1,-1-1,0 0,1 1,-2-1,1 1,0-1,-1 1,1-1,-1 1,0-1,0 0,-1 0,1 1,-1-1,1 0,-1 0,0 0,-1 0,-9 17,0-2,-1 0,-1 0,0-1,-2-1,0 0,0-1,-2-1,0-1,0 0,-2-1,11-5,-1 0,0 0,0-1,0-1,-1 1,0-2,0 1,0-2,-1 1,1-2,-1 0,0 0,0-1,-2 0,-4-5</inkml:trace>
  <inkml:trace contextRef="#ctx0" brushRef="#br0" timeOffset="365.835">1072 16,'-1'1,"-18"4,0 2,0 1,0 0,1 1,0 1,1 1,0 1,1 0,0 1,1 0,1 2,0-1,-5 9,17-20,1 1,-1 0,1 0,0 0,0 0,0 0,0 0,1 1,0-1,0 0,0 0,0 0,1 0,-1 0,1 0,0 0,1 0,-1 0,1 0,-1 0,1 0,0-1,0 1,1-1,-1 1,1-1,0 0,0 0,0 0,0-1,0 1,0-1,1 1,0-1,-1 0,1-1,0 1,0 0,0-1,0 0,0 0,0 0,0-1,0 1,0-1,0 0,1 0,1-1,3 1,1-1,0 0,-1 0,1-1,-1 0,0-1,0 0,0 0,0-1,0 0,-1-1,0 1,0-2,0 1,0-1,-1-1,0 1,-1-1,1 0,4-8,-7 9,0 0,-1 0,0 0,-1 0,1-1,-1 1,-1-1,1 1,-1-1,0 0,0 0,-1 0,0 0,0 1,-1-1,0 0,0 0,0 1,-1-1,0 0,-1 1,1 0,-1-1,0 1,-1 0,1 1,-1-1,0 1,-1-1,0 1,-62-21,49 27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5527 619,'-7'11,"1"-1,0 1,1 0,0 0,1 0,0 1,1-1,0 1,1 0,0 0,1 0,0 0,1 0,0 0,1 0,1 0,0 0,0 0,1 0,1 0,4 9,-7-17,1-1,0 0,0 0,1 0,-1 0,1-1,-1 1,1 0,0-1,0 0,0 0,0 0,0 0,0 0,1-1,-1 1,1-1,-1 0,1 0,0 0,-1 0,1-1,0 0,-1 1,1-1,0-1,-1 1,1 0,0-1,-1 0,1 0,0 0,-1 0,0-1,1 1,-1-1,0 0,1 0,9-5,0-2,-1 1,0-1,0-1,-1 0,-1-1,1 0,7-12,-12 16,-1 0,0 0,0-1,-1 1,0-1,0 0,-1-1,0 1,-1-1,1 1,-2-1,1 0,-1 0,-1 0,1 1,-1-1,-1 0,0 0,0 0,-1 0,0 1,0-1,-1 1,0-1,-1 1,0 0,0 0,-5-6,4 8,0-1,-1 0,0 1,0 0,0 1,-1 0,0 0,0 0,0 0,-1 1,1 1,-1-1,0 1,0 0,0 1,-1 0,-5 0,15 2,0 0,-1 0,1 1,0-1,-1 0,1 1,-1-1,1 0,-1 1,1-1,-1 1,1-1,-1 1,1-1,-1 1,1 0,-1-1,0 1,1 0,-1-1,0 1,0-1,1 1,-1 0,0 0,0-1,0 1,0 0,0-1,0 1,0 0,0-1,0 1,0 0,-1 0,1-1,0 1,0 0,-1-1,1 1,0-1,-1 1,1 0,0-1,-1 1,1-1,-1 1,1-1,-1 1,1-1,-1 1,0-1,1 0,-1 1,1-1,-1 0,0 0,1 1,-1-1,0 0,0 0,1 0,-1 0,0 0,12 2,-1-1,1-1,0 1,-1-2,1 0,-1 0,1-1,-1 0,1-1,-1 0,0 0,0-1,-1-1,1 1,6-6,11-5,-1-2,-1-1,0-1,-2-1,0-1,-1-1,-2-1,0-1,-1 0,-1-2,-2 0,12-24,31-125,-52 167,-2 28,-3 30,4 51,5-1,4-1,10 21,-7-25,60 424,-74-496,-2 0,0 1,-1 0,-1-1,-2 1,0-1,-2 0,0 1,-1-1,-2-1,0 1,-5 8,10-27,1-1,-1 1,0 0,0-1,0 1,0-1,-1 1,1-1,-1 0,0 0,0-1,0 1,0 0,-1-1,1 0,-1 0,1 0,-1 0,0 0,0-1,1 0,-1 0,0 0,0 0,0 0,-1-1,1 0,0 0,0 0,0 0,0-1,0 1,0-1,0 0,0-1,0 1,0 0,1-1,-1 0,1 0,-1 0,1-1,-1 1,-1-3,-1-6,2 0,0-1,0 1,1-1,0 0,1 0,0 0,1 0,1-1,-1 1,2 0,0 0,1 0,0 0,0 0,4-10,5-20,2 0,2 1,1 0,2 2,2 0,1 1,3 0,0 2,28-29,-27 32,-5 6</inkml:trace>
  <inkml:trace contextRef="#ctx0" brushRef="#br0" timeOffset="868.571">7304 704,'25'-1,"0"-1,0-1,0-2,-1 0,1-1,-2-1,1-2,-1 0,6-5,-19 9,0 0,0-1,-1-1,0 1,0-2,-1 1,0-1,0 0,-1-1,0 0,0 0,4-10,-7 12,-4 7,0-1,0 0,-1 0,1 0,0 0,1 0,-1 0,0 0,0 0,0 0,0 0,1 0,-1 1,0-1,1 0,-1 0,1 0,-1 1,1-1,0 0,-1 0,1 1,-1-1,1 0,0 1,0-1,-1 1,1-1,0 1,0-1,0 1,0 0,0-1,-1 1,1 0,0 0,0 0,0 0,0-1,0 1,0 0,0 1,0-1,0 0,0 0,-1 0,1 0,0 1,0-1,0 0,0 1,0-1,-1 1,1-1,0 1,0 0,-1-1,1 1,32 118,-23-58,-3 1,-3-1,-3 1,-3 17,2-23,-2-7,-2-1,-1 1,-3-1,-6 15,12-54,0 0,-1 1,0-1,-1-1,0 1,0 0,-1-1,0 0,0 0,-1-1,0 1,-1-1,-1 1,7-7,1-1,-1 1,0 0,1-1,-1 1,0-1,0 1,1-1,-1 1,0-1,0 1,0-1,0 0,0 1,0-1,0 0,0 0,1 0,-1 0,0 0,0 0,0 0,0 0,0 0,0 0,0-1,0 1,0 0,0-1,0 1,1 0,-1-1,0 1,0-1,0 1,1-1,-1 0,0 1,1-1,-1 0,1 0,-1 1,0-1,1 0,0 0,-1 0,1 0,-1 1,1-2,-10-48,12 19,1 0,2 1,1-1,1 1,1 0,2 1,1 0,1 1,12-19,-1-5,-5 8,2 1,2 1,2 1,1 0,3 2,1 2,1 0,2 2,2 1,1 2,2 1,25-15,27 11,-87 35,0-1,0 1,0 0,0 0,0 0,0 0,0 0,0 0,0 1,0-1,0 1,0-1,0 1,0 0,0 0,0 0,0 0,-1 0,1 0,0 1,-1-1,1 0,-1 1,1-1,-1 1,0 0,0-1,0 1,0 0,0 0,0 0,0 0,0 0,-1 0,1 0,-1 0,0 0,1 0,-1 0,0 0,0 0,0 2,-2 11,-1 1,0-1,-1 0,0 0,-1 0,-1-1,0 1,-1-1,-1-1,0 1,-1-1,0-1,-1 0,0 0,-9 7,2-1,-1-1,-1 0,-1-1,0-1,-1-1,-1 0,-4 0,25-13,0 0,0 0,0 0,0 0,0-1,0 1,-1 0,1 0,0-1,-1 1,1-1,-1 1,1-1,0 0,-1 1,1-1,-1 0,1 0,-1 0,1 0,-1 0,1-1,0 1,-1 0,1-1,-1 1,1-1,0 1,-1-1,1 1,0-1,-1 0,1 0,0 0,0 0,0 0,0 0,-1-1,3-9</inkml:trace>
  <inkml:trace contextRef="#ctx0" brushRef="#br0" timeOffset="-3655.036">983 422,'88'240,"-57"-167,5 29,-36-101,0-1,0 1,0-1,0 1,1-1,-1 1,0-1,0 1,0-1,1 1,-1-1,0 1,1-1,-1 1,0-1,1 0,-1 1,0-1,1 1,-1-1,1 0,-1 0,1 1,-1-1,1 0,-1 0,1 1,-1-1,1 0,-1 0,1 0,-1 0,1 0,0 0,-1 0,1 0,-1 0,1 0,-1 0,1 0,-1 0,1-1,-1 1,1 0,-1 0,1 0,-1-1,1 1,-1 0,1-1,-1 1,1 0,-1-1,0 1,1-1,-1 1,0-1,1 1,-1-1,0 1,0-1,1 1,-1-1,0 1,0-1,0 1,0-1,0 0,17-42,-16 40,49-153,58-122,-78 226,-24 46</inkml:trace>
  <inkml:trace contextRef="#ctx0" brushRef="#br0" timeOffset="-3017.478">1547 760,'40'-22,"-22"15,-1-1,-1-1,1-1,-2-1,1 0,-1 0,-1-2,0 0,-1 0,0-1,-1-1,-1 0,2-4,-12 16,0 1,0-1,0 0,0 1,-1-1,1 0,-1 1,0-1,0 0,0 0,0 1,0-1,0 0,-1 0,0 1,1-1,-1 0,0 1,0-1,0 1,-1-1,1 1,0 0,-1-1,0 1,0 0,1 0,-1 0,0 0,0 1,-1-1,1 0,0 1,-1-1,1 1,-1 0,1 0,-1 0,1 0,-1 1,0-1,1 1,-1-1,0 1,0 0,1 0,-1 0,0 0,0 1,1-1,-1 1,0-1,1 1,-1 0,1 0,-1 0,1 1,-1-1,0 1,-7 4,1 1,0 0,0 0,1 1,0 0,0 1,1-1,0 1,1 1,0-1,0 1,1 0,0 1,1-1,0 1,1 0,0 0,0 0,2 0,-1 0,1 9,1-15,0 1,1 0,-1-1,1 1,0 0,1-1,0 1,0-1,0 0,0 1,1-1,0 0,0 0,0-1,0 1,1-1,0 1,0-1,0-1,1 1,-1 0,1-1,0 0,0 0,0 0,0-1,0 0,1 0,-1 0,5 1,6 0,-1 0,1 0,0-2,0 0,0-1,0 0,0-1,-1-1,1 0,11-4,-3-4,0-1,0-1,-1 0,-1-2,0-1,-1-1,0 0,-2-2,0 0,-1-1,0-1,7-13,-9 13,-1 0,-1-1,-1-1,-1 0,0 0,-2-1,-1-1,-1 0,-1 0,0-1,-2 0,-2 0,1-10,-25-66,20 98,0 0,-1 1,1-1,-1 0,0 0,0 1,0-1,0 1,0 0,0-1,-1 1,1 0,-1 0,1 1,-1-1,0 0,0 1,0 0,0 0,0-1,0 2,0-1,0 0,0 1,0-1,0 1,-1 0,1 0,0 0,-2 1,-2 2,1 1,0-1,1 1,-1 0,1 1,-1-1,2 1,-1 0,0 1,1-1,0 1,0 0,0 0,1 0,0 0,0 0,1 1,0 0,0-1,0 1,1 0,0 0,0 2,-3 30,1 0,2 0,2 0,4 26,-1-37,1-1,1 0,2-1,1 1,1-2,1 1,1-1,1-1,1 0,14 16,26 5,-35-39</inkml:trace>
  <inkml:trace contextRef="#ctx0" brushRef="#br0" timeOffset="-2701.32">2535 535,'-9'14,"0"0,1 1,1-1,0 2,1-1,1 1,0 0,1 0,1 0,0 0,2 1,-1-1,2 1,1 15,0-28,0-1,-1 0,1 1,0-1,1 0,-1 1,1-1,-1 0,1 0,0 0,0 0,0 0,0-1,1 1,-1-1,1 1,0-1,0 0,-1 0,1 0,1 0,-1-1,0 1,0-1,0 0,1 0,-1 0,1 0,-1-1,1 1,-1-1,1 0,-1 0,1 0,-1-1,1 1,2-1,3-1,0 0,0-1,0 0,0 0,-1-1,1 0,-1-1,0 1,0-2,-1 1,1-1,-1 0,5-7,-5 7,0-1,-1-1,0 1,-1-1,0 0,0 0,0-1,-1 0,0 1,-1-1,0 0,-1-1,0 1,0 0,-1-1,0 1,0-1,-1 0,-1 1,1-1,-2 1,1-1,-1 1,-1 0,1 0,-2 0,-1-4,2 9,-1 0,1 0,-1 1,0-1,0 1,0 0,-1 0,1 0,-1 0,1 1,-1 0,0 0,0 0,0 1,0-1,0 1,-1 0,1 1,0-1,0 1,-1 0,1 1,0-1,0 1,-1 0,1 0,0 0,0 1,0 0,1 0,-1 0,0 1,1 0,-1-1,1 2,0-1,0 0,0 1,0 0,1 0,-1 0,1 0,0 0,1 1,-1-1,-1 4,-9 14</inkml:trace>
  <inkml:trace contextRef="#ctx0" brushRef="#br0" timeOffset="-2335.714">3185 563,'-24'7,"0"2,1 0,0 2,1 1,0 0,1 2,1 0,0 1,-6 7,23-18,0-1,0 0,1 1,-1-1,1 1,0-1,1 1,-1 0,0 0,1 0,0 0,0 0,0 1,1-1,-1 0,1 0,0 0,0 1,0-1,1 0,0 0,-1 0,2 0,-1 0,0 0,1 0,-1 0,1 0,0 0,1-1,-1 1,1-1,-1 0,1 1,0-1,0 0,0-1,1 1,-1-1,1 1,-1-1,1 0,5 3,-1 0,1-1,0 0,0 0,0-1,1-1,-1 1,1-1,-1-1,1 0,0 0,0-1,-1 0,1-1,0 0,-1 0,1-1,-1 0,1-1,-1 0,0-1,8-3,1-6</inkml:trace>
  <inkml:trace contextRef="#ctx0" brushRef="#br0" timeOffset="-2086.154">3438 676,'-4'33,"2"12,7-2,2-14,1-11</inkml:trace>
  <inkml:trace contextRef="#ctx0" brushRef="#br0" timeOffset="-1813.488">3410 168,'0'0</inkml:trace>
  <inkml:trace contextRef="#ctx0" brushRef="#br0" timeOffset="-1555.947">3833 252,'-17'180,"7"-1,9 8,1-178,0-1,1 1,0 0,0-1,1 0,1 1,-1-1,1 0,0 0,1 0,3 5,11-6,-11-14</inkml:trace>
  <inkml:trace contextRef="#ctx0" brushRef="#br0" timeOffset="-1003.302">3636 619,'395'0,"-392"-1,0 1,0-1,0 1,0-1,0 1,0 0,0 0,0 0,1 0,-1 1,0-1,0 1,0 0,-1 0,1 0,0 0,0 1,0-1,-1 1,1-1,-1 1,1 0,-1 0,0 0,1 0,-1 1,0-1,-1 1,1-1,0 1,-1-1,1 1,-1 0,0 0,0 0,0 0,0 0,0 1,-1 20,-1-20,0-1,1 0,-1 0,1 0,0 0,0 1,0-1,0 0,1 0,-1 0,1 1,0-1,0 0,0 0,0 0,1 0,-1-1,1 1,-1 0,1 0,0-1,0 1,0-1,1 0,1 2,1-5,1 0,-1-1,0 1,0-1,0 0,0-1,-1 1,1-1,0 0,-1 0,0 0,0-1,0 1,0-1,0 0,-1 0,0-1,0 1,2-4,-4 7,72-125,-72 125,0 0,0 0,0 1,0-1,0 1,0-1,1 1,-1-1,0 1,0 0,0-1,1 1,-1 0,0 0,0 0,1 0,-1 0,0 0,0 0,1 0,-1 1,0-1,0 1,0-1,1 0,-1 1,0 0,0-1,0 1,0 0,0-1,0 1,0 0,0 0,-1 0,1 0,0 0,0 0,-1 0,1 0,0 1,31 49,-31-49,208 324,-198-302,-1 1,-1 0,-1 0,-1 0,-1 1,-2 0,-1 0,0 0,-2 1,-1-1,-2 1,0-1,-4 14,5-33,0-1,0 1,-1 0,0-1,0 0,-1 1,1-1,-1 0,-1 0,1 0,-1-1,0 1,0-1,-1 0,1 0,-1-1,0 1,-1-1,1 0,-1 0,0-1,0 0,0 0,0 0,0-1,-1 1,1-2,-1 1,1-1,-1 0,0 0,1-1,-1 0,0 0,0 0,1-1,-1 0,-3-1,4 0,-1-1,1 0,0 0,0 0,1 0,-1-1,1 0,-1 0,1-1,1 1,-1-1,1 0,-1-1,1 1,1-1,-1 1,1-1,0 0,0 0,1-1,0 1,0 0,1-1,-1 0,1 1,1-1,-1 0,1 1,0-3,1-13,0 0,1 1,1-1,1 1,1-1,1 1,1 1,5-11,90-141,-83 148</inkml:trace>
  <inkml:trace contextRef="#ctx0" brushRef="#br0" timeOffset="6152.71">954 1523,'-133'725,"90"-598,23-110,13-48,12 2,2 1,1 0,1 0,2 0,1 1,0 1,2 0,2 1,13-18,-15 21,32-56,3 3,4 1,3 3,3 3,3 2,10-4,-67 65,0-1,1 1,0 0,0 1,0 0,1-1,-1 2,1-1,0 1,0 0,1 1,-1 0,0 0,1 0,-1 1,1 0,-1 0,1 1,0 0,4 1,-8 2,-1 1,0-1,0 1,0 0,-1 0,0 0,1 0,-1 0,0 1,-1-1,1 0,-1 1,0-1,0 1,0 0,-1-1,0 1,0 0,0-1,0 1,-1 0,0-1,1 1,-2-1,1 1,-1-1,1 1,-1-1,0 0,-1 0,-8 29,-1 0,-2-1,-1-1,-1 0,-2-1,-1-1,-1-1,-2 0,-10 9,-4 7,29-34,0 1,0-1,-1 0,0-1,-1 1,0-2,-1 1,0-2,0 1,0-1,-1-1,0 1,-1-2,1 0,-1 0,-6 1,16-6,0 0,0 0,0 0,-1 0,1 0,0 0,0 0,0-1,0 1,0-1,0 0,1 1,-1-1,0 0,0 0,0 0,1 0,-1-1,0 1,1 0,-1-1,1 1,0-1,-1 1,1-1,0 0,0 0,0 1,0-2,-6-15</inkml:trace>
  <inkml:trace contextRef="#ctx0" brushRef="#br0" timeOffset="6801.491">1547 1946,'20'0,"0"-2,-1 0,0-1,1-1,-1-1,0-1,-1 0,0-1,0-1,0-1,-1-1,0 0,-1-1,15-13,-25 18,-1 0,0 0,0-1,0 1,-1-1,1 0,-2-1,1 1,-1-1,0 1,-1-1,0 0,0 0,0-4,-1 8,-1 1,0 0,0-1,0 1,0 0,0-1,0 1,-1 0,0-1,0 1,0 0,0 0,0 0,-1 0,1 0,-1 0,0 0,0 0,0 0,0 1,0-1,-1 1,1 0,-1 0,1 0,-1 0,0 0,0 0,0 1,0-1,0 1,0 0,0 0,-1 0,-1 0,-1 0,-1 0,1 1,0 0,0 0,0 1,0 0,-1 0,1 0,0 1,0-1,1 2,-1-1,0 1,1-1,-1 1,1 1,0-1,0 1,0 0,1 0,-1 1,1-1,0 1,0 0,-1 2,-5 7,-1 1,2 1,0 0,1 0,0 0,2 1,0 0,-1 5,4-9,0 1,0-1,1 1,1-1,0 1,1-1,1 1,0 0,1 0,-1-9,0 0,0 0,1 0,0-1,0 1,0 0,0-1,1 0,0 1,0-1,0 0,0 0,0-1,1 1,0-1,0 0,0 0,0 0,0 0,1-1,-1 1,1-1,-1 0,1-1,3 2,5 0,1 0,0-1,0-1,0 0,0-1,0 0,-1-1,1-1,0 0,0 0,-1-2,1 0,-1 0,0-1,0-1,-1 0,0-1,0 0,1-2,16-12,-1-1,-1-1,-1-1,-1-1,-1-2,20-29,-33 40,-1-1,0 0,-1-1,-1 0,-1 0,0-1,-2 0,0 0,1-15,-5 33,0 0,0 0,-1 0,1 0,-1 0,1 0,-1 0,0 0,1 0,-1-1,0 1,0 0,0 0,0 0,0-1,0 1,0 0,0 0,0-1,0 1,-1 0,1 0,0 0,-1 0,1 0,-1 0,0-1,1 1,-1 0,0 0,0 1,1-1,-1 0,0 0,0 0,0 0,0 1,0-1,0 1,0-1,0 0,0 1,-1 0,1-1,0 1,0 0,0-1,-1 1,1 0,0 0,0 0,0 0,-1 0,1 1,-1-1,-5 7,0 1,1-1,-1 2,2-1,-1 1,1-1,0 1,1 1,0-1,1 1,0-1,0 1,1 0,0 0,1 0,0 1,1-1,0 7,1-9,1 0,1 0,-1 0,1-1,0 1,1-1,0 0,0 0,0 0,1 0,0-1,1 1,-1-2,1 1,1 0,29 37,-30-34,0 1,-1-1,0 1,-1 0,0 0,0 0,-1 0,-1 1,0-1,0 1,-1 0,0 0,-1-1,0 6,4 34,1-31</inkml:trace>
  <inkml:trace contextRef="#ctx0" brushRef="#br0" timeOffset="7616.371">2535 1861,'28'114,"-6"1,-4 1,1 106,-18-217,0-1,0 1,-1 0,0 0,0-1,0 1,-1 0,1 0,-1-1,0 1,-1 0,1-1,-1 1,0-1,0 0,0 0,0 1,-1-1,0-1,0 1,0 0,0-1,0 1,-1-1,0 0,1 0,-5 1,6-5,0 0,-1 0,1 0,0-1,0 1,0-1,0 0,0 0,0 0,0 0,0 0,1 0,-1 0,1 0,0-1,0 1,0 0,0-1,0 1,0-1,0 1,1-1,-1 0,1 1,0-1,0 0,0 1,0-1,0 1,1-3,-1 3,1-31,1 0,2 1,2-1,1 1,1 0,1 1,2 0,2 0,0 1,14-20,-21 36,19-38,2 2,3 1,1 1,2 2,3 1,1 2,6-2,12 4,-54 41,1-1,-1 0,0 1,1-1,-1 1,0-1,1 1,-1-1,1 1,-1 0,0 0,1 0,-1 0,1 0,-1 0,1 0,-1 0,1 1,-1-1,0 1,1-1,-1 1,0-1,1 1,-1 0,0-1,0 1,0 0,1 0,-1 0,0 0,0 0,0 0,-1 0,1 0,0 1,0-1,0 0,-1 1,1-1,-1 0,1 1,-1 0,2 14,-1 0,0 0,-2-1,0 1,0 0,-2-1,0 1,-1-1,0 0,-1 0,-1 0,0 0,-1-1,-4 6,2 2,0-1,-2 0,0 0,-1-1,-1-1,-1 0,-1-1,0-1,-2 0,-3 3,19-19,0 0,0 0,0 0,0 0,0-1,-1 1,1 0,0 0,0-1,0 1,-1 0,1-1,0 0,-1 1,1-1,0 0,-1 1,1-1,-1 0,1 0,0 0,-1 0,1 0,-1-1,1 1,0 0,-1-1,1 1,0-1,0 1,-1-1,1 0,0 1,0-1,0 0,0 0,0 0,0 0,0 0,0 0,0 0,0 0,0 0,1 0,-1-1,0 1,1 0,-1-1,1 1,-1 0,1-1,0 1,0 0,0-1,-1 1,1-1,0 1,1 0,-1-1,0 0,-2-19</inkml:trace>
  <inkml:trace contextRef="#ctx0" brushRef="#br0" timeOffset="7868.352">3297 1777,'0'38,"0"23,0 0</inkml:trace>
  <inkml:trace contextRef="#ctx0" brushRef="#br0" timeOffset="8036.188">3325 1410,'5'38,"6"28,2 2</inkml:trace>
  <inkml:trace contextRef="#ctx0" brushRef="#br0" timeOffset="8297.561">3523 2144,'164'-321,"-116"253,-47 68,0 0,0 0,0 0,0 1,0-1,0 0,0 0,0 0,0 1,0-1,0 1,-1-1,1 0,0 1,0 0,0-1,-1 1,1-1,0 1,0 0,-1 0,1-1,-1 1,1 0,0 0,-1 0,0 0,1-1,-1 1,0 0,1 0,-1 0,0 0,0 0,0 0,0 0,0 0,0 0,0 0,0 0,0 0,0 0,0 0,-1 0,1 0,0 0,-1 0,1 0,-1 0,1 1,0 9,16 116,-15-123,0 0,0 0,1 0,0 0,-1 0,2-1,-1 1,0-1,1 1,-1-1,1 0,0 0,0 0,0 0,1 0,-1-1,0 1,1-1,0 0,0 0,0 0,0-1,0 1,0-1,0 0,0 0,0-1,1 1,2-2,0-1,0 0,0 0,0 0,0-1,0 0,0 0,-1-1,0 0,0 0,0 0,0-1,-1 0,1 0,-1 0,0-1,-1 1,1-1,-1 0,-1-1,1 1,-1-1,0 0,0 1,-1-1,0-1,0 1,-1 0,0 0,0-1,-1 1,0-4,2-17,-2 3</inkml:trace>
  <inkml:trace contextRef="#ctx0" brushRef="#br0" timeOffset="9334.903">813 2398,'5'-5,"-3"-1,-2 4,-2 8,1 8,-5 1,-1 3,0 4,2 2,-4 2,0 1,2 2,2 0,-4-5,1-2,1 1,7-4,3-6</inkml:trace>
  <inkml:trace contextRef="#ctx0" brushRef="#br0" timeOffset="20725.084">4426 1777,'-12'-2,"1"2,-1-1,0 1,0 1,0 0,1 1,-1 0,1 1,-1 0,1 1,0 0,0 1,1 0,-1 1,1 0,0 1,1 0,-1 0,1 1,1 0,0 0,0 1,0 0,1 2,-39 97,45-105,0 0,0 0,1 0,-1-1,1 1,0 0,0 0,0 0,0 0,1 0,-1-1,1 1,0 0,0 0,0-1,0 1,0 0,0-1,1 1,-1-1,1 0,0 1,-1-1,1 0,0 0,0 0,1 0,-1 0,0-1,1 1,-1-1,1 1,-1-1,1 0,0 0,-1 0,1-1,2 2,8-2,0 0,-1-1,1 0,-1-1,0 0,1-1,-1 0,0-1,-1 0,1-1,-1-1,0 0,0 0,0-1,-1 0,0-1,-1 0,1 0,-2-1,1-1,0-1,19-14,-11 10,0 0,-1-2,0 0,-1 0,-1-2,-1 0,-1 0,0-1,-2-1,0 0,-1 0,-2-1,1-4,-3 13,0 1,-1-1,-1 0,0 0,-1 0,0-1,-1 1,-1 0,0-1,-1 1,0 0,-1-1,0 1,-1 0,-1 0,0 0,-1 1,0 0,-1 0,0 0,-1 0,-2-1,4 9,0 0,0 0,0 1,-1-1,1 1,-1 1,0-1,0 1,0 0,0 1,-1-1,1 1,0 0,-1 1,1-1,0 1,-1 1,1-1,0 1,-1 0,1 1,0-1,0 1,-6 3,2-1,0 0,0 1,0 1,1-1,0 1,0 1,0 0,1 0,0 1,1 0,-1 0,2 1,-1 0,0 1,1 3,1 1,0-1,1 1,0 1,1-1,1 0,0 1,1-1,0 1,1-1,1 1,1 0,0-1,0 0,2 1,-1-1,2 0,0-1,1 1,0-1,5 7,4 0,1-1,1-1,1-1,1 0,0-1,1-1,0-1,1 0,23 9,-13-4,44 35,-58-41</inkml:trace>
  <inkml:trace contextRef="#ctx0" brushRef="#br0" timeOffset="21085.116">4906 1833,'-9'34,"-4"15,5 0,10-9,3-11</inkml:trace>
  <inkml:trace contextRef="#ctx0" brushRef="#br0" timeOffset="21338.951">4877 1579,'10'10,"3"3</inkml:trace>
  <inkml:trace contextRef="#ctx0" brushRef="#br0" timeOffset="21574.003">5442 1748,'-26'3,"1"1,-1 1,1 1,1 1,-1 1,1 2,1 0,0 1,0 2,1 0,-7 6,26-16,-1 1,0-1,1 1,-1-1,1 1,0 0,1 0,-1 0,0 1,1-1,0 1,0-1,1 1,-1 0,1-1,0 1,0 0,1 0,-1 0,1 0,0 0,0 0,1 0,0-1,0 1,0 0,0 0,0 0,1-1,0 1,0-1,1 1,-1-1,1 0,0 0,0 0,0 0,0-1,1 1,0-1,0 0,4 2,1-1,0 0,0-1,0 0,1-1,-1 0,1 0,-1-1,1 0,-1-1,1 0,0 0,-1-1,1-1,-1 1,1-1,-1-1,0 0,0 0,0-1,0 0,-1-1,1 0,-1 0,38-28,-25 16</inkml:trace>
  <inkml:trace contextRef="#ctx0" brushRef="#br0" timeOffset="22252.735">5696 1804,'-2'7,"1"0,0 0,1-1,0 1,0 0,0 0,1-1,0 1,0 0,1-1,0 1,0-1,0 1,1-1,0 0,0 0,1 0,-1-1,1 1,1-1,-1 0,1 0,0 0,0-1,0 1,3-4,0 0,-1 0,1-1,-1 0,1 0,0-1,-1 0,1 0,-1-1,0 0,1 0,-1-1,0 1,0-2,0 1,-1-1,1 0,-1 0,0-1,0 0,1-2,-5 6,131-102,-133 102,1 0,-1 0,0 0,1 0,-1 0,1 0,0 1,-1-1,1 0,0 0,-1 1,1-1,0 0,0 1,0-1,0 1,0-1,-1 1,1-1,0 1,0 0,0 0,0-1,0 1,0 0,0 0,0 0,0 0,0 0,0 0,0 0,0 0,0 1,0-1,0 0,0 0,0 1,0-1,0 1,0-1,0 1,0-1,-1 1,1 0,0-1,0 1,-1 0,1 0,0-1,-1 1,1 0,-1 0,1 0,-1 0,1 0,0 7,0-1,1 0,0 0,1-1,-1 1,1 0,1-1,-1 1,1-1,0 0,0-1,1 1,0-1,0 1,0-1,1-1,-1 1,1-1,0 0,4 2,-1-3,1 0,-1-1,1 0,-1 0,1-1,0 0,-1 0,1-1,0-1,0 0,-1 0,1-1,-1 0,1 0,-1-1,0-1,0 0,2 0,149-98,-140 86,-1-1,0-1,-2 0,0-2,-1 0,-1 0,-1-2,-1 1,-1-2,-1 0,-1 0,-1-1,-1 0,-1-1,-1 0,-1 0,-1-1,-3 19,0 1,0 0,0 0,-1-1,0 1,0 0,-1 0,0-1,0 1,0 0,-1 0,0 0,0 0,0 0,-1 0,0 1,0-1,0 1,-1 0,0 0,0 0,0 0,0 1,-1-1,0 1,0 1,-1-2,-1 5,0 0,1 1,-1 0,0 0,1 0,-1 1,1 0,0 0,0 1,-1 0,2 0,-1 0,0 1,1 0,-1 0,1 0,0 0,0 1,1 0,0 0,-1 0,0 3,-9 10,1 1,0 0,2 1,0 0,1 1,1 0,1 1,1 0,1 0,0 1,2-1,1 1,1 0,1 0,1 0,1 7,1-17,2 0,-1 0,2 0,0 0,0-1,1 0,1 0,0 0,0-1,1 0,1 0,-1-1,2 0,0-1,0 0,0 0,1-1,1-1,-1 0,1 0,0-1,1 0,-1-1,1-1,0 0,0-1,1 0,-1-1,7 0,4 0</inkml:trace>
  <inkml:trace contextRef="#ctx0" brushRef="#br0" timeOffset="22920.726">7107 1692,'-23'13,"1"1,0 1,1 0,1 2,1 0,0 1,1 1,1 1,1 0,-4 9,19-28,-1 0,1 0,-1 0,1 0,0 0,-1 1,1-1,0 1,0-1,0 1,0-1,1 1,-1 0,0-1,0 1,1 0,-1-1,1 1,0 0,0 0,-1 0,1-1,0 1,0 0,1 0,-1 0,0-1,1 1,-1 0,1 0,-1-1,1 1,0 0,0-1,-1 1,1-1,1 1,-1-1,0 1,0-1,0 0,1 0,-1 1,1-1,-1 0,1 0,-1 0,1-1,-1 1,1 0,0-1,1 1,13-4,-1-2,1 0,-1-1,0 0,-1-2,0 1,0-2,0 0,-1 0,0-1,-1-1,8-9,7-2,63-43,-89 64,0 0,0 0,1 1,-1-1,0 0,1 1,-1-1,1 1,-1-1,1 1,-1 0,1-1,-1 1,1 0,-1 0,1 0,-1 0,1 0,-1 1,1-1,-1 0,1 1,-1-1,1 1,-1 0,1-1,-1 1,0 0,1 0,-1 0,0 0,0 0,0 0,0 0,0 0,0 1,20 56,-6-13,-8-39,-1-2,1 1,0-1,0 0,0 0,1-1,-1 0,1 0,0-1,0 0,0 0,0-1,0 0,0 0,0-1,0 0,0-1,0 1,1-2,-1 1,-1-1,1 0,0-1,0 0,-1 0,0 0,4-3,20-9,-1 0,-1-2,-1-1,0-1,-2-1,0-2,17-18,-38 35,1 0,-1-1,0 1,0-1,-1 0,0 0,0 0,0-1,-1 0,0 1,0-1,-1 0,0-1,0 1,0 0,-1-1,0 1,-1 0,0-1,0 1,0-1,-1 1,0-1,0 1,-1 0,0 0,-1 0,1 0,-2-1,2 5,0 1,0 0,-1 0,1 0,-1 0,0 0,1 0,-1 1,0-1,0 1,0 0,0 0,0 0,0 0,0 1,0-1,-1 1,1-1,0 1,0 0,0 1,-1-1,1 1,0-1,0 1,0 0,0 0,0 0,0 0,0 1,-85 51,83-49,0-1,0 1,1 0,0 1,0-1,0 1,0 0,1 0,0 0,0 0,0 0,0 1,1-1,0 1,0 0,1 0,-1-1,1 1,1 0,-1 0,1 0,0 0,0 0,1 0,0 0,0 0,0 0,1 0,0 0,0-1,0 1,1-1,-1 1,1-1,1 0,-1 0,1 0,0-1,0 1,0-1,1 0,-1 0,5 3,151 102,-155-105,1 1,-1-1,0 1,-1 1,1-1,-1 1,0 0,0 0,0 0,-1 0,0 1,-1-1,1 1,-1 0,0 0,0 2,4 12,0-4</inkml:trace>
  <inkml:trace contextRef="#ctx0" brushRef="#br0" timeOffset="35573.817">277 3018,'-26'12,"0"1,2 1,-1 2,2 0,0 1,1 1,1 1,1 1,-9 12,26-30,0 0,0 1,0 0,1 0,-1 0,1 0,-1 0,1 0,0 1,0-1,1 1,-1-1,1 1,-1 0,1 0,1-1,-1 1,0 0,1 0,0 0,0 0,0 0,0 0,0 0,1 0,0-1,0 1,0 0,0 0,1-1,-1 1,1 0,0-1,0 0,1 1,-1-1,1 1,8 2,0-1,-1-1,2 0,-1 0,0-1,1 0,-1-1,1 0,0-1,0-1,0 0,-1 0,1-1,0 0,0-1,-1-1,1 0,-1 0,0-1,9-5,-7 4,0-1,-1 0,1-1,-1-1,-1 0,0 0,0-1,0-1,-1 1,-1-2,0 1,0-2,-1 1,0-1,-1 0,-1 0,1-1,-2 0,0 0,-1-1,2-10,-6 18,0 1,-1-1,1 1,-1-1,-1 1,1-1,-1 1,0 0,0 0,-1 0,1 0,-1 0,0 0,-1 1,1-1,-1 1,0 0,0 0,0 0,0 1,-1 0,1-1,-1 2,0-1,0 0,0 1,0 0,0 0,-1 1,-4-2,-15 1</inkml:trace>
  <inkml:trace contextRef="#ctx0" brushRef="#br0" timeOffset="36026.232">616 3272,'114'-249,"-114"248,0 0,0-1,0 1,0 0,0-1,1 1,-1 0,0-1,1 1,-1 0,1 0,-1-1,1 1,0 0,0 0,-1 0,1 0,0 0,0 0,0 0,0 0,0 0,0 0,0 1,0-1,1 0,-1 1,0-1,0 1,1-1,-1 1,0 0,1-1,-1 1,0 0,1 0,-1 0,0 0,1 0,-1 0,0 0,1 1,-1-1,0 0,1 1,-1-1,0 1,0 0,0-1,1 1,8 89,-11-84,0 1,1 0,-1-1,2 1,-1 0,1-1,0 1,0 0,1-1,0 1,0-1,0 0,1 0,0 0,3 6,-4-10,-1-1,1 1,0 0,0 0,0-1,0 1,0-1,0 0,0 1,0-1,0 0,1 0,-1 0,0-1,1 1,-1-1,1 1,-1-1,1 0,-1 0,1 0,-1 0,0 0,1 0,-1-1,1 1,-1-1,1 0,-1 0,0 0,0 0,1 0,-1 0,0-1,0 1,1-2,65-65,40-99,-96 148</inkml:trace>
  <inkml:trace contextRef="#ctx0" brushRef="#br0" timeOffset="36872.702">1124 3272,'31'-31,"-1"-2,-2-1,-1-1,11-21,-15 27,-23 29,-1 1,1-1,0 0,-1 1,1-1,0 0,-1 1,1-1,0 0,0 1,-1-1,1 1,0-1,0 0,0 1,0-1,-1 1,1-1,0 1,0-1,0 1,0-1,0 1,0-1,0 1,0-1,0 1,0-1,1 0,-1 1,0-1,0 1,0-1,1 1,-1-1,0 0,0 1,1-1,-1 1,0-1,1 0,-1 0,0 1,1-1,-1 0,0 1,1-1,-1 0,1 0,-1 0,1 1,-1-1,0 0,1 0,-1 0,1 0,-1 0,1 0,-1 0,1 0,-1 0,1 0,-1 0,1 0,-1 0,-3 17,-7 112,10-126,0 0,0 0,0 1,1-1,0 0,0 0,0 0,0 0,0 0,0 0,1 0,0 0,-1-1,1 1,0-1,0 1,0-1,1 1,-1-1,1 0,-1 0,1 0,0-1,-1 1,1-1,0 1,0-1,0 0,0 0,0 0,1-1,-1 1,0-1,0 1,0-1,2 0,2-1,0 0,0 0,0 0,0-1,-1 0,1 0,-1-1,1 0,-1 0,0 0,0-1,0 0,-1 0,1-1,-1 1,0-1,0 0,-1 0,3-4,68-115,-20 32,-42 79</inkml:trace>
  <inkml:trace contextRef="#ctx0" brushRef="#br0" timeOffset="37208.573">1830 3159,'22'-17,"-1"-1,-1-2,-1 0,-1 0,0-2,11-20,-27 41,-1 0,0 0,0 0,0-1,1 1,-1 0,0 0,-1-1,1 1,0 0,0-1,-1 1,1-1,0 1,-1-1,0 0,1 1,-1-1,0 1,0-1,0 0,0 1,0-1,0 0,0 1,0-1,-1 1,1-1,-1 1,1-1,-1 1,0-1,0 1,1-1,-1 1,0 0,0-1,0 1,0 0,-1 0,1 0,0 0,0 0,-1 0,1 0,-1 0,1 1,0-1,-1 0,0 1,1-1,-1 1,1 0,-1-1,1 1,-1 0,0 0,-1 0,-9 3,0 0,0 1,1 0,-1 0,1 2,0-1,0 2,1-1,-1 1,2 1,-1 0,1 0,0 1,1 0,0 0,0 1,-4 8,9-14,0 1,0-1,1 0,-1 1,1-1,0 1,1 0,-1-1,1 1,0 0,0 0,1 0,-1 0,1 0,0 0,0 0,1 0,-1 0,1 0,1 0,-1 0,0-1,1 1,0 0,0-1,1 1,-1-1,1 0,0 0,0 0,0 0,1 0,-1-1,1 1,0-1,1 1,2 1,1 0,-1 0,1 0,0-1,0 0,0-1,1 0,-1 0,1-1,0 0,0 0,0-1,0 0,0-1,-1 0,1 0,0-1,0 0,0-1,2 0,46-21,-33 12</inkml:trace>
  <inkml:trace contextRef="#ctx0" brushRef="#br0" timeOffset="37477.547">2563 2934,'-39'9,"0"2,1 1,0 3,1 0,1 3,1 1,-19 13,50-29,0-1,1 0,-1 1,1 0,-1 0,1 0,0 0,0 0,1 1,-1 0,1-1,-1 1,1 0,0 0,0 0,1 0,-1 0,1 1,0-1,0 0,1 1,-1-1,1 1,0-1,0 0,0 1,1-1,0 1,0-1,0 0,0 1,0-1,1 0,0 0,0 0,0 0,0 0,1-1,-1 1,1-1,0 1,0-1,3 2,6 2,1 0,0-1,-1-1,2 0,-1 0,1-2,-1 0,1 0,0-1,0-1,0 0,0-1,0-1,0 0,0 0,0-2,0 0,0 0,4-3,9-1</inkml:trace>
  <inkml:trace contextRef="#ctx0" brushRef="#br0" timeOffset="37740.904">2986 2680,'-14'38,"-5"23,1 5,-2-3,4-8,3-9,5-7,3-5,3-4,1-2,6-1,3-1,3-4,6-6,-1-6</inkml:trace>
  <inkml:trace contextRef="#ctx0" brushRef="#br0" timeOffset="37991.846">2732 3018,'39'5,"22"2,5-1,-4-1,-7-2,-8 0,-8-2,-5-1,-9 0</inkml:trace>
  <inkml:trace contextRef="#ctx0" brushRef="#br0" timeOffset="38141.212">3297 3159</inkml:trace>
  <inkml:trace contextRef="#ctx0" brushRef="#br0" timeOffset="38313.933">3353 2680,'0'0</inkml:trace>
  <inkml:trace contextRef="#ctx0" brushRef="#br0" timeOffset="38593.894">3579 3272,'66'-175,"-66"173,1 1,-1-1,0 1,1 0,-1-1,0 1,1 0,0 0,-1-1,1 1,0 0,0 0,0 0,-1 0,1 0,0 0,1 0,-1 0,0 0,0 0,0 1,0-1,1 0,-1 1,0-1,1 1,-1-1,0 1,1 0,-1-1,0 1,1 0,-1 0,1 0,-1 0,0 0,1 1,-1-1,1 0,-1 1,0-1,1 1,-1-1,0 1,0-1,1 1,-1 0,0 0,0 0,0 0,0 0,0 0,0 0,0 1,7 10,-7-8,1 0,-1-1,1 0,0 1,0-1,0 0,0 0,0 0,1 0,-1 0,1 0,0-1,0 1,0-1,0 0,0 0,1 0,-1 0,1-1,-1 1,1-1,-1 0,1 0,0 0,0-1,-1 1,1-1,0 0,0 0,2 0,1-3,1 0,-1-1,0 0,0 0,0 0,-1-1,1 0,-1 0,0-1,-1 0,1 0,-1 0,0-1,-1 1,0-1,0 0,0-1,1-2,8-14</inkml:trace>
  <inkml:trace contextRef="#ctx0" brushRef="#br0" timeOffset="39106.614">4257 3047,'-11'-2,"1"0,-1 1,1 0,-1 1,1 0,-1 0,1 1,-1 1,1-1,0 2,-1 0,1 0,1 1,-1 0,0 0,1 1,0 0,0 1,0 0,1 1,0 0,-3 3,7-6,1 0,0 0,1 0,-1 0,1 0,-1 0,1 1,1-1,-1 1,1 0,-1-1,1 1,1 0,-1 0,1-1,0 1,0 0,0 0,0 0,1 0,0-1,0 1,0 0,1-1,0 1,-1-1,2 1,-1-1,0 0,1 0,0 0,0 0,0 0,0-1,1 1,-1-1,1 0,0 0,0 0,0-1,0 1,1-1,-1 0,1 0,-1-1,3 1,4 0,1-1,0-1,0 0,0 0,0-1,-1 0,1-1,0-1,-1 0,1 0,-1-1,0-1,-1 0,1 0,-1-1,0 0,0-1,0 0,-1-1,-1 0,1 0,0-2,40-27,-47 35,0-1,0 1,1 1,-1-1,1 0,-1 1,1-1,0 1,-1 0,1 0,0 0,0 0,0 0,0 1,0-1,0 1,0 0,0 0,0 0,0 0,0 0,0 1,0-1,0 1,0 0,0 0,0 0,-1 0,1 1,0-1,-1 1,1 0,-1-1,1 1,-1 0,0 0,0 1,0-1,0 0,0 1,-1-1,1 1,0 1,9 22,0-1,-2 2,-1-1,-2 1,2 16,-2-14,1 0,-2-1,-1 1,-1 1,-1-1,-2 0,-1 1,-1-1,-2 0,-4 16,5-36,0 0,-1 0,-1 0,1-1,-1 0,-1 0,1 0,-2 0,1-1,-1 0,0-1,0 1,-1-1,1-1,-1 1,-3 0,7-4,0 1,0-1,-1 0,1-1,-1 1,1-1,-1 0,0 0,0 0,1 0,-1-1,0 0,0 0,1-1,-1 1,0-1,1 0,-1 0,0 0,1-1,-1 0,1 1,0-2,-1 1,1 0,0-1,1 0,-1 0,0 0,1 0,0-1,-1 1,0-3,2 2,-1 0,0 0,1-1,0 0,0 1,1-1,-1 0,1 1,0-1,0 0,1 0,-1 0,1 0,0 0,1 0,-1 0,1 0,0 0,0 0,0 0,1 1,0-1,0 0,1-1,65-104,-51 89,1 0,2 1,0 1,1 0,0 2,2 1,0 0,4 0,98-46,-101 55</inkml:trace>
  <inkml:trace contextRef="#ctx0" brushRef="#br0" timeOffset="46114.52">5527 2991,'-10'24,"-2"17,-1 7,4 0,2-4,2-13,3-13</inkml:trace>
  <inkml:trace contextRef="#ctx0" brushRef="#br0" timeOffset="46366.574">5442 2624,'0'14,"0"5</inkml:trace>
  <inkml:trace contextRef="#ctx0" brushRef="#br0" timeOffset="46602.138">6119 2398,'-27'369,"42"-198,-21-31,-4-57,10-56,-1-2</inkml:trace>
  <inkml:trace contextRef="#ctx0" brushRef="#br0" timeOffset="46792.866">5837 2849,'44'9,"37"4,10-1,0-7,-12-4,-14-2,-8-2,-9-4,-14-2</inkml:trace>
  <inkml:trace contextRef="#ctx0" brushRef="#br0" timeOffset="47478.645">7389 2425,'0'755,"0"-743</inkml:trace>
  <inkml:trace contextRef="#ctx0" brushRef="#br0" timeOffset="47726.4">7107 2962,'38'-5,"33"-1,13 0,-3-4,-10 0,-13 2,-11-3,-4 1,-4 1,-5-1,-3 0,-6 2</inkml:trace>
  <inkml:trace contextRef="#ctx0" brushRef="#br0" timeOffset="47978.411">7926 2878,'-9'13,"0"2,1-1,1 1,0 0,1 1,1 0,0 0,1 0,1 0,0 0,1 1,1 0,1-1,1 15,0-27,-1 0,1-1,0 0,0 1,1-1,-1 1,1-1,-1 0,1 0,0 0,0 0,1 0,-1-1,1 1,-1-1,1 1,0-1,0 0,0 0,0 0,0 0,0-1,0 1,1-1,-1 0,1 0,-1 0,1 0,-1-1,1 1,-1-1,1 0,0 0,-1 0,1-1,-1 1,1-1,3-1,5-1,0 0,-1-1,1 0,0-1,-1 0,0-1,0 0,-1-1,0 0,8-7,-14 11,1-1,-1 0,0 1,0-1,0-1,-1 1,1 0,-1-1,0 0,0 0,-1 0,1 0,-1 0,0 0,-1-1,1 1,-1-1,0 1,-1-1,1 1,-1-1,0 0,0 1,-1-1,0 1,0-1,0 1,0-1,-1 1,0 0,0 0,-1-1,1 2,-1-1,0 0,0 0,-1 1,0 0,1 0,-1 0,-1 0,-2-2,1 3,-1 0,1 0,-1 1,1 0,-1 0,0 0,0 1,0 0,0 1,0 0,0 0,0 0,0 1,0-1,1 2,-1-1,0 1,-4 2,-8 3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7:55.77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2149 571,'3'-7,"0"0,-1 0,0-1,0 1,0-1,-1 1,0-1,-1 1,0-1,0 1,-1-1,1 1,-2-1,1 1,-1-1,0 1,0 0,-1 0,0 0,-1 0,1 1,-2-2,-107-131,102 128,-25-21,-1 1,-2 2,-1 2,-1 1,-1 2,-1 2,-5 0,23 14,1 0,-1 2,0 0,-1 2,1 0,-1 2,0 1,0 1,1 1,-5 1,-12 0,14 0,1 1,0 2,0 1,0 1,1 1,-15 7,-102 73,118-75,2 2,-1 0,2 2,0 0,1 1,1 2,1-1,1 2,0 1,2 0,-7 12,9-10,2 1,0 1,1 0,2 0,1 1,-3 17,-19 160,30 265,27-201,1 114,-54-105,15-180,-3-1,-5-1,-4 0,-10 18,9-54,-2-2,-2-1,-3-1,-2-2,-3-1,-12 12,-118 135,34-66,92-96,32-32,0 0,0 1,1-1,0 1,0 0,0 1,1-1,0 1,0 0,0 1,1-1,0 1,1 0,0 0,0 0,1 0,0 1,0-1,1 1,0-1,0 3,5 12,1 0,1 0,1 0,1-1,1 0,1 0,1-1,1 0,0-1,12 13,85 84,-78-87,1-1,1-1,2-2,0-2,2-1,28 12,-9-2,216 105,-171-92,2-5,2-4,2-4,0-6,2-4,32 0,491 67,-178-45,-443-43,1-1,-1 0,0 0,1-1,-1-1,1 0,-1 0,0-1,1-1,-1 0,0 0,-1-1,1-1,-1 0,0 0,0-1,0 0,-1 0,0-1,0-1,0 0,-1 0,-1 0,1-1,-1 0,-1-1,0 1,4-9,0-15,-1 1,-2-1,-2-1,0 1,-3-1,0-26,23-138,2-3,-15 136,4 1,2 0,2 1,4 1,2 1,8-8,112-156,31-1,-106 82,-64 120,-1 0,-1-1,-1 0,-1 0,-1 0,-1 0,-2 0,0 0,-2 0,-2-6,-8-17,-3 1,-2 1,-2 1,-9-15,22 47,-50-93,-5 3,-24-27,-100-169,6 11,162 267,-1 1,-1 1,-1 0,-1 2,0 0,-1 2,-1 0,-15-6,-121-34,87 36,65 17,-3-1,-1 0,1 0,0-1,0-1,1 0,-1 0,1-1,0-1,1 1,-9-9,-45-34,52 41,-1 0,1 0,1-1,0-1,0 1,1-2,0 1,0-1,-5-10,6 6,1-1,0 0,1-1,0 1,2-1,0 0,1 0,0-1,2 1,0-9,-3-54,-2 62</inkml:trace>
  <inkml:trace contextRef="#ctx0" brushRef="#br0" timeOffset="2116.183">9910 2038,'-5'0,"-1"5,-5 1,-1 5,8 1,8-3,4-6,5-5,0-7,-1-6,-8 0,-10 6,-8 6,-2 7,-3 3,1 1</inkml:trace>
  <inkml:trace contextRef="#ctx0" brushRef="#br0" timeOffset="3047.73">11236 1078,'-12'-6,"-1"0,0 1,0 0,-1 1,1 1,-1 0,0 0,0 1,1 1,-1 1,0 0,0 1,0 0,0 1,0 0,0 1,1 1,0 0,-1 1,2 1,-11 5,-5 5,1 2,0 1,1 2,1 0,1 1,2 2,0 0,1 2,-5 9,21-28,-1 1,2 0,-1 0,1 0,0 1,1-1,0 1,1 0,-1 0,2 0,-1 0,1 0,1 0,-1 0,2 0,-1 1,1-1,1 0,-1 0,1 0,1 0,0-1,0 1,1-1,0 0,0 0,1 0,0 0,1-1,-1 1,2-2,-1 1,0-1,1 1,1-2,-1 1,1-1,-1 0,8 2,13 3,0-2,0-1,1-1,0-2,0-1,0-1,0-1,0-2,1-1,8-2,0 1,1-1,-1-3,0 0,0-3,-1-1,0-2,1-2,-17 5</inkml:trace>
  <inkml:trace contextRef="#ctx0" brushRef="#br0" timeOffset="6048.232">2233 3563,'673'-138,"-345"77,611-115,-51-7,-10-15,-368 78,-140 35,-69 19,9-18,-57 25,-28 25,-56 12,57-6,0-6,0 5,-57 7,57-24,-29 19,85 27,-167-26,-73 12,-24 8</inkml:trace>
  <inkml:trace contextRef="#ctx0" brushRef="#br0" timeOffset="8102.806">2262 3619,'2'1,"0"1,0-1,0 1,0-1,-1 1,1 0,-1-1,1 1,-1 0,1 0,-1 0,0 0,0 0,0 0,0 1,0-1,-1 0,1 0,-1 1,1-1,-1 0,0 1,3 8,42 217,-24-3,-15-197,1-1,1 0,1-1,2 0,0 0,10 13,3 9,-42-75,-2 0,-1 1,0 1,-2 2,-1 0,-1 1,0 1,-26-15,6-1,89 25,332 13,-367-2,19-1,-25 18,-117 90,-34 40,134-132,4-1</inkml:trace>
  <inkml:trace contextRef="#ctx0" brushRef="#br0" timeOffset="12899.681">9910 2038,'-1488'0,"1186"-29,-644 30,606-30,112 2,3-2,-453 29,480-27,-347 27,-851 0,1170-29,-228 29,253-28,4-2,-1 20,1-25,188 33,5 1,-1-1,1 1,-1 0,1 0,-1 1,1-1,-1 1,1 0,-1 0,0 1,1-1,-1 1,1 0,-1 1,1-1,0 0,-2 2,4 55,4-44,33 158,-5 27,-20-58,25-17,-25-62,-42-90,-125-165,156 193,1-1,-1 1,0 0,1-1,-1 1,1-1,0 1,-1 0,1-1,-1 1,1-1,0 0,-1 1,1-1,0 1,0-1,-1 1,1-1,0 0,0 1,0-1,0 1,0-1,0 0,0 1,0-1,0 0,0 1,0-1,0 0,0 1,1-1,-1 1,0-1,0 1,1-1,-1 0,0 1,1-1,-1 1,0-1,1 1,-1 0,1-1,-1 1,1-1,-1 1,1 0,-1-1,1 1,-1 0,1 0,0-1,-1 1,1 0,0 0,-1 0,1 0,-1 0,1 0,0 0,-1 0,1 0,51-1,-42 2,121-15,28-9,28-5,-128 15,-59 13,0 0,0 1,0-1,-1 0,1 0,0 0,0 0,0 1,0-1,0 0,-1 0,1 0,0 1,0-1,0 0,0 0,0 0,0 1,0-1,0 0,0 0,0 1,0-1,0 0,0 0,0 1,0-1,0 0,0 0,0 1,0-1,0 0,0 0,0 0,0 1,1-1,-1 0,0 0,0 0,0 1,0-1,1 0,-1 0,0 0,0 0,0 1,1-1,-1 0,0 0,0 0,0 0,-22 13,-212 109,61-20,160-91,5-1</inkml:trace>
  <inkml:trace contextRef="#ctx0" brushRef="#br0" timeOffset="16887.434">9740 2152,'-196'10,"173"-7,0-1,0-1,0-1,0-1,0-1,-10-3,-57-3,-292 8,95 28,1 1,-75-19,10 5,142-12,-107 25,-197-28,232 28,138-17,-83 24,60-13,-29 6,-109 0,202-17,0-5,-62-6,102-1,-178 29,-181 29,229-30,-71 4,-831-32,882 18,33 6,-37 12,155-25,-199 18,137-12,-80 7,40 12,67-28,95-8,0 1,0 0,0 0,0-1,0 1,0 0,0 0,0 0,0 0,0 0,0 0,0 0,0 0,0 0,0 0,0 1,0-1,0 0,0 1,0-1,0 1,1-1,-1 1,0-1,0 1,0 0,1-1,-1 1,0 0,1 0,-1-1,1 1,-1 0,1 0,-1 0,1 0,-1 0,1 0,0 0,-1 0,1-1,0 1,0 1,11 47,-4-27,32 203,-29 1,25-74,-26-89,-41-80,-184-172,151 126,66 60,1 0,-1 0,0 0,1 1,0-1,-1 0,1 0,0 1,1-1,-1 1,0 0,1 0,-1-1,1 2,0-1,0 0,-1 0,1 1,0 0,0 0,1-1,-1 2,0-1,0 0,2 0,24-4,-1 1,1 1,0 1,0 2,0 1,5 1,39 1,123-3,-196 0,0 1,0-1,-1 0,1 1,0-1,0 1,0-1,0 1,0-1,0 1,0-1,0 1,0-1,0 0,0 1,0-1,1 1,-1-1,0 1,0-1,0 0,1 1,-1-1,0 1,0-1,1 0,-1 1,0-1,1 0,-1 0,0 1,1-1,-1 0,0 0,1 1,-1-1,1 0,-1 0,1 0,-1 0,0 1,1-1,-1 0,1 0,-1 0,1 0,-1 0,1 0,-1 0,0 0,1-1,-1 1,1 0,-1 0,1 0,-1 0,0-1,1 1,-1 0,1 0,-1-1,0 1,-33 20,30-19,-238 114,217-104,19-13</inkml:trace>
  <inkml:trace contextRef="#ctx0" brushRef="#br0" timeOffset="20053.793">1246 401,'4'-6,"1"1,0-1,1 1,-1 0,1 1,0-1,0 1,0 0,1 1,0 0,-1 0,1 0,0 1,0 0,1 0,-1 0,0 1,5 0,260 62,-127-29,83-2,8-4,141 32,-222-30,105 25,-212-40,-1 3,0 1,0 2,-1 3,125 47,-116-50,2-2,0-3,1-3,27 1,342 64,-9 19,67 37,-123-57,-183-40,111 6,-119-16,17 4,-110-14,0 3,-1 4,-1 3,30 16,204 41,-68-39,80-4,-153-14,141 52,-56-12,-57-35,1-4,83 31,-138-28,54-1,-151-23,1 3,-1 2,-1 2,0 1,8 6,30 8,60 15,-119-38</inkml:trace>
  <inkml:trace contextRef="#ctx0" brushRef="#br0" timeOffset="22526.832">1302 401,'-11'139,"-7"91,-10-32,17-68,-6-19,18-115,0-5,0-1,0 1,-1 0,0 0,0 0,-1 0,-1 0,1 0,-1 0,-1 0,0 0,0 1,0-1,-1 1,-1 0,1 0,-2-1,-9-2,1 1,-1 1,0 0,-1 2,0-1,-1 2,1 0,-1 1,-12-2,28 7,0 1,1-1,-1 0,0 0,0 0,0 0,0 0,0 0,0 0,0 0,1 0,-1 0,0-1,0 1,0 0,0 0,0-1,1 1,-1-1,0 1,0-1,1 1,-1-1,0 1,1-1,-1 0,0 1,1-1,-1 0,1 0,-1 1,1-1,0 0,-1 0,1 0,0 0,-1 1,1-1,0 0,0 0,0 0,0 0,0 0,0 0,0 0,0 0,0 1,0-1,1 0,-1 0,0 0,1 0,-1 0,0 1,1-1,-1 0,1 0,-1 1,1-1,0 0,-1 1,1-1,0 0,-1 1,1-1,120-33,-83 26,0 2,0 2,0 1,1 3,-1 0,2 3,47-1,-47 3,-39-5,-1 0,1 0,0 1,-1-1,1 0,-1 1,1-1,0 1,-1-1,1 1,-1-1,0 1,1-1,-1 1,1-1,-1 1,0 0,1-1,-1 1,0 0,0-1,0 1,1 0,-1-1,0 1,0 0,0-1,0 1,0 0,0-1,0 1,0 0,-1-1,1 1,0 0,0-1,0 1,-1 0,1-1,0 1,-1 0,1-1,-1 1,1-1,-1 1,1-1,-1 1,1-1,-1 0,1 1,-1-1,1 1,-1-1,0 0,-149 125,31-55,102-43,17-15</inkml:trace>
  <inkml:trace contextRef="#ctx0" brushRef="#br1" timeOffset="26476.791">1753 458,'-29'284,"29"-284,1 3,0-1,-1 0,1 1,-1-1,1 0,-1 1,0-1,0 0,0 1,-1-1,1 1,0-1,-1 0,0 1,1-1,-1 0,0 0,0 0,0 1,0-1,-1 0,1 0,-1-1,1 1,-1 0,0 0,1-1,-1 1,0-1,0 1,0-1,0 0,0 0,-1 0,1 0,0 0,0-1,-1 1,1 0,-1-1,-21-3,0-2,0 0,1-2,-1 0,1-2,1 0,0-2,0 0,-3-4,18 11,0 0,-1 1,1 0,-1 1,1-1,-1 1,0 1,0-1,0 1,0 1,1 0,-1 0,0 0,0 1,0 0,0 1,0 0,1 0,-1 0,1 1,-5 2,4 1</inkml:trace>
  <inkml:trace contextRef="#ctx0" brushRef="#br1" timeOffset="27939.416">2516 1785,'-1'-1,"0"0,0 0,0 0,0 0,0 0,0 0,0 1,0-1,0 0,0 1,-1-1,1 1,0-1,0 1,-1 0,1-1,0 1,-1 0,1 0,0 0,-1 0,1 0,0 0,-1 0,1 1,0-1,0 0,-1 1,1-1,0 1,0 0,0-1,-1 1,1 0,0-1,0 1,0 0,0 0,0 0,0 0,1 0,-1 0,0 0,0 0,1 1,-1-1,-30 64,28-57,-26 138,29-144,0 0,0 0,-1 0,1 0,0 0,-1 0,1 0,-1-1,1 1,-1 0,0 0,0 0,0-1,0 1,0 0,0-1,0 1,-1-1,1 1,-1-1,1 0,-1 0,1 1,-1-1,0 0,1 0,-1-1,0 1,0 0,0-1,0 1,0-1,0 1,0-1,0 0,1 0,-1 0,0 0,0 0,0 0,0-1,0 1,0-1,0 1,-1-1,-26-5,1 1,-1 1,0 2,0 1,0 2,1 0,-1 2,-16 4,21-1</inkml:trace>
  <inkml:trace contextRef="#ctx0" brushRef="#br1" timeOffset="29322.299">1528 2716,'-11'17,"5"2,1 0,1 0,1 0,1 1,0 0,1-1,2 1,1 17,0 9,-2-35,1-8,0 1,0-1,-1 0,1 1,-1-1,0 1,0-1,0 1,0-1,-1 1,1-1,-1 1,0-1,0 0,0 0,-1 1,1-1,-1 0,1 0,-1 0,0 0,0 0,-1-1,1 1,0-1,-1 1,0-1,1 0,-1 0,0 0,0 0,0-1,0 1,0-1,-1 0,-1 1,-97 0,89-3,0 0,0 0,0 2,0-1,0 2,0 0,0 0,1 1,-1 0,-7 5,-2 2,4 0</inkml:trace>
  <inkml:trace contextRef="#ctx0" brushRef="#br1" timeOffset="30637.876">2516 3506,'1'255,"14"-181,-16-72,0 0,0-1,0 1,0-1,-1 0,1 1,0-1,-1 0,1 0,-1 0,1 0,-1 0,0 0,1 0,-1 0,0-1,1 1,-1-1,0 1,0-1,0 0,0 0,1 0,-1 0,0 0,0 0,0 0,0 0,1-1,-1 1,0-1,0 1,1-1,-1 0,-1-1,-6 1,-96-4,91 4</inkml:trace>
  <inkml:trace contextRef="#ctx0" brushRef="#br0" timeOffset="40726.804">10051 2010,'-47'-10,"41"12,0 1,1 0,-1 1,1-1,0 1,0 0,1 0,-1 1,1-1,0 1,0 0,0 0,1 0,0 1,0-1,0 1,0-1,1 1,0 0,1 0,-1 0,1 2,0-5,0 1,0-1,1 0,0 0,-1 1,1-1,0 0,1 1,-1-1,1 0,-1 0,1 1,0-1,0 0,0 0,1 0,-1 0,1 0,0 0,-1-1,1 1,0 0,1-1,-1 1,0-1,1 0,-1 0,1 0,0 0,0 0,0-1,0 1,0-1,0 0,0 0,0 0,0 0,1-1,-1 1,0-1,1 0,1 1,-1-1,0 0,1 0,-1 0,0 0,0-1,1 0,-1 0,0 0,0 0,0-1,0 1,0-1,0 0,-1-1,1 1,0 0,-1-1,0 0,0 0,0 0,0 0,0 0,-1-1,1 1,-1-1,0 0,0 0,0 0,0 0,-1 0,0 0,0 0,0 0,0 0,-1-1,1 1,-1 0,0-1,0 1,-1 0,1 0,-1-1,0 1,0 0,-1 0,1 0,-1 0,-2-3,2 4,-1 1,1-1,-1 1,0 0,0 0,0 0,0 1,0-1,0 1,0 0,-1-1,1 2,0-1,-1 0,1 0,-1 1,1 0,-1 0,1 0,-1 0,1 1,-1-1,1 1,-1 0,1 0,0 0,0 0,-1 0,1 1,0 0,0 0,0-1,0 2,0 0,-1 0,-1 0,1 0,1 1,-1-1,0 1,1 0,0 0,0 0,0 1,1-1,-1 1,1-1,0 1,0 0,1 0,-1 0,1 0,0 0,1 0,-1 0,1 0,0 1,0 0,1-2,0-1,0 1,1-1,-1 1,1-1,0 0,0 1,0-1,0 0,1 0,-1 0,1-1,0 1,0-1,0 1,0-1,0 0,0 0,1 0,-1-1,1 1,-1-1,1 0,-1 0,1 0,0 0,0-1,102-2,-102 1,-1 0,-1 0,1-1,0 1,0 0,0-1,-1 0,1 0,0 0,-1 0,0 0,1 0,-1-1,0 1,0-1,-1 1,1-1,0 0,-1 1,0-1,1 0,-1 0,-1 0,1 0,0-1,-1 1,1 0,-1 0,0 0,0 0,0-1,0 1,-1 0,1 0,-1 0,0 0,0 0,0 0,0 0,-1 0,1 0,-1 1,0-1,1 0,-1 1,0-1,-1 1,-1-2,-25-27,17 18</inkml:trace>
  <inkml:trace contextRef="#ctx0" brushRef="#br0" timeOffset="47943.185">10559 2433,'1'-1,"0"0,0-1,0 1,0 0,1 0,-1 0,0 0,1 1,-1-1,1 0,-1 0,1 1,-1-1,1 1,0 0,-1-1,1 1,0 0,-1 0,1 0,-1 0,1 0,0 0,-1 1,1-1,0 0,-1 1,1-1,-1 1,1 0,0 0,6 0,305 8,-207 17,-105-24,0-1,0 1,0 0,-1-1,1 1,-1 0,1-1,-1 1,1 0,-1 0,0-1,0 1,0 0,0 0,0 0,0-1,0 1,-1 0,1 0,-1-1,1 1,-1 0,0-1,0 1,1-1,-1 1,0-1,0 1,-1-1,1 1,0-1,0 0,-1 0,1 0,-1 0,1 0,-1 0,1 0,-1 0,1 0,-1-1,0 1,1-1,-2 1,-3 4,-212 155,211-155,-4 3,0 0,0 0,1 1,0 0,1 0,0 1,1 1,-1 0,2 0,0 0,0 1,1 0,1 0,-4 10,9-21,-1 1,1 0,0 0,0 0,0 0,0 0,0 0,0 0,1 0,-1 0,1 0,-1-1,1 1,-1 0,1 0,0-1,0 1,0 0,0-1,0 1,1-1,-1 1,0-1,1 1,-1-1,1 0,-1 0,1 0,0 0,-1 0,1 0,0 0,0-1,-1 1,1-1,1 1,75 6,-70-7,302-22,-184 5,-107 11</inkml:trace>
  <inkml:trace contextRef="#ctx0" brushRef="#br0" timeOffset="48910.42">10587 2462,'8'-6,"-1"-1,0 0,-1 0,0 0,0-1,0 0,-1 0,0-1,-1 1,0-1,0 0,-1 0,0-1,-1 1,0 0,0-1,-1 0,0-3,3-4,10 35,-8-8,106 239,-110-245,-1-3,0 0,0 0,0 0,0 0,0 0,0 0,0 0,-1 0,1 0,0 1,-1-1,1 0,0 0,-1 1,0-1,1 0,-1 1,0-1,0 1,1-1,-1 0,0 1,0-1,-1 1,1-1,0 0,0 1,-1-1,1 0,-1 1,1-1,-1 0,1 1,-1-1,0 0,0 0,1 0,-1 0,0 0,0 0,0 0,0 0,-1 0,1 0,0-1,0 1,0 0,-1-1,1 1,0-1,-1 1,1-1,-8-2,1-1,-1-1,1 1,0-1,0-1,0 1,0-1,1-1,0 0,0 0,0 0,-2-4,-46-35,35 34</inkml:trace>
  <inkml:trace contextRef="#ctx0" brushRef="#br0" timeOffset="49494.232">11688 2829,'0'9,"5"14,1 7,0 3,-1 1,-2-1,0-1,3-1,1-1,-1-1,-1 0,-2-1,-6-5,-3-11,0-7</inkml:trace>
  <inkml:trace contextRef="#ctx0" brushRef="#br0" timeOffset="49750.879">11434 2800,'44'0,"37"0,10-5,0-1,-12 0,-14 1,-13 2,-11 1,-7 1,-10 5,-9 7,-6 2</inkml:trace>
  <inkml:trace contextRef="#ctx0" brushRef="#br0" timeOffset="49913.692">11546 3224,'39'-5,"31"-6,9-2,-4 2,-10 3,-16 2</inkml:trace>
  <inkml:trace contextRef="#ctx0" brushRef="#br0" timeOffset="50312.689">12168 3167,'166'-269,"-166"267,0 1,0 0,0 0,0 0,1 0,-1 0,0 0,0 0,1 0,-1 0,1-1,-1 1,1 1,0-1,-1 0,1 0,0 0,-1 0,1 0,0 0,0 1,0-1,0 0,0 1,0-1,0 1,0-1,0 1,0-1,0 1,0 0,0 0,0-1,0 1,0 0,1 0,-1 0,0 0,0 0,0 0,0 1,0-1,0 0,0 1,0-1,1 0,-1 1,0-1,0 1,-1 0,1-1,0 1,0 0,0-1,0 1,0 0,-1 0,1 0,0 0,-1 0,1 0,-1 0,1 0,-1 0,33 189,-31-185,1-1,-1 1,1-1,0 0,0 0,0 0,1 0,0-1,-1 0,1 1,0-1,1-1,-1 1,0 0,1-1,0 0,-1 0,1-1,0 1,0-1,0 0,0 0,0-1,0 1,0-1,0 0,0-1,0 1,0-1,0 0,0 0,0 0,0-1,-1 0,1 0,2-1,3-5,1 0,-1 0,0-1,-1 0,0 0,-1-1,0-1,0 0,-1 0,0 0,0-3,29-85,-29 75</inkml:trace>
  <inkml:trace contextRef="#ctx0" brushRef="#br0" timeOffset="50684.684">13268 2772,'-13'8,"-3"0,0 0,1 2,0 0,1 1,0 0,0 1,1 0,-10 14,21-24,1 0,0 0,0 0,0 0,1 0,-1 0,0 0,1 0,-1 0,1 0,0 0,0 0,0 0,0 1,0-1,0 0,0 0,1 0,-1 0,1 0,-1 0,1 0,0 0,0 0,0 0,0 0,0 0,0-1,1 1,-1 0,1-1,-1 1,1-1,-1 1,1-1,0 0,0 0,0 0,-1 0,1 0,0 0,0 0,0-1,1 1,-1-1,0 1,0-1,1 0,1 1,-1 0,0 1,0-1,0 1,0 0,0 0,0 0,-1 0,1 0,-1 0,1 1,-1-1,0 1,0 0,0 0,0 0,0 0,-1 0,0 0,1 0,-1 0,0 0,0 1,-1-1,1 1,-1-1,0 0,1 1,-2-1,1 1,0-1,-1 0,1 1,-1-1,0 0,0 1,0-1,-1 0,1 0,-1 0,0 0,0 0,0 0,0-1,0 1,0-1,-1 1,1-1,-3 1,-85 66,71-57</inkml:trace>
  <inkml:trace contextRef="#ctx0" brushRef="#br0" timeOffset="50933.526">13664 2632,'-5'43,"-6"28,-2 8,2-5,3-11,2-11,3-10,6-6,3-6,0-2,-6-6,-2-7</inkml:trace>
  <inkml:trace contextRef="#ctx0" brushRef="#br0" timeOffset="51189.457">13297 2970,'43'-5,"24"-1,5 0,0 1,-7 1,-10 2,-10 1,-12 1</inkml:trace>
  <inkml:trace contextRef="#ctx0" brushRef="#br0" timeOffset="51419.052">14144 2885,'-13'8,"-13"7,0 1,1 1,1 1,0 1,2 1,0 1,1 1,-2 4,22-25,-1 0,1 1,0-1,-1 0,1 0,0 1,0-1,0 1,0-1,0 1,0-1,0 1,1 0,-1-1,0 1,1 0,-1-1,1 1,0 0,0 0,0 0,0-1,0 1,0 0,0 0,0 0,1-1,-1 1,1 0,-1 0,1-1,0 1,-1-1,1 1,0 0,0-1,0 0,1 1,-1-1,0 1,0-1,1 0,-1 0,1 0,-1 0,1 0,-1 0,1 0,-1-1,1 1,0 0,0-1,-1 0,1 1,11-1,-1-1,1-1,-1 1,0-2,0 0,0 0,0-1,0-1,-1 0,1 0,-1-1,-1-1,1 0,5-5,94-84,-72 94,-25 12</inkml:trace>
  <inkml:trace contextRef="#ctx0" brushRef="#br0" timeOffset="51749.666">14369 3167,'48'-60,"81"-81,-127 139,-1 1,0-1,1 1,-1-1,1 1,0 0,-1 0,1 0,0 0,0 0,0 0,-1 0,1 1,0-1,0 1,0-1,0 1,0 0,0 0,0 0,0 0,1 0,-1 0,0 0,0 1,0-1,-1 1,1 0,0-1,0 1,0 0,0 0,-1 0,1 0,0 1,-1-1,1 0,-1 1,1-1,-1 1,0-1,1 1,-1 0,0-1,0 1,0 0,-1 0,1 0,0 0,-1 0,1 0,-1 0,0 0,1 0,0 3,0 0,0-1,0 1,1-1,0 1,0-1,0 0,0 0,1 1,0-2,-1 1,2 0,-1-1,0 1,1-1,-1 0,1 0,0 0,0-1,0 1,0-1,1 0,-1 0,1-1,-1 1,1-1,-1 0,1 0,0 0,0-1,-1 0,1 0,0 0,0 0,2-1,-2-1,0 1,0-1,0 0,0 0,0-1,-1 1,1-1,-1 0,0 0,0 0,0-1,0 0,0 0,-1 0,0 0,0 0,0 0,0-1,-1 0,1 1,-1-1,0 0,-1 0,1 0,-1 0,0-1,0 1,-1-3,2-15</inkml:trace>
  <inkml:trace contextRef="#ctx0" brushRef="#br0" timeOffset="52262.62">15243 2405,'-4'44,"-7"42,-2 16,3 2,1-9,4-15,-3-12,0-12,1-11,2-9,2-5,1-4,2 0,4-6,3-2,0-3</inkml:trace>
  <inkml:trace contextRef="#ctx0" brushRef="#br0" timeOffset="52512.762">14849 2885,'43'15,"43"4,17-1,0-3,-13-5,-16-4,-21-2</inkml:trace>
  <inkml:trace contextRef="#ctx0" brushRef="#br0" timeOffset="52766.758">15809 2829,'-77'42,"3"3,1 4,3 3,-3 7,15 14,57-72,0 1,0 0,0 0,0 0,1 0,-1 0,1 0,-1 0,1 0,0 0,0 0,0 0,0 0,0 0,0 0,0 0,1 0,-1 0,1 0,-1 0,1 0,0 0,0-1,0 1,0 0,0 0,0-1,1 1,-1-1,0 1,1-1,-1 0,1 1,0-1,-1 0,1 0,0 0,0 0,0 0,-1 0,1-1,2 1,11 1,1-2,-1 0,0 0,0-2,0 1,0-2,0 0,0-1,0-1,-1 0,0-1,0 0,0-1,-1-1,0 0,0 0,-1-2,-1 1,1-2,111-82,-122 92,0 1,0-1,0 0,0 0,0 1,1-1,-1 1,0-1,0 1,1-1,-1 1,0 0,1-1,-1 1,0 0,1 0,-1 0,1 0,-1 0,0 1,1-1,-1 0,0 1,1-1,-1 1,0-1,0 1,1-1,-1 1,0 0,0 0,0 0,0-1,0 1,0 0,0 0,0 1,0-1,-1 0,1 0,0 0,-1 0,1 1,-1-1,1 0,-1 1,0-1,1 0,-1 1,0-1,0 0,0 1,0-1,0 0,0 1,0-1,-1 1,1-1,0 1,3 10,4 10</inkml:trace>
  <inkml:trace contextRef="#ctx0" brushRef="#br0" timeOffset="53112.433">15977 3196,'195'-291,"-195"291,0 1,0-1,0 0,1 1,-1-1,0 0,0 1,0-1,1 0,-1 0,0 1,1-1,-1 0,0 0,0 0,1 1,-1-1,0 0,1 0,-1 0,0 0,1 0,-1 1,0-1,1 0,-1 0,1 0,-1 0,0 0,1 0,-1 0,0 0,1-1,-1 1,0 0,1 0,-1 0,0 0,1 0,-1-1,0 1,1 0,-1 0,0 0,1-1,-1 1,0 0,0 0,0-1,1 1,-1 0,0-1,0 1,0 0,1-1,-5 43,3-31,15 97,-13-105,0 0,0 0,1 0,-1-1,1 1,0-1,0 1,0-1,0 0,0 1,1-1,-1 0,0-1,1 1,0 0,-1-1,1 1,0-1,0 0,0 0,0 0,0 0,0-1,0 1,0-1,0 0,0 1,0-2,0 1,0 0,0 0,0-1,0 0,1 0,9-4,-1 0,0-2,-1 1,1-1,-1-1,0 0,-1 0,0-1,-1-1,1 0,-2 0,1 0,3-9,7-3,16-33,-25 42</inkml:trace>
  <inkml:trace contextRef="#ctx0" brushRef="#br0" timeOffset="53465.566">16598 3196,'12'-12,"-1"0,0-1,-1 0,-1 0,0-1,0-1,-2 1,0-1,0-1,-2 1,0-1,0 0,-2 0,1-6,-4 20,1 0,-1-1,0 1,-1 0,1 0,0 0,-1 0,1 0,-1 0,1 0,-1 1,0-1,0 0,0 0,0 0,0 1,0-1,-1 0,1 1,-1-1,1 1,-1 0,1-1,-1 1,0 0,1 0,-1 0,0 0,0 0,0 1,0-1,0 1,0-1,0 1,0-1,0 1,0 0,0 0,0 0,0 0,0 1,0-1,0 0,0 1,0 0,-86 39,83-36,0 1,1 0,0 0,-1 1,2-1,-1 1,1-1,-1 1,2 1,-1-1,1 0,0 0,0 1,1-1,-1 1,1 0,1-1,0 1,0 0,0 0,0-1,1 1,0-1,1 1,0-1,0 1,0-1,0 0,1 0,0 0,1 0,-1 0,1-1,0 1,1-1,-1 0,1 0,0-1,4 4,-2-3,1 1,-1-1,1-1,0 1,0-1,1-1,-1 1,1-1,0-1,-1 0,1 0,0-1,1 0,-1 0,0-1,0 0,0-1,0 0,0 0,6-3,7-2,-3 0</inkml:trace>
  <inkml:trace contextRef="#ctx0" brushRef="#br0" timeOffset="53846.282">16994 3026,'-1'-1,"-1"-1,1 1,0 0,0-1,-1 1,1 0,-1 0,1 0,-1 0,0 0,1 1,-1-1,0 0,0 1,1-1,-1 1,0 0,0 0,0-1,0 1,1 0,-1 0,0 1,0-1,0 0,0 1,1-1,-1 1,0-1,0 1,1 0,-1 0,1 0,-1 0,1 0,-1 0,1 0,-1 1,-4 3,-1 1,1 0,0 0,1 1,0 0,0 0,0 0,1 1,0-1,0 1,1 0,0 0,0 1,1-1,0 0,1 1,0-1,0 1,1 0,0-1,0 1,1-4,1 0,0-1,0 1,0 0,0-1,1 1,-1-1,1 0,0 0,0 0,1-1,-1 1,1-1,0 1,0-1,0 0,0-1,1 1,-1-1,1 0,-1 0,1 0,0-1,0 1,-1-1,1 0,0-1,0 1,0-1,0 0,0 0,0 0,0-1,0 0,0 0,0 0,0-1,0 0,-1 1,1-2,-1 1,1 0,-1-1,0 0,3-2,-1-1,0 1,-1-1,1 0,-1 0,0-1,-1 1,0-1,0 0,0 0,-1-1,0 1,-1-1,1 1,-1-1,-1 0,1 0,-2 0,1 0,-1 0,0 0,0 0,-1 0,0 0,-1 0,0 0,0 1,-1-1,0 1,0-1,-3-4,-6-1</inkml:trace>
  <inkml:trace contextRef="#ctx0" brushRef="#br0" timeOffset="54128.99">17275 3083,'10'33,"8"17,5-1,4-9,3-15,0-13,0-13,-5-10,-2-5,-5-3,0 1,-4-1,1-3,-3-1,3 2,-3 1,-2 3</inkml:trace>
  <inkml:trace contextRef="#ctx0" brushRef="#br0" timeOffset="57382.875">17982 3054,'-1'0,"1"0,-1-1,1 1,-1 0,1 0,-1-1,1 1,-1 0,1-1,0 1,-1 0,1-1,0 1,-1-1,1 1,0-1,-1 1,1 0,0-1,0 1,0-1,-1 1,1-1,0 0,0 1,0-1,0 1,0-1,0 1,0-1,0 1,0-1,0 1,0-1,0 1,1-1,-1 1,0-1,0 1,0-1,1 1,-1-1,0 1,1 0,-1-1,-70 22,68-20,1-1,-1 1,1 0,-1-1,1 1,0 0,-1 0,1 0,0 0,0 0,0 0,0 1,0-1,0 0,0 1,0-1,0 0,0 1,1-1,-1 1,1-1,-1 1,1-1,-1 1,1 0,0-1,0 1,0-1,0 1,0 0,0-1,0 1,1 0,-1-1,1 1,-1-1,1 1,-1-1,1 1,0-1,0 0,0 1,1 0,72 53,-68-53,0 0,-1 1,1-1,-1 2,1-1,-1 0,0 1,0 0,-1 0,1 1,-1-1,0 1,0 0,0 0,-1 0,0 1,0-1,1 4,-4-4,-1 0,0 0,0-1,0 1,-1 0,1-1,-1 1,0-1,-1 1,1-1,-1 0,0 0,0 0,0 0,0-1,-1 1,1-1,-1 0,0 0,0 0,0 0,-1-1,1 1,0-1,-1-1,0 1,1 0,-1-1,0 0,0 0,-2 0,-12 6,8-1,1-2,-1 1,1-1,-1-1,0 0,0-1,0 0,-1 0,1-2,-1 1,1-1,0-1,-1 0,-1-1,-4-8,5-3</inkml:trace>
  <inkml:trace contextRef="#ctx0" brushRef="#br0" timeOffset="58247.623">11378 3704,'-37'-1,"-1"2,1 2,0 1,0 2,1 2,0 1,0 2,-26 12,56-22,1 1,0 0,0 0,0 1,0-1,0 1,0 0,0 1,1-1,0 1,0 0,0 0,0 0,1 0,-1 1,1-1,0 1,0 0,1 0,0 0,-1 1,2-1,-1 0,1 1,-1-1,2 1,-1-1,0 1,1 0,0-1,1 1,-1-1,1 1,0-1,0 1,1-1,0 1,0-1,0 0,1 2,10 9,0-1,0-1,2 0,-1-1,2 0,0-1,0-1,10 5,-16-12,0 1,1-1,-1-1,1 0,-1-1,1 0,0 0,0-1,0 0,0-1,0 0,0-1,-1-1,1 1,0-2,0 1,7-4,0-1</inkml:trace>
  <inkml:trace contextRef="#ctx0" brushRef="#br0" timeOffset="58568.642">11491 3957,'45'1,"-7"0,0-1,0-2,1-2,-1-1,30-8,-64 12,0 1,1-1,-1 0,0 0,0 0,0-1,0 1,0-1,0 0,0 0,-1 0,1-1,-1 0,1 1,-1-1,0 0,0 0,0-1,-1 1,1-1,-1 1,0-1,0 0,0 0,0 1,-1-2,1 1,-1 0,0 0,-1 0,1 0,-1-1,1 1,-1 0,-1-1,1 1,0 0,-1 0,0-1,0 1,0 0,-1 0,1 0,-3-4,0 3,1 1,-1-1,0 1,-1-1,1 1,-1 0,0 1,1-1,-2 1,1 0,0 0,-1 1,1 0,-1 0,0 0,1 0,-1 1,0 0,0 0,0 1,0-1,0 1,0 1,0-1,0 1,0 0,0 0,0 1,0 0,1 0,-1 0,1 1,-1 0,1 0,0 0,0 0,-3 4,1 1,0 0,0 1,1 0,0 0,1 1,0-1,1 1,0 0,0 0,1 1,0-1,1 1,0 0,1 0,0-1,1 1,0 0,0 0,1 0,1-1,0 1,0 0,1-1,1 0,-1 1,2-1,-1-1,2 1,4 7,-3-10,0 1,0-1,1-1,0 0,0 0,1 0,0-1,0 0,0-1,0 0,1 0,-1-1,1-1,0 1,7-1,12 4</inkml:trace>
  <inkml:trace contextRef="#ctx0" brushRef="#br0" timeOffset="58967.62">12083 4042,'221'-206,"-220"206,-1-1,0 1,1 0,-1 0,0-1,1 1,-1 0,0 0,1 0,-1-1,0 1,1 0,-1 0,0 0,1 0,-1 0,1 0,-1 0,0 0,1 0,-1 0,1 0,-1 0,0 0,1 0,-1 0,0 1,1-1,-1 0,1 0,-1 0,0 1,0-1,1 0,-1 0,0 1,1-1,-1 0,0 0,0 1,1-1,-1 0,0 1,0-1,0 1,0-1,1 0,-1 1,0-1,0 0,0 1,0-1,0 1,0-1,0 0,0 1,0-1,0 1,0-1,0 0,0 1,-1-1,1 0,0 1,0-1,0 1,-3 37,2-29,0-3,0 0,1 0,0-1,0 1,0 0,0 0,1 0,0 0,1 0,-1-1,1 1,0 0,0-1,1 0,0 1,0-1,0 0,0 0,1-1,0 1,0-1,0 0,0 0,1 0,0 0,1 0,1 0,0 0,0-1,1 0,-1-1,1 1,0-1,0-1,-1 1,1-1,0-1,0 0,0 0,0 0,0-1,0 0,0-1,0 1,-1-2,1 1,-1-1,1 0,-1-1,0 1,0-1,0-1,-1 1,0-1,3-3,17-16,-2-2,0 0,-2-2,-1-1,8-15,-17 28,5-9</inkml:trace>
  <inkml:trace contextRef="#ctx0" brushRef="#br0" timeOffset="59215.357">13099 3421,'-4'38,"-8"33,0 13,1-3,2-10,4-13,1-11,3-8,0-7,2-4,-1-2,1 0,-1 0,0-5</inkml:trace>
  <inkml:trace contextRef="#ctx0" brushRef="#br0" timeOffset="59903.643">12873 3817,'29'0,"310"16,-294-9,1-3,0-1,0-3,25-3,-66 3,-1 0,0 0,0 0,1-1,-1 0,0 0,0 0,0 0,0 0,0-1,0 0,0 0,-1 0,1 0,0-1,-1 1,0-1,0 0,0 0,0 0,0 0,0-1,-1 1,0-1,1 1,-1-1,-1 0,1 0,-1 0,1 0,-1 0,0 0,0-1,-1 1,1 0,-1 0,0-1,0 1,-1 0,1 0,-1-1,0 1,0 0,0 0,-1 0,0 1,-1 0,1 1,-1-1,0 1,1-1,-1 1,-1 0,1 0,0 0,0 1,-1-1,1 1,0 0,-1 0,0 0,1 0,-1 0,0 1,1 0,-1 0,0 0,1 0,-1 0,0 1,1 0,-1-1,1 2,-1-1,1 0,-1 0,1 1,0 0,-8 3,0 1,0-1,1 2,-1 0,2 0,-1 1,1 0,0 0,-1 4,4-7,1 0,0 1,0-1,1 1,0 1,0-1,0 0,1 1,0 0,0-1,1 1,0 0,0 1,0-1,1 0,0 0,1 1,0-1,0 1,0-1,1 0,0 1,0-1,1 0,0 0,0 0,1 0,0 0,0 0,1-1,2 5,5-2,0 0,0-1,1-1,0 0,0 0,0-1,1-1,0 0,0-1,0 0,1-1,-1 0,1-1,8 0,0-3,-1-1,1-1,-1-1,0 0,0-2,0 0,-1-2,0 0,0-1,-1-1,0-1,15-11,-5 4,-1 0,0-2,-1-1,-2-1,0-2,-1 0,7-11,-27 28,1 0,-1 0,0 0,-1-1,0 1,0-1,0 0,-1 0,0 0,-1 0,0-4,0 10,-1-1,0 0,0 0,0 0,-1 0,1 1,-1-1,0 0,1 0,-1 1,0-1,-1 1,1-1,0 1,-1-1,1 1,-1 0,0-1,0 1,0 0,0 0,0 0,0 1,-1-1,1 0,-1 1,1 0,-1 0,1-1,-1 1,0 1,1-1,-1 0,0 1,-4-2,0 1,-1-1,1 2,0-1,0 1,-1 0,1 1,0 0,-1 0,1 0,0 1,0 0,0 0,0 1,1 0,-1 0,1 1,0 0,0 0,0 0,0 1,1-1,-1 2,1-1,0 0,1 1,0 0,0 0,-4 7,8-11,-1 0,1 1,-1-1,1 1,0-1,0 1,0-1,0 1,0-1,1 1,-1-1,1 0,0 1,0-1,-1 0,1 1,1-1,-1 0,0 0,1 0,-1 0,1 0,-1 0,1 0,0 0,0-1,0 1,0-1,0 0,0 1,0-1,2 1,81 24,-72-23,32 5,62 19,-104-26,0 1,0 0,0 0,0 1,0-1,0 0,0 1,-1 0,1 0,-1 0,0 0,0 0,0 0,0 0,0 1,-1-1,1 1,-1-1,0 1,0-1,-1 1,1 0,-1-1,0 1,0 0,0 0,0 1,-46 168,54-132,3-29</inkml:trace>
  <inkml:trace contextRef="#ctx0" brushRef="#br0" timeOffset="60751.367">14849 3901,'-7'17,"1"-8,2-1,-1 1,1 0,1 0,0 0,0 0,0 1,1-1,1 1,0 0,0-1,1 1,0 0,0 0,1-1,1 1,0-1,0 1,0-1,2 1,1 4,1-10,0 0,0 0,1 0,-1-1,1 0,0 0,0-1,0 0,0 0,0-1,0 0,1 0,-1 0,0-1,0 0,1-1,-1 1,0-1,0-1,1 0,-1 0,0 0,-1-1,1 1,0-2,-1 1,0-1,0 0,0 0,2-3,-2 4,0 0,0-1,-1 0,1 0,-1 0,0-1,0 0,0 0,-1 0,0 0,0-1,0 0,-1 0,0 0,0 0,0 0,-1-1,0 1,0-1,-1 1,1-1,-1 0,-1 0,0 0,0 1,0-1,0 0,-1 0,-1 0,1 1,-1-1,0 1,0-1,-1 1,0 0,0 0,0 0,-5-3,-1 1,1 0,-1 0,-1 1,1 0,-1 1,0 0,-1 0,1 1,-1 1,0 0,0 0,-1 1,1 1,-1 0,0 0,1 1,-1 1,0 0,0 0,1 1,-3 1,-27 13,41-14,-1-1,1 1,-1-1,1 1,-1-1,1 1,-1 0,1-1,0 1,-1 0,1-1,0 1,0 0,-1-1,1 1,0 0,0 0,0-1,0 1,0 0,0 0,0-1,0 1,0 0,0 0,1-1,-1 1,0 0,0-1,1 1,-1 0,0-1,1 1,-1 0,1-1,-1 1,1-1,-1 1,1-1,-1 1,1-1,0 1,-1-1,1 0,-1 1,1-1,0 0,0 1,-1-1,1 0,0 0,-1 0,1 0,0 1,0-1,13 4,0-1,0 0,0-1,1-1,-1 0,0-1,1 0,-1-1,1-1,-1 0,0-1,0-1,0 0,-1-1,0 0,1-1,-2 0,5-4,18-6,-1-2,-1-1,-1-1,0-2,-2-1,0-2,-2-1,-1-1,-1-1,7-11,25-75,-48 141,-3 25,7 76,6-1,5 0,6-2,11 14,79 228,-111-254,-11-110,1 0,-1 1,0-1,0 1,0-1,0 0,-1 0,1 0,-1 0,0 0,0 0,0 0,0 0,0-1,-1 1,1-1,-1 1,0-1,1 0,-1 0,0-1,0 1,-1 0,1-1,0 0,0 0,-1 0,1 0,-1 0,-1-1,-1 1,1-1,-1 0,1 0,-1-1,1 1,-1-1,1-1,-1 1,1-1,0 0,0 0,0 0,0-1,0 1,0-1,1 0,-1-1,1 1,0-1,0 0,0 0,1 0,-1-1,1 1,0-1,0 0,0-1,-4-8,0 0,1 0,0-1,1 0,1 0,1 0,0-1,0 1,1-6,3 2,1 0,0 0,1 0,1 1,1-1,1 1,0 0,2 0,0 1,0 0,2 0,0 1,1 0,0 1,2 0,0 1,0 0,1 1,1 1,0 0,0 1,1 1,1 0,0 1,16-6,8-5,-5 2</inkml:trace>
  <inkml:trace contextRef="#ctx0" brushRef="#br0" timeOffset="61370.596">10785 5030,'6'81,"-4"-1,-3 0,-3 7,-8-14,23-115,3 1,1 0,2 1,2 0,3-1,13-16,2 1,3 2,3 2,1 1,35-28,-76 76,0-1,1 1,0 0,0 0,0 0,0 0,0 0,1 1,-1 0,1 0,-1 0,1 1,0-1,0 1,-1 0,1 1,5-1,8 5</inkml:trace>
  <inkml:trace contextRef="#ctx0" brushRef="#br0" timeOffset="61648.543">11716 4889,'-34'32,"2"2,1 1,2 2,2 0,1 2,2 1,1 1,3 1,-5 16,23-54,0-1,1 1,-1 0,1 0,0 0,0-1,0 1,0 0,1 0,0 1,-1-1,1 0,1 0,-1 0,1 0,-1 0,1 0,0 0,1-1,-1 1,1 0,0 0,-1-1,2 1,-1-1,0 0,1 0,-1 1,1-2,0 1,0 0,0 0,0-1,1 0,-1 0,1 0,-1 0,8 2,-1-1,0-1,1 0,-1 0,1-1,0-1,-1 1,1-2,0 0,-1 0,1 0,-1-2,1 1,-1-1,0-1,0 0,0 0,-1-1,1 0,-1-1,0 0,-1 0,2-2,-4 3,0 0,0 0,0-1,-1 0,0 0,0 0,-1 0,0-1,0 0,0 0,-1 0,0-1,0 1,-1-1,0 1,0-1,-1 0,0 0,0 1,-1-1,0 0,0 0,-1 0,0 0,0 0,-1 1,0-1,0 0,-1 1,0 0,-1-2,-48-71,35 62</inkml:trace>
  <inkml:trace contextRef="#ctx0" brushRef="#br0" timeOffset="63014.468">14454 5228,'0'33,"0"7,5-4,1-8</inkml:trace>
  <inkml:trace contextRef="#ctx0" brushRef="#br0" timeOffset="63164.458">14454 4861,'0'0</inkml:trace>
  <inkml:trace contextRef="#ctx0" brushRef="#br0" timeOffset="63392.68">14792 5171,'0'28,"-2"-19,1 0,0 0,0 0,1 0,0 0,1 0,0 0,1 0,-1 0,2-1,-1 1,1 0,1-1,-1 0,1 1,1-2,0 1,0 0,0-1,1 0,6 6,-9-12,1 1,0 0,0-1,0 0,0 0,0 0,0-1,1 1,-1-1,0 0,0 0,0 0,0-1,1 0,-1 0,0 0,0 0,0 0,0-1,-1 0,1 1,0-1,-1-1,1 1,-1-1,1 1,4-5,0 1,0-1,0-1,-1 1,0-1,0 0,-1-1,0 0,4-9,-6 13,-1-1,0-1,0 1,0 0,-1-1,0 1,0-1,-1 1,0-1,0 0,0 0,-1 1,0-1,-1 0,1 0,-1 0,0 1,-1-1,0 0,0 1,0 0,-1-1,0 1,0 0,-1 0,1 0,-1 1,-1-1,1 1,-1 0,1 1,-2-1,1 1,0-1,-1 2,0-1,0 1,-4-3,2 4,0 0,0 1,0-1,0 2,0-1,0 1,0 0,0 1,0-1,0 2,0-1,0 1,0 1,1-1,-1 1,-2 1,-8 10</inkml:trace>
  <inkml:trace contextRef="#ctx0" brushRef="#br0" timeOffset="63671.884">15385 5396,'11'-29,"0"1,2 0,2 1,0 0,1 2,2-1,2 0,-19 25,0-1,0 1,0 0,1-1,-1 1,0 0,1 0,-1 0,0 0,1 0,-1 1,1-1,0 0,-1 1,1-1,0 1,-1-1,1 1,0 0,-1 0,1 0,0 0,-1 0,1 0,0 0,0 0,-1 1,1-1,-1 1,1-1,0 1,-1 0,1-1,-1 1,2 1,41 49,-23-23,-10-19,1-1,1 0,-1-2,1 1,0-1,0-1,1 0,0-1,0-1,0 0,0 0,0-2,0 0,1 0,-1-1,0-1,1-1,-1 0,0-1,0 0,0-1,-1 0,1-1,-1-1,0 0,0-1,5-5,73-68,-78 62</inkml:trace>
  <inkml:trace contextRef="#ctx0" brushRef="#br0" timeOffset="61900.585">12393 4635,'5'38,"2"56,-1 17,-6-1,-3-9,-1-18,0-17,1-11,1-10,1-8,0-5,1-8</inkml:trace>
  <inkml:trace contextRef="#ctx0" brushRef="#br0" timeOffset="62616.64">12083 5058,'208'-19,"2"9,72 10,-179 1,112-26,-189 32,-52 16,-45 17,2 4,3 3,-42 38,68-42,40-42,-1 0,0 0,0-1,1 1,-1 0,1 0,-1 0,1 0,-1 0,1 1,0-1,0 0,-1 0,1 0,0 0,0 0,0 0,0 0,0 1,0-1,0 0,1 0,-1 0,0 0,1 0,-1 0,0 0,1 0,0 0,-1 0,1 0,-1 0,1 0,0 0,0-1,0 1,-1 0,1 0,0-1,0 1,0 0,0-1,0 1,0-1,0 0,0 1,0-1,0 0,13 2,0-1,0-1,0 0,0-1,-1 0,1-1,0-1,-1 0,1-1,-1 0,0-1,-1 0,1-1,-1-1,0 0,0-1,-1 0,6-6,145-85,-159 97,-1 1,0 0,1 0,0 0,-1 1,1-1,-1 0,1 1,0 0,-1-1,1 1,0 0,-1 1,1-1,0 0,-1 1,1-1,0 1,-1 0,1 0,-1 0,1 0,-1 1,0-1,0 1,1-1,-1 1,0 0,0-1,0 1,-1 0,1 1,0-1,-1 0,0 0,1 1,-1-1,0 0,0 2,3 4,1-1,-1 1,2-1,-1 0,1 0,-1-1,2 0,-1 0,1 0,0-1,0 0,1 0,-1 0,1-1,0-1,0 1,0-1,1-1,-1 1,1-1,0-1,-1 0,1 0,0 0,0-1,-1-1,1 0,0 0,0 0,-1-1,1 0,-1-1,5-2,5-7,0-2,-1 0,-1-1,0-1,-1 0,-1-1,4-5,8-19,-2-1,-2-1,-1 0,-3-2,-1 0,-3-1,-1 0,-3-2,4-40,-8 59,-1 6,-1 7,0-1,-1 1,-1-1,0 0,-2 1,0-1,0 0,-3-7,3 23,0 0,1 0,-2 0,1 0,0 0,0 0,0 0,0 0,-1 0,1 0,0 0,-1 0,1 0,-1 0,1 0,-1 0,1 0,-1 1,0-1,1 0,-1 0,0 1,0-1,0 1,1-1,-1 0,0 1,0-1,0 1,0 0,0-1,0 1,0 0,0 0,0-1,0 1,0 0,0 0,0 0,0 0,0 0,0 1,0-1,0 0,0 0,0 1,0-1,-1 1,-34 37,19-4,2 0,2 1,1 0,2 1,1 0,2 1,1 0,2 0,1 17,2-26,0-1,2 1,1-1,1 0,1 1,2-1,0-1,2 1,1-1,1-1,2 1,0-2,1 0,2 0,8 10,-18-28,1 1,-1-1,1 0,0 0,1-1,-1 0,1 0,0-1,1 0,-1 0,1 0,-1-1,1 0,0-1,0 1,0-2,1 1,-1-1,0 0,8-1,0-5</inkml:trace>
  <inkml:trace contextRef="#ctx0" brushRef="#br0" timeOffset="62864.917">13466 4917,'48'0,"45"0,11 0,-3 0,-8 5,-11 1,-15 5,-13 1,-16-3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9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57,'-9'14,"-9"10,-1 6,-1 2,1 0,1-4,2-4,-1 1,-1-1,1 2,-1-5,3 0,-1-4,2-1,-1-2,2-4</inkml:trace>
  <inkml:trace contextRef="#ctx0" brushRef="#br0" timeOffset="468.073">9 0,'2'10,"1"-1,0 0,1 0,0 0,0 0,1-1,0 1,0-1,1 0,0-1,1 0,0 0,0 0,0-1,1 0,3 3,8 9,-1 1,-1 0,-1 2,-1 0,-1 1,-1 0,0 1,-2 1,-1 0,-1 0,6 25,-7-24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2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0 115,'10'-5,"7"-6,2-6,1 0,-1-3,-1 3,-2 0,0 6,-2 11,1 6,-1 5,0 2,-1 3,2 4,-2 3,2 3,-2 1,-3-3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2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0,'50'117,"-5"2,14 69,-54-176,-1 0,0 0,-1 0,0 0,-1 0,0 1,-1 0,0-1,-1 1,-1-1,0 1,0 0,-2-1,1 0,-2 0,1 1,-2-2,1 1,-2 0,1-1,-2 0,1-1,-2 1,-4 4,-67 53,54-47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8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181 462,'255'1,"-254"-1,1 0,0 0,0 0,-1 0,1 1,0-1,-1 1,1-1,-1 1,1 0,-1-1,1 1,-1 0,1 0,-1 0,1 0,-1 0,0 1,0-1,0 0,0 1,0-1,0 0,0 1,0 0,0-1,-1 1,1-1,-1 1,1 0,-1-1,1 1,-1 0,0-1,0 1,0 0,0-1,0 1,0 0,-1 0,1-1,-1 1,1 0,-1-1,1 1,-1-1,0 1,0-1,0 1,0-1,0 1,0-1,0 0,-1 1,-110 129,101-112,0 0,1 1,1 1,1-1,1 2,0-1,1 4,7-21,0 0,0 0,0 0,0 0,1-1,0 1,0 0,0-1,0 0,0 1,1-1,-1 0,1 0,0 0,0-1,0 1,0-1,0 1,1-1,-1 0,1 0,-1-1,1 1,0-1,0 0,0 0,0 0,-1 0,1-1,0 1,1-1,-1 0,0 0,0-1,0 1,0-1,7 3,127-16,-100 7,-5-6,-27 7</inkml:trace>
  <inkml:trace contextRef="#ctx0" brushRef="#br0" timeOffset="452.904">181 659,'5'0,"6"0,7 0,4 0,4 0,2 0,1 0,0 0,0 0,1 0,-1 0,-6 5,0 1,-1 0,-4-1</inkml:trace>
  <inkml:trace contextRef="#ctx0" brushRef="#br0" timeOffset="1332.527">238 236,'73'-96,"-5"-33,-67 128,-1 0,1 1,-1-1,1 0,-1 1,1-1,-1 1,1-1,0 1,-1-1,1 1,0-1,-1 1,1-1,0 1,-1 0,1 0,0-1,0 1,-1 0,1 0,0 0,0 0,0 0,-1 0,1 0,0 0,0 0,0 0,-1 1,1-1,0 0,0 0,-1 1,1-1,0 0,-1 1,1-1,0 1,-1-1,1 1,0-1,-1 1,1-1,-1 1,1 0,-1-1,0 1,1 0,-1 0,0-1,22 42,-20-37,24 68,40 77,-35-122,-14-19</inkml:trace>
  <inkml:trace contextRef="#ctx0" brushRef="#br0" timeOffset="4933.894">125 38,'-21'40,"2"1,2 1,2 0,1 1,3 0,1 1,2 0,-1 45,12-54,2 0,2 0,1-1,2 0,1 0,2-1,1-1,1 0,2 0,1-2,1 0,2-2,1 0,1-1,2-1,0-2,13 10,133 79,-157-103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1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28,'-14'19,"-6"12,2 4,-2-3,4-2,3-1,0-2,2 0,-3-4,3-2,-3-4,1-1,-1-2,0 1,0-3,0 3,-1-2,2-4</inkml:trace>
  <inkml:trace contextRef="#ctx0" brushRef="#br0" timeOffset="297.424">36 0,'5'20,"6"15,6 2,1-1,1-1,3-6,2-5,2 0,1 0,1 0,1-3,-5-1,-7-3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44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0 368,'0'-5,"5"-2,6 1,7 1,4 2,4 1,1-4,3-1,-1 1,0 1,1-3,-2 0,1 1,0 1,-1 3,-9 1,-9 1</inkml:trace>
  <inkml:trace contextRef="#ctx0" brushRef="#br0" timeOffset="441.022">199 1,'0'14,"0"20,0 8,0 2,0-2,0-3,0-3,-5-3,-2-3,1-1,1-1,1 0,2-1,1 1,1-5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144 481,'38'-25,"-26"20,152-33,-163 37,0 0,0 0,1 0,-1 0,0 1,1-1,-1 0,1 1,-1-1,1 1,-1 0,1-1,-1 1,1 0,-1 0,1 0,-1 0,1 0,-1 0,1 1,-1-1,1 0,-1 1,1-1,-1 1,0 0,1-1,-1 1,0 0,1 0,-1 0,0 0,0 0,0 0,0 0,0 0,0 1,0-1,0 0,0 0,-1 1,1-1,0 1,-1-1,1 1,-1-1,0 1,1-1,-1 1,0-1,0 1,0 0,-6 18,0-1,-1 1,-1-2,-1 1,-1-1,0 0,-2-1,0 0,-12 13,-11 19,19-28,12-17,0 0,0 0,0 0,0 0,1 0,0 1,-1 0,2-1,-1 1,1 0,-1 1,1-1,1 0,-1 1,1-1,0 0,0 1,1 0,-1-1,1 1,1-1,-1 1,1 0,0-1,0 1,0-1,1 0,0 1,4-3,0 1,0-1,0 0,1 0,-1-1,1 0,-1 0,1-1,0 0,0 0,0 0,0-1,0 0,0 0,0-1,0 0,-1 0,1-1,0 1,-1-2,1 1,-1-1,1 0,-1 0,1-1,2 0</inkml:trace>
  <inkml:trace contextRef="#ctx0" brushRef="#br0" timeOffset="265.553">200 623,'39'9,"16"4,5-1,-8-7,-9-4,-10-8,-8-2,-6 1</inkml:trace>
  <inkml:trace contextRef="#ctx0" brushRef="#br0" timeOffset="750.634">171 227,'173'-89,"-171"87,0-1,1 1,0-1,-1 1,1 0,0 0,0 0,0 0,0 0,1 1,-1-1,0 1,1 0,-1 0,1 0,-1 1,1-1,0 1,-1 0,1 0,-1 0,1 0,0 1,-1-1,1 1,-1 0,1 0,-1 0,0 1,1-1,-1 1,0 0,0 0,0 0,0 0,2 3,64 158,-57-143</inkml:trace>
  <inkml:trace contextRef="#ctx0" brushRef="#br0" timeOffset="1069.63">1046 481,'-24'38,"-12"18,-1 4,2-3,6-7,4-7,6-6,1-4,-1-4,-2-6,2-7</inkml:trace>
  <inkml:trace contextRef="#ctx0" brushRef="#br0" timeOffset="1354.416">708 453,'14'34,"20"20,3 6,1-7,-2-12,-6-9,-5-10,0-9,-6-1,0-3,-4 2,-5 4,-3-1</inkml:trace>
  <inkml:trace contextRef="#ctx0" brushRef="#br0" timeOffset="2000.73">1216 426,'-6'17,"2"0,0 1,1-1,1 1,0 0,1 0,2 18,-1-30,1 1,0 0,0 0,0-1,1 1,0-1,0 1,1-1,0 0,0 0,0 0,1 0,-1-1,1 1,1-1,-1 0,1 0,0 0,0-1,1 0,-1 0,1 0,-2-2,-1-1,1 0,0 1,-1-1,1-1,0 1,0-1,-1 1,1-1,0 0,0-1,0 1,-1-1,1 1,0-1,-1 0,1 0,0-1,-1 1,0-1,1 0,-1 0,0 0,0 0,0 0,0-1,0 1,1-3,72-87,-69 81,53-70,-59 81,0 0,-1 0,1 0,0 0,0 1,-1-1,1 0,0 1,-1-1,1 0,-1 1,1-1,0 0,-1 1,1-1,-1 1,1-1,-1 1,1 0,-1-1,0 1,1-1,-1 1,0 0,1-1,-1 1,0 0,0-1,0 1,1 0,-1 0,0-1,0 1,0 0,0-1,0 1,0 0,-1 0,1-1,0 1,0 0,0-1,-1 1,1 0,0 0,26 200,-12-96,-10-92,0 1,-1 0,-1 0,0 0,-1 1,-1-1,0 0,0 0,-2 1,0-1,0 0,-2 0,1-1,-2 1,0-1,0 1,-3 0,8-12,-1 0,0 0,-1 0,1 0,0 0,-1-1,1 1,-1 0,1-1,-1 1,1-1,-1 0,0 1,0-1,0 0,0 0,0 0,0-1,0 1,0 0,0-1,0 1,-1-1,1 0,0 0,0 1,0-2,-1 1,1 0,0 0,0-1,0 1,0-1,0 0,-1 1,1-1,0 0,1 0,-1 0,0-1,0 1,0 0,0-1,-3-3,0 0,0-1,0 1,1-1,0 0,0 0,0 0,1 0,0-1,0 1,1-1,0 0,0-1,-5-51,6 33</inkml:trace>
  <inkml:trace contextRef="#ctx0" brushRef="#br0" timeOffset="2516.038">1188 199,'28'-21,"-1"-1,-1-1,-1-2,-1 0,-1-2,0-2,-23 29,0-1,0 0,0 0,1 0,-1-1,0 1,0 0,1 0,-1 0,1 0,-1 0,1 0,0 1,-1-1,1 0,0 0,-1 0,1 0,0 1,0-1,0 0,0 1,0-1,0 1,0-1,0 1,0-1,0 1,0 0,0-1,0 1,0 0,0 0,0 0,0 0,0 0,0 0,0 0,1 0,-1 0,0 1,0-1,0 0,0 1,0-1,0 1,0-1,0 1,0-1,0 1,-1 0,1-1,1 2,33 66,-27-50,0-1,1 0,1-1,0 0,1-1,1 0,1-1,1 1,3 0</inkml:trace>
  <inkml:trace contextRef="#ctx0" brushRef="#br0" timeOffset="3690.353">1837 199,'87'124,"-79"-111,0 0,-1 1,-1 0,0 1,-1-1,-1 1,0 0,0 0,-2 1,0-1,-1 1,0-1,-2 13,1-10,0-1,-1 1,-1 0,-1-1,0 0,-2 0,1 0,-2 0,-1-1,0 1,0-2,-6 7,-7 6,-1-1,-2-1,0-1,-2-1,-1-1,-1-1,0-2,-7 3,-7 0,22-16</inkml:trace>
  <inkml:trace contextRef="#ctx0" brushRef="#br0" timeOffset="4323.208">115 171,'-22'52,"3"1,3 1,1 1,3 0,2 1,2 10,4-50,1 0,1 0,0 0,1 0,1 1,0-1,1 0,1 0,1 0,0 0,1 0,1-1,0 1,1-1,0 0,2-1,-1 0,2 0,0-1,1 1,0-2,1 0,7 7,-7-9,1 0,-1 0,2-2,-1 0,1 0,0-1,1 0,0-1,0-1,0 0,11 1,0-3</inkml:trace>
  <inkml:trace contextRef="#ctx0" brushRef="#br0" timeOffset="5338.561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20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1 343,'262'-331,"-262"331,0-1,1 0,-1 0,1 0,-1 1,1-1,0 0,-1 1,1-1,0 1,-1-1,1 1,0-1,-1 1,1-1,0 1,0 0,0-1,-1 1,1 0,0 0,0-1,0 1,0 0,0 0,0 0,-1 0,1 0,0 0,0 1,0-1,0 0,0 0,-1 1,1-1,0 0,0 1,0-1,-1 1,1-1,0 1,-1-1,1 1,0-1,-1 1,1 0,-1-1,1 1,-1 0,1 0,-1-1,1 1,-1 0,0 0,1 0,-1 0,0-1,0 1,0 0,0 0,0 0,0 0,0 0,0-1,0 1,0 0,0 0,0 0,-1 0,12 32,1-1,2 0,1 0,1-2,2 0,1-1,1-1,20 22,-23-30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6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19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2483 86,'-14'20,"-57"80,4 3,-7 22,-40 96,54-117,49-89</inkml:trace>
  <inkml:trace contextRef="#ctx0" brushRef="#br0" timeOffset="264.447">2061 86,'159'356,"-150"-339,1 0,1-1,0-1,1 0,1 0,0-1,1-1,1 0,0-1,5 3,83 24,-84-34</inkml:trace>
  <inkml:trace contextRef="#ctx0" brushRef="#br0" timeOffset="2454.324">3359 1978,'1'1,"1"1,-1 0,1 0,-1 0,1-1,0 1,0-1,0 1,0-1,0 0,0 0,0 0,0 0,0 0,0 0,1 0,-1-1,0 1,0-1,1 0,-1 1,0-1,1 0,-1-1,1 1,0 1,6-2,0 1,0-1,0-1,-1 1,1-1,0-1,-1 0,1 0,-1-1,0 0,0 0,-1-1,1 0,-1 0,0-1,0 1,-1-2,0 1,0-1,0 0,-1 0,0-1,0 1,-1-1,0 0,0-1,13-16,-16 23,0 1,-1-1,1 1,0-1,0 1,0-1,0 1,0 0,0 0,0-1,1 1,-1 0,0 0,1 0,-1 0,1 1,-1-1,1 0,-1 0,1 1,0-1,-1 1,1 0,0-1,-1 1,1 0,0 0,-1 0,1 0,0 0,-1 1,1-1,0 0,-1 1,1-1,0 1,-1 0,1-1,-1 1,1 0,-1 0,0 0,1 0,-1 0,0 0,0 1,1-1,-1 0,0 0,0 1,25 41,-1 0,-2 2,-2 1,-3 0,-1 1,-2 1,-3 0,7 48,-11-65,-1 0,-1 0,-1 1,-2 0,-2 0,0-1,-2 1,-2 0,-1 0,-1-1,-2 0,-1 0,-1 0,-1-1,-2-1,-2 0,-13 23,21-44,-1 0,0-1,0 0,0 0,-1-1,0 0,-1 0,1 0,-1-1,0-1,0 0,-4 1,9-3,0 0,0-1,0 0,-1 0,1 0,-1 0,1-1,-1 0,1 0,0 0,-1 0,1-1,-1 0,1 0,0 0,-1 0,1 0,0-1,0 0,0 0,0 0,0-1,1 1,-1-1,1 0,-1 0,1 0,-3-3,2-1,-1 1,1-1,1 0,-1 0,1 0,0 0,1 0,0-1,0 1,0-1,1 0,0 1,1-1,0 0,0 0,1 0,-1 1,2-1,-1 0,2-3,64-149,-58 141,100-152,-98 157</inkml:trace>
  <inkml:trace contextRef="#ctx0" brushRef="#br0" timeOffset="2921.379">3190 1384,'85'-39,"-54"26,0-1,-1-2,0-1,-2-1,0-1,-1-1,1-3,41-90,-63 100,3 58,85 217,-87-238</inkml:trace>
  <inkml:trace contextRef="#ctx0" brushRef="#br0" timeOffset="4385.41">480 2203,'-3'-15,"1"1,1-1,0 0,0 1,2-1,-1 0,2 1,0-1,1 1,1-1,0 1,1 0,0 0,1 1,0 0,1 0,1 0,0 1,1 0,6-6,-12 16,-1 1,0 0,1-1,-1 1,1 1,0-1,-1 0,1 1,0-1,-1 1,1 0,0-1,-1 1,1 1,0-1,0 0,-1 1,1-1,0 1,-1 0,1 0,-1 0,1 0,-1 1,0-1,1 0,-1 1,0 0,0-1,0 1,0 0,0 0,0 0,-1 1,1-1,-1 0,1 1,-1-1,0 1,0-1,0 1,0-1,0 3,14 15,-3-8,0-1,1 0,0 0,1-2,0 0,0 0,1-2,10 5,33 18,-39-18</inkml:trace>
  <inkml:trace contextRef="#ctx0" brushRef="#br0" timeOffset="3795.1">311 2767,'27'-17,"2"1,0 2,1 1,0 1,1 2,1 1,-1 1,1 2,0 1,1 2,-1 0,1 3,-11 0,-18-1,0 0,-1 0,1 0,0 1,0-1,0 1,0 0,0 0,-1 1,1-1,0 1,0 0,0 0,-1 0,1 0,0 1,-1-1,0 1,1 0,-1 0,0 0,0 1,0-1,0 1,0-1,0 1,-1 0,0 0,1 0,-1 1,0-1,-1 1,1-1,0 1,-1-1,0 2,-2 4,-1 0,0 0,-1 0,0 0,-1 0,1 0,-2-1,1 1,-1-1,0 0,-1-1,0 1,0-1,-1-1,0 1,-6 4,3-1,-411 378,417-385,1-1,-1 1,1 0,-1 1,1-1,0 0,0 1,1 0,-1 0,1 0,0 0,0 0,0 0,0 1,1-1,-1 0,1 1,0 0,1-1,-1 1,1-1,0 1,0 0,1-1,-1 1,1-1,0 1,0-1,0 1,1-1,0 0,-1 1,2-1,-1 0,0 0,1 0,1 1,8 4,2 0,-1-1,1-1,0 0,1-1,0 0,0-1,0-1,0 0,1-1,0-1,-1 0,1-1,0-1,0 0,0-1,15-4,-27 5,1-1,-1 0,0 0,0-1,0 1,0-1,0 0,0 0,0 0,-1 0,1-1,-1 1,1-1,-1 0,0 0,0-1,0 1,-1 0,1-1,-1 0,0 1,0-1,0 0,0 0,-1 0,0-1,0 1,0 0,0 0,0-1,-1 1,0 0,0-1,0-3,0-16</inkml:trace>
  <inkml:trace contextRef="#ctx0" brushRef="#br0" timeOffset="4036.135">0 3163,'39'0,"17"0,8 0,-1 0,-2-5,-2-2,-1 1,-6-4,-2 0,-5-3,0 1,-3-3,-4 2,-4-3,-7 3</inkml:trace>
  <inkml:trace contextRef="#ctx0" brushRef="#br0" timeOffset="5638.476">3641 1,'9'2,"0"1,0 0,-1 0,1 1,-1 0,1 0,-1 1,-1 0,1 1,-1 0,0 0,0 0,0 1,-1 0,0 0,1 3,34 39,-2 1,-2 3,-3 1,-2 1,24 56,-39-76,0 0,-2 2,-2-1,-2 2,-1 0,-1 0,-3 1,-1-1,-1 1,-3 1,-2 14,-8-1,-2 0,-3-1,-1-1,-4-1,-5 9,7-43,8-47,3 7,-8-3,-1 0,-2 0,0 2,-2 0,-1 1,0 1,-2 1,-7-5,27 25,-85-79,87 80,0 1,-1 0,1 0,-1-1,1 1,-1 0,1-1,0 1,-1 0,1-1,0 1,-1 0,1-1,0 1,0-1,0 1,-1-1,1 1,0 0,0-1,0 1,0-1,0 1,0-1,-1 1,1-1,0 1,1-1,-1 1,0-1,0 1,0-1,0 1,0-1,0 1,1-1,-1 1,0-1,0 1,1 0,-1-1,0 1,0 0,1-1,-1 1,1 0,-1-1,0 1,1 0,-1-1,1 1,-1 0,1 0,-1 0,0-1,1 1,-1 0,1 0,-1 0,1 0,-1 0,1 0,-1 0,1 0,-1 0,1 0,-1 0,1 0,46-1,-40 1,314-25,-278 24,-1 2,1 2,0 2,-1 2,0 2,0 2,-1 1,27 13,-64-23,0 0,-1 0,1 1,-1 0,0-1,0 1,0 0,0 0,0 1,0-1,-1 1,0-1,0 1,0 0,0-1,0 1,-1 0,0 0,0 1,0-1,0 0,0 0,-1 0,0 1,0-1,0 0,-1 0,1 1,-1-1,0 0,0 0,0 0,-1 0,1 0,-1 0,0-1,0 1,-1 0,1-1,-1 1,1-1,-1 0,0 0,-1 0,1-1,-3 3,-15 8,1 0,-2-2,0 0,0-2,-1 0,0-2,0 0,-4-1,0 1,-183 28,183-34</inkml:trace>
  <inkml:trace contextRef="#ctx0" brushRef="#br0" timeOffset="7069.661">3190 3077,'-31'33,"0"-1,-2-2,-2-1,0-2,-2-1,-1-2,-1-2,0-1,-14 3,-96 23,-2-7,-102 12,-11-16,245-32,-1-1,1-1,-1-1,1-1,-1 0,0-1,1-2,-1 0,1-1,0 0,0-2,0 0,1-1,-17-10,-102-62,163 124,-13-23,-2 0,0 0,-2 1,0 0,-1 1,-2 0,0 0,-2 1,0 0,-2-1,-1 1,-1 0,-1 0,-2 9,7-9,9-31,65-153,80-154,-48 123,-147 252,27-50,-1 0,0-1,-1-1,0 0,0-1,-1 0,-1-1,0 0,0-1,0 0,-1-2,1 1,-1-2,-1 0,-1 0,4-4,1 0,0 0,0-1,0-1,-1 0,1-1,1 0,-1 0,0-1,1-1,0 0,0-1,0 0,1 0,-8-8,4 0,3 1</inkml:trace>
  <inkml:trace contextRef="#ctx0" brushRef="#br0" timeOffset="8303.404">339 1638,'-4'-1,"0"-1,0 1,0-1,0 0,0-1,0 1,0-1,1 0,-1 0,1 0,0 0,0 0,0-1,0 1,0-1,1 0,0 0,0 0,0 0,0 0,1-1,-1 1,1 0,0-1,0 1,1-1,-1 1,1-1,0 1,1-1,-1 1,1-1,0-2,3-14,0 1,2 0,0 0,1 0,1 1,9-15,155-310,-138 284,3 1,2 1,3 2,2 3,2 1,3 2,2 2,2 3,1 2,3 3,16-8,-54 38,1 0,0 1,0 1,1 1,0 1,0 0,1 2,-1 1,1 0,0 2,0 0,14 2,-31 0,-1 0,1 0,-1 0,0 0,0 1,1 0,-1 0,0 0,0 0,-1 1,1-1,0 1,-1 0,0 0,1 0,-1 1,0-1,-1 1,1 0,-1-1,0 1,1 0,-2 0,1 1,0-1,0 3,-2-7,1 1,-1 0,1 0,-1-1,1 1,-1 0,0 0,1 0,-1 0,0 0,0 0,0 0,1-1,-1 1,0 0,0 0,0 0,-1 0,1 0,0 0,0 0,0 0,-1 0,1-1,0 1,-1 0,1 0,-1 0,1 0,-1-1,1 1,-1 0,0-1,1 1,-1 0,0-1,1 1,-1-1,0 1,0-1,0 1,1-1,-1 0,0 1,0-1,0 0,0 0,0 1,0-1,0 0,0 0,0 0,0 0,1 0,-1-1,0 1,-1 0,-60-14,54 12,-275-98,281 98,1 1,-1 0,0 0,0-1,0 1,0 1,0-1,0 0,0 0,0 1,0-1,0 1,0 0,0 0,0 0,0 0,-1 0,1 0,0 0,0 1,0-1,0 1,0-1,0 1,0 0,0 0,0 0,0 0,0 0,1 0,-1 1,0-1,1 1,-1-1,1 1,-1-1,1 1,-1 1,18 131,17 232,-22-297,-9-69,0-1,-1 1,1 0,-1-1,1 0,-1 1,1-1,-1 0,1 1,-1-1,1 0,-1 0,0 0,0 0,1-1,-1 1,0 0,0 0,0-1,0 1,0 0,-1-1,1 1,0-1,-1 1,1-1,-1 0,1 0,2-4,242-409,-193 328,-34 86,-14 12</inkml:trace>
  <inkml:trace contextRef="#ctx0" brushRef="#br0" timeOffset="8683.857">2371 1525,'17'144,"-7"0,-9 124,-1-171,-5-47,-1-33</inkml:trace>
  <inkml:trace contextRef="#ctx0" brushRef="#br0" timeOffset="8936.698">2118 1892,'33'-5,"16"-1,5 5,-2 2,-6 2,-5 0,-5-1,-4 0,-3-1,-1-1,0 1,-1-1,0 0,-4 0</inkml:trace>
  <inkml:trace contextRef="#ctx0" brushRef="#br0" timeOffset="9232.729">2653 1102,'-41'-7,"0"2,0 2,-1 1,1 3,-1 1,1 2,0 2,0 2,1 1,0 2,-5 4,16-1,0 1,2 1,0 1,0 1,2 2,1 0,0 2,1 0,2 2,0 0,2 2,0 0,2 1,1 1,2 0,0 1,2 0,1 2,1-1,2 1,1 0,2 1,0-1,3 1,0 0,2 0,2 0,0 0,7 25,-3-31,1-2,1 1,2-1,0-1,1 1,1-2,2 0,0 0,1-1,1-1,1-1,1 0,0-1,1-1,1-1,1 0,0-2,1 0,1-2,0 0,23 7,-17-8,0-1,0-1,0-2,1-1,0-1,1-2,-1-1,1-1,-1-1,0-2,1-1,-1-2,0-1,-1-1,1-1,-1-2,-1-1,13-8,-8 1,-1-1,0-2,-2-1,-1-1,-1-2,-1 0,-1-2,-1-1,-1-1,-2-2,-1 0,9-19,-19 30,-1-1,-1-1,0 0,-2 0,0 0,-2-1,0 0,-2 0,0 0,-2-1,0 1,-2 0,0-1,-2 1,-1 0,0 0,-2 0,0 1,-2 0,-6-12,4 12,-2 0,-1 0,0 1,-2 1,0 0,-1 1,-1 1,-1 0,0 1,-2 1,1 1,-2 1,0 1,-1 0,0 2,-1 1,0 0,0 2,-1 0,0 2,-1 1,1 1,-1 1,0 1,-22 1,-5 6,-1 2,1 3,1 2,0 2,1 3,0 1,2 3,0 2,1 2,2 2,1 2,1 2,1 1,2 3,-21 23,-3 6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6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19:43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1019 690,'-97'334,"-75"175,159-469,9-31,0 1,0 0,1-1,0 1,1 1,0-1,1 0,0 0,0 1,1-1,1 0,-1 1,2-1,1 5,1-11,0 1,0-2,1 1,-1 0,1-1,0 0,0 0,1-1,-1 1,1-1,-1 0,1 0,-1-1,1 0,0 0,0 0,0-1,0 0,-1 0,1 0,0-1,0 0,0 0,3-1,11 1,239-32,-244 32,-4 2,0-1,1-1,-1 0,0 0,0-1,0-1,0 0,-1 0,10-5,-2-3</inkml:trace>
  <inkml:trace contextRef="#ctx0" brushRef="#br0" timeOffset="514.108">1554 916,'8'-11,"0"-1,0 1,1 1,1-1,0 2,0-1,1 1,0 1,0 0,1 1,0 0,0 0,1 2,0-1,0 2,0 0,1 0,0 1,-1 1,1 0,0 1,0 0,0 2,0-1,0 2,-1-1,7 3,-16-3,0-1,0 1,-1 0,1 0,-1 0,1 0,-1 0,1 1,-1 0,0 0,1 0,-1 0,0 0,0 0,-1 1,1 0,0-1,-1 1,0 0,0 0,0 1,0-1,0 0,0 0,-1 1,0-1,0 1,0 0,0-1,0 1,-1 0,1 0,-1-1,0 1,0 0,-1 0,1-1,-1 1,0 0,0-1,0 1,0 0,-6 14,0 1,-2-1,0 0,-1-1,-1 0,0 0,-2-1,0-1,0 0,-13 10,-3 7,-22 23,2 3,2 2,4 2,-23 43,62-99,1 0,1 0,-1 0,1 0,0 0,0 0,1 0,0 1,0-1,0 1,1-1,0 1,0-1,1 0,-1 1,1-1,1 1,-1-1,1 0,1 0,-1 0,1 0,0 0,0 0,0-1,1 0,0 0,0 0,0 0,1 0,0-1,0 0,0 0,2 2,11 5,1-1,0 0,0-2,1 0,0-1,1-1,-1-1,1-1,9 1,-19-5,1-1,-1 1,0-2,0 0,0 0,0-1,0-1,0 1,-1-2,0 1,0-2,0 1,0-1,-1-1,0 0,0 0,-1 0,0-1,3-4,10-8</inkml:trace>
  <inkml:trace contextRef="#ctx0" brushRef="#br0" timeOffset="798.878">2598 719,'-18'34,"0"1,3 1,1 0,1 1,2 0,2 1,2 0,1 1,2-1,1 1,2 0,4 33,-28 312,30-272,2-94</inkml:trace>
  <inkml:trace contextRef="#ctx0" brushRef="#br0" timeOffset="5334.094">199 98,'34'135,"-22"-35,-4 0,-5 0,-4 1,-4-1,-18 93,14-106,-118 758,50-521,74-311,0-1,0-1,1 1,1-1,0 1,0 0,1 0,1 0,0-1,0 1,1 0,-1-10,0 0,0 0,0 0,0-1,0 1,0 0,1 0,-1-1,0 1,1-1,0 1,-1-1,1 0,0 0,0 0,-1 0,1 0,0 0,0 0,0 0,0-1,0 1,0-1,0 1,1-1,-1 0,0 0,0 0,0 0,0 0,0-1,0 1,0-1,2 0,75-27,-65 21,129-26,630-74,13 10,-321 48,143-45,-271 34,-248 49,-88 10,1-1,-1 1,0 0,-1-1,1 1,0-1,0 0,-1 1,1-1,-1 0,1 1,-1-1,0 0,1 1,-1-1,0 0,0 0,0 1,-1-1,1 0,0 0,-1 1,1-1,-1 0,1 1,-1-1,0 1,0-1,0 1,0-1,0 1,0-1,0 1,0 0,0 0,-1 0,1-1,0 1,-1 0,1 1,-1-1,1 0,-2 0,-10-16,3-5,1-1,1-1,1 1,1-1,1-1,1 1,2-1,0-13,-3-117,8 0,6 0,7 0,7 1,60-367,-80 503,-1-1,0 0,-1 0,-1 0,-1 0,-1 0,-1 1,0-1,-4-10,4 24,-1 0,1 0,-1 1,0-1,0 1,-1 0,1 0,-1 1,0-1,0 1,0 0,0 1,0-1,-1 1,1 0,-1 0,1 1,-1-1,0 1,0 0,0 1,0 0,1 0,-1 0,0 0,0 1,0 0,0 1,1-1,-1 1,-21-1,-406 14,63 3,-72-18,-42 0,223 14,1 12,-159 39,-18 17,436-81,-17 4,20 0,39-9,-18-3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6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41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6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41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5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6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41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5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6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41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5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6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41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5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7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53,'-1'-1,"0"1,0 0,0 0,0 0,0-1,0 1,0 0,0 0,0 0,0 0,0 1,1-1,-1 0,0 0,0 1,0-1,0 0,0 1,0-1,0 1,1-1,-1 1,0-1,0 1,1 0,-1-1,0 1,1 0,-1 0,1-1,-1 1,1 0,-1 0,1 0,-1 0,1 0,0 0,0 0,-1-1,1 1,0 0,0 0,0 0,0 0,0 0,0 0,0 1,23 45,-14-31,14 36,-3 2,-2 0,-2 0,-1 9,33 111,-4-91,-43-83,1 0,-1 0,0 0,1-1,-1 1,0 0,1-1,-1 1,0-1,0 1,1-1,-1 0,0 0,0 1,0-1,0 0,0 0,0 0,0 0,0 0,0 0,-1-1,1 1,0 0,-1 0,1 0,-1-1,1 1,-1 0,1-1,-1 1,0 0,0-1,0 0,1 0,76-226,49-44,-70 139,-56 132,1 1,-1-1,0 1,0-1,1 1,-1-1,0 1,1 0,-1-1,0 1,1-1,-1 1,1 0,-1 0,1-1,-1 1,0 0,1-1,-1 1,1 0,-1 0,1 0,0 0,-1 0,1-1,-1 1,1 0,-1 0,1 0,-1 0,1 1,-1-1,1 0,-1 0,1 0,-1 0,1 0,-1 1,1-1,-1 0,1 0,-1 1,1-1,-1 0,0 1,1-1,-1 1,1-1,-1 0,0 1,1-1,-1 1,0-1,0 1,0-1,1 1,-1-1,0 1,0-1,0 1,0-1,0 1,0-1,0 1,0 0,5 5,5 6</inkml:trace>
  <inkml:trace contextRef="#ctx0" brushRef="#br0" timeOffset="314.029">736 392,'-5'29,"-1"14,-1 4,2 0,2-4,-4-9,-1-6,2-7</inkml:trace>
  <inkml:trace contextRef="#ctx0" brushRef="#br0" timeOffset="823.398">679 363,'208'-50,"-205"49,0 1,0-1,0 1,-1 0,1 0,0 0,0 0,0 1,0-1,0 1,-1-1,1 1,0 0,0 0,-1 1,1-1,-1 0,1 1,-1-1,0 1,1 0,-1 0,0 0,0 0,0 0,-1 1,1-1,0 0,-1 1,0-1,1 1,-1 0,0-1,0 1,-1 0,1 0,0-1,-1 1,0 0,0 0,0 0,0 0,0 2,-41 104,40-106,1 0,-1 0,1-1,0 1,0 0,0 0,1 0,-1-1,1 1,-1 0,1-1,0 1,0 0,0-1,0 1,0-1,1 1,-1-1,1 0,0 1,0-1,0 0,0 0,0-1,0 1,0 0,0 0,1-1,-1 0,1 1,-1-1,1 0,-1 0,1 0,0-1,0 1,-1-1,1 1,0-1,0 0,0 0,-1 0,1-1,43 19,-45-17,1 0,-1 0,0 1,1-1,-1 0,0 0,0 1,0-1,0 1,0-1,0 1,0-1,0 1,0-1,-1 1,1 0,-1-1,1 1,-1 0,0 0,1-1,-1 1,0 0,0 0,-1 0,1-1,0 1,0 0,-1 0,1-1,-1 1,0 0,1-1,-1 1,0-1,0 1,0-1,0 1,-1 0,-54 49,47-46,1-1,-1-1,0 0,0 0,0 0,0-1,-1-1,1 1,-1-2,1 1,-1-1,1-1,0 1,-1-2,1 1,-1-1,1-1,0 0,0 0,1-1,-1 0,1 0,-1-1,1 0,1 0,-1-1,1 0,0-1,-1-1,-6-9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0 122,'15'0,"14"0,6 0,3-5,0-1,-2 0,-3 1,-2 1,-1 2,-1-4,0-1,-2 1,1 1,-5 7,-6 2</inkml:trace>
  <inkml:trace contextRef="#ctx0" brushRef="#br0" timeOffset="262.472">113 319,'29'5,"24"-4,7-1,-1-1,-6-1,-7 1,-7-5,-5-1,-8 1</inkml:trace>
  <inkml:trace contextRef="#ctx0" brushRef="#br0" timeOffset="3464.455">706 432,'26'-11,"-1"0,0-2,-1-1,-1-1,0-1,-1-1,0-1,-2-1,0 0,-1-2,-1 0,9-15,37-82,-65 119,1 0,0 0,-1 0,1-1,-1 1,1 0,-1 0,0 0,1-1,-1 1,0 0,0-1,1 1,-1-1,0 1,0-1,0 1,0-1,1 0,-1 1,0-1,0 0,0 0,0 1,0-1,0 0,0 0,0 0,0 0,0 0,0 0,0-1,0 1,0 0,0 0,0-1,0 1,1-1,-1 1,0-1,0 1,0-1,1 1,-1-1,0 0,0 1,1-1,-1 0,1 0,-1 1,0-1,1 0,0 0,-1 0,1 0,0 0,-1 0,1 0,0 0,0 0,0 1,-1-1,1 0,0 0,1 0,-1-1,-12 13,1 1,0 0,1 0,1 1,0 0,1 1,0 0,1 0,1 1,0 0,1 0,0 0,1 1,1 0,1-1,0 1,1 0,0 6,2-18,-1 0,1-1,0 1,0 0,0 0,0-1,1 1,-1-1,1 1,0-1,0 0,0 1,0-1,1 0,-1-1,1 1,0 0,0-1,0 1,0-1,0 0,0 0,1 0,-1-1,1 1,-1-1,1 0,0 0,0 0,-1 0,1 0,0-1,0 0,3 0,5 0,1 0,-1-1,0-1,0 0,0 0,0-2,0 1,-1-1,0-1,5-2,2-5,0-1,0 0,-1-1,-1-1,-1-1,0 0,-1-1,0-1,-2 0,7-13,-1-28,-19 58,0 1,0 0,0 0,0 0,0 0,0 1,0-1,0 0,0 0,0 1,0-1,0 0,0 1,0-1,0 1,1-1,-1 1,0-1,0 1,0 0,1-1,-1 1,0 0,1 0,-1-1,1 1,-1 0,1 0,-1 0,1 0,0 0,-1 0,1 0,0 0,-36 108,36-106,0 1,0-1,0 1,0-1,1 1,0-1,0 1,0-1,0 0,0 1,0-1,1 0,0 0,-1 0,1 0,1 0,-1 0,0-1,1 1,-1-1,1 1,0-1,-1 0,1 0,0 0,0-1,1 1,-1-1,0 1,0-1,1 0,9 0,0 0,-1 0,1-1,0-1,-1 0,1-1,0 0,-1-1,0-1,0 0,0 0,0-1,-1-1,1 0,-1 0,-1-1,1-1,-1 0,-1 0,1-1,-1 0,-1 0,0-1,0 0,3-7,7-6,-9 15,-1-1,0 1,-1-2,0 1,0-1,-1 0,0 0,-1-1,0 0,-1 0,0 0,-1 0,0-1,-1 1,0-1,-1 0,1-9,-3 20,1 1,0-1,0 0,0 0,-1 1,1-1,0 0,-1 1,1-1,-1 0,1 1,0-1,-1 1,0-1,1 1,-1-1,1 1,-1-1,1 1,-1-1,0 1,1 0,-1-1,0 1,0 0,1 0,-1 0,0-1,0 1,1 0,-1 0,0 0,0 0,1 0,-1 0,0 0,0 1,1-1,-1 0,0 0,1 1,-1-1,0 0,1 1,-1-1,0 0,1 1,-1-1,1 1,-1-1,0 1,1 0,0-1,-1 1,1-1,-35 32,27-20,-1 0,2 1,-1 0,2 0,0 1,0 0,2 0,-1 0,2 1,0 0,1-1,0 1,1 2,26 70,-15-73</inkml:trace>
  <inkml:trace contextRef="#ctx0" brushRef="#br0" timeOffset="4080.414">2004 235,'-44'27,"4"-4,0 3,1 1,2 2,-21 21,25-1,34-48,0 0,0-1,0 1,0-1,0 1,0-1,0 1,1-1,-1 0,0 1,0-1,0 0,1 0,-1 0,0 0,0 0,1 0,-1 0,0 0,0 0,0-1,1 1,-1-1,0 1,0-1,0 1,0-1,0 1,0-1,0 0,0 0,0 1,0-1,0-1,149-137,-2 15,-147 123,0 0,1 0,-1 0,1 1,-1-1,0 0,1 1,-1-1,1 1,-1 0,1-1,0 1,-1 0,1 0,-1 0,1 0,0 0,-1 0,1 0,-1 1,1-1,-1 0,1 1,-1-1,1 1,-1 0,1 0,-1-1,0 1,0 0,1 0,-1 0,0 0,0 1,0-1,0 0,0 0,0 1,0-1,0 0,-1 1,1-1,-1 1,1-1,0 1,10 77,-10-62,3 6,-3-22,0 1,0-1,0 1,0-1,-1 1,1-1,0 1,-1 0,1-1,-1 1,0 0,1-1,-1 1,0 0,0 0,0-1,0 1,-1 0,1 0,0-1,-1 1,1 0,-1-1,1 1,-1-1,0 1,0 0,0-1,0 0,0 1,0-1,0 0,0 1,0-1,-1 0,1 0,-1 0,1 0,-1 0,1 0,-1 0,1-1,-1 1,0-1,1 1,-1-1,0 1,1-1,-1 0,0 0,0 0,1 0,-2 0,-166-43,144 37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1,'0'5,"0"1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3,'-19'7,"0"1,1 0,0 1,1 1,0 1,1 1,0 0,1 1,0 1,1 0,0 1,1 0,1 1,1 0,0 1,1 1,1 0,-6 15,13-26,1 0,-1 0,2 1,-1-1,1 0,0 1,0-1,1 0,0 1,1-1,-1 0,1 0,0 0,1 0,0 0,0 0,1-1,-1 0,1 1,1-1,-1-1,1 1,0-1,0 0,1 0,0 0,0-1,0 1,0-2,0 1,1-1,0 0,-1 0,1 0,1-1,-1 0,0-1,0 0,0 0,1 0,-1-1,1 0,-1-1,0 1,4-2,6-3,1 0,-1-1,0-1,0-1,-1 0,0-2,-1 1,0-2,0 0,-1-1,-1 0,0-1,0 0,-2-1,1-1,-2 0,0 0,-1-1,0 0,4-15,-8 20,0-1,-1 0,-1 0,0 0,-1-1,0 1,-1 0,0-13,-1 21,0 0,0 0,-1 0,1-1,-1 1,0 0,0 0,0 0,-1 0,1 0,-1 0,0 1,0-1,0 1,-1-1,1 1,-1 0,0 0,0 0,0 0,0 0,-1 1,1-1,-1 1,1 0,-1 0,-3-1,-8-1,0 1,-1 1,1 1,0 0,-1 0,1 2,-1 0,1 1,-1 0,1 1,-13 5,2-2</inkml:trace>
  <inkml:trace contextRef="#ctx0" brushRef="#br0" timeOffset="338.824">1 341,'312'-93,"-303"90,-2 0,1 1,-1-1,1 1,0 0,0 1,-1 0,1 0,0 1,0 0,0 0,0 1,0 0,0 0,0 1,0 0,-1 0,1 1,4 2,32 30,-39-30,0 0,0 0,0 0,1-1,0 0,0 0,0 0,0-1,0 0,1 0,-1 0,1-1,0 0,0 0,0-1,0 0,0 0,0-1,0 0,1 0,15-5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29 547,'0'24,"0"17,5 7,1 0,0-3,-1-10</inkml:trace>
  <inkml:trace contextRef="#ctx0" brushRef="#br0" timeOffset="483.875">0 575,'24'-8,"-12"3,0 0,0 1,0 0,0 1,1 0,0 1,-1 1,1 0,0 0,-1 2,1-1,6 2,-17-1,0 1,1-1,-1 1,0-1,0 1,0 0,-1-1,1 1,0 0,-1 0,1 0,-1 0,0 1,1-1,-1 0,0 1,0-1,-1 0,1 1,0-1,-1 1,0-1,1 1,-1 0,0-1,0 1,-1-1,1 1,0-1,-1 1,0-1,1 1,-1-1,0 0,0 1,-1-1,0 51,4-49,0 1,0-1,1 0,-1 0,1 0,0 0,0-1,1 1,-1-1,1 0,-1 1,1-2,0 1,0 0,0-1,2 1,-3-2,0 0,0 0,0 0,-1 0,1 1,-1-1,1 1,-1 0,1 0,-1 0,0 0,0 0,0 0,0 1,0-1,-1 0,1 1,-1 0,1-1,-1 1,0 0,0 0,0 0,-1 0,1-1,-1 1,1 0,-1 0,0 0,0 0,0 0,-1 0,1 0,-1 0,1 0,-1 0,-1 1,-3 2,0 0,0 0,0-1,-1 0,0 0,0 0,-1-1,1 0,-1 0,0-1,0 0,0 0,0 0,-1-1,1 0,-1-1,1 1,-1-2,0 1,1-1,-1 0,0 0,0-1,1 0,-1-1,1 0,-1 0,1 0,0-1,-6-3,-6-1</inkml:trace>
  <inkml:trace contextRef="#ctx0" brushRef="#br0" timeOffset="2317.365">1101 265,'-1'-2,"-1"0,1 0,-1 0,1 1,-1-1,0 0,1 1,-1-1,0 1,0 0,0 0,0 0,0 0,0 0,-1 0,1 0,0 1,0-1,-1 1,1-1,0 1,-1 0,1 0,0 0,-2 0,1 0,-6-1,0 1,0 1,0-1,0 1,0 1,0 0,0 0,0 0,1 1,-1 1,1-1,0 2,-5 2,10-5,0-1,0 1,1 0,-1 0,1 0,-1 0,1 1,0-1,0 1,0-1,0 1,0 0,1-1,-1 1,1 0,-1 0,1 0,0 0,1 1,-1-1,0 0,1 0,0 1,0-1,0 0,0 0,0 1,1-1,-1 0,1 0,0 0,0 0,0 0,0 0,1 0,-1 0,1 0,-1 0,1-1,5 6,0 0,0-1,1 0,-1-1,2 0,-1 0,1-1,-1 0,1 0,1-1,-1 0,1-1,-1 0,1 0,1-1,81 37,-88-36,-1 0,0 0,0 1,-1-1,1 1,-1 0,0-1,1 1,-2 0,1 1,0-1,-1 0,0 0,0 1,0-1,-1 1,1-1,-1 1,0-1,0 1,-1-1,1 1,-1-1,0 0,0 1,-1-1,1 0,-1 0,0 0,0 0,0 0,-1 0,1 0,-1-1,0 0,0 1,0-1,0 0,-1 0,0 0,1-1,-1 0,0 1,0-1,0 0,0-1,0 1,-1-1,-1 1,-3 1,-1 0,1-1,-1 0,1 0,-1-1,0 0,1-1,-1 0,0 0,0-1,1-1,-1 0,-2 0,-1-10,6-1</inkml:trace>
  <inkml:trace contextRef="#ctx0" brushRef="#br0" timeOffset="4201.293">367 857,'16'-20,"25"-25,-3-3,-2-1,-2-2,-2-1,7-20,-32 52,-2 1,0-1,-1 0,-2 0,0 0,0 0,-2 0,-1-1,0 1,-2-1,1-34,1 24,-2 1,0-1,-2 1,-2 0,-7-20,15 48,-1 1,0-1,0 1,0-1,0 1,0-1,0 1,-1-1,1 1,-1-1,1 1,-1-1,1 1,-1 0,0-1,1 1,-1 0,0 0,0-1,0 1,0 0,0 0,0 0,0 0,-1 0,1 0,0 1,0-1,-1 0,1 1,0-1,-1 0,1 1,-1 0,1-1,-1 1,1 0,-1 0,1 0,-1 0,1 0,-1 0,1 0,-1 1,1-1,-1 0,1 1,0-1,-1 1,1 0,-1-1,1 1,0 0,0 0,-1 0,1 0,0 0,0 0,0 0,-10 17,1 0,0 1,2 0,0 1,1 0,1 0,1 1,0-1,2 1,0 0,2 0,0 2,0 3,1 0,1 0,1 0,1 0,1-1,1 1,2-1,0 0,2-1,1 1,1-2,0 0,8 9,-9-15,1-1,1 0,0 0,1-1,1-1,1-1,-1 0,2 0,0-2,17 10,63 29,-77-43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40 109,'-9'29,"-4"14,1 5,7-11,5-12</inkml:trace>
  <inkml:trace contextRef="#ctx0" brushRef="#br0" timeOffset="637.243">238 307,'153'-217,"-153"217,1-1,-1 1,1-1,-1 1,0-1,1 1,-1 0,1-1,-1 1,1 0,0 0,-1-1,1 1,-1 0,1 0,-1 0,1-1,0 1,-1 0,1 0,0 0,-1 0,1 0,-1 0,1 0,0 1,-1-1,1 0,-1 0,1 0,-1 1,1-1,0 0,-1 1,1-1,-1 0,1 1,-1-1,0 0,1 1,-1-1,1 1,-1-1,0 1,1-1,-1 1,0 0,0-1,1 1,-1-1,0 1,0-1,0 1,0 0,0-1,0 1,0 0,13 45,-12-37,2 1,-3 0,2-1,-1 1,1-1,0 0,1 1,0-1,1-1,0 1,0 0,1-1,0 0,0 0,1 0,0-1,0 0,1 0,0 0,0-1,5 3,-6-10,0 1,-1-1,1 0,0 0,-1-1,1 1,-1-1,1-1,-1 1,0-1,0 0,0 0,0 0,0-1,-1 1,0-1,0 0,0-1,0 1,0-1,-1 1,0-1,0 0,0-1,-1 1,0 0,0-1,0 1,0-4,5-4,3-6,63-150,-68 144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6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41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5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7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53,'-1'-1,"0"1,0 0,0 0,0 0,0-1,0 1,0 0,0 0,0 0,0 0,0 1,1-1,-1 0,0 0,0 1,0-1,0 0,0 1,0-1,0 1,1-1,-1 1,0-1,0 1,1 0,-1-1,0 1,1 0,-1 0,1-1,-1 1,1 0,-1 0,1 0,-1 0,1 0,0 0,0 0,-1-1,1 1,0 0,0 0,0 0,0 0,0 0,0 0,0 1,23 45,-14-31,14 36,-3 2,-2 0,-2 0,-1 9,33 111,-4-91,-43-83,1 0,-1 0,0 0,1-1,-1 1,0 0,1-1,-1 1,0-1,0 1,1-1,-1 0,0 0,0 1,0-1,0 0,0 0,0 0,0 0,0 0,0 0,-1-1,1 1,0 0,-1 0,1 0,-1-1,1 1,-1 0,1-1,-1 1,0 0,0-1,0 0,1 0,76-226,49-44,-70 139,-56 132,1 1,-1-1,0 1,0-1,1 1,-1-1,0 1,1 0,-1-1,0 1,1-1,-1 1,1 0,-1 0,1-1,-1 1,0 0,1-1,-1 1,1 0,-1 0,1 0,0 0,-1 0,1-1,-1 1,1 0,-1 0,1 0,-1 0,1 1,-1-1,1 0,-1 0,1 0,-1 0,1 0,-1 1,1-1,-1 0,1 0,-1 1,1-1,-1 0,0 1,1-1,-1 1,1-1,-1 0,0 1,1-1,-1 1,0-1,0 1,0-1,1 1,-1-1,0 1,0-1,0 1,0-1,0 1,0-1,0 1,0 0,5 5,5 6</inkml:trace>
  <inkml:trace contextRef="#ctx0" brushRef="#br0" timeOffset="314.029">736 392,'-5'29,"-1"14,-1 4,2 0,2-4,-4-9,-1-6,2-7</inkml:trace>
  <inkml:trace contextRef="#ctx0" brushRef="#br0" timeOffset="823.398">679 363,'208'-50,"-205"49,0 1,0-1,0 1,-1 0,1 0,0 0,0 0,0 1,0-1,0 1,-1-1,1 1,0 0,0 0,-1 1,1-1,-1 0,1 1,-1-1,0 1,1 0,-1 0,0 0,0 0,0 0,-1 1,1-1,0 0,-1 1,0-1,1 1,-1 0,0-1,0 1,-1 0,1 0,0-1,-1 1,0 0,0 0,0 0,0 0,0 2,-41 104,40-106,1 0,-1 0,1-1,0 1,0 0,0 0,1 0,-1-1,1 1,-1 0,1-1,0 1,0 0,0-1,0 1,0-1,1 1,-1-1,1 0,0 1,0-1,0 0,0 0,0-1,0 1,0 0,0 0,1-1,-1 0,1 1,-1-1,1 0,-1 0,1 0,0-1,0 1,-1-1,1 1,0-1,0 0,0 0,-1 0,1-1,43 19,-45-17,1 0,-1 0,0 1,1-1,-1 0,0 0,0 1,0-1,0 1,0-1,0 1,0-1,0 1,0-1,-1 1,1 0,-1-1,1 1,-1 0,0 0,1-1,-1 1,0 0,0 0,-1 0,1-1,0 1,0 0,-1 0,1-1,-1 1,0 0,1-1,-1 1,0-1,0 1,0-1,0 1,-1 0,-54 49,47-46,1-1,-1-1,0 0,0 0,0 0,0-1,-1-1,1 1,-1-2,1 1,-1-1,1-1,0 1,-1-2,1 1,-1-1,1-1,0 0,0 0,1-1,-1 0,1 0,-1-1,1 0,1 0,-1-1,1 0,0-1,-1-1,-6-9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0 122,'15'0,"14"0,6 0,3-5,0-1,-2 0,-3 1,-2 1,-1 2,-1-4,0-1,-2 1,1 1,-5 7,-6 2</inkml:trace>
  <inkml:trace contextRef="#ctx0" brushRef="#br0" timeOffset="262.472">113 319,'29'5,"24"-4,7-1,-1-1,-6-1,-7 1,-7-5,-5-1,-8 1</inkml:trace>
  <inkml:trace contextRef="#ctx0" brushRef="#br0" timeOffset="3464.455">706 432,'26'-11,"-1"0,0-2,-1-1,-1-1,0-1,-1-1,0-1,-2-1,0 0,-1-2,-1 0,9-15,37-82,-65 119,1 0,0 0,-1 0,1-1,-1 1,1 0,-1 0,0 0,1-1,-1 1,0 0,0-1,1 1,-1-1,0 1,0-1,0 1,0-1,1 0,-1 1,0-1,0 0,0 0,0 1,0-1,0 0,0 0,0 0,0 0,0 0,0 0,0-1,0 1,0 0,0 0,0-1,0 1,1-1,-1 1,0-1,0 1,0-1,1 1,-1-1,0 0,0 1,1-1,-1 0,1 0,-1 1,0-1,1 0,0 0,-1 0,1 0,0 0,-1 0,1 0,0 0,0 0,0 1,-1-1,1 0,0 0,1 0,-1-1,-12 13,1 1,0 0,1 0,1 1,0 0,1 1,0 0,1 0,1 1,0 0,1 0,0 0,1 1,1 0,1-1,0 1,1 0,0 6,2-18,-1 0,1-1,0 1,0 0,0 0,0-1,1 1,-1-1,1 1,0-1,0 0,0 1,0-1,1 0,-1-1,1 1,0 0,0-1,0 1,0-1,0 0,0 0,1 0,-1-1,1 1,-1-1,1 0,0 0,0 0,-1 0,1 0,0-1,0 0,3 0,5 0,1 0,-1-1,0-1,0 0,0 0,0-2,0 1,-1-1,0-1,5-2,2-5,0-1,0 0,-1-1,-1-1,-1-1,0 0,-1-1,0-1,-2 0,7-13,-1-28,-19 58,0 1,0 0,0 0,0 0,0 0,0 1,0-1,0 0,0 0,0 1,0-1,0 0,0 1,0-1,0 1,1-1,-1 1,0-1,0 1,0 0,1-1,-1 1,0 0,1 0,-1-1,1 1,-1 0,1 0,-1 0,1 0,0 0,-1 0,1 0,0 0,-36 108,36-106,0 1,0-1,0 1,0-1,1 1,0-1,0 1,0-1,0 0,0 1,0-1,1 0,0 0,-1 0,1 0,1 0,-1 0,0-1,1 1,-1-1,1 1,0-1,-1 0,1 0,0 0,0-1,1 1,-1-1,0 1,0-1,1 0,9 0,0 0,-1 0,1-1,0-1,-1 0,1-1,0 0,-1-1,0-1,0 0,0 0,0-1,-1-1,1 0,-1 0,-1-1,1-1,-1 0,-1 0,1-1,-1 0,-1 0,0-1,0 0,3-7,7-6,-9 15,-1-1,0 1,-1-2,0 1,0-1,-1 0,0 0,-1-1,0 0,-1 0,0 0,-1 0,0-1,-1 1,0-1,-1 0,1-9,-3 20,1 1,0-1,0 0,0 0,-1 1,1-1,0 0,-1 1,1-1,-1 0,1 1,0-1,-1 1,0-1,1 1,-1-1,1 1,-1-1,1 1,-1-1,0 1,1 0,-1-1,0 1,0 0,1 0,-1 0,0-1,0 1,1 0,-1 0,0 0,0 0,1 0,-1 0,0 0,0 1,1-1,-1 0,0 0,1 1,-1-1,0 0,1 1,-1-1,0 0,1 1,-1-1,1 1,-1-1,0 1,1 0,0-1,-1 1,1-1,-35 32,27-20,-1 0,2 1,-1 0,2 0,0 1,0 0,2 0,-1 0,2 1,0 0,1-1,0 1,1 2,26 70,-15-73</inkml:trace>
  <inkml:trace contextRef="#ctx0" brushRef="#br0" timeOffset="4080.414">2004 235,'-44'27,"4"-4,0 3,1 1,2 2,-21 21,25-1,34-48,0 0,0-1,0 1,0-1,0 1,0-1,0 1,1-1,-1 0,0 1,0-1,0 0,1 0,-1 0,0 0,0 0,1 0,-1 0,0 0,0 0,0-1,1 1,-1-1,0 1,0-1,0 1,0-1,0 1,0-1,0 0,0 0,0 1,0-1,0-1,149-137,-2 15,-147 123,0 0,1 0,-1 0,1 1,-1-1,0 0,1 1,-1-1,1 1,-1 0,1-1,0 1,-1 0,1 0,-1 0,1 0,0 0,-1 0,1 0,-1 1,1-1,-1 0,1 1,-1-1,1 1,-1 0,1 0,-1-1,0 1,0 0,1 0,-1 0,0 0,0 1,0-1,0 0,0 0,0 1,0-1,0 0,-1 1,1-1,-1 1,1-1,0 1,10 77,-10-62,3 6,-3-22,0 1,0-1,0 1,0-1,-1 1,1-1,0 1,-1 0,1-1,-1 1,0 0,1-1,-1 1,0 0,0 0,0-1,0 1,-1 0,1 0,0-1,-1 1,1 0,-1-1,1 1,-1-1,0 1,0 0,0-1,0 0,0 1,0-1,0 0,0 1,0-1,-1 0,1 0,-1 0,1 0,-1 0,1 0,-1 0,1-1,-1 1,0-1,1 1,-1-1,0 1,1-1,-1 0,0 0,0 0,1 0,-2 0,-166-43,144 37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1,'0'5,"0"1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3,'-19'7,"0"1,1 0,0 1,1 1,0 1,1 1,0 0,1 1,0 1,1 0,0 1,1 0,1 1,1 0,0 1,1 1,1 0,-6 15,13-26,1 0,-1 0,2 1,-1-1,1 0,0 1,0-1,1 0,0 1,1-1,-1 0,1 0,0 0,1 0,0 0,0 0,1-1,-1 0,1 1,1-1,-1-1,1 1,0-1,0 0,1 0,0 0,0-1,0 1,0-2,0 1,1-1,0 0,-1 0,1 0,1-1,-1 0,0-1,0 0,0 0,1 0,-1-1,1 0,-1-1,0 1,4-2,6-3,1 0,-1-1,0-1,0-1,-1 0,0-2,-1 1,0-2,0 0,-1-1,-1 0,0-1,0 0,-2-1,1-1,-2 0,0 0,-1-1,0 0,4-15,-8 20,0-1,-1 0,-1 0,0 0,-1-1,0 1,-1 0,0-13,-1 21,0 0,0 0,-1 0,1-1,-1 1,0 0,0 0,0 0,-1 0,1 0,-1 0,0 1,0-1,0 1,-1-1,1 1,-1 0,0 0,0 0,0 0,0 0,-1 1,1-1,-1 1,1 0,-1 0,-3-1,-8-1,0 1,-1 1,1 1,0 0,-1 0,1 2,-1 0,1 1,-1 0,1 1,-13 5,2-2</inkml:trace>
  <inkml:trace contextRef="#ctx0" brushRef="#br0" timeOffset="338.824">1 341,'312'-93,"-303"90,-2 0,1 1,-1-1,1 1,0 0,0 1,-1 0,1 0,0 1,0 0,0 0,0 1,0 0,0 0,0 1,0 0,-1 0,1 1,4 2,32 30,-39-30,0 0,0 0,0 0,1-1,0 0,0 0,0 0,0-1,0 0,1 0,-1 0,1-1,0 0,0 0,0-1,0 0,0 0,0-1,0 0,1 0,15-5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29 547,'0'24,"0"17,5 7,1 0,0-3,-1-10</inkml:trace>
  <inkml:trace contextRef="#ctx0" brushRef="#br0" timeOffset="483.875">0 575,'24'-8,"-12"3,0 0,0 1,0 0,0 1,1 0,0 1,-1 1,1 0,0 0,-1 2,1-1,6 2,-17-1,0 1,1-1,-1 1,0-1,0 1,0 0,-1-1,1 1,0 0,-1 0,1 0,-1 0,0 1,1-1,-1 0,0 1,0-1,-1 0,1 1,0-1,-1 1,0-1,1 1,-1 0,0-1,0 1,-1-1,1 1,0-1,-1 1,0-1,1 1,-1-1,0 0,0 1,-1-1,0 51,4-49,0 1,0-1,1 0,-1 0,1 0,0 0,0-1,1 1,-1-1,1 0,-1 1,1-2,0 1,0 0,0-1,2 1,-3-2,0 0,0 0,0 0,-1 0,1 1,-1-1,1 1,-1 0,1 0,-1 0,0 0,0 0,0 0,0 1,0-1,-1 0,1 1,-1 0,1-1,-1 1,0 0,0 0,0 0,-1 0,1-1,-1 1,1 0,-1 0,0 0,0 0,0 0,-1 0,1 0,-1 0,1 0,-1 0,-1 1,-3 2,0 0,0 0,0-1,-1 0,0 0,0 0,-1-1,1 0,-1 0,0-1,0 0,0 0,0 0,-1-1,1 0,-1-1,1 1,-1-2,0 1,1-1,-1 0,0 0,0-1,1 0,-1-1,1 0,-1 0,1 0,0-1,-6-3,-6-1</inkml:trace>
  <inkml:trace contextRef="#ctx0" brushRef="#br0" timeOffset="2317.365">1101 265,'-1'-2,"-1"0,1 0,-1 0,1 1,-1-1,0 0,1 1,-1-1,0 1,0 0,0 0,0 0,0 0,0 0,-1 0,1 0,0 1,0-1,-1 1,1-1,0 1,-1 0,1 0,0 0,-2 0,1 0,-6-1,0 1,0 1,0-1,0 1,0 1,0 0,0 0,0 0,1 1,-1 1,1-1,0 2,-5 2,10-5,0-1,0 1,1 0,-1 0,1 0,-1 0,1 1,0-1,0 1,0-1,0 1,0 0,1-1,-1 1,1 0,-1 0,1 0,0 0,1 1,-1-1,0 0,1 0,0 1,0-1,0 0,0 0,0 1,1-1,-1 0,1 0,0 0,0 0,0 0,0 0,1 0,-1 0,1 0,-1 0,1-1,5 6,0 0,0-1,1 0,-1-1,2 0,-1 0,1-1,-1 0,1 0,1-1,-1 0,1-1,-1 0,1 0,1-1,81 37,-88-36,-1 0,0 0,0 1,-1-1,1 1,-1 0,0-1,1 1,-2 0,1 1,0-1,-1 0,0 0,0 1,0-1,-1 1,1-1,-1 1,0-1,0 1,-1-1,1 1,-1-1,0 0,0 1,-1-1,1 0,-1 0,0 0,0 0,0 0,-1 0,1 0,-1-1,0 0,0 1,0-1,0 0,-1 0,0 0,1-1,-1 0,0 1,0-1,0 0,0-1,0 1,-1-1,-1 1,-3 1,-1 0,1-1,-1 0,1 0,-1-1,0 0,1-1,-1 0,0 0,0-1,1-1,-1 0,-2 0,-1-10,6-1</inkml:trace>
  <inkml:trace contextRef="#ctx0" brushRef="#br0" timeOffset="4201.293">367 857,'16'-20,"25"-25,-3-3,-2-1,-2-2,-2-1,7-20,-32 52,-2 1,0-1,-1 0,-2 0,0 0,0 0,-2 0,-1-1,0 1,-2-1,1-34,1 24,-2 1,0-1,-2 1,-2 0,-7-20,15 48,-1 1,0-1,0 1,0-1,0 1,0-1,0 1,-1-1,1 1,-1-1,1 1,-1-1,1 1,-1 0,0-1,1 1,-1 0,0 0,0-1,0 1,0 0,0 0,0 0,0 0,-1 0,1 0,0 1,0-1,-1 0,1 1,0-1,-1 0,1 1,-1 0,1-1,-1 1,1 0,-1 0,1 0,-1 0,1 0,-1 0,1 0,-1 1,1-1,-1 0,1 1,0-1,-1 1,1 0,-1-1,1 1,0 0,0 0,-1 0,1 0,0 0,0 0,0 0,-10 17,1 0,0 1,2 0,0 1,1 0,1 0,1 1,0-1,2 1,0 0,2 0,0 2,0 3,1 0,1 0,1 0,1 0,1-1,1 1,2-1,0 0,2-1,1 1,1-2,0 0,8 9,-9-15,1-1,1 0,0 0,1-1,1-1,1-1,-1 0,2 0,0-2,17 10,63 29,-77-43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40 109,'-9'29,"-4"14,1 5,7-11,5-12</inkml:trace>
  <inkml:trace contextRef="#ctx0" brushRef="#br0" timeOffset="637.243">238 307,'153'-217,"-153"217,1-1,-1 1,1-1,-1 1,0-1,1 1,-1 0,1-1,-1 1,1 0,0 0,-1-1,1 1,-1 0,1 0,-1 0,1-1,0 1,-1 0,1 0,0 0,-1 0,1 0,-1 0,1 0,0 1,-1-1,1 0,-1 0,1 0,-1 1,1-1,0 0,-1 1,1-1,-1 0,1 1,-1-1,0 0,1 1,-1-1,1 1,-1-1,0 1,1-1,-1 1,0 0,0-1,1 1,-1-1,0 1,0-1,0 1,0 0,0-1,0 1,0 0,13 45,-12-37,2 1,-3 0,2-1,-1 1,1-1,0 0,1 1,0-1,1-1,0 1,0 0,1-1,0 0,0 0,1 0,0-1,0 0,1 0,0 0,0-1,5 3,-6-10,0 1,-1-1,1 0,0 0,-1-1,1 1,-1-1,1-1,-1 1,0-1,0 0,0 0,0 0,0-1,-1 1,0-1,0 0,0-1,0 1,0-1,-1 1,0-1,0 0,0-1,-1 1,0 0,0-1,0 1,0-4,5-4,3-6,63-150,-68 144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52,'-5'0,"3"0,7 0,8 0,5 0,6-5,3-1,1 0,2 1,-1 2,1-4,-1-1,0 1,-1 2,-4 7,-7 3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1,'10'5,"17"1,9 0,3-1,-4 4,-5-1,-2-1,-5-6,-7-4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29,'24'0,"32"0,16 0,6 0,-2 0,-3-5,-5-1,-9 0,-5 1,-7 2,-2 1,-4 1,-3 0,-5 1,-7 5,-8 2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88,'34'62,"52"215,-85-278,-1 0,0 0,0 0,0 0,1 0,-1 1,0-1,1 0,-1 0,1 1,-1-1,1 0,-1 0,1 1,-1-1,1 0,0 1,-1-1,1 1,0-1,-1 1,1-1,0 1,0 0,0-1,0 1,-1 0,1 0,0-1,0 1,0 0,0 0,0 0,-1 0,1 0,0 0,0 0,0 1,0-1,0 0,0 0,-1 1,1-1,0 0,0 1,-1-1,1 1,0-1,0 1,-1-1,1 1,0 0,-1-1,1 1,-1 0,1 0,-1-1,1 1,-1 0,0 0,1-1,-1 1,0 0,0 0,1 0,-1 0,0 0,0 0,0 0,87-230,22 49,-102 161</inkml:trace>
  <inkml:trace contextRef="#ctx0" brushRef="#br0" timeOffset="884.634">424 343,'-117'240,"116"-233,10-17,10-20,3-4,1 2,2 1,0 0,3 2,0 1,18-12,-44 38,0 0,-1 0,1 0,0 0,0 1,0-1,1 1,-1-1,0 1,1 0,-1 0,0 0,1 0,-1 0,1 1,-1-1,1 1,0-1,-1 1,1 0,0 0,-1 0,1 0,-1 1,1-1,0 1,-1 0,1-1,-1 1,0 0,1 1,-1-1,0 0,1 1,-1-1,0 1,0 0,0-1,0 1,-1 0,1 0,-1 0,2 2,2 4,0 0,0 0,-1 0,0 1,0 0,-1 0,0 0,-1 0,1 1,-2-1,0 0,0 1,0-1,-2 1,1 2,-1-10,1 0,-1 0,0 0,0 0,0 0,0 0,0 0,-1-1,1 1,0 0,-1-1,1 1,-1-1,0 1,1-1,-1 0,0 1,0-1,0 0,0 0,0-1,0 1,0 0,0-1,0 1,0-1,-1 0,1 1,0-1,0 0,0 0,0-1,-1 1,1 0,-2-1,-81-27,68 21,-9-2,2 2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85,'-62'-2,"36"0,0 2,0 0,0 2,0 0,0 2,-10 4,30-5,1 1,0 0,0 1,1-1,-1 1,1 0,0 0,0 1,0-1,1 1,0 0,0 0,1 0,-1 0,1 0,0 0,1 1,0-1,0 1,0-1,1 1,0-1,0 1,1 0,-1-1,1 1,1-1,-1 0,1 1,1-1,-1 0,1 0,0 0,0-1,0 1,1-1,1 2,-2-3,0-1,0 1,1-1,-1 0,1 0,0 0,0 0,0-1,0 0,0 1,0-2,0 1,1 0,-1-1,1 0,0 0,-1 0,1 0,2-1,11-2</inkml:trace>
  <inkml:trace contextRef="#ctx0" brushRef="#br0" timeOffset="334.186">791 198,'-6'8,"0"1,0 0,1 0,0 0,1 1,0 0,1 0,0 0,0 0,1 1,0-1,1 1,0-1,1 1,0-1,1 1,0-1,0 1,1 0,0-9,-1 0,1 0,0 0,-1 0,1 0,0-1,0 1,0-1,0 1,0-1,1 0,-1 0,0 0,1 0,-1 0,1 0,-1 0,1-1,-1 0,1 1,-1-1,1 0,-1 0,1 0,-1-1,1 1,0-1,-1 1,0-1,1 0,-1 0,1 0,78-37,36-58,-114 93,-1 0,1 0,-1 0,0 0,0-1,0 1,0 0,0-1,-1 0,1 1,-1-1,0 0,0 0,-1 0,1 0,-1 1,0-1,0 0,0 0,0 0,-1 0,1 0,-1 0,0 0,-1 1,1-1,0 0,-1 1,0-1,0 1,0 0,0-1,-1 1,1 0,-1 0,-2-1,0 0,0 0,0 0,-1 0,1 1,-1 0,0 0,0 1,0-1,-1 1,1 1,0-1,-1 1,1 0,-1 1,1-1,-1 1,1 0,-1 1,1 0,-1 0,1 0,-1 1,1 0,0 0,0 1,-1 0,-19 9</inkml:trace>
  <inkml:trace contextRef="#ctx0" brushRef="#br0" timeOffset="727.55">1412 57,'-23'13,"10"-8,0 2,0 0,1 0,0 1,0 0,1 1,0 1,0 0,1 0,1 1,-1 0,2 1,-7 11,15-20,0 0,0-1,1 1,-1-1,1 1,-1-1,1 1,0-1,0 1,0-1,1 0,-1 1,0-1,1 0,-1 0,1 0,0 0,0 0,0 0,0-1,0 1,0-1,0 1,1-1,-1 0,0 0,1 0,-1 0,1 0,-1-1,1 1,0-1,-1 1,1-1,-1 0,1 0,0 0,-1-1,1 1,-1 0,3-2,24 8,-27-6,0 1,0-1,0 1,-1-1,1 1,0-1,0 1,-1 0,1 0,0 0,-1 0,1 0,-1 0,1 1,-1-1,0 0,1 1,-1-1,0 1,0 0,0-1,0 1,0 0,-1-1,1 1,0 0,-1 0,1 0,-1-1,0 1,1 0,-1 0,0 0,0 0,-1 0,1 0,0 0,0-1,-1 1,1 0,-1 0,0 0,0-1,1 1,-1 0,0-1,0 1,-1 0,-67 67,-65 0,117-59</inkml:trace>
  <inkml:trace contextRef="#ctx0" brushRef="#br0" timeOffset="1167.707">1609 113,'-13'16,"0"0,2 0,0 1,0 1,2-1,0 2,1-1,1 1,1 1,0-1,2 1,-3 20,7-36,1 0,0 0,0 1,0-1,0 0,1 0,-1 0,1 0,0 0,0-1,0 1,1 0,0-1,-1 0,1 1,0-1,1 0,-1-1,0 1,1 0,-1-1,1 0,0 0,0 0,0-1,0 1,0-1,0 0,1 0,-1 0,0 0,0-1,1 0,-1 0,0 0,1 0,-1-1,0 0,0 0,1 0,-1 0,0 0,2-2,12-3,1 0,-1-1,-1-1,1 0,-2-1,1-1,-1-1,-1-1,0 0,0 0,-1-2,-1 0,0 0,-1-1,-1-1,0 0,-1 0,-1-1,5-13,-11 26,0 1,-1-1,0 0,1 0,-1 0,-1-1,1 1,-1 0,1-1,-1 1,0-1,-1 1,1-1,-1 1,0-1,0 0,0 1,-1-1,0 1,0-1,0 1,0-1,-1 1,1 0,-1 0,0 0,-1 0,1 0,-1 0,1 0,-1 1,0-1,-1 1,1 0,0 0,-1 0,0 0,0 1,-2-2,-3 3,0 0,0 1,1 0,-1 1,0 0,1 0,-1 1,0 0,1 0,0 1,0 0,-2 1,-11 4,-8 1</inkml:trace>
  <inkml:trace contextRef="#ctx0" brushRef="#br0" timeOffset="1414.661">1525 282,'33'-10,"17"2,4 3,-8 6,-5 3,-7 1,-7 5,-5 0,-1-1,1-3,1-1,-2-8,-2-2,3-1,-4-4,-4-5,-5 0</inkml:trace>
  <inkml:trace contextRef="#ctx0" brushRef="#br0" timeOffset="16506.684">1 537,'61'-49,"-34"15,-1-1,-3-2,0 0,5-17,60-95,-56 64,-32 83,0 0,0 0,0 0,0 0,0-1,0 1,-1 0,1 0,-1 0,1 0,-1 0,0 0,0 0,0 0,0 0,0 0,-1 0,1 1,0-1,-1 0,1 1,-1-1,0 1,1 0,-1-1,0 1,0 0,0 0,0 0,0 1,0-1,0 0,0 1,0-1,0 1,-1 0,1-1,0 1,-1 0,-5 0,1 1,-1-1,0 1,0 0,1 1,-1 0,1 0,-1 1,1 0,0 0,0 0,0 1,1 0,-1 1,1-1,0 1,0 0,0 1,1 0,0-1,0 2,1-1,-1 0,0 4,-5 6,1 0,1 0,1 1,0 0,1 1,1-1,0 1,2 0,-2 18,3-28,1 0,0 0,1 0,0-1,0 1,1 0,0 0,0 0,0 0,1-1,1 1,-1 0,1-1,1 0,-1 0,1 0,0 0,1-1,-1 1,1-1,1 0,-1 0,4 2,-2-3,1 1,0-2,0 1,0-1,0 0,1-1,-1 0,1 0,0-1,0 0,0 0,0-1,0 0,8-1,0-5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594 227,'-30'0,"1"2,0 1,0 1,0 1,0 2,-15 6,41-13,0 0,0 1,0 0,0 0,0 0,1 0,-1 0,0 0,1 1,-1-1,0 1,1 0,0 0,-1 0,1 0,0 0,0 0,0 1,0-1,1 0,-1 1,1 0,-1-1,1 1,0 0,0 0,0 0,1 0,-1 0,1 0,-1 0,1 0,0 0,0 0,0 0,1 0,-1 0,1 0,-1 0,1-1,0 1,0 0,1 0,-1 0,0-1,1 1,1 1,127 72,-127-75,-1 0,1 1,-1-1,0 1,0-1,1 1,-1 0,0 0,-1 0,1 0,0 0,0 0,-1 0,0 1,1-1,-1 1,0-1,0 1,0-1,0 1,-1 0,1-1,-1 1,0 0,0 0,0-1,0 1,0 0,0-1,-1 1,1 0,-1-1,0 1,0 0,0-1,0 1,0-1,-1 2,-5 7,-1 0,0 0,0-1,-1 0,-1-1,0 0,0 0,0-1,-1 0,-1-1,1 0,-1-1,0 0,0-1,-1-1,-2 1,-6 0</inkml:trace>
  <inkml:trace contextRef="#ctx0" brushRef="#br0" timeOffset="253.945">791 537,'-5'24,"-1"8</inkml:trace>
  <inkml:trace contextRef="#ctx0" brushRef="#br0" timeOffset="523.194">848 142,'4'-34,"3"-6,-1 9,-2 14,0 15,-2 7</inkml:trace>
  <inkml:trace contextRef="#ctx0" brushRef="#br0" timeOffset="808.129">988 650,'12'-41,"-5"12,1 0,1 1,2 0,1 1,14-25,-26 51,0 0,1-1,-1 1,0 0,1 0,-1 0,1 0,-1 0,1 0,-1 0,1 0,0 0,-1 0,1 0,0 0,0 1,0-1,0 0,-1 0,1 1,0-1,0 1,1-1,-1 1,0-1,0 1,0 0,0-1,0 1,0 0,0 0,1 0,-1 0,0 0,0 0,0 0,0 0,1 0,-1 1,0-1,0 0,0 1,0-1,0 1,0-1,0 1,0 0,0-1,0 1,0 0,0 0,-1 0,1-1,0 1,-1 0,1 0,0 0,-1 0,1 0,-1 0,1 0,-1 1,0-1,1 0,-1 0,0 1,16 193,-15-193,0-1,-1 1,1 0,0 0,0 0,0 0,0-1,1 1,-1-1,0 1,1-1,-1 1,1-1,-1 0,1 1,0-1,-1 0,1 0,0 0,0-1,0 1,0 0,0-1,0 1,0-1,0 0,0 1,0-1,0 0,0 0,0 0,0-1,0 1,0 0,0-1,0 1,-1-1,1 0,0 0,0 0,0 0,0 0,-1 0,1 0,-1 0,2-1,73-66,-62 53,0 0,-2-2,0 1,0-2,-2 1,0-1,-1-1,4-14,-6 9</inkml:trace>
  <inkml:trace contextRef="#ctx0" brushRef="#br0" timeOffset="1136.11">1695 1,'-37'56,"4"2,2 2,2 0,-17 56,43-108,0-1,0 0,0 0,1 1,0 0,1-1,-1 1,1 0,1 0,0 0,0 0,0-1,1 1,0 0,1 0,0-1,0 1,0 0,1-1,0 0,1 0,-1 0,2 0,-1-1,1 1,-1-1,2 0,-1 0,1-1,0 0,0 0,0 0,4 1,5 1,1 0,0-2,0 0,0 0,1-2,-1 0,1-1,0-1,0 0,0-1,-1-1,1-1,0 0,-1-1,1-1,-1 0,0-1,0-1,-1-1,1 0,8-6,-17 8,-1 0,0 0,0 0,0-1,0 1,-1-1,0-1,-1 1,1-1,-1 0,0 0,-1 0,1-1,-2 1,1-1,-1 1,0-1,-1 0,1 0,-2 0,1 0,-1 0,0 0,-1 0,0 0,0 0,-1 0,0 0,0 1,-1-1,1 1,-2-1,1 1,-1 0,0 0,-1 1,0-1,0 1,0 0,-2-1,-3-2,0 1,0 0,-1 1,1 0,-2 1,1 0,-1 0,0 2,0-1,0 2,0-1,-1 2,1-1,-1 2,0 0,0 0,0 1,-10 2,-11 3</inkml:trace>
  <inkml:trace contextRef="#ctx0" brushRef="#br0" timeOffset="1418.319">1525 424,'43'-9,"19"1,4 7,-4 3,-9 2,-8 0,-6 0,-6-2,-4 0,-6-1</inkml:trace>
  <inkml:trace contextRef="#ctx0" brushRef="#br0" timeOffset="2138.678">1863 227,'5'-10,"-3"-2,-7-1,-3-1,-4 0,-6 4,-3 2,-4 4,2 6,1 4,-1 5,-1 6,3 0</inkml:trace>
  <inkml:trace contextRef="#ctx0" brushRef="#br0" timeOffset="14589.358">1 622,'0'-1,"0"1,0 0,0-1,1 1,-1 0,0-1,0 1,1 0,-1-1,0 1,0 0,1 0,-1-1,0 1,1 0,-1 0,0 0,1 0,-1-1,0 1,1 0,-1 0,1 0,-1 0,0 0,1 0,-1 0,1 0,-1 0,0 0,1 0,-1 0,0 0,1 0,-1 1,1-1,-1 0,0 0,1 0,-1 0,0 1,1-1,-1 0,0 0,0 1,1-1,-1 0,0 1,0-1,1 0,-1 0,0 1,0-1,0 1,0-1,1 0,-1 1,0-1,0 0,0 1,0-1,0 1,0-1,0 0,0 1,0-1,0 0,0 1,0-1,-1 1,22-24,19-39,-3-1,-3-2,15-40,-8-36,-40 134,0-1,0 1,-1-1,0 1,0-1,-1 1,0-1,-1 1,1-1,-1 1,-1 0,-2-6,4 11,0 0,0 0,0 0,-1 0,1 0,0 0,-1 0,0 0,0 0,1 1,-1-1,0 1,0-1,0 1,-1 0,1 0,0 0,0 0,-1 0,1 1,0-1,-1 1,1-1,-1 1,1 0,0 0,-1 0,1 0,-1 0,1 1,-1-1,1 1,0-1,-1 1,1 0,0 0,0 0,0 0,-1 1,-8 5,1 1,1 0,0 1,0 0,0 0,1 1,1 0,0 0,0 1,1 0,0 0,1 1,0-1,1 1,0 0,1 0,1 1,0-1,0 1,1-1,1 1,0-1,0 1,2-1,-1 1,2-1,-1 0,4 7,-1-1,1 0,2-1,-1 1,2-1,0-1,1 0,1 0,0-1,1 0,1-1,0 0,1-1,1-1,0 0,0-1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6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41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5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7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53,'-1'-1,"0"1,0 0,0 0,0 0,0-1,0 1,0 0,0 0,0 0,0 0,0 1,1-1,-1 0,0 0,0 1,0-1,0 0,0 1,0-1,0 1,1-1,-1 1,0-1,0 1,1 0,-1-1,0 1,1 0,-1 0,1-1,-1 1,1 0,-1 0,1 0,-1 0,1 0,0 0,0 0,-1-1,1 1,0 0,0 0,0 0,0 0,0 0,0 0,0 1,23 45,-14-31,14 36,-3 2,-2 0,-2 0,-1 9,33 111,-4-91,-43-83,1 0,-1 0,0 0,1-1,-1 1,0 0,1-1,-1 1,0-1,0 1,1-1,-1 0,0 0,0 1,0-1,0 0,0 0,0 0,0 0,0 0,0 0,-1-1,1 1,0 0,-1 0,1 0,-1-1,1 1,-1 0,1-1,-1 1,0 0,0-1,0 0,1 0,76-226,49-44,-70 139,-56 132,1 1,-1-1,0 1,0-1,1 1,-1-1,0 1,1 0,-1-1,0 1,1-1,-1 1,1 0,-1 0,1-1,-1 1,0 0,1-1,-1 1,1 0,-1 0,1 0,0 0,-1 0,1-1,-1 1,1 0,-1 0,1 0,-1 0,1 1,-1-1,1 0,-1 0,1 0,-1 0,1 0,-1 1,1-1,-1 0,1 0,-1 1,1-1,-1 0,0 1,1-1,-1 1,1-1,-1 0,0 1,1-1,-1 1,0-1,0 1,0-1,1 1,-1-1,0 1,0-1,0 1,0-1,0 1,0-1,0 1,0 0,5 5,5 6</inkml:trace>
  <inkml:trace contextRef="#ctx0" brushRef="#br0" timeOffset="314.029">736 392,'-5'29,"-1"14,-1 4,2 0,2-4,-4-9,-1-6,2-7</inkml:trace>
  <inkml:trace contextRef="#ctx0" brushRef="#br0" timeOffset="823.398">679 363,'208'-50,"-205"49,0 1,0-1,0 1,-1 0,1 0,0 0,0 0,0 1,0-1,0 1,-1-1,1 1,0 0,0 0,-1 1,1-1,-1 0,1 1,-1-1,0 1,1 0,-1 0,0 0,0 0,0 0,-1 1,1-1,0 0,-1 1,0-1,1 1,-1 0,0-1,0 1,-1 0,1 0,0-1,-1 1,0 0,0 0,0 0,0 0,0 2,-41 104,40-106,1 0,-1 0,1-1,0 1,0 0,0 0,1 0,-1-1,1 1,-1 0,1-1,0 1,0 0,0-1,0 1,0-1,1 1,-1-1,1 0,0 1,0-1,0 0,0 0,0-1,0 1,0 0,0 0,1-1,-1 0,1 1,-1-1,1 0,-1 0,1 0,0-1,0 1,-1-1,1 1,0-1,0 0,0 0,-1 0,1-1,43 19,-45-17,1 0,-1 0,0 1,1-1,-1 0,0 0,0 1,0-1,0 1,0-1,0 1,0-1,0 1,0-1,-1 1,1 0,-1-1,1 1,-1 0,0 0,1-1,-1 1,0 0,0 0,-1 0,1-1,0 1,0 0,-1 0,1-1,-1 1,0 0,1-1,-1 1,0-1,0 1,0-1,0 1,-1 0,-54 49,47-46,1-1,-1-1,0 0,0 0,0 0,0-1,-1-1,1 1,-1-2,1 1,-1-1,1-1,0 1,-1-2,1 1,-1-1,1-1,0 0,0 0,1-1,-1 0,1 0,-1-1,1 0,1 0,-1-1,1 0,0-1,-1-1,-6-9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0 122,'15'0,"14"0,6 0,3-5,0-1,-2 0,-3 1,-2 1,-1 2,-1-4,0-1,-2 1,1 1,-5 7,-6 2</inkml:trace>
  <inkml:trace contextRef="#ctx0" brushRef="#br0" timeOffset="262.472">113 319,'29'5,"24"-4,7-1,-1-1,-6-1,-7 1,-7-5,-5-1,-8 1</inkml:trace>
  <inkml:trace contextRef="#ctx0" brushRef="#br0" timeOffset="3464.455">706 432,'26'-11,"-1"0,0-2,-1-1,-1-1,0-1,-1-1,0-1,-2-1,0 0,-1-2,-1 0,9-15,37-82,-65 119,1 0,0 0,-1 0,1-1,-1 1,1 0,-1 0,0 0,1-1,-1 1,0 0,0-1,1 1,-1-1,0 1,0-1,0 1,0-1,1 0,-1 1,0-1,0 0,0 0,0 1,0-1,0 0,0 0,0 0,0 0,0 0,0 0,0-1,0 1,0 0,0 0,0-1,0 1,1-1,-1 1,0-1,0 1,0-1,1 1,-1-1,0 0,0 1,1-1,-1 0,1 0,-1 1,0-1,1 0,0 0,-1 0,1 0,0 0,-1 0,1 0,0 0,0 0,0 1,-1-1,1 0,0 0,1 0,-1-1,-12 13,1 1,0 0,1 0,1 1,0 0,1 1,0 0,1 0,1 1,0 0,1 0,0 0,1 1,1 0,1-1,0 1,1 0,0 6,2-18,-1 0,1-1,0 1,0 0,0 0,0-1,1 1,-1-1,1 1,0-1,0 0,0 1,0-1,1 0,-1-1,1 1,0 0,0-1,0 1,0-1,0 0,0 0,1 0,-1-1,1 1,-1-1,1 0,0 0,0 0,-1 0,1 0,0-1,0 0,3 0,5 0,1 0,-1-1,0-1,0 0,0 0,0-2,0 1,-1-1,0-1,5-2,2-5,0-1,0 0,-1-1,-1-1,-1-1,0 0,-1-1,0-1,-2 0,7-13,-1-28,-19 58,0 1,0 0,0 0,0 0,0 0,0 1,0-1,0 0,0 0,0 1,0-1,0 0,0 1,0-1,0 1,1-1,-1 1,0-1,0 1,0 0,1-1,-1 1,0 0,1 0,-1-1,1 1,-1 0,1 0,-1 0,1 0,0 0,-1 0,1 0,0 0,-36 108,36-106,0 1,0-1,0 1,0-1,1 1,0-1,0 1,0-1,0 0,0 1,0-1,1 0,0 0,-1 0,1 0,1 0,-1 0,0-1,1 1,-1-1,1 1,0-1,-1 0,1 0,0 0,0-1,1 1,-1-1,0 1,0-1,1 0,9 0,0 0,-1 0,1-1,0-1,-1 0,1-1,0 0,-1-1,0-1,0 0,0 0,0-1,-1-1,1 0,-1 0,-1-1,1-1,-1 0,-1 0,1-1,-1 0,-1 0,0-1,0 0,3-7,7-6,-9 15,-1-1,0 1,-1-2,0 1,0-1,-1 0,0 0,-1-1,0 0,-1 0,0 0,-1 0,0-1,-1 1,0-1,-1 0,1-9,-3 20,1 1,0-1,0 0,0 0,-1 1,1-1,0 0,-1 1,1-1,-1 0,1 1,0-1,-1 1,0-1,1 1,-1-1,1 1,-1-1,1 1,-1-1,0 1,1 0,-1-1,0 1,0 0,1 0,-1 0,0-1,0 1,1 0,-1 0,0 0,0 0,1 0,-1 0,0 0,0 1,1-1,-1 0,0 0,1 1,-1-1,0 0,1 1,-1-1,0 0,1 1,-1-1,1 1,-1-1,0 1,1 0,0-1,-1 1,1-1,-35 32,27-20,-1 0,2 1,-1 0,2 0,0 1,0 0,2 0,-1 0,2 1,0 0,1-1,0 1,1 2,26 70,-15-73</inkml:trace>
  <inkml:trace contextRef="#ctx0" brushRef="#br0" timeOffset="4080.414">2004 235,'-44'27,"4"-4,0 3,1 1,2 2,-21 21,25-1,34-48,0 0,0-1,0 1,0-1,0 1,0-1,0 1,1-1,-1 0,0 1,0-1,0 0,1 0,-1 0,0 0,0 0,1 0,-1 0,0 0,0 0,0-1,1 1,-1-1,0 1,0-1,0 1,0-1,0 1,0-1,0 0,0 0,0 1,0-1,0-1,149-137,-2 15,-147 123,0 0,1 0,-1 0,1 1,-1-1,0 0,1 1,-1-1,1 1,-1 0,1-1,0 1,-1 0,1 0,-1 0,1 0,0 0,-1 0,1 0,-1 1,1-1,-1 0,1 1,-1-1,1 1,-1 0,1 0,-1-1,0 1,0 0,1 0,-1 0,0 0,0 1,0-1,0 0,0 0,0 1,0-1,0 0,-1 1,1-1,-1 1,1-1,0 1,10 77,-10-62,3 6,-3-22,0 1,0-1,0 1,0-1,-1 1,1-1,0 1,-1 0,1-1,-1 1,0 0,1-1,-1 1,0 0,0 0,0-1,0 1,-1 0,1 0,0-1,-1 1,1 0,-1-1,1 1,-1-1,0 1,0 0,0-1,0 0,0 1,0-1,0 0,0 1,0-1,-1 0,1 0,-1 0,1 0,-1 0,1 0,-1 0,1-1,-1 1,0-1,1 1,-1-1,0 1,1-1,-1 0,0 0,0 0,1 0,-2 0,-166-43,144 37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1,'0'5,"0"1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3,'-19'7,"0"1,1 0,0 1,1 1,0 1,1 1,0 0,1 1,0 1,1 0,0 1,1 0,1 1,1 0,0 1,1 1,1 0,-6 15,13-26,1 0,-1 0,2 1,-1-1,1 0,0 1,0-1,1 0,0 1,1-1,-1 0,1 0,0 0,1 0,0 0,0 0,1-1,-1 0,1 1,1-1,-1-1,1 1,0-1,0 0,1 0,0 0,0-1,0 1,0-2,0 1,1-1,0 0,-1 0,1 0,1-1,-1 0,0-1,0 0,0 0,1 0,-1-1,1 0,-1-1,0 1,4-2,6-3,1 0,-1-1,0-1,0-1,-1 0,0-2,-1 1,0-2,0 0,-1-1,-1 0,0-1,0 0,-2-1,1-1,-2 0,0 0,-1-1,0 0,4-15,-8 20,0-1,-1 0,-1 0,0 0,-1-1,0 1,-1 0,0-13,-1 21,0 0,0 0,-1 0,1-1,-1 1,0 0,0 0,0 0,-1 0,1 0,-1 0,0 1,0-1,0 1,-1-1,1 1,-1 0,0 0,0 0,0 0,0 0,-1 1,1-1,-1 1,1 0,-1 0,-3-1,-8-1,0 1,-1 1,1 1,0 0,-1 0,1 2,-1 0,1 1,-1 0,1 1,-13 5,2-2</inkml:trace>
  <inkml:trace contextRef="#ctx0" brushRef="#br0" timeOffset="338.824">1 341,'312'-93,"-303"90,-2 0,1 1,-1-1,1 1,0 0,0 1,-1 0,1 0,0 1,0 0,0 0,0 1,0 0,0 0,0 1,0 0,-1 0,1 1,4 2,32 30,-39-30,0 0,0 0,0 0,1-1,0 0,0 0,0 0,0-1,0 0,1 0,-1 0,1-1,0 0,0 0,0-1,0 0,0 0,0-1,0 0,1 0,15-5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29 547,'0'24,"0"17,5 7,1 0,0-3,-1-10</inkml:trace>
  <inkml:trace contextRef="#ctx0" brushRef="#br0" timeOffset="483.875">0 575,'24'-8,"-12"3,0 0,0 1,0 0,0 1,1 0,0 1,-1 1,1 0,0 0,-1 2,1-1,6 2,-17-1,0 1,1-1,-1 1,0-1,0 1,0 0,-1-1,1 1,0 0,-1 0,1 0,-1 0,0 1,1-1,-1 0,0 1,0-1,-1 0,1 1,0-1,-1 1,0-1,1 1,-1 0,0-1,0 1,-1-1,1 1,0-1,-1 1,0-1,1 1,-1-1,0 0,0 1,-1-1,0 51,4-49,0 1,0-1,1 0,-1 0,1 0,0 0,0-1,1 1,-1-1,1 0,-1 1,1-2,0 1,0 0,0-1,2 1,-3-2,0 0,0 0,0 0,-1 0,1 1,-1-1,1 1,-1 0,1 0,-1 0,0 0,0 0,0 0,0 1,0-1,-1 0,1 1,-1 0,1-1,-1 1,0 0,0 0,0 0,-1 0,1-1,-1 1,1 0,-1 0,0 0,0 0,0 0,-1 0,1 0,-1 0,1 0,-1 0,-1 1,-3 2,0 0,0 0,0-1,-1 0,0 0,0 0,-1-1,1 0,-1 0,0-1,0 0,0 0,0 0,-1-1,1 0,-1-1,1 1,-1-2,0 1,1-1,-1 0,0 0,0-1,1 0,-1-1,1 0,-1 0,1 0,0-1,-6-3,-6-1</inkml:trace>
  <inkml:trace contextRef="#ctx0" brushRef="#br0" timeOffset="2317.365">1101 265,'-1'-2,"-1"0,1 0,-1 0,1 1,-1-1,0 0,1 1,-1-1,0 1,0 0,0 0,0 0,0 0,0 0,-1 0,1 0,0 1,0-1,-1 1,1-1,0 1,-1 0,1 0,0 0,-2 0,1 0,-6-1,0 1,0 1,0-1,0 1,0 1,0 0,0 0,0 0,1 1,-1 1,1-1,0 2,-5 2,10-5,0-1,0 1,1 0,-1 0,1 0,-1 0,1 1,0-1,0 1,0-1,0 1,0 0,1-1,-1 1,1 0,-1 0,1 0,0 0,1 1,-1-1,0 0,1 0,0 1,0-1,0 0,0 0,0 1,1-1,-1 0,1 0,0 0,0 0,0 0,0 0,1 0,-1 0,1 0,-1 0,1-1,5 6,0 0,0-1,1 0,-1-1,2 0,-1 0,1-1,-1 0,1 0,1-1,-1 0,1-1,-1 0,1 0,1-1,81 37,-88-36,-1 0,0 0,0 1,-1-1,1 1,-1 0,0-1,1 1,-2 0,1 1,0-1,-1 0,0 0,0 1,0-1,-1 1,1-1,-1 1,0-1,0 1,-1-1,1 1,-1-1,0 0,0 1,-1-1,1 0,-1 0,0 0,0 0,0 0,-1 0,1 0,-1-1,0 0,0 1,0-1,0 0,-1 0,0 0,1-1,-1 0,0 1,0-1,0 0,0-1,0 1,-1-1,-1 1,-3 1,-1 0,1-1,-1 0,1 0,-1-1,0 0,1-1,-1 0,0 0,0-1,1-1,-1 0,-2 0,-1-10,6-1</inkml:trace>
  <inkml:trace contextRef="#ctx0" brushRef="#br0" timeOffset="4201.293">367 857,'16'-20,"25"-25,-3-3,-2-1,-2-2,-2-1,7-20,-32 52,-2 1,0-1,-1 0,-2 0,0 0,0 0,-2 0,-1-1,0 1,-2-1,1-34,1 24,-2 1,0-1,-2 1,-2 0,-7-20,15 48,-1 1,0-1,0 1,0-1,0 1,0-1,0 1,-1-1,1 1,-1-1,1 1,-1-1,1 1,-1 0,0-1,1 1,-1 0,0 0,0-1,0 1,0 0,0 0,0 0,0 0,-1 0,1 0,0 1,0-1,-1 0,1 1,0-1,-1 0,1 1,-1 0,1-1,-1 1,1 0,-1 0,1 0,-1 0,1 0,-1 0,1 0,-1 1,1-1,-1 0,1 1,0-1,-1 1,1 0,-1-1,1 1,0 0,0 0,-1 0,1 0,0 0,0 0,0 0,-10 17,1 0,0 1,2 0,0 1,1 0,1 0,1 1,0-1,2 1,0 0,2 0,0 2,0 3,1 0,1 0,1 0,1 0,1-1,1 1,2-1,0 0,2-1,1 1,1-2,0 0,8 9,-9-15,1-1,1 0,0 0,1-1,1-1,1-1,-1 0,2 0,0-2,17 10,63 29,-77-43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40 109,'-9'29,"-4"14,1 5,7-11,5-12</inkml:trace>
  <inkml:trace contextRef="#ctx0" brushRef="#br0" timeOffset="637.243">238 307,'153'-217,"-153"217,1-1,-1 1,1-1,-1 1,0-1,1 1,-1 0,1-1,-1 1,1 0,0 0,-1-1,1 1,-1 0,1 0,-1 0,1-1,0 1,-1 0,1 0,0 0,-1 0,1 0,-1 0,1 0,0 1,-1-1,1 0,-1 0,1 0,-1 1,1-1,0 0,-1 1,1-1,-1 0,1 1,-1-1,0 0,1 1,-1-1,1 1,-1-1,0 1,1-1,-1 1,0 0,0-1,1 1,-1-1,0 1,0-1,0 1,0 0,0-1,0 1,0 0,13 45,-12-37,2 1,-3 0,2-1,-1 1,1-1,0 0,1 1,0-1,1-1,0 1,0 0,1-1,0 0,0 0,1 0,0-1,0 0,1 0,0 0,0-1,5 3,-6-10,0 1,-1-1,1 0,0 0,-1-1,1 1,-1-1,1-1,-1 1,0-1,0 0,0 0,0 0,0-1,-1 1,0-1,0 0,0-1,0 1,0-1,-1 1,0-1,0 0,0-1,-1 1,0 0,0-1,0 1,0-4,5-4,3-6,63-150,-68 144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52,'-5'0,"3"0,7 0,8 0,5 0,6-5,3-1,1 0,2 1,-1 2,1-4,-1-1,0 1,-1 2,-4 7,-7 3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1,'10'5,"17"1,9 0,3-1,-4 4,-5-1,-2-1,-5-6,-7-4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29,'24'0,"32"0,16 0,6 0,-2 0,-3-5,-5-1,-9 0,-5 1,-7 2,-2 1,-4 1,-3 0,-5 1,-7 5,-8 2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88,'34'62,"52"215,-85-278,-1 0,0 0,0 0,0 0,1 0,-1 1,0-1,1 0,-1 0,1 1,-1-1,1 0,-1 0,1 1,-1-1,1 0,0 1,-1-1,1 1,0-1,-1 1,1-1,0 1,0 0,0-1,0 1,-1 0,1 0,0-1,0 1,0 0,0 0,0 0,-1 0,1 0,0 0,0 0,0 1,0-1,0 0,0 0,-1 1,1-1,0 0,0 1,-1-1,1 1,0-1,0 1,-1-1,1 1,0 0,-1-1,1 1,-1 0,1 0,-1-1,1 1,-1 0,0 0,1-1,-1 1,0 0,0 0,1 0,-1 0,0 0,0 0,0 0,87-230,22 49,-102 161</inkml:trace>
  <inkml:trace contextRef="#ctx0" brushRef="#br0" timeOffset="884.634">424 343,'-117'240,"116"-233,10-17,10-20,3-4,1 2,2 1,0 0,3 2,0 1,18-12,-44 38,0 0,-1 0,1 0,0 0,0 1,0-1,1 1,-1-1,0 1,1 0,-1 0,0 0,1 0,-1 0,1 1,-1-1,1 1,0-1,-1 1,1 0,0 0,-1 0,1 0,-1 1,1-1,0 1,-1 0,1-1,-1 1,0 0,1 1,-1-1,0 0,1 1,-1-1,0 1,0 0,0-1,0 1,-1 0,1 0,-1 0,2 2,2 4,0 0,0 0,-1 0,0 1,0 0,-1 0,0 0,-1 0,1 1,-2-1,0 0,0 1,0-1,-2 1,1 2,-1-10,1 0,-1 0,0 0,0 0,0 0,0 0,0 0,-1-1,1 1,0 0,-1-1,1 1,-1-1,0 1,1-1,-1 0,0 1,0-1,0 0,0 0,0-1,0 1,0 0,0-1,0 1,0-1,-1 0,1 1,0-1,0 0,0 0,0-1,-1 1,1 0,-2-1,-81-27,68 21,-9-2,2 2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85,'-62'-2,"36"0,0 2,0 0,0 2,0 0,0 2,-10 4,30-5,1 1,0 0,0 1,1-1,-1 1,1 0,0 0,0 1,0-1,1 1,0 0,0 0,1 0,-1 0,1 0,0 0,1 1,0-1,0 1,0-1,1 1,0-1,0 1,1 0,-1-1,1 1,1-1,-1 0,1 1,1-1,-1 0,1 0,0 0,0-1,0 1,1-1,1 2,-2-3,0-1,0 1,1-1,-1 0,1 0,0 0,0 0,0-1,0 0,0 1,0-2,0 1,1 0,-1-1,1 0,0 0,-1 0,1 0,2-1,11-2</inkml:trace>
  <inkml:trace contextRef="#ctx0" brushRef="#br0" timeOffset="334.186">791 198,'-6'8,"0"1,0 0,1 0,0 0,1 1,0 0,1 0,0 0,0 0,1 1,0-1,1 1,0-1,1 1,0-1,1 1,0-1,0 1,1 0,0-9,-1 0,1 0,0 0,-1 0,1 0,0-1,0 1,0-1,0 1,0-1,1 0,-1 0,0 0,1 0,-1 0,1 0,-1 0,1-1,-1 0,1 1,-1-1,1 0,-1 0,1 0,-1-1,1 1,0-1,-1 1,0-1,1 0,-1 0,1 0,78-37,36-58,-114 93,-1 0,1 0,-1 0,0 0,0-1,0 1,0 0,0-1,-1 0,1 1,-1-1,0 0,0 0,-1 0,1 0,-1 1,0-1,0 0,0 0,0 0,-1 0,1 0,-1 0,0 0,-1 1,1-1,0 0,-1 1,0-1,0 1,0 0,0-1,-1 1,1 0,-1 0,-2-1,0 0,0 0,0 0,-1 0,1 1,-1 0,0 0,0 1,0-1,-1 1,1 1,0-1,-1 1,1 0,-1 1,1-1,-1 1,1 0,-1 1,1 0,-1 0,1 0,-1 1,1 0,0 0,0 1,-1 0,-19 9</inkml:trace>
  <inkml:trace contextRef="#ctx0" brushRef="#br0" timeOffset="727.55">1412 57,'-23'13,"10"-8,0 2,0 0,1 0,0 1,0 0,1 1,0 1,0 0,1 0,1 1,-1 0,2 1,-7 11,15-20,0 0,0-1,1 1,-1-1,1 1,-1-1,1 1,0-1,0 1,0-1,1 0,-1 1,0-1,1 0,-1 0,1 0,0 0,0 0,0 0,0-1,0 1,0-1,0 1,1-1,-1 0,0 0,1 0,-1 0,1 0,-1-1,1 1,0-1,-1 1,1-1,-1 0,1 0,0 0,-1-1,1 1,-1 0,3-2,24 8,-27-6,0 1,0-1,0 1,-1-1,1 1,0-1,0 1,-1 0,1 0,0 0,-1 0,1 0,-1 0,1 1,-1-1,0 0,1 1,-1-1,0 1,0 0,0-1,0 1,0 0,-1-1,1 1,0 0,-1 0,1 0,-1-1,0 1,1 0,-1 0,0 0,0 0,-1 0,1 0,0 0,0-1,-1 1,1 0,-1 0,0 0,0-1,1 1,-1 0,0-1,0 1,-1 0,-67 67,-65 0,117-59</inkml:trace>
  <inkml:trace contextRef="#ctx0" brushRef="#br0" timeOffset="1167.707">1609 113,'-13'16,"0"0,2 0,0 1,0 1,2-1,0 2,1-1,1 1,1 1,0-1,2 1,-3 20,7-36,1 0,0 0,0 1,0-1,0 0,1 0,-1 0,1 0,0 0,0-1,0 1,1 0,0-1,-1 0,1 1,0-1,1 0,-1-1,0 1,1 0,-1-1,1 0,0 0,0 0,0-1,0 1,0-1,0 0,1 0,-1 0,0 0,0-1,1 0,-1 0,0 0,1 0,-1-1,0 0,0 0,1 0,-1 0,0 0,2-2,12-3,1 0,-1-1,-1-1,1 0,-2-1,1-1,-1-1,-1-1,0 0,0 0,-1-2,-1 0,0 0,-1-1,-1-1,0 0,-1 0,-1-1,5-13,-11 26,0 1,-1-1,0 0,1 0,-1 0,-1-1,1 1,-1 0,1-1,-1 1,0-1,-1 1,1-1,-1 1,0-1,0 0,0 1,-1-1,0 1,0-1,0 1,0-1,-1 1,1 0,-1 0,0 0,-1 0,1 0,-1 0,1 0,-1 1,0-1,-1 1,1 0,0 0,-1 0,0 0,0 1,-2-2,-3 3,0 0,0 1,1 0,-1 1,0 0,1 0,-1 1,0 0,1 0,0 1,0 0,-2 1,-11 4,-8 1</inkml:trace>
  <inkml:trace contextRef="#ctx0" brushRef="#br0" timeOffset="1414.661">1525 282,'33'-10,"17"2,4 3,-8 6,-5 3,-7 1,-7 5,-5 0,-1-1,1-3,1-1,-2-8,-2-2,3-1,-4-4,-4-5,-5 0</inkml:trace>
  <inkml:trace contextRef="#ctx0" brushRef="#br0" timeOffset="16506.684">1 537,'61'-49,"-34"15,-1-1,-3-2,0 0,5-17,60-95,-56 64,-32 83,0 0,0 0,0 0,0 0,0-1,0 1,-1 0,1 0,-1 0,1 0,-1 0,0 0,0 0,0 0,0 0,0 0,-1 0,1 1,0-1,-1 0,1 1,-1-1,0 1,1 0,-1-1,0 1,0 0,0 0,0 0,0 1,0-1,0 0,0 1,0-1,0 1,-1 0,1-1,0 1,-1 0,-5 0,1 1,-1-1,0 1,0 0,1 1,-1 0,1 0,-1 1,1 0,0 0,0 0,0 1,1 0,-1 1,1-1,0 1,0 0,0 1,1 0,0-1,0 2,1-1,-1 0,0 4,-5 6,1 0,1 0,1 1,0 0,1 1,1-1,0 1,2 0,-2 18,3-28,1 0,0 0,1 0,0-1,0 1,1 0,0 0,0 0,0 0,1-1,1 1,-1 0,1-1,1 0,-1 0,1 0,0 0,1-1,-1 1,1-1,1 0,-1 0,4 2,-2-3,1 1,0-2,0 1,0-1,0 0,1-1,-1 0,1 0,0-1,0 0,0 0,0-1,0 0,8-1,0-5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594 227,'-30'0,"1"2,0 1,0 1,0 1,0 2,-15 6,41-13,0 0,0 1,0 0,0 0,0 0,1 0,-1 0,0 0,1 1,-1-1,0 1,1 0,0 0,-1 0,1 0,0 0,0 0,0 1,0-1,1 0,-1 1,1 0,-1-1,1 1,0 0,0 0,0 0,1 0,-1 0,1 0,-1 0,1 0,0 0,0 0,0 0,1 0,-1 0,1 0,-1 0,1-1,0 1,0 0,1 0,-1 0,0-1,1 1,1 1,127 72,-127-75,-1 0,1 1,-1-1,0 1,0-1,1 1,-1 0,0 0,-1 0,1 0,0 0,0 0,-1 0,0 1,1-1,-1 1,0-1,0 1,0-1,0 1,-1 0,1-1,-1 1,0 0,0 0,0-1,0 1,0 0,0-1,-1 1,1 0,-1-1,0 1,0 0,0-1,0 1,0-1,-1 2,-5 7,-1 0,0 0,0-1,-1 0,-1-1,0 0,0 0,0-1,-1 0,-1-1,1 0,-1-1,0 0,0-1,-1-1,-2 1,-6 0</inkml:trace>
  <inkml:trace contextRef="#ctx0" brushRef="#br0" timeOffset="253.945">791 537,'-5'24,"-1"8</inkml:trace>
  <inkml:trace contextRef="#ctx0" brushRef="#br0" timeOffset="523.194">848 142,'4'-34,"3"-6,-1 9,-2 14,0 15,-2 7</inkml:trace>
  <inkml:trace contextRef="#ctx0" brushRef="#br0" timeOffset="808.129">988 650,'12'-41,"-5"12,1 0,1 1,2 0,1 1,14-25,-26 51,0 0,1-1,-1 1,0 0,1 0,-1 0,1 0,-1 0,1 0,-1 0,1 0,0 0,-1 0,1 0,0 0,0 1,0-1,0 0,-1 0,1 1,0-1,0 1,1-1,-1 1,0-1,0 1,0 0,0-1,0 1,0 0,0 0,1 0,-1 0,0 0,0 0,0 0,0 0,1 0,-1 1,0-1,0 0,0 1,0-1,0 1,0-1,0 1,0 0,0-1,0 1,0 0,0 0,-1 0,1-1,0 1,-1 0,1 0,0 0,-1 0,1 0,-1 0,1 0,-1 1,0-1,1 0,-1 0,0 1,16 193,-15-193,0-1,-1 1,1 0,0 0,0 0,0 0,0-1,1 1,-1-1,0 1,1-1,-1 1,1-1,-1 0,1 1,0-1,-1 0,1 0,0 0,0-1,0 1,0 0,0-1,0 1,0-1,0 0,0 1,0-1,0 0,0 0,0 0,0-1,0 1,0 0,0-1,0 1,-1-1,1 0,0 0,0 0,0 0,0 0,-1 0,1 0,-1 0,2-1,73-66,-62 53,0 0,-2-2,0 1,0-2,-2 1,0-1,-1-1,4-14,-6 9</inkml:trace>
  <inkml:trace contextRef="#ctx0" brushRef="#br0" timeOffset="1136.11">1695 1,'-37'56,"4"2,2 2,2 0,-17 56,43-108,0-1,0 0,0 0,1 1,0 0,1-1,-1 1,1 0,1 0,0 0,0 0,0-1,1 1,0 0,1 0,0-1,0 1,0 0,1-1,0 0,1 0,-1 0,2 0,-1-1,1 1,-1-1,2 0,-1 0,1-1,0 0,0 0,0 0,4 1,5 1,1 0,0-2,0 0,0 0,1-2,-1 0,1-1,0-1,0 0,0-1,-1-1,1-1,0 0,-1-1,1-1,-1 0,0-1,0-1,-1-1,1 0,8-6,-17 8,-1 0,0 0,0 0,0-1,0 1,-1-1,0-1,-1 1,1-1,-1 0,0 0,-1 0,1-1,-2 1,1-1,-1 1,0-1,-1 0,1 0,-2 0,1 0,-1 0,0 0,-1 0,0 0,0 0,-1 0,0 0,0 1,-1-1,1 1,-2-1,1 1,-1 0,0 0,-1 1,0-1,0 1,0 0,-2-1,-3-2,0 1,0 0,-1 1,1 0,-2 1,1 0,-1 0,0 2,0-1,0 2,0-1,-1 2,1-1,-1 2,0 0,0 0,0 1,-10 2,-11 3</inkml:trace>
  <inkml:trace contextRef="#ctx0" brushRef="#br0" timeOffset="1418.319">1525 424,'43'-9,"19"1,4 7,-4 3,-9 2,-8 0,-6 0,-6-2,-4 0,-6-1</inkml:trace>
  <inkml:trace contextRef="#ctx0" brushRef="#br0" timeOffset="2138.678">1863 227,'5'-10,"-3"-2,-7-1,-3-1,-4 0,-6 4,-3 2,-4 4,2 6,1 4,-1 5,-1 6,3 0</inkml:trace>
  <inkml:trace contextRef="#ctx0" brushRef="#br0" timeOffset="14589.358">1 622,'0'-1,"0"1,0 0,0-1,1 1,-1 0,0-1,0 1,1 0,-1-1,0 1,0 0,1 0,-1-1,0 1,1 0,-1 0,0 0,1 0,-1-1,0 1,1 0,-1 0,1 0,-1 0,0 0,1 0,-1 0,1 0,-1 0,0 0,1 0,-1 0,0 0,1 0,-1 1,1-1,-1 0,0 0,1 0,-1 0,0 1,1-1,-1 0,0 0,0 1,1-1,-1 0,0 1,0-1,1 0,-1 0,0 1,0-1,0 1,0-1,1 0,-1 1,0-1,0 0,0 1,0-1,0 1,0-1,0 0,0 1,0-1,0 0,0 1,0-1,-1 1,22-24,19-39,-3-1,-3-2,15-40,-8-36,-40 134,0-1,0 1,-1-1,0 1,0-1,-1 1,0-1,-1 1,1-1,-1 1,-1 0,-2-6,4 11,0 0,0 0,0 0,-1 0,1 0,0 0,-1 0,0 0,0 0,1 1,-1-1,0 1,0-1,0 1,-1 0,1 0,0 0,0 0,-1 0,1 1,0-1,-1 1,1-1,-1 1,1 0,0 0,-1 0,1 0,-1 0,1 1,-1-1,1 1,0-1,-1 1,1 0,0 0,0 0,0 0,-1 1,-8 5,1 1,1 0,0 1,0 0,0 0,1 1,1 0,0 0,0 1,1 0,0 0,1 1,0-1,1 1,0 0,1 0,1 1,0-1,0 1,1-1,1 1,0-1,0 1,2-1,-1 1,2-1,-1 0,4 7,-1-1,1 0,2-1,-1 1,2-1,0-1,1 0,1 0,0-1,1 0,1-1,0 0,1-1,1-1,0 0,0-1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9 119,'-9'-18,"14"25,17 30,4 16,-3 1,-2 2,11 49,27 85,-59-191,0 0,0 0,1 0,-1 0,0 0,0 0,1 1,-1-1,1 0,-1 0,1 0,-1 1,1-1,-1 0,1 1,0-1,-1 0,1 1,0-1,0 1,-1-1,1 1,0-1,0 1,0 0,0-1,0 1,0 0,-1 0,1 0,0 0,0 0,0 0,0 0,0 0,0 0,0 0,0 0,0 0,-1 1,1-1,0 0,0 1,0-1,0 1,-1-1,1 1,0-1,0 1,-1-1,1 1,0 0,-1-1,1 1,-1 0,1 0,-1-1,1 1,-1 0,0 0,1 0,-1 0,107-386,-67 230,-40 152,1 0,0 1,-1-1,1 0,0 1,0-1,1 1,-1-1,0 1,1-1,0 1,-1 0,1 0,0 0,0 0,0 0,0 0,1 1,-1-1,0 1,1-1,-1 1,1 0,-1 0,1 0,0 0,-1 0,1 1,1-1,16-1</inkml:trace>
  <inkml:trace contextRef="#ctx0" brushRef="#br0" timeOffset="299.177">601 457,'0'15,"0"9,0 5,0 3,0 1,0-1,0-1,0 0,0-2,0-5</inkml:trace>
  <inkml:trace contextRef="#ctx0" brushRef="#br0" timeOffset="852.54">629 430,'40'-15,"-31"10,1 0,-1 1,1 0,0 1,0 0,0 0,1 1,-1 1,0 0,1 0,-1 1,1 0,-1 1,1 0,-1 0,6 3,-14-3,1 1,-1 0,0 0,0 0,0 0,0 1,0-1,0 0,0 1,-1-1,1 1,-1 0,0-1,0 1,0 0,0 0,0 0,0 0,-1 0,0 0,1 0,-1 0,0 0,-1 0,1 0,0 0,-1 0,0 0,0-1,1 1,-2 0,0 2,1 0,-1 0,1-1,0 1,1 0,-1 0,1 0,0-1,1 1,-1 0,1 0,0 0,0-1,0 1,0 0,2 2,48 43,-48-49,0 0,1 1,-1 0,0-1,0 1,0 1,0-1,0 0,-1 1,1-1,-1 1,1 0,-1 0,0 0,0 0,0 0,-1 0,1 1,-1-1,0 1,0-1,0 1,0-1,0 1,-1 0,0-1,1 1,-2 0,1-1,0 1,-1-1,1 1,-1 0,0-1,0 1,-1-1,1 0,-2 3,-4 1,0 0,-1 0,0-1,0 1,0-2,-1 1,0-2,0 1,0-1,-1 0,1-1,-1 0,0-1,0 0,0 0,0-1,-3 0,-23 6,35-7,-12 4,-1-1,1-1,-1 0,1 0,-1-2,1 0,-1 0,-13-3,14-3,8 0</inkml:trace>
  <inkml:trace contextRef="#ctx0" brushRef="#br0" timeOffset="1401.921">911 627,'-5'0,"-6"0,-6 0,-5 0,-4 0,-2 5,0 1,3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1 147,'343'29,"-294"-28,1-2,0-3,0-1,2-4,55 3,-89 11</inkml:trace>
  <inkml:trace contextRef="#ctx0" brushRef="#br0" timeOffset="286.215">57 401,'39'5,"22"1,5 0,-3-1,-9-2,-7 0,-8-2,-5-1,-4 0,-2-5,-2-1,1-1,0 2,0 2,0 1,1 0,-5 2</inkml:trace>
  <inkml:trace contextRef="#ctx0" brushRef="#br0" timeOffset="819.039">424 34,'-51'-33,"73"33,25 18,-21-10,0 2,-1 1,0 1,-1 1,0 1,14 11,7 7,43 40,-85-69,-1 0,1 0,-1 1,0-1,0 0,-1 1,1-1,-1 1,0-1,1 1,-2 0,1-1,0 1,-1 0,0 0,1-1,-2 1,1 0,0 0,-1 0,0-1,1 1,-1 0,-1-1,1 1,-1-1,1 1,-11 13,0-1,0-1,-2 0,0-1,0 0,-1-1,-1-1,0 0,-1-1,0-1,-1-1,-3 2,-21 13,-134 89,163-100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1 108,'1'-3,"0"0,1 0,-1 0,1 0,0 0,0 0,0 1,0-1,0 1,1 0,-1-1,1 1,-1 0,1 0,0 1,0-1,0 1,0-1,0 1,0 0,0 0,0 0,3 0,160-29,33 24,-132-10,-48 11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54,'39'-5,"26"-6,8-2,-5 2,-8 3,-15 2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68,'42'93,"-32"-60,20 63,-5 2,8 75,-8-43,-23-120,-2-5,1 1,0-1,0 0,0 1,1-1,0 0,0 0,0 0,0 0,1 0,0 0,0-1,0 1,1 0,-2-5,0-1,-1 0,1 0,-1 0,1 0,-1 0,1 0,-1 0,0 0,1 0,-1-1,0 1,0-1,0 1,0-1,0 1,0-1,-1 1,1-1,0 0,-1 0,1 1,-1-1,0 0,0 0,0 1,1-1,-2 0,1 0,0 1,0-2,1-4,130-451,-92 262,-20 133,-15 57</inkml:trace>
  <inkml:trace contextRef="#ctx0" brushRef="#br0" timeOffset="785.122">535 633,'-109'283,"109"-261,11-27,17-33,110-198,-34 107,-104 128,1 0,0 1,0-1,-1 0,1 0,0 0,0 0,0 1,0-1,0 1,0-1,0 0,0 1,0-1,0 1,1 0,-1 0,0-1,0 1,0 0,0 0,1 0,-1 0,0 0,0 0,0 0,0 0,1 1,-1-1,0 0,0 1,0-1,0 1,0-1,0 1,0 0,0-1,0 1,0 0,0 0,-1 0,1-1,0 1,0 0,-1 0,1 0,0 1,19 56,-18-52,51 191,-52-196,0 1,0-1,0 0,0 1,-1 0,1-1,0 1,-1-1,0 1,1 0,-1-1,0 1,0 0,0-1,0 1,0 0,0-1,0 1,-1-1,1 1,-1 0,1-1,-1 1,0-1,1 1,-1-1,0 1,0-1,0 0,0 1,0-1,0 0,0 0,-1 0,1 0,0 0,-1 0,1 0,-1 0,1 0,-1-1,1 1,-1 0,0-1,1 0,-1 1,1-1,-1 0,0 0,1 0,-1 0,0 0,1 0,-1 0,-11-3,1-1,0 1,0-2,0 0,1 0,0-1,0 0,0-1,1 0,0-1,0 0,-16-11,9 7</inkml:trace>
  <inkml:trace contextRef="#ctx0" brushRef="#br0" timeOffset="1666.44">1523 41,'0'-1,"-1"1,1 0,0-1,-1 1,1 0,-1 0,1 0,-1 0,1-1,-1 1,1 0,-1 0,1 0,0 0,-1 0,1 0,-1 0,1 0,-1 0,1 0,-1 1,1-1,-1 0,1 0,-1 0,1 0,-1 1,1-1,0 0,-1 1,1-1,0 0,-1 1,1-1,0 0,-1 1,1-1,0 0,0 1,-1-1,1 1,0-1,0 1,0-1,-1 1,1-1,0 1,0-1,0 0,0 1,0-1,0 1,0-1,0 1,0-1,0 1,1-1,-117 291,-16 59,130-345,0 0,0 1,0-1,1 0,0 1,0-1,0 1,1-1,0 1,0-1,0 1,1 0,0-1,0 0,0 1,1-1,0 0,0 1,0-1,0 0,1-1,0 1,0 0,0-1,1 1,-1-1,1 0,0 0,0-1,1 1,-1-1,3 1,5 2,0-1,0 0,1-1,-1 0,1-1,0-1,0 0,0-1,0 0,1-1,-1 0,0-1,0-1,0 0,0-1,-1 0,1-1,0 0,-1-1,0 0,-1-1,1-1,-1 0,0 0,0-1,-1 0,4-5,18-43,-34 42</inkml:trace>
  <inkml:trace contextRef="#ctx0" brushRef="#br0" timeOffset="1913.246">1015 435,'39'15,"31"4,14-1,-3-3,-5-4,-11-5,-7-2,-9-3,-12-6,-13-2</inkml:trace>
  <inkml:trace contextRef="#ctx0" brushRef="#br0" timeOffset="2330.781">2173 407,'-206'77,"189"-68,1 1,0 1,1 1,1 0,0 1,0 0,1 1,1 1,1 0,0 1,-6 10,11-14,0 0,1 0,0 0,1 1,1-1,0 1,0 0,1 0,1 0,0 9,1-18,1-1,-1 0,1 0,0 0,0 0,0 0,1 0,-1 0,1-1,-1 1,1 0,0-1,0 1,0-1,0 0,1 1,-1-1,1 0,-1 0,1-1,0 1,-1-1,1 1,0-1,0 0,0 0,0 0,0 0,0-1,1 1,-1-1,0 0,2 0,6 1,0-1,-1 0,1-1,-1 0,1-1,-1 0,1-1,-1 0,8-4,9-7,0-2,-1-1,-1-1,-1-1,0-1,-1-1,13-18,-13 17,-21 19,1 0,-1-1,1 1,0 0,1 1,-1-1,0 0,1 1,-1 0,1 0,0 0,-1 0,1 1,0-1,0 1,0 0,1 0,-1 0,0 1,0 0,0 0,1 0,-1 0,0 0,0 1,0 0,0 0,3 1,6 8</inkml:trace>
  <inkml:trace contextRef="#ctx0" brushRef="#br0" timeOffset="2782.247">2427 915,'69'-122,"-6"-2,2-19,-44 210,-17-37,-4-19,0 0,1 0,1-1,0 1,0 0,1-1,1 0,-1 1,2-1,-1-1,2 1,-1-1,1 0,6 7,-4-12,0 0,0 0,0-1,1-1,-1 1,1-1,0-1,0 0,-1 0,1-1,0 0,0 0,0-1,0 0,-1 0,1-1,0 0,-1-1,1 0,-1-1,0 1,1-2,7-6,-1 0,-1 0,0-1,-1-1,0-1,-1 0,-1 0,0-1,0 0,-2-1,0 0,2-7,17-25,-12 20,-2 3</inkml:trace>
  <inkml:trace contextRef="#ctx0" brushRef="#br0" timeOffset="3167.287">3584 12,'-46'45,"2"2,2 1,3 3,1 1,3 2,-10 25,41-72,1 0,0 1,1-1,-1 1,1 0,1 0,0 0,0 0,1 0,-1 0,2 0,-1 0,1 0,0 0,1 0,0 0,0-1,1 1,0 0,0-1,1 0,0 0,0 0,1 0,-1-1,1 0,1 0,-1 0,2 0,6 6,2-1,-1 0,1-2,1 1,0-2,0 0,1-1,-1-1,2 0,-1-1,0-1,1-1,0 0,0-2,0 0,0-1,0 0,0-2,0 0,-1-1,1 0,0-2,-1 0,0-1,-1-1,1 0,-1-1,0-1,-1-1,0 0,-1-1,12-10,-11 8,0 0,-1-1,0 0,-1-1,-1 0,0-1,-1-1,0 0,-2 0,5-13,-10 22,-1-1,0 0,-1 0,0 0,0 0,-1 0,0 0,-1-1,1 1,-2 0,0 0,0 0,0-1,-1 1,-1 0,1 1,-2-1,1 0,-1 1,0 0,-1 0,0 0,-4-4,0 2,-1 1,-1 1,1 0,-2 1,1 0,-1 0,0 2,0-1,0 1,-1 1,0 0,0 1,0 0,0 1,0 1,-1 0,1 1,0 0,-1 1,1 0,0 1,0 1,-4 1,-27 3</inkml:trace>
  <inkml:trace contextRef="#ctx0" brushRef="#br0" timeOffset="3429.54">3330 492,'137'-53,"-89"33,1 1,1 3,47-9,-91 24,0 0,0 1,-1-1,1 1,0 1,0-1,0 1,-1 0,1 0,0 0,-1 1,1 0,-1 0,0 1,1-1,-1 1,-1 0,1 1,0-1,-1 1,1 0,-1 0,0 0,0 1,-1-1,0 1,2 3,4 0,0-1,0 1,1-2,-1 1,1-1,1-1,-1 0,1 0,0-1,0-1,0 0,1 0,-1-1,1 0,-1-1,1-1,0 0,-1 0,1-1,0 0,1-2,44-8,-33 4</inkml:trace>
  <inkml:trace contextRef="#ctx0" brushRef="#br0" timeOffset="4314.157">2173 464,'19'0,"7"5,-2 6,-4 6,-6 5,-6 4,2-3,-2-1,-2 2,3 0,0 2,-2 1,-2 0,3-3,0-2,4-5,4-5,0-4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0:08.6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113 271,'-5'2,"1"-1,-1 1,1 0,0 0,0 0,0 0,0 1,0 0,0 0,1 0,-1 0,1 1,0-1,0 1,0 0,0 0,1 0,0 0,0 0,0 0,0 1,0-1,1 1,0-1,0 4,-12 189,-5 124,15 93,3-300,29 537,-29-650,-1 1,0 0,1 0,-1 0,1 0,0 0,0 0,0 0,0 0,0 1,0-1,0 0,1 0,-1 0,1 0,-1-1,1 1,0 0,0 0,0 0,0 0,0-1,0 1,0 0,0-1,1 1,-1-1,1 1,-1-1,1 0,0 0,-1 0,1 0,0 0,0 0,0 0,0 0,0-1,0 1,0-1,0 0,0 1,0-1,0 0,0 0,0 0,0 0,0-1,0 1,1-1,137-37,95 5,547 33,-149 0,-162-28,482 29,-494-30,229 28,-236-27,72 18,-137-10,-38-6,-90 0,23-5,-6-24,-80 26,142 30,-336 0,0-1,0 1,1-1,-1 1,0-1,0 0,0 0,0 0,1 0,-1 0,0-1,0 1,0-1,0 1,0-1,1 0,-1 1,0-1,-1 0,1 0,0-1,0 1,0 0,-1-1,1 1,-1-1,1 1,-1-1,1 0,-1 0,0 0,0 1,0-1,0 0,0 0,0 0,-1-1,1 1,-1 0,0 0,1 0,-1 0,0 0,0-1,0 1,0 0,-1-2,-65-165,34 86,3-1,5-2,3 0,-8-78,2-37,5 18,-12-62,28 213,-1 1,-1 0,-2 0,0 1,-8-11,-66-139,80 176,0 1,0 0,0 0,-1 0,1 0,-1 1,0 0,1 0,-1 0,0 1,0-1,-1 1,1 0,0 0,0 1,0 0,-1 0,1 0,0 1,0-1,0 1,-1 0,1 1,0-1,0 1,1 0,-1 0,-1 2,0-3,-123 26,-1-6,-62 0,43-5,-384 31,89-25,-266-5,119 9,-152 3,54-30,250-26,103 0,-26-4,239 29,-1 6,1 5,-38 11,-148 30,-39-45,286 16,49-9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8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5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91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41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5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7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53,'-1'-1,"0"1,0 0,0 0,0 0,0-1,0 1,0 0,0 0,0 0,0 0,0 1,1-1,-1 0,0 0,0 1,0-1,0 0,0 1,0-1,0 1,1-1,-1 1,0-1,0 1,1 0,-1-1,0 1,1 0,-1 0,1-1,-1 1,1 0,-1 0,1 0,-1 0,1 0,0 0,0 0,-1-1,1 1,0 0,0 0,0 0,0 0,0 0,0 0,0 1,23 45,-14-31,14 36,-3 2,-2 0,-2 0,-1 9,33 111,-4-91,-43-83,1 0,-1 0,0 0,1-1,-1 1,0 0,1-1,-1 1,0-1,0 1,1-1,-1 0,0 0,0 1,0-1,0 0,0 0,0 0,0 0,0 0,0 0,-1-1,1 1,0 0,-1 0,1 0,-1-1,1 1,-1 0,1-1,-1 1,0 0,0-1,0 0,1 0,76-226,49-44,-70 139,-56 132,1 1,-1-1,0 1,0-1,1 1,-1-1,0 1,1 0,-1-1,0 1,1-1,-1 1,1 0,-1 0,1-1,-1 1,0 0,1-1,-1 1,1 0,-1 0,1 0,0 0,-1 0,1-1,-1 1,1 0,-1 0,1 0,-1 0,1 1,-1-1,1 0,-1 0,1 0,-1 0,1 0,-1 1,1-1,-1 0,1 0,-1 1,1-1,-1 0,0 1,1-1,-1 1,1-1,-1 0,0 1,1-1,-1 1,0-1,0 1,0-1,1 1,-1-1,0 1,0-1,0 1,0-1,0 1,0-1,0 1,0 0,5 5,5 6</inkml:trace>
  <inkml:trace contextRef="#ctx0" brushRef="#br0" timeOffset="314.029">736 392,'-5'29,"-1"14,-1 4,2 0,2-4,-4-9,-1-6,2-7</inkml:trace>
  <inkml:trace contextRef="#ctx0" brushRef="#br0" timeOffset="823.398">679 363,'208'-50,"-205"49,0 1,0-1,0 1,-1 0,1 0,0 0,0 0,0 1,0-1,0 1,-1-1,1 1,0 0,0 0,-1 1,1-1,-1 0,1 1,-1-1,0 1,1 0,-1 0,0 0,0 0,0 0,-1 1,1-1,0 0,-1 1,0-1,1 1,-1 0,0-1,0 1,-1 0,1 0,0-1,-1 1,0 0,0 0,0 0,0 0,0 2,-41 104,40-106,1 0,-1 0,1-1,0 1,0 0,0 0,1 0,-1-1,1 1,-1 0,1-1,0 1,0 0,0-1,0 1,0-1,1 1,-1-1,1 0,0 1,0-1,0 0,0 0,0-1,0 1,0 0,0 0,1-1,-1 0,1 1,-1-1,1 0,-1 0,1 0,0-1,0 1,-1-1,1 1,0-1,0 0,0 0,-1 0,1-1,43 19,-45-17,1 0,-1 0,0 1,1-1,-1 0,0 0,0 1,0-1,0 1,0-1,0 1,0-1,0 1,0-1,-1 1,1 0,-1-1,1 1,-1 0,0 0,1-1,-1 1,0 0,0 0,-1 0,1-1,0 1,0 0,-1 0,1-1,-1 1,0 0,1-1,-1 1,0-1,0 1,0-1,0 1,-1 0,-54 49,47-46,1-1,-1-1,0 0,0 0,0 0,0-1,-1-1,1 1,-1-2,1 1,-1-1,1-1,0 1,-1-2,1 1,-1-1,1-1,0 0,0 0,1-1,-1 0,1 0,-1-1,1 0,1 0,-1-1,1 0,0-1,-1-1,-6-9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0 122,'15'0,"14"0,6 0,3-5,0-1,-2 0,-3 1,-2 1,-1 2,-1-4,0-1,-2 1,1 1,-5 7,-6 2</inkml:trace>
  <inkml:trace contextRef="#ctx0" brushRef="#br0" timeOffset="262.472">113 319,'29'5,"24"-4,7-1,-1-1,-6-1,-7 1,-7-5,-5-1,-8 1</inkml:trace>
  <inkml:trace contextRef="#ctx0" brushRef="#br0" timeOffset="3464.455">706 432,'26'-11,"-1"0,0-2,-1-1,-1-1,0-1,-1-1,0-1,-2-1,0 0,-1-2,-1 0,9-15,37-82,-65 119,1 0,0 0,-1 0,1-1,-1 1,1 0,-1 0,0 0,1-1,-1 1,0 0,0-1,1 1,-1-1,0 1,0-1,0 1,0-1,1 0,-1 1,0-1,0 0,0 0,0 1,0-1,0 0,0 0,0 0,0 0,0 0,0 0,0-1,0 1,0 0,0 0,0-1,0 1,1-1,-1 1,0-1,0 1,0-1,1 1,-1-1,0 0,0 1,1-1,-1 0,1 0,-1 1,0-1,1 0,0 0,-1 0,1 0,0 0,-1 0,1 0,0 0,0 0,0 1,-1-1,1 0,0 0,1 0,-1-1,-12 13,1 1,0 0,1 0,1 1,0 0,1 1,0 0,1 0,1 1,0 0,1 0,0 0,1 1,1 0,1-1,0 1,1 0,0 6,2-18,-1 0,1-1,0 1,0 0,0 0,0-1,1 1,-1-1,1 1,0-1,0 0,0 1,0-1,1 0,-1-1,1 1,0 0,0-1,0 1,0-1,0 0,0 0,1 0,-1-1,1 1,-1-1,1 0,0 0,0 0,-1 0,1 0,0-1,0 0,3 0,5 0,1 0,-1-1,0-1,0 0,0 0,0-2,0 1,-1-1,0-1,5-2,2-5,0-1,0 0,-1-1,-1-1,-1-1,0 0,-1-1,0-1,-2 0,7-13,-1-28,-19 58,0 1,0 0,0 0,0 0,0 0,0 1,0-1,0 0,0 0,0 1,0-1,0 0,0 1,0-1,0 1,1-1,-1 1,0-1,0 1,0 0,1-1,-1 1,0 0,1 0,-1-1,1 1,-1 0,1 0,-1 0,1 0,0 0,-1 0,1 0,0 0,-36 108,36-106,0 1,0-1,0 1,0-1,1 1,0-1,0 1,0-1,0 0,0 1,0-1,1 0,0 0,-1 0,1 0,1 0,-1 0,0-1,1 1,-1-1,1 1,0-1,-1 0,1 0,0 0,0-1,1 1,-1-1,0 1,0-1,1 0,9 0,0 0,-1 0,1-1,0-1,-1 0,1-1,0 0,-1-1,0-1,0 0,0 0,0-1,-1-1,1 0,-1 0,-1-1,1-1,-1 0,-1 0,1-1,-1 0,-1 0,0-1,0 0,3-7,7-6,-9 15,-1-1,0 1,-1-2,0 1,0-1,-1 0,0 0,-1-1,0 0,-1 0,0 0,-1 0,0-1,-1 1,0-1,-1 0,1-9,-3 20,1 1,0-1,0 0,0 0,-1 1,1-1,0 0,-1 1,1-1,-1 0,1 1,0-1,-1 1,0-1,1 1,-1-1,1 1,-1-1,1 1,-1-1,0 1,1 0,-1-1,0 1,0 0,1 0,-1 0,0-1,0 1,1 0,-1 0,0 0,0 0,1 0,-1 0,0 0,0 1,1-1,-1 0,0 0,1 1,-1-1,0 0,1 1,-1-1,0 0,1 1,-1-1,1 1,-1-1,0 1,1 0,0-1,-1 1,1-1,-35 32,27-20,-1 0,2 1,-1 0,2 0,0 1,0 0,2 0,-1 0,2 1,0 0,1-1,0 1,1 2,26 70,-15-73</inkml:trace>
  <inkml:trace contextRef="#ctx0" brushRef="#br0" timeOffset="4080.414">2004 235,'-44'27,"4"-4,0 3,1 1,2 2,-21 21,25-1,34-48,0 0,0-1,0 1,0-1,0 1,0-1,0 1,1-1,-1 0,0 1,0-1,0 0,1 0,-1 0,0 0,0 0,1 0,-1 0,0 0,0 0,0-1,1 1,-1-1,0 1,0-1,0 1,0-1,0 1,0-1,0 0,0 0,0 1,0-1,0-1,149-137,-2 15,-147 123,0 0,1 0,-1 0,1 1,-1-1,0 0,1 1,-1-1,1 1,-1 0,1-1,0 1,-1 0,1 0,-1 0,1 0,0 0,-1 0,1 0,-1 1,1-1,-1 0,1 1,-1-1,1 1,-1 0,1 0,-1-1,0 1,0 0,1 0,-1 0,0 0,0 1,0-1,0 0,0 0,0 1,0-1,0 0,-1 1,1-1,-1 1,1-1,0 1,10 77,-10-62,3 6,-3-22,0 1,0-1,0 1,0-1,-1 1,1-1,0 1,-1 0,1-1,-1 1,0 0,1-1,-1 1,0 0,0 0,0-1,0 1,-1 0,1 0,0-1,-1 1,1 0,-1-1,1 1,-1-1,0 1,0 0,0-1,0 0,0 1,0-1,0 0,0 1,0-1,-1 0,1 0,-1 0,1 0,-1 0,1 0,-1 0,1-1,-1 1,0-1,1 1,-1-1,0 1,1-1,-1 0,0 0,0 0,1 0,-2 0,-166-43,144 37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1,'0'5,"0"1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3,'-19'7,"0"1,1 0,0 1,1 1,0 1,1 1,0 0,1 1,0 1,1 0,0 1,1 0,1 1,1 0,0 1,1 1,1 0,-6 15,13-26,1 0,-1 0,2 1,-1-1,1 0,0 1,0-1,1 0,0 1,1-1,-1 0,1 0,0 0,1 0,0 0,0 0,1-1,-1 0,1 1,1-1,-1-1,1 1,0-1,0 0,1 0,0 0,0-1,0 1,0-2,0 1,1-1,0 0,-1 0,1 0,1-1,-1 0,0-1,0 0,0 0,1 0,-1-1,1 0,-1-1,0 1,4-2,6-3,1 0,-1-1,0-1,0-1,-1 0,0-2,-1 1,0-2,0 0,-1-1,-1 0,0-1,0 0,-2-1,1-1,-2 0,0 0,-1-1,0 0,4-15,-8 20,0-1,-1 0,-1 0,0 0,-1-1,0 1,-1 0,0-13,-1 21,0 0,0 0,-1 0,1-1,-1 1,0 0,0 0,0 0,-1 0,1 0,-1 0,0 1,0-1,0 1,-1-1,1 1,-1 0,0 0,0 0,0 0,0 0,-1 1,1-1,-1 1,1 0,-1 0,-3-1,-8-1,0 1,-1 1,1 1,0 0,-1 0,1 2,-1 0,1 1,-1 0,1 1,-13 5,2-2</inkml:trace>
  <inkml:trace contextRef="#ctx0" brushRef="#br0" timeOffset="338.824">1 341,'312'-93,"-303"90,-2 0,1 1,-1-1,1 1,0 0,0 1,-1 0,1 0,0 1,0 0,0 0,0 1,0 0,0 0,0 1,0 0,-1 0,1 1,4 2,32 30,-39-30,0 0,0 0,0 0,1-1,0 0,0 0,0 0,0-1,0 0,1 0,-1 0,1-1,0 0,0 0,0-1,0 0,0 0,0-1,0 0,1 0,15-5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29 547,'0'24,"0"17,5 7,1 0,0-3,-1-10</inkml:trace>
  <inkml:trace contextRef="#ctx0" brushRef="#br0" timeOffset="483.875">0 575,'24'-8,"-12"3,0 0,0 1,0 0,0 1,1 0,0 1,-1 1,1 0,0 0,-1 2,1-1,6 2,-17-1,0 1,1-1,-1 1,0-1,0 1,0 0,-1-1,1 1,0 0,-1 0,1 0,-1 0,0 1,1-1,-1 0,0 1,0-1,-1 0,1 1,0-1,-1 1,0-1,1 1,-1 0,0-1,0 1,-1-1,1 1,0-1,-1 1,0-1,1 1,-1-1,0 0,0 1,-1-1,0 51,4-49,0 1,0-1,1 0,-1 0,1 0,0 0,0-1,1 1,-1-1,1 0,-1 1,1-2,0 1,0 0,0-1,2 1,-3-2,0 0,0 0,0 0,-1 0,1 1,-1-1,1 1,-1 0,1 0,-1 0,0 0,0 0,0 0,0 1,0-1,-1 0,1 1,-1 0,1-1,-1 1,0 0,0 0,0 0,-1 0,1-1,-1 1,1 0,-1 0,0 0,0 0,0 0,-1 0,1 0,-1 0,1 0,-1 0,-1 1,-3 2,0 0,0 0,0-1,-1 0,0 0,0 0,-1-1,1 0,-1 0,0-1,0 0,0 0,0 0,-1-1,1 0,-1-1,1 1,-1-2,0 1,1-1,-1 0,0 0,0-1,1 0,-1-1,1 0,-1 0,1 0,0-1,-6-3,-6-1</inkml:trace>
  <inkml:trace contextRef="#ctx0" brushRef="#br0" timeOffset="2317.365">1101 265,'-1'-2,"-1"0,1 0,-1 0,1 1,-1-1,0 0,1 1,-1-1,0 1,0 0,0 0,0 0,0 0,0 0,-1 0,1 0,0 1,0-1,-1 1,1-1,0 1,-1 0,1 0,0 0,-2 0,1 0,-6-1,0 1,0 1,0-1,0 1,0 1,0 0,0 0,0 0,1 1,-1 1,1-1,0 2,-5 2,10-5,0-1,0 1,1 0,-1 0,1 0,-1 0,1 1,0-1,0 1,0-1,0 1,0 0,1-1,-1 1,1 0,-1 0,1 0,0 0,1 1,-1-1,0 0,1 0,0 1,0-1,0 0,0 0,0 1,1-1,-1 0,1 0,0 0,0 0,0 0,0 0,1 0,-1 0,1 0,-1 0,1-1,5 6,0 0,0-1,1 0,-1-1,2 0,-1 0,1-1,-1 0,1 0,1-1,-1 0,1-1,-1 0,1 0,1-1,81 37,-88-36,-1 0,0 0,0 1,-1-1,1 1,-1 0,0-1,1 1,-2 0,1 1,0-1,-1 0,0 0,0 1,0-1,-1 1,1-1,-1 1,0-1,0 1,-1-1,1 1,-1-1,0 0,0 1,-1-1,1 0,-1 0,0 0,0 0,0 0,-1 0,1 0,-1-1,0 0,0 1,0-1,0 0,-1 0,0 0,1-1,-1 0,0 1,0-1,0 0,0-1,0 1,-1-1,-1 1,-3 1,-1 0,1-1,-1 0,1 0,-1-1,0 0,1-1,-1 0,0 0,0-1,1-1,-1 0,-2 0,-1-10,6-1</inkml:trace>
  <inkml:trace contextRef="#ctx0" brushRef="#br0" timeOffset="4201.293">367 857,'16'-20,"25"-25,-3-3,-2-1,-2-2,-2-1,7-20,-32 52,-2 1,0-1,-1 0,-2 0,0 0,0 0,-2 0,-1-1,0 1,-2-1,1-34,1 24,-2 1,0-1,-2 1,-2 0,-7-20,15 48,-1 1,0-1,0 1,0-1,0 1,0-1,0 1,-1-1,1 1,-1-1,1 1,-1-1,1 1,-1 0,0-1,1 1,-1 0,0 0,0-1,0 1,0 0,0 0,0 0,0 0,-1 0,1 0,0 1,0-1,-1 0,1 1,0-1,-1 0,1 1,-1 0,1-1,-1 1,1 0,-1 0,1 0,-1 0,1 0,-1 0,1 0,-1 1,1-1,-1 0,1 1,0-1,-1 1,1 0,-1-1,1 1,0 0,0 0,-1 0,1 0,0 0,0 0,0 0,-10 17,1 0,0 1,2 0,0 1,1 0,1 0,1 1,0-1,2 1,0 0,2 0,0 2,0 3,1 0,1 0,1 0,1 0,1-1,1 1,2-1,0 0,2-1,1 1,1-2,0 0,8 9,-9-15,1-1,1 0,0 0,1-1,1-1,1-1,-1 0,2 0,0-2,17 10,63 29,-77-43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40 109,'-9'29,"-4"14,1 5,7-11,5-12</inkml:trace>
  <inkml:trace contextRef="#ctx0" brushRef="#br0" timeOffset="637.243">238 307,'153'-217,"-153"217,1-1,-1 1,1-1,-1 1,0-1,1 1,-1 0,1-1,-1 1,1 0,0 0,-1-1,1 1,-1 0,1 0,-1 0,1-1,0 1,-1 0,1 0,0 0,-1 0,1 0,-1 0,1 0,0 1,-1-1,1 0,-1 0,1 0,-1 1,1-1,0 0,-1 1,1-1,-1 0,1 1,-1-1,0 0,1 1,-1-1,1 1,-1-1,0 1,1-1,-1 1,0 0,0-1,1 1,-1-1,0 1,0-1,0 1,0 0,0-1,0 1,0 0,13 45,-12-37,2 1,-3 0,2-1,-1 1,1-1,0 0,1 1,0-1,1-1,0 1,0 0,1-1,0 0,0 0,1 0,0-1,0 0,1 0,0 0,0-1,5 3,-6-10,0 1,-1-1,1 0,0 0,-1-1,1 1,-1-1,1-1,-1 1,0-1,0 0,0 0,0 0,0-1,-1 1,0-1,0 0,0-1,0 1,0-1,-1 1,0-1,0 0,0-1,-1 1,0 0,0-1,0 1,0-4,5-4,3-6,63-150,-68 144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52,'-5'0,"3"0,7 0,8 0,5 0,6-5,3-1,1 0,2 1,-1 2,1-4,-1-1,0 1,-1 2,-4 7,-7 3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1,'10'5,"17"1,9 0,3-1,-4 4,-5-1,-2-1,-5-6,-7-4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29,'24'0,"32"0,16 0,6 0,-2 0,-3-5,-5-1,-9 0,-5 1,-7 2,-2 1,-4 1,-3 0,-5 1,-7 5,-8 2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88,'34'62,"52"215,-85-278,-1 0,0 0,0 0,0 0,1 0,-1 1,0-1,1 0,-1 0,1 1,-1-1,1 0,-1 0,1 1,-1-1,1 0,0 1,-1-1,1 1,0-1,-1 1,1-1,0 1,0 0,0-1,0 1,-1 0,1 0,0-1,0 1,0 0,0 0,0 0,-1 0,1 0,0 0,0 0,0 1,0-1,0 0,0 0,-1 1,1-1,0 0,0 1,-1-1,1 1,0-1,0 1,-1-1,1 1,0 0,-1-1,1 1,-1 0,1 0,-1-1,1 1,-1 0,0 0,1-1,-1 1,0 0,0 0,1 0,-1 0,0 0,0 0,0 0,87-230,22 49,-102 161</inkml:trace>
  <inkml:trace contextRef="#ctx0" brushRef="#br0" timeOffset="884.634">424 343,'-117'240,"116"-233,10-17,10-20,3-4,1 2,2 1,0 0,3 2,0 1,18-12,-44 38,0 0,-1 0,1 0,0 0,0 1,0-1,1 1,-1-1,0 1,1 0,-1 0,0 0,1 0,-1 0,1 1,-1-1,1 1,0-1,-1 1,1 0,0 0,-1 0,1 0,-1 1,1-1,0 1,-1 0,1-1,-1 1,0 0,1 1,-1-1,0 0,1 1,-1-1,0 1,0 0,0-1,0 1,-1 0,1 0,-1 0,2 2,2 4,0 0,0 0,-1 0,0 1,0 0,-1 0,0 0,-1 0,1 1,-2-1,0 0,0 1,0-1,-2 1,1 2,-1-10,1 0,-1 0,0 0,0 0,0 0,0 0,0 0,-1-1,1 1,0 0,-1-1,1 1,-1-1,0 1,1-1,-1 0,0 1,0-1,0 0,0 0,0-1,0 1,0 0,0-1,0 1,0-1,-1 0,1 1,0-1,0 0,0 0,0-1,-1 1,1 0,-2-1,-81-27,68 21,-9-2,2 2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85,'-62'-2,"36"0,0 2,0 0,0 2,0 0,0 2,-10 4,30-5,1 1,0 0,0 1,1-1,-1 1,1 0,0 0,0 1,0-1,1 1,0 0,0 0,1 0,-1 0,1 0,0 0,1 1,0-1,0 1,0-1,1 1,0-1,0 1,1 0,-1-1,1 1,1-1,-1 0,1 1,1-1,-1 0,1 0,0 0,0-1,0 1,1-1,1 2,-2-3,0-1,0 1,1-1,-1 0,1 0,0 0,0 0,0-1,0 0,0 1,0-2,0 1,1 0,-1-1,1 0,0 0,-1 0,1 0,2-1,11-2</inkml:trace>
  <inkml:trace contextRef="#ctx0" brushRef="#br0" timeOffset="334.186">791 198,'-6'8,"0"1,0 0,1 0,0 0,1 1,0 0,1 0,0 0,0 0,1 1,0-1,1 1,0-1,1 1,0-1,1 1,0-1,0 1,1 0,0-9,-1 0,1 0,0 0,-1 0,1 0,0-1,0 1,0-1,0 1,0-1,1 0,-1 0,0 0,1 0,-1 0,1 0,-1 0,1-1,-1 0,1 1,-1-1,1 0,-1 0,1 0,-1-1,1 1,0-1,-1 1,0-1,1 0,-1 0,1 0,78-37,36-58,-114 93,-1 0,1 0,-1 0,0 0,0-1,0 1,0 0,0-1,-1 0,1 1,-1-1,0 0,0 0,-1 0,1 0,-1 1,0-1,0 0,0 0,0 0,-1 0,1 0,-1 0,0 0,-1 1,1-1,0 0,-1 1,0-1,0 1,0 0,0-1,-1 1,1 0,-1 0,-2-1,0 0,0 0,0 0,-1 0,1 1,-1 0,0 0,0 1,0-1,-1 1,1 1,0-1,-1 1,1 0,-1 1,1-1,-1 1,1 0,-1 1,1 0,-1 0,1 0,-1 1,1 0,0 0,0 1,-1 0,-19 9</inkml:trace>
  <inkml:trace contextRef="#ctx0" brushRef="#br0" timeOffset="727.55">1412 57,'-23'13,"10"-8,0 2,0 0,1 0,0 1,0 0,1 1,0 1,0 0,1 0,1 1,-1 0,2 1,-7 11,15-20,0 0,0-1,1 1,-1-1,1 1,-1-1,1 1,0-1,0 1,0-1,1 0,-1 1,0-1,1 0,-1 0,1 0,0 0,0 0,0 0,0-1,0 1,0-1,0 1,1-1,-1 0,0 0,1 0,-1 0,1 0,-1-1,1 1,0-1,-1 1,1-1,-1 0,1 0,0 0,-1-1,1 1,-1 0,3-2,24 8,-27-6,0 1,0-1,0 1,-1-1,1 1,0-1,0 1,-1 0,1 0,0 0,-1 0,1 0,-1 0,1 1,-1-1,0 0,1 1,-1-1,0 1,0 0,0-1,0 1,0 0,-1-1,1 1,0 0,-1 0,1 0,-1-1,0 1,1 0,-1 0,0 0,0 0,-1 0,1 0,0 0,0-1,-1 1,1 0,-1 0,0 0,0-1,1 1,-1 0,0-1,0 1,-1 0,-67 67,-65 0,117-59</inkml:trace>
  <inkml:trace contextRef="#ctx0" brushRef="#br0" timeOffset="1167.707">1609 113,'-13'16,"0"0,2 0,0 1,0 1,2-1,0 2,1-1,1 1,1 1,0-1,2 1,-3 20,7-36,1 0,0 0,0 1,0-1,0 0,1 0,-1 0,1 0,0 0,0-1,0 1,1 0,0-1,-1 0,1 1,0-1,1 0,-1-1,0 1,1 0,-1-1,1 0,0 0,0 0,0-1,0 1,0-1,0 0,1 0,-1 0,0 0,0-1,1 0,-1 0,0 0,1 0,-1-1,0 0,0 0,1 0,-1 0,0 0,2-2,12-3,1 0,-1-1,-1-1,1 0,-2-1,1-1,-1-1,-1-1,0 0,0 0,-1-2,-1 0,0 0,-1-1,-1-1,0 0,-1 0,-1-1,5-13,-11 26,0 1,-1-1,0 0,1 0,-1 0,-1-1,1 1,-1 0,1-1,-1 1,0-1,-1 1,1-1,-1 1,0-1,0 0,0 1,-1-1,0 1,0-1,0 1,0-1,-1 1,1 0,-1 0,0 0,-1 0,1 0,-1 0,1 0,-1 1,0-1,-1 1,1 0,0 0,-1 0,0 0,0 1,-2-2,-3 3,0 0,0 1,1 0,-1 1,0 0,1 0,-1 1,0 0,1 0,0 1,0 0,-2 1,-11 4,-8 1</inkml:trace>
  <inkml:trace contextRef="#ctx0" brushRef="#br0" timeOffset="1414.661">1525 282,'33'-10,"17"2,4 3,-8 6,-5 3,-7 1,-7 5,-5 0,-1-1,1-3,1-1,-2-8,-2-2,3-1,-4-4,-4-5,-5 0</inkml:trace>
  <inkml:trace contextRef="#ctx0" brushRef="#br0" timeOffset="16506.684">1 537,'61'-49,"-34"15,-1-1,-3-2,0 0,5-17,60-95,-56 64,-32 83,0 0,0 0,0 0,0 0,0-1,0 1,-1 0,1 0,-1 0,1 0,-1 0,0 0,0 0,0 0,0 0,0 0,-1 0,1 1,0-1,-1 0,1 1,-1-1,0 1,1 0,-1-1,0 1,0 0,0 0,0 0,0 1,0-1,0 0,0 1,0-1,0 1,-1 0,1-1,0 1,-1 0,-5 0,1 1,-1-1,0 1,0 0,1 1,-1 0,1 0,-1 1,1 0,0 0,0 0,0 1,1 0,-1 1,1-1,0 1,0 0,0 1,1 0,0-1,0 2,1-1,-1 0,0 4,-5 6,1 0,1 0,1 1,0 0,1 1,1-1,0 1,2 0,-2 18,3-28,1 0,0 0,1 0,0-1,0 1,1 0,0 0,0 0,0 0,1-1,1 1,-1 0,1-1,1 0,-1 0,1 0,0 0,1-1,-1 1,1-1,1 0,-1 0,4 2,-2-3,1 1,0-2,0 1,0-1,0 0,1-1,-1 0,1 0,0-1,0 0,0 0,0-1,0 0,8-1,0-5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594 227,'-30'0,"1"2,0 1,0 1,0 1,0 2,-15 6,41-13,0 0,0 1,0 0,0 0,0 0,1 0,-1 0,0 0,1 1,-1-1,0 1,1 0,0 0,-1 0,1 0,0 0,0 0,0 1,0-1,1 0,-1 1,1 0,-1-1,1 1,0 0,0 0,0 0,1 0,-1 0,1 0,-1 0,1 0,0 0,0 0,0 0,1 0,-1 0,1 0,-1 0,1-1,0 1,0 0,1 0,-1 0,0-1,1 1,1 1,127 72,-127-75,-1 0,1 1,-1-1,0 1,0-1,1 1,-1 0,0 0,-1 0,1 0,0 0,0 0,-1 0,0 1,1-1,-1 1,0-1,0 1,0-1,0 1,-1 0,1-1,-1 1,0 0,0 0,0-1,0 1,0 0,0-1,-1 1,1 0,-1-1,0 1,0 0,0-1,0 1,0-1,-1 2,-5 7,-1 0,0 0,0-1,-1 0,-1-1,0 0,0 0,0-1,-1 0,-1-1,1 0,-1-1,0 0,0-1,-1-1,-2 1,-6 0</inkml:trace>
  <inkml:trace contextRef="#ctx0" brushRef="#br0" timeOffset="253.945">791 537,'-5'24,"-1"8</inkml:trace>
  <inkml:trace contextRef="#ctx0" brushRef="#br0" timeOffset="523.194">848 142,'4'-34,"3"-6,-1 9,-2 14,0 15,-2 7</inkml:trace>
  <inkml:trace contextRef="#ctx0" brushRef="#br0" timeOffset="808.129">988 650,'12'-41,"-5"12,1 0,1 1,2 0,1 1,14-25,-26 51,0 0,1-1,-1 1,0 0,1 0,-1 0,1 0,-1 0,1 0,-1 0,1 0,0 0,-1 0,1 0,0 0,0 1,0-1,0 0,-1 0,1 1,0-1,0 1,1-1,-1 1,0-1,0 1,0 0,0-1,0 1,0 0,0 0,1 0,-1 0,0 0,0 0,0 0,0 0,1 0,-1 1,0-1,0 0,0 1,0-1,0 1,0-1,0 1,0 0,0-1,0 1,0 0,0 0,-1 0,1-1,0 1,-1 0,1 0,0 0,-1 0,1 0,-1 0,1 0,-1 1,0-1,1 0,-1 0,0 1,16 193,-15-193,0-1,-1 1,1 0,0 0,0 0,0 0,0-1,1 1,-1-1,0 1,1-1,-1 1,1-1,-1 0,1 1,0-1,-1 0,1 0,0 0,0-1,0 1,0 0,0-1,0 1,0-1,0 0,0 1,0-1,0 0,0 0,0 0,0-1,0 1,0 0,0-1,0 1,-1-1,1 0,0 0,0 0,0 0,0 0,-1 0,1 0,-1 0,2-1,73-66,-62 53,0 0,-2-2,0 1,0-2,-2 1,0-1,-1-1,4-14,-6 9</inkml:trace>
  <inkml:trace contextRef="#ctx0" brushRef="#br0" timeOffset="1136.11">1695 1,'-37'56,"4"2,2 2,2 0,-17 56,43-108,0-1,0 0,0 0,1 1,0 0,1-1,-1 1,1 0,1 0,0 0,0 0,0-1,1 1,0 0,1 0,0-1,0 1,0 0,1-1,0 0,1 0,-1 0,2 0,-1-1,1 1,-1-1,2 0,-1 0,1-1,0 0,0 0,0 0,4 1,5 1,1 0,0-2,0 0,0 0,1-2,-1 0,1-1,0-1,0 0,0-1,-1-1,1-1,0 0,-1-1,1-1,-1 0,0-1,0-1,-1-1,1 0,8-6,-17 8,-1 0,0 0,0 0,0-1,0 1,-1-1,0-1,-1 1,1-1,-1 0,0 0,-1 0,1-1,-2 1,1-1,-1 1,0-1,-1 0,1 0,-2 0,1 0,-1 0,0 0,-1 0,0 0,0 0,-1 0,0 0,0 1,-1-1,1 1,-2-1,1 1,-1 0,0 0,-1 1,0-1,0 1,0 0,-2-1,-3-2,0 1,0 0,-1 1,1 0,-2 1,1 0,-1 0,0 2,0-1,0 2,0-1,-1 2,1-1,-1 2,0 0,0 0,0 1,-10 2,-11 3</inkml:trace>
  <inkml:trace contextRef="#ctx0" brushRef="#br0" timeOffset="1418.319">1525 424,'43'-9,"19"1,4 7,-4 3,-9 2,-8 0,-6 0,-6-2,-4 0,-6-1</inkml:trace>
  <inkml:trace contextRef="#ctx0" brushRef="#br0" timeOffset="2138.678">1863 227,'5'-10,"-3"-2,-7-1,-3-1,-4 0,-6 4,-3 2,-4 4,2 6,1 4,-1 5,-1 6,3 0</inkml:trace>
  <inkml:trace contextRef="#ctx0" brushRef="#br0" timeOffset="14589.358">1 622,'0'-1,"0"1,0 0,0-1,1 1,-1 0,0-1,0 1,1 0,-1-1,0 1,0 0,1 0,-1-1,0 1,1 0,-1 0,0 0,1 0,-1-1,0 1,1 0,-1 0,1 0,-1 0,0 0,1 0,-1 0,1 0,-1 0,0 0,1 0,-1 0,0 0,1 0,-1 1,1-1,-1 0,0 0,1 0,-1 0,0 1,1-1,-1 0,0 0,0 1,1-1,-1 0,0 1,0-1,1 0,-1 0,0 1,0-1,0 1,0-1,1 0,-1 1,0-1,0 0,0 1,0-1,0 1,0-1,0 0,0 1,0-1,0 0,0 1,0-1,-1 1,22-24,19-39,-3-1,-3-2,15-40,-8-36,-40 134,0-1,0 1,-1-1,0 1,0-1,-1 1,0-1,-1 1,1-1,-1 1,-1 0,-2-6,4 11,0 0,0 0,0 0,-1 0,1 0,0 0,-1 0,0 0,0 0,1 1,-1-1,0 1,0-1,0 1,-1 0,1 0,0 0,0 0,-1 0,1 1,0-1,-1 1,1-1,-1 1,1 0,0 0,-1 0,1 0,-1 0,1 1,-1-1,1 1,0-1,-1 1,1 0,0 0,0 0,0 0,-1 1,-8 5,1 1,1 0,0 1,0 0,0 0,1 1,1 0,0 0,0 1,1 0,0 0,1 1,0-1,1 1,0 0,1 0,1 1,0-1,0 1,1-1,1 1,0-1,0 1,2-1,-1 1,2-1,-1 0,4 7,-1-1,1 0,2-1,-1 1,2-1,0-1,1 0,1 0,0-1,1 0,1-1,0 0,1-1,1-1,0 0,0-1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9 119,'-9'-18,"14"25,17 30,4 16,-3 1,-2 2,11 49,27 85,-59-191,0 0,0 0,1 0,-1 0,0 0,0 0,1 1,-1-1,1 0,-1 0,1 0,-1 1,1-1,-1 0,1 1,0-1,-1 0,1 1,0-1,0 1,-1-1,1 1,0-1,0 1,0 0,0-1,0 1,0 0,-1 0,1 0,0 0,0 0,0 0,0 0,0 0,0 0,0 0,0 0,0 0,-1 1,1-1,0 0,0 1,0-1,0 1,-1-1,1 1,0-1,0 1,-1-1,1 1,0 0,-1-1,1 1,-1 0,1 0,-1-1,1 1,-1 0,0 0,1 0,-1 0,107-386,-67 230,-40 152,1 0,0 1,-1-1,1 0,0 1,0-1,1 1,-1-1,0 1,1-1,0 1,-1 0,1 0,0 0,0 0,0 0,0 0,1 1,-1-1,0 1,1-1,-1 1,1 0,-1 0,1 0,0 0,-1 0,1 1,1-1,16-1</inkml:trace>
  <inkml:trace contextRef="#ctx0" brushRef="#br0" timeOffset="299.177">601 457,'0'15,"0"9,0 5,0 3,0 1,0-1,0-1,0 0,0-2,0-5</inkml:trace>
  <inkml:trace contextRef="#ctx0" brushRef="#br0" timeOffset="852.54">629 430,'40'-15,"-31"10,1 0,-1 1,1 0,0 1,0 0,0 0,1 1,-1 1,0 0,1 0,-1 1,1 0,-1 1,1 0,-1 0,6 3,-14-3,1 1,-1 0,0 0,0 0,0 0,0 1,0-1,0 0,0 1,-1-1,1 1,-1 0,0-1,0 1,0 0,0 0,0 0,0 0,-1 0,0 0,1 0,-1 0,0 0,-1 0,1 0,0 0,-1 0,0 0,0-1,1 1,-2 0,0 2,1 0,-1 0,1-1,0 1,1 0,-1 0,1 0,0-1,1 1,-1 0,1 0,0 0,0-1,0 1,0 0,2 2,48 43,-48-49,0 0,1 1,-1 0,0-1,0 1,0 1,0-1,0 0,-1 1,1-1,-1 1,1 0,-1 0,0 0,0 0,0 0,-1 0,1 1,-1-1,0 1,0-1,0 1,0-1,0 1,-1 0,0-1,1 1,-2 0,1-1,0 1,-1-1,1 1,-1 0,0-1,0 1,-1-1,1 0,-2 3,-4 1,0 0,-1 0,0-1,0 1,0-2,-1 1,0-2,0 1,0-1,-1 0,1-1,-1 0,0-1,0 0,0 0,0-1,-3 0,-23 6,35-7,-12 4,-1-1,1-1,-1 0,1 0,-1-2,1 0,-1 0,-13-3,14-3,8 0</inkml:trace>
  <inkml:trace contextRef="#ctx0" brushRef="#br0" timeOffset="1401.921">911 627,'-5'0,"-6"0,-6 0,-5 0,-4 0,-2 5,0 1,3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1 147,'343'29,"-294"-28,1-2,0-3,0-1,2-4,55 3,-89 11</inkml:trace>
  <inkml:trace contextRef="#ctx0" brushRef="#br0" timeOffset="286.215">57 401,'39'5,"22"1,5 0,-3-1,-9-2,-7 0,-8-2,-5-1,-4 0,-2-5,-2-1,1-1,0 2,0 2,0 1,1 0,-5 2</inkml:trace>
  <inkml:trace contextRef="#ctx0" brushRef="#br0" timeOffset="819.039">424 34,'-51'-33,"73"33,25 18,-21-10,0 2,-1 1,0 1,-1 1,0 1,14 11,7 7,43 40,-85-69,-1 0,1 0,-1 1,0-1,0 0,-1 1,1-1,-1 1,0-1,1 1,-2 0,1-1,0 1,-1 0,0 0,1-1,-2 1,1 0,0 0,-1 0,0-1,1 1,-1 0,-1-1,1 1,-1-1,1 1,-11 13,0-1,0-1,-2 0,0-1,0 0,-1-1,-1-1,0 0,-1-1,0-1,-1-1,-3 2,-21 13,-134 89,163-100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1 108,'1'-3,"0"0,1 0,-1 0,1 0,0 0,0 0,0 1,0-1,0 1,1 0,-1-1,1 1,-1 0,1 0,0 1,0-1,0 1,0-1,0 1,0 0,0 0,0 0,3 0,160-29,33 24,-132-10,-48 11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54,'39'-5,"26"-6,8-2,-5 2,-8 3,-15 2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68,'42'93,"-32"-60,20 63,-5 2,8 75,-8-43,-23-120,-2-5,1 1,0-1,0 0,0 1,1-1,0 0,0 0,0 0,0 0,1 0,0 0,0-1,0 1,1 0,-2-5,0-1,-1 0,1 0,-1 0,1 0,-1 0,1 0,-1 0,0 0,1 0,-1-1,0 1,0-1,0 1,0-1,0 1,0-1,-1 1,1-1,0 0,-1 0,1 1,-1-1,0 0,0 0,0 1,1-1,-2 0,1 0,0 1,0-2,1-4,130-451,-92 262,-20 133,-15 57</inkml:trace>
  <inkml:trace contextRef="#ctx0" brushRef="#br0" timeOffset="785.122">535 633,'-109'283,"109"-261,11-27,17-33,110-198,-34 107,-104 128,1 0,0 1,0-1,-1 0,1 0,0 0,0 0,0 1,0-1,0 1,0-1,0 0,0 1,0-1,0 1,1 0,-1 0,0-1,0 1,0 0,0 0,1 0,-1 0,0 0,0 0,0 0,0 0,1 1,-1-1,0 0,0 1,0-1,0 1,0-1,0 1,0 0,0-1,0 1,0 0,0 0,-1 0,1-1,0 1,0 0,-1 0,1 0,0 1,19 56,-18-52,51 191,-52-196,0 1,0-1,0 0,0 1,-1 0,1-1,0 1,-1-1,0 1,1 0,-1-1,0 1,0 0,0-1,0 1,0 0,0-1,0 1,-1-1,1 1,-1 0,1-1,-1 1,0-1,1 1,-1-1,0 1,0-1,0 0,0 1,0-1,0 0,0 0,-1 0,1 0,0 0,-1 0,1 0,-1 0,1 0,-1-1,1 1,-1 0,0-1,1 0,-1 1,1-1,-1 0,0 0,1 0,-1 0,0 0,1 0,-1 0,-11-3,1-1,0 1,0-2,0 0,1 0,0-1,0 0,0-1,1 0,0-1,0 0,-16-11,9 7</inkml:trace>
  <inkml:trace contextRef="#ctx0" brushRef="#br0" timeOffset="1666.44">1523 41,'0'-1,"-1"1,1 0,0-1,-1 1,1 0,-1 0,1 0,-1 0,1-1,-1 1,1 0,-1 0,1 0,0 0,-1 0,1 0,-1 0,1 0,-1 0,1 0,-1 1,1-1,-1 0,1 0,-1 0,1 0,-1 1,1-1,0 0,-1 1,1-1,0 0,-1 1,1-1,0 0,-1 1,1-1,0 0,0 1,-1-1,1 1,0-1,0 1,0-1,-1 1,1-1,0 1,0-1,0 0,0 1,0-1,0 1,0-1,0 1,0-1,0 1,1-1,-117 291,-16 59,130-345,0 0,0 1,0-1,1 0,0 1,0-1,0 1,1-1,0 1,0-1,0 1,1 0,0-1,0 0,0 1,1-1,0 0,0 1,0-1,0 0,1-1,0 1,0 0,0-1,1 1,-1-1,1 0,0 0,0-1,1 1,-1-1,3 1,5 2,0-1,0 0,1-1,-1 0,1-1,0-1,0 0,0-1,0 0,1-1,-1 0,0-1,0-1,0 0,0-1,-1 0,1-1,0 0,-1-1,0 0,-1-1,1-1,-1 0,0 0,0-1,-1 0,4-5,18-43,-34 42</inkml:trace>
  <inkml:trace contextRef="#ctx0" brushRef="#br0" timeOffset="1913.246">1015 435,'39'15,"31"4,14-1,-3-3,-5-4,-11-5,-7-2,-9-3,-12-6,-13-2</inkml:trace>
  <inkml:trace contextRef="#ctx0" brushRef="#br0" timeOffset="2330.781">2173 407,'-206'77,"189"-68,1 1,0 1,1 1,1 0,0 1,0 0,1 1,1 1,1 0,0 1,-6 10,11-14,0 0,1 0,0 0,1 1,1-1,0 1,0 0,1 0,1 0,0 9,1-18,1-1,-1 0,1 0,0 0,0 0,0 0,1 0,-1 0,1-1,-1 1,1 0,0-1,0 1,0-1,0 0,1 1,-1-1,1 0,-1 0,1-1,0 1,-1-1,1 1,0-1,0 0,0 0,0 0,0 0,0-1,1 1,-1-1,0 0,2 0,6 1,0-1,-1 0,1-1,-1 0,1-1,-1 0,1-1,-1 0,8-4,9-7,0-2,-1-1,-1-1,-1-1,0-1,-1-1,13-18,-13 17,-21 19,1 0,-1-1,1 1,0 0,1 1,-1-1,0 0,1 1,-1 0,1 0,0 0,-1 0,1 1,0-1,0 1,0 0,1 0,-1 0,0 1,0 0,0 0,1 0,-1 0,0 0,0 1,0 0,0 0,3 1,6 8</inkml:trace>
  <inkml:trace contextRef="#ctx0" brushRef="#br0" timeOffset="2782.247">2427 915,'69'-122,"-6"-2,2-19,-44 210,-17-37,-4-19,0 0,1 0,1-1,0 1,0 0,1-1,1 0,-1 1,2-1,-1-1,2 1,-1-1,1 0,6 7,-4-12,0 0,0 0,0-1,1-1,-1 1,1-1,0-1,0 0,-1 0,1-1,0 0,0 0,0-1,0 0,-1 0,1-1,0 0,-1-1,1 0,-1-1,0 1,1-2,7-6,-1 0,-1 0,0-1,-1-1,0-1,-1 0,-1 0,0-1,0 0,-2-1,0 0,2-7,17-25,-12 20,-2 3</inkml:trace>
  <inkml:trace contextRef="#ctx0" brushRef="#br0" timeOffset="3167.287">3584 12,'-46'45,"2"2,2 1,3 3,1 1,3 2,-10 25,41-72,1 0,0 1,1-1,-1 1,1 0,1 0,0 0,0 0,1 0,-1 0,2 0,-1 0,1 0,0 0,1 0,0 0,0-1,1 1,0 0,0-1,1 0,0 0,0 0,1 0,-1-1,1 0,1 0,-1 0,2 0,6 6,2-1,-1 0,1-2,1 1,0-2,0 0,1-1,-1-1,2 0,-1-1,0-1,1-1,0 0,0-2,0 0,0-1,0 0,0-2,0 0,-1-1,1 0,0-2,-1 0,0-1,-1-1,1 0,-1-1,0-1,-1-1,0 0,-1-1,12-10,-11 8,0 0,-1-1,0 0,-1-1,-1 0,0-1,-1-1,0 0,-2 0,5-13,-10 22,-1-1,0 0,-1 0,0 0,0 0,-1 0,0 0,-1-1,1 1,-2 0,0 0,0 0,0-1,-1 1,-1 0,1 1,-2-1,1 0,-1 1,0 0,-1 0,0 0,-4-4,0 2,-1 1,-1 1,1 0,-2 1,1 0,-1 0,0 2,0-1,0 1,-1 1,0 0,0 1,0 0,0 1,0 1,-1 0,1 1,0 0,-1 1,1 0,0 1,0 1,-4 1,-27 3</inkml:trace>
  <inkml:trace contextRef="#ctx0" brushRef="#br0" timeOffset="3429.54">3330 492,'137'-53,"-89"33,1 1,1 3,47-9,-91 24,0 0,0 1,-1-1,1 1,0 1,0-1,0 1,-1 0,1 0,0 0,-1 1,1 0,-1 0,0 1,1-1,-1 1,-1 0,1 1,0-1,-1 1,1 0,-1 0,0 0,0 1,-1-1,0 1,2 3,4 0,0-1,0 1,1-2,-1 1,1-1,1-1,-1 0,1 0,0-1,0-1,0 0,1 0,-1-1,1 0,-1-1,1-1,0 0,-1 0,1-1,0 0,1-2,44-8,-33 4</inkml:trace>
  <inkml:trace contextRef="#ctx0" brushRef="#br0" timeOffset="4314.157">2173 464,'19'0,"7"5,-2 6,-4 6,-6 5,-6 4,2-3,-2-1,-2 2,3 0,0 2,-2 1,-2 0,3-3,0-2,4-5,4-5,0-4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0:08.6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113 271,'-5'2,"1"-1,-1 1,1 0,0 0,0 0,0 0,0 1,0 0,0 0,1 0,-1 0,1 1,0-1,0 1,0 0,0 0,1 0,0 0,0 0,0 0,0 1,0-1,1 1,0-1,0 4,-12 189,-5 124,15 93,3-300,29 537,-29-650,-1 1,0 0,1 0,-1 0,1 0,0 0,0 0,0 0,0 0,0 1,0-1,0 0,1 0,-1 0,1 0,-1-1,1 1,0 0,0 0,0 0,0 0,0-1,0 1,0 0,0-1,1 1,-1-1,1 1,-1-1,1 0,0 0,-1 0,1 0,0 0,0 0,0 0,0 0,0-1,0 1,0-1,0 0,0 1,0-1,0 0,0 0,0 0,0 0,0-1,0 1,1-1,137-37,95 5,547 33,-149 0,-162-28,482 29,-494-30,229 28,-236-27,72 18,-137-10,-38-6,-90 0,23-5,-6-24,-80 26,142 30,-336 0,0-1,0 1,1-1,-1 1,0-1,0 0,0 0,0 0,1 0,-1 0,0-1,0 1,0-1,0 1,0-1,1 0,-1 1,0-1,-1 0,1 0,0-1,0 1,0 0,-1-1,1 1,-1-1,1 1,-1-1,1 0,-1 0,0 0,0 1,0-1,0 0,0 0,0 0,-1-1,1 1,-1 0,0 0,1 0,-1 0,0 0,0-1,0 1,0 0,-1-2,-65-165,34 86,3-1,5-2,3 0,-8-78,2-37,5 18,-12-62,28 213,-1 1,-1 0,-2 0,0 1,-8-11,-66-139,80 176,0 1,0 0,0 0,-1 0,1 0,-1 1,0 0,1 0,-1 0,0 1,0-1,-1 1,1 0,0 0,0 1,0 0,-1 0,1 0,0 1,0-1,0 1,-1 0,1 1,0-1,0 1,1 0,-1 0,-1 2,0-3,-123 26,-1-6,-62 0,43-5,-384 31,89-25,-266-5,119 9,-152 3,54-30,250-26,103 0,-26-4,239 29,-1 6,1 5,-38 11,-148 30,-39-45,286 16,49-9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0:56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698 1610,'1'-4,"0"0,0 0,-1 0,1 1,-1-1,0 0,0 0,0 0,-1 0,1 0,-1 1,0-1,0 0,0 1,-1-1,1 0,-1 1,0 0,0-1,0 1,0 0,0 0,-1 0,0 0,1 0,-1 1,0-1,0 1,-1 0,1 0,0 0,-1 0,1 1,-1-1,0 1,1 0,-1 0,0 0,0 1,1-1,-1 1,0 0,0 0,0 0,0 1,0-1,1 1,-4 1,-30 7,1 2,0 2,1 1,1 2,0 1,1 2,1 1,1 2,0 1,-22 23,34-32,-1 0,1 1,0 1,1 1,1 0,0 1,1 1,1 1,1 0,1 2,11-19,1 0,0-1,0 1,0 0,0 0,1 0,-1 0,1 0,0 0,0 0,0 0,0 1,0-1,1 0,-1 0,1 0,0 0,0-1,0 1,0 0,1 0,-1 0,1-1,-1 1,1-1,0 1,0-1,0 0,0 0,1 0,-1 0,1 0,-1 0,1-1,-1 1,1-1,0 0,0 0,0 0,0 0,0 0,0 0,0-1,0 0,2 1,13 2,0 0,0-2,0 0,0-1,0 0,0-2,0 0,0-1,-1-1,1 0,-1-1,3-3,-17 7,36-12,-38 13,-1 0,1-1,-1 1,1 0,-1 0,1-1,-1 1,1 0,0 0,-1 0,1 0,-1 0,1 0,-1 0,1 0,0 0,-1 0,1 0,-1 0,1 0,-1 0,1 0,-1 1,1-1,-1 0,1 0,-1 1,1-1,-1 0,1 1,-1-1,1 1,-1-1,0 0,1 1,-1-1,0 1,1-1,-1 1,0-1,0 1,1-1,-1 1,0 0,0-1,0 1,0-1,0 1,0-1,0 1,0 0,0-1,0 1,0-1,0 1,0-1,0 1,-1-1,1 1,-83 131,-114 126,192-250,0 0,1 0,-1 1,1-1,1 1,0 0,0 0,1 1,0-1,0 6,1-11,1-1,0 0,0 1,1-1,-1 1,1-1,-1 0,1 1,0-1,0 0,1 0,-1 0,1 0,0 0,-1 0,1 0,0 0,1-1,-1 1,0-1,1 1,-1-1,1 0,0 0,0 0,0-1,0 1,0-1,0 1,1-1,14 4,0-2,0 0,-1-1,1-1,1-1,-1 0,0-1,0-1,-1-1,1-1,0 0,-1-1,0-1,0 0,6-5,-12 6,-1-1,0 0,0 0,0-1,0 0,-1-1,-1 0,1-1,-1 0,3-5,3-4</inkml:trace>
  <inkml:trace contextRef="#ctx0" brushRef="#br0" timeOffset="6700.621">1120 2062,'-12'-1,"-1"0,1 1,0 1,-1 0,1 1,0 0,0 1,0 0,0 1,0 0,1 1,0 0,0 1,0 0,1 1,0 0,0 0,0 1,1 1,1-1,-1 2,-1 2,-2 1,0 1,0 1,2 0,0 1,0 0,1 0,2 1,-1 0,2 0,-4 14,9-29,0 1,1 0,-1 0,0 0,1 0,-1 0,1 0,0 0,0 0,0 0,1 0,-1 0,1 0,-1 0,1 0,0 0,0 0,0 0,1-1,-1 1,1 0,-1-1,1 1,0-1,0 0,0 0,0 1,1-1,-1-1,0 1,1 0,0 0,-1-1,1 0,0 1,0-1,-1 0,1 0,0-1,0 1,0-1,0 1,0-1,0 0,0 0,0 0,3-1,21-8,-1-1,0-2,-1 0,-1-2,0-1,0-1,-2 0,0-2,-1-1,-1 0,-1-2,0 0,14-22,35-39,-67 81,0 1,-1 0,1-1,0 1,-1 0,1 0,0-1,-1 1,1 0,0 0,0 0,-1 0,1 0,0 0,0 0,-1 0,1 0,0 0,-1 1,1-1,0 0,-1 0,1 1,0-1,-1 0,1 1,0-1,-1 1,1-1,-1 1,1-1,-1 1,1-1,-1 1,1-1,-1 1,0 0,1-1,-1 1,0 0,0-1,1 1,-1 0,0 0,0-1,0 1,0 0,0-1,0 1,0 0,0 0,0-1,0 1,3 47,-3-44,-1 1,1-1,-1 1,1 0,0-1,0 1,0-1,0 1,1 0,0-1,0 1,0-1,1 1,-1-1,1 0,0 1,1-1,-1 0,0 0,1 0,0-1,0 1,0-1,1 0,-1 1,1-2,-1 1,1 0,0-1,2 2,1-3,0 1,-1-1,1 0,0 0,-1-1,1 0,0 0,0-1,-1 0,1 0,0-1,-1 1,1-1,-1-1,0 1,0-1,0 0,0-1,0 1,-1-1,1 0,-1-1,0 1,0-1,0-2,98-145,-90 128,139-288,-152 311,0-1,0 1,0 0,0-1,0 1,1 0,-1 0,1 0,-1-1,1 1,-1 0,1 0,-1 0,1 0,0 0,0 0,0 0,-1 0,1 0,0 0,0 0,0 1,0-1,1 0,-1 1,0-1,0 1,0-1,0 1,1-1,-1 1,0 0,0 0,1 0,-1 0,0 0,0 0,1 0,-1 0,0 0,1 0,-1 1,0-1,0 0,0 1,1-1,-1 1,0 0,0-1,0 1,0 0,1 0,3 11,0 1,0-1,-1 1,0 0,-1 0,-1 1,0-1,-1 0,0 1,-1-1,-1 1,0 4,0 1,1-8,-1-1,0 1,0-1,-1 1,-1-1,0 0,0 0,-1 0,0 0,-1-1,0 0,-1 0,1 0,-2 0,1-1,-1 0,-1 0,1-1,-4 3,0 4,37-21,-16 3,23-7,0-2,-1-1,0-2,-1-1,-1-2,-1 0,0-3,-16 12,0-1,0 0,-1-1,-1-1,0 0,-1 0,0-1,-1 0,-1-1,0 0,-1 0,-1-1,0 0,-1 0,2-11,-12-35,-16 86,-4 77,25-98,0 1,0-1,0 0,1 0,-1 1,1-1,0 0,0 0,0 0,0 0,1 0,-1 0,1 0,0-1,0 1,0 0,0-1,0 1,0-1,1 0,-1 0,1 0,-1 0,1 0,0-1,0 1,0-1,0 0,0 1,2-1,6 1,1 0,0-1,0-1,0 1,-1-2,1 0,0 0,0-1,-1-1,1 0,-1 0,0-1,0 0,0-1,0-1,-1 0,0 0,0-1,-1 0,0 0,0-1,0 0,0-2,2-6,0-1,-1 0,-1 0,-1-1,0 0,-1-1,-1 0,2-11,4-10,-11 38,0 1,0-1,0 1,0-1,-1 1,1-1,-1 0,1 1,-1-1,1 0,-1 0,0 1,0-1,0 0,0 1,0-1,0 0,-1 0,1 1,0-1,-1 0,1 1,-1-1,0 1,0-1,1 1,-1-1,0 1,0-1,0 1,-1 0,1-1,0 1,0 0,-1 0,1 0,-1 0,1 0,-1 0,1 1,-1-1,1 0,-1 1,0-1,1 1,-1 0,0-1,0 1,1 0,-1 0,0 0,1 0,-2 1,-2 0,0 1,0 0,0 0,0 0,0 1,1 0,-1 0,1 0,0 0,0 1,0 0,0-1,1 1,0 1,0-1,0 0,0 1,0 0,1-1,0 1,0 0,0 0,1 1,0-1,0 0,-1 4,1 0,0-1,0 0,1 1,0-1,0 0,1 1,0-1,0 0,1 0,0 0,1 0,0 0,0 0,0-1,1 1,0-1,1 1,-2-6,-1 1,1-1,-1 1,1-1,0 0,0 0,0 0,0 0,0-1,0 1,0-1,0 0,1 0,-1 0,1 0,-1-1,0 1,1-1,-1 0,1 0,-1 0,1-1,-1 1,1-1,-1 0,0 0,1 0,-1 0,0 0,2-2,89-58,-70 42,-1-2,0 0,-2-1,0-2,-2 0,0-1,-2-1,-1 0,-1-1,-1-1,-2 0,-1-1,-1 0,0-5,-9 32,1-1,-2 1,1-1,0 0,0 1,-1-1,1 0,-1 1,0-1,0 0,0 0,0 1,0-1,-1 0,1 1,-1-1,0 0,0 1,0-1,0 1,0-1,0 1,-1 0,1-1,-1 1,0 0,1 0,-1 0,0 0,0 0,0 1,-1-1,1 0,0 1,-1 0,1-1,-1 1,1 0,-1 0,1 1,-1-1,0 1,-2-1,1 2,0 0,0 0,1 0,-1 1,0-1,1 1,-1 0,1 0,0 0,-1 1,1-1,0 1,0 0,1-1,-1 2,1-1,-1 0,1 0,0 1,0-1,0 1,1-1,-1 1,1 0,0 0,0 0,0 0,1 0,-1-1,1 1,0 0,0 0,0 0,1 0,-1 0,1 0,0 0,0 0,1 0,-1-1,1 1,0 0,0-1,0 1,1 0,88 40,-82-42,0 1,0 0,0 0,0 1,-1 0,0 0,0 1,0 0,0 1,-1 0,0 0,0 0,1 3,89 134,-73-133,-17-15</inkml:trace>
  <inkml:trace contextRef="#ctx0" brushRef="#br0" timeOffset="6965.816">1967 1384,'-29'0,"-4"0,3 0</inkml:trace>
  <inkml:trace contextRef="#ctx0" brushRef="#br0" timeOffset="10899.622">3971 594,'-1'106,"13"242,-1-241,-9-66,2-1,2 0,1-1,3 0,0 0,8 12,34 60,-40-138,-12 4,0-1</inkml:trace>
  <inkml:trace contextRef="#ctx0" brushRef="#br0" timeOffset="11148.536">3802 1243,'43'0,"29"-10,7-3,-6-4,-5-4,-9 2,-11-1,-7 3,-7-1,-9 3</inkml:trace>
  <inkml:trace contextRef="#ctx0" brushRef="#br0" timeOffset="11401.534">4563 961,'-17'38,"2"0,1 1,2 1,1 0,3 1,-4 40,11-78,1 0,-1 0,1 0,0 0,-1 0,1 1,1-1,-1 0,0 0,1 0,0 0,0 0,0 0,0 0,0 0,0 0,1 0,-1-1,1 1,0 0,0-1,0 0,0 1,0-1,1 0,-1 0,1 0,-1 0,1-1,0 1,0-1,-1 1,1-1,0 0,0 0,0 0,1-1,-1 1,0-1,0 0,0 0,0 0,0 0,1 0,0-1,7-2,0 0,0-1,0-1,0 1,-1-2,0 0,0 0,-1 0,1-1,-1-1,-1 0,1 0,-2 0,1-1,-1 0,0-1,-1 0,0 0,-1 0,0-1,0 1,-1-1,2-8,-4 11,0 1,0-1,0 0,-1 0,0 0,-1 1,1-1,-2 0,1 0,-1 0,0 0,-1 0,0 1,0-1,0 1,-1-1,-1 1,1 0,-1 0,0 0,0 1,-1-1,0 1,0 0,-1 1,1-1,-1 1,-1 0,1 0,-1 1,1 0,-1 0,0 1,-3-1,-17-5,3 3</inkml:trace>
  <inkml:trace contextRef="#ctx0" brushRef="#br0" timeOffset="12086.516">1516 2851,'-270'282,"259"-271,6-7,1-1,0 2,-1-1,2 0,-1 1,0 0,1 0,0 0,0 0,1 0,-1 0,1 1,0-1,-1 5,5-7,-1-1,0 0,1 1,-1-1,1 0,0 0,0 0,0-1,0 1,0 0,0-1,0 1,1-1,-1 0,0 0,1 0,-1 0,1 0,-1 0,1-1,0 1,-1-1,1 1,0-1,-1 0,1 0,0-1,-1 1,1 0,-1-1,2 0,2 1,192-4,-194 5,0-1,0 1,1 1,-1-1,0 0,0 1,0 0,0 0,0 0,-1 0,1 1,-1 0,1-1,-1 1,0 0,0 1,0-1,0 0,-1 1,0 0,1-1,-1 1,0 0,-1 0,1 0,-1 1,0-1,0 0,0 0,0 1,-1-1,0 1,0-1,0 0,0 1,-1-1,0 0,0 1,0-1,0 0,-1 1,-3 9,0 0,-1 0,-1-1,0 1,-1-2,-1 1,0-1,0 0,-1-1,-1 0,0-1,0 0,-1 0,0-1,-1-1,-5 3,-11 10,-49 24,69-43</inkml:trace>
  <inkml:trace contextRef="#ctx0" brushRef="#br0" timeOffset="12373.933">1854 3134,'-6'20,"2"0,0 1,1-1,1 1,1 0,1 0,1 0,1 0,0-1,2 1,0-1,1 0,2 2,-5-18,0-1,-1 0,1 0,1 0,-1-1,0 1,1 0,-1-1,1 1,0-1,0 0,0 0,0 0,0 0,0-1,0 1,1-1,-1 0,1 0,-1 0,1 0,-1-1,1 1,-1-1,1 0,-1 0,1 0,0-1,-1 1,1-1,-1 0,1 0,-1 0,0 0,1-1,-1 1,0-1,0 0,0 0,0 0,0 0,-1-1,2 0,9-6,1 0,-2-1,1 0,-1-1,-1 0,0-1,-1 0,0-1,0 0,-2-1,0 0,0 0,-1-1,-1 0,-1 0,0 0,0-1,0-13,-6 22,0 0,-1 0,0 0,0 0,-1 0,0 1,0-1,0 1,-1 0,0-1,0 2,-1-1,1 1,-1-1,-1 1,1 0,-1 1,0 0,0 0,0 0,0 0,-1 1,1 0,-1 1,0-1,0 1,0 0,0 1,0 0,0 0,0 1,-1-1,1 1,0 1,0 0,0 0,-1 0,1 1,0 0,-5 2,-13 3</inkml:trace>
  <inkml:trace contextRef="#ctx0" brushRef="#br0" timeOffset="12703.657">2363 2400,'8'93,"5"0,3-1,5-1,21 57,52 184,-79-286,-8-29</inkml:trace>
  <inkml:trace contextRef="#ctx0" brushRef="#br0" timeOffset="13398.392">2673 2795,'167'284,"-162"-277,0 0,0 0,0-1,1 1,0-1,0 0,1-1,0 0,0 0,0 0,7 3,-11-8,0-1,0 1,0-1,-1 1,1-1,0 0,-1 0,1 0,0-1,-1 1,1 0,-1-1,0 0,0 1,1-1,-1 0,0 0,-1 0,1-1,0 1,0 0,-1-1,0 1,1-1,-1 1,0-1,0 0,0 1,-1-1,1 0,-1 0,0 0,1 1,1-5,7-25,-1 0,-2 0,-2 0,-1-1,-1 1,-1-1,-3 0,-1-4,1-41,2 52</inkml:trace>
  <inkml:trace contextRef="#ctx0" brushRef="#br0" timeOffset="13816.362">3294 2795,'10'-4,"0"0,0 0,0-1,-1 0,1 0,-1-1,-1 0,1-1,-1 0,0-1,-1 1,0-1,0-1,0 1,-1-1,-1 0,1-1,-2 1,1-1,-1 0,-1 0,1-1,-2 1,1-5,-2 11,-1 0,0 0,0 1,0-1,0 0,-1 0,1 0,-1 1,0-1,0 0,0 0,-1 1,1-1,-1 1,0 0,0-1,0 1,0 0,-1 0,1 0,-1 0,0 1,0-1,0 1,0 0,0 0,0 0,-1 0,1 0,-1 1,1-1,-1 1,0 0,1 0,-1 0,0 1,0-1,0 1,1 0,-1 0,0 1,-3 0,-7 7,0 1,1 0,1 2,0-1,0 1,1 1,0 0,1 1,1 0,0 0,0 1,2 0,-1 1,2-1,0 1,1 1,0-1,2 1,-1 0,2 0,0 0,1 0,1 0,0 0,1 0,3 10,-3-17,2-1,-1 0,1 0,1 0,-1-1,1 1,1-1,-1 0,1 0,0 0,1 0,0-1,0 0,0 0,1-1,-1 0,1 0,1 0,-1-1,1 0,-1-1,1 0,0 0,0 0,2-1,12 4,-1-1,1-1,0-2,0 0,1-1,-1-1,0-1,0-1,5-1,126-38,-122 28</inkml:trace>
  <inkml:trace contextRef="#ctx0" brushRef="#br0" timeOffset="27641.677">4309 2146,'-2'-5,"-5"-10,9 23,61 154,86 250,-98-266,-39-135,-13-12</inkml:trace>
  <inkml:trace contextRef="#ctx0" brushRef="#br0" timeOffset="27909.259">4225 2767,'34'-19,"25"-17,7-1,-7 1,-9 1,-8 2,-7 2,-9 1,-4 1,-6 1,0 5,-4 1,-4 6</inkml:trace>
  <inkml:trace contextRef="#ctx0" brushRef="#br0" timeOffset="28304.258">4705 1920,'-1'74,"3"-1,3 1,3-1,3 0,4 0,11 29,-21-85,1-2,0 1,1-1,0 1,1-2,1 1,0-1,1-1,1 0,0 0,1-1,0-1,12 9,-22-18,0 0,-1 0,1 0,0 0,1 0,-1 0,0 0,0-1,1 1,-1-1,1 1,0-1,-1 0,1 0,0 0,-1-1,1 1,0 0,0-1,0 0,0 0,0 0,-1 0,1 0,0-1,0 1,0-1,0 1,-1-1,1 0,0 0,-1-1,1 1,-1 0,1-1,-1 0,0 1,1-1,0-2,6-10,0-1,-1 0,-1 0,-1 0,0-1,-1 0,3-16,4-12,-4 20,-5 11,1 0,0 0,1 0,0 1,1 0,1 0,0 0,4-5,-10 15,0 1,1 0,-1-1,0 1,0 0,0 0,1 0,-1 0,1 0,-1 0,1 1,-1-1,1 0,-1 1,1-1,-1 1,1-1,0 1,-1 0,1 0,0 0,0 0,-1 0,1 0,0 0,-1 0,1 1,0-1,-1 1,1-1,-1 1,1 0,-1-1,1 1,-1 0,1 0,-1 0,0 0,0 0,1 1,0 0,41 61,-40-56,5 6,-7-8,1 0,0-1,0 1,0-1,1 1,0-1,-1 0,2 0,-1 0,0-1,1 1,-1-1,1 0,0 0,0 0,1 0,-1-1,0 0,1 0,0 0,8-2</inkml:trace>
  <inkml:trace contextRef="#ctx0" brushRef="#br0" timeOffset="28705.256">5608 2174,'-113'172,"82"-60,31-109,-1 0,1 0,0 0,0 0,0 0,1 0,-1 0,1 0,0 0,0 0,0 0,0 0,0 0,1-1,-1 1,1 0,-1-1,1 1,0-1,0 0,1 0,-1 1,0-1,1-1,-1 1,1 0,-1-1,1 1,0-1,0 0,-1 0,1 0,0 0,0 0,2 0,2-3,-1 0,0 0,0-1,0 1,0-1,0-1,-1 1,1-1,-1 0,0 0,0 0,0-1,-1 0,0 0,0 0,0 0,0-1,-1 1,0-1,0 0,0 0,-1 0,0 0,0-1,0-2,5-7,81-215,-88 229,0 1,0-1,0 1,0-1,1 1,-1-1,0 1,1 0,-1-1,1 1,0-1,-1 1,1 0,0 0,0-1,0 1,0 0,0 0,0 0,0 0,1 0,-1 0,0 0,0 1,1-1,-1 0,0 1,1-1,-1 1,1-1,-1 1,1 0,-1 0,1-1,-1 1,1 0,-1 0,1 1,-1-1,1 0,-1 0,0 1,1-1,-1 1,1-1,-1 1,0-1,1 1,-1 0,0 0,0 0,1 0,-1 0,0 0,0 0,0 1,21 32,-13-17</inkml:trace>
  <inkml:trace contextRef="#ctx0" brushRef="#br0" timeOffset="29135.766">6060 2230,'-4'-176,"4"173,-1 0,1-1,0 0,0 0,0 1,1-1,-1 0,1 0,0 1,0-1,0 0,1 1,-1-1,1 1,0 0,0-1,0 1,0 0,0 0,1 0,-1 1,1-1,1 0,-1 4,-1 0,1 1,0-1,-1 1,1-1,-1 1,1 0,-1 0,0 0,0 0,0 1,0-1,0 0,0 1,0 0,-1-1,0 1,1 0,-1-1,0 1,0 0,0 2,1 1,0-3,43 74,-43-75,-1 1,1-2,0 1,0 0,0 0,0-1,0 1,0-1,0 1,0-1,1 0,-1 0,0 0,1 0,-1 0,1-1,-1 1,1-1,0 1,-1-1,1 0,-1 0,1 0,-1-1,1 1,0 0,-1-1,1 0,-1 0,0 1,1-2,-1 1,8-7,-1 0,0-1,0 0,-1-1,0 0,0 0,-1-1,-1 1,0-2,-1 1,0-1,0 1,-1-1,-1-1,0 1,0 0,-2-1,1 1,-2-2,8-23,15-167,-23 176</inkml:trace>
  <inkml:trace contextRef="#ctx0" brushRef="#br0" timeOffset="30171.698">7019 1723,'151'356,"-148"-350,0 0,0 0,-1 0,0 0,0 0,-1 0,0 1,0-1,0 1,-1-1,0 1,0-1,-1 1,0 1,0-7,0-1,0 1,0-1,0 1,0-1,0 1,0-1,0 0,0 0,0 1,0-1,0 0,0 0,-1 0,1 0,0-1,0 1,0 0,0 0,0-1,0 1,0 0,0-1,0 1,0-1,0 0,0 1,0-1,0 0,0 1,0-1,1 0,-1 0,0 0,1 0,-1 0,0 1,1-1,-1 0,1-1,0 1,-1 0,1 0,0 0,-1 0,1 0,0 0,0 0,0 0,0-1,0 1,0 0,-5-21,0-1,1 0,2 0,0 0,1 0,2-16,-1 13,0-10,1 1,1 0,2 0,2 0,1 1,1 0,2 0,2 1,1 0,1 1,2 1,1 0,11-13,40-7,-66 50,0 0,0 0,0 1,1-1,-1 1,0 0,0 0,1 0,-1 0,0 0,0 0,0 0,1 1,-1-1,0 1,0 0,0-1,0 1,0 0,0 0,0 0,0 1,0-1,0 0,-1 1,1-1,0 1,-1 0,1-1,-1 1,0 0,0 0,0 0,0 0,0 0,0 0,0 0,4 15,-1-1,-1 1,0-1,-1 1,-1 0,-1 0,0 0,-1 0,-1 0,0 24,2-32,1 8,-1-1,0 1,-1 0,-1-1,-1 0,0 1,-1-1,0 0,-2-1,0 1,-1-1,0 0,-2 2,-31 11,20-22</inkml:trace>
  <inkml:trace contextRef="#ctx0" brushRef="#br0" timeOffset="30587.3">7555 1807,'30'-38,"-2"-2,-2-1,-2-1,-2-1,-1 0,-2-2,3-16,-10-49,-12 107,0 0,0 0,0 0,-1 0,1-1,-1 2,0-1,0 0,0 0,-1 0,1 0,-1 1,1-1,-1 1,0-1,0 1,0-1,0 1,0 0,-1 0,1 0,-1 1,1-1,-1 0,0 1,1 0,-1-1,0 1,0 0,0 1,0-1,0 0,-2 1,2 0,0 0,0 0,-1 0,1 1,0 0,0-1,0 1,0 0,0 0,0 1,0-1,1 1,-1-1,0 1,1 0,-1 0,1 0,0 0,-1 1,1-1,0 0,0 1,1 0,-1-1,1 1,-1 0,1 0,0 0,0 0,0 0,0 3,-11 99,12-102,0-1,0 0,0 1,0-1,1 1,-1-1,1 0,0 1,0-1,0 0,0 0,0 0,0 0,0 0,1 0,-1 0,1 0,-1 0,1 0,0-1,0 1,0-1,0 1,0-1,0 0,0 0,0 0,1 0,-1 0,0-1,1 1,-1-1,0 1,1-1,1 0,83-22,47-71,-133 92,0 0,0 0,0 0,1 0,-1 0,0 0,1 0,-1 0,0 0,1 0,-1 1,1-1,-1 1,1-1,-1 1,1-1,-1 1,1 0,0 0,-1 0,1 0,-1 0,1 0,0 0,-1 1,1-1,-1 1,1-1,-1 1,1-1,-1 1,1 0,-1 0,0-1,1 1,-1 0,0 0,0 0,0 1,1-1,-1 0,0 0,-1 1,1-1,1 2,27 79,-19-67</inkml:trace>
  <inkml:trace contextRef="#ctx0" brushRef="#br0" timeOffset="30988.943">8120 1440,'20'-17,"-1"-1,0-1,-1-1,-1 0,-1-2,-1 0,0 0,-2-1,-1-1,-1 0,5-15,-14 36,-1 0,1-1,-1 1,1 0,-1 0,0-1,0 1,-1-1,1 1,-1-1,1 1,-1-1,0 1,-1-1,1 1,0-1,-1 1,0-1,0 1,0-1,0 1,-1 0,1 0,-1 0,0 0,0 0,0 0,0 0,0 0,-1 1,1-1,-1 1,0 0,0 0,0 0,0 0,0 0,0 0,0 1,0 0,-1 0,1 0,0 0,-1 0,1 0,-1 1,1 0,-4 0,0 1,0 0,0 1,0 0,0 0,1 1,-1 0,1 0,0 0,0 1,0 0,0 0,1 1,-1 0,1-1,0 2,1-1,-1 1,1-1,0 1,1 0,-1 0,0 5,-5 8,0 0,2 1,1 0,0 0,2 1,0 0,1 1,1-6,0 0,2 1,0-1,0 0,2 0,0 0,1 0,1 0,1 5,-3-16,0 0,0 0,0 0,1-1,-1 1,1-1,0 1,1-1,-1 0,1 0,0 0,-1-1,2 1,-1-1,0 0,1 0,-1-1,1 1,0-1,0 0,0 0,0-1,0 1,1-1,-1 0,0-1,0 1,1-1,3 0,8-3,0-1,0 0,0-1,0-1,-1-1,0 0,0-1,-1-1,0 0,-1-1,0-1,0 0,-1-1,-1 0,0-1,0-1,-1 1,-1-2,-1 0,0 0,5-12,1-1,-4 3</inkml:trace>
  <inkml:trace contextRef="#ctx0" brushRef="#br0" timeOffset="31358.058">8486 989,'40'51,"22"29,-50-62,1 0,0-1,2 0,0-1,0-1,2 0,2 0,-17-13,0-1,1 0,-1 0,0 0,1 0,-1 0,1-1,0 1,-1-1,1 0,-1 0,1 0,0 0,-1 0,1 0,-1 0,1-1,-1 0,1 1,-1-1,1 0,-1 0,1 0,-1-1,0 1,0-1,0 1,0-1,0 0,0 1,0-1,0 0,-1 0,1 0,-1-1,1 1,-1 0,0 0,0-1,0 1,0-1,0 1,-1-1,1 1,-1-1,0 0,1 1,-1-1,0 0,-1 1,1-1,0 0,1-28,-1-1,-1 0,-1 1,-2-1,-4-9,-8-98,16 49,0 66</inkml:trace>
  <inkml:trace contextRef="#ctx0" brushRef="#br0" timeOffset="31605.873">8994 876,'10'28,"8"6,0-4</inkml:trace>
  <inkml:trace contextRef="#ctx0" brushRef="#br0" timeOffset="31873.417">8910 651,'0'0</inkml:trace>
  <inkml:trace contextRef="#ctx0" brushRef="#br0" timeOffset="32141.308">9164 594,'-5'28,"1"1,1-1,1 1,2 0,1-1,2 1,5 26,-7-51,0-1,1 1,-1 0,1-1,0 0,0 1,1-1,-1 0,0 0,1 0,0 0,0 0,0-1,0 1,0-1,1 0,-1 0,1 0,-1 0,1-1,0 0,-1 1,1-1,0 0,0-1,0 1,0-1,0 0,0 0,0 0,0 0,0-1,0 1,-1-1,1 0,0-1,0 1,0 0,-1-1,1 0,-1 0,0 0,1 0,-1-1,0 1,0-1,0 0,-1 0,1 0,-1 0,1 0,-1-1,6-9,0 0,0 0,-2 0,0-1,0 0,-2 0,1-1,-2 1,0-1,-1 0,0 0,-1-8,-1 15,-1 0,0 1,0-1,-1 1,0-1,0 1,0-1,-1 1,-1 0,1 0,-1 0,0 1,-1 0,1-1,-1 1,0 1,-1-1,0 1,0 0,0 0,0 1,-1-1,1 2,-1-1,0 1,0 0,-1 0,1 1,-8-2,10 4,0 1,0-1,0 1,0 1,0-1,0 1,0-1,1 1,-1 1,1-1,-1 1,1-1,0 1,0 1,0-1,0 0,1 1,-1 0,1 0,0 0,0 0,0 1,1-1,0 1,-1-1,2 1,-1 0,0 0,-3 17</inkml:trace>
  <inkml:trace contextRef="#ctx0" brushRef="#br0" timeOffset="32376.648">9531 481,'10'19,"1"-1,0 0,2 0,0-1,1-1,0 0,1-1,1-1,1 0,0-1,3 1,-16-14,0 0,0 1,0-1,0-1,0 1,0-1,0 1,0-1,-1 0,1-1,0 1,0 0,-1-1,1 0,-1 0,0 0,1-1,-1 1,0-1,0 1,0-1,-1 0,1 0,-1 0,0-1,1 1,-2-1,1 1,0-1,-1 1,1-1,-1 0,0 0,0 0,-1 0,1 0,-1-1,5-7,3-14,-1 0,-1 0,-1-1,-1 0,-1 0,-2 0,-1 0,-2-22,2 47,-1-22</inkml:trace>
  <inkml:trace contextRef="#ctx0" brushRef="#br0" timeOffset="32588.322">10208 1,'-17'15,"0"1,2 1,0 0,0 1,2 1,0 0,1 1,1 0,1 1,1 0,8-19,1 0,-1 0,1 1,-1-1,1 0,0 1,0-1,0 0,0 1,0-1,1 0,-1 0,1 1,-1-1,1 0,0 0,0 0,0 0,0 0,0 0,0 0,1 0,-1 0,1 0,-1 0,1-1,0 1,-1-1,1 1,0-1,0 0,0 0,1 0,79 23,-50-17,-26-6,0 0,0 0,-1 1,1 0,0 0,-1 0,0 1,1 0,-1 0,0 0,-1 1,1-1,-1 1,1 0,-1 1,0-1,-1 1,1 0,-1-1,0 2,0-1,0 0,-1 0,0 1,0 0,0-1,-1 1,0 0,0 0,0 0,-1 0,0-1,0 1,0 3,-5 5,-1-1,0-1,-1 1,0-1,-1 0,0 0,-1-1,0-1,-1 1,0-1,-1-1,0 0,0 0,-1-1,0-1,-2 1,-5 4</inkml:trace>
  <inkml:trace contextRef="#ctx0" brushRef="#br0" timeOffset="33661.26">4366 4149,'37'-295,"-29"231,34-137,-39 193,0-1,1 1,0 0,1 1,0-1,0 1,1 0,0 0,0 0,0 1,6-4,-10 8,1 0,0 1,0-1,0 0,0 1,0 0,0 0,0 0,0 0,1 0,-1 1,0-1,0 1,1 0,-1 0,0 0,1 0,-1 1,0-1,1 1,-1 0,0 0,0 0,0 1,0-1,0 1,0-1,0 1,-1 0,1 0,0 0,-1 1,10 9,-1 1,0 0,-1 1,0 0,-2 1,1 0,-2 0,0 1,-1 0,0 0,0 5,43 95,-48-114,-1 0,1 0,0-1,0 1,0 0,0-1,0 1,0 0,0-1,0 0,1 1,-1-1,1 0,-1 1,1-1,-1 0,1 0,0 0,0 0,-1-1,1 1,0 0,0-1,0 1,0-1,0 0,-1 1,1-1,0 0,0 0,0 0,0-1,0 1,0 0,0-1,0 1,0-1,-1 0,1 0,0 1,0-1,-1 0,1 0,-1-1,1 1,-1 0,1-1,-1 1,0 0,0-1,1 1,-1-2,112-209,-25 66,-87 145,0-1,0 1,0 0,0-1,0 1,0 0,0 0,0 0,0 0,1 0,-1 0,0 0,1 0,-1 0,0 0,1 1,-1-1,1 1,-1-1,1 1,0 0,-1-1,1 1,-1 0,1 0,0 0,-1 0,1 0,-1 1,1-1,0 0,-1 1,1-1,-1 1,1 0,-1-1,0 1,1 0,-1 0,0 0,1 0,-1 0,0 0,0 0,0 0,0 1,0-1,0 0,0 1,0 0,7 12,-1 1,-1 0,0 0,-1 1,0-1,-2 1,1 0,-1 7,1 1,1 10,-5-27,0 0,1 0,-1-1,1 1,1 0,0 0,-1-1,2 1,-1-1,1 0,0 1,0-1,1-1,0 1,0 0,0-1,1 0,2 3,9 0</inkml:trace>
  <inkml:trace contextRef="#ctx0" brushRef="#br0" timeOffset="34210.361">5467 3755,'31'-21,"0"-1,-2-1,-1-1,0-2,-2-1,-1-1,20-29,1-44,-45 98,-1 0,1 0,0 0,-1 0,0 0,1 0,-1 0,0 0,-1 0,1-1,-1 1,1 0,-1 0,0 0,0 0,0 1,-1-1,1 0,0 0,-1 1,0-1,0 1,0-1,0 1,0 0,0 0,-1-1,1 2,-1-1,1 0,-1 1,0-1,-1 0,0 1,-1 0,1 0,0 0,0 1,-1-1,1 1,-1 0,1 1,0-1,-1 1,1 0,0 0,0 0,-1 0,1 1,0 0,0 0,1 0,-1 0,0 0,1 1,-1 0,1 0,0 0,0 0,0 0,-2 4,-65 103,62-95,1 2,2-1,-1 1,2 0,0 0,1 1,1-1,0 1,2-1,0 1,0-1,2 1,0-1,1 0,1 1,1-1,0-1,3 4,-6-15,1-1,0 1,1-1,-1 0,1 0,0 0,0-1,0 1,1-1,-1 0,1 0,-1 0,1-1,0 0,0 0,0 0,1 0,-1-1,0 0,0 0,1-1,-1 1,1-1,-1 0,4-1,5 1,0-2,0 0,0-1,0 0,0-1,-1 0,0-1,0-1,4-2,14-15,0-2,-1-1,-2-1,-1-2,-1-1,-1-1,-2 0,-1-2,-2-1,-1-1,-1 0,-3-1,6-19,0 7,-2-1,-2-1,-2 0,-3-2,-2 1,-2-1,-2-1,-3 1,-2-41,-1 86,0 0,0 0,-1 1,1-1,-2 0,1 0,-1 1,0-1,0 1,0 0,-1-1,0 1,-1 0,1 0,-1 1,0-1,-2-1,4 6,1 1,0-1,0 0,-1 1,1-1,0 1,-1-1,1 1,0 0,-1-1,1 1,-1 0,1 0,0 0,-1 0,1 0,-1 1,1-1,0 0,-1 1,1-1,0 1,-1-1,1 1,0-1,0 1,0 0,-1 0,1 0,0 0,0 0,0 0,0 0,0 0,1 0,-1 0,0 0,0 0,1 1,-1 0,-21 54,17 3,3-1,2 1,2 0,3-1,3 0,2 0,4 5,-6-17,2-1,2 0,2-1,2-1,2 0,8 12,12-10,-20-33</inkml:trace>
  <inkml:trace contextRef="#ctx0" brushRef="#br0" timeOffset="34458.414">5947 3444,'38'-29,"32"-23,14-14,-3 1,-10 6,-13 9,-10 7,-10 7,-11 4,-5 4,-2 0,-4 2,-4-1,-6 5</inkml:trace>
  <inkml:trace contextRef="#ctx0" brushRef="#br0" timeOffset="34726.512">6568 2739,'11'135,"-5"0,-6 0,-10 49,6-110,11 21,-7-93,0 0,0 0,1 0,-1 0,1 0,-1 0,1 0,0-1,0 1,0 0,0 0,0-1,0 1,0 0,0-1,1 1,-1-1,1 0,-1 1,1-1,0 0,-1 0,1 0,0 0,0 0,-1-1,1 1,0 0,0-1,0 1,0-1,0 0,0 0,0 0,0 0,0 0,0 0,0 0,0-1,0 1,0-1,0 1,0-1,0 0,9-6,0 0,-1-1,0 0,-1-1,0 0,0 0,0-1,-2 0,1 0,-1-1,-1 0,2-4,1 1,160-226,-157 225,-9 10,-1 1,1-1,1 1,-1 0,0 0,1 0,0 1,0-1,0 1,1 0,-1 0,1 1,-1-1,1 1,0 0,0 0,2 0,-4 3,-1 0,0 1,0 0,0-1,0 1,0 0,0 0,-1 0,1 0,-1 0,1 0,-1 0,0 0,0 1,0-1,0 1,0-1,0 1,-1-1,1 1,-1-1,1 1,-1-1,0 1,0 0,-1-1,1 1,0-1,-1 1,1 0,1 30,-1-20,0 1,0-1,1 0,1 1,0-1,1 0,1 0,0-1,4 10,24 7,-13-22</inkml:trace>
  <inkml:trace contextRef="#ctx0" brushRef="#br0" timeOffset="35005.278">7414 2880,'-17'46,"4"-16,2 0,0 1,2 1,2-1,1 1,1 1,2-1,0 6,3-35,-1 0,1 1,0-1,0 0,0 1,0-1,1 0,-1 0,1 1,0-1,0 0,0 0,0 0,1 0,-1 0,1 0,0 0,-1 0,1-1,1 1,-1-1,0 1,1-1,-1 0,1 0,-1 0,1 0,0 0,0-1,0 1,0-1,0 0,0 0,1 0,-1 0,0-1,0 1,1-1,-1 0,0 0,1 0,-1 0,0-1,1 1,-1-1,0 0,0 0,0 0,0 0,8-6,-2-1,1 0,-1 0,0-1,-1 0,0 0,0-1,-1 0,0 0,-1-1,0 0,-1 0,0-1,0-2,-1 6,-1 0,-1-1,0 0,0 1,0-1,-1 0,0 0,-1 0,0 0,0 0,-1 0,0 0,-1 1,0-1,0 0,-1 1,0-1,-1 1,0 0,0 0,0 1,-1-1,0 1,-1 0,1 0,-7-6,-10 1</inkml:trace>
  <inkml:trace contextRef="#ctx0" brushRef="#br0" timeOffset="35512.253">8035 2823,'-23'35,"0"2,3 0,1 1,2 0,1 2,-9 38,23-76,1 0,0 1,0-1,0 1,0-1,1 1,-1-1,1 1,-1-1,1 1,0 0,0-1,0 1,0-1,1 1,-1 0,1-1,-1 1,1-1,0 1,0-1,0 0,0 1,1-1,-1 0,1 0,-1 0,1 0,0 0,-1 0,1 0,0 0,0-1,1 1,-1-1,0 0,0 1,1-1,-1 0,1 0,-1-1,1 1,-1 0,1-1,-1 0,1 1,6-5,0 0,0 0,0-1,-1 0,0-1,0 0,0 0,-1-1,1 1,-2-2,1 1,-1-1,0 0,-1 0,3-6,11-19,-2-2,-1 0,-2-1,-2 0,-1-1,-1-1,-3 0,-1 0,-2 0,-1 0,-2-1,-2-8,3 23,-1 1,-2 0,0-1,-1 1,-1 0,-2 0,0 0,-1 1,-1 0,-1 0,-1 1,-1-1,-1 2,-1 0,-1 0,0 1,-2 1,-8-9,21 25,0 0,0 0,0 0,0 0,-1 1,1-1,0 1,-1-1,1 1,-1 0,1 0,-1 0,0 0,1 1,-1-1,0 1,1 0,-1-1,0 1,0 0,1 1,-1-1,0 0,0 1,1 0,-1-1,1 1,-1 0,0 0,1 1,0-1,-1 0,1 1,0 0,0-1,0 1,0 0,0 0,0 0,0 0,-6 14,0 0,1 1,1 0,1 0,0 0,1 0,1 1,1 0,0 0,1 0,1-1,2 10,-3-17,0 10,1 0,1 0,0 0,2-1,0 1,1-1,1 1,0-1,2-1,0 1,1-1,1-1,1 1,0-1,2-1,-1 0,2-1,0 0,1-1,1 0,0-1,3 1,22 9,1-2,2-2,0-1,0-3,2-1,0-3,0-1,1-3,0-1,0-2,0-3,1-1,-1-2,0-3,0-1,0-3,-1-1,21-9,26-16,-70 23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4:26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621 173,'-1'537,"-9"-414,-5-2,-19 64,20-112,-10 40,18-96</inkml:trace>
  <inkml:trace contextRef="#ctx0" brushRef="#br0" timeOffset="260.604">0 259,'53'-15,"60"-14,26-6,8 1,-6 3,-13 1,-14 7,-12 1,-13 5,-13 6,-9 4,-12 3,-10 3,-8 1,-10 6,-5 1,-6 5,-6 0</inkml:trace>
  <inkml:trace contextRef="#ctx0" brushRef="#br0" timeOffset="588.69">1130 710,'-28'37,"2"1,1 1,2 1,2 1,-10 30,7 17,24-85,0 0,0 0,-1 0,2 0,-1 0,0-1,1 1,-1 0,1 0,0 0,0-1,0 1,0 0,0-1,1 1,-1-1,1 1,-1-1,1 0,0 0,0 0,0 0,0 0,1 0,-1 0,0-1,1 1,-1-1,2 1,11 2,0-1,1-1,-1 0,0-1,0-1,1 0,-1-1,0-1,1 0,-1-1,0 0,-1-2,12-4,-5 2,0-1,-1-1,0-1,0-1,-1-1,-1 0,0-2,0 0,-2-1,0 0,0-1,-2-1,0-1,11-17,-22 29,0-1,0 1,-1 0,0-1,0 1,-1-1,0 0,0 0,0 1,-1-1,0 0,0 0,-1 0,0 1,0-1,0 0,-1 1,0-1,-1 1,1 0,-1-1,0 1,-1 0,1 1,-1-1,0 1,-1-1,1 1,-1 1,0-1,0 1,-1 0,1 0,-1 0,0 1,0-1,-2 1,-4-3,1 0,-1 1,-1 0,1 1,-1 0,1 1,-1 1,0 0,0 0,0 2,-1-1,1 2,0 0,0 0,0 1,0 1,1 0,-1 1,1 0,-1 1,1 0,1 1,-5 3,-6 7</inkml:trace>
  <inkml:trace contextRef="#ctx0" brushRef="#br0" timeOffset="975.343">1975 710,'-31'26,"1"1,1 1,1 2,2 1,1 1,1 1,2 1,-9 21,-7 47,37-99,1 0,-1 0,1 0,0 0,0 0,0 0,1-1,-1 1,1 0,-1 0,1 0,0 0,0-1,1 1,-1 0,0-1,1 1,-1-1,1 0,0 1,0-1,0 0,0 0,0 0,1 0,-1-1,0 1,1-1,-1 1,1-1,0 0,-1 0,1 0,3 1,7 1,0-1,0 0,1 0,-1-2,1 1,-1-2,1 0,-1 0,1-2,-1 1,0-2,0 0,0 0,-1-1,0-1,0 0,0 0,0-1,0-1,13-10,0-1,-1-1,-1-1,-1-1,0-1,-2 0,14-22,-5 8,-2-1,-1-2,-2 0,-2-2,-2 0,-1-1,-3-1,-1-1,-3 0,-1-1,4-40,-15 78,1-1,-1 0,-1 1,1-1,-1 1,-1-1,0 1,0 0,-1 0,0 0,0 0,0 0,-1 0,-1 1,1 0,-1 0,0 0,-1 0,0 1,0 0,0 0,-1 1,1 0,-1 0,-1 0,1 1,-1 0,1 0,-1 1,0 0,-1 0,1 1,0 0,-1 1,1 0,-3 0,-2 1,0 1,0 1,1 0,-1 1,0 0,1 1,0 0,0 1,0 1,1-1,0 2,0 0,0 0,1 1,0 0,0 1,-5 6,-8 10,1 1,1 1,2 0,0 2,2 0,-1 6,-57 156,64-143</inkml:trace>
  <inkml:trace contextRef="#ctx0" brushRef="#br0" timeOffset="2164.821">2653 766,'-14'-2,"0"1,0 0,-1 1,1 1,0 0,0 1,0 0,0 1,1 1,-1 0,1 1,0 0,0 1,0 1,1 0,0 0,0 2,1-1,0 1,1 1,0 0,-4 5,1-1,0 1,1 0,0 0,2 1,0 0,0 1,2 1,0-1,1 1,1 0,0 1,2-1,0 1,1 0,1 0,0 13,2-27,1 0,0 0,0 0,0 0,0-1,1 1,0 0,0-1,0 1,1-1,-1 1,1-1,0 0,0 0,1 0,-1-1,1 1,0-1,0 0,0 0,0 0,0-1,1 1,-1-1,1 0,0 0,-1-1,1 1,0-1,0 0,0 0,0-1,0 0,0 1,0-2,0 1,0-1,0 1,0-1,0-1,0 1,0-1,-1 0,22-9,-2-2,0-1,0-1,-2-1,0 0,0-2,-2-1,0 0,-1-2,-2 0,0-1,-1-1,8-16,6 0,-3-2,-1-2,-2 0,-2-1,-1-3,-109 273,83-113,5-109,1 0,-1 0,1 0,0 0,1 0,-1 0,1 0,-1 0,1-1,0 1,1 0,-1-1,1 0,-1 1,1-1,0 0,0-1,0 1,1 0,-1-1,0 0,1 0,0 0,0 0,2 1,3-3,0-1,1 0,-1 0,0-1,0 0,0 0,0-1,-1 0,1-1,-1 0,1 0,-1-1,-1 0,1 0,-1-1,1 0,-2 0,1-1,-1 0,0 0,0 0,-1-1,4-7,22-26,-1-2,-3-1,-2-1,12-30,-22 55,-9 29,-5 42,-1-43,-1 21,0-20,0 0,1 0,0 1,0-1,1 0,0 0,1 0,0 0,0 0,1 0,3 6,-6-14,1 1,0-1,0 0,0 0,-1 1,1-1,1 0,-1 0,0 0,0 0,0 0,0-1,1 1,-1 0,0 0,1-1,-1 1,0-1,1 1,-1-1,1 0,-1 0,1 1,-1-1,1 0,-1 0,1 0,-1-1,1 1,-1 0,0-1,1 1,-1 0,1-1,-1 0,0 1,1-1,-1 0,0 0,0 1,0-1,1 0,-1 0,0 0,1-2,43-53,-21 11,-3-2,-2 0,14-50,-33 97,0 0,1 1,-1-1,0 0,0 1,1-1,-1 0,0 0,0 1,1-1,-1 0,0 0,1 0,-1 1,1-1,-1 0,0 0,1 0,-1 0,0 0,1 0,-1 0,1 0,-1 0,0 0,1 0,-1 0,1 0,-1 0,0 0,1 0,-1 0,1 0,-1-1,0 1,1 0,-1 0,0 0,1-1,-1 1,0 0,0 0,1-1,-1 1,0 0,0-1,1 1,-1 0,0-1,0 1,0 0,0-1,1 1,-1-1,0 1,0 0,0-1,0 1,0-1,0 1,10 36,-9-35,21 151,7 20,-7 2,-7 0,-9 161,-5-307,-2-1,0 1,-2-1,-2 1,0-1,-2 0,0-1,-2 0,-1 0,-1-1,-2 0,0-1,-1 0,-2-1,0-1,-1 0,-2-1,0-1,-1-1,0-1,-2-1,-14 9,33-24,0 0,0 0,0-1,0 1,-1-1,1 1,0-1,-1 0,1-1,0 1,-1-1,1 1,-1-1,1 0,-1 0,1 0,-1-1,1 1,-1-1,1 0,0 0,-1 0,1 0,0-1,0 0,0 1,0-1,0 0,0 0,0 0,1-1,-1 1,1-1,0 1,-1-1,1 0,1 0,-1 0,0 0,0-2,-4-15,2-1,0 0,2 0,0 0,1-1,1 1,1 0,1 0,1 0,1 0,0 0,2 1,0-1,7-12,2-18,9-27,5 1,2 2,4 1,3 1,-17 36</inkml:trace>
  <inkml:trace contextRef="#ctx0" brushRef="#br0" timeOffset="2983.33">1891 540,'17'56,"18"126,-33-169,0 0,2-1,0 1,0-1,1 0,0 0,1 0,1-1,0 1,0-2,1 1,1-1,0 0,0-1,0 0,1 0,1-1,0-1,0 0,0 0,1-1,-1 0,2-1,1 0,14-1,-3-2</inkml:trace>
  <inkml:trace contextRef="#ctx0" brushRef="#br0" timeOffset="4233.714">4628 343,'4'6,"0"1,-1 0,0 0,-1 0,1 0,-1 1,-1-1,1 0,-1 1,0 0,-1-1,0 1,-1 2,-21 189,-10 61,32-244,12 64,-6-75</inkml:trace>
  <inkml:trace contextRef="#ctx0" brushRef="#br0" timeOffset="4581.647">5249 259,'-27'22,"1"1,1 2,2 1,0 0,-17 28,38-52,0-1,1 1,-1-1,1 1,-1 0,1 0,-1-1,1 1,0 0,0 0,0 0,0 0,1 1,-1-1,0 0,1 0,0 0,-1 1,1-1,0 0,0 0,0 1,0-1,1 0,-1 0,1 0,-1 1,1-1,0 0,0 0,0 0,0 0,0 0,0 0,0 0,1-1,-1 1,1 0,-1-1,1 1,0-1,0 1,0-1,-1 0,1 0,0 0,3 1,104 19,-100-22,0 1,0 0,0 0,0 1,0 1,-1-1,1 1,0 1,-1-1,1 1,-1 1,0 0,0 0,0 0,-1 1,0 1,0-1,0 1,0 0,-1 0,0 1,0 0,-1 0,0 0,4 8,-7-8,0 0,0 1,-1-1,0 1,0-1,0 1,-1 0,0-1,-1 1,0 0,0-1,-1 1,0-1,0 0,0 1,-1-1,0 0,-1 0,1-1,-1 1,-1-1,-2 4,-9 10,-1-1,0 0,-1-2,-1 0,0-1,-9 4,-18 4,29-21</inkml:trace>
  <inkml:trace contextRef="#ctx0" brushRef="#br0" timeOffset="4828.344">5249 230,'39'-15,"21"-4,7 1,-5 4,-7 3,-8 9,-8 5,-10 2</inkml:trace>
  <inkml:trace contextRef="#ctx0" brushRef="#br0" timeOffset="5084.045">5786 879,'24'20,"12"5,1 0</inkml:trace>
  <inkml:trace contextRef="#ctx0" brushRef="#br0" timeOffset="5581.181">6463 230,'11'-1,"-1"0,1 1,0 1,-1-1,1 2,-1-1,1 2,-1-1,0 2,1-1,-2 1,1 1,0-1,-1 2,0-1,0 1,-1 1,1 0,-1 0,-1 0,2 3,-8-4,1 1,-1-1,-1 1,1-1,-1 1,0 0,-1-1,1 1,-1-1,-1 1,1-1,-1 1,0-1,-1 0,1 0,-1 0,0 0,-1 0,0-1,1 1,-2-1,1 0,-1 0,1-1,-1 1,-1-1,1 0,-3 1,-1 4,-46 44,33-33,-1 1,2 1,1 2,1-1,1 2,-4 10,19-31,1 0,0-1,0 1,0 1,0-1,1 0,0 0,0 1,0-1,0 0,1 1,0-1,0 1,0-1,0 1,1-1,-1 1,1-1,0 0,1 1,-1-1,1 0,-1 0,1 0,1 0,-1 0,1-1,-1 1,1-1,0 1,0-1,0 0,1 0,-1 0,1-1,0 1,-1-1,1 0,0 0,1 0,-1 0,0-1,0 0,18 4,0 0,0-2,0-1,0 0,0-2,1 0,18-4,25 1,35-9,-83 6</inkml:trace>
  <inkml:trace contextRef="#ctx0" brushRef="#br0" timeOffset="6186.604">7733 372,'22'-30,"-48"32,-138 81,60-37,104-45,0 1,0-1,0 1,1-1,-1 0,0 1,1-1,-1 0,1 0,0 1,-1-1,1 0,0 0,0 0,0 0,-1 0,1 0,0 0,0 0,1 0,-1 0,0 0,0-1,0 1,0-1,1 1,-1-1,0 1,1-1,-1 1,0-1,1 0,-1 0,0 0,1 0,-1 0,1 0,-1 0,1 0,34 5,-31-5,1 0,-1 0,1 1,0 0,-1 0,1 0,-1 1,0-1,1 1,-1 1,0-1,0 1,-1 0,1 0,0 0,-1 0,0 1,0 0,2 2,-6-1,0 0,0 0,-1 0,1 0,-1-1,0 1,-1 0,1 0,-1 0,0-1,0 1,0-1,-1 0,1 1,-1-1,0 0,-1-1,1 1,-1-1,1 1,-2-1,0 3,-130 118,132-122,0-1,0 1,0-1,1 1,-1 0,1 0,-1 1,1-1,0 0,0 1,0-1,0 1,0 0,1 0,-1 0,1 0,0 0,-1 0,2 0,-1 0,0 0,0 0,1 1,0-1,0 0,0 0,0 1,0-1,1 0,-1 0,1 0,0 0,0 1,0-1,0 0,1 0,-1-1,1 1,-1 0,1 0,10 3,-1 1,1-2,0 0,0 0,0-1,1 0,0-1,0-1,-1 0,1-1,0 0,6-1,70-26,-75 16</inkml:trace>
  <inkml:trace contextRef="#ctx0" brushRef="#br0" timeOffset="6430.365">7648 118,'-14'48,"-10"44,-1 17,5-1,5-9,5-12,9-12,5-8,1-11,1-5,3-7,1-6,-2 1,3-3,-1-2,-2-1,-2-8</inkml:trace>
  <inkml:trace contextRef="#ctx0" brushRef="#br0" timeOffset="6955.939">8495 146,'-10'43,"-7"38,-2 15,4-4,3-7,4-15,4-9,2-10,1-8,1-8,1-5,0-2,0-1,-1-6</inkml:trace>
  <inkml:trace contextRef="#ctx0" brushRef="#br0" timeOffset="7284.245">9031 202,'-28'20,"-15"9,1 1,2 3,1 1,-4 8,-4 31,47-71,-1 0,1-1,-1 1,1 0,0 0,-1-1,1 1,0 0,0 0,1-1,-1 1,0 0,0 0,1-1,-1 1,1 0,0-1,-1 1,1 0,0-1,0 1,0-1,0 1,0-1,0 0,1 1,-1-1,0 0,1 0,-1 0,1 0,-1 0,1 0,-1 0,1-1,-1 1,1 0,0-1,0 0,-1 1,1-1,0 0,0 0,-1 0,2 0,102 2,-93-4,0 0,0 2,0-1,1 2,-1-1,0 2,0 0,0 0,0 1,-1 0,1 1,-1 0,0 1,7 4,-15-7,0 1,0-1,0 1,0 0,0-1,0 1,-1 0,0 1,1-1,-1 0,-1 1,1-1,0 1,-1 0,0-1,1 1,-2 0,1 0,0 0,-1 0,1 0,-1-1,-1 1,1 0,0 0,-1 0,0 0,0 0,0 0,0-1,0 1,-1 0,0-1,0 1,0-1,0 1,-6 8,0 0,-1-1,0 1,-1-2,0 1,0-1,-1-1,-1 0,-4 2,-89 38,87-48</inkml:trace>
  <inkml:trace contextRef="#ctx0" brushRef="#br0" timeOffset="7531.942">8891 202,'38'-24,"27"-13,8 0,-4 7,-10 7,-9 9,-8 6,-8 5,-3 7,-8 8,-3 2,-4 4,-6-2</inkml:trace>
  <inkml:trace contextRef="#ctx0" brushRef="#br0" timeOffset="7714.585">9652 682,'-9'24,"1"8,2-2</inkml:trace>
  <inkml:trace contextRef="#ctx0" brushRef="#br0" timeOffset="8161.403">9906 202,'281'-50,"-196"59,-83-8,0-1,0 1,0 0,0 0,0 0,0 1,0-1,0 0,-1 1,1-1,-1 1,1-1,-1 1,0 0,1 0,-1 0,0 0,0-1,0 2,0-1,-1 0,1 0,-1 0,1 0,-1 0,0 0,1 1,-1-1,0 0,0 0,-1 0,1 0,0 1,-1-1,0 0,0 1,-4 11,-1-1,0 0,-1 0,0-1,-1 0,0 0,-1-1,0 0,-1-1,0 1,-1-2,-8 6,-7 9,23-22,1-1,-1 1,1-1,0 1,0 0,0 0,0 0,0 0,0 1,0-1,1 0,-1 1,1-1,0 1,0 0,0-1,0 1,0 0,0-1,1 1,-1 0,1 0,0 0,0 0,0-1,0 1,1 0,-1 0,1 0,-1-1,1 1,0 0,0 0,0-1,1 1,-1-1,1 1,-1-1,1 0,0 0,0 1,0-1,0 0,0-1,1 2,67 30,-64-32,0 0,0 1,1 0,-1 0,0 0,0 1,-1 0,1 0,-1 0,1 1,-1 0,0 0,0 0,-1 1,1-1,-1 1,0 0,0 0,-1 1,1-1,-1 1,-1 0,1 0,-1 0,0 0,0 0,0 0,-1 1,0 1,-3 2,0 0,-1 0,-1 0,1 0,-2 0,1-1,-1 0,-1 0,1 0,-1 0,-1-1,0 0,0 0,-1-1,1 0,-2-1,1 1,-1-1,0-1,0 0,-5 2,-7 3</inkml:trace>
  <inkml:trace contextRef="#ctx0" brushRef="#br0" timeOffset="11955.114">170 1811,'96'-12,"2"5,-1 5,1 3,17 6,75 5,97-10,-174-3,388-31,-202 8,222-5,53 3,901-51,227-28,-663 49,707-30,-869 31,-64 36,-766 19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6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23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1414 288,'-4'-10,"0"1,-1 0,0 1,-1-1,0 1,0 0,-1 0,0 1,0 0,-1 0,0 1,0 0,-1 1,1-1,-4 0,-166-70,-16 17,-2 30,159 28,18-1,0 1,0 1,0 0,0 2,0 0,0 1,0 1,0 1,1 0,-11 6,-133 82,133-72,11-9,1 1,0 1,1 1,0 0,2 0,-14 19,12-11,2 1,0 0,1 1,2 0,0 1,2 1,-4 20,-19 123,3 28,28-176,1 1,0 0,2-1,0 1,2-1,0 0,2 0,0 0,1-1,2 0,9 19,7 4,-16-24,2-1,0-1,1 0,1-1,0 0,1 0,1-2,10 8,-12-11,1-1,1-1,-1 0,2-1,-1-1,1 0,1-2,-1 1,1-2,0 0,1-1,14 1,44 6,-58-7,-1-2,1 1,-1-2,1 0,0-2,0 0,9-2,33-7,-33 7,0-1,0-1,-1-1,0-1,0-2,0 0,-1-2,-1-1,0-1,0 0,-2-2,11-9,173-152,-111 107,-82 63,-1-1,0 0,0-1,0 0,-1-1,-1 0,1-1,-1 0,-1-1,0 0,-1 0,0-1,0 0,-2 0,1-1,-2 0,5-13,-8-1,0-1,-2 0,-2 1,0-1,-2 1,-1-1,-1 1,-1 1,-10-25,-3-18,9 23,-2 1,-2 1,-1 0,-3 2,-2 0,-1 1,-14-18,15 34,2 5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39.5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1176 142,'0'0,"-27"-23,-2 1,0 1,-2 2,-25-12,46 26,0 1,0 0,-1 1,1 0,-1 1,1 0,-1 1,0 0,0 1,0 0,1 0,-1 1,0 1,0 0,1 0,-1 1,1 0,-1 1,-25 14,1 0,1 3,1 0,1 2,-20 20,-3 7,1 3,3 2,2 2,3 2,2 3,3 1,-9 24,22-41,2 1,3 2,1 0,3 2,2 0,2 1,3 0,1 1,3 0,3 1,1 0,4 13,1-43,2 0,1 1,1-2,1 1,1-1,1 0,1 0,1-1,0 0,2-1,1 0,1-1,0-1,1 0,2 0,0-2,0 0,2-1,0-1,0-1,2-1,0 0,0-2,11 4,24 3,1-4,1-2,0-2,1-3,0-2,0-4,0-1,-1-3,51-10,-37 5,-1-2,0-4,-1-3,-1-3,-1-3,0-3,-2-3,-2-2,4-6,-45 24,-1-2,0 0,-1-1,0-1,-2-1,0-1,-1-1,-1 0,-1-1,-1-1,0-1,-2 0,-1 0,-1-1,0-1,-2 0,-1 0,-1-1,-2 0,0 0,0-24,-4 17,-2 0,-2 1,0-1,-3 1,0 0,-2 0,-2 1,0 0,-3 1,0 0,-2 0,-1 2,-1 0,-1 1,-2 1,-1 0,-18-16,0 3,-2 1,-1 3,-2 1,-2 2,0 2,-2 2,-2 3,0 1,-1 3,-9-1,1 3,-2 2,0 2,-1 4,0 2,-1 2,1 4,-1 2,0 3,0 3,1 2,-29 9,7 5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3.2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0 362,'8'-18,"1"0,1 1,1 0,0 1,1 0,0 1,2 0,0 1,0 0,1 1,1 1,0 1,0 0,2 1,-1 1,1 0,0 1,5 0,-14 3,20-11,0 1,1 1,1 1,0 2,1 2,0 0,0 2,1 2,8 0,-35 4,0 1,0 0,0 0,-1 0,1 1,0 0,0 0,0 1,-1-1,1 1,-1 1,1-1,-1 1,0 0,0 0,0 0,0 1,-1-1,1 1,-1 0,0 1,0-1,-1 1,1 0,-1 0,0 0,0 0,-1 0,1 1,-1-1,0 1,-1-1,1 1,-1 0,-1 0,1 1,-3 18,0 0,-2 0,-1 0,-1 0,-1-1,-2 0,0-1,-1 0,-1 0,-1-1,-2 0,0-1,-1-1,-5 5,0 5,-225 278,42-59,159-169,44-78,-1 1,1-1,-1 1,1 0,0-1,0 1,0 0,1-1,-1 1,0-1,1 1,0 0,0-1,0 1,0-1,0 0,0 1,0-1,1 0,-1 0,1 1,0-1,-1 0,1-1,0 1,0 0,1-1,-1 1,0-1,0 1,1-1,0 0,10 4,1 0,-1-1,1 0,0-1,1-1,-1-1,0 0,1 0,-1-1,0-1,3-1,9 1,-3 0,-1-2,1 0,-1-1,1-2,-1 0,0-1,-1-1,0-1,0-1,-1-1,18-14,-21 15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8.7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49,'-47'364,"-17"176,63-537,0-1,1 1,-1 0,0 0,1-1,0 1,0 0,0 0,0 0,0 0,0 0,1-1,-1 1,1 0,0 0,0-1,0 1,0 0,1-1,-1 1,1-1,-1 0,1 1,0-1,0 0,0 0,0 0,0 0,0-1,1 1,-1 0,0-1,1 0,-1 1,1-1,0 0,0 0,-1-1,1 1,0-1,0 1,7-3,0 1,0-2,0 1,0-1,0-1,0 0,-1 0,0-1,0 0,0-1,6-5,15-7,88-55,-76 44,1 2,1 2,1 2,2 2,0 2,19-4,-63 21,0 1,0 0,0-1,0 1,0 0,0 0,0 0,0 1,0-1,0 1,0 0,1 0,-1 0,0 0,0 0,0 1,0 0,0-1,1 1,-1 0,0 0,-1 1,1-1,0 1,0-1,-1 1,1 0,0 0,-1 0,0 0,0 1,1-1,-1 0,-1 1,1 0,0-1,-1 1,1 0,-1 0,0 0,0 0,0 2,0 6,0 0,-1 0,-1 0,0 0,-1 0,0-1,0 1,-1 0,0-1,-1 1,-1-1,1 0,-2-1,1 1,-1-1,-1 0,1 0,-9 7,-9 10,-2-1,-1-2,0 0,-2-2,-8 3,14-8,-2-2,0-1,0 0,-1-2,0-2,-1 0,0-1,-1-2,0-1,0-1,-5-1,30-2,-1-1,1 0,-1 0,1 0,0 0,-1-1,1 1,-1-1,1 0,0 0,-1 0,1 0,0-1,0 1,0-1,0 0,0 0,0 0,1 0,-1 0,1-1,-1 1,1-1,0 0,0 0,0 1,0-1,1 0,-1-1,1 1,0 0,0 0,0-1,0 1,0 0,1-1,0 1,-1-2,4-19</inkml:trace>
  <inkml:trace contextRef="#ctx0" brushRef="#br0" timeOffset="573.181">963 896,'3'6,"-1"-1,1 0,0 0,1 0,-1-1,1 1,0-1,1 0,-1 0,0 0,1 0,0-1,0 0,0 0,0 0,1-1,-1 0,1 0,-1 0,1 0,0-1,0 0,0 0,-1-1,1 0,0 0,0 0,0-1,0 1,0-1,-1-1,4 0,6-6,-1-1,0-1,0 0,-1 0,0-2,-1 1,0-2,-1 0,0 0,5-10,-7 11,-8 11,0-1,0 1,0-1,0 1,0-1,0 1,0-1,1 1,-1 0,0 0,1 0,-1 0,1 0,-1 0,1 0,0 0,-1 1,1-1,0 1,-1-1,1 1,0-1,0 1,-1 0,1 0,0 0,0 0,0 0,-1 0,1 1,0-1,0 1,-1-1,1 1,0 0,-1-1,1 1,0 0,-1 0,1 0,-1 0,0 0,1 1,-1-1,0 0,0 1,0-1,0 1,0-1,0 1,0-1,0 1,0 1,25 41,38 40,-56-78,1 0,0 0,0 0,1-1,0-1,0 1,0-2,0 1,1-2,-1 1,1-1,0-1,-1 0,1 0,0-1,0-1,0 0,-1 0,1-1,0 0,-1-1,0 0,0-1,0 0,0-1,0 0,-1 0,0-1,0 0,0-1,1-1,145-187,-131 154,-1-2,-2 0,-1-1,-3-1,-2-1,-2-1,-2 0,-1 0,-3-1,-2-5,-1 15,-2 0,-1-1,-2 1,-4-25,5 62,1 1,-1-1,0 0,1 0,-1 0,0 0,0 0,0 0,0 0,0 0,0 0,0 0,0 0,0 0,0 0,0 0,0 0,-1 0,1 0,-1 0,1 0,0 0,-1 0,1 0,-1 0,0 0,1 1,-1-1,0 0,0 0,1 1,-1-1,0 1,0-1,0 1,0-1,0 1,1-1,-1 1,0 0,0-1,0 1,0 0,0 0,0 0,0 0,0 0,-1 0,1 0,0 0,0 0,0 0,0 1,0-1,1 0,-1 1,-1-1,-7 18,0 0,1 1,0 0,2 0,0 1,1-1,-1 16,6-34,-11 59,3 1,3 1,2-1,3 1,3-1,2 0,3 0,3 0,3 4,-5-32,1-1,1 0,2-1,1 0,6 5,-9-19</inkml:trace>
  <inkml:trace contextRef="#ctx0" brushRef="#br0" timeOffset="818.554">1584 445,'38'-10,"23"-2,10-6,3 2,-2 3,2 4,-3 3,2 3,-3 1,-3-2,-4-2,-12 1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4.6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116 536,'0'-1,"0"1,0-1,0 1,0-1,0 1,0-1,0 1,0-1,0 1,0-1,0 1,-1-1,1 1,0-1,0 1,0-1,-1 1,1-1,0 1,-1-1,1 1,-1 0,1-1,0 1,-1 0,1-1,-1 1,1 0,-1-1,1 1,-1 0,1 0,-1 0,1 0,-1-1,1 1,-1 0,1 0,-1 0,1 0,-1 0,1 0,-1 0,1 1,-1-1,1 0,-1 0,1 0,-1 0,1 1,-1-1,1 0,-1 0,1 1,-1-1,1 0,-1 1,1-1,0 1,-1-1,1 0,0 1,0-1,-1 1,1 0,-14 38,13-34,-55 262,49-234,1 1,2 0,1 0,1 0,4 33,-2-63,1 0,-1 0,1-1,0 1,0 0,0-1,1 1,-1-1,1 1,0-1,0 0,0 0,0 0,0 0,1 0,-1 0,1 0,0-1,0 1,0-1,0 0,0 0,1 0,-1 0,0-1,1 0,0 1,-1-1,1 0,0-1,-1 1,1-1,0 1,0-1,-1 0,1 0,0-1,0 1,0-1,-1 0,1 0,-1 0,1-1,-1 1,3-2,10-6,-1-1,0 0,-1-1,0-1,-1 0,0-1,-1 0,-1-1,0-1,0 0,15-25,-2-1,-2-1,-2-1,-2-1,-1 0,-3-1,-1-1,3-30,-16 74,6-12,-12 49,-31 189,33-211,1 1,0 0,2 0,-1 0,2 0,0 0,0 0,2 0,-1 0,2 0,0 0,1-1,0 1,1-1,0 0,1 0,6 8,-10-19,0 0,0 0,0 0,0 0,1 0,-1 0,1-1,0 0,-1 1,1-1,0 0,0 0,-1-1,1 1,0 0,0-1,0 0,0 0,0 0,0 0,0 0,0 0,0-1,0 1,0-1,-1 0,1 0,0 0,0 0,-1-1,1 1,-1-1,1 0,-1 1,0-1,1 0,-1 0,0-1,0 1,-1 0,1-1,0 1,-1-1,2-1,11-16,-2 2</inkml:trace>
  <inkml:trace contextRef="#ctx0" brushRef="#br0" timeOffset="530.42">737 1072,'32'-97,"4"1,5 1,28-44,-69 139,-1-1,1 1,0-1,0 1,0 0,0-1,0 1,-1-1,1 1,0-1,0 1,0-1,0 1,1-1,-1 1,0-1,0 1,0-1,0 1,0-1,1 1,-1-1,0 1,0-1,1 1,-1 0,0-1,1 1,-1-1,0 1,1 0,-1 0,1-1,-1 1,0 0,1-1,-1 1,1 0,-1 0,1 0,-1 0,1 0,-1-1,1 1,-1 0,1 0,-1 0,1 0,-1 0,1 0,-1 1,1-1,-1 0,1 0,-1 0,1 0,-1 0,0 1,1-1,-1 0,1 1,-1-1,0 0,1 0,-1 1,1 0,-2 35,-15 126,16-155,0 1,1-1,0 0,1 0,-1 0,2 0,-1 0,1-1,-1 1,2-1,-1 1,1-1,0 0,0-1,1 1,0-1,0 1,0-1,0-1,1 1,3 1,-5-3,1-1,-1 0,1-1,0 1,0-1,0 1,0-2,0 1,0 0,0-1,0 0,0 0,0-1,0 1,0-1,0 0,0 0,0-1,-1 1,1-1,0 0,-1-1,0 1,1-1,-1 0,0 0,0 0,0 0,-1-1,3-3,94-124,-86 109,-1-1,-1 0,-1 0,-1-1,-1-1,-1 0,-1 0,-2 0,1-8,-4 9</inkml:trace>
  <inkml:trace contextRef="#ctx0" brushRef="#br0" timeOffset="871.554">1669 0,'-7'59,"2"1,2-1,3 1,4 15,33 219,-36-280,0 1,-1 0,-1-1,-1 1,0 0,0-1,-2 0,0 1,0-1,-1-1,-1 1,0-1,-1 0,-1 0,0-1,0 0,-2 0,-4 1</inkml:trace>
  <inkml:trace contextRef="#ctx0" brushRef="#br0" timeOffset="1207.267">1951 254,'-236'247,"234"-245,0-1,-1 1,1 0,0 0,0 0,0 0,0 0,0 0,1 1,-1-1,1 1,-1-1,1 1,0-1,0 1,0 0,0-1,1 1,-1 0,1 0,0 0,-1-1,1 1,0 0,1 0,-1 0,0 0,1-1,0 1,0 0,0 0,0-1,0 1,0-1,0 1,1-1,0 1,-1-1,1 0,0 0,0 0,0 0,0 0,1 0,-1 0,0-1,1 1,144 19,-141-21,-1 0,0 0,0 1,1 0,-1 0,0 1,0-1,0 1,0 0,-1 0,1 0,0 1,-1 0,0 0,1 0,-1 0,-1 1,1 0,0 0,-1 0,0 0,0 0,0 0,0 1,-1 0,2 2,6 38,-4-28</inkml:trace>
  <inkml:trace contextRef="#ctx0" brushRef="#br0" timeOffset="1675.938">2120 903,'35'-61,"-2"-1,-3-1,-4-2,-2-1,-3-1,-2-3,-10 26,-7 139,-2-90,0-1,0 1,0 0,1-1,-1 1,1-1,0 1,1-1,-1 1,1-1,0 0,0 0,0 0,0 0,1 0,-1 0,1 0,0-1,1 0,-1 1,0-1,1 0,0-1,0 1,-1-1,2 1,-1-1,0 0,0-1,1 1,-1-1,1 0,-1 0,1 0,-1-1,1 1,-1-1,1 0,0 0,-1-1,4 0,5-7,0 0,0 0,-1-1,0-1,0 0,-2 0,1-1,-1-1,-1 1,3-6,-4 7,-1-1,0 0,-1 0,0-1,-1 1,-1-1,0-1,0 1,-1 0,0-5,15-70,-21 72</inkml:trace>
  <inkml:trace contextRef="#ctx0" brushRef="#br0" timeOffset="1988.871">2911 395,'-34'73,"20"-46,1 1,1 1,1-1,2 2,1-1,1 2,6-26,1 0,0 0,0 1,1-1,-1 0,1 0,0 0,0 0,1-1,0 1,-1 0,2 0,-1-1,0 1,1-1,0 0,0 0,0 0,1 0,-1-1,1 1,0-1,0 0,0 0,0 0,0 0,1-1,-1 0,1 0,0 0,0 0,0-1,0 0,0 0,0 0,0-1,0 1,0-1,0 0,0-1,0 1,0-1,0 0,0-1,0 1,0-1,-1 0,4-1,-1-1,0 1,0-2,-1 1,1-1,-1 0,0 0,0-1,-1 0,0 0,0 0,0 0,-1-1,0 0,0 0,0 0,-1 0,0-1,-1 1,0-1,0 0,0 0,-1 1,0-1,-1 0,0 0,0 0,0 0,-1 0,-1 0,1 0,-1 0,-1-2,-1 1,0 0,0 0,0 1,-1 0,-1 0,1 0,-2 0,1 1,-1 0,1 0,-2 1,1 0,-1 0,0 1,0 0,-1 0,1 1,-1 0,-5-1,-6-1</inkml:trace>
  <inkml:trace contextRef="#ctx0" brushRef="#br0" timeOffset="2456.842">3278 395,'-27'124,"26"-120,1-1,1 0,-1 0,0 0,1 0,-1 1,1-1,0 0,0 0,0 0,1-1,-1 1,1 0,-1 0,1-1,0 1,0-1,0 1,0-1,1 0,-1 0,1 0,-1 0,1 0,0-1,0 1,-1-1,1 0,0 0,0 0,0 0,0 0,1 0,-1-1,0 0,0 0,3 0,2-1,0-1,0 0,0-1,0 0,0 0,-1-1,1 0,-1 0,0-1,-1 0,1 0,-1 0,0-1,0 0,1-2,0 2,70-77,-76 82,0 0,-1 1,1-1,0 0,-1 0,1 1,0-1,0 1,0-1,0 0,0 1,-1-1,1 1,0 0,0-1,0 1,0 0,0 0,0-1,0 1,0 0,0 0,0 0,0 0,0 1,0-1,0 0,0 0,0 0,0 1,0-1,0 1,0-1,0 1,0-1,0 1,0-1,-1 1,1 0,0-1,0 1,-1 0,1 0,0-1,-1 1,1 0,-1 0,1 0,-1 0,0 0,1 0,-1 0,0 0,0 0,1 0,-1 0,0 0,0 0,0 0,0 0,0 0,-1 0,1 0,0 0,0 0,-1 0,1 0,12 29,-10-27,0 0,0 0,0 0,0-1,1 1,-1-1,1 1,0-1,0 0,-1 0,2 0,-1-1,0 1,0-1,0 1,1-1,-1 0,0-1,1 1,-1 0,1-1,-1 0,1 0,0 0,-1 0,1 0,-1-1,0 0,1 0,-1 0,1 0,-1 0,0 0,0-1,0 0,2 0,4-4,0 0,0-1,-1 0,1 0,-2-1,1 0,-1 0,0-1,-1 0,0 0,1-3,59-159,-64 135,-4 30</inkml:trace>
  <inkml:trace contextRef="#ctx0" brushRef="#br0" timeOffset="2882.498">4012 536,'94'-246,"-94"245,0 1,0-1,0 1,0 0,0-1,0 1,0 0,0-1,0 1,0-1,0 1,0 0,0-1,1 1,-1 0,0-1,0 1,0 0,1-1,-1 1,0 0,0 0,0-1,1 1,-1 0,0-1,1 1,-1 0,0 0,1 0,-1 0,0-1,1 1,-1 0,0 0,1 0,-1 0,0 0,1 0,-1 0,1 0,-1 0,0 0,1 0,-1 0,0 0,1 0,-1 0,1 0,-1 0,0 1,1-1,-1 0,0 0,1 0,-1 1,0-1,0 0,1 0,-1 1,0-1,0 0,1 0,-1 1,0-1,0 0,0 1,1-1,-1 1,6 32,-4-20,-2-7,0 0,1 0,-1 0,1 0,1 0,-1 0,1 0,0 0,0-1,1 1,-1-1,1 0,1 0,-1 0,1 0,-1 0,1 0,1-1,-1 0,1 0,0 0,-1-1,2 0,-1 1,0-2,1 1,-1-1,1 1,0-2,-1 1,1-1,0 1,4-1,4-5,-1 0,0-1,0 0,-1-1,1 0,-1-1,-1 0,1-1,-1-1,-1 0,1 0,-2-1,1 0,-1-1,-1 0,0 0,-1-1,5-9,31-61,-35 57</inkml:trace>
  <inkml:trace contextRef="#ctx0" brushRef="#br0" timeOffset="3242.859">4773 85,'-5'4,"-1"-1,0 1,0 0,0 0,0 1,1 0,0 0,0 0,0 0,0 1,1 0,0 0,0 0,1 0,0 1,0-1,0 1,1 0,0 0,0 0,1 0,-1 5,4-8,1 0,-1 0,1-1,0 1,0-1,0 0,1 1,-1-2,1 1,-1 0,1-1,0 1,0-1,0 0,0-1,1 1,-1-1,4 1,19 10,-23-11,0 1,0 0,0 0,0 0,-1 0,1 0,-1 1,1 0,-1-1,0 1,0 1,0-1,-1 0,1 1,-1-1,1 1,-1 0,0 0,-1 0,1 0,-1 0,0 0,0 0,0 0,0 1,-1-1,0 0,0 0,0 1,0-1,0 0,-1 1,0-1,0 0,0 0,-1 0,1 0,-1 0,0 0,0 0,0-1,-1 1,0 1,-5 1,0 0,0 0,0-1,-1 0,1-1,-1 0,0 0,-1-1,1 0,0 0,-2-1,-5 3,-45-3,44-7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3.1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298 368,'-54'15,"14"-5,0 1,1 3,1 1,-15 9,52-24,-1 0,1 0,0 1,-1-1,1 0,-1 1,1-1,0 1,-1 0,1-1,0 1,-1 0,1 0,0 0,0-1,0 1,0 1,0-1,0 0,0 0,0 0,0 0,1 1,-1-1,0 0,1 1,-1-1,1 0,0 1,-1-1,1 1,0-1,0 1,0-1,0 1,0-1,0 1,0-1,0 0,1 1,-1-1,1 1,-1-1,1 0,-1 1,1-1,0 0,0 1,-1-1,1 0,0 0,0 0,0 0,1 0,136 46,-131-45,0 0,0 1,0 0,-1 0,1 0,-1 1,0 0,0 0,0 1,-1-1,1 1,-1 1,0-1,-1 1,1-1,-1 1,0 1,-1-1,1 1,-1-1,-1 1,3 6,-5-1,-1 0,0 0,-1 0,0 0,-1-1,0 1,-1-1,0 0,-1 0,0 0,-1 0,0-1,0 0,-1 0,-1-1,1 0,-1 0,-1-1,0 0,0 0,-1-1,0 0,0-1,0 0,-1-1,0 0,-11 3,-36 5,57-13,0 0,-1 0,1 0,0 0,0-1,0 1,0-1,0 1,0-1,0 1,0-1,0 1,0-1,1 0,-1 0,0 1,0-1,1 0,-1 0,0 0,1 0,-1 0,1 0,-1 0,1 0,-1 0,1 0,0 0,-1 0,1 0,0 0,0 0,0 0,0 0,0-1,0 1,0 0,0 0,1 0,-1 0,0 0,1 0,-1 0,1 0,-1 0,1 0,-1 0,1 0,0 0,-1 0,1 0,0 1,56-83,-34 56</inkml:trace>
  <inkml:trace contextRef="#ctx0" brushRef="#br0" timeOffset="163.652">580 537,'-5'34,"-6"15,-2 5,2-2,3-6,2-5,8-10,2-5,7-7,0-12,-1-7</inkml:trace>
  <inkml:trace contextRef="#ctx0" brushRef="#br0" timeOffset="326.522">552 1,'19'33,"7"22,-2 5,-4-7</inkml:trace>
  <inkml:trace contextRef="#ctx0" brushRef="#br0" timeOffset="623.348">806 876,'1'-2,"36"-46,-2-3,-2-1,-3-1,-2-2,-2 0,2-15,2-18,-30 87,1 1,0 0,-1 0,1 0,0 0,-1 0,1 0,0 0,0 0,-1 0,1 1,0-1,-1 0,1 0,0 1,-1-1,1 0,0 1,-1-1,1 0,-1 1,1-1,-1 1,1-1,-1 1,1-1,-1 1,1 0,-1-1,0 1,1-1,-1 1,0 0,0-1,1 1,-1 0,0-1,0 1,0 0,0 0,0-1,0 1,0 0,0-1,0 1,0 0,-1 0,1-1,0 1,0 0,14 86,-14-76,0 0,0 0,1 1,0-1,1 0,1 0,-1-1,2 1,-1 0,2-1,-1 0,1 0,1 0,0-1,0 0,1 0,0 0,1-1,-1 0,2 0,-1-1,1 0,5 2,-11-8,0 0,0 0,1 0,-1-1,0 1,1-1,-1 0,1 0,-1 0,0 0,1-1,-1 1,0-1,1 0,-1 0,0 0,0 0,0-1,0 1,0-1,0 0,0 0,0 0,-1 0,1-1,-1 1,0 0,1-2,54-80,13-48,-57 119</inkml:trace>
  <inkml:trace contextRef="#ctx0" brushRef="#br0" timeOffset="1391.269">1653 340,'-20'12,"1"0,0 1,1 2,0-1,1 2,1 0,1 1,0 1,1 0,1 1,1 1,1 0,0 0,1 3,8-18,1 0,0-1,1 1,-1 0,1 0,0 0,0 0,0 0,1-1,0 1,0 0,0 0,0-1,1 1,0 0,0-1,0 0,0 1,1-1,0 0,-1 0,2-1,-1 1,0 0,1-1,-1 0,1 0,0 0,0 0,1-1,-1 0,2 1,8 4,0-1,1-1,0 0,0-1,1 0,-1-2,1 0,-1 0,10-1,15-2,-32-1,0 1,0 0,0 0,0 1,-1 0,1 0,0 1,0 0,0 0,0 1,0 0,-1 0,1 1,-1 0,0 0,0 1,0 0,0 0,-1 1,1 0,-1 0,0 0,-1 1,1 0,-1 0,0 0,2 5,2 15,-1 1,-1 0,-2 1,-1-1,0 1,-3 0,0-1,-2 1,0 0,-2 0,-1-1,-2 1,0-1,-2-1,-1 1,-1-1,-1-1,-2 0,0 0,-3 1,12-17,0 0,-1-1,-1 1,1-1,-1 0,-1 0,1-1,-1 1,0-2,-1 1,0-1,0 0,-8 4,13-10,1-1,-1 1,1-1,0 1,-1-1,1 0,0 0,-1 0,1 0,0-1,0 1,0-1,0 1,0-1,0 1,1-1,-1 0,0 0,1 0,0 0,-1 0,1-1,0 1,0 0,0 0,0-1,1 1,-1-1,1 1,-1-1,1 1,0-1,0 1,0 0,0-1,0 1,1-1,-1 1,1-1,-1 1,1-1,1-36,1 1,2-1,2 1,2 0,1 1,10-23,-9 23,22-65,5 2,4 1,4 2,5 3,11-11,195-292,-256 394,2 0,0-1,0 1,-1-1,0 0,0 0,0 0,0 0,0 0,-1-1,0 1,0 0,0-1,0 1,-1-1,0 1,0-1,0 1,0-1,-1 1,0 0,0-1,0 1,0 0,-2-4,-2 7,0 1,1 0,-1 0,0 1,0-1,1 1,-1 0,0 0,1 1,-1-1,1 1,-1 0,1 0,0 1,0-1,0 1,0 0,0 0,1 0,-1 1,1-1,0 1,-1 2,-23 20,1 2,2 0,0 2,2 1,2 0,1 2,-15 33,28-54,0 1,1 0,0 0,1 0,0 1,1-1,1 1,0 0,1 0,0 0,1 0,1 0,0 0,1 0,1 0,0-1,0 1,2-1,-1 0,2 0,0 0,0-1,1 1,1-2,0 1,1-1,0 0,6 5,5-2,0-1,1-1,1 0,0-2,1 0,0-1,0-2,1 0,0-2,0-1,0 0,0-2,1-1,14-1,-17-3,0-1,0-1,-1 0,1-2,-1-1,-1 0,1-2,-1 0,-1-1,14-11,-22 14,-1 0,0 0,0-1,-1 0,0-1,-1 0,0 0,0-1,-1 0,-1 0,0-1,0 0,-1 0,-1 0,0-1,0 1,-1-1,-1 0,0 0,-1 0,-1-6,1 15,-1 0,-1 1,1-1,0 0,-1 0,0 0,0 1,0-1,0 1,0-1,-1 1,0-1,1 1,-1 0,0 0,-1-1,1 2,-1-1,1 0,-1 0,0 1,0 0,0-1,0 1,0 0,-1 0,1 1,-1-1,1 1,-1 0,1 0,-1 0,0 0,0 1,1-1,-1 1,0 0,0 0,0 0,1 1,-1-1,0 1,-2 1,-8 7,0 0,1 1,0 0,1 1,0 1,0 0,2 1,-1 0,2 0,0 1,0 0,1 3,-2 0,1 0,2 0,-1 1,2 1,0-1,2 1,0 0,0 0,2 0,1 1,0-1,1 0,2 4,-1-11,0-1,1 0,0 0,1 0,1 0,-1-1,2 1,-1-1,1 0,1 0,0-1,1 1,-1-1,2-1,-1 1,1-1,0-1,1 1,0-1,0-1,1 0,9 5,57 1,-57-16</inkml:trace>
  <inkml:trace contextRef="#ctx0" brushRef="#br0" timeOffset="1914.718">1624 424,'9'5,"9"1,5 0,4 4,3 5,0 4,-5 5,-2-3,-4 0,-6 2,-5 1,-4 2,-2 1,-2 1,-6 0,-2-5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1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147 904,'-20'30,"1"2,2 1,1 0,2 1,1 0,2 2,1-1,1 1,3 0,1 1,1-1,2 18,2-50,-1 1,1 0,0 0,1-1,-1 1,1 0,0-1,0 1,0-1,1 1,0-1,-1 1,2-1,-1 0,0 0,1 0,0 0,0-1,0 1,0-1,1 1,-1-1,1 0,0-1,0 1,0-1,0 1,0-1,0 0,1-1,-1 1,1-1,-1 0,1 0,0 0,-1-1,1 1,0-1,-1 0,1-1,0 1,0-1,-1 0,1 0,2-1,10-9,0 0,-2-1,1-1,-1-1,-1 0,0 0,-1-2,-1 1,-1-2,0 0,-1 0,0 0,-2-2,0 1,-1-1,-1 0,1-6,-4 17,1-1,-2 1,1-1,-1 0,-1 0,0 0,0 0,0 0,-1 0,-1 0,0 0,0 0,0 1,-1-1,0 0,-1 0,0 1,-1 0,1-1,-2 1,1 1,-1-1,0 1,0 0,-1 0,0 0,-1 1,1-1,-6-2,5 3,0 1,0 1,0-1,0 1,-1 0,0 1,0 0,0 0,0 1,0 0,0 0,-1 1,1 0,-1 0,1 1,-1 0,1 1,-1 0,1 0,0 1,-1 0,1 0,0 1,-7 3,2 6</inkml:trace>
  <inkml:trace contextRef="#ctx0" brushRef="#br0" timeOffset="450.635">570 1439,'168'-248,"-41"80,-76 97,-50 72,0-1,-1 1,1-1,0 1,-1-1,1 1,-1 0,1-1,-1 1,1 0,-1-1,1 1,-1 0,0 0,1 0,-1-1,0 1,0 0,0 0,0 0,1 0,-1-1,0 1,0 0,-1 0,1 0,0 0,0-1,0 1,0 0,-1 0,1 0,0-1,-1 1,1 0,-1 0,0 0,-12 48,9-43,1 0,-1 1,2 0,-1-1,1 1,0 0,0 0,1 0,0 1,0-1,0 0,1 0,1 0,-1 1,1-1,0 0,1 0,-1 0,1 0,1 0,-1 0,1-1,1 1,-1-1,1 0,0 0,0 0,1 0,0-1,0 0,2 2,1-3,0 0,0-1,0 0,0 0,0-1,1 0,-1 0,1-1,0-1,-1 1,1-1,0 0,-1-1,1 0,-1-1,1 0,-1 0,1 0,-1-1,0-1,0 1,0-1,6-4,1 0,-1-1,0 0,0-1,-2 0,1-1,-1-1,-1 0,0-1,0 0,0-3,26-100,-28 61,-6 28</inkml:trace>
  <inkml:trace contextRef="#ctx0" brushRef="#br0" timeOffset="721.435">1615 0,'-41'552,"27"-315,12 74,2-249,7-11,-7-50,0 0,1 0,-1 0,0 0,0 0,1 0,-1 0,1-1,-1 1,0 0,1 0,0 0,-1-1,1 1,-1 0,1 0,0-1,0 1,-1-1,1 1,0 0,0-1,0 0,-1 1,1-1,0 1,0-1,0 0,0 0,0 0,0 1,0-1,0 0,0 0,0 0,0 0,0-1,0 1,0 0,0 0,-1-1,1 1,0 0,0-1,0 1,0-1,0 1,-1-1,1 1,0-1,86-115,-71 95</inkml:trace>
  <inkml:trace contextRef="#ctx0" brushRef="#br0" timeOffset="1170.168">1954 734,'-25'57,"9"-26,1 1,2 1,2 1,0-1,3 2,1-1,-1 15,8-46,-1 0,1 0,0 0,0 1,1-1,-1 0,1 0,-1 0,1 0,0 0,0 0,1 0,-1 0,0 0,1 0,0 0,0-1,0 1,0-1,0 1,0-1,1 0,-1 0,1 0,-1 0,1 0,0-1,0 1,-1-1,1 0,0 0,0 0,1 0,-1 0,0-1,0 1,1-1,3 1,0-1,0 0,1-1,-1 1,0-1,0-1,0 1,-1-1,1 0,0-1,-1 0,1 0,-1 0,0-1,0 1,3-4,20-21,-2-1,-1-2,-2 0,-1-1,-1-2,16-35,6-6,-43 74,26-35,-27 35,1 1,-1-1,1 1,-1-1,1 1,-1-1,1 1,-1-1,1 1,-1 0,1-1,0 1,-1 0,1 0,0-1,-1 1,1 0,0 0,-1 0,1 0,0-1,-1 1,1 0,0 1,-1-1,1 0,0 0,0 0,-1 0,1 0,-1 1,1-1,0 0,-1 0,1 1,0-1,-1 1,1-1,-1 0,1 1,-1-1,1 1,-1 0,1-1,-1 1,0-1,1 1,-1-1,0 1,1 0,-1-1,0 1,0 0,0-1,0 1,0 0,1-1,-1 1,0 0,7 131,-8-90,27 540,-26-562,3 12,-2 0,-1 1,-1-1,-2 0,-2 1,-1-1,-1-1,-1 0,-2 0,-2 0,-2 3,14-33,-1 1,1 0,-1-1,0 1,1 0,-1-1,0 1,0-1,0 1,0-1,-1 0,1 1,0-1,0 0,-1 0,1 0,-1 0,1 0,-1 0,1 0,-1 0,0-1,1 1,-1-1,0 1,0-1,1 0,-1 0,0 1,0-1,1 0,-1 0,0-1,0 1,0 0,1-1,-1 1,0-1,1 1,-1-1,0 0,1 0,-1 0,1 0,-1 0,1 0,0 0,-1 0,-5-11,1-1,0 1,1-1,0 0,1 0,1-1,0 1,0-1,1 0,1 1,1-1,0 0,0 0,2-6,-2-1,0-18,2-1,2 0,1 1,2 0,2 0,1 1,2 0,1 1,3 0,1 1,14-23,-13 30,-3 5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6.9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24 478,'45'-11,"-27"8,0 0,0 0,-1-2,1 0,-1-1,0-1,-1 0,0-1,0-1,-1-1,0 0,0-1,-1 0,-1-1,0-1,3-4,-8 5,-2 1,1-1,-1 0,-1 0,0-1,-1 0,0 0,-1 0,-1 0,1-10,-2 17,-1 0,0 0,0 0,0 0,-1 0,0 0,0 0,0 0,-1 1,0-1,0 0,-1 1,1 0,-1-1,0 1,-1 0,1 0,-1 1,0-1,0 1,0 0,-1 0,0 0,-4-3,4 5,0-1,0 1,0 1,0-1,0 1,-1-1,1 1,0 1,-1-1,1 1,0 0,-1 0,1 1,-1 0,1 0,0 0,0 0,-1 1,1 0,0 0,0 0,1 1,-1-1,0 1,1 0,-3 3,-6 3,1 2,0-1,1 1,0 1,0 0,1 1,1 0,-4 8,-1 4,1 0,2 1,0 1,2 0,1 0,1 0,1 1,2 0,1 1,0 18,3-39,0 0,1 0,0 0,0 0,1 0,0 0,0-1,1 1,0 0,0-1,1 0,0 0,0 0,1 0,0-1,0 1,0-1,1-1,0 1,0-1,0 0,1 0,0-1,0 1,0-2,0 1,1-1,-1 0,1-1,0 1,0-2,0 1,0-1,0 0,0-1,0 0,0 0,0 0,0-1,0-1,4 0,16-8,0 0,0-2,-1-1,-1-1,0-1,4-5,-4 4,67-47,-4-4,59-58,-24 20,86-76,-200 159,-36 29,-140 119,62-49,3 5,-9 16,110-98,-4 3,0-1,1 1,-1 0,1 0,0 0,0 0,0 0,0 1,1 0,0-1,-1 1,1 0,0 0,1 0,-1 0,1 0,0 1,0-1,0 0,0 1,1-1,0 1,0-1,0 0,1 3,2-5,1 0,0-1,0 1,1-1,-1 0,0 0,0 0,1-1,-1 0,0 0,0 0,1 0,-1 0,0-1,1 0,-1 0,0 0,0 0,0-1,0 0,0 1,0-1,-1-1,39-16,-2-2,-1-2,0-2,-2-1,11-12,53-36,-45 44,-55 30,0-1,1 1,-1-1,1 1,-1-1,1 1,-1 0,1 0,-1 0,1 0,0 0,-1 0,1 0,-1 0,1 0,-1 1,1-1,-1 1,1-1,-1 1,0 0,1-1,-1 1,0 0,1 0,-1 0,0 0,0 0,0 0,0 1,0-1,0 0,0 0,0 1,-1-1,1 0,0 1,-1 0,3 13,-1-1,0 1,-1-1,-1 1,0-1,-1 1,-1-1,0 1,-1-1,-2 6,-1 11,-59 331,48-234,6 1,5 42,6-168,-4 47,4-49,0 0,0-1,0 1,-1 0,1 0,0 0,0-1,-1 1,1 0,-1 0,1-1,0 1,-1 0,0 0,1-1,-1 1,1-1,-1 1,0-1,1 1,-1-1,0 1,1-1,-1 1,0-1,0 0,0 1,1-1,-1 0,0 0,0 0,0 0,1 1,-1-1,0 0,0-1,0 1,0 0,0 0,1 0,-1 0,0-1,0 1,0 0,1-1,-1 1,0 0,0-1,1 1,-1-1,1 1,-1-1,-83-70,-158-140,238 209,0-1,0 0,1 0,0 0,-1-1,1 1,1-1,-1 0,0 1,1-1,0 0,0-1,0 1,0 0,1-1,-1 1,1-1,0 1,1-1,-1 1,1-1,0 0,0 1,0-1,1 1,-1-1,1 1,1-1,-1 1,0-1,1 1,0 0,0 0,0 0,1 0,-1-1,8-5,1 1,-1 0,1 0,1 1,0 0,0 1,0 0,1 1,0 1,0 0,0 1,1 0,0 1,6-1,42-14,-35 9</inkml:trace>
  <inkml:trace contextRef="#ctx0" brushRef="#br0" timeOffset="495.375">1434 392,'149'-255,"-66"124,-83 131,0 0,1-1,-1 1,0-1,1 1,-1 0,0-1,1 1,-1 0,0-1,1 1,-1 0,1 0,-1-1,1 1,-1 0,1 0,-1 0,1 0,-1 0,0 0,1 0,-1-1,1 1,-1 0,1 1,-1-1,1 0,-1 0,1 0,-1 0,1 0,-1 0,1 1,-1-1,1 0,-1 0,0 1,1-1,-1 0,1 1,-1-1,0 0,1 1,-1-1,0 0,0 1,1-1,-1 1,0-1,0 1,0-1,1 0,-1 1,0-1,0 1,0-1,0 1,0-1,0 1,0-1,0 1,0-1,0 1,0-1,0 1,-1 35,-46 202,46-233,0 0,0 1,1-1,0 0,0 1,0-1,1 0,0 1,0-1,0 0,0 0,1 0,0 0,0 0,1 0,-1 0,1-1,0 1,0-1,0 0,1 1,-1-2,1 1,0 0,1-1,-1 0,0 0,1 0,0 0,-1-1,1 0,0 0,0 0,0 0,1-1,-1 0,0 0,1-1,-1 1,0-1,1 0,-1-1,0 1,1-1,-1 0,0 0,4-2,7-7,1-2,-1 0,-1-1,0-1,-1 0,0-1,-1-1,-1 0,-1 0,0-1,-1 0,-1-1,0-1,-2 1,0-1,0-2,25-120,-25 117</inkml:trace>
  <inkml:trace contextRef="#ctx0" brushRef="#br0" timeOffset="3419.32">2309 478,'0'4,"0"2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6:06:46.8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 0,'-5'100,"6"-62,2 33,-3 1,-3-1,-4 10,-29 196,34-272,0 0,0 0,0 0,1 0,-1 0,1 0,0 0,1 1,-1-1,1 0,0 0,1 1,-1-1,1 0,0 0,0 0,0 0,1 1,0-2,0 1,0 0,1 0,-1-1,1 1,0-1,1 0,-1 0,1 0,0 0,-1-1,2 0,-1 1,0-1,4 1,12-1,0-1,0-1,0 0,0-2,0-1,0 0,0-1,15-5,80-8,137 3,396-43,-103 11,-127 16,-367 30,112-12,-141 6,-20 5,0 0,0 0,0 0,0 0,0 0,0-1,0 1,0-1,0 0,0 1,0-1,-1 0,1 0,0 0,0 0,-1 0,1-1,0 1,-1 0,1-1,-1 1,0-1,0 0,1 1,-1-1,0 0,0 0,-1 0,1 0,0 0,-1 0,1 0,-1 0,1 0,-1 0,0 0,0-1,-2-60,0 43,1 0,1 0,1 0,0 0,2 1,0-1,1 0,4-7,73-255,-75 253,-2 5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0 168,'12'1,"-1"-1,0 0,0 0,1-1,-1 0,0-1,0 0,0-1,-1 0,1-1,-1 0,1-1,-1 0,-1-1,1 0,2-2,-6 3,-5 4,-1-1,1 1,0 0,-1-1,1 1,0 0,0 0,0-1,0 1,0 0,0 0,0 0,0 0,0 0,1 1,-1-1,0 0,1 0,-1 1,0-1,1 1,-1-1,1 1,-1 0,1 0,-1-1,1 1,-1 0,1 0,-1 0,1 1,-1-1,0 0,1 1,-1-1,1 0,-1 1,1 0,-1-1,0 1,0 0,1 0,-1 0,0-1,0 1,0 0,0 1,0-1,0 0,0 0,0 0,0 1,-1-1,2 2,9 194,7 24,7-74,-25-145,0 1,1 1,-1-1,1 1,-1-1,1 0,0 1,1-1,-1 0,0 0,1 0,0 0,-1 0,1 0,1 0,-1 0,0-1,1 1,-1-1,1 0,-1-3,1-1,-1 1,1-1,-1 0,0 0,0 0,1-1,-2 1,1 0,0-1,0 1,-1-1,1 1,-1-1,0 0,0 0,0 0,0 1,0-4,3-3,172-445,-159 421,61-154,-76 181,-1 6</inkml:trace>
  <inkml:trace contextRef="#ctx0" brushRef="#br0" timeOffset="1150.464">706 478,'-53'41,"44"-31,-201 254,247-297,119-143,-12 47,-143 128,-1 0,1 0,0 0,-1 0,1 0,0 0,0 1,0-1,0 0,-1 1,1-1,0 0,0 1,0-1,0 1,0-1,0 1,1 0,-1-1,0 1,0 0,0 0,0 0,0 0,0 0,1 0,-1 0,0 0,0 0,0 0,0 1,0-1,0 1,0-1,0 0,0 1,0 0,0-1,0 1,0 0,0-1,0 1,-1 0,1 0,0 0,0 0,-1-1,1 1,-1 0,1 0,-1 0,1 0,-1 1,0-1,1 0,-1 0,0 0,0 0,0 0,0 0,0 0,0 1,0-1,0 0,0 0,0 0,-1 0,1 0,29 200,-29-127,0-62</inkml:trace>
  <inkml:trace contextRef="#ctx0" brushRef="#br0" timeOffset="1434.997">594 647,'23'0,"19"0,6-5,0-1,-4 0,-4 1,-9 1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0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0 205,'56'17,"-47"-15,0 0,1-1,-1 0,0-1,0 0,1-1,-1 0,0 0,0-1,0 0,0 0,0-1,-1 0,1-1,-1 0,1 0,-2-1,1 0,0 0,-1-1,0 0,0 0,-1-1,1 0,-2 0,1 0,-1-1,4-6,-9 14,1 0,-1 0,0 1,0-1,1 0,-1 0,0 0,1 0,-1 1,0-1,1 0,-1 0,0 0,1 0,-1 0,0 0,1 0,-1 0,1 0,-7 23,1 16,1 1,3 0,1 0,1 0,3-1,1 1,3 1,-7-35,2 18,1 0,2-1,0 0,1 0,2 0,0-1,2 0,11 19,28 35,-49-76,0 0,0 1,0-1,0 0,0 0,0 1,0-1,0 0,0 0,0 0,0 0,0-1,0 1,0 0,0 0,0-1,0 1,-1 0,1-1,0 1,0-1,0 1,0-1,0 1,-1-1,1 0,0 1,-1-1,1 0,0 0,-1 1,1-1,-1 0,1 0,-1 0,0 0,1 0,-1 0,0 0,1 0,-1 0,0 0,0 0,0 0,0 0,0 0,0 0,0 0,0 0,-1 0,1 0,155-368,-63 173,-38 37,-47 148,1 5</inkml:trace>
  <inkml:trace contextRef="#ctx0" brushRef="#br0" timeOffset="352.034">904 572,'0'15,"-5"13,-2 8,-3 2,-2 0,3-2,2-3,-3-6,6-9,8-6,3-11,1-5</inkml:trace>
  <inkml:trace contextRef="#ctx0" brushRef="#br0" timeOffset="865.228">875 459,'46'-16,"-35"10,0 2,0-1,1 1,-1 1,1 0,0 1,0 0,0 1,0 0,1 1,-1 0,0 1,1 1,-11-2,0 1,0-1,0 1,0 0,0 0,0 0,0 0,-1 0,1 0,0 0,0 0,-1 1,1-1,-1 1,1-1,-1 1,0 0,0 0,1-1,-1 1,0 0,-1 0,1 0,0 0,-1 0,1 0,-1 0,1 0,-1 1,0-1,0 0,0 0,0 0,0 0,-1 0,1 0,0 0,-1 0,0 0,1 0,-1 0,0 0,0 0,0 0,-51 85,50-86,-13 18,-34 53,48-71,0 1,1 0,-1 0,0-1,1 1,-1 0,1 0,-1 0,1 0,0 0,0 0,0 0,0 0,0 0,0 0,1-1,-1 1,1 0,-1 0,1 0,0 0,0-1,0 1,0 0,0-1,0 1,0 0,0-1,0 1,1-1,-1 0,1 0,-1 1,1-1,0 0,-1 0,1 0,1 0,36 12,-35-12,1-1,-1 1,0 0,1 0,-1 1,0-1,0 1,0 0,0 0,0 0,0 1,0-1,-1 1,1 0,-1 0,0 0,0 1,0-1,0 1,-1-1,2 5,-5-3,0 0,-1 0,0-1,0 1,-1 0,1-1,-1 1,0-1,0 0,0 0,-1 0,1 0,-1 0,0-1,0 0,0 0,-1 0,1 0,-1-1,0 1,1-1,-1 0,0-1,0 1,-4 0,-79 19,63-19</inkml:trace>
  <inkml:trace contextRef="#ctx0" brushRef="#br0" timeOffset="1284.949">1525 488,'-95'157,"30"-54,45-67,-2-1,-2 0,-1-2,-28 28,-4-6,43-45</inkml:trace>
  <inkml:trace contextRef="#ctx0" brushRef="#br0" timeOffset="2503.223">1694 685,'-67'101,"-5"-3,-59 59,128-151,17-19,24-23,126-125,-25 19,-138 141,0 0,1 0,-1 0,1 0,-1 0,1 1,0-1,-1 0,1 1,0-1,-1 1,1 0,0-1,0 1,0 0,-1 0,1 0,0 0,0 0,-1 1,1-1,0 0,0 1,-1 0,1-1,0 1,-1 0,1 0,-1 0,1 0,-1 0,1 0,-1 0,0 0,0 1,1-1,-1 0,0 1,0-1,0 1,-1-1,1 1,0 0,0 0,21 81,15 78,-36-160,-1 0,1-1,-1 1,1 0,-1 0,0-1,1 1,-1 0,0 0,0-1,1 1,-1 0,0 0,0 0,0 0,0-1,0 1,0 0,-1 0,1 0,0-1,0 1,0 0,-1 0,1-1,0 1,-1 0,1 0,-1-1,1 1,-1 0,1-1,-1 1,1-1,-1 1,0-1,1 1,-1-1,0 1,1-1,-1 0,0 1,0-1,1 0,-1 1,0-1,0 0,0 0,1 0,-1 0,0 0,0 0,0 0,0 0,1 0,-1 0,0-1,0 1,0 0,0-1,-52-20,46 18,-157-93,145 88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27 262,'-2'-1,"1"0,-1 0,1 0,-1 0,0 0,1 0,0 0,-1-1,1 1,0-1,-1 1,1 0,0-1,0 0,0 1,0-1,1 0,-1 1,0-1,1 0,-1 0,1 0,0 0,-1 1,1-1,0 0,0 0,0 0,1 0,-1 0,0 0,1 1,-1-1,1 0,-1 0,1 1,0-1,0 0,0 1,0-1,0 0,0 1,0 0,1-1,-1 1,0 0,1-1,-1 1,1 0,0 0,-1 0,1 0,1 0,18-3,1 1,-1 1,1 0,-1 2,1 1,14 2,25 0,221-4,-281 2,0-1,-1 1,1-1,0 0,0 1,0-1,0 0,0 0,0 0,-1 1,1-1,0 0,0 0,0-1,0 1,0 0,0 0,0 0,-1 0,1-1,0 1,0 0,0-1,0 1,-1-1,1 1,0-1,0 1,-1-1,1 0,-1 1,1-1,0 0,-1 1,1-1,-1 0,1 0,-1 0,0 1,1-1,-1 0,0 0,0 0,0 0,1 0,-1 0,0 1,0-1,0 0,0 0,0 0,-1 0,1 0,0 0,0 0,-1 1,1-1,0 0,-1 0,1 0,-1 1,1-1,-1 0,1 0,-1 1,1-1,-1 0,-174-128,163 116,14 12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5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20 226,'-5'-3,"-9"-4,21 9,5 4,1-1,-1-1,1 0,0-1,0 0,0-1,1 0,-1-1,0-1,1 0,-1-1,11-2,80-14,-104 17,0 0,0 0,-1 0,1 1,0-1,0 0,-1 0,1 0,0 0,0 0,0 0,-1 1,1-1,0 0,0 0,0 0,0 0,0 1,-1-1,1 0,0 0,0 0,0 1,0-1,0 0,0 0,0 1,0-1,0 0,0 0,0 1,0-1,0 0,0 0,0 1,0-1,0 0,0 0,0 0,0 1,0-1,0 0,0 0,0 1,1-1,-1 0,-12 6</inkml:trace>
  <inkml:trace contextRef="#ctx0" brushRef="#br0" timeOffset="332.735">161 1,'-5'9,"-1"13,0 8,5 3,4 1,1 0,0-2,-1-1,0-1,-2-1,0 0,-1-1,0 0,0 0,0 0,-1 0,1 0,0-5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1 281,'60'0,"-18"2,-1-2,1-3,-1 0,1-3,4-3,-40 8,0-1,0 0,0 0,0 0,0-1,0 0,0-1,-1 1,1-1,-1 0,0 0,-1 0,1-1,-1 0,1 0,-1 0,-1 0,1-1,-1 0,-3 7,-1-1,1 1,-1-1,1 0,-1 1,0-1,1 1,-1-1,1 0,-1 0,0 1,1-1,-1 0,0 0,1 0,-1 0,0 0,1 0,-1 0,0 0,1 0,-1 0,0 0,1 0,-1 0,0-1,1 1,-1 0,1 0,-1-1,0 1,1 0,-1-1,1 1,-1-1,1 1,-1-1,1 1,-1-1,1 1,0-1,-1 1,1-1,0 1,-1-1,1 0,0 1,0-1,0 0,-1 1,1-1,0 0,0 1,0-1,0 0,0 1,0-1,0 0,1 1,-6 11,2 1,-1 0,2 0,0 1,0-1,1 0,1 1,0-1,0 1,1-1,1 0,0 1,1-1,0 0,1 0,0-1,3 6,-1 2,5 21,77 211,-25-92,-40-258,141-266,-78 14,-76 300,-9 52</inkml:trace>
  <inkml:trace contextRef="#ctx0" brushRef="#br0" timeOffset="835.887">1016 478,'-10'13,"1"0,0 1,0 0,1 1,1 0,1 0,0 0,0 4,-5 10,-43 120,54-149,1 0,-1 0,1-1,-1 1,1 0,-1 0,1 0,-1 0,1-1,-1 1,1 0,-1 0,1 0,-1 0,1 0,-1 0,1 1,-1-1,1 0,-1 0,1 0,-1 0,1 1,-1-1,1 0,-1 0,1 1,-1-1,0 0,1 1,-1-1,1 0,-1 1,0-1,1 1,-1-1,0 1,0-1,1 1,-1-1,0 1,0-1,0 1,0-1,0 1,1-1,-1 1,0-1,0 1,0-1,0 1,-1-1,1 1,0-1,0 1,0-1,0 1,-1 0,31-38,201-253,-134 202,-96 89,1-1,-1 1,0-1,1 1,-1 0,0-1,0 1,1 0,-1 0,0 0,0 0,0 0,0 0,0 0,0 0,-1 0,1 1,0-1,-1 0,1 0,0 1,-1-1,1 1,-1-1,0 0,0 1,1-1,-1 1,0-1,0 1,0-1,-1 0,1 1,0-1,0 1,-1-1,1 0,-1 1,1-1,-1 1,1 2,-6 314,6-318,-1 0,1-1,-1 1,1-1,-1 1,0 0,1 0,-1-1,0 1,1 0,-1 0,1 0,-1-1,0 1,1 0,-1 0,0 0,1 0,-1 0,0 0,1 1,-1-1,0 0,1 0,-1 0,0 1,1-1,-1 0,1 1,-1-1,1 0,-1 1,0-1,1 1,0-1,-1 1,1-1,-1 1,1-1,0 1,-1-1,1 1,0 0,-1-1,1 1,0-1,0 1,0 0,0-1,-1 1,1 0,0-1,0 1,0 0,0-1,1 1,-1 0,0-1,0 1,0 0,0-1,1 1,-1 0,0-1,1 1,-1-1,-135-112,-18 5,138 96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0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0 248,'10'-7,"0"0,1 1,-1 0,1 0,0 2,1-1,-1 1,1 1,-1 0,1 0,2 1,35-10,-17 5,1 1,0 2,0 1,0 2,1 1,16 3,28-1,-4-3,-86-1,-1 0,1-1,0-1,1 0,-1-1,1 0,0 0,0-1,0-1,1 0,0 0,0-1,1-1,0 1,0-1,1-1,0 0,1 0,-5-9,5-3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5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45 536,'-44'0,"84"17,-21-13,1-1,0-1,-1-1,1-1,0 0,0-1,0-2,-1 0,18-5,27-3,-53 10</inkml:trace>
  <inkml:trace contextRef="#ctx0" brushRef="#br0" timeOffset="1831.495">102 847,'0'-5,"5"-2,6 1,6 1,5 1,4 2,-3-4,-1 0,2 0,0 1,-3-3,0 0,0 0,-7 3,-7 2</inkml:trace>
  <inkml:trace contextRef="#ctx0" brushRef="#br0" timeOffset="3619.017">554 1044,'0'1,"-1"1,1-1,0 0,0 1,0-1,0 0,0 0,1 1,-1-1,0 0,1 1,-1-1,0 0,1 0,0 1,-1-1,1 0,0 0,-1 0,1 0,0 0,0 0,0 0,0 0,0 0,0-1,0 1,0 0,0-1,1 1,-1 0,0-1,0 0,1 1,-1-1,0 0,0 1,1-1,-1 0,0 0,1 0,-1 0,0 0,1-1,-1 1,0 0,0 0,1-1,-1 1,0-1,0 1,1-1,-1 0,0 0,67-37,-48 24,0-1,-1-1,-1 0,-1-2,0 0,-1-1,-1 0,-1-1,-1-1,0 0,-2-1,4-10,1-67,-16 100,0-1,0 0,0 1,0-1,-1 0,1 1,0-1,0 0,0 1,-1-1,1 0,0 1,0-1,-1 0,1 1,0-1,-1 0,1 0,0 0,-1 1,1-1,0 0,-1 0,1 0,-1 0,1 0,0 0,-1 0,1 0,-1 0,1 0,0 0,-1 0,1 0,-1 0,1 0,0 0,-1 0,1 0,0 0,-1-1,1 1,0 0,-1 0,1 0,0-1,-1 1,1 0,0 0,-1-1,1 1,0 0,0-1,-1 1,1 0,0-1,0 1,0 0,0-1,0 1,-1-1,1 1,0 0,0-1,0 1,-19 30,-14 88,30-111,1 1,1-1,-1 1,1-1,0 1,1-1,0 1,0 0,1-1,-1 1,2 0,-1-1,1 1,0-1,1 0,0 0,0 0,0 0,1 0,0-1,0 1,1-1,0 0,0 0,0-1,1 0,0 0,0 0,0 0,0-1,1 0,0-1,0 1,0-1,0-1,0 1,2-1,-2 0,0-1,0 0,0 0,0-1,0 0,0 0,1-1,-1 1,0-2,0 1,0-1,0 0,-1 0,1-1,0 0,-1 0,0-1,0 0,3-2,103-95,-101 89,4-5,-1 0,-1-1,-1-1,0 1,-1-2,-1 0,-1 0,-1-1,-1 0,1-5,-7 24,0 0,0 0,0 0,-1 0,1 0,0 0,-1 0,1 0,-1 0,0 0,0-1,0 1,0 0,0 0,0 0,-1 0,1-1,-1 1,1 0,-1 0,0 0,0 0,1 0,-2 1,1-1,0 0,0 0,-1 0,1 1,0-1,-1 1,0-1,1 1,-1 0,0 0,0 0,0-1,0 2,0-1,0 0,0 0,0 1,0-1,0 1,0-1,0 1,0 0,0 0,-1 0,1 0,0 1,0-1,0 0,0 1,0-1,0 1,0 0,-2 1,-4 1,1 1,0 0,-1 1,1-1,1 2,-1-1,1 1,0 0,0 0,1 0,0 1,0 0,0 0,1 0,0 0,0 1,1 0,0 0,1 0,-1 0,2 0,-1 0,1 1,0-1,1 1,0-1,0 0,1 1,0-1,0 1,1-1,0 0,1 0,-1 0,2 0,-1-1,1 1,0-1,1 0,-1 0,7 6,-7-7,0 0,0 0,1-1,0 0,0 0,0 0,1-1,0 1,0-1,0-1,0 1,0-1,1 0,0 0,-1-1,1 0,0 0,0-1,0 0,0 0,0 0,1-1,-1 0,0-1,0 1,0-1,0-1,0 1,0-1,0-1,-1 1,1-1,4-3,7-7,0-2,-1 0,0-1,-1-1,-1 0,-1-1,0-1,-2 0,0-1,-1 0,-1 0,0-2,1-9,24-104,-36 135,1 1,0-1,-1 0,1 0,0 0,0 0,-1 1,1-1,0 0,-1 0,1 0,0 0,-1 0,1 0,0 0,-1 0,1 0,0 0,-1 0,1 0,0 0,-1 0,1 0,0 0,0 0,-1 0,1-1,0 1,-1 0,1 0,0 0,0 0,-1-1,1 1,0 0,0 0,-1-1,1 1,0 0,0 0,0-1,0 1,-1 0,1-1,0 1,0 0,0-1,0 1,0 0,0-1,0 1,0 0,0-1,0 1,0 0,0-1,0 1,0 0,0-1,-15 27,10-10,1 0,0 0,1 0,1 1,1-1,0 1,1-1,1 1,0-1,1 0,1 1,1-1,0 0,1-1,1 1,0-1,1 0,6 9,-8-15,1-1,1 0,-1 0,1 0,0-1,1 0,0 0,0-1,0 0,1-1,0 1,0-2,1 1,8 2,-17-8,0 1,0-1,-1 1,1-1,0 0,-1 1,1-1,0 0,-1 0,1 1,-1-1,1 0,-1 0,0 0,1 0,-1 1,0-1,0 0,1 0,-1 0,0 0,0 0,0 0,0 0,0 0,0 0,-1 0,1 0,0 0,0 0,-1 1,1-1,0 0,-1 0,1 0,-1 0,1 1,-1-1,0 0,1 0,-1 1,0-1,1 1,-1-1,-9-13</inkml:trace>
  <inkml:trace contextRef="#ctx0" brushRef="#br0" timeOffset="4169.664">892 338,'432'-46,"-275"13,-179 15,-194-115,201 113,19 15</inkml:trace>
  <inkml:trace contextRef="#ctx0" brushRef="#br0" timeOffset="4617.865">2274 648,'-88'118,"-95"155,183-274,0 1,0-1,0 1,0-1,0 1,0-1,0 1,0-1,-1 1,1-1,0 1,0-1,0 1,-1 0,1-1,0 1,0-1,-1 1,1 0,0-1,-1 1,1 0,-1 0,1-1,0 1,-1 0,1 0,-1-1,1 1,-1 0,1 0,-1 0,1 0,-1 0,1 0,-1 0,1 0,0 0,-1 0,1 0,7-14</inkml:trace>
  <inkml:trace contextRef="#ctx0" brushRef="#br0" timeOffset="4882.118">2021 564,'14'24,"10"17,6 7,2-4,-4-6,-3-4,-4-3,-2-7,-4-3,0-4,-2-1,1 1,-1 4,1-3,-1 1,2 2,2-3,0-4</inkml:trace>
  <inkml:trace contextRef="#ctx0" brushRef="#br0" timeOffset="5436.626">2557 677,'76'295,"-70"-279,-3-23,-2-29,-1 30,0-6,-1-24,1 0,2 0,2 0,1 1,6-19,73-181,-73 216,1-1,0 2,1 0,1 1,1 0,0 1,1 0,17-11,-32 26,-1 0,1 0,-1 1,1-1,-1 0,1 1,-1-1,1 0,0 1,-1-1,1 0,0 1,0-1,0 1,-1 0,1-1,0 1,0 0,0-1,0 1,0 0,0 0,-1 0,1 0,0 0,0 0,0 0,0 0,0 0,0 0,0 0,0 1,0-1,-1 0,1 1,0-1,0 0,0 1,-1-1,1 1,0 0,0-1,-1 1,1-1,0 1,-1 0,1 0,-1-1,1 1,-1 0,1 0,-1 0,0-1,1 1,-1 0,0 0,0 0,0 0,0 0,1 0,-1 0,0 0,-1 0,1-1,0 1,0 0,0 0,-1 1,-16 158,20-141</inkml:trace>
  <inkml:trace contextRef="#ctx0" brushRef="#br0" timeOffset="5835.511">3065 761,'-5'20,"-1"10,0 6,1 0,2 1,0-3,2-2,1-1,0-11,0-9</inkml:trace>
  <inkml:trace contextRef="#ctx0" brushRef="#br0" timeOffset="6333.745">3037 734,'178'5,"-176"-4,1 0,0 0,0 1,0-1,-1 1,1-1,0 1,-1 0,0 0,1 0,-1 0,0 0,0 0,0 1,0-1,-1 1,1-1,-1 1,1 0,-1 0,0 0,0-1,0 1,0 0,-1 0,1 0,-1 1,0-1,0 0,0 0,0 0,0 0,-1 0,0 0,1 0,-1 0,0 0,0 0,-1-1,1 1,0 0,-1-1,0 1,0-1,-1 2,1 1,-1-2,1-1,0 1,0 0,0 0,0 0,0 0,1 1,0-1,-1 0,1 0,0 1,1-1,-1 1,1-1,-1 1,1-1,0 1,0-1,1 1,-1-1,1 1,0-1,0 1,0-1,0 1,0-1,1 0,-1 0,1 0,0 0,1 2,14 8,-15-12,0-1,0 1,0 0,0 0,0 0,0 0,0 0,0 1,0-1,-1 0,1 1,-1 0,1-1,-1 1,0 0,1-1,-1 1,0 0,0 0,0 0,0 0,-1 0,1 1,-1-1,1 0,-1 0,0 0,1 0,-1 1,0-1,0 0,-1 0,1 0,0 1,-1-1,0 0,1 0,-1 0,0 0,0 0,0 0,0 0,0 0,-1-1,0 2,-119 81,84-65,-6 5,31-19</inkml:trace>
  <inkml:trace contextRef="#ctx0" brushRef="#br0" timeOffset="6631.383">3601 761,'-9'39,"-1"0,-3-1,-1-1,-1 0,-5 3,6-16,-1 0,-1-1,-1-1,-1 0,0-2,-2 0,-14 10,-35 38,31-13,27-41</inkml:trace>
  <inkml:trace contextRef="#ctx0" brushRef="#br0" timeOffset="7322.023">3742 818,'-12'36,"-2"0,-1 0,-2-2,-1 0,-2-1,-1-1,-9 8,-52 88,167-248,66-101,-150 218,0 0,0 0,1 0,-1 1,1-1,0 1,0-1,0 1,0-1,0 1,1 0,-1 0,1 0,-1 1,1-1,0 1,-1-1,1 1,0 0,0 0,0 0,0 0,0 0,0 1,0 0,1-1,-1 1,0 0,0 1,0-1,0 0,0 1,0 0,0 0,0 0,0 0,0 0,0 0,0 1,-1-1,1 1,-1 0,1 0,-1 0,1 1,92 175,-47-81,-48-90,-3-5</inkml:trace>
  <inkml:trace contextRef="#ctx0" brushRef="#br0" timeOffset="7571.202">3629 1101,'39'-5,"26"-2,8 1,-4 1,-9-3,-10-1,-14 2</inkml:trace>
  <inkml:trace contextRef="#ctx0" brushRef="#br0" timeOffset="8852.364">2501 197,'5'-3,"2"-1,-1 1,0 1,0-1,1 1,0 0,-1 0,1 1,0 0,0 0,0 1,5 0,1-1,101-1,64-10,-177 12,-1 0,1 1,-1-1,1 0,-1 0,1 0,-1 1,1-1,-1 0,1 0,-1 0,1 0,-1 0,1 0,-1 0,1 0,-1 0,1 0,-1 0,1-1,-1 1,1 0,-1 0,1 0,-1-1,1 1,-1 0,1-1,-1 1,0 0,1-1,-1 1,0 0,1-1,-1 1,0-1,1 1,-1-1,0 1,0-1,0 1,1-1,-1 1,0-1,0 1,0-1,0 1,0-1,0 1,0-1,0 1,0-1,0 1,0-1,0 1,-1-1,1 1,0-1,0 1,0-1,-1 1,1-1,0 1,-34-15,22 11,1 1,1-1,1 0,-1 0,1-1,-1-1,1 1,1-1,-1-1,1 0,0 0,1 0,0-1,-3-3,-3-8,1 0</inkml:trace>
  <inkml:trace contextRef="#ctx0" brushRef="#br0" timeOffset="10282.422">2727 169,'-10'0,"-8"0,-5 0,-4 0,-2 0,-1 0,0 0,0 0,5 5,3 1,-1 0,9-1,7-1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7:55.7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69 252,'0'0,"-1"0,0 0,1 0,-1 0,0 1,1-1,-1 0,1 0,-1 1,1-1,-1 0,1 1,-1-1,1 0,-1 1,1-1,-1 1,1-1,-1 1,1-1,0 1,-1-1,1 1,0 0,0-1,-1 1,1-1,0 1,0 0,0-1,0 1,0 0,0-1,0 1,0 0,0-1,0 1,0-1,0 1,0 0,1-1,-1 1,0-1,0 1,1 0,-1-1,0 1,1-1,-1 1,0-1,1 1,-1-1,1 1,19 31,-4-16,1-2,1 0,0-1,1-1,0 0,1-2,0 0,1-2,19 7,2 2,-18-7,48 19,-1 4,-2 2,21 18,86 51,-128-63,2-3,2-1,27 13,32 26,85 94,36-7,-79-61,145 92,60 18,-156-64,163 128,-161-135,14-4,128 82,-289-183,1-2,1-3,2-2,38 11,189 118,-1-26,-45-17,-190-88,-2 1,-1 3,43 35,77 30,-257-149,-230-178,-80-4,158 66,107 95,-25-11,-145-123,25 49,31-8,19 23,35 10,-5-7,-120-34,96 15,133 109,73 41,-1 0,-1 1,1 0,-1 2,-1 0,1 1,-9-1,-49-17,-110-53,-90-78,223 119,-1 2,-1 3,-2 2,-18-5,-118-49,32-37,-135-16,267 119,1-1,1-1,0-1,1-1,-14-17,-14-3,86 53,169 103,281 142,-103-89,-309-139,-1 3,-2 3,-1 3,45 35,148 114,-50-46,51 38,-53-44,125 103,-151-127,-72-39,63 54,-13-11,-76-61,206 126,-26 8,-83-80,-66-33,67 51,62 44,40-1,-223-124,81 47,-104-76,-85-52,-152-103,-15-32,-89-69,174 141,-9-6,-66-21,29 3,-52-22,54 41,-21-29,127 91,-2 2,-1 4,-2 3,-14-1,-196-105,88 37,-117-90,-87-126,70 114,24 16,35 2,113 102,-42-43,161 100,-2 2,0 2,-2 1,-29-10,54 24,-1-2,2 1,0-2,0 0,1-1,0-1,-8-9,11 0,11 11</inkml:trace>
  <inkml:trace contextRef="#ctx0" brushRef="#br0" timeOffset="1770.807">69 252,'-2'-1,"0"1,-1-1,1 1,0 0,0-1,-1 1,1 0,0 1,-1-1,1 0,0 1,0-1,-1 1,1 0,0-1,0 1,0 0,0 1,0-1,0 0,0 0,0 1,0-1,1 1,-1 0,1-1,-1 1,1 0,0 0,-1 0,1 0,0 0,0 0,1 1,-1-1,0 0,1 0,-1 0,1 1,0-1,-1 0,1 1,1 1,47 112,34 36,75 233,-156-381,20 42,-20-45,-1-1,1 1,-1 0,1-1,0 1,-1 0,1-1,0 1,-1-1,1 1,0-1,0 0,-1 1,1-1,0 0,0 1,0-1,0 0,0 0,-1 0,1 0,0 0,0 0,0 0,0 0,0 0,0 0,-1 0,1-1,0 1,0 0,0 0,0-1,-1 1,1-1,0 1,0-1,-1 1,1-1,0 1,-1-1,1 0,-1 1,1-1,-1 0,1 0,-1 1,1-1,-1 0,1-1,38-103,-33 81,11-43,-11 34,1 1,2 0,0 0,3 1,0 0,2 1,1 1,2 0,0 1,2 1,17-18,153-189,-105 85,-83 149,0-1,0 1,0-1,0 1,0-1,0 0,-1 1,1-1,0 0,-1 0,1 0,0 1,-1-1,1 0,-1 0,1 0,-1 0,1 0,-1 0,0 0,0 0,1 0,-1 0,0 0,0 0,0 0,0 0,0 0,0 0,-1 0,1-1,0 1,0 0,-1 0,1 1,-1-1,1 0,-1 0,1 0,-1 0,1 0,-1 0,0 0,1 1,-1-1,0 0,0 1,0-1,0 1,1-1,-1 0,0 1,0 0,0-1,0 1,0 0,0-1,0 1,0 0,0 0,-1 0,1 0,0 0,0 0,0 0,0 0,0 1,-1-1,-145 46,-336 83,410-112,61-15</inkml:trace>
  <inkml:trace contextRef="#ctx0" brushRef="#br0" timeOffset="3315.611">211 252,'-2'-1,"0"1,0-1,0 1,0 0,0 0,0-1,0 1,0 1,0-1,0 0,0 0,0 1,0-1,0 1,1 0,-1 0,0-1,0 1,0 0,1 1,-1-1,1 0,-1 0,1 1,-1-1,1 1,-1-1,1 1,0-1,0 1,0 0,0 0,0-1,1 1,-1 0,0 0,1 0,-1 0,-11 78,17-38,1 0,3-1,1 0,2 0,2-1,6 10,-5-10,-15-38,-1-1,1 0,0 1,0-1,0 0,0 0,1 1,-1-1,0 0,0 0,1 1,-1-1,1 0,-1 0,1 0,0 0,-1 1,1-1,0 0,0 0,0 0,-1-1,1 1,0 0,0 0,1 0,-1-1,0 1,0-1,0 1,0-1,0 1,1-1,-1 1,0-1,0 0,1 0,-1 0,0 0,1 0,-1 0,0 0,0 0,1 0,-1-1,0 1,0 0,1-1,-1 1,0-1,0 1,0-1,0 0,0 1,0-1,0 0,0 0,0 0,0 0,0 0,0 0,0 0,1-8,-1-1,1 1,-1 0,-1 0,1 0,-2-1,1 1,-1 0,-1 0,0 0,0 0,-1-1,-2-14,-58-325,72 435,61 271,-58-327,-12-30,0 0,0-1,0 1,0-1,0 1,0 0,0-1,0 1,0 0,1-1,-1 1,0 0,0-1,0 1,0 0,1-1,-1 1,0 0,0 0,1-1,-1 1,0 0,0 0,1-1,-1 1,0 0,1 0,-1 0,0-1,1 1,-1 0,0 0,1 0,-1 0,0 0,1 0,-1 0,1 0,-1 0,0 0,1 0,-1 0,0 0,1 0,-1 0,0 0,1 1,-1-1,0 0,1 0,-1 0,0 0,1 1,-1-1,0 0,0 0,1 1,-1-1,0 0,0 1,1-1,-1 0,2-16,0 0,-1 0,-1 0,-1 0,0-1,-1 1,-4-14,0-17,-35-257,63 407,37 151,-48-226,-11-28,0 0,0-1,0 1,0 0,0-1,0 1,0-1,0 1,0 0,0-1,1 1,-1 0,0-1,0 1,0 0,0-1,0 1,1 0,-1-1,0 1,0 0,1 0,-1-1,0 1,0 0,1 0,-1-1,0 1,1 0,-1 0,0 0,1 0,-1-1,0 1,1 0,-1 0,0 0,1 0,-1 0,0 0,1 0,-1 0,0 0,1 0,-1 0,1 0,-1 0,0 0,1 1,-1-1,0 0,1 0,-1 0,0 0,1 1,-1-1,0 0,0 0,1 1,-1-1,0 0,0 0,1 1,-1-1,0 0,0 1,2-16,0 1,-1 0,-1-1,0 1,-1-1,-1 1,0 0,-2-5,-3-25,-18-171,22 149,16 83,2 27,-2 0,-3 0,-1 1,-2 0,0 26,-7-64,21 103,-15-151,-6-252,0 293,1 1,0 0,-1-1,1 0,-1 1,1-1,0 1,-1-1,1 0,0 1,0-1,-1 0,1 0,0 0,-1 1,1-1,0 0,0 0,0 0,-1 0,1 0,0-1,0 1,-1 0,1 0,0 0,-1-1,1 1,0 0,0-1,-1 1,1 0,-1-1,1 1,0-1,-1 1,1-1,-1 1,1-1,-1 0,1 1,-1-1,0 0,1 1,-1-1,0 0,1 1,-1-1,0 0,0 0,0 1,0-1,0 0,0 0,0 1,0-1,0 0,0 0,0 1,0-1,0 0,-1 0,1 1,0-1,0 0,-1 1,1-1,-1 0,0 0,19 33,-2 0,-2 0,0 2,6 30,-7-35,-13-29,0-1,0 1,0 0,0-1,0 1,0 0,0-1,0 1,0-1,0 1,1 0,-1-1,0 1,0 0,0 0,1-1,-1 1,0 0,0-1,1 1,-1 0,0 0,1 0,-1-1,0 1,1 0,-1 0,0 0,1 0,-1-1,0 1,1 0,-1 0,0 0,1 0,-1 0,1 0,-1 0,0 0,1 0,-1 0,0 0,1 0,-1 1,0-1,1 0,-1 0,0 0,1 0,-1 1,0-1,1 0,-1 0,0 1,0-1,1 0,-1 0,0 1,0-1,1 0,-1 1,0-1,0 0,0 1,7-160,-9 102,2-54,0 111,1-1,0 1,-1 0,1 0,0 0,-1 0,1 0,0 0,-1 0,1 0,0 0,-1 0,1 0,0 0,-1 0,1 1,-1-1,1 0,0 0,-1 1,1-1,-1 0,1 1,-1-1,1 1,-1-1,1 1,-1-1,1 1,-1-1,0 1,1-1,-1 1,0 0,1-1,-1 1,0-1,0 1,0 0,1-1,-1 1,0 0,0-1,0 1,0 0,0 0,0-1,63 165,-63-166,0 1,0 0,1-1,-1 1,0-1,0 1,1-1,-1 1,0 0,1-1,-1 1,1 0,-1-1,0 1,1 0,-1-1,1 1,-1 0,1 0,-1 0,0-1,1 1,-1 0,1 0,-1 0,1 0,-1 0,1 0,-1 0,1 0,-1 0,1 0,-1 0,1 0,-1 0,1 1,-1-1,1 0,-1 0,1 0,-1 1,1-1,-1 0,0 1,1-1,-1 0,1 1,-1-1,0 0,0 1,1-1,-1 1,0-1,0 1,1-1,-1 0,0 1,0-1,0 1,0-1,0 1,1 0,4-43,-5-136,0 178,0-1,-1 1,1-1,0 0,-1 1,1-1,0 1,0-1,0 1,0-1,-1 1,1-1,0 0,0 1,0-1,0 1,0-1,0 0,1 1,-1-1,0 1,0-1,0 0,0 1,1-1,-1 1,0-1,1 1,-1-1,0 1,1-1,-1 1,1 0,-1-1,0 1,1-1,-1 1,1 0,-1-1,1 1,-1 0,1 0,0 0,-1-1,1 1,-1 0,1 0,-1 0,1 0,0 0,-1 0,1 0,-1 0,1 0,0 0,-1 0,1 0,-1 1,1-1,-1 0,1 0,0 0,-1 1,1-1,-1 0,1 1,-1-1,0 1,1-1,25 37,16 28,-40-66,-1 1,1-1,-1 1,0-1,1 1,-1-1,0 1,1-1,-1 0,0 0,0 0,0 0,0 0,0 0,0 0,0 0,0 0,0-1,0 1,-1 0,1 0,-1-1,1 1,-1 0,1-1,-1 1,0-1,1 1,-1-1,0 1,0-1,0 1,0 0,0-1,-1 1,1-1,0 1,-1-1,1 1,-1-1,1 1,0-39,0 28,-1 27,5 56,2-51</inkml:trace>
  <inkml:trace contextRef="#ctx0" brushRef="#br0" timeOffset="12022.047">3005 957,'0'292,"10"-134,-21 70,-14-121,27-152,8-9,2 0,3 0,2 1,2 1,2 1,3 1,2 1,25-35,-36 63,-10 11,0 0,1 1,1 0,-1 0,1 1,1 0,-1 0,1 1,1-1,0 2,-1-1,2 1,-1 1,1 0,0 0,0 1,0 0,5 0,-12 4,-1 0,1 0,0 1,0 0,0-1,-1 1,1 0,0 1,-1-1,1 0,-1 1,1-1,-1 1,0 0,0 0,0-1,0 2,0-1,0 0,0 0,-1 1,1-1,-1 1,1-1,-1 1,0-1,0 1,0 2,17 81,-18 50,0-124</inkml:trace>
  <inkml:trace contextRef="#ctx0" brushRef="#br0" timeOffset="12651.339">2892 703,'226'1,"28"53,-253-54,0 1,0-1,0 0,0 1,0-1,0 0,0 0,0 0,0 0,0 0,0 0,0 0,0 0,0 0,0-1,0 1,0 0,0-1,0 1,0-1,0 1,0-1,0 1,0-1,0 1,-1-1,1 0,0 0,0 1,-1-1,1 0,-1 0,1 0,-1 0,1 0,-1 0,1 0,-1 0,0 0,1 0,-1 0,0 0,0 0,0 0,0 0,0 0,0 0,0 0,0 0,0 0,-1 0,1 0,0 0,-1 0,1 0,-1 0,1 0,-1 0,1 0,-1 0,1 0,-1 1,0-1,0 0,1 1,-1-1,-1 0,-120-147,76 96,42 48,3 5</inkml:trace>
  <inkml:trace contextRef="#ctx0" brushRef="#br0" timeOffset="13092.73">3654 1324,'0'19,"0"16,0 7,0 1,0-2,0-3,-5-3,-1-3,0-2,1-2,-4-5,1-1,1-6</inkml:trace>
  <inkml:trace contextRef="#ctx0" brushRef="#br0" timeOffset="13624.593">3625 1296,'8'-7,"0"1,1 0,-1 0,1 1,0 0,1 1,-1 0,1 0,0 1,0 0,0 1,0 0,0 1,0 0,0 0,3 1,-11 1,0-1,-1 1,1 0,0-1,-1 1,1 0,-1 0,1 0,-1 0,1 0,-1 1,0-1,1 0,-1 1,0-1,0 1,0-1,0 1,0-1,-1 1,1 0,0-1,-1 1,1 0,-1 0,0-1,1 1,-1 0,0 0,0 0,0-1,0 1,-1 0,1 0,0 0,-1-1,1 1,-1 0,0 1,-30 72,28-69,-1 1,1-3,1-1,-1 0,1 1,0-1,0 1,0 0,1 0,-1-1,1 1,0 0,0 0,0 1,0-1,1 0,0 0,0 0,0 0,0 0,1 1,-1-1,1 0,0 0,1 0,-1 0,0 0,1-1,0 1,0 0,2 2,44 25,-44-30,0 0,-1 0,1 0,0 1,-1-1,1 1,-1 0,1 0,-1 0,0 1,0-1,0 1,0-1,-1 1,1 0,-1 0,1 1,-1-1,0 0,-1 1,1-1,0 1,-1 0,0-1,0 1,0 0,0 0,0 0,-1-1,0 1,0 0,0 0,-1 4,-6 3,-1-1,0 0,0 0,-1 0,-1-1,0-1,0 1,0-1,-1-1,0 0,-1-1,1 0,-1-1,0 0,-1-1,1 0,-1-1,0 0,0-1,-11 0,0 1</inkml:trace>
  <inkml:trace contextRef="#ctx0" brushRef="#br0" timeOffset="13875.629">4275 1324,'-34'38,"-20"28,-6 6,2-3,12-9,8-10,6-13,3-9,3-3,0-2,0 0,-1 1,0 1,0 1,4-3</inkml:trace>
  <inkml:trace contextRef="#ctx0" brushRef="#br0" timeOffset="14606.629">4332 1606,'-94'69,"-161"135,182-115,73-89,0 0,0 0,0-1,1 1,-1 0,0 0,0 0,1-1,-1 1,0 0,1 0,-1 0,0 0,0 0,1 0,-1-1,0 1,1 0,-1 0,0 0,1 0,-1 0,0 0,1 0,-1 0,0 0,1 1,-1-1,0 0,1 0,-1 0,0 0,0 0,1 0,-1 1,0-1,0 0,1 0,-1 0,0 1,0-1,1 0,-1 0,0 1,0-1,0 0,28-23,183-192,34-1,-244 215,0 0,-1 0,1 0,0 0,-1 0,1 0,0 0,0 1,0-1,0 0,0 1,0-1,0 0,0 1,0-1,0 1,0 0,1-1,-1 1,0 0,0 0,0 0,0-1,1 1,-1 0,0 1,0-1,0 0,0 0,1 0,-1 1,0-1,0 1,0-1,0 1,0-1,0 1,0-1,0 1,0 0,0 0,0-1,0 1,-1 0,1 0,0 0,-1 0,1 0,0 0,-1 0,1 0,-1 0,0 1,1-1,-1 0,0 1,-4 70,7 51,63 48,-65-170,-1 1,0 0,1 0,-1 0,0-1,0 1,0 0,0 0,0 0,0 0,-1 0,1-1,-1 1,1 0,-1 0,0-1,0 1,1 0,-1-1,0 1,0-1,-1 1,1-1,0 0,0 1,-1-1,1 0,-1 0,1 0,-1 0,0 0,1 0,-1 0,0-1,1 1,-1 0,0-1,0 0,0 1,1-1,-1 0,0 0,0 0,0 0,-1-1,-83-22,-112-98,174 109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7.948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0 1048,'12'12,"-10"-9,0 0,0-1,0 1,0-1,1 1,-1-1,1 0,-1 0,1 0,0-1,0 1,0 0,0-1,0 0,0 0,0 0,0 0,1 0,-1-1,0 0,1 1,1-1,7-3,0-1,0 0,-1-1,1 0,-1-1,-1 0,1-1,-1 0,0 0,-1-1,1 0,-2-1,1 0,-1-1,0 0,2-5,22-21,34-38,-4-2,-3-3,-4-2,9-24,-50 80,-1 0,-1 0,-2-1,0 0,-2-1,-1 0,0-2,-7 26,1 0,-1 0,0 0,1 1,-1-1,0 0,-1 0,1 0,0 0,-1 1,0-1,0 0,1 0,-2 1,1-1,0 0,0 1,-1 0,1-1,-1 1,0 0,0 0,0 0,0 0,0 0,0 0,-1 0,1 1,0-1,-1 1,0 0,1-1,-1 1,0 1,1-1,-1 0,0 1,0-1,0 1,1 0,-1 0,0 0,0 0,0 0,0 1,1-1,-1 1,0 0,0 0,1 0,-1 0,1 0,-1 1,1-1,-1 1,-9 5,1 1,0 1,0 0,1 0,0 1,1 0,0 0,0 1,1 0,1 1,0 0,0 0,1 1,-3 11,5-2,1 0,2 1,0-1,1 0,2 1,0-1,1 0,1 0,1 0,1 0,1-1,1 0,1-1,1 1,0-2,2 1,1 0,-1 2,2 0,1 0,0-1,1-1,1-1,1 0,1-1,14 9,-33-26,1 0,-1-1,1 1,-1 0,1-1,-1 1,1-1,0 1,-1-1,1 1,0-1,-1 0,1 1,0-1,-1 0,1 1,0-1,0 0,-1 0,1 0,0 0,0 0,0 1,-1-1,1-1,0 1,0 0,-1 0,1 0,0 0,0 0,-1-1,1 1,0 0,0-1,-1 1,1-1,0 1,-1-1,1 1,-1-1,1 1,-1-1,1 1,-1-1,1 0,-1 1,1-1,-1 0,4-12</inkml:trace>
  <inkml:trace contextRef="#ctx0" brushRef="#br0" timeOffset="7898.557">1269 569,'-13'-6,"0"1,-1 1,0 0,0 1,0 0,0 2,0-1,0 2,-1 0,1 0,0 1,0 1,0 1,0 0,0 0,0 2,1 0,0 0,0 1,0 1,1 0,-1 0,-2 4,14-11,1 1,-1-1,0 1,0-1,0 1,1-1,-1 1,0-1,0 1,1 0,-1 0,1-1,-1 1,1 0,-1 0,1-1,-1 1,1 0,-1 0,1 0,0 0,0 0,0 0,-1 0,1 0,0-1,0 1,0 0,0 0,0 0,1 0,-1 0,0 0,0 0,1 0,-1 0,0 0,1-1,-1 1,1 0,-1 0,1 0,-1-1,1 1,0 0,-1-1,1 1,0-1,0 1,-1 0,1-1,45 24,27-8,-62-16,1 2,-1-1,0 2,0-1,0 2,-1-1,1 1,-1 1,0 0,0 0,0 1,-1 1,0-1,5 5,-12-8,0-1,-1 1,1 0,0 0,-1 0,0 0,1 0,-1 0,0 0,-1 0,1 0,-1 0,1 1,-1-1,0 0,0 0,0 1,0-1,-1 0,0 0,1 0,-1 1,0-1,-1 0,1 0,0 0,-1-1,1 1,-1 0,0 0,0-1,0 1,-1-1,1 0,0 0,-2 1,-99 71,85-65,0 0,-1-1,0-1,-1 0,0-2,0 0,0-1,0-1,-4-1,22-2,0 0,0 0,0 0,0-1,1 1,-1-1,0 1,0-1,0 1,0-1,1 0,-1 0,0 0,1 0,-1 0,1-1,-1 1,1 0,0-1,-1 1,1-1,0 1,0-1,0 1,0-1,0 0,0 0,1 0,-1 1,1-1,-1 0,1 0,-1 0,1 0,0 0,0 0,0 0,0 0,1 0,-1 0,0 1,1-1,-1 0,1 0,0 0,-1 0,1 1,0-1,0 0,0 1,1-1,-1 1,0-1,0 1,1 0,-1-1,1 1,-1 0,1 0,0 0,-1 0,1 0,0 0,0 1,0-1,0 0,16-10,1 3</inkml:trace>
  <inkml:trace contextRef="#ctx0" brushRef="#br0" timeOffset="8181.22">1580 653,'-15'38,"-4"23,1 5,4-3,3-13</inkml:trace>
  <inkml:trace contextRef="#ctx0" brushRef="#br0" timeOffset="8399.715">1496 258,'0'0</inkml:trace>
  <inkml:trace contextRef="#ctx0" brushRef="#br0" timeOffset="8883.308">1722 991,'158'-327,"-125"251,-46 109,10-20,2 1,0-1,0 0,2 1,-1-1,2 1,0-1,0 0,1 0,1 0,0 0,1 0,0-1,1 0,0 0,1 0,1-1,-1 0,5 4,-9-12,0-1,-1 1,2 0,-1-1,0 0,0 0,1 0,-1 0,1 0,-1-1,1 1,0-1,0 0,-1 0,1 0,0-1,0 1,0-1,0 0,0 0,0-1,0 1,0-1,0 0,0 0,-1 0,1 0,0-1,-1 1,1-1,-1 0,1 0,-1 0,0-1,0 1,1-2,7-5,-1-1,0 0,0-1,-1 0,0 0,-1-1,-1 0,0 0,3-8,-3 5,0 0,-2-1,1 0,-2 0,0-1,-1 1,-1-1,0 1,-1-9,-2-2,1 2</inkml:trace>
  <inkml:trace contextRef="#ctx0" brushRef="#br0" timeOffset="9268.374">2737 342,'-29'25,"2"1,0 1,2 1,1 1,2 2,0 0,2 1,2 1,-12 29,28-53,0 0,0-1,1 1,0 0,1 0,0 0,1 0,-1 0,2 0,-1 0,1 0,1 0,-1-1,2 1,-1-1,1 0,0 0,1 0,0-1,0 1,0-1,1 0,0-1,1 1,-1-1,1-1,1 1,-1-1,1 0,0-1,0 0,0 0,0-1,1 0,-1 0,1-1,0 0,0 0,0-1,-1-1,2 1,-1-1,0-1,-1 0,1 0,0 0,0-1,0-1,3-1,4-2,-1 0,0-1,-1 0,0-2,0 1,-1-2,0 0,0 0,-1-1,0-1,-1 0,-1 0,0-1,-1-1,0 0,-1 0,0 0,-1-1,-1 0,0-1,-2 1,1-1,-2 0,0 0,-1 0,0-1,-2 1,0 0,0-1,-2 1,0 0,-1 0,0 0,-2 0,0 0,0 1,-1 0,-2 0,4 8,0 1,-1 0,0 0,0 0,0 1,-1 0,1 0,-2 0,1 1,0-1,-1 1,0 1,0 0,0 0,0 0,0 1,0 0,-1 0,-2 0,-15-1</inkml:trace>
  <inkml:trace contextRef="#ctx0" brushRef="#br0" timeOffset="9649.046">2483 653,'88'-23,"-68"16,1 1,0 1,0 1,0 1,1 1,-1 0,20 2,-32 3,-1-1,-1 1,1 0,0 1,-1 0,1 0,-1 1,0 0,-1 0,1 1,3 3,-7-5,0 0,0 0,0-1,0 1,1-1,-1 0,1 0,0 0,0-1,0 1,0-1,1 0,-1 0,0-1,1 1,0-1,-1 0,1 0,0 0,-1-1,1 0,0 0,0 0,-1 0,1-1,0 1,-1-1,1-1,0 1,-1-1,0 1,1-1,1-2,7-7</inkml:trace>
  <inkml:trace contextRef="#ctx0" brushRef="#br0" timeOffset="11054.991">3499 202,'-27'29,"2"1,1 1,2 1,1 1,-13 29,24-40,0 1,2 0,1 0,0 1,2 0,1 0,1 0,1 1,1-1,1 1,1-1,1 1,4 18,-1-23,1-1,0 0,1-1,1 0,1 0,1 0,0-1,1-1,10 12,0 2,-15-13,-13-21</inkml:trace>
  <inkml:trace contextRef="#ctx0" brushRef="#br0" timeOffset="11337.775">3528 596,'28'5,"20"-3,6-2,-1-2,-5 1,-6 0,-10-1</inkml:trace>
  <inkml:trace contextRef="#ctx0" brushRef="#br0" timeOffset="11632.638">4261 427,'-24'38,"-12"23,-1 5,6-3,4-13,6-10,7-7,1-8,3-5,-2-1,1 2,-2-3,0 0,-1-3,1 1,-2-2,2-4</inkml:trace>
  <inkml:trace contextRef="#ctx0" brushRef="#br0" timeOffset="11950.354">3951 483,'10'10,"12"12,8 8,3 3,-4 1,-2-5,-5-3,-3-1,2 0,-4 0,0-3,-2-1,0 0,-1 2,0-3,-1-10,-3-6</inkml:trace>
  <inkml:trace contextRef="#ctx0" brushRef="#br0" timeOffset="12453.874">3866 202,'11'-2,"-1"-1,1 0,0-1,-1 0,0 0,0-1,0 0,-1-1,1 0,-1 0,5-6,99-117,-112 128,0 0,0 0,0 0,0 0,0 0,0 0,1 1,-1-1,0 0,0 1,0-1,1 0,-1 1,0 0,1-1,-1 1,0 0,1 0,-1 0,1 0,-1 0,0 0,1 0,-1 0,0 0,1 1,-1-1,0 0,1 1,-1 0,0-1,0 1,1 0,-1-1,0 1,0 0,0 0,0 0,0 0,0 0,0 0,0 0,-1 0,1 0,0 1,-1-1,1 0,-1 0,1 1,-1-1,1 0,-1 1,0-1,0 1,0-1,14 46,-13-40,0 0,0 0,1-1,0 1,1 0,-1-1,1 0,0 0,1 0,0 0,-1 0,2 0,-1-1,1 0,0 0,0 0,4 2,10 3</inkml:trace>
  <inkml:trace contextRef="#ctx0" brushRef="#br0" timeOffset="12754.007">4515 60,'35'57,"-3"2,-2 1,-3 2,-3 0,-3 2,-2 0,-3 1,-3 1,-3 0,-2 14,-9-59,-1-1,-1 0,-1 0,-1 0,-1 0,0-1,-2 0,0 0,-1-1,-1 0,0-1,-2 0,0 0,-1-2,0 1,-1-1,-1-1,0-1,-1 0,-7 3,-1 4,6-3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0:31.625"/>
    </inkml:context>
    <inkml:brush xml:id="br0">
      <inkml:brushProperty name="width" value="0.1" units="cm"/>
      <inkml:brushProperty name="height" value="0.1" units="cm"/>
      <inkml:brushProperty name="color" value="#5B2D90"/>
      <inkml:brushProperty name="ignorePressure" value="1"/>
    </inkml:brush>
  </inkml:definitions>
  <inkml:trace contextRef="#ctx0" brushRef="#br0">4930 286,'-57'3,"-112"22,-256-24,227 27,-535-29,-58 1,594 28,-283-27,-790-1,1072-28,163 27,23 0,30 1,1087 1,-935 27,253-27,-253 26,309-26,424-1,-677-29,197 30,-225-29,281 27,-377 1,-347-1,128-18,-51 66,29-17,-172-30,221-14,78 10,0 1,0 1,0 0,0 0,0 2,0-1,0 1,-1 1,-7 2,-27 8,-1 2,0-3,-1-2,0-1,-27-2,-263-7,225 16,97-10,0 0,0-2,0 0,0-1,0-1,0 0,0-1,0-1,-15-4,19 3,1 0,-1 1,0 1,0 0,0 0,0 2,0-1,0 2,0 0,-9 2,2 1,-1-2,0 0,1-2,-1 0,0-1,0-1,0-1,0 0,-8-4,-11-2,0 1,0 3,-1 1,0 2,0 2,-3 1,-47 0,-162-2,28-55,-143 54,187 18,169-15,0 0,1-1,-1 0,0 0,0-2,0 1,0-1,1-1,-1 0,-10-4,-21-1,-1 2,0 1,0 3,0 1,-3 3,-44-1,-15 3,105-5,0 1,1 0,-1-1,0 1,1 0,-1-1,1 1,-1 0,1 0,-1-1,1 1,-1 0,1 0,0 0,0 0,-1-1,1 1,0 0,0 0,0 0,0 0,0 0,0 0,0 0,0 0,0 0,0-1,1 1,-1 0,0 0,1 0,-1 0,0 0,1-1,-1 1,1 0,-1 0,1-1,0 1,-1 0,1-1,0 1,-1-1,1 1,0-1,0 1,0-1,-1 1,1-1,0 0,0 0,0 1,0-1,0 0,0 0,0 0,-1 0,1 0,0 0,0 0,0 0,0 0,0 0,0-1,22 7,0-1,0-1,0-1,0-2,1 0,-1-1,20-3,13 1,424 1,-255 30,-55-46,84 4,-85-14,-17 44,-114-11,0-1,0-1,0-3,0-1,17-2,28-1,989 3,-846 29,84-30,-84-27,367 28,-508-16,-126 39,24-14</inkml:trace>
  <inkml:trace contextRef="#ctx0" brushRef="#br0" timeOffset="46579.608">48 286,'0'0,"0"0,0 0,0 1,0-1,0 0,1 0,-1 1,0-1,0 0,0 1,0-1,0 0,0 0,0 1,0-1,0 0,0 1,0-1,0 0,0 0,-1 1,1-1,0 0,0 0,0 1,0-1,0 0,-1 0,1 1,0-1,0 0,0 0,-1 1,1-1,0 0,0 0,0 0,-1 0,1 0,0 1,-1-1,1 0,111-98,-92 80,0 0,1 2,1 0,1 1,0 1,0 1,1 1,18-6,55-37,-95 54,0 1,0 0,0-1,0 1,0 0,0 0,0-1,0 1,0 0,0 0,0 0,0 0,0 0,0 1,0-1,0 0,0 0,0 1,0-1,0 0,0 1,0-1,0 1,0 0,0-1,-1 1,1-1,0 1,0 0,-1 0,1-1,0 1,-1 0,1 0,-1 0,1 0,-1 0,0 0,1 0,-1 0,0 0,0 0,1 0,-1 0,0 0,0 0,6 54,-6-51,-30 173,11-54,17-110,-1 0,1 0,1 0,1 0,0 0,0 1,1-1,1 0,0 0,1 0,0-1,1 1,5 11,4 32,-15-56,1 1,-1 0,1-1,-1 1,0-1,1 0,-1 1,0-1,1 0,-1 0,0 0,0 0,1 0,-1 0,0-1,1 1,-1-1,1 1,-1-1,0 1,1-1,-1 0,1 0,0 0,-1 0,1 0,0 0,-1-1,-5-1,-31-15,-114-66,135 70,-1 2,-1 0,0 1,0 1,-1 0,0 2,-10-3,-32-17,49 16</inkml:trace>
  <inkml:trace contextRef="#ctx0" brushRef="#br0" timeOffset="47918.415">358 61,'-20'6,"0"1,0 1,1 0,0 2,1 0,0 1,1 1,0 1,0 0,2 1,0 1,0 0,-4 9,18-24,0 1,0-1,0 1,0 0,0-1,0 1,0 0,0 0,0-1,1 1,-1 0,0 0,1 0,-1 0,1 0,-1 0,1 0,-1 0,1 0,0 0,-1 1,1-1,0 0,0 0,0 0,0 0,0 0,0 1,0-1,0 0,0 0,1 0,-1 0,0 0,1 0,-1 0,1 0,-1 0,1 0,0 0,-1 0,1 0,0 0,0 0,-1 0,1-1,0 1,0 0,0-1,0 1,0-1,0 1,0-1,0 1,0-1,0 0,1 1,-1-1,0 0,0 0,0 0,0 0,0 0,1 0,-1 0,0 0,0 0,25-5,1 0,-1-2,0-1,-1 0,0-2,-1-1,14-9,35-14,57-15,-403 166,243-95,31-22,-1 0,1 0,-1 0,0 0,1 0,-1 0,1 0,-1 0,0 0,1 1,-1-1,0 0,1 0,-1 0,1 1,-1-1,0 0,0 0,1 1,-1-1,0 0,1 0,-1 1,0-1,0 0,1 1,-1-1,0 1,0-1,0 0,0 1,0-1,0 1,1-1,-1 0,0 1,0-1,0 1,0-1,0 0,0 1,-1-1,1 1,0-1,0 0,0 1,0-1,0 0,-1 1,1-1,0 1,0-1,0 0,-1 0,1 1,0-1,-1 0,1 1,0-1,-1 0,1 0,0 0,-1 1,214-45,-244 73,-146 52,176-81,0 1,0 0,0-1,0 1,0 0,0 0,0 0,1 0,-1-1,0 1,1 0,-1 0,0 0,1 1,-1-1,1 0,0 0,-1 0,1 0,0 0,0 1,0-1,0 0,0 0,0 0,0 0,0 1,0-1,0 0,1 0,-1 0,1 0,-1 0,1 0,-1 1,1-1,-1 0,1 0,3 11,-1-9,0 0,0 0,0 0,0 0,0-1,0 1,1-1,0 0,-1 0,1 0,0 0,0-1,0 1,0-1,0 0,0 0,0-1,0 1,0-1,1 0,-1 0,0 0,0-1,0 1,1-1,4 1,250-32,-33 4,-181 28,-345 28,-9-27,240-12,101-3,315 11,-65 4,-254 3,-4 2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1.7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265 113,'17'249,"12"-42,-18 124,17-127,-1 21,2-55,0 55,-30 424,29-451,-27 282,-2-467,1 1,0-1,2 0,-1 1,2-1,0 0,0 0,1 0,2 3,1-38,-8-518,-27 314,29-508,-19 509,-11 55,18-139,-14 192,-6-106,20 93,-18-38,22 135,2-1,1-1,2 1,1 0,3-17,-2 46,1 606,26-299,3 29,-2-11,-29 290,29-412,-27 282,0-227,6-225,-7-28,0-1,0 1,0 0,0-1,0 1,1 0,-1-1,0 1,0 0,0 0,0-1,0 1,0 0,1-1,-1 1,0 0,0 0,0-1,1 1,-1 0,0 0,0 0,1-1,-1 1,0 0,1 0,-1 0,0 0,0 0,1 0,-1 0,0-1,1 1,-1 0,0 0,1 0,-1 0,0 0,1 0,-1 0,0 1,1-1,-1 0,0 0,0 0,1 0,-1 0,0 0,1 0,-1 1,0-1,0 0,1 0,-1 0,0 1,0-1,1 0,7-166,-10 110,2-928,-29 753,30-220,-28 307,18 103,4 23,0-1,2 0,0-1,0 1,2-1,1 1,0-1,1 1,1 0,4-17,0 11,-1-1,-1-1,-2 1,0 0,-2-1,-1 1,-1-1,-1 1,-2 0,-1-5,-4-17,-22-186,33 9,-27 140,26 85,-1-1,1 0,-1 1,1-1,-1 1,1-1,-1 1,1-1,-1 1,0 0,1-1,-1 1,1 0,-1 0,0-1,0 1,1 0,-1 0,0 0,1 0,-1 0,0 0,0 0,1 0,-1 0,0 0,1 0,-1 0,0 0,1 1,-1-1,0 0,1 1,-1-1,0 0,1 1,-1-1,1 1,-1-1,1 1,-1-1,1 1,-1-1,1 1,-1-1,1 1,0 0,-1-1,1 1,0 0,0-1,-1 1,1 0,0-1,0 1,0 0,-17 41,4 4,-2-2,-1 1,-3-2,-2-1,-18 29,-65 72,103-142,-1 0,1 0,-1 0,1 0,0 1,0-1,-1 0,1 1,0-1,0 1,0 0,1-1,-1 1,0 0,1-1,-1 1,1 0,-1 0,1 0,0-1,0 1,0 0,0 0,0 0,0 0,0-1,1 1,-1 0,1 0,-1-1,1 1,0 0,-1-1,1 1,0 0,0-1,0 1,0-1,1 0,-1 1,0-1,1 0,-1 0,1 1,-1-1,1-1,-1 1,1 0,0 0,-1 0,1-1,0 1,0-1,0 1,41 9,1-1,1-2,0-2,0-2,0-2,3-2,-20 3,0 1,-1 2,0 0,0 2,0 1,-1 2,21 9,-45-18,-65-59,35 26,2 0,2-2,1 0,-17-36,-28-72,23-27,35 67,10 102,0-1,0 1,0 0,0-1,0 1,0-1,0 1,-1 0,1-1,0 1,0-1,0 1,-1 0,1-1,0 1,0 0,-1-1,1 1,0 0,-1-1,1 1,0 0,-1 0,1 0,0-1,-1 1,1 0,0 0,-1 0,1 0,-1 0,1-1,-1 1,1 0,0 0,-1 0,1 0,-1 0,1 0,-1 1,1-1,0 0,-1 0,1 0,-1 0,1 0,0 1,-1-1,1 0,0 0,-1 0,1 1,0-1,-1 0,1 1,0-1,-1 0,1 1,0-1,0 0,0 1,-1-1,1 1,0-1,0 0,0 1,0-1,-24 33,21-28,-100 176,93-167,0 2,1-1,1 1,1 0,0 1,1 0,1 0,1 0,-2 8,6-23,0-1,-1 1,1-1,0 1,0 0,0-1,0 1,0-1,0 1,1-1,-1 1,0 0,1-1,-1 1,1-1,0 0,-1 1,1-1,0 1,0-1,0 0,0 0,0 1,0-1,0 0,1 0,-1 0,0 0,0 0,1-1,-1 1,1 0,-1-1,1 1,-1-1,1 1,-1-1,1 0,-1 1,1-1,-1 0,1 0,0 0,-1 0,1-1,-1 1,1 0,-1-1,1 1,-1-1,1 1,-1-1,1 0,-1 1,1-1,-1 0,0 0,0 0,180-154,-181 154,0 0,1 1,-1-1,0 0,1 1,-1-1,1 1,0-1,-1 0,1 1,-1-1,1 1,0-1,-1 1,1 0,0-1,-1 1,1 0,0-1,0 1,-1 0,1 0,0 0,0 0,0 0,-1 0,1 0,0 0,0 0,-1 0,1 0,0 0,0 0,0 1,-1-1,1 0,0 1,-1-1,1 0,0 1,-1-1,1 1,0-1,-1 1,1-1,-1 1,1 0,-1-1,1 1,-1 0,0-1,1 1,-1 0,0-1,1 1,-1 0,0 0,0 0,0-1,1 1,-1 0,0 0,0-1,0 1,-8 53,7-53,-31 108,33-109,0 1,0 0,0-1,0 1,0-1,1 0,-1 1,0-1,0 0,1 0,-1 0,0 0,0 0,1 0,-1 0,0 0,0-1,0 1,1 0,-1-1,0 1,0-1,0 1,0-1,0 1,0-1,0 0,0 0,0 1,0-1,0 0,0 0,0 0,-1 0,1 0,0 0,-1 0,1 0,-1-1,1 1,3-3,98-92,-102 95,0 1,0-1,1 1,-1-1,0 1,1-1,-1 1,0-1,1 1,-1 0,1-1,-1 1,0 0,1-1,-1 1,1 0,-1-1,1 1,0 0,-1 0,1 0,-1 0,1 0,-1-1,1 1,-1 0,1 0,0 0,-1 0,1 0,-1 1,1-1,-1 0,1 0,-1 0,1 0,0 1,-1-1,1 0,-1 1,1-1,-1 0,0 1,1-1,-1 0,1 1,-1-1,0 1,1-1,-1 1,0-1,1 1,-1-1,0 1,0-1,0 1,0-1,1 1,-1-1,0 1,0 0,0-1,0 1,0-1,0 1,0-1,0 1,0 0,-1-1,1 1,-9 42,-87 124,169-298,-58 106,-15 25,0 0,1 0,-1 0,0 0,0 0,0 1,1-1,-1 0,0 0,0 0,0 0,1 0,-1 0,0 0,0 0,0 0,1 0,-1 0,0 0,1 0,-74 125,69-122,-1 0,0 0,0 0,0-1,0 1,0-1,0-1,-1 1,1-1,-1 0,1 0,-1 0,1-1,-1 0,0 0,1 0,-1-1,1 0,-1 0,1 0,-4-2,-25-2,-46 1,80 5,0 1,0 0,0-1,0 1,0 0,0-1,1 1,-1 0,1-1,-1 1,1-1,-1 1,1-1,0 1,0-1,0 1,0-1,0 0,0 1,0-1,0 0,0 0,1 0,-1 0,0 0,1 0,-1 0,1 0,-1-1,1 1,0-1,0 1,9 3,1 0,0-1,-1-1,1 0,1-1,-1 0,0 0,0-1,0-1,0 0,0-1,0 0,11-4,47-5,-67 11,-1 0,1 0,-1 1,1-1,-1 1,1-1,-1 1,1 0,-1 0,0 0,1 0,-1 0,0 0,0 1,0-1,0 1,0 0,0-1,-1 1,1 0,0 0,-1 0,1 0,-1 0,0 1,0-1,0 0,0 1,0-1,-1 0,1 1,0-1,-1 1,0-1,0 1,0-1,0 1,0-1,0 1,-1-1,1 1,-1-1,1 1,-1-1,0 0,0 1,0-1,-1 2,-1 14,3-4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6.8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1 634,'1'1,"0"0,-1 0,1 0,0-1,0 1,1 0,-1-1,0 1,0-1,0 1,0-1,1 1,-1-1,0 0,0 1,1-1,-1 0,0 0,0 0,1 0,-1 0,0-1,0 1,1 0,-1 0,0-1,0 1,0-1,0 1,1-1,-1 0,0 1,0-1,0 0,0 0,0 1,0-1,-1 0,1 0,0 0,0 0,-1 0,1-1,20-18,-2 0,-1-1,0 0,-2-2,-1 0,0 0,7-20,49-125,-66 152,0-1,0 1,-2-1,0 0,-1 0,0 0,-2-1,0 1,-1 0,-1 0,0 0,-1-1,3 16,-1 0,1 0,0 0,-1 0,1 0,-1 0,0 0,1 0,-1 1,0-1,0 0,0 1,-1-1,1 0,0 1,0-1,-1 1,1 0,-1-1,0 1,1 0,-1 0,0 0,1 0,-1 0,0 1,0-1,0 1,0-1,0 1,0-1,0 1,0 0,0 0,0 0,0 0,0 0,0 1,0-1,1 0,-1 1,0 0,0-1,0 1,0 0,0 0,1 0,-1 0,1 0,-1 0,0 1,1-1,-1 1,-6 4,1 0,0 0,0 1,1 0,-1 0,2 1,-1 0,1 0,0 0,0 0,1 1,1 0,-1 0,1 0,1 0,0 0,0 1,0-1,2 0,-1 1,1 0,1 4,0 10,1-1,1 0,1 1,1-1,1-1,1 1,1-1,1 0,1-1,1 0,0-1,2 0,1-1,0 0,1-1,1-1,7 7,-10-14,-3-4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1:37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144 466,'-1'-1,"0"-1,0 1,0 0,0 0,0-1,-1 1,1 0,0 0,-1 0,1 1,-1-1,1 0,-1 1,1-1,-1 0,1 1,-1 0,1-1,-1 1,0 0,1 0,-1 0,0 0,1 0,-1 0,0 1,1-1,-1 0,1 1,-1-1,0 1,1 0,0-1,-1 1,1 0,-1 0,1 0,0 0,-1 0,1 1,-7 4,1 1,0 1,0-1,1 1,0 0,0 1,1-1,0 1,0 0,1 0,0 1,1-1,0 1,1 0,0 0,0 0,1 0,0 0,1 0,0 0,1 1,0-1,2 9,-1-14,0 0,0 0,1 0,0 0,0 0,0-1,1 1,-1-1,1 0,0 0,0 0,0 0,1-1,0 0,-1 0,1 0,0 0,0-1,1 0,-1 0,0 0,1-1,-1 0,1 0,4 1,11 1</inkml:trace>
  <inkml:trace contextRef="#ctx0" brushRef="#br0" timeOffset="400.707">427 410,'-6'8,"-7"5,0 2,2-1,-1 2,2-1,0 2,1-1,1 1,0 1,1-1,1 1,1 0,-2 13,7-28,0-1,0 1,1-1,-1 0,1 1,-1-1,1 0,0 1,0-1,0 0,0 0,0 0,0 0,1 0,-1 0,1 0,-1 0,1 0,0-1,-1 1,1-1,0 1,0-1,0 0,0 0,1 0,-1 0,0 0,0 0,1 0,-1-1,0 1,1-1,-1 0,1 0,-1 0,0 0,3 0,2 0,0 0,-1-1,1 0,0 0,0 0,-1-1,1 0,0 0,-1 0,0-1,0 0,0-1,3-1,-1-3,0 0,-1-1,0 1,-1-1,1-1,-2 1,1-1,-2 0,1-1,-1 1,-1-1,0 1,0-1,-1 0,0 0,-1-1,-1 1,0 0,0 0,-1 0,-1-8,2 17,-1 0,1-1,-1 1,1 0,-1-1,0 1,1 0,-1 0,-1-1,1 1,0 0,0 0,-1 0,1 0,-1 1,0-1,1 0,-1 1,0-1,0 1,0-1,0 1,0 0,0 0,0 0,-1 0,1 0,0 1,-1-1,1 1,0-1,-1 1,1 0,-1 0,1 0,0 0,-1 0,1 1,-1-1,1 1,0-1,-1 1,1 0,-2 1,-7 4,1 0,0 1,0 1,0-1,1 1,1 1,-1 0,1 0,0 1,-1 2,-10 14</inkml:trace>
  <inkml:trace contextRef="#ctx0" brushRef="#br0" timeOffset="901.658">794 354,'-12'5,"1"0,0 0,0 1,1 1,0 0,0 0,0 1,1 0,0 1,1 0,0 0,0 1,1 0,0 0,1 1,0 0,1 0,0 0,0 4,5-11,0-1,0 1,0 0,1-1,0 1,0 0,0-1,0 1,0-1,1 0,-1 1,1-1,0 0,0 0,0 0,1 0,-1 0,1 0,0-1,-1 0,1 1,0-1,0 0,1 0,-1 0,0-1,1 1,-1-1,1 0,-1 0,1 0,0 0,-1 0,1 0,-1 1,1-1,-1 1,0 0,1 0,-1 0,0 0,0 0,-1 1,1 0,0-1,-1 1,1 0,-1 0,0 0,0 0,0 1,-1-1,1 1,-1-1,0 1,0-1,0 1,0 0,0 1,-4 1,1 1,-1-1,0 1,0-1,-1 0,1-1,-1 1,-1-1,1 1,-1-1,0 0,0-1,0 1,-1-1,0 0,0-1,0 1,0-1,0 0,0-1,-1 1,0-1,-11 7,-23 6,27-15</inkml:trace>
  <inkml:trace contextRef="#ctx0" brushRef="#br0" timeOffset="1304.972">1048 382,'-9'17,"0"1,2 1,0 0,2 0,0 0,1 0,0 1,2 0,0 0,2 18,0-35,1 0,-1 0,1 0,0 0,0 0,0 0,0 0,1 0,-1 0,1-1,0 1,-1 0,1-1,1 0,-1 1,0-1,0 0,1 0,-1 0,1 0,0-1,-1 1,1-1,0 0,0 1,0-1,0-1,0 1,0 0,0-1,0 1,1-1,-1 0,0 0,0 0,0-1,3 0,3 0,0 0,0-1,0 0,0-1,-1 0,1 0,-1-1,1 0,-1-1,-1 0,1 0,3-4,-2 1,-2-1,1-1,-1 1,0-1,-1-1,0 1,-1-1,0 0,-1 0,0-1,-1 1,0-1,0 0,-2 0,1 0,-2 0,1 0,-2 0,1 0,-3-10,1 16,0 0,0 0,-1 0,1 1,-1-1,0 1,-1 0,1 0,-1 0,0 0,0 0,-1 1,1 0,-1 0,0 0,0 1,0-1,-1 1,1 1,-1-1,1 1,-1 0,0 0,0 0,0 1,0 0,-1 0,1 1,0-1,0 1,0 1,0-1,-1 1,1 0,0 1,0-1,0 1,1 0,-1 1,0-1,1 1,0 0,-2 1,-15 13,4-3</inkml:trace>
  <inkml:trace contextRef="#ctx0" brushRef="#br0" timeOffset="1688.37">906 579,'24'-19,"13"-12,4 1,-3 9,-5 8,-8 12,-2 6,-2 1,-3 6,-1-1,2-1,3-2,2-3,2 2,1 1,-4-2</inkml:trace>
  <inkml:trace contextRef="#ctx0" brushRef="#br0" timeOffset="5423.109">1555 466,'0'0,"0"-1,-1 1,1-1,-1 1,1 0,0-1,-1 1,1 0,-1 0,1-1,-1 1,1 0,-1 0,1 0,-1 0,1 0,-1-1,1 1,-1 0,1 0,-1 0,1 0,-1 1,1-1,-1 0,1 0,-1 0,1 0,-1 0,1 1,-1-1,1 0,-1 0,1 1,0-1,-1 0,1 1,-1-1,1 0,0 1,-1-1,1 1,0-1,-1 1,1-1,0 0,0 1,0-1,-1 1,1-1,0 1,0-1,0 1,0-1,0 1,0 0,0-1,0 1,0-1,0 1,0-1,0 1,1-1,-3 38,25 139,-9-104,-14-71,0-1,1 1,-1-1,1 1,-1-1,1 1,0-1,0 0,-1 1,1-1,0 0,0 1,0-1,1 0,-1 0,0 0,0 0,0 0,1 0,-1-1,1 1,-1 0,1-1,-1 1,1-1,-1 1,1-1,-1 0,1 0,-1 1,1-1,0 0,-1 0,1-1,-1 1,1 0,-1 0,1-1,-1 1,1-1,-1 0,1 1,-1-1,1 0,6-6,1 0,-1-1,0 0,-1-1,0 0,-1 0,0 0,0-1,-1 1,0-1,2-8,-3 11,4-10,-6 11,0 1,0-1,0 0,1 1,0 0,0-1,1 1,-1 0,1 1,0-1,0 1,1-1,-1 1,1 1,0-1,4-1,-5 6,-1 0,1 1,0 0,0 0,-1 0,1 0,-1 1,1-1,-1 1,0 0,0 0,0 0,-1 0,1 1,-1-1,0 1,0-1,0 1,0 0,-1 0,1 0,-1 0,0 0,0 1,-1-5,12 25,0 0,-2 1,-1 0,-1 1,-1 0,-2 0,-1 0,0 1,-2 0,-2-1,0 1,-2 0,-1-1,-3 13,-40 36,44-74,1-1,-1 1,1-1,-1 1,1-1,-1 0,0 0,0 0,0 0,0 0,1 0,-1 0,0 0,-1-1,1 1,0-1,0 0,0 1,0-1,0 0,0 0,0-1,0 1,-1 0,1-1,0 1,0-1,0 1,0-1,0 0,0 0,1 0,-1 0,0 0,0-1,1 1,-1 0,1-1,-1 1,1-1,-14-17,3-2</inkml:trace>
  <inkml:trace contextRef="#ctx0" brushRef="#br0" timeOffset="6086.254">1499 241,'113'-113,"-55"5,-58 107,1 0,0 0,-1 0,1-1,0 1,0 0,-1 0,1 0,0 0,0 0,0 0,0 1,1-1,-1 0,0 0,0 1,0-1,1 1,-1-1,0 1,0-1,1 1,-1 0,1 0,-1-1,0 1,1 0,-1 0,0 1,1-1,-1 0,0 0,1 1,-1-1,0 0,1 1,-1 0,0-1,0 1,0 0,0-1,0 1,1 0,-1 0,0 0,-1 0,1 0,0 0,0 0,0 0,0 1,36 66,43 145,-70-185,-3-4</inkml:trace>
  <inkml:trace contextRef="#ctx0" brushRef="#br0" timeOffset="7023.772">1781 1088,'-4'0,"-3"-5,1-6,1-7,6 1,3-3,1-1,5 1,4 1,6-2,4-3,2 4,2 0,1 3,-5 0,-1 3,0 4,-4 3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29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0 282,'15'0,"18"0,9 0,2 0,-1 0,-4 0,-4 0,-2 0,-2 0,-3 0,0 0,0 0,-1 0,1 0,-5 0</inkml:trace>
  <inkml:trace contextRef="#ctx0" brushRef="#br0" timeOffset="312.13">0 452,'29'-5,"28"-1,10 0,-7 5,-8 4,-9 1,-7 0,-4-1,-4-1,-5-1</inkml:trace>
  <inkml:trace contextRef="#ctx0" brushRef="#br0" timeOffset="815.313">225 0,'340'265,"-327"-251,-8-12,-1 1,0 0,0 0,0 0,0 1,-1-1,1 1,-1 0,0 0,0 0,0 0,0 1,-1-1,0 1,0-1,0 1,-1 0,1 0,-1 0,0 0,0 0,-1 0,0 0,0 0,0 0,0 0,-1 0,0 0,0 0,0 0,0 0,-1 0,0 0,-7 5,0 0,0 0,-1-1,0-1,0 0,-1 0,0-1,-1-1,1 1,-1-2,-1 1,-38 20,-149 76,186-92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2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1 188,'251'-20,"-182"39,-99-31,15 1,0-1,1 0,1-1,0 0,1-1,1-1,0 0,0 0,-3-9,8 7,5 4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31,'14'0,"10"0,5 0,4 0,-1 0,-5-5,-2-2,0 1,-1 1,2 2,0 0,1 2,0 1,-4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4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28,'29'0,"24"0,7 0,-1 0,-6 0,-12-5,-8-1,-5 0,-3 1,0 2,-5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1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0 192,'23'79,"-17"198,-27-372,21 69,2 0,0-1,2 1,1 0,1 1,1-1,10-21,-11 29,0 0,1 0,1 1,1 1,1-1,0 1,1 1,0 0,1 0,1 1,0 1,7-5,-18 17,0-1,0 1,0 0,1-1,-1 1,0 0,1 0,-1 0,1 1,-1-1,1 1,-1-1,1 1,-1 0,1 0,0 0,-1 0,1 0,-1 1,1-1,-1 1,1 0,-1-1,1 1,-1 0,0 1,1-1,-1 0,0 1,0-1,0 1,0-1,0 1,-1 0,1 0,0 0,-1 0,49 88,-49-88,8 18</inkml:trace>
  <inkml:trace contextRef="#ctx0" brushRef="#br0" timeOffset="954.934">453 276,'4'10,"3"12,4 8,0 3,-1 1,-3-1,-8-5,-2-3,-2-2,0-8,1-8</inkml:trace>
  <inkml:trace contextRef="#ctx0" brushRef="#br0" timeOffset="1537.149">453 247,'191'-51,"-189"50,0 1,0 0,1 0,-1 0,0 0,1 0,-1 0,0 1,0-1,0 1,1-1,-1 1,0 0,0 0,0 0,0 0,0 0,0 0,0 1,-1-1,1 1,0-1,-1 1,1 0,-1-1,0 1,1 0,-1 0,0 0,0 0,0 0,-1 0,1 0,0 1,-1-1,1 0,-1 0,0 1,0-1,0 0,0 0,0 1,0-1,0 0,-1 0,1 1,-1-1,0 0,0 0,0 1,-89 143,90-143,0 0,0 0,1 0,-1 0,1 0,-1 0,1-1,0 1,0 0,1 0,-1-1,0 1,1 0,0-1,-1 1,1-1,0 0,0 0,0 0,1 0,-1 0,1 0,-1 0,1-1,-1 1,1-1,0 0,0 0,-1 0,0 0,0 0,0 0,1 0,-1 0,-1 1,1-1,0 1,0-1,0 1,-1 0,1 0,-1 0,1 0,-1 0,0 0,0 0,0 0,0 0,0 0,0 1,-1-1,1 0,-1 1,1-1,-1 0,0 1,0-1,0 1,0-1,0 0,-1 1,1-1,-1 0,0 1,0-1,1 0,-1 0,-2 2,-5 7,-1 0,0-1,-1-1,0 0,-1 0,0-1,0 0,-1-1,0 0,0-1,-1 0,-2 0,-9 6,8-4</inkml:trace>
  <inkml:trace contextRef="#ctx0" brushRef="#br0" timeOffset="1786.496">1101 220,'-33'38,"-31"32,-9 9,3-4,14-10,11-12,8-14,11-10,5-4,2-6,3-3,0-3,3 1,3-2</inkml:trace>
  <inkml:trace contextRef="#ctx0" brushRef="#br0" timeOffset="2423.557">1073 502,'-328'311,"431"-403,-90 79,48-49,3 3,52-37,-115 96,0-2,1 0,0 0,-1 0,1 0,0 1,0-1,-1 1,1 0,1-1,-1 1,0 0,0 0,0 0,1 0,-1 1,0-1,1 1,-1-1,0 1,1 0,-1 0,0 0,1 0,-1 0,1 1,-1-1,0 1,1-1,-1 1,0 0,0 0,1 0,-1 0,0 0,0 1,0-1,42 125,1-46,-46-79,0 1,0-1,0 0,0 1,0-1,0 0,0 1,0-1,0 0,-1 0,1 0,0 0,-1 0,1 0,-1-1,1 1,-1 0,1-1,-1 1,1-1,-1 1,0-1,1 0,-1 0,0 0,1 0,-1 0,0 0,1 0,-1 0,0-1,1 1,-1-1,-1 0,-15-3,0 0,1-1,0-1,-1-1,2 0,-1-2,1 0,-10-7,-42-21,45 24,4 2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3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0 823,'11'2,"0"0,0 0,-1-1,1-1,0 0,0 0,0-1,0-1,0 1,-1-2,1 0,-1 0,1 0,-1-2,0 1,-1-1,1-1,-1 1,0-2,4-3,19-17,-1-2,-2-2,-1 0,19-29,19-20,-43 56,-2-2,-1 0,-2-1,0-1,-2 0,0-1,-3-1,1-3,-10 21,2 0,-1 1,0-1,-1 0,-1 0,0-1,0 1,-1-1,-1 1,0-1,-1 0,0 1,-1-1,-1 0,0 1,-3-12,4 22,-1-1,1 0,-1 1,0-1,0 1,0-1,0 1,0 0,0 0,-1 0,1 0,-1 0,1 1,-1-1,0 1,0-1,0 1,0 0,1 0,-2 0,1 1,0-1,0 1,0 0,0 0,0 0,0 0,0 0,0 1,0-1,0 1,0 0,-1 0,-4 1,-1 1,1 0,0 1,0-1,0 2,0-1,1 1,0 0,0 1,0-1,-1 3,-6 5,1 1,0 1,1 0,0 1,2 0,0 1,0 0,2 0,0 1,1 0,1 1,0-1,2 1,0 0,1 1,1-1,1 0,0 1,2-1,0 1,3 12,-1-18,1 1,1-1,0 0,0 0,2 0,0-1,0 0,1 0,1-1,0 0,0 0,1-1,1-1,0 0,1 0,-1-1,2 0,-1-1,1-1,4 2,90 29,-97-37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0 257,'200'-235,"-200"234,0 0,0 0,1 0,-1 0,0 0,1 0,-1 0,0 1,1-1,-1 0,1 0,0 0,-1 0,1 0,0 1,-1-1,1 0,0 1,0-1,0 0,0 1,0-1,-1 1,1 0,0-1,0 1,0 0,0-1,0 1,0 0,0 0,0 0,0 0,1 0,-1 0,0 0,0 0,0 0,0 0,0 1,0-1,0 0,0 1,-1-1,1 1,0-1,0 1,0 0,0-1,0 1,-1 0,1-1,0 1,-1 0,1 0,0 0,0 0,58 151,0-52,-47-89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29,'-24'24,"-13"18,-4 5,-1 1,3-3,7-5,5-5,1-2,6-3,2-2,-2 0,-1-5,2-7</inkml:trace>
  <inkml:trace contextRef="#ctx0" brushRef="#br0" timeOffset="263.26">0 0,'19'44,"21"23,9 5,0-9,-4-11,-8-9,-7-13,-3-5,-1-8,-6-2,-1-3,-3-4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0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364 141,'-4'-5,"0"-1,0 1,-1 0,0 1,0-1,0 1,0 0,-1 0,0 1,1-1,-1 1,-1 1,1-1,0 1,0 0,-1 0,0 1,1 0,-1 0,1 1,-1-1,0 1,0 1,1-1,-1 1,1 1,-6 1,-4 3,7-3,-1 1,0-1,1 2,0-1,0 1,0 1,1-1,-1 2,1-1,1 1,-1 0,1 1,0-1,1 1,-4 7,9-12,0 0,1 0,-1-1,1 1,0 0,-1 0,1 0,1 0,-1 0,0 0,1 0,-1-1,1 1,0 0,0 0,0 0,0-1,1 1,-1-1,1 1,-1-1,1 0,0 1,0-1,0 0,0 0,1 0,-1-1,0 1,1 0,81 48,-78-47,89 64,-95-66,1 0,0 0,0 1,-1-1,1 0,0 1,-1-1,0 1,1-1,-1 1,0-1,0 1,0-1,1 1,-2-1,1 1,0-1,0 1,0-1,-1 1,1-1,-1 0,1 1,-1-1,0 1,1-1,-1 0,0 0,0 1,0-1,0 0,0 0,0 0,0 0,0 0,0 0,-1 0,1-1,0 1,-1 0,1-1,-1 1,-61 29,60-29,-16 7,12-4,1-1,0 0,-1 0,0-1,0 1,0-1,0-1,0 1,0-1,0-1,0 1,0-1,-1 0,1-1,0 0,0 0,0-1,0 1,-3-3,-3-7</inkml:trace>
  <inkml:trace contextRef="#ctx0" brushRef="#br0" timeOffset="257.292">618 225,'-14'39,"-6"17,2 4,4-4,-2-11,3-13</inkml:trace>
  <inkml:trace contextRef="#ctx0" brushRef="#br0" timeOffset="870.043">760 508,'148'-244,"-148"245,0 0,1-1,-1 1,0 0,0 0,1 0,-1 0,0 0,1 0,-1 0,1 0,0-1,-1 1,1 0,-1 0,1-1,0 1,0 0,-1-1,1 1,0-1,0 1,0-1,0 1,0-1,0 1,0-1,-1 0,1 0,0 0,0 1,0-1,0 0,0 0,0 0,0 0,0-1,0 1,0 0,0 0,0-1,0 1,0 0,0-1,0 1,0-1,0 1,-1-1,1 1,0-1,0 0,-1 1,1-1,0 0,-1 0,1 1,-1-1,1 0,-1 0,1 0,-1 0,0 0,1 0,0 9,1 6,1 1,0 0,1-1,1 0,0 0,1 0,0-1,1 0,0 0,1-1,1 1,6 5,-12-15,-1-1,1 0,0 0,0 0,0 0,1-1,-1 1,0-1,1 0,-1 0,0 0,1 0,-1-1,1 1,0-1,-1 0,1 0,-1 0,1-1,-1 1,1-1,-1 0,1 0,-1 0,1 0,-1 0,0-1,0 0,0 0,0 0,0 0,0 0,0 0,-1-1,2-1,6-5,0-1,-1 0,0-1,-1 0,0 0,-1-1,0 0,4-11,-3 4,-1-1,-1 0,-1 0,0 0,-2 0,0-1,0-14,-3 11</inkml:trace>
  <inkml:trace contextRef="#ctx0" brushRef="#br0" timeOffset="1287.05">1747 0,'-21'18,"1"1,1 1,0 1,2 0,0 1,1 1,2 1,0 0,-3 10,15-29,0 1,0 0,0-1,1 1,0 0,0-1,0 1,1 0,0 0,0 0,0 0,1 0,0-1,0 1,1 0,-1-1,1 1,0-1,1 1,-1-1,1 0,0 0,0 0,1 0,0-1,0 1,0-1,0 0,0 0,1-1,0 1,0-1,0 0,0 0,0-1,0 1,1-1,0 0,3 2,0-1,1 0,-1-1,1 0,-1 0,1-1,0 0,0 0,-1-1,1-1,0 0,0 0,-1-1,1 0,-1-1,1 1,-1-2,0 0,0 0,-1 0,1-1,-1-1,0 1,0-1,-1 0,6-6,-6 4,0 0,-1 0,0 0,0-1,-1 1,0-1,-1-1,0 1,0-1,-1 0,0 1,0-2,-1 1,-1 0,0 0,0 0,-1-1,0 1,-1 0,0 0,-1-1,0 1,-1 0,0 1,0-1,-1 0,0 1,-2-3,2 7,1 1,-1-1,0 1,-1 0,1 1,-1-1,1 1,-1 0,0 0,0 0,-1 1,1-1,0 1,-1 1,0-1,-1 1,-17-4</inkml:trace>
  <inkml:trace contextRef="#ctx0" brushRef="#br0" timeOffset="1605.939">1465 225,'38'-9,"18"-9,4 0,-3 2,-7 4,-12 9,-7 5,-10 7,-3 2,-4 4,-1-1,3-3,4-3,2-3,-1 3,-1-1,2 0,-3-3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5,'-25'0,"17"-2,-1 1,0 0,0 1,1 0,-1 0,0 1,0 0,1 0,-1 1,1 0,-1 1,1 0,0 0,0 1,0-1,0 2,1-1,0 1,0 1,0-1,0 1,1 0,-2 3,-1 11,2 0,0 1,1 0,1 0,1 0,0 1,2-1,1 1,0 0,2-1,1 1,1 8,0 47,-4 204,-6-250,6-29,-1 0,1 0,0 1,0-1,0 0,1 0,-1 0,0 1,1-1,-1 0,1 1,0-1,0 0,0 1,0-1,0 0,0 1,1-1,-1 0,1 1,0-1,0 0,-1 0,2 0,-1 0,0 1,0-2,0 1,1 0,-1 0,1 0,0-1,-1 1,1 0,0-1,1 1,10 0,-1 0,1 0,0-2,0 1,0-2,0 0,0 0,-1-1,1-1,-1 0,1 0,-1-2,3-1,-2 2</inkml:trace>
  <inkml:trace contextRef="#ctx0" brushRef="#br0" timeOffset="6533.776">274 485,'5'0,"6"0,6 0,5 0,4 0,1 0,-2-4,-2-3,0 1,1 2,-3 5,-5 3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1 649,'1'133,"-1"-127,2-1,-1 1,0-1,1 1,0-1,1 0,-1 0,1 0,0 0,0 0,0 0,1-1,0 0,0 1,0-1,0-1,0 1,1-1,0 1,0-1,0-1,0 1,3-3,0 0,1 0,-1-1,0 0,0 0,0-1,0 0,0-1,0 1,0-1,-1-1,0 0,1 0,-1 0,-1-1,1 0,-1 0,0-1,0 0,0 0,-1 0,0-1,0 1,0-2,1 1,80-130,-86 138,0-1,0 0,0 1,0-1,1 0,-1 1,0-1,0 0,0 1,1-1,-1 0,0 1,0-1,1 0,-1 0,0 1,1-1,-1 0,0 0,0 0,1 0,-1 1,1-1,-1 0,0 0,1 0,-1 0,0 0,1 0,-1 0,0 0,1 0,-1 0,1 0,-1 0,0 0,1 0,-1 0,0 0,1 0,-1-1,0 1,1 0,-1 0,0 0,1-1,-1 1,0 0,1 0,-1-1,-5 43,4-39,-7 57,3 0,3 1,2 0,3 4,47 204,-48-264,0 1,-1-1,0 0,0 1,-1-1,0 1,0-1,0 1,0-1,-1 1,0-1,0 1,0-1,-1 0,0 1,0-1,0 0,-1 0,1 0,-1-1,0 1,-1-1,1 1,-1-1,0 0,0-1,0 1,0-1,-1 1,1-1,-1 0,0-1,0 1,0-1,-5 1,4-1,-1 0,1 0,-1-1,1 0,-1 0,1-1,-1 0,1 0,-1 0,0-1,1 0,-1 0,1-1,0 1,-1-1,1-1,0 1,0-1,0-1,1 1,-1-1,1 1,0-2,0 1,0 0,1-1,-1 0,1 0,0-1,0 1,1-1,0 0,-1-1,2-3,-1 1,2-1,-1-1,1 1,1 0,0 0,0 0,1 0,1 0,-1 0,1 0,1 0,0 0,1 0,0 1,0 0,0 0,4-4,3-6</inkml:trace>
  <inkml:trace contextRef="#ctx0" brushRef="#br0" timeOffset="430.117">28 367,'25'-33,"11"-17,1 6,-1 15,-3 17,-6 15,-3 8,-6 6,-1 5,-3 4,0-3,-1 0,1-4,-2-1,2 2,4-3,-2 1,-3-3</inkml:trace>
  <inkml:trace contextRef="#ctx0" brushRef="#br0" timeOffset="1165.629">452 0,'190'77,"-183"-73,0 1,0 1,0 0,-1 0,0 0,0 0,-1 1,1 0,-1 0,-1 1,0-1,0 1,0 0,-1 0,0 0,0 1,-1-1,-1 1,1-1,-1 1,0 0,-1 8,27 224,1 96,1-148,-18-138,-8-43,0 1,-1 0,0 0,0-1,-1 1,-1 0,1 0,-1 0,-1 0,1 0,-2 4,0-10,1-1,-1-1,1 1,-1 0,0 0,0-1,0 1,0-1,0 1,0-1,0 0,0 0,0 0,-1 0,1 0,0 0,-1-1,1 1,-1-1,1 0,-1 1,1-1,-1 0,1-1,0 1,-1 0,1-1,-1 1,1-1,0 0,-1 0,1 0,0 0,-2-1,-24-3,-17 10,27-1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2:5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1 363,'4'0,"7"4,7 3,4-1,3-1,3-2,1-1,0-1,1 0,-1-1,0 0,0-1,-1 1,1 0,-10 0,-9-5,-10-2,-5 1</inkml:trace>
  <inkml:trace contextRef="#ctx0" brushRef="#br0" timeOffset="266.087">169 164,'0'29,"0"19,0 6,0-1,0-5,0-6,0-5,0-4,0-8</inkml:trace>
  <inkml:trace contextRef="#ctx0" brushRef="#br0" timeOffset="1156.072">819 137,'-12'1,"0"0,1 1,-1 0,0 1,1 1,0 0,0 0,0 1,1 0,-1 1,1 0,1 1,-1 0,1 0,0 1,1 1,0-1,0 1,1 0,0 1,0 0,1 0,1 1,0-1,0 1,1 0,0 0,1 1,-2 10,4 102,2-120,-1-1,2 1,-1 0,0 0,1 0,0-1,0 1,0 0,0-1,1 0,-1 0,1 0,0 0,0 0,0 0,0 0,0-1,1 0,-1 0,1 0,-1 0,1 0,0-1,0 1,0-1,0 0,0-1,1 1,9-1,0 0,0-2,0 0,0 0,-1-1,1-1,-1 0,0-1,0 0,0-1,-1-1,0 0,0 0,10-9,1 2,1-1</inkml:trace>
  <inkml:trace contextRef="#ctx0" brushRef="#br0" timeOffset="1437.326">1158 137,'-24'22,"1"1,1 1,1 2,1 0,1 1,2 0,0 2,2 1,13-28,1 1,-1 0,1-1,0 1,-1 0,1 0,1 0,-1 0,0 0,1 1,0-1,-1 0,1 0,1 0,-1 0,0 0,1 0,-1 0,1 0,0 0,0 0,0 0,1 0,-1 0,1 0,-1-1,1 1,0-1,0 1,0-1,0 0,0 1,1-1,-1 0,1-1,-1 1,1 0,0-1,5 1,0 0,0-1,0 0,0 0,0-1,0 0,0-1,0 0,0 0,0 0,0-1,0-1,0 1,-1-1,1 0,-1-1,0 0,0 0,0 0,-1-1,0 0,1 0,-2-1,1 0,-1 0,0 0,0-1,0 1,-1-1,0 0,0 0,-1-1,0 1,-1-1,1 0,-1 0,-1 0,0 0,0 0,0 0,-1 0,0 0,-1-2,-1 5,-1-1,0 1,0-1,0 1,0 0,-1 0,0 1,0-1,-1 1,1 0,-1 0,0 0,0 1,0 0,0-1,-1 2,1-1,-1 1,0 0,0 0,1 0,-1 1,0 0,0 0,-1 1,1 0,0 0,0 0,0 1,0-1,-1 2,-13 4</inkml:trace>
  <inkml:trace contextRef="#ctx0" brushRef="#br0" timeOffset="1838.158">1779 51,'-18'5,"-12"2,0 2,0 1,1 1,0 2,1 0,0 2,-11 9,37-24,0 1,0 0,0 0,0 0,0 0,0 1,0-1,1 1,-1-1,0 1,1-1,-1 1,1 0,0-1,-1 1,1 0,0 0,0 0,0 0,0 0,1 1,-1-1,1 0,-1 0,1 0,0 1,-1-1,1 0,0 0,1 1,-1-1,0 0,1 0,-1 1,1-1,0 0,-1 0,1 0,0 0,0 0,1 0,-1 0,1 1,81 29,-75-31,-1 1,1 0,-1 0,1 0,-1 1,0 0,0 0,0 1,-1 0,1 0,-1 1,0 0,2 2,-6-5,-1 0,1 0,-1 0,0 0,0 1,0-1,0 0,0 0,-1 1,1-1,-1 0,1 1,-1-1,0 1,0-1,0 0,0 1,0-1,-1 1,1-1,-1 0,0 1,1-1,-1 0,0 0,0 0,-1 1,1-1,0 0,-1 0,1-1,-1 1,0 0,1 0,-1-1,-1 2,-76 50,58-44,-1 0,0-1,0-1,0-1,-1-1,-21 2,19-5</inkml:trace>
  <inkml:trace contextRef="#ctx0" brushRef="#br0" timeOffset="2199.679">2173 108,'-12'16,"-23"27,1 2,3 2,1 0,3 2,-3 11,28-56,0-1,0 1,0 0,0-1,1 1,-1 0,1 0,0 0,1 0,-1 0,1 1,-1-1,1 0,0 0,1 0,-1 0,1 0,0 1,0-1,0 0,0-1,1 1,0 0,0 0,0-1,0 1,0-1,1 1,-1-1,1 0,0 0,0 0,0 0,0-1,1 1,-1-1,1 0,0 0,-1 0,5 1,5-2,1-1,0 0,-1-1,1-1,-1 0,1-1,-1 0,0-1,0 0,0-1,-1-1,0 0,0-1,0 0,-1 0,0-1,0-1,-1 0,0 0,-1-1,1-1,-1 2,1-1,-1 0,-1 0,1-1,-2 0,0-1,0 0,-1 0,0 0,-1 0,-1-1,0 0,-1 0,0 0,-1 0,0-1,-1 1,0-1,-2 1,1-1,-2 1,0 0,0-1,-3-4,3 10,0 1,-1-1,0 1,0 0,-1 0,0 1,0-1,0 1,-1 0,0 0,0 0,-1 1,0 0,0 0,0 0,0 0,-1 1,0 1,0-1,0 1,0 0,0 0,-1 1,1 0,-1 0,1 1,-1 0,0 1,0-1,1 1,-1 1,0-1,-4 2,-16 8,3 2</inkml:trace>
  <inkml:trace contextRef="#ctx0" brushRef="#br0" timeOffset="2470.193">1919 334,'72'-28,"-42"14,1 2,1 1,0 2,0 0,20 0,-45 8,0 1,1 0,-1 0,0 1,0 0,0 0,0 1,0 0,0 0,0 0,0 1,-1 0,1 1,-1-1,0 1,0 1,-1-1,1 1,4 4,-5-4,0-1,1 0,0-1,0 1,0-1,0 0,0-1,1 0,-1 0,1 0,-1 0,1-1,0 0,0-1,-1 0,1 0,0 0,0-1,-1 0,1 0,0 0,-1-1,1 0,-1-1,0 1,0-1,0 0,0-1,0 1,0-2,10-4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27.23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1582 140,'-2'-6,"0"-1,-1 1,1 0,-1 0,-1 0,1 0,-1 0,0 1,0-1,-1 1,0 0,1 0,-2 1,1 0,0 0,-1 0,0 0,0 1,0 0,0 0,-1 1,1-1,-1 2,1-1,-1 1,0 0,-2 0,-163-19,-91 15,217 12,-1 1,1 3,1 1,0 3,1 1,1 3,0 1,-25 17,37-20,-4 0,1 2,1 1,1 1,0 2,2 1,-9 11,8-4,0 2,3 1,0 1,3 1,0 1,3 2,1 0,2 1,-3 15,9-25,2 1,2 1,0-1,3 1,0 1,2-1,2 1,1 0,1-1,2 1,1 0,1-1,2 1,2-2,0 1,3-1,1 0,3-1,0-1,2 0,1-2,1 0,2 0,0-2,25 21,-27-28,2-1,0-1,1-2,0 0,1-1,18 7,76 18,78-10,30-29,-223 1,-1 0,0 1,0-1,0 0,0 0,1 0,-1 0,0 0,0 0,0 0,1 0,-1 0,0-1,0 1,0 0,0-1,0 1,1-1,-1 1,0-1,0 0,0 1,0-1,-1 0,1 0,0 1,0-1,0 0,-1 0,1 0,0 0,-1 0,1 0,-1-1,1 1,-1 0,0 0,1 0,-1 0,0 0,0-1,0 1,0 0,0 0,0 0,0-1,0 1,0 0,0 0,-1 0,1-1,-1 1,1 0,-1 0,1 0,-1 0,1 0,-1 0,0 0,0 0,0 0,1 1,-2-2,-123-125,-62-129,41 48,146 207,0 0,-1 0,1 0,0 0,-1 0,1 0,-1 0,1 0,-1 1,1-1,-1 0,0 0,1 0,-1 0,0 1,0-1,1 0,-1 1,0-1,0 1,0-1,0 1,0-1,0 1,0 0,0-1,0 1,0 0,0 0,0 0,0 0,0 0,0 0,-1 0,1 0,0 0,0 0,0 0,0 1,0-1,0 0,0 1,0-1,0 1,1-1,-1 1,0 0,0-1,0 1,0 0,1 0,-1-1,0 1,1 0,-1 0,1 0,-1 1,-6 144,9-93,-4 6,-4-1,-1 1,-12 35,8-33,-94 314,101-363,0 1,1-1,0 1,1 0,0 1,1-1,1 0,0 11,23-40,11-22,2 1,1 2,1 1,2 2,2 2,0 2,7-2,176-84,-201 104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581 339,'1'0,"0"-1,0 1,0-1,0 0,-1 1,1-1,0 0,-1 1,1-1,0 0,-1 0,1 0,-1 0,1 1,-1-1,1 0,-1 0,0 0,0 0,1 0,-1 0,0 0,0 0,0 0,0 0,0 0,0 0,0 0,0 0,-1 0,1 0,0 0,-1 0,1 0,0 0,-1 0,1 0,-1 1,1-1,-1 0,0 0,1 1,-1-1,0 0,0 1,1-1,-1 0,0 1,0-1,0 1,-51-16,27 18,0 0,-1 1,1 2,0 0,1 2,0 0,0 2,0 1,-7 5,24-12,-121 54,127-57,0 1,0 0,0-1,0 1,0 0,1 0,-1 0,0 0,0 0,0 0,1 0,-1 0,1 0,-1 0,1 0,-1 0,1 0,0 0,-1 1,1-1,0 0,0 0,0 1,0-1,0 0,0 0,0 0,0 1,0-1,1 0,-1 0,1 0,-1 0,1 1,-1-1,1 0,-1 0,1 0,0 0,0 0,-1 0,1-1,0 1,0 0,0 0,0-1,0 1,0 0,0-1,0 1,2 0,58 31,52-5,-112-27,0 0,0 0,0 0,-1 1,1-1,0 0,0 1,-1-1,1 1,0-1,-1 1,1-1,-1 1,1-1,-1 1,1 0,-1-1,1 1,-1 0,1 0,-1-1,0 1,1 0,-1 0,0-1,0 1,1 0,-1 0,0 0,0-1,0 1,0 0,0 0,0 0,-1 0,1-1,0 1,0 0,0 0,-1-1,1 1,0 0,-1 0,1-1,-1 1,1 0,-1-1,1 1,-1 0,1-1,-1 1,0 0,-40 29,34-26,-217 126,220-128,0 1,0-1,0 1,1 0,-1 0,1 0,0 1,0-1,0 1,0 0,1 0,0 0,-1 0,1 0,1 0,-1 1,1-1,-1 1,1-1,1 1,-1-1,1 1,-1 0,1-1,1 1,-1-1,1 1,-1 0,1-1,1 1,-1-1,0 0,1 1,0-1,0 0,1 0,1 3,2-1,-1 0,1 0,0-1,0 0,0 0,1 0,0-1,0 0,0 0,0-1,1 0,-1 0,1-1,0 0,0 0,0-1,0 0,0-1,0 1,0-1,0-1,1 0,1 2,1 0,-1-1,0 0,0 0,0-2,0 1,1-1,-2 0,1-1,0-1,0 1,-1-1,0-1,0 0,0 0,-1-1,1 0,-1 0,-1-1,6-5,29-60,-34 48</inkml:trace>
  <inkml:trace contextRef="#ctx0" brushRef="#br0" timeOffset="353.905">356 1,'27'396,"4"-103,-32-246,-2-1,-1 1,-3-1,-2 0,-7 22,13-58,1-6,0 0,0 0,0 0,1 0,-1 0,1 1,0-1,0 0,1 1,0-1,-1 0,1 1,1-1,-1 1,1-1,-1 0,1 1,0-1,1 0,-1 0,1 0,0 0,0 0,0 0,0 0,1-1,0 1,-1-1,1 0,1 1,13 2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3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1035,'12'2,"-1"0,1 0,0-1,0-1,0 0,0 0,-1-1,1-1,0 0,0 0,-1-2,0 1,1-1,-1-1,-1 0,1 0,7-7,3-2,14-9,-2-1,0-2,-2-1,27-30,-26 20,-12 17,-1-2,-1 0,0-1,-2-1,-1 0,-1-1,0-1,7-24,-19 48,-1 1,0-1,0 1,0-1,-1 1,1-1,0 0,0 0,-1 1,1-1,-1 0,0 0,1 1,-1-1,0 0,0 0,0 0,0 0,-1 1,1-1,0 0,-1 0,1 1,-1-1,0 0,0 1,1-1,-1 0,0 1,0-1,0 1,-1-1,1 1,0 0,-1 0,1-1,0 1,-1 0,1 0,-1 0,0 0,1 1,-1-1,0 0,1 1,-1-1,0 1,0 0,0-1,1 1,-1 0,0 0,0 0,0 0,0 1,1-1,-1 0,-1 1,-8 5,1 0,0 0,1 0,0 2,0-1,0 1,1 0,0 1,1 0,0 0,0 0,1 1,0 0,0 1,1-1,1 1,0 0,0 0,1 0,1 1,0-1,0 1,1-1,1 1,0 0,0-1,1 1,1-1,1 7,1-9,-1-1,1 1,0-1,1 0,0-1,0 1,1-1,0 0,0 0,1-1,0 0,0 0,0 0,1-1,0 0,0-1,0 0,0 0,1 0,-1-1,1-1,0 1,0-1,0-1,0 0,0 0,6 1,-1-2,0 1,1-2,-1 1,0-2,0 0,0-1,0 0,0-1,0-1,-1 0,0-1,0 0,-1-1,1-1,5-4,4-7,-1-1,0-1,-1-1,-2 0,0-2,-1 0,-2-1,0-1,-2 0,10-26,-23 50,2 0,-1 0,0 0,0-1,0 1,0 0,0-1,0 1,-1-1,1 1,-1-1,0 0,0 1,0-1,0 1,0-1,0 1,-1-1,1 1,-1-1,0 1,0-1,0 1,-1-2,0 4,1 0,-1 0,0 0,0 1,0-1,0 1,1 0,-1-1,0 1,0 0,1 0,-1 0,1 0,-1 0,1 0,-1 1,1-1,0 0,0 1,-1-1,1 1,0 0,0-1,0 1,1 0,-1 0,-1 0,-4 6,0 1,0 0,1 1,0-1,0 1,1 0,1 0,0 1,0-1,1 1,0-1,0 1,2 0,-1-1,1 1,1 0,0 0,0-1,1 1,1-1,0 1,0-1,1 0,1 2,3-3,0-1,0 1,1-2,0 0,1 0,0 0,0-1,0-1,0 0,1 0,0-1,0 0,0-1,1 0,-1-1,1 0,0-1,-1 0,1-1,0 0,-1-1,1-1,-1 1,1-2,-1 0,0 0,1-1,6-2,1-2,-2 0,1-1,-1 0,0-1,-1-1,0-1,-1-1,0 0,-1 0,-1-2,0 1,1-4,8-7,-11 15,-1 0,0-1,0-1,-1 0,-1 0,0-1,0 0,-1 0,-1 0,0-1,-1 0,-1-1,0 1,2-12,-6 24,0 0,-1-1,1 1,0 0,-1 0,1 0,-1 0,1 0,-1 0,0 0,0 0,0 0,0 0,0 0,-1 1,1-1,0 0,-1 1,0-1,1 1,-1 0,0-1,1 1,-1 0,0 0,0 0,0 0,0 0,0 1,0-1,0 1,0-1,0 1,-1 0,1 0,0-1,0 2,0-1,0 0,0 0,-1 1,1-1,0 1,0 0,0-1,0 1,0 0,0 0,1 0,-1 0,0 1,0-1,1 1,-1-1,1 1,-1-1,1 1,0 0,-1 1,-12 11,2 1,-1 0,2 0,0 1,1 1,1 0,0 0,2 1,0 0,0 0,2 1,0-1,2 1,-2 18,4-28,1 1,-1-1,2 1,0-1,0 0,0 1,1-1,1 0,0 0,0 0,0 0,1 0,1-1,0 0,0 0,0 0,1 0,0-1,0 0,1 0,0-1,0 1,1-2,-1 1,1-1,1 0,-1-1,7 3,-4-1,0-1,1 0,0-1,0 0,0-1,0 0,1-1,-1-1,1 0,-1 0,1-1,5-1,1-5</inkml:trace>
  <inkml:trace contextRef="#ctx0" brushRef="#br0" timeOffset="1303.474">651 301,'51'-19,"2"2,0 3,0 2,1 2,1 3,0 2,0 3,2 1,124 20,-175-22,-19-10,-20-13,-167-111,153 94,45 33</inkml:trace>
  <inkml:trace contextRef="#ctx0" brushRef="#br0" timeOffset="1786.375">2089 555,'24'0,"18"0,6 0,0 0,-4-5,-4-1,-4 0,-4 1,-2 2,-1 0,-2 2,-4 1</inkml:trace>
  <inkml:trace contextRef="#ctx0" brushRef="#br0" timeOffset="2038.178">2146 838,'38'-5,"32"-6,9-7,-4 1,-10 3,-16 3</inkml:trace>
  <inkml:trace contextRef="#ctx0" brushRef="#br0" timeOffset="3085.091">2767 951,'252'-118,"-229"103,-1 0,-1-2,-1-1,0 0,-1-1,-1-1,-1-1,-1-1,0 0,-2-1,-1 0,5-12,-9-45,-9 78,-1 0,1 0,-1 0,1 1,-1-1,0 0,1 1,-1-1,0 0,0 1,0 0,0-1,-1 1,1-1,0 1,-1 0,1 0,-1 0,1 0,-1 0,1 0,-1 0,0 0,1 1,-1-1,0 1,0-1,1 1,-1 0,0-1,0 1,0 0,0 0,1 0,-1 1,0-1,0 0,0 1,1-1,-1 1,0 0,-1 0,-4 3,-1 1,1 1,-1-1,1 1,1 0,-1 1,1 0,1 0,-1 0,1 0,0 1,1 0,-3 5,6-11,-6 9,1 1,1-1,0 1,1 1,0-1,0 0,2 1,-1 0,2 0,-1 0,2 0,0 0,1 0,0 0,0-1,2 1,-1 0,5 11,-1-18,1 1,0-1,0 0,0 0,0 0,1-1,0 0,0-1,0 0,1 0,0-1,-1 0,1-1,0 1,0-2,0 1,1-1,-1-1,0 0,0 0,1-1,-1 0,0 0,7-3,5-1,-1 0,0-2,0-1,-1 0,0-1,0-1,-1-1,0-1,-1 0,-1-1,0-1,0-1,-2 0,1 0,-2-2,-1 0,0 0,-1-1,4-9,-14 25,2-1,0-1,0-1,-1 1,1 0,-1-1,0 1,-1-1,1 0,-1 1,1-1,-2 0,1 0,0 0,-1 0,0 0,0 0,0 0,-1-3,-1 8,0 0,0 0,-1 0,1 0,0 1,0-1,1 0,-1 1,0 0,0-1,0 1,0 0,0 0,1 0,-1 0,0 0,1 1,-1-1,1 0,-1 1,1-1,0 1,-1 0,1-1,0 1,0 0,0 0,1-1,-1 1,0 2,-6 6,0 1,1 0,1 0,0 0,0 1,1 0,1 0,-2 11,4-19,0 0,1 0,0 0,-1 0,2 0,-1 0,0 0,1 0,0 0,-1 0,2-1,-1 1,0 0,1-1,0 1,0 0,0-1,0 0,0 0,1 1,-1-2,1 1,0 0,0 0,0-1,0 1,0-1,1 0,-1 0,1 0,9 2,0 0,0-1,1 0,-1-1,1-1,-1 0,1-1,-1 0,1-1,-1-1,1 0,-1-1,0 0,0-1,0 0,0-1,-1-1,0 0,3-2,6-7,-1-1,0 0,-1-2,-1 0,-1-1,-1-1,0 0,-2-2,1-2,-6 12,-1 0,0-1,-1 0,-1-1,0 1,-1-1,0 0,-1-1,-1 1,0-1,0-6,-3 19,0-1,-1 1,1 0,0 0,-1-1,0 1,1 0,-1 0,0 0,0 0,0 0,0 0,-1 0,1 0,-1 0,1 1,-1-1,1 0,-1 1,0-1,0 1,0 0,0 0,0 0,0 0,0 0,0 0,0 0,0 0,0 1,-1-1,1 1,0 0,-1 0,1 0,0 0,0 0,-1 0,1 1,0-1,0 1,-1-1,1 1,0 0,0 0,0 0,0 0,0 0,0 0,0 1,0-1,1 1,-1-1,1 1,-1 0,1-1,-1 1,0 1,-8 10,-1 1,2 0,0 0,0 1,2 0,0 0,0 1,2 0,0 0,0 1,2-1,0 1,0 15,2-21,0 0,1 0,1 0,0 0,1 0,-1 0,2 0,0-1,0 1,1-1,0 0,1 0,0 0,1 0,0-1,0 0,1 0,0-1,1 0,-1 0,2-1,-1 0,1 0,0-1,0 0,1-1,0 1,0-2,0 0,0 0,1-1,-1 0,1-1,0 0,0 0,10-1,4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3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3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1 345,'8'-1,"1"-2,-1 1,0-1,0-1,0 1,0-1,0-1,-1 0,0 0,0 0,0-1,0 1,-1-2,2 1,141-161,-66 65,-83 101,1 0,0 0,-1 0,1 1,0-1,0 0,0 0,0 1,0-1,0 1,-1-1,2 0,-1 1,0 0,0-1,0 1,0 0,0-1,0 1,0 0,0 0,1 0,-1 0,0 0,0 0,0 1,0-1,0 0,0 0,0 1,0-1,0 1,1-1,-2 1,1-1,0 1,0 0,0-1,0 1,0 0,0 0,-1 0,1-1,0 1,-1 0,1 0,-1 0,1 1,27 58,-24-51,75 179,-67-170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3:4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0 107,'0'0</inkml:trace>
  <inkml:trace contextRef="#ctx0" brushRef="#br0" timeOffset="765.964">0 107,'2'-3,"0"1,0-1,1 0,-1 1,1 0,-1-1,1 1,0 0,0 0,0 1,0-1,0 0,0 1,0 0,1 0,-1 0,2 0,-1-1,224-65,-181 64,-46 3,0 0,0 0,-1 0,1 0,0 0,0 0,0 0,-1 1,1-1,0 0,0 1,-1-1,1 0,0 1,0-1,-1 1,1-1,0 1,-1-1,1 1,-1-1,1 1,-1 0,1-1,-1 1,0 0,1 0,-1-1,0 1,1 0,-1 0,0-1,0 1,0 0,1 0,-1 0,0 0,0-1,0 1,-1 0,1 0,0 0,0-1,0 1,-1 0,1 0,0-1,-1 1,1 0,0 0,-1-1,1 1,-1 0,1-1,-121 161,32-31,85-125,1 0,-1 0,1 0,1 1,-1-1,1 1,0 0,0-1,0 1,1 0,0 0,0 0,1 0,0 1,0-1,0 0,0 0,1 0,0 0,1 0,-1 0,1 0,0-1,1 1,-1 0,1-1,0 0,1 0,-1 0,1 0,0 0,0-1,0 1,1-1,0 0,3 2,6-2,-1-1,0-1,1 0,-1-1,1 0,0-1,-1-1,1 0,-1-1,1 0,-1-1,0-1,0 0,9-4,-7-2,-7 0</inkml:trace>
  <inkml:trace contextRef="#ctx0" brushRef="#br0" timeOffset="1014.232">0 362,'38'-9,"28"-9,7-1,-5 3,-8 4,-14 0,-11 1,-11 3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06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1 329,'35'13,"-22"-7,0-1,0 0,0 0,1-2,-1 0,1 0,0-1,0-1,0 0,0-1,0-1,-1 0,14-3,0-4,-1-1,0-1,-1-1,0-1,-1-2,0 0,-1-2,-1 0,0-2,-1 0,-2-1,1-1,0-4,-13 15,3-6,1 1,0 0,1 0,0 2,1-1,0 1,1 1,1 1,0 0,0 0,9-2,-21 11,1 0,-1 0,1 1,0-1,-1 1,1 0,0 0,-1 0,1 1,0-1,0 1,-1 0,1 0,-1 0,1 0,-1 1,0-1,1 1,-1 0,0 0,0 0,0 0,0 1,-1-1,1 1,-1 0,1 0,-1 0,0 0,0 0,0 0,0 0,-1 1,1 1,33 124,-35-115,0-1,0 1,-1-1,-1 1,0-1,-1 1,0-1,-1 0,-1-1,0 1,0-1,-1 0,-2 1,1-3,-1-1,0-1,-1 1,0-1,0 0,-1-1,0-1,0 1,-1-1,1-1,-1 0,-1-1,1 0,-1 0,1-1,-4 0,-11 5,18-5,-1 0,0 0,0-1,0 0,-1-1,1 0,0 0,-1-1,1 0,0-1,-1 0,1-1,0 1,0-2,0 1,0-1,1-1,-5-1,12 3,-1 1,0-1,0 0,1 1,-1-1,1 0,0 0,-1 0,1 0,0 0,0 0,0 0,0 0,1-1,-1 1,0 0,1 0,0-1,-1 1,1 0,0-1,0 1,1 0,-1-1,0 1,1 0,-1-1,1 1,0 0,0 0,0 0,0 0,0 0,0 0,1 0,-1 0,0 0,1 0,1 0,13-16</inkml:trace>
  <inkml:trace contextRef="#ctx0" brushRef="#br0" timeOffset="337.358">1383 19,'-24'32,"1"1,2 1,2 0,0 2,3 0,1 1,1 3,12-36,0 1,1 0,0-1,-1 1,2 0,-1 0,0 0,1 0,0 0,0 0,1 0,0 0,-1 0,1-1,1 1,-1 0,1 0,0-1,0 1,0-1,1 0,-1 1,1-1,0 0,0-1,1 1,-1 0,1-1,0 0,0 0,0 0,0 0,0-1,5 2,0 0,0-1,1-1,-1 1,1-1,-1-1,1 0,0-1,-1 1,1-2,0 0,0 0,-1 0,1-1,-1-1,1 0,-1 0,0 0,0-1,0-1,-1 0,0 0,0 0,4-4,-2 2,-1 0,1-1,-1-1,-1 1,0-1,0-1,0 0,-1 0,-1 0,0-1,0 1,-1-1,0-1,-1 1,-1-1,0 0,0 0,0-9,-3 14,0 0,-1-1,1 1,-2 0,1-1,-1 1,0 0,-1 0,1 0,-1 1,-1-1,1 0,-1 1,0 0,-1 0,1 0,-1 1,-1 0,1 0,-1 0,1 0,-1 1,-1 0,1 0,0 1,-1-1,0 2,0-1,0 1,0 0,0 0,0 1,-1 0,1 0,-1 0,1 1,0 1,-1-1,1 1,0 0,-1 1,1 0,0 0,0 0,0 1,-3 2,-22 12,5 2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0 263,'190'-25,"-11"21,-178 4,0 0,1 1,-1-1,0 0,0 0,1 0,-1 0,0 0,0 0,0 0,1 0,-1-1,0 1,0 0,0-1,0 1,0-1,1 0,-1 1,0-1,0 0,0 1,-1-1,1 0,0 0,0 0,0 0,-1 0,1 0,0 0,-1 0,1 0,-1 0,1 0,-1 0,1 0,-1-1,0 1,0 0,1 0,-1 0,0-1,0 1,0 0,-1 0,1-1,0 1,0 0,-1 0,1 0,-1-1,-83-125,40 73,33 39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31,'15'0,"18"-5,10-2,1 1,-1 1,-4 2,-4 0,-2 2,-3 1,-1 0,-1 0,0 0,-5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5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0,-11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1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1 174,'44'-65,"14"-9,-57 74,1 0,0 0,0 1,-1-1,1 1,0 0,-1-1,1 1,-1 0,1 0,-1 0,1 0,-1 0,1 0,-1 0,0 1,0-1,0 0,1 1,-2-1,1 1,0-1,0 1,0 0,-1-1,1 1,0 0,-1-1,0 1,1 0,-1 0,0-1,0 1,0 0,0 0,0-1,-1 1,35 209,29 65,-55-246,-7-21,1-1,-1 0,2 0,-1 0,1 0,0 0,0-1,1 0,0 1,1-1,0 0,0-1,0 1,1-1,2 2,-6-8,1 0,-1 0,0 0,1 0,-1-1,0 1,0-1,1 0,-1 0,0 1,0-1,0-1,0 1,0 0,0 0,0-1,-1 1,1-1,0 0,-1 1,1-1,-1 0,0 0,0 0,1 0,-1 0,0 0,-1 0,1 0,0 0,-1-1,1 1,-1 0,1-1,-1 0,4-5,97-293,64-27,-155 309,-3 8</inkml:trace>
  <inkml:trace contextRef="#ctx0" brushRef="#br0" timeOffset="853.083">650 371,'5'10,"1"12,0 8,-1 3,-1 1,-2 0,-1-2,-1-1,-4-6,-3-7</inkml:trace>
  <inkml:trace contextRef="#ctx0" brushRef="#br0" timeOffset="1348.935">650 343,'22'-7,"-6"0,1 1,-1 1,1 0,0 1,0 1,0 1,0 0,1 1,11 2,-26-1,0 1,0 0,0 1,-1-1,1 0,0 1,-1-1,1 1,-1 0,0 0,0 0,0 0,0 0,0 0,0 1,0-1,-1 1,1-1,-1 1,1 0,-1 0,0-1,0 1,-1 0,1 0,0 0,-1 0,0 0,0 0,0 0,0 0,0 0,-1 0,1 0,-1 0,0-1,1 1,-1 0,-1 0,1 0,0-1,-1 1,1-1,-1 1,0-1,0 0,0 1,0-1,0 0,0 0,-1 0,-83 103,85-104,0 0,1 1,-1-1,0 0,0 0,1 0,-1 1,0-1,1 0,-1 1,1-1,0 0,0 1,-1-1,1 0,0 1,0-1,0 1,0-1,1 0,-1 1,0-1,0 1,1-1,-1 0,1 1,-1-1,1 0,0 0,-1 0,1 1,0-1,0 0,0 0,0 0,0 0,0 0,1 0,56 28,-21-13,-36-15,1 0,-1 0,0 0,0 0,1 0,-1 1,0-1,0 0,0 1,-1-1,1 0,0 1,0-1,-1 1,1-1,-1 1,1 0,-1-1,0 1,0-1,0 1,0 0,0-1,0 1,0 0,0-1,-1 1,1 0,0-1,-1 1,0-1,1 1,-1-1,0 1,0-1,0 0,0 1,0-1,0 0,-1 1,-53 44,-108 11,107-53,31-8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2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1 681,'1'2,"0"0,1 0,0-1,-1 1,1-1,0 1,0-1,0 1,0-1,0 0,0 0,1 0,-1 0,0-1,0 1,1-1,-1 1,0-1,1 0,-1 0,0 0,1 0,-1 0,0 0,1-1,-1 1,0-1,1 1,-1-1,0 0,0 0,1 0,10-7,1 0,-1-1,-1 0,1-1,-2 0,1-1,-2 0,1-1,-2 0,5-7,-10 14,14-22,-1-1,-2-1,0-1,-2 0,-2 0,0-2,3-20,-13 50,10-72,-12 74,0-1,0 1,0 0,0-1,0 1,0 0,0 0,-1 0,1 0,0 0,0 0,0 0,0 0,0 0,0 1,0-1,0 0,0 1,0-1,0 1,0-1,0 1,0-1,0 1,0 0,0-1,0 1,1 0,-1 0,0 0,1 0,-1-1,0 1,1 0,-1 0,1 0,0 0,-1 0,1 0,0 1,-1-1,1 1,-11 19,0 2,2-1,1 1,1 1,0-1,2 1,1 0,-1 16,4-33,-1 1,1-1,0 1,1 0,0-1,0 1,1 0,0-1,0 1,1-1,0 0,0 1,1-1,0 0,0 0,1 0,-1-1,2 1,-1-1,1 0,-1 0,2 0,-1-1,1 0,-1 0,2 0,-1-1,0 0,1 0,0 0,0-1,0 0,0-1,0 1,0-1,1-1,-1 1,1-1,5 0,4-6,0-1,-1-1,0 0,0-1,-1 0,0-1,0-1,-1-1,0 0,-1-1,0 0,-1-1,0 0,-1-1,-1 0,8-14,-5 11,-1-1,-1-1,-1 1,0-2,-1 1,-1-1,-1-1,-1 1,0-8,-6 29,-1 0,0-1,1 1,-1 0,0 0,0-1,1 1,-1 0,0-1,0 1,0-1,0 1,0-1,0 0,0 1,0-1,0 0,0 0,0 0,0 0,0 0,0 0,0 0,0 0,0 0,0 0,0 0,0 0,0-1,0 1,0-1,0 1,0 0,0-1,1 0,-1 1,0-1,0 1,0-1,1 0,-1 0,0 1,1-1,-1 0,0 0,1 0,-1 0,1 0,0 0,-1 0,1 0,0 0,-1 0,1 0,0 0,0 0,0 0,0 0,0 0,0 0,0 0,1 0,-1 0,0 0,1-1,-13 17,1 1,0 0,1 0,1 1,1 0,1 1,0 0,1 0,1 0,0 1,-1 14,5-29,1 0,-1 0,1 0,-1 0,1 0,0 0,0 0,1 0,-1 0,1-1,0 1,0 0,0 0,1 0,-1-1,1 1,0-1,0 1,0-1,0 0,1 0,-1 0,1 0,0 0,0 0,0-1,0 1,0-1,1 0,-1 0,1 0,-1-1,1 1,0-1,-1 0,1 0,0 0,0 0,0-1,1 0,12 2,-1 0,0-2,1 0,-1-1,1-1,-1 0,0-1,0-1,0-1,0 0,-1-1,0 0,0-1,0-1,-1-1,0 0,-1 0,0-2,0 1,-1-2,-1 1,0-2,-1 0,0 0,0 0,-2-1,3-6,-10 17,4-5,-1 0,0 0,0-1,-1 1,0-1,0 0,-1 0,0 0,-1 0,0 0,0 0,-1 0,0-1,-1 1,0 0,0 0,-1 0,0 0,-1 0,0 0,-2-4,4 12,1 0,-1 1,0-1,1 0,-1 0,0 0,0 1,0-1,0 0,0 1,1-1,-1 1,0-1,0 1,0 0,0-1,-1 1,1 0,0 0,0 0,0 0,0-1,0 1,0 1,0-1,0 0,0 0,0 0,0 1,0-1,0 0,0 1,0-1,0 1,0-1,0 1,0-1,0 1,0 0,0 0,1-1,-1 1,0 0,1 0,-1 0,0 0,1 0,-1 0,1 0,-1 0,-18 52,18-38,1 1,1-1,0 0,1 0,1 0,0 0,1 0,0 0,2-1,1 4,14 46,-21-59,1 1,0-1,0 1,0-1,1 0,0 0,0 1,0-1,1-1,-1 1,1 0,0-1,1 1,-1-1,1 0,0 0,0 0,0-1,0 1,1-1,-1 0,1 0,0-1,0 1,0-1,5 1,12 1</inkml:trace>
  <inkml:trace contextRef="#ctx0" brushRef="#br0" timeOffset="949.968">1355 681,'17'-3,"0"0,-1-2,0 0,0-1,0 0,-1-2,0 0,0 0,-1-1,0-1,0 0,-1-1,-1-1,0 0,0 0,-1-1,-1-1,0 0,-1 0,0-1,-1-1,-7 14,16-19,-2-1,0-1,-2 0,0-1,-2 0,-1-1,0 0,-2 0,-1-1,-1 0,-2-1,1-4,-5 26,-7-90,6 93,0-1,0 1,1 0,-2 0,1-1,0 1,0 0,-1 0,1 0,-1 1,1-1,-1 0,0 1,0-1,0 1,0-1,0 1,0 0,0 0,0 0,0 0,-1 0,1 0,0 0,-1 1,1 0,0-1,-1 1,1 0,-1 0,1 0,0 0,-1 1,1-1,-1 1,-1 0,-2 0,0 1,1 0,-1 0,1 0,-1 1,1 0,0 0,0 0,0 1,0-1,1 1,-1 0,1 1,0-1,0 1,1 0,-1 0,1 0,0 0,0 0,1 1,0-1,0 1,-1 3,-16 143,19-137,1 0,1-1,0 1,0-1,2 0,0 0,0 0,1 0,1-1,1 0,-1 0,4 3,121 135,-81-101,-20-28,-19-20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63,'-10'-8,"-2"0,1 1,-1 1,0 0,0 1,-1 0,1 1,-1 0,0 1,0 0,-1 1,1 1,0 0,-1 1,1 0,0 1,-9 2,3-3,16 0,0-1,-1 1,1 0,0 0,0 0,0 0,-1 1,1-1,0 1,0 0,0-1,0 2,0-1,0 0,0 0,1 1,-1 0,0 0,1-1,-1 1,1 1,0-1,-1 0,1 1,0-1,0 1,1-1,-1 1,1 0,-1 0,1 0,0 0,0 0,0 0,0 1,3 224,-2 337,0-562,-1 0,1 0,-1 0,1 0,0 0,1 0,-1 0,0 0,1 0,0 0,-1 0,1 0,0 0,1 0,-1 0,1 0,-1-1,1 1,0-1,-1 1,2-1,-1 0,0 0,0 0,1 0,-1 0,1 0,-1 0,1-1,0 1,-1-1,1 0,0 0,0 0,0 0,0-1,214-2,-205 2</inkml:trace>
  <inkml:trace contextRef="#ctx0" brushRef="#br0" timeOffset="534.663">427 458,'-5'0,"3"0,8 0,6 0,7 0,4 0,4 0,1 0,2 0,-1 0,-4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1,'-17'18,"0"0,1 2,1 0,1 1,1 0,1 1,1 1,0 0,2 0,-3 15,10-33,1-1,0 1,0-1,0 1,1 0,-1 0,1-1,0 1,1 0,-1 0,1-1,0 1,0 0,1-1,-1 1,1-1,0 0,0 1,0-1,1 0,0 0,-1-1,1 1,1 0,-1-1,0 0,1 0,0 0,0 0,0 0,0-1,0 0,0 0,0 0,1 0,-1-1,1 1,4 0,4 1,0 0,1-1,-1-1,1 0,0-1,-1 0,1-1,-1 0,1-1,-1-1,1 0,-1-1,0 0,0-1,-1 0,0-1,0-1,0 0,-1-1,0 0,0 0,-1-1,0-1,2-1,-8 5,0 0,0 0,-1-1,1 1,-1-1,-1 0,1 0,-1 1,0-2,-1 1,0 0,0 0,0 0,-1-1,0 1,0 0,-1 0,0-1,-1 1,1 0,-1 0,0 0,-1 0,0 1,0-1,-1 1,1-1,-1 1,0 0,-1 1,0-1,0 1,0 0,0 0,-1 0,0 1,0 0,0 0,0 0,-1 1,0 0,1 0,-2 1,0-1,-1 1,0 0,0 0,1 1,-1 0,0 1,0 0,0 0,0 1,0 0,-2 1,-7 4</inkml:trace>
  <inkml:trace contextRef="#ctx0" brushRef="#br0" timeOffset="352.129">41 142,'19'0,"12"0,-1 5,1 1,-1 0,-6 4,-1 0,0-2,0-2,2-2,1 3,1 0,1-1,0-6,-5-3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3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43,'-8'-4,"0"0,0 1,-1 0,1 0,-1 1,1 0,-1 0,0 1,0 0,0 1,0 0,0 0,1 1,-1 0,0 1,0 0,1 0,-1 1,1 0,0 1,0-1,0 1,0 1,1 0,-6 4,11-8,0 1,1 0,-1-1,1 1,-1 0,1 0,-1 0,1 0,0 0,0 1,0-1,0 0,1 1,-1-1,0 0,1 1,0-1,0 0,-1 1,1-1,1 1,-1-1,0 0,0 1,1-1,0 1,-1-1,1 0,0 0,0 1,0-1,0 0,1 0,1 2,63 63,-51-54,-14-12,2 0,0 0,0 1,0-1,0 1,0 0,-1 0,1 0,0 0,-1 0,0 0,1 1,-1-1,0 1,0-1,-1 1,1 0,0 0,-1 0,0 0,0 0,0 0,0 0,0 1,0-1,-1 0,0 0,0 1,0-1,0 0,0 1,0-1,-1 0,0 0,0 0,0 1,0-1,0 0,0 0,-1 0,1 0,-1-1,0 1,-1 1,-6 4,-1-1,0 0,0-1,0 0,-1 0,0-1,0 0,-1-1,1-1,-1 0,0 0,-1-1,-18-13,36 5</inkml:trace>
  <inkml:trace contextRef="#ctx0" brushRef="#br0" timeOffset="252.414">487 184,'-14'38,"-5"18,1-1</inkml:trace>
  <inkml:trace contextRef="#ctx0" brushRef="#br0" timeOffset="915.319">629 410,'159'-208,"-111"137,-48 71,0 1,0-1,0 1,0-1,0 0,0 1,0-1,0 1,0-1,0 0,0 1,0-1,0 1,0-1,1 0,-1 1,0-1,0 0,1 1,-1-1,0 0,0 1,1-1,-1 0,0 1,1-1,-1 0,0 0,1 1,-1-1,0 0,1 0,-1 0,0 0,1 0,-1 1,1-1,-1 0,1 0,-1 0,0 0,1 0,-1 0,1 0,-1 0,0-1,1 1,-1 0,1 0,-1 0,0 0,1 0,-1-1,0 1,1 0,-1 0,0-1,1 1,-1 0,0 0,1-1,-1 1,0 0,0-1,0 1,1 0,-1-1,0 1,0-1,0 1,3 37,-3-32,-1 5,1 0,1 0,0 0,0 0,1 0,0 0,0 0,2-1,-1 1,1-1,0 0,1 0,0 0,0 0,1-1,0 0,1 0,6 6,-9-12,-1 0,0 0,1 0,0-1,-1 1,1-1,0 0,0 0,-1 0,1-1,0 1,0-1,0 0,0 0,0 0,0 0,0-1,0 0,0 0,-1 0,1 0,0 0,0-1,-1 0,1 0,-1 0,0 0,0 0,3-2,83-84,-73 66,-2 0,-1 0,-1-1,-1-1,0 0,-2-1,-1 0,2-12,-13 2,-6 29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2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1,'-9'0,"-1"0,1 1,-1 0,1 1,0 0,0 0,0 1,0 0,0 1,1 0,-1 0,1 1,0 0,0 0,1 1,-1 0,2 0,-1 1,0 0,1 0,1 1,-1-1,1 1,0 0,1 1,0-1,0 1,1 0,0 0,1 0,0 0,0 0,1 1,0-1,0 1,1-1,1 0,-1 1,2-1,-1 0,1 1,3 6,-3-10,0 0,1 0,-1 0,1 0,1-1,-1 1,1-1,0 0,1 0,-1 0,1 0,0-1,0 0,0 0,0 0,1 0,0-1,0 0,0 0,0-1,0 0,0 0,1 0,-1-1,0 0,1 0,0 0,-1-1,1 0,-1-1,1 1,-1-1,1 0,-1-1,1 0,-1 0,0 0,0 0,33-25,-26 13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4:53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53 204,'-7'9,"1"1,0 0,0 1,1 0,1 0,0 0,0 0,1 1,1-1,0 1,0 0,1-1,0 1,2 0,-1 0,1 0,1-1,1 5,-2-13,0-1,0 1,0-1,1 1,-1-1,1 0,0 0,0 0,0 0,0 0,0 0,0 0,0-1,1 1,-1-1,0 0,1 0,-1 1,1-2,0 1,-1 0,1 0,0-1,-1 1,1-1,0 0,0 0,-1 0,1 0,0-1,0 1,-1-1,1 1,0-1,-1 0,2-1,84-55,-80 48,-1 1,-1-2,1 1,-1-1,-1 0,0 0,-1 0,0-1,0 0,-1 0,0 0,0-5,-3 12,1 0,-1 0,0-1,0 1,0 0,-1 0,1-1,-1 1,0 0,0 0,-1 0,1 0,-1 0,0 0,0 1,0-1,0 0,-1 1,0 0,1-1,-1 1,0 0,-1 0,1 1,0-1,-1 1,0 0,1 0,-1 0,0 0,0 1,0-1,-3 0,-80-2,61 10</inkml:trace>
  <inkml:trace contextRef="#ctx0" brushRef="#br0" timeOffset="521.645">673 63,'-186'116,"184"-114,-1-1,1 1,0 0,0-1,0 1,0 0,0 0,1 1,-1-1,0 0,1 0,0 1,-1-1,1 1,0-1,0 1,1 0,-1-1,0 1,1 0,0-1,-1 1,1 0,0 0,1-1,-1 1,0 0,1-1,-1 1,1 0,0-1,0 1,0-1,0 1,1-1,-1 1,1-1,-1 0,1 0,0 0,0 0,0 0,0 0,0 0,0-1,0 1,1-1,-1 1,0-1,1 0,1 1,25 11,-26-13,1 1,0 0,0 0,-1 0,1 0,0 1,-1-1,1 1,-1 0,0 0,1 0,-1 0,0 1,0-1,-1 1,1 0,0 0,-1 0,0 0,0 0,0 0,0 1,0-1,-1 1,1-1,-1 1,0 0,0-1,0 1,-1 0,1 3,-5-2,0 0,0 0,0-1,-1 0,1 0,-1 0,0 0,0-1,-1 0,1 0,-1 0,1-1,-1 0,0 0,0 0,0-1,0 1,-1-1,-99 21,65-17,26-8</inkml:trace>
  <inkml:trace contextRef="#ctx0" brushRef="#br0" timeOffset="922.81">1097 35,'-24'17,"0"0,2 2,0 1,1 0,1 2,1 0,1 1,1 1,1 1,-7 15,20-37,0 1,0 0,0 0,1 0,-1 0,1 0,0 1,1-1,-1 1,1-1,0 1,0 0,0-1,0 1,1 0,0 0,0-1,0 1,1 0,0 0,0-1,0 1,0-1,1 1,-1-1,1 1,0-1,1 0,-1 0,1 0,0 0,0 0,0-1,0 1,1-1,-1 0,1 0,0 0,2 1,5 0,-1-2,1 1,0-1,1-1,-1 0,0 0,0-1,1 0,-1-1,0-1,0 0,0 0,0-1,0 0,-1-1,1-1,-1 1,0-1,-1-1,1 0,-1-1,0 1,0-2,-1 1,0-1,1-2,1 0,-1 1,0-1,-1-1,0 0,-1 0,-1 0,1-1,-2 0,1 0,-2-1,0 1,0-1,-1 0,-1 0,0 0,-1 0,0-1,-1 1,0 0,-1 0,-1 0,-1-4,1 12,0-1,-1 0,0 1,0 0,-1-1,1 1,-1 1,0-1,0 0,-1 1,0 0,1 0,-1 0,0 1,-1 0,1 0,-1 0,1 1,-1-1,0 1,0 0,0 1,0 0,0 0,0 0,0 1,-1-1,1 2,0-1,0 1,0 0,0 0,0 0,0 1,0 0,0 0,0 1,-19 4</inkml:trace>
  <inkml:trace contextRef="#ctx0" brushRef="#br0" timeOffset="1187.369">871 289,'38'-15,"18"-4,4 1,-4 3,-6 9,-7 6,-10 8,-7 1,-3 1,0-2,1-3,-4-2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5:0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1977 2,'16'0,"-4"-1,0 0,0 1,0 1,0 0,0 1,0 0,0 0,0 2,-1-1,1 1,-1 1,0 1,-7-3,-1 1,1 0,-1 0,-1 0,1 1,-1-1,1 1,-1-1,0 1,-1 0,1 0,-1 0,0 0,0 0,-1 0,1 0,-1 0,0 0,-1 0,1 0,-1 1,0-1,0-1,-1 1,1 0,-1 0,0 0,-1-1,0 2,-5 27,-29 165,37 306,25-335,-21-150,-3-17,0 0,0 0,0 0,0 0,-1 0,1 0,-1 0,1 0,-1 0,0 0,0 1,0-1,0 0,0 0,0 0,-1 0,1 1,-1-1,1 0,-1 0,0 0,0 0,0 0,0 0,0-1,0 1,0 0,-1 0,1-1,-1 1,1-1,-2 1,-153-2,-12-7,150 1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0 680,'90'226,"-42"-27,-49-199,1 1,0 0,0 0,-1 0,1 0,0 0,0 0,0 0,0 0,0 0,0 0,0 0,1 0,-1 0,0 0,0 0,1 0,-1 0,1 0,-1 0,1-1,-1 1,1 0,-1 0,1 0,0-1,0 1,-1 0,1-1,0 1,0-1,0 1,-1-1,1 1,0-1,0 1,0-1,0 0,0 0,0 1,0-1,0 0,0 0,0 0,0 0,0 0,0 0,0 0,0-1,0 1,0 0,0 0,0-1,0 1,-1-1,1 1,0-1,0 1,0-1,0 1,-1-1,1 0,0 0,16-24,-1 0,-2-2,-1 1,-1-2,-1 1,5-22,-1 6,67-243,-63 235,-8 33</inkml:trace>
  <inkml:trace contextRef="#ctx0" brushRef="#br0" timeOffset="658.109">593 934,'-33'56,"10"-18,1 1,2 2,1 0,0 7,19-48,1 0,-1 1,0-1,1 0,-1 0,0 0,0 0,1 0,-1 0,0 1,0-1,1 0,-1 0,0 1,0-1,0 0,1 0,-1 0,0 1,0-1,0 0,0 1,0-1,0 0,0 0,1 1,-1-1,0 0,0 1,0-1,0 0,0 1,17-27,48-79,4 4,49-52,-82 122,-35 31,-1-1,1 1,0 0,0 0,0 0,-1 0,1 0,0 0,0 0,0 0,-1 0,1 0,0 0,0 0,0 1,-1-1,1 0,0 1,0-1,-1 0,1 1,0-1,-1 1,1-1,0 1,-1 0,1-1,-1 1,1-1,-1 1,1 0,-1 0,0-1,1 1,-1 0,0 0,1-1,-1 1,0 0,0 0,0 0,0-1,0 1,0 0,0 0,0 0,0-1,0 1,0 0,-1 0,1 0,0-1,0 1,-1 0,-24 118,20 164,4-284,1 1,-1-1,1 0,-1 1,0-1,1 1,-1-1,0 1,0-1,1 1,-1 0,0-1,0 1,0 0,1-1,-1 1,0 0,0 0,0 0,0 0,0 0,1 0,-1 0,0 0,0 0,0 0,0 0,0 1,1-1,-1 0,0 1,0-1,0 0,1 1,-1-1,0 1,1-1,-1 1,0 0,1-1,-1 1,1 0,-1-1,1 1,-1 0,1 0,-1-1,1 1,0 0,-1 0,1 0,0-1,0 1,0 0,0 0,0 0,0 0,0 0,0 0,0-1,0 2,-12-20,-2 1,1 0,-2 2,0-1,-1 2,-1 0,0 1,0 1,-2 0,-13-6,7 7</inkml:trace>
  <inkml:trace contextRef="#ctx0" brushRef="#br0" timeOffset="1781.951">960 398,'23'-11,"-1"-1,0 0,-1-2,-1-1,0 0,-1-1,-1-2,9-9,64-94,-39 9,-52 111,0 0,-1 1,1-1,0 1,0-1,-1 0,1 0,0 1,0-1,0 0,0 1,0-1,0 0,0 1,0-1,0 0,0 0,1 1,-1-1,0 0,0 1,1-1,-1 1,0-1,1 0,-1 1,1-1,-1 1,0-1,1 1,0-1,-1 1,1-1,-1 1,1-1,-1 1,1 0,0-1,-1 1,1 0,0 0,-1 0,1-1,0 1,-1 0,1 0,0 0,0 0,-1 0,1 0,0 0,-1 0,1 1,0-1,-1 0,1 0,0 1,-1-1,1 0,0 1,-1-1,1 0,-1 1,1-1,-1 1,1-1,-1 1,1-1,-1 1,1 0,94 278,-86-252,-1-3</inkml:trace>
  <inkml:trace contextRef="#ctx0" brushRef="#br0" timeOffset="978.313">1327 680,'-19'33,"-12"17,0 4,6-3,1-9,5-7,7-6,4-1,-1-7,1-2,2 2,-3 0,0 3,-3-3,1-6</inkml:trace>
  <inkml:trace contextRef="#ctx0" brushRef="#br0" timeOffset="1266.513">1044 623,'15'34,"4"15,4 5,-2-2,0-6,-3-5,0-5,2-4,-3-2,1-2,-3-1,1-4,2-2,-1 0,1-3,-8-5,-5-9,-3-6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0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0 282,'5'0,"6"0,7 0,4 0,4 0,1 0,3-5,-1-1,0 0,1 1,-2 2,1 1,0 1,-1 0,0 1,-4-5,-7-1</inkml:trace>
  <inkml:trace contextRef="#ctx0" brushRef="#br0" timeOffset="271.654">254 1,'-5'14,"-1"10,0 5,1 3,2 0,1 1,1-2,0-1,1 0,0-1,1-1,-1 0,0 0,0 0,0-4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6:5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76 709,'0'0,"-1"-1,1 1,-1 0,1 0,-1-1,1 1,0 0,-1 0,1 0,-1 0,1 0,-1 0,1 0,-1-1,1 1,-1 1,1-1,-1 0,1 0,-1 0,1 0,-1 0,1 0,0 0,-1 1,1-1,-1 0,1 0,0 1,-1-1,1 0,-1 1,1-1,0 0,-1 1,1-1,0 0,0 1,-1-1,1 1,0-1,0 0,0 1,-1-1,1 1,0-1,0 1,0-1,0 1,0-1,0 1,0-1,0 1,0-1,0 1,0-1,0 1,1-1,-1 0,0 1,-41 182,35-151,4-27,0 0,1 0,-1 0,1 0,0 1,0-1,0 0,1 0,0 1,0-1,0 0,1 1,-1-1,1 0,1 0,-1 0,1 0,0 0,0 0,0 0,1 0,-1-1,1 1,1-1,-1 0,0 0,1 0,0 0,0-1,1 2,-2-4,0 0,0 0,1 0,-1 0,0 0,1-1,-1 1,0-1,1 0,-1 0,1 0,-1-1,0 1,1-1,-1 1,0-1,0 0,1-1,-1 1,0-1,0 1,0-1,0 0,-1 0,1 0,0 0,0-2,64-69,-66 72,5-7,30-38,-2-1,-3-2,16-33,27-57,-74 140,0 0,0 0,0 0,0 0,1 0,-1-1,0 1,0 0,1 0,-1 0,0 0,1-1,-1 1,1 0,-1 0,1-1,0 1,-1 0,1-1,-1 1,1 0,0-1,0 1,-1-1,1 1,0-1,0 0,0 1,0-1,-1 0,1 0,0 1,0-1,0 0,0 0,0 0,0 0,0 0,-1 0,1 0,0-1,0 1,0 0,0 0,0-1,-1 1,1 0,0-1,0 1,0-1,-1 1,1-1,0 1,-1-1,1 0,0 1,-1-1,1 0,0 0,-14 185,-1-78,10-13,4-1,3 1,12 55,-10-123,-1 0,-1 0,-1 0,-1 0,-1 0,-2 0,0 0,-2 0,-1 0,0 0,-2-1,-1 0,-1-1,-3 5,10-23,-1-1,1 1,-1-1,0 0,0 0,0 0,0 0,-1 0,1-1,-1 0,0 0,0 0,0 0,-1 0,1-1,-1 0,0 0,1 0,-1 0,0-1,0 0,0 0,0 0,0-1,0 1,0-1,0 0,0-1,0 1,0-1,0 0,0 0,0-1,0 0,1 1,-1-1,1-1,-5-2,1-4,0-1,1 0,1 0,-1-1,1 1,1-1,0-1,1 1,0-1,1 0,0 0,1 0,0 0,1 0,0 0,1 0,0-1,1 1,1 0,0 0,1-3,2-12,2 2</inkml:trace>
  <inkml:trace contextRef="#ctx0" brushRef="#br0" timeOffset="558.045">48 229,'2'3,"-1"-1,1 1,0 0,0-1,0 1,0-1,0 0,0 0,1 0,-1 0,1 0,-1 0,1-1,0 1,0-1,0 0,-1 0,1 0,1 0,-1 0,0-1,0 1,0-1,0 0,0 0,0 0,0 0,1 0,-1-1,0 0,0 1,0-1,0 0,0-1,0 1,-1 0,1-1,0 0,9-4,-1 0,1-1,-1 0,0-1,-1 0,0-1,-1 0,7-8,77-130,-93 146,-1-1,1 1,0 0,0 0,1-1,-1 1,0 0,0 0,1-1,-1 1,0 0,1 0,-1 0,1 0,0 0,-1 0,1 0,0 0,0 0,0 0,-1 0,1 0,0 0,0 1,0-1,0 0,1 1,-1-1,0 1,0-1,0 1,0-1,1 1,-1 0,0 0,0-1,0 1,1 0,-1 0,0 0,0 0,1 1,-1-1,0 0,0 0,0 1,1-1,-1 1,0-1,0 1,0 0,0-1,0 1,1 0,58 162,-12-17,-16-74,-23-54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2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1 284,'397'0,"-347"-5,-32-1</inkml:trace>
  <inkml:trace contextRef="#ctx0" brushRef="#br0" timeOffset="351.022">198 1,'0'426,"-27"-257,26-146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7:30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172 388,'-6'3,"-1"0,1 0,0 0,0 1,0 0,1 0,-1 1,1-1,0 1,0 0,1 1,-1-1,1 1,0 0,1 0,0 0,0 1,0-1,0 1,1-1,0 1,1 0,-1 6,0-6,-14 36,3 2,2-1,1 2,3-1,2 1,1 0,3 0,2 16,0-49,1-1,0 1,0 0,2-1,-1 0,2 0,-1 0,2 0,0-1,0 1,1-1,0-1,1 0,0 0,1 0,0-1,8 7,2-10,-17-9</inkml:trace>
  <inkml:trace contextRef="#ctx0" brushRef="#br0" timeOffset="443.764">341 755,'5'0,"6"0,1 5,4 1,4 0,3-1,2-2,3-1,0-1,-4 5,-1 0,-1 0,2-1,-4-7,0-2,-3-1</inkml:trace>
  <inkml:trace contextRef="#ctx0" brushRef="#br0" timeOffset="769.387">1160 529,'0'0</inkml:trace>
  <inkml:trace contextRef="#ctx0" brushRef="#br0" timeOffset="1400.876">1160 529,'0'0,"0"0,0 0,0 1,0-1,0 0,0 0,0 1,1-1,-1 0,0 0,0 0,0 1,0-1,1 0,-1 0,0 0,0 1,0-1,1 0,-1 0,0 0,0 0,0 0,1 0,-1 0,0 0,0 1,1-1,-1 0,0 0,0 0,1 0,-1 0,0 0,0 0,1 0,-1 0,0-1,0 1,1 0,-1 0,0 0,0 0,0 0,1 0,-1 0,0-1,0 1,0 0,1 0,-1 0,0 0,0-1,0 1,-7 23,-23 30,-3-2,-2-1,-2-2,-26 26,-54 78,106-139</inkml:trace>
  <inkml:trace contextRef="#ctx0" brushRef="#br0" timeOffset="1717.448">849 558,'5'19,"1"11,5 5,5 2,0-1,2-6,-2-4,1-2,3-4,-3-1,1-4,2-4,-2 0,1-1,-4 3,2-2,1-2,-1-3</inkml:trace>
  <inkml:trace contextRef="#ctx0" brushRef="#br0" timeOffset="2233.147">821 303,'36'-22,"-1"-1,-1-2,0-1,-3-2,0 0,-1-3,-2 0,5-10,-1-6,-31 47,0 0,-1-1,1 1,0 0,0 0,0 0,0 0,0 1,0-1,0 0,-1 0,1 0,0 1,0-1,0 0,0 1,-1-1,1 1,0-1,0 1,-1-1,1 1,0 0,-1-1,1 1,-1 0,1-1,-1 1,1 0,-1 0,1 0,-1-1,0 1,0 0,1 0,-1 0,0 0,0 0,0 0,0-1,0 1,0 0,0 0,0 0,0 0,0 0,0 0,-1-1,1 1,0 0,-1 0,1 0,-1 0,3 7,0 8,1-1,1 0,0 0,1 0,1-1,0 1,1-1,1-1,0 1,1-1,9 10,103 82,-103-92</inkml:trace>
  <inkml:trace contextRef="#ctx0" brushRef="#br0" timeOffset="2610.781">1555 162,'34'59,"-2"2,-3 0,16 52,-38-92,0 1,-2 0,-1 0,-1 0,0 1,-2-1,-1 1,0-1,-2 1,0-1,-2 0,0 0,-4 9,2-8,-1-2,0 1,-2-1,0 0,-2-1,0 0,-1-1,-1 0,-1 0,0-2,-2 0,-4 4,-4-4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23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1414 288,'-4'-10,"0"1,-1 0,0 1,-1-1,0 1,0 0,-1 0,0 1,0 0,-1 0,0 1,0 0,-1 1,1-1,-4 0,-166-70,-16 17,-2 30,159 28,18-1,0 1,0 1,0 0,0 2,0 0,0 1,0 1,0 1,1 0,-11 6,-133 82,133-72,11-9,1 1,0 1,1 1,0 0,2 0,-14 19,12-11,2 1,0 0,1 1,2 0,0 1,2 1,-4 20,-19 123,3 28,28-176,1 1,0 0,2-1,0 1,2-1,0 0,2 0,0 0,1-1,2 0,9 19,7 4,-16-24,2-1,0-1,1 0,1-1,0 0,1 0,1-2,10 8,-12-11,1-1,1-1,-1 0,2-1,-1-1,1 0,1-2,-1 1,1-2,0 0,1-1,14 1,44 6,-58-7,-1-2,1 1,-1-2,1 0,0-2,0 0,9-2,33-7,-33 7,0-1,0-1,-1-1,0-1,0-2,0 0,-1-2,-1-1,0-1,0 0,-2-2,11-9,173-152,-111 107,-82 63,-1-1,0 0,0-1,0 0,-1-1,-1 0,1-1,-1 0,-1-1,0 0,-1 0,0-1,0 0,-2 0,1-1,-2 0,5-13,-8-1,0-1,-2 0,-2 1,0-1,-2 1,-1-1,-1 1,-1 1,-10-25,-3-18,9 23,-2 1,-2 1,-1 0,-3 2,-2 0,-1 1,-14-18,15 34,2 5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39.5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1176 142,'0'0,"-27"-23,-2 1,0 1,-2 2,-25-12,46 26,0 1,0 0,-1 1,1 0,-1 1,1 0,-1 1,0 0,0 1,0 0,1 0,-1 1,0 1,0 0,1 0,-1 1,1 0,-1 1,-25 14,1 0,1 3,1 0,1 2,-20 20,-3 7,1 3,3 2,2 2,3 2,2 3,3 1,-9 24,22-41,2 1,3 2,1 0,3 2,2 0,2 1,3 0,1 1,3 0,3 1,1 0,4 13,1-43,2 0,1 1,1-2,1 1,1-1,1 0,1 0,1-1,0 0,2-1,1 0,1-1,0-1,1 0,2 0,0-2,0 0,2-1,0-1,0-1,2-1,0 0,0-2,11 4,24 3,1-4,1-2,0-2,1-3,0-2,0-4,0-1,-1-3,51-10,-37 5,-1-2,0-4,-1-3,-1-3,-1-3,0-3,-2-3,-2-2,4-6,-45 24,-1-2,0 0,-1-1,0-1,-2-1,0-1,-1-1,-1 0,-1-1,-1-1,0-1,-2 0,-1 0,-1-1,0-1,-2 0,-1 0,-1-1,-2 0,0 0,0-24,-4 17,-2 0,-2 1,0-1,-3 1,0 0,-2 0,-2 1,0 0,-3 1,0 0,-2 0,-1 2,-1 0,-1 1,-2 1,-1 0,-18-16,0 3,-2 1,-1 3,-2 1,-2 2,0 2,-2 2,-2 3,0 1,-1 3,-9-1,1 3,-2 2,0 2,-1 4,0 2,-1 2,1 4,-1 2,0 3,0 3,1 2,-29 9,7 5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3.2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0 362,'8'-18,"1"0,1 1,1 0,0 1,1 0,0 1,2 0,0 1,0 0,1 1,1 1,0 1,0 0,2 1,-1 1,1 0,0 1,5 0,-14 3,20-11,0 1,1 1,1 1,0 2,1 2,0 0,0 2,1 2,8 0,-35 4,0 1,0 0,0 0,-1 0,1 1,0 0,0 0,0 1,-1-1,1 1,-1 1,1-1,-1 1,0 0,0 0,0 0,0 1,-1-1,1 1,-1 0,0 1,0-1,-1 1,1 0,-1 0,0 0,0 0,-1 0,1 1,-1-1,0 1,-1-1,1 1,-1 0,-1 0,1 1,-3 18,0 0,-2 0,-1 0,-1 0,-1-1,-2 0,0-1,-1 0,-1 0,-1-1,-2 0,0-1,-1-1,-5 5,0 5,-225 278,42-59,159-169,44-78,-1 1,1-1,-1 1,1 0,0-1,0 1,0 0,1-1,-1 1,0-1,1 1,0 0,0-1,0 1,0-1,0 0,0 1,0-1,1 0,-1 0,1 1,0-1,-1 0,1-1,0 1,0 0,1-1,-1 1,0-1,0 1,1-1,0 0,10 4,1 0,-1-1,1 0,0-1,1-1,-1-1,0 0,1 0,-1-1,0-1,3-1,9 1,-3 0,-1-2,1 0,-1-1,1-2,-1 0,0-1,-1-1,0-1,0-1,-1-1,18-14,-21 15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8.7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49,'-47'364,"-17"176,63-537,0-1,1 1,-1 0,0 0,1-1,0 1,0 0,0 0,0 0,0 0,0 0,1-1,-1 1,1 0,0 0,0-1,0 1,0 0,1-1,-1 1,1-1,-1 0,1 1,0-1,0 0,0 0,0 0,0 0,0-1,1 1,-1 0,0-1,1 0,-1 1,1-1,0 0,0 0,-1-1,1 1,0-1,0 1,7-3,0 1,0-2,0 1,0-1,0-1,0 0,-1 0,0-1,0 0,0-1,6-5,15-7,88-55,-76 44,1 2,1 2,1 2,2 2,0 2,19-4,-63 21,0 1,0 0,0-1,0 1,0 0,0 0,0 0,0 1,0-1,0 1,0 0,1 0,-1 0,0 0,0 0,0 1,0 0,0-1,1 1,-1 0,0 0,-1 1,1-1,0 1,0-1,-1 1,1 0,0 0,-1 0,0 0,0 1,1-1,-1 0,-1 1,1 0,0-1,-1 1,1 0,-1 0,0 0,0 0,0 2,0 6,0 0,-1 0,-1 0,0 0,-1 0,0-1,0 1,-1 0,0-1,-1 1,-1-1,1 0,-2-1,1 1,-1-1,-1 0,1 0,-9 7,-9 10,-2-1,-1-2,0 0,-2-2,-8 3,14-8,-2-2,0-1,0 0,-1-2,0-2,-1 0,0-1,-1-2,0-1,0-1,-5-1,30-2,-1-1,1 0,-1 0,1 0,0 0,-1-1,1 1,-1-1,1 0,0 0,-1 0,1 0,0-1,0 1,0-1,0 0,0 0,0 0,1 0,-1 0,1-1,-1 1,1-1,0 0,0 0,0 1,0-1,1 0,-1-1,1 1,0 0,0 0,0-1,0 1,0 0,1-1,0 1,-1-2,4-19</inkml:trace>
  <inkml:trace contextRef="#ctx0" brushRef="#br0" timeOffset="573.181">963 896,'3'6,"-1"-1,1 0,0 0,1 0,-1-1,1 1,0-1,1 0,-1 0,0 0,1 0,0-1,0 0,0 0,0 0,1-1,-1 0,1 0,-1 0,1 0,0-1,0 0,0 0,-1-1,1 0,0 0,0 0,0-1,0 1,0-1,-1-1,4 0,6-6,-1-1,0-1,0 0,-1 0,0-2,-1 1,0-2,-1 0,0 0,5-10,-7 11,-8 11,0-1,0 1,0-1,0 1,0-1,0 1,0-1,1 1,-1 0,0 0,1 0,-1 0,1 0,-1 0,1 0,0 0,-1 1,1-1,0 1,-1-1,1 1,0-1,0 1,-1 0,1 0,0 0,0 0,0 0,-1 0,1 1,0-1,0 1,-1-1,1 1,0 0,-1-1,1 1,0 0,-1 0,1 0,-1 0,0 0,1 1,-1-1,0 0,0 1,0-1,0 1,0-1,0 1,0-1,0 1,0 1,25 41,38 40,-56-78,1 0,0 0,0 0,1-1,0-1,0 1,0-2,0 1,1-2,-1 1,1-1,0-1,-1 0,1 0,0-1,0-1,0 0,-1 0,1-1,0 0,-1-1,0 0,0-1,0 0,0-1,0 0,-1 0,0-1,0 0,0-1,1-1,145-187,-131 154,-1-2,-2 0,-1-1,-3-1,-2-1,-2-1,-2 0,-1 0,-3-1,-2-5,-1 15,-2 0,-1-1,-2 1,-4-25,5 62,1 1,-1-1,0 0,1 0,-1 0,0 0,0 0,0 0,0 0,0 0,0 0,0 0,0 0,0 0,0 0,0 0,0 0,-1 0,1 0,-1 0,1 0,0 0,-1 0,1 0,-1 0,0 0,1 1,-1-1,0 0,0 0,1 1,-1-1,0 1,0-1,0 1,0-1,0 1,1-1,-1 1,0 0,0-1,0 1,0 0,0 0,0 0,0 0,0 0,-1 0,1 0,0 0,0 0,0 0,0 1,0-1,1 0,-1 1,-1-1,-7 18,0 0,1 1,0 0,2 0,0 1,1-1,-1 16,6-34,-11 59,3 1,3 1,2-1,3 1,3-1,2 0,3 0,3 0,3 4,-5-32,1-1,1 0,2-1,1 0,6 5,-9-19</inkml:trace>
  <inkml:trace contextRef="#ctx0" brushRef="#br0" timeOffset="818.554">1584 445,'38'-10,"23"-2,10-6,3 2,-2 3,2 4,-3 3,2 3,-3 1,-3-2,-4-2,-12 1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8:54.6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116 536,'0'-1,"0"1,0-1,0 1,0-1,0 1,0-1,0 1,0-1,0 1,0-1,0 1,-1-1,1 1,0-1,0 1,0-1,-1 1,1-1,0 1,-1-1,1 1,-1 0,1-1,0 1,-1 0,1-1,-1 1,1 0,-1-1,1 1,-1 0,1 0,-1 0,1 0,-1-1,1 1,-1 0,1 0,-1 0,1 0,-1 0,1 0,-1 0,1 1,-1-1,1 0,-1 0,1 0,-1 0,1 1,-1-1,1 0,-1 0,1 1,-1-1,1 0,-1 1,1-1,0 1,-1-1,1 0,0 1,0-1,-1 1,1 0,-14 38,13-34,-55 262,49-234,1 1,2 0,1 0,1 0,4 33,-2-63,1 0,-1 0,1-1,0 1,0 0,0-1,1 1,-1-1,1 1,0-1,0 0,0 0,0 0,0 0,1 0,-1 0,1 0,0-1,0 1,0-1,0 0,0 0,1 0,-1 0,0-1,1 0,0 1,-1-1,1 0,0-1,-1 1,1-1,0 1,0-1,-1 0,1 0,0-1,0 1,0-1,-1 0,1 0,-1 0,1-1,-1 1,3-2,10-6,-1-1,0 0,-1-1,0-1,-1 0,0-1,-1 0,-1-1,0-1,0 0,15-25,-2-1,-2-1,-2-1,-2-1,-1 0,-3-1,-1-1,3-30,-16 74,6-12,-12 49,-31 189,33-211,1 1,0 0,2 0,-1 0,2 0,0 0,0 0,2 0,-1 0,2 0,0 0,1-1,0 1,1-1,0 0,1 0,6 8,-10-19,0 0,0 0,0 0,0 0,1 0,-1 0,1-1,0 0,-1 1,1-1,0 0,0 0,-1-1,1 1,0 0,0-1,0 0,0 0,0 0,0 0,0 0,0 0,0-1,0 1,0-1,-1 0,1 0,0 0,0 0,-1-1,1 1,-1-1,1 0,-1 1,0-1,1 0,-1 0,0-1,0 1,-1 0,1-1,0 1,-1-1,2-1,11-16,-2 2</inkml:trace>
  <inkml:trace contextRef="#ctx0" brushRef="#br0" timeOffset="530.42">737 1072,'32'-97,"4"1,5 1,28-44,-69 139,-1-1,1 1,0-1,0 1,0 0,0-1,0 1,-1-1,1 1,0-1,0 1,0-1,0 1,1-1,-1 1,0-1,0 1,0-1,0 1,0-1,1 1,-1-1,0 1,0-1,1 1,-1 0,0-1,1 1,-1-1,0 1,1 0,-1 0,1-1,-1 1,0 0,1-1,-1 1,1 0,-1 0,1 0,-1 0,1 0,-1-1,1 1,-1 0,1 0,-1 0,1 0,-1 0,1 0,-1 1,1-1,-1 0,1 0,-1 0,1 0,-1 0,0 1,1-1,-1 0,1 1,-1-1,0 0,1 0,-1 1,1 0,-2 35,-15 126,16-155,0 1,1-1,0 0,1 0,-1 0,2 0,-1 0,1-1,-1 1,2-1,-1 1,1-1,0 0,0-1,1 1,0-1,0 1,0-1,0-1,1 1,3 1,-5-3,1-1,-1 0,1-1,0 1,0-1,0 1,0-2,0 1,0 0,0-1,0 0,0 0,0-1,0 1,0-1,0 0,0 0,0-1,-1 1,1-1,0 0,-1-1,0 1,1-1,-1 0,0 0,0 0,0 0,-1-1,3-3,94-124,-86 109,-1-1,-1 0,-1 0,-1-1,-1-1,-1 0,-1 0,-2 0,1-8,-4 9</inkml:trace>
  <inkml:trace contextRef="#ctx0" brushRef="#br0" timeOffset="871.554">1669 0,'-7'59,"2"1,2-1,3 1,4 15,33 219,-36-280,0 1,-1 0,-1-1,-1 1,0 0,0-1,-2 0,0 1,0-1,-1-1,-1 1,0-1,-1 0,-1 0,0-1,0 0,-2 0,-4 1</inkml:trace>
  <inkml:trace contextRef="#ctx0" brushRef="#br0" timeOffset="1207.267">1951 254,'-236'247,"234"-245,0-1,-1 1,1 0,0 0,0 0,0 0,0 0,0 0,1 1,-1-1,1 1,-1-1,1 1,0-1,0 1,0 0,0-1,1 1,-1 0,1 0,0 0,-1-1,1 1,0 0,1 0,-1 0,0 0,1-1,0 1,0 0,0 0,0-1,0 1,0-1,0 1,1-1,0 1,-1-1,1 0,0 0,0 0,0 0,0 0,1 0,-1 0,0-1,1 1,144 19,-141-21,-1 0,0 0,0 1,1 0,-1 0,0 1,0-1,0 1,0 0,-1 0,1 0,0 1,-1 0,0 0,1 0,-1 0,-1 1,1 0,0 0,-1 0,0 0,0 0,0 0,0 1,-1 0,2 2,6 38,-4-28</inkml:trace>
  <inkml:trace contextRef="#ctx0" brushRef="#br0" timeOffset="1675.938">2120 903,'35'-61,"-2"-1,-3-1,-4-2,-2-1,-3-1,-2-3,-10 26,-7 139,-2-90,0-1,0 1,0 0,1-1,-1 1,1-1,0 1,1-1,-1 1,1-1,0 0,0 0,0 0,0 0,1 0,-1 0,1 0,0-1,1 0,-1 1,0-1,1 0,0-1,0 1,-1-1,2 1,-1-1,0 0,0-1,1 1,-1-1,1 0,-1 0,1 0,-1-1,1 1,-1-1,1 0,0 0,-1-1,4 0,5-7,0 0,0 0,-1-1,0-1,0 0,-2 0,1-1,-1-1,-1 1,3-6,-4 7,-1-1,0 0,-1 0,0-1,-1 1,-1-1,0-1,0 1,-1 0,0-5,15-70,-21 72</inkml:trace>
  <inkml:trace contextRef="#ctx0" brushRef="#br0" timeOffset="1988.871">2911 395,'-34'73,"20"-46,1 1,1 1,1-1,2 2,1-1,1 2,6-26,1 0,0 0,0 1,1-1,-1 0,1 0,0 0,0 0,1-1,0 1,-1 0,2 0,-1-1,0 1,1-1,0 0,0 0,0 0,1 0,-1-1,1 1,0-1,0 0,0 0,0 0,0 0,1-1,-1 0,1 0,0 0,0 0,0-1,0 0,0 0,0 0,0-1,0 1,0-1,0 0,0-1,0 1,0-1,0 0,0-1,0 1,0-1,-1 0,4-1,-1-1,0 1,0-2,-1 1,1-1,-1 0,0 0,0-1,-1 0,0 0,0 0,0 0,-1-1,0 0,0 0,0 0,-1 0,0-1,-1 1,0-1,0 0,0 0,-1 1,0-1,-1 0,0 0,0 0,0 0,-1 0,-1 0,1 0,-1 0,-1-2,-1 1,0 0,0 0,0 1,-1 0,-1 0,1 0,-2 0,1 1,-1 0,1 0,-2 1,1 0,-1 0,0 1,0 0,-1 0,1 1,-1 0,-5-1,-6-1</inkml:trace>
  <inkml:trace contextRef="#ctx0" brushRef="#br0" timeOffset="2456.842">3278 395,'-27'124,"26"-120,1-1,1 0,-1 0,0 0,1 0,-1 1,1-1,0 0,0 0,0 0,1-1,-1 1,1 0,-1 0,1-1,0 1,0-1,0 1,0-1,1 0,-1 0,1 0,-1 0,1 0,0-1,0 1,-1-1,1 0,0 0,0 0,0 0,0 0,1 0,-1-1,0 0,0 0,3 0,2-1,0-1,0 0,0-1,0 0,0 0,-1-1,1 0,-1 0,0-1,-1 0,1 0,-1 0,0-1,0 0,1-2,0 2,70-77,-76 82,0 0,-1 1,1-1,0 0,-1 0,1 1,0-1,0 1,0-1,0 0,0 1,-1-1,1 1,0 0,0-1,0 1,0 0,0 0,0-1,0 1,0 0,0 0,0 0,0 0,0 1,0-1,0 0,0 0,0 0,0 1,0-1,0 1,0-1,0 1,0-1,0 1,0-1,-1 1,1 0,0-1,0 1,-1 0,1 0,0-1,-1 1,1 0,-1 0,1 0,-1 0,0 0,1 0,-1 0,0 0,0 0,1 0,-1 0,0 0,0 0,0 0,0 0,0 0,-1 0,1 0,0 0,0 0,-1 0,1 0,12 29,-10-27,0 0,0 0,0 0,0-1,1 1,-1-1,1 1,0-1,0 0,-1 0,2 0,-1-1,0 1,0-1,0 1,1-1,-1 0,0-1,1 1,-1 0,1-1,-1 0,1 0,0 0,-1 0,1 0,-1-1,0 0,1 0,-1 0,1 0,-1 0,0 0,0-1,0 0,2 0,4-4,0 0,0-1,-1 0,1 0,-2-1,1 0,-1 0,0-1,-1 0,0 0,1-3,59-159,-64 135,-4 30</inkml:trace>
  <inkml:trace contextRef="#ctx0" brushRef="#br0" timeOffset="2882.498">4012 536,'94'-246,"-94"245,0 1,0-1,0 1,0 0,0-1,0 1,0 0,0-1,0 1,0-1,0 1,0 0,0-1,1 1,-1 0,0-1,0 1,0 0,1-1,-1 1,0 0,0 0,0-1,1 1,-1 0,0-1,1 1,-1 0,0 0,1 0,-1 0,0-1,1 1,-1 0,0 0,1 0,-1 0,0 0,1 0,-1 0,1 0,-1 0,0 0,1 0,-1 0,0 0,1 0,-1 0,1 0,-1 0,0 1,1-1,-1 0,0 0,1 0,-1 1,0-1,0 0,1 0,-1 1,0-1,0 0,1 0,-1 1,0-1,0 0,0 1,1-1,-1 1,6 32,-4-20,-2-7,0 0,1 0,-1 0,1 0,1 0,-1 0,1 0,0 0,0-1,1 1,-1-1,1 0,1 0,-1 0,1 0,-1 0,1 0,1-1,-1 0,1 0,0 0,-1-1,2 0,-1 1,0-2,1 1,-1-1,1 1,0-2,-1 1,1-1,0 1,4-1,4-5,-1 0,0-1,0 0,-1-1,1 0,-1-1,-1 0,1-1,-1-1,-1 0,1 0,-2-1,1 0,-1-1,-1 0,0 0,-1-1,5-9,31-61,-35 57</inkml:trace>
  <inkml:trace contextRef="#ctx0" brushRef="#br0" timeOffset="3242.859">4773 85,'-5'4,"-1"-1,0 1,0 0,0 0,0 1,1 0,0 0,0 0,0 0,0 1,1 0,0 0,0 0,1 0,0 1,0-1,0 1,1 0,0 0,0 0,1 0,-1 5,4-8,1 0,-1 0,1-1,0 1,0-1,0 0,1 1,-1-2,1 1,-1 0,1-1,0 1,0-1,0 0,0-1,1 1,-1-1,4 1,19 10,-23-11,0 1,0 0,0 0,0 0,-1 0,1 0,-1 1,1 0,-1-1,0 1,0 1,0-1,-1 0,1 1,-1-1,1 1,-1 0,0 0,-1 0,1 0,-1 0,0 0,0 0,0 0,0 1,-1-1,0 0,0 0,0 1,0-1,0 0,-1 1,0-1,0 0,0 0,-1 0,1 0,-1 0,0 0,0 0,0-1,-1 1,0 1,-5 1,0 0,0 0,0-1,-1 0,1-1,-1 0,0 0,-1-1,1 0,0 0,-2-1,-5 3,-45-3,44-7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3.1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298 368,'-54'15,"14"-5,0 1,1 3,1 1,-15 9,52-24,-1 0,1 0,0 1,-1-1,1 0,-1 1,1-1,0 1,-1 0,1-1,0 1,-1 0,1 0,0 0,0-1,0 1,0 1,0-1,0 0,0 0,0 0,0 0,1 1,-1-1,0 0,1 1,-1-1,1 0,0 1,-1-1,1 1,0-1,0 1,0-1,0 1,0-1,0 1,0-1,0 0,1 1,-1-1,1 1,-1-1,1 0,-1 1,1-1,0 0,0 1,-1-1,1 0,0 0,0 0,0 0,1 0,136 46,-131-45,0 0,0 1,0 0,-1 0,1 0,-1 1,0 0,0 0,0 1,-1-1,1 1,-1 1,0-1,-1 1,1-1,-1 1,0 1,-1-1,1 1,-1-1,-1 1,3 6,-5-1,-1 0,0 0,-1 0,0 0,-1-1,0 1,-1-1,0 0,-1 0,0 0,-1 0,0-1,0 0,-1 0,-1-1,1 0,-1 0,-1-1,0 0,0 0,-1-1,0 0,0-1,0 0,-1-1,0 0,-11 3,-36 5,57-13,0 0,-1 0,1 0,0 0,0-1,0 1,0-1,0 1,0-1,0 1,0-1,0 1,0-1,1 0,-1 0,0 1,0-1,1 0,-1 0,0 0,1 0,-1 0,1 0,-1 0,1 0,-1 0,1 0,0 0,-1 0,1 0,0 0,0 0,0 0,0 0,0-1,0 1,0 0,0 0,1 0,-1 0,0 0,1 0,-1 0,1 0,-1 0,1 0,-1 0,1 0,0 0,-1 0,1 0,0 1,56-83,-34 56</inkml:trace>
  <inkml:trace contextRef="#ctx0" brushRef="#br0" timeOffset="163.652">580 537,'-5'34,"-6"15,-2 5,2-2,3-6,2-5,8-10,2-5,7-7,0-12,-1-7</inkml:trace>
  <inkml:trace contextRef="#ctx0" brushRef="#br0" timeOffset="326.522">552 1,'19'33,"7"22,-2 5,-4-7</inkml:trace>
  <inkml:trace contextRef="#ctx0" brushRef="#br0" timeOffset="623.348">806 876,'1'-2,"36"-46,-2-3,-2-1,-3-1,-2-2,-2 0,2-15,2-18,-30 87,1 1,0 0,-1 0,1 0,0 0,-1 0,1 0,0 0,0 0,-1 0,1 1,0-1,-1 0,1 0,0 1,-1-1,1 0,0 1,-1-1,1 0,-1 1,1-1,-1 1,1-1,-1 1,1-1,-1 1,1 0,-1-1,0 1,1-1,-1 1,0 0,0-1,1 1,-1 0,0-1,0 1,0 0,0 0,0-1,0 1,0 0,0-1,0 1,0 0,-1 0,1-1,0 1,0 0,14 86,-14-76,0 0,0 0,1 1,0-1,1 0,1 0,-1-1,2 1,-1 0,2-1,-1 0,1 0,1 0,0-1,0 0,1 0,0 0,1-1,-1 0,2 0,-1-1,1 0,5 2,-11-8,0 0,0 0,1 0,-1-1,0 1,1-1,-1 0,1 0,-1 0,0 0,1-1,-1 1,0-1,1 0,-1 0,0 0,0 0,0-1,0 1,0-1,0 0,0 0,0 0,-1 0,1-1,-1 1,0 0,1-2,54-80,13-48,-57 119</inkml:trace>
  <inkml:trace contextRef="#ctx0" brushRef="#br0" timeOffset="1391.269">1653 340,'-20'12,"1"0,0 1,1 2,0-1,1 2,1 0,1 1,0 1,1 0,1 1,1 1,1 0,0 0,1 3,8-18,1 0,0-1,1 1,-1 0,1 0,0 0,0 0,0 0,1-1,0 1,0 0,0 0,0-1,1 1,0 0,0-1,0 0,0 1,1-1,0 0,-1 0,2-1,-1 1,0 0,1-1,-1 0,1 0,0 0,0 0,1-1,-1 0,2 1,8 4,0-1,1-1,0 0,0-1,1 0,-1-2,1 0,-1 0,10-1,15-2,-32-1,0 1,0 0,0 0,0 1,-1 0,1 0,0 1,0 0,0 0,0 1,0 0,-1 0,1 1,-1 0,0 0,0 1,0 0,0 0,-1 1,1 0,-1 0,0 0,-1 1,1 0,-1 0,0 0,2 5,2 15,-1 1,-1 0,-2 1,-1-1,0 1,-3 0,0-1,-2 1,0 0,-2 0,-1-1,-2 1,0-1,-2-1,-1 1,-1-1,-1-1,-2 0,0 0,-3 1,12-17,0 0,-1-1,-1 1,1-1,-1 0,-1 0,1-1,-1 1,0-2,-1 1,0-1,0 0,-8 4,13-10,1-1,-1 1,1-1,0 1,-1-1,1 0,0 0,-1 0,1 0,0-1,0 1,0-1,0 1,0-1,0 1,1-1,-1 0,0 0,1 0,0 0,-1 0,1-1,0 1,0 0,0 0,0-1,1 1,-1-1,1 1,-1-1,1 1,0-1,0 1,0 0,0-1,0 1,1-1,-1 1,1-1,-1 1,1-1,1-36,1 1,2-1,2 1,2 0,1 1,10-23,-9 23,22-65,5 2,4 1,4 2,5 3,11-11,195-292,-256 394,2 0,0-1,0 1,-1-1,0 0,0 0,0 0,0 0,0 0,-1-1,0 1,0 0,0-1,0 1,-1-1,0 1,0-1,0 1,0-1,-1 1,0 0,0-1,0 1,0 0,-2-4,-2 7,0 1,1 0,-1 0,0 1,0-1,1 1,-1 0,0 0,1 1,-1-1,1 1,-1 0,1 0,0 1,0-1,0 1,0 0,0 0,1 0,-1 1,1-1,0 1,-1 2,-23 20,1 2,2 0,0 2,2 1,2 0,1 2,-15 33,28-54,0 1,1 0,0 0,1 0,0 1,1-1,1 1,0 0,1 0,0 0,1 0,1 0,0 0,1 0,1 0,0-1,0 1,2-1,-1 0,2 0,0 0,0-1,1 1,1-2,0 1,1-1,0 0,6 5,5-2,0-1,1-1,1 0,0-2,1 0,0-1,0-2,1 0,0-2,0-1,0 0,0-2,1-1,14-1,-17-3,0-1,0-1,-1 0,1-2,-1-1,-1 0,1-2,-1 0,-1-1,14-11,-22 14,-1 0,0 0,0-1,-1 0,0-1,-1 0,0 0,0-1,-1 0,-1 0,0-1,0 0,-1 0,-1 0,0-1,0 1,-1-1,-1 0,0 0,-1 0,-1-6,1 15,-1 0,-1 1,1-1,0 0,-1 0,0 0,0 1,0-1,0 1,0-1,-1 1,0-1,1 1,-1 0,0 0,-1-1,1 2,-1-1,1 0,-1 0,0 1,0 0,0-1,0 1,0 0,-1 0,1 1,-1-1,1 1,-1 0,1 0,-1 0,0 0,0 1,1-1,-1 1,0 0,0 0,0 0,1 1,-1-1,0 1,-2 1,-8 7,0 0,1 1,0 0,1 1,0 1,0 0,2 1,-1 0,2 0,0 1,0 0,1 3,-2 0,1 0,2 0,-1 1,2 1,0-1,2 1,0 0,0 0,2 0,1 1,0-1,1 0,2 4,-1-11,0-1,1 0,0 0,1 0,1 0,-1-1,2 1,-1-1,1 0,1 0,0-1,1 1,-1-1,2-1,-1 1,1-1,0-1,1 1,0-1,0-1,1 0,9 5,57 1,-57-16</inkml:trace>
  <inkml:trace contextRef="#ctx0" brushRef="#br0" timeOffset="1914.718">1624 424,'9'5,"9"1,5 0,4 4,3 5,0 4,-5 5,-2-3,-4 0,-6 2,-5 1,-4 2,-2 1,-2 1,-6 0,-2-5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1.2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147 904,'-20'30,"1"2,2 1,1 0,2 1,1 0,2 2,1-1,1 1,3 0,1 1,1-1,2 18,2-50,-1 1,1 0,0 0,1-1,-1 1,1 0,0-1,0 1,0-1,1 1,0-1,-1 1,2-1,-1 0,0 0,1 0,0 0,0-1,0 1,0-1,1 1,-1-1,1 0,0-1,0 1,0-1,0 1,0-1,0 0,1-1,-1 1,1-1,-1 0,1 0,0 0,-1-1,1 1,0-1,-1 0,1-1,0 1,0-1,-1 0,1 0,2-1,10-9,0 0,-2-1,1-1,-1-1,-1 0,0 0,-1-2,-1 1,-1-2,0 0,-1 0,0 0,-2-2,0 1,-1-1,-1 0,1-6,-4 17,1-1,-2 1,1-1,-1 0,-1 0,0 0,0 0,0 0,-1 0,-1 0,0 0,0 0,0 1,-1-1,0 0,-1 0,0 1,-1 0,1-1,-2 1,1 1,-1-1,0 1,0 0,-1 0,0 0,-1 1,1-1,-6-2,5 3,0 1,0 1,0-1,0 1,-1 0,0 1,0 0,0 0,0 1,0 0,0 0,-1 1,1 0,-1 0,1 1,-1 0,1 1,-1 0,1 0,0 1,-1 0,1 0,0 1,-7 3,2 6</inkml:trace>
  <inkml:trace contextRef="#ctx0" brushRef="#br0" timeOffset="450.635">570 1439,'168'-248,"-41"80,-76 97,-50 72,0-1,-1 1,1-1,0 1,-1-1,1 1,-1 0,1-1,-1 1,1 0,-1-1,1 1,-1 0,0 0,1 0,-1-1,0 1,0 0,0 0,0 0,1 0,-1-1,0 1,0 0,-1 0,1 0,0 0,0-1,0 1,0 0,-1 0,1 0,0-1,-1 1,1 0,-1 0,0 0,-12 48,9-43,1 0,-1 1,2 0,-1-1,1 1,0 0,0 0,1 0,0 1,0-1,0 0,1 0,1 0,-1 1,1-1,0 0,1 0,-1 0,1 0,1 0,-1 0,1-1,1 1,-1-1,1 0,0 0,0 0,1 0,0-1,0 0,2 2,1-3,0 0,0-1,0 0,0 0,0-1,1 0,-1 0,1-1,0-1,-1 1,1-1,0 0,-1-1,1 0,-1-1,1 0,-1 0,1 0,-1-1,0-1,0 1,0-1,6-4,1 0,-1-1,0 0,0-1,-2 0,1-1,-1-1,-1 0,0-1,0 0,0-3,26-100,-28 61,-6 28</inkml:trace>
  <inkml:trace contextRef="#ctx0" brushRef="#br0" timeOffset="721.435">1615 0,'-41'552,"27"-315,12 74,2-249,7-11,-7-50,0 0,1 0,-1 0,0 0,0 0,1 0,-1 0,1-1,-1 1,0 0,1 0,0 0,-1-1,1 1,-1 0,1 0,0-1,0 1,-1-1,1 1,0 0,0-1,0 0,-1 1,1-1,0 1,0-1,0 0,0 0,0 0,0 1,0-1,0 0,0 0,0 0,0 0,0-1,0 1,0 0,0 0,-1-1,1 1,0 0,0-1,0 1,0-1,0 1,-1-1,1 1,0-1,86-115,-71 95</inkml:trace>
  <inkml:trace contextRef="#ctx0" brushRef="#br0" timeOffset="1170.168">1954 734,'-25'57,"9"-26,1 1,2 1,2 1,0-1,3 2,1-1,-1 15,8-46,-1 0,1 0,0 0,0 1,1-1,-1 0,1 0,-1 0,1 0,0 0,0 0,1 0,-1 0,0 0,1 0,0 0,0-1,0 1,0-1,0 1,0-1,1 0,-1 0,1 0,-1 0,1 0,0-1,0 1,-1-1,1 0,0 0,0 0,1 0,-1 0,0-1,0 1,1-1,3 1,0-1,0 0,1-1,-1 1,0-1,0-1,0 1,-1-1,1 0,0-1,-1 0,1 0,-1 0,0-1,0 1,3-4,20-21,-2-1,-1-2,-2 0,-1-1,-1-2,16-35,6-6,-43 74,26-35,-27 35,1 1,-1-1,1 1,-1-1,1 1,-1-1,1 1,-1-1,1 1,-1 0,1-1,0 1,-1 0,1 0,0-1,-1 1,1 0,0 0,-1 0,1 0,0-1,-1 1,1 0,0 1,-1-1,1 0,0 0,0 0,-1 0,1 0,-1 1,1-1,0 0,-1 0,1 1,0-1,-1 1,1-1,-1 0,1 1,-1-1,1 1,-1 0,1-1,-1 1,0-1,1 1,-1-1,0 1,1 0,-1-1,0 1,0 0,0-1,0 1,0 0,1-1,-1 1,0 0,7 131,-8-90,27 540,-26-562,3 12,-2 0,-1 1,-1-1,-2 0,-2 1,-1-1,-1-1,-1 0,-2 0,-2 0,-2 3,14-33,-1 1,1 0,-1-1,0 1,1 0,-1-1,0 1,0-1,0 1,0-1,-1 0,1 1,0-1,0 0,-1 0,1 0,-1 0,1 0,-1 0,1 0,-1 0,0-1,1 1,-1-1,0 1,0-1,1 0,-1 0,0 1,0-1,1 0,-1 0,0-1,0 1,0 0,1-1,-1 1,0-1,1 1,-1-1,0 0,1 0,-1 0,1 0,-1 0,1 0,0 0,-1 0,-5-11,1-1,0 1,1-1,0 0,1 0,1-1,0 1,0-1,1 0,1 1,1-1,0 0,0 0,2-6,-2-1,0-18,2-1,2 0,1 1,2 0,2 0,1 1,2 0,1 1,3 0,1 1,14-23,-13 30,-3 5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06.9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24 478,'45'-11,"-27"8,0 0,0 0,-1-2,1 0,-1-1,0-1,-1 0,0-1,0-1,-1-1,0 0,0-1,-1 0,-1-1,0-1,3-4,-8 5,-2 1,1-1,-1 0,-1 0,0-1,-1 0,0 0,-1 0,-1 0,1-10,-2 17,-1 0,0 0,0 0,0 0,-1 0,0 0,0 0,0 0,-1 1,0-1,0 0,-1 1,1 0,-1-1,0 1,-1 0,1 0,-1 1,0-1,0 1,0 0,-1 0,0 0,-4-3,4 5,0-1,0 1,0 1,0-1,0 1,-1-1,1 1,0 1,-1-1,1 1,0 0,-1 0,1 1,-1 0,1 0,0 0,0 0,-1 1,1 0,0 0,0 0,1 1,-1-1,0 1,1 0,-3 3,-6 3,1 2,0-1,1 1,0 1,0 0,1 1,1 0,-4 8,-1 4,1 0,2 1,0 1,2 0,1 0,1 0,1 1,2 0,1 1,0 18,3-39,0 0,1 0,0 0,0 0,1 0,0 0,0-1,1 1,0 0,0-1,1 0,0 0,0 0,1 0,0-1,0 1,0-1,1-1,0 1,0-1,0 0,1 0,0-1,0 1,0-2,0 1,1-1,-1 0,1-1,0 1,0-2,0 1,0-1,0 0,0-1,0 0,0 0,0 0,0-1,0-1,4 0,16-8,0 0,0-2,-1-1,-1-1,0-1,4-5,-4 4,67-47,-4-4,59-58,-24 20,86-76,-200 159,-36 29,-140 119,62-49,3 5,-9 16,110-98,-4 3,0-1,1 1,-1 0,1 0,0 0,0 0,0 0,0 1,1 0,0-1,-1 1,1 0,0 0,1 0,-1 0,1 0,0 1,0-1,0 0,0 1,1-1,0 1,0-1,0 0,1 3,2-5,1 0,0-1,0 1,1-1,-1 0,0 0,0 0,1-1,-1 0,0 0,0 0,1 0,-1 0,0-1,1 0,-1 0,0 0,0 0,0-1,0 0,0 1,0-1,-1-1,39-16,-2-2,-1-2,0-2,-2-1,11-12,53-36,-45 44,-55 30,0-1,1 1,-1-1,1 1,-1-1,1 1,-1 0,1 0,-1 0,1 0,0 0,-1 0,1 0,-1 0,1 0,-1 1,1-1,-1 1,1-1,-1 1,0 0,1-1,-1 1,0 0,1 0,-1 0,0 0,0 0,0 0,0 1,0-1,0 0,0 0,0 1,-1-1,1 0,0 1,-1 0,3 13,-1-1,0 1,-1-1,-1 1,0-1,-1 1,-1-1,0 1,-1-1,-2 6,-1 11,-59 331,48-234,6 1,5 42,6-168,-4 47,4-49,0 0,0-1,0 1,-1 0,1 0,0 0,0-1,-1 1,1 0,-1 0,1-1,0 1,-1 0,0 0,1-1,-1 1,1-1,-1 1,0-1,1 1,-1-1,0 1,1-1,-1 1,0-1,0 0,0 1,1-1,-1 0,0 0,0 0,0 0,1 1,-1-1,0 0,0-1,0 1,0 0,0 0,1 0,-1 0,0-1,0 1,0 0,1-1,-1 1,0 0,0-1,1 1,-1-1,1 1,-1-1,-83-70,-158-140,238 209,0-1,0 0,1 0,0 0,-1-1,1 1,1-1,-1 0,0 1,1-1,0 0,0-1,0 1,0 0,1-1,-1 1,1-1,0 1,1-1,-1 1,1-1,0 0,0 1,0-1,1 1,-1-1,1 1,1-1,-1 1,0-1,1 1,0 0,0 0,0 0,1 0,-1-1,8-5,1 1,-1 0,1 0,1 1,0 0,0 1,0 0,1 1,0 1,0 0,0 1,1 0,0 1,6-1,42-14,-35 9</inkml:trace>
  <inkml:trace contextRef="#ctx0" brushRef="#br0" timeOffset="495.375">1434 392,'149'-255,"-66"124,-83 131,0 0,1-1,-1 1,0-1,1 1,-1 0,0-1,1 1,-1 0,0-1,1 1,-1 0,1 0,-1-1,1 1,-1 0,1 0,-1 0,1 0,-1 0,0 0,1 0,-1-1,1 1,-1 0,1 1,-1-1,1 0,-1 0,1 0,-1 0,1 0,-1 0,1 1,-1-1,1 0,-1 0,0 1,1-1,-1 0,1 1,-1-1,0 0,1 1,-1-1,0 0,0 1,1-1,-1 1,0-1,0 1,0-1,1 0,-1 1,0-1,0 1,0-1,0 1,0-1,0 1,0-1,0 1,0-1,0 1,0-1,0 1,-1 35,-46 202,46-233,0 0,0 1,1-1,0 0,0 1,0-1,1 0,0 1,0-1,0 0,0 0,1 0,0 0,0 0,1 0,-1 0,1-1,0 1,0-1,0 0,1 1,-1-2,1 1,0 0,1-1,-1 0,0 0,1 0,0 0,-1-1,1 0,0 0,0 0,0 0,1-1,-1 0,0 0,1-1,-1 1,0-1,1 0,-1-1,0 1,1-1,-1 0,0 0,4-2,7-7,1-2,-1 0,-1-1,0-1,-1 0,0-1,-1-1,-1 0,-1 0,0-1,-1 0,-1-1,0-1,-2 1,0-1,0-2,25-120,-25 117</inkml:trace>
  <inkml:trace contextRef="#ctx0" brushRef="#br0" timeOffset="3419.32">2309 478,'0'4,"0"2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2.6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507 133,'-31'133,"-6"-1,-5-2,-7-2,-13 17,34-77,-67 153,-50 72,132-274,13-19,0 0,0-1,-1 1,1 0,0 0,0 0,0 0,0 0,0 0,0-1,0 1,-1 0,1 0,0 0,0 0,0 0,0 0,0 0,-1 0,1 0,0 0,0 0,0 0,0 0,-1 0,1 0,0 0,0 0,0 0,76-174,115-268,74-194,-215 494,-49 142,-1 1,0-1,0 0,0 0,1 0,-1 1,0-1,0 0,1 0,-1 0,0 0,1 0,-1 0,0 1,1-1,-1 0,0 0,1 0,-1 0,0 0,0 0,1 0,-1 0,0 0,1-1,-1 1,0 0,1 0,-1 0,0 0,0 0,1 0,-1-1,0 1,0 0,1 0,-1 0,0-1,0 1,1 0,-1 0,0-1,1 42,-2-36,-2 110,0-39,2-1,4 1,9 44,-8-93,2-2,0 1,2-1,1 0,1-1,1 0,1 0,1-1,1-1,1 0,11 12,-23-30,0 0,1 0,-1-1,1 1,0-1,0 0,0 0,0 0,1-1,-1 1,1-1,-1 0,1 0,0-1,0 1,0-1,0 0,0 0,0-1,0 0,0 0,0 0,0 0,0-1,0 0,0 0,0 0,0 0,0-1,0 0,-1 0,1 0,-1-1,0 0,1 1,-1-2,0 1,-1 0,1-1,0 1,-1-1,1-1,18-27,-1-1,-1-1,-2-1,-2-1,-1 0,9-35,-7 12,-3 0,-2-1,3-60,-13 101,1 0,-1 0,0 0,-1 0,-1 0,-1-1,-1 1,-1 1,-4-18,-15 6,12 27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3.3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123 343,'12'-7,"0"0,0-1,-1 0,0-1,-1 0,0-1,-1 0,1-1,-2 0,0 0,0-1,-1 0,0 0,-1 0,-1-1,0 0,-1 0,2-10,-5 20,-1 0,0 0,0 0,0 0,0 0,-1 0,1 0,-1 0,0 0,0 0,0 0,0 1,0-1,-1 0,1 0,-1 1,0-1,1 1,-1 0,0 0,-1-1,1 1,0 0,-1 1,1-1,-1 0,1 1,-1-1,0 1,1 0,-1 0,0 0,0 0,0 1,0-1,0 1,0 0,0-1,0 1,0 1,0-1,0 0,0 1,0 0,0-1,0 1,0 0,-1 1,-7 3,0-1,0 1,1 1,0 0,0 0,1 1,-1 0,1 1,1 0,0 0,0 1,0 0,1 0,1 1,0 0,0 0,1 0,0 1,0 0,1 0,1 1,-1-3,2 0,-1 1,1-1,0 0,1 1,0 0,0-1,1 1,1-1,0 1,0 0,0-1,1 1,1-1,0 0,0 0,1 0,0 0,0-1,1 1,0-1,0 0,1-1,0 1,6 4,-1-6,0 0,0-1,1-1,0 0,0 0,0-1,1 0,-1-1,1-1,-1 0,1-1,-1 0,1-1,-1 0,1-1,-1 0,1-1,-1 0,0-1,-1-1,1 0,-1 0,0-1,0-1,4-3,126-77,-132 81,0 1,0-1,-1-1,1 0,-1 0,-1 0,0-1,0 0,0-1,-1 0,4-7,-10 16,-1-1,1 0,-1 1,1-1,-1 1,1 0,-1-1,1 1,-1-1,1 1,-1 0,0-1,1 1,-1 0,0 0,1 0,-1-1,0 1,1 0,-1 0,0 0,1 0,-1 0,0 0,0 0,1 1,-1-1,0 0,1 0,-1 0,0 1,1-1,-1 0,1 1,-1-1,1 0,-1 1,0-1,1 1,-1-1,1 1,0-1,-1 1,1-1,-1 1,1 0,0-1,-1 1,1-1,0 1,0 0,0-1,-1 1,2-1,0 0,0 0,0 0,0 0,0 0,0 1,0-1,0 0,0 0,-1 1,1-1,0 0,0 1,0-1,0 1,-1-1,1 1,0-1,0 1,-1 0,1-1,0 1,-1 0,1 0,-1-1,1 1,-1 0,0 0,1 0,-1 0,0-1,1 1,-1 0,0 0,0 0,0 0,0 0,0 0,0 0,0 0,0 0,0 0,0 0,0-1,-1 1,1 0,0 0,-1 0,1 0,-1 0,1-1,-1 1,1 0,-1 0,1-1,-1 1,0 0,1-1,-1 1,0-1,0 1,0 0,12-6,0 0,-1 0,1-1,-1 0,0-1,-1 0,0-1,0 0,0 0,3-5,-3 3,0 1,-1-2,0 1,0-1,-2-1,1 1,-1-1,-1 0,0-1,0 1,-2-1,1 0,-2 0,0 0,0-3,-2 14,0-1,0 1,0 0,0-1,-1 1,1-1,-1 1,1 0,-1-1,0 1,0 0,0 0,0 0,-1 0,1 0,-1 0,1 0,-1 0,1 0,-1 1,0-1,0 1,0-1,0 1,0 0,0-1,0 1,-1 0,1 1,0-1,-1 0,1 1,0-1,-1 1,1 0,-1 0,-1 0,-1-1,0 2,0-1,0 0,0 1,0 0,0 0,0 1,0-1,1 1,-1 0,0 0,1 1,0-1,-1 1,1 0,0 0,0 0,1 1,-5 7,1 0,0 1,1 0,0 0,1 0,1 1,0 0,0-1,1 1,1 1,0-1,1 0,1 1,0-1,0 0,2 1,-1-1,2 0,0 0,4 11,-6-19,1 0,0-1,0 1,1-1,0 1,-1-1,1 0,1 0,-1 0,0 0,1-1,0 0,0 1,0-1,0 0,0-1,1 1,-1-1,1 0,0 0,0-1,0 1,-1-1,1 0,0 0,1-1,-1 1,0-1,0 0,0-1,0 1,2-1,10-2,-1 0,1 0,-1-2,0 0,0-1,-1 0,0-1,0-1,5-4,128-114,-124 99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3.7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86 653,'-12'17,"1"2,1-1,1 2,1-1,0 1,1 0,2 1,0-1,1 1,1 0,0 13,3-32,-1 0,1 1,0-1,1 1,-1-1,0 0,1 1,-1-1,1 0,0 0,-1 1,1-1,0 0,1 0,-1 0,0 0,0 0,1 0,-1-1,1 1,0 0,0-1,-1 1,1-1,0 0,0 1,0-1,0 0,1 0,-1 0,0-1,0 1,1 0,-1-1,0 1,1-1,-1 0,0 0,1 0,-1 0,0 0,1-1,-1 1,2-1,5-2,0 1,0-2,0 1,0-1,0-1,-1 1,0-2,0 1,0-1,4-4,16-20,0-1,-2-1,-1-2,-2 0,-2-2,-1 0,-1-2,-2 0,-2 0,-2-2,-1 0,-2 0,-1-5,-5 27,0 0,-1 0,-1-1,-1 1,-1-1,0 1,-1-1,-1 1,-1 0,-1 0,0 0,-2 0,0 0,0 1,-2 0,0 1,-1 0,-1 0,0 0,6 12,0 0,0 0,0 1,0-1,0 1,-1 0,0 0,0 1,0-1,0 1,0 0,0 0,0 1,0 0,-1 0,1 0,-1 0,1 1,-1 0,1 0,-1 1,1-1,0 1,-1 0,1 1,0-1,0 1,-1 0,1 0,1 1,-1-1,0 1,1 0,-1 1,1-1,0 1,0-1,0 1,1 1,-1-1,1 0,0 1,-7 9,0 0,1 0,0 1,2 0,-1 0,2 1,0 0,1 0,1 0,0 1,1-1,1 1,1 0,0 0,1 0,1 7,2 7,1 0,2 0,0-1,3 0,0 0,2-1,1 0,8 14,-6-21,0-1,2 0,0-1,1-1,1-1,1 0,0-2,1 0,1-1,1-1,0-1,0-1,1-1,1-1,0-1,0-1,1-1,8 1,11 1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4.7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552 111,'-40'3,"0"1,1 3,-1 1,1 1,1 3,-31 13,44-16,-1 1,2 1,-1 1,2 1,0 2,-13 9,31-20,0 0,0 0,1 0,-1 0,1 1,0 0,0 0,0 0,1 0,0 1,0-1,0 1,0 0,1 0,0 0,1 0,-1 0,1 0,0 0,1 0,-1 1,1-1,0 0,1 1,0-1,0 0,0 0,1 0,0 0,2 6,-2-8,0 0,0-1,0 1,1-1,-1 1,1-1,0 0,0 0,0 0,1 0,-1-1,1 1,-1-1,1 0,0 0,0 0,0-1,0 1,0-1,0 0,0 0,0 0,1-1,-1 0,0 1,0-1,1-1,-1 1,2-1,122-35,-63 0,-2-2,-1-3,-2-3,7-10,4-2,-70 55,0 0,-1 0,1 0,0 0,0-1,0 1,0 0,0 0,0 1,0-1,0 0,0 0,1 0,-1 1,0-1,0 1,1-1,-1 1,0-1,1 1,-1 0,1-1,-1 1,0 0,1 0,-1 0,1 0,-1 0,0 1,1-1,-1 0,0 1,1-1,-1 1,0-1,1 1,-1 0,0-1,0 1,0 0,0 0,0 0,0 0,0 0,0 0,0 0,0 0,0 0,5 87,-7-82,0 0,0-1,0 1,1 0,0 0,0-1,0 1,1 0,0-1,0 1,0 0,1-1,0 0,0 1,0-1,0 0,1 0,0 0,0 0,1 0,-1-1,1 0,0 0,0 0,1 0,-1 0,3 1,-3-3,-1 1,1-1,0 0,0 0,-1 0,1-1,0 1,1-1,-1 0,0 0,0-1,0 1,1-1,-1 0,0 0,0 0,1-1,-1 1,0-1,0 0,0 0,0-1,0 1,0-1,0 0,0 0,-1 0,1 0,-1-1,1 1,-1-1,0 0,1-2,55-162,64-77,-123 245,0-1,0 1,1-1,-1 1,0-1,0 0,1 1,-1-1,0 1,0-1,1 0,-1 1,0-1,1 0,-1 1,0-1,1 0,-1 0,1 1,-1-1,0 0,1 0,-1 0,1 0,-1 0,1 1,-1-1,1 0,-1 0,1 0,-1 0,0 0,1 0,-1 0,1-1,-1 1,1 0,-1 0,1 0,-1 0,0-1,1 1,-1 0,1 0,-1-1,0 1,1 0,-1 0,0-1,1 1,-1 0,0-1,0 1,1-1,-1 1,0 0,0-1,0 1,1-1,-1 1,0-1,0 1,0-1,0 1,0 0,0-1,0 1,0-1,3 39,-3-34,0 12,0 0,2 0,0 0,0 0,2-1,0 1,1-1,0 0,6 10,-9-21,1 1,0-1,0 0,0-1,0 1,1 0,0-1,0 0,0 0,0 0,0 0,0-1,1 1,-1-1,1 0,0 0,-1-1,1 0,0 0,0 0,0 0,0-1,0 1,0-1,0-1,0 1,0-1,0 0,0 0,0 0,0 0,-1-1,1 0,-1 0,1-1,-1 1,0-1,1 0,2-3,8-9,0-1,-2 0,0-1,0-1,-2 0,0 0,-1-1,-1-3,8-10,21-12,-22 36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4.9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168 31,'-23'32,"1"1,1 1,2 1,1 0,2 2,2 0,1 0,1 6,10-40,1 0,0 0,-1 0,1 0,1 0,-1 0,0 0,1 0,0 0,-1 0,1 0,0 0,1 0,-1 0,0 0,1 0,0 0,0 0,0 0,0 0,0 0,1 0,-1 0,1-1,0 1,-1-1,1 1,0-1,1 0,-1 0,0 1,1-2,-1 1,1 0,-1 0,1-1,0 0,0 1,0-1,0 0,0 0,0-1,0 1,0-1,0 1,0-1,0 0,1 0,6-3,-1 0,1 0,0-1,-1 0,0-1,0 0,0 0,-1-1,0 0,0-1,0 1,-1-2,0 1,0-1,-1 0,0 0,-1-1,1 1,-1-1,-1-1,0 1,0-1,-1 1,-1-1,1 0,-1 0,-1 0,0 0,0-1,-1 1,0 0,-1 0,0 0,-1 0,0 0,-1 0,0 0,0 0,-1 1,0-1,-1 1,0 0,0 1,-1-1,0 1,-7-7,6 8,-1-1,0 1,-1 1,1-1,-1 2,-1-1,1 1,-1 0,0 1,-10-3,-5 1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5.2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0,'-9'44,"-4"37,1 15,2 1,3-7,3-8,1-14,7-9,2-10,1-3,3-5,0-4,-1-4,-2-3,2-2,-1 0,-1-1,-2-4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6.2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1 642,'53'-1,"0"-3,0-2,0-2,-1-2,0-3,38-15,-71 20,0 0,0-1,-1-2,0 0,-1 0,0-2,-1 0,0-1,-1 0,-1-2,0 1,-1-2,-1 0,-1 0,0-1,5-13,160-276,-161 286,-15 21,0 0,0 0,0 1,0-1,0 0,0 0,0 0,0 1,0-1,0 0,0 0,1 1,-1-1,0 0,0 0,0 0,0 1,0-1,0 0,1 0,-1 0,0 0,0 0,0 1,1-1,-1 0,0 0,0 0,0 0,1 0,-1 0,0 0,0 0,1 0,-1 0,0 0,0 0,0 0,1 0,-1 0,0 0,0 0,1 0,-1 0,0 0,0 0,1 0,-1 0,0 0,0 0,0-1,-48 166,18-82,-74 252,97-225,8-107,-1-1,1 1,-1 0,1 0,0-1,0 1,0-1,0 1,1-1,-1 1,1-1,-1 0,1 0,0 0,0 1,0-2,0 1,0 0,0 0,1-1,-1 1,1-1,-1 0,1 0,-1 0,1 0,-1 0,1 0,0-1,0 1,-1-1,1 0,0 0,0 0,0 0,-1 0,2-1,8-2,1 0,-1 0,0-2,0 1,0-2,0 1,-1-2,0 1,0-2,-1 1,0-1,0-1,0-1,66-46,-73 55,0 0,0 0,-1 0,1 0,0 1,0 0,0-1,0 1,0 0,0 1,0-1,0 0,-1 1,1 0,0-1,0 1,0 0,-1 1,1-1,-1 0,1 1,-1-1,1 1,-1 0,0 0,0 0,0 0,0 0,0 0,0 1,0-1,0 3,30 22,-24-23,0-2,0 1,0-1,1 0,-1-1,1 0,-1-1,1 1,-1-2,1 1,0-1,-1 0,0-1,1 0,-1 0,0-1,0 0,0-1,0 1,-1-1,0-1,1 0,-1 0,-1 0,1-1,-1 1,1-3,1 2,-1 0,-1 0,1 0,-1-1,0 0,-1 0,0-1,0 0,0 0,-1 0,0 0,-1 0,0-1,0 0,-1 1,0-1,0 0,-1 0,0-1,-1 1,0-3,0 9,0 0,0 1,-1-1,1 0,-1 1,0-1,0 1,0-1,0 1,0-1,0 1,-1 0,1 0,-1-1,1 1,-1 0,0 0,0 1,0-1,0 0,0 0,0 1,-1 0,1-1,0 1,-1 0,1 0,-1 0,1 0,-1 1,0-1,1 1,-1 0,0-1,1 1,-1 0,0 1,0-1,-5 0,0 1,1 0,-1 1,0-1,0 1,1 1,-1 0,1 0,0 0,0 1,0 0,-3 3,1 0,0 0,0 1,1 0,0 1,1 0,-1 0,2 1,-1 0,2 0,-1 0,1 1,1 0,0 0,0 0,1 0,1 1,0-1,0 1,1-1,1 1,0 0,0-1,2 8,0-14,1 0,-1 0,1 0,0-1,0 1,0-1,1 0,0 0,-1 0,1 0,1 0,-1-1,0 0,1 0,0 0,0-1,0 1,0-1,0 0,0-1,0 1,1-1,3 0,129 2,-109-10,0-1,0-1,-1-2,0-1,-1-1,-1-1,0-2,-1 0,17-15,113-107,-138 121,-1-1,0 0,-1-1,-1-1,-1 0,-1-1,-1 0,0-1,-2 0,4-14,-12 34,0 0,0 0,0 0,0 0,0 0,-1 0,1-1,-1 1,1 0,-1 0,0 0,0-1,0 1,0 0,0 0,-1-1,1 1,-1 0,1 0,-1 0,0 0,0 0,0 0,0 0,0 0,-1 0,1 0,0 0,-1 1,1-1,-1 0,0 1,1 0,-1-1,0 1,0 0,0 0,0 0,0 0,0 0,0 0,-1 1,1-1,0 1,0 0,0-1,-1 1,1 0,0 0,0 0,-1 1,-11 1,0 2,0 0,0 0,1 2,0-1,0 2,0 0,1 0,0 1,0 0,1 1,0 1,1 0,0 0,0 1,1 0,1 1,0 0,-2 4,8-14,1 0,0 1,0-1,0 0,0 0,0 0,1 1,-1-1,1 0,-1 1,1-1,0 0,0 1,0-1,0 1,0-1,0 0,1 1,-1-1,1 0,0 1,0-1,0 0,0 0,0 0,0 0,0 0,1 0,-1 0,1 0,0 0,-1-1,1 1,0-1,0 1,0-1,0 0,0 1,0-1,0 0,1-1,-1 1,0 0,0-1,1 1,-1-1,1 1,-1-1,0 0,1 0,-1 0,0-1,1 1,-1 0,1-1,229-51,-229 52,1 0,-1 0,0 0,1 0,-1 1,0 0,1-1,-1 1,0 0,0 0,0 1,0-1,0 1,0 0,0-1,0 1,-1 1,1-1,-1 0,0 0,1 1,-1 0,0-1,0 1,-1 0,1 0,0 0,-1 0,0 0,0 0,0 0,0 1,0-1,-1 0,1 1,-1-1,0 3,-13 131,11-130,0 1,0 0,0-1,0 1,1 0,0 0,0 0,1 0,0 0,1 0,0 0,0 0,1 0,-1 0,2 0,-1-1,1 1,0-1,1 0,0 0,0 0,0 0,1-1,0 1,0-1,1-1,0 1,0-1,4 4,14 3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27.5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90 1144,'27'-5,"1"-1,-1-2,0 0,-1-2,0-1,0-1,-1-1,-1-1,0-2,-1 0,7-8,-20 16,0 0,-1-1,-1 0,1-1,-1 1,-1-2,0 1,0-1,2-7,-7 14,-1 1,1 0,-1-1,0 1,0-1,0 0,-1 1,1-1,-1 0,0 1,0-1,0 0,-1 1,1-1,-1 0,0 1,0-1,0 1,0-1,0 1,-1 0,0-1,0 1,0 0,0 0,0 0,0 0,-1 1,0-1,1 1,-1-1,0 1,0 0,-1 0,-5-3,0-1,0 2,-1 0,0 0,0 0,0 1,0 1,0 0,-1 0,1 1,-1 0,1 1,-1 0,1 1,-1 0,1 1,0 0,-1 0,1 1,0 1,1 0,-1 0,0 0,1 1,-5 4,0 0,0 1,0 0,1 1,0 0,0 1,2 0,-1 1,2 0,0 1,0 0,1 1,1 0,1 1,0-1,-2 9,6-16,0 0,0 1,1-1,0 1,1-1,0 1,0 0,1-1,0 1,0 0,1-1,0 1,1 0,0-1,0 1,1-1,0 0,0 0,1 0,0 0,0-1,1 1,0-1,5 2,-1-1,1-1,1 0,-1 0,1-1,0 0,1-1,-1 0,1-1,0 0,0-1,1-1,-1 0,0 0,1-1,-1-1,2 0,23-1,-1-2,0-1,-1-2,1-2,11-5,6-5,-1-2,0-2,-2-3,-1-2,-1-2,-1-2,5-7,148-126,-55 34,-114 86,-31 43,0 1,1-1,-1 0,0 1,0-1,1 0,-1 0,0 1,0-1,0 0,0 0,0 0,0 1,0-1,0 0,0 0,-1 1,1-1,0 0,0 0,-1 1,1-1,0 0,-1 1,1-1,-1 0,1 1,-1-1,1 1,-1-1,1 1,-1-1,0 1,1-1,-1 1,0-1,1 1,-1 0,0-1,0 1,1 0,-1 0,0 0,0 0,1-1,-1 1,0 0,0 0,1 0,-1 1,0-1,0 0,0 0,1 0,-1 1,0-1,1 0,-1 0,0 1,1-1,-1 1,0-1,1 1,-1-1,0 1,-129 58,72-23,1 2,2 2,-28 29,76-65,0 1,0-1,0 1,1 1,0-1,0 1,1 0,0 0,0 1,0 0,1 0,-1 0,2 0,-1 0,1 1,0 0,1 0,0-1,0 1,1 1,0-1,0 0,0 0,1 0,1 0,0 4,3-8,1 0,-1 0,1 0,0 0,0-1,0 0,1 0,-1 0,1-1,-1 0,1 0,0 0,0-1,0 0,0 0,0 0,0-1,0 0,0 0,0 0,0-1,4-1,28-1,0-3,-1 0,0-3,-1-1,1-2,24-11,-31 7,-1-1,0-2,-1 0,-1-2,-1-1,-1-1,0-1,13-20,10-18,-75 89,-4 22,2 3,3 0,1 1,4 2,1 0,3 1,2 1,3 1,3 0,-2 42,9-71,1-1,2 0,1 1,1-1,1 0,1 0,2 0,1-1,1 0,1 0,2-1,4 6,67 86,-126-157,-263-249,262 224,43 62,0 0,1 0,-1 1,1-1,-1 0,1 0,0 0,0 1,0-1,0 0,0 0,0 0,1 0,-1 1,1-1,-1 0,1 0,-1 1,1-1,0 0,0 1,0-1,0 1,0-1,0 1,1-1,-1 1,0 0,1 0,-1-1,1 1,-1 0,1 0,-1 1,1-1,0 0,0 0,-1 1,1-1,1 1,234-56,-151 32,186-64,-241 75,-5 2</inkml:trace>
  <inkml:trace contextRef="#ctx0" brushRef="#br0" timeOffset="265.002">1868 777,'3'23,"1"0,1 0,1 0,1-1,1 0,1 0,1-1,1 0,1-1,0 0,2-1,0-1,6 6,-16-20,1 1,0-1,0 0,0 0,1-1,-1 0,1 0,0 0,0 0,0-1,0 0,0 0,0-1,1 0,-1 0,1 0,-1-1,1 0,-1 0,1 0,-1-1,0 0,1-1,-1 1,0-1,0 0,0-1,0 1,0-1,0 0,-1-1,0 0,1 1,0-3,13-9,-2 0,0-2,0 0,-2-1,0 0,-1-2,-1 1,8-18,18-97,-34 110</inkml:trace>
  <inkml:trace contextRef="#ctx0" brushRef="#br0" timeOffset="5118.914">2884 806,'-10'-1,"-1"1,0 1,0 0,0 0,1 1,-1 0,1 1,-1 0,1 1,0 0,0 1,1 0,-1 0,1 1,0 0,0 1,1 0,0 0,1 1,-2 2,-1 2,0 2,2-1,-1 1,2 0,0 1,1 0,0 0,1 0,0 3,3-12,1-1,0 1,0-1,0 1,0 0,1-1,0 1,0 0,1 0,0-1,0 1,0 0,0-1,1 1,0-1,0 0,1 0,-1 0,1 0,0 0,0 0,1-1,0 1,-1-1,1 0,1 0,-1 0,0-2,0 1,1-1,-1 0,1 0,-1-1,1 1,0-1,-1 0,1 0,0-1,0 1,0-1,-1 0,1-1,0 1,0-1,0 0,-1 0,1 0,0-1,-1 1,1-1,-1 0,0-1,0 1,2-1,94-86,13-95,-113 183,0 1,0-1,0 0,0 1,0-1,1 1,-1-1,0 1,0-1,0 1,1-1,-1 0,0 1,1 0,-1-1,0 1,1-1,-1 1,0-1,1 1,-1 0,1-1,-1 1,1 0,-1-1,1 1,-1 0,1 0,0 0,-1-1,1 1,-1 0,1 0,-1 0,1 0,0 0,-1 0,1 0,-1 0,1 0,-1 0,1 0,-1 1,1-1,0 0,-1 0,1 1,-1-1,1 0,-1 0,1 1,-1-1,0 1,1-1,-1 0,1 1,-1-1,0 1,1-1,-1 1,0-1,0 1,1-1,-1 1,0-1,0 1,20 44,-18-38,0-1,0 0,1 0,-1 0,1 0,1-1,-1 0,1 1,-1-1,1 0,1-1,-1 1,1-1,0 0,0 0,0 0,0-1,1 1,-1-1,1-1,0 1,0-1,0 0,0 0,0-1,1 0,-1 0,2 0,0 0,0 1,0-1,0 0,0-1,0 0,1-1,-1 1,0-1,0-1,0 0,-1 0,1 0,0-1,-1 0,1-1,-1 1,0-2,0 1,-1-1,1 0,-1 0,0 0,3-5,63-136,-53 98,19-45,-5-1,-4-2,-3-1,-6-1,-3-1,-5-4,-10 94,-1 0,0 0,-1 0,0 0,-1 1,0-1,0 0,-1 0,0 1,0-1,-4-7,6 15,0 0,-1 0,1 0,-1 0,1 0,-1 0,0 0,1 1,-1-1,0 0,0 0,1 1,-1-1,0 0,0 1,0-1,0 1,0-1,0 1,0 0,0-1,0 1,0 0,0 0,0 0,0-1,0 1,0 0,0 0,0 1,0-1,0 0,0 0,0 0,0 1,0-1,0 0,0 1,0-1,0 1,0-1,0 1,1 0,-1-1,0 1,0 0,1 0,-1-1,0 1,1 0,-1 0,-31 48,22-25,1 1,1 0,2 1,0 0,2 0,1 0,1 0,1 0,1 0,1 1,3 12,24 151,49 174,-4-157,-73-205,0 0,1 0,-1 0,0 0,1 0,0 0,0 0,-1 0,1 0,0 0,0-1,1 1,-1 0,0-1,1 1,-1-1,0 0,1 1,0-1,-1 0,1 0,0 0,0 0,-1 0,1 0,0 0,0-1,0 1,0-1,0 1,0-1,0 0,0 0,0 0,0 0,2 0,4-10</inkml:trace>
  <inkml:trace contextRef="#ctx0" brushRef="#br0" timeOffset="5364.191">3223 664,'38'9,"37"-1,11-2,-1-2,-4-7,-12-2,-7-1,-10-4,-9 0,-2 1,-3-2,-3 0,-4 3,4-3,0 1,-6 2</inkml:trace>
  <inkml:trace contextRef="#ctx0" brushRef="#br0" timeOffset="5596.924">4210 833,'-4'34,"-3"15,6 0,2-8</inkml:trace>
  <inkml:trace contextRef="#ctx0" brushRef="#br0" timeOffset="5837.902">4183 551,'-15'-24,"1"-3,2 3</inkml:trace>
  <inkml:trace contextRef="#ctx0" brushRef="#br0" timeOffset="6107.074">4464 720,'-9'13,"0"1,0-1,2 1,-1 1,2-1,0 1,1 1,0-1,1 1,1-1,1 1,0 0,1 0,0 0,2 4,-1-16,1-1,-1 0,1 1,0-1,0 0,0 0,0 0,0 0,1 0,0 0,-1 0,1 0,0 0,0-1,0 1,1-1,-1 0,1 1,-1-1,1 0,0-1,0 1,0 0,0-1,0 0,0 1,0-1,0 0,1-1,-1 1,0-1,1 1,-1-1,0 0,1 0,-1 0,0-1,1 1,-1-1,0 0,0 0,0 0,0 0,2-1,10-1,-1 0,1-2,-1 0,1 0,-1-1,-1-1,1 0,-1-1,0 0,-1-1,0-1,-1 0,1 0,-2-1,0-1,0 0,-1 0,-1-1,0 0,0 0,-1-1,-1 0,-1 0,4-14,-7 21,-1 0,-1 0,1 0,-1 0,0 0,-1 0,0 0,0 0,0 0,-1 1,0-1,-1 0,1 1,-1-1,0 1,-1 0,1 0,-1 0,-1 0,1 1,-1 0,0 0,0 0,0 0,-1 1,1 0,-1 0,0 0,0 1,-1 0,1 0,-8-1,11 3,-1 0,0 0,0 1,0 0,-1 0,1 0,0 0,0 1,0-1,0 1,0 0,1 0,-1 1,0-1,0 1,1 0,-1 0,1 0,-1 0,1 1,0-1,-2 3,-10 11</inkml:trace>
  <inkml:trace contextRef="#ctx0" brushRef="#br0" timeOffset="6384.305">4973 890,'1'-2,"18"-45,2 1,2 1,2 1,6-4,-1 20,-29 28,0 0,0 0,0 0,-1 0,1 0,0 1,0-1,0 0,-1 0,1 0,0 1,0-1,-1 0,1 1,0-1,-1 1,1-1,0 1,-1-1,1 1,0-1,-1 1,1-1,-1 1,1 0,-1-1,0 1,1 0,-1 0,0-1,1 1,-1 0,0 0,0 0,0-1,1 1,-1 0,0 0,0 0,0-1,0 1,-1 0,1 0,5 39,-5-32,0-1,0 0,0 0,1 1,0-1,1 0,0 0,0 0,0 0,1 0,0 0,0-1,1 0,0 1,0-1,0 0,1-1,0 1,0-1,0 0,1 0,0-1,4 3,2-3,0 0,0-1,0 0,1-1,-1 0,1-1,0-1,-1 0,1-1,-1 0,1-1,-1 0,1-1,-1 0,0-1,0-1,-1 0,1 0,-1-1,0 0,-1-1,1-1,-2 1,1-2,-1 1,0-1,1 1,-1-1,0 0,0 0,-1-1,0 0,-1 0,0-1,-1 0,0 0,-1-1,0 1,-1-1,0 0,0 0,-2-1,0 1,0-1,-1 1,0-1,-1 0,-1-1,-5-4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59:39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1,'0'38,"0"42,5 12,2 0,-1-6,-1-9,3-6,1-12,-2-6,-2-7,3-2,1-3,-2-4,-2-4,-2-3,-1-6</inkml:trace>
  <inkml:trace contextRef="#ctx0" brushRef="#br0" timeOffset="236.762">621 1074,'-34'43,"-29"34,-10 8,3-1,9-9,9-19,10-12,11-10,7-6,2-3,5-5</inkml:trace>
  <inkml:trace contextRef="#ctx0" brushRef="#br0" timeOffset="407.258">0 1356,'43'19,"24"11,6 6,-1 1,-7-6,-10-3,-10-2,-7 0,-6 0,-3 1,-2 0,-1 0,1 1,-6-5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14617.633">2010 2803,'-10'10,"-3"7,1 7,-3-2,2-5</inkml:trace>
  <inkml:trace contextRef="#ctx0" brushRef="#br0" timeOffset="117203.1">2348 3114,'-34'33,"-20"22,-1 5,3-8,12-6,6-13,11-6,12-8,10-8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6035.981">7146 6077,'-34'24,"-20"13,-6 4,7-4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6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2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687.545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52.186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3005.317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4253.0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7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47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3 236,'0'-12,"-1"9,1-1,-1 1,1 0,-1-1,1 1,0-1,0 1,0-1,1 1,0 0,-1-1,1 1,0 0,0-1,1 1,-1 0,1 0,-1 0,1 0,0 0,0 0,1 1,-1-1,0 1,1-1,2-1,-2 6,0-1,-1 1,1-1,0 1,0 0,-1 0,1 0,-1 0,0 1,0-1,0 1,0-1,0 1,0 0,-1-1,1 1,-1 0,0 0,0 0,0 0,0 1,0-1,-1 2,25 173,2 49,-16-156,-10-55,1 0,1 0,0 0,1-1,0 1,1-1,1 0,1-1,0 1,6 8,-12-22,0 0,-1 0,1 0,0 0,0 0,1 0,-1 0,0 0,0 0,0-1,1 1,-1 0,0-1,1 1,-1-1,0 1,1-1,-1 0,1 0,-1 1,0-1,1 0,-1 0,1 0,-1-1,1 1,-1 0,0 0,1-1,-1 1,0-1,1 0,-1 1,0-1,1 0,-1 1,0-1,0 0,0 0,0 0,0 0,0 0,0 0,0-1,0 1,-1 0,1 0,0-1,38-66,-38 65,47-115,-5-3,3-30,8-26,-23 31,-15 90,-12 49</inkml:trace>
  <inkml:trace contextRef="#ctx0" brushRef="#br0" timeOffset="520.613">624 658,'0'-9,"0"1,0 7,0 8,0 8,-4 7,-3 3,1 3,1 2,2 0,1 0,1-1,0 0,1-9,0-9</inkml:trace>
  <inkml:trace contextRef="#ctx0" brushRef="#br0" timeOffset="1070.452">596 574,'28'-15,"-21"10,1 1,-1 0,1 0,-1 0,1 1,0 0,0 1,1-1,-1 2,0-1,1 1,-1 0,1 1,-1 0,5 1,-10 0,-1 0,0-1,0 1,0 0,0 1,0-1,0 0,0 0,0 1,0 0,-1-1,1 1,0 0,-1-1,0 1,1 0,-1 0,0 0,0 1,0-1,0 0,0 0,-1 0,1 1,-1-1,1 0,-1 1,0-1,0 0,0 1,0-1,-1 0,1 1,0-1,-1 0,0 2,-34 79,25-68,7-13,1 0,-1 0,1 0,0 1,0-1,0 0,0 1,0 0,1-1,-1 1,1 0,-1 0,1 0,0 0,0 0,1 0,-1 0,0 0,1 0,0 0,0 1,0-1,0 0,0 0,1 0,0 0,-1 0,1 0,0 0,0 0,1 0,-1 0,1 0,-1 0,1-1,0 1,1 0,74 28,-8-8,-68-22,0 0,0 0,0 0,-1 0,1 0,0 0,-1 0,1 0,0 0,-1 0,1 0,-1 0,1 0,-1 0,0 1,0-1,1 0,-1 0,0 0,0 1,0-1,0 0,0 0,-1 1,1-1,0 0,0 0,-1 0,1 0,-1 0,1 1,-1-1,0 0,1 0,-1 0,0 0,1 0,-1-1,0 1,0 0,0 0,0 0,0-1,-1 1,-47 33,47-33,-8 4,0 0,0 0,0-1,0 0,-1-1,0 0,1-1,-1 0,0 0,0-1,-1-1,1 0,0-1,-9-1,1-4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1 195,'49'-14,"0"1,1 3,1 1,-1 3,40 1,56 31,-82-15,-77-31,-121-88,134 108,-1 0,0-1,0 0,0 0,-1 1,1-1,0 0,0 0,0 0,0 0,0-1,1 1,-1 0,0 0,0 0,1-1,-1 1,1 0,-1-1,1 1,0-1,-1 1,1 0,0-1,0 1,0-1,0 1,0-1,0 1,0 0,1-1,-1 0,8-5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29,'15'-4,"9"-3,5 1,3 2,1 0,-1 2,-1 1,0 0,-2 1,0 1,-1-1,0 0,-5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51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22,'48'-5,"21"-1,3 0,-6 1,-14 7,-15 2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19,'15'0,"13"0,8 0,2 0,0 0,-3 0,-1 0,-3 0,-1 0,-1 0,-1 0,0 0,0-5,-10-2,-7 1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38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1,'5'58,"1"23,0 3,-1-8,-2-11,4-18,1-12,-1-7,-2-3,-7-2,-2-4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50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0 405,'52'-65,"-2"-1,-4-2,5-15,28-39,-78 122,1-1,-1 1,0 0,1 0,-1 0,1 0,-1 0,1 1,-1-1,1 0,-1 1,0-1,1 1,-1-1,0 1,1 0,-1-1,0 1,0 0,0 0,0 0,1 0,-1 0,-1 0,1 0,0 0,0 1,0-1,0 0,-1 0,1 1,-1-1,1 0,-1 1,1-1,-1 1,0-1,0 1,0-1,0 0,0 1,0-1,0 1,0-1,0 1,-1-1,1 1,-1-1,1 1,2 10,9 35,-3-10,1 0,2-1,2 0,1 0,1-2,5 5,-8-20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4:4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0,'-24'39,"-17"26,-7 8,0-4,3-9,10-10,6-14,7-7,4-10,4-2,-1-5,3 1,-1-2,1-3</inkml:trace>
  <inkml:trace contextRef="#ctx0" brushRef="#br0" timeOffset="353.775">39 0,'13'34,"2"-1,2 0,1-2,1 0,11 13,3 5,115 126,-80-135,-51-40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58.xml"/><Relationship Id="rId26" Type="http://schemas.openxmlformats.org/officeDocument/2006/relationships/customXml" Target="../ink/ink62.xml"/><Relationship Id="rId39" Type="http://schemas.openxmlformats.org/officeDocument/2006/relationships/image" Target="../media/image39.png"/><Relationship Id="rId21" Type="http://schemas.openxmlformats.org/officeDocument/2006/relationships/image" Target="../media/image28.png"/><Relationship Id="rId34" Type="http://schemas.openxmlformats.org/officeDocument/2006/relationships/customXml" Target="../ink/ink66.xml"/><Relationship Id="rId7" Type="http://schemas.openxmlformats.org/officeDocument/2006/relationships/image" Target="../media/image17.png"/><Relationship Id="rId12" Type="http://schemas.openxmlformats.org/officeDocument/2006/relationships/customXml" Target="../ink/ink55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68.xml"/><Relationship Id="rId2" Type="http://schemas.openxmlformats.org/officeDocument/2006/relationships/customXml" Target="../ink/ink50.xml"/><Relationship Id="rId16" Type="http://schemas.openxmlformats.org/officeDocument/2006/relationships/customXml" Target="../ink/ink57.xml"/><Relationship Id="rId20" Type="http://schemas.openxmlformats.org/officeDocument/2006/relationships/customXml" Target="../ink/ink59.xml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.xml"/><Relationship Id="rId11" Type="http://schemas.openxmlformats.org/officeDocument/2006/relationships/image" Target="../media/image19.png"/><Relationship Id="rId24" Type="http://schemas.openxmlformats.org/officeDocument/2006/relationships/customXml" Target="../ink/ink61.xml"/><Relationship Id="rId32" Type="http://schemas.openxmlformats.org/officeDocument/2006/relationships/customXml" Target="../ink/ink65.xml"/><Relationship Id="rId37" Type="http://schemas.openxmlformats.org/officeDocument/2006/relationships/image" Target="../media/image38.png"/><Relationship Id="rId5" Type="http://schemas.openxmlformats.org/officeDocument/2006/relationships/image" Target="../media/image14.png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63.xml"/><Relationship Id="rId36" Type="http://schemas.openxmlformats.org/officeDocument/2006/relationships/customXml" Target="../ink/ink67.xml"/><Relationship Id="rId10" Type="http://schemas.openxmlformats.org/officeDocument/2006/relationships/customXml" Target="../ink/ink54.xml"/><Relationship Id="rId19" Type="http://schemas.openxmlformats.org/officeDocument/2006/relationships/image" Target="../media/image27.png"/><Relationship Id="rId31" Type="http://schemas.openxmlformats.org/officeDocument/2006/relationships/image" Target="../media/image35.png"/><Relationship Id="rId4" Type="http://schemas.openxmlformats.org/officeDocument/2006/relationships/customXml" Target="../ink/ink51.xml"/><Relationship Id="rId9" Type="http://schemas.openxmlformats.org/officeDocument/2006/relationships/image" Target="../media/image18.png"/><Relationship Id="rId14" Type="http://schemas.openxmlformats.org/officeDocument/2006/relationships/customXml" Target="../ink/ink56.xml"/><Relationship Id="rId22" Type="http://schemas.openxmlformats.org/officeDocument/2006/relationships/customXml" Target="../ink/ink60.xml"/><Relationship Id="rId27" Type="http://schemas.openxmlformats.org/officeDocument/2006/relationships/image" Target="../media/image31.png"/><Relationship Id="rId30" Type="http://schemas.openxmlformats.org/officeDocument/2006/relationships/customXml" Target="../ink/ink64.xml"/><Relationship Id="rId35" Type="http://schemas.openxmlformats.org/officeDocument/2006/relationships/image" Target="../media/image37.png"/><Relationship Id="rId8" Type="http://schemas.openxmlformats.org/officeDocument/2006/relationships/customXml" Target="../ink/ink53.xml"/><Relationship Id="rId3" Type="http://schemas.openxmlformats.org/officeDocument/2006/relationships/image" Target="../media/image23.png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5767.xml"/><Relationship Id="rId63" Type="http://schemas.openxmlformats.org/officeDocument/2006/relationships/image" Target="../media/image663.png"/><Relationship Id="rId84" Type="http://schemas.openxmlformats.org/officeDocument/2006/relationships/customXml" Target="../ink/ink5788.xml"/><Relationship Id="rId138" Type="http://schemas.openxmlformats.org/officeDocument/2006/relationships/customXml" Target="../ink/ink5815.xml"/><Relationship Id="rId159" Type="http://schemas.openxmlformats.org/officeDocument/2006/relationships/image" Target="../media/image715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5762.xml"/><Relationship Id="rId53" Type="http://schemas.openxmlformats.org/officeDocument/2006/relationships/image" Target="../media/image658.png"/><Relationship Id="rId74" Type="http://schemas.openxmlformats.org/officeDocument/2006/relationships/customXml" Target="../ink/ink5783.xml"/><Relationship Id="rId128" Type="http://schemas.openxmlformats.org/officeDocument/2006/relationships/customXml" Target="../ink/ink5810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5826.xml"/><Relationship Id="rId22" Type="http://schemas.openxmlformats.org/officeDocument/2006/relationships/customXml" Target="../ink/ink5757.xml"/><Relationship Id="rId43" Type="http://schemas.openxmlformats.org/officeDocument/2006/relationships/image" Target="../media/image653.png"/><Relationship Id="rId64" Type="http://schemas.openxmlformats.org/officeDocument/2006/relationships/customXml" Target="../ink/ink5778.xml"/><Relationship Id="rId118" Type="http://schemas.openxmlformats.org/officeDocument/2006/relationships/customXml" Target="../ink/ink5805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5821.xml"/><Relationship Id="rId12" Type="http://schemas.openxmlformats.org/officeDocument/2006/relationships/customXml" Target="../ink/ink5752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5765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5800.xml"/><Relationship Id="rId124" Type="http://schemas.openxmlformats.org/officeDocument/2006/relationships/customXml" Target="../ink/ink5808.xml"/><Relationship Id="rId129" Type="http://schemas.openxmlformats.org/officeDocument/2006/relationships/image" Target="../media/image698.png"/><Relationship Id="rId54" Type="http://schemas.openxmlformats.org/officeDocument/2006/relationships/customXml" Target="../ink/ink5773.xml"/><Relationship Id="rId70" Type="http://schemas.openxmlformats.org/officeDocument/2006/relationships/customXml" Target="../ink/ink5781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5794.xml"/><Relationship Id="rId140" Type="http://schemas.openxmlformats.org/officeDocument/2006/relationships/customXml" Target="../ink/ink5816.xml"/><Relationship Id="rId145" Type="http://schemas.openxmlformats.org/officeDocument/2006/relationships/image" Target="../media/image708.png"/><Relationship Id="rId161" Type="http://schemas.openxmlformats.org/officeDocument/2006/relationships/image" Target="../media/image7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9.xml"/><Relationship Id="rId23" Type="http://schemas.openxmlformats.org/officeDocument/2006/relationships/image" Target="../media/image644.png"/><Relationship Id="rId28" Type="http://schemas.openxmlformats.org/officeDocument/2006/relationships/customXml" Target="../ink/ink5760.xml"/><Relationship Id="rId49" Type="http://schemas.openxmlformats.org/officeDocument/2006/relationships/image" Target="../media/image656.png"/><Relationship Id="rId114" Type="http://schemas.openxmlformats.org/officeDocument/2006/relationships/customXml" Target="../ink/ink5803.xml"/><Relationship Id="rId119" Type="http://schemas.openxmlformats.org/officeDocument/2006/relationships/image" Target="../media/image695.png"/><Relationship Id="rId44" Type="http://schemas.openxmlformats.org/officeDocument/2006/relationships/customXml" Target="../ink/ink5768.xml"/><Relationship Id="rId60" Type="http://schemas.openxmlformats.org/officeDocument/2006/relationships/customXml" Target="../ink/ink5776.xml"/><Relationship Id="rId65" Type="http://schemas.openxmlformats.org/officeDocument/2006/relationships/image" Target="../media/image664.png"/><Relationship Id="rId81" Type="http://schemas.openxmlformats.org/officeDocument/2006/relationships/image" Target="../media/image672.png"/><Relationship Id="rId86" Type="http://schemas.openxmlformats.org/officeDocument/2006/relationships/customXml" Target="../ink/ink5789.xml"/><Relationship Id="rId130" Type="http://schemas.openxmlformats.org/officeDocument/2006/relationships/customXml" Target="../ink/ink5811.xml"/><Relationship Id="rId135" Type="http://schemas.openxmlformats.org/officeDocument/2006/relationships/image" Target="../media/image701.png"/><Relationship Id="rId151" Type="http://schemas.openxmlformats.org/officeDocument/2006/relationships/image" Target="../media/image711.png"/><Relationship Id="rId156" Type="http://schemas.openxmlformats.org/officeDocument/2006/relationships/customXml" Target="../ink/ink5824.xml"/><Relationship Id="rId13" Type="http://schemas.openxmlformats.org/officeDocument/2006/relationships/image" Target="../media/image639.png"/><Relationship Id="rId18" Type="http://schemas.openxmlformats.org/officeDocument/2006/relationships/customXml" Target="../ink/ink5755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5763.xml"/><Relationship Id="rId50" Type="http://schemas.openxmlformats.org/officeDocument/2006/relationships/customXml" Target="../ink/ink5771.xml"/><Relationship Id="rId55" Type="http://schemas.openxmlformats.org/officeDocument/2006/relationships/image" Target="../media/image659.png"/><Relationship Id="rId76" Type="http://schemas.openxmlformats.org/officeDocument/2006/relationships/customXml" Target="../ink/ink5784.xml"/><Relationship Id="rId97" Type="http://schemas.openxmlformats.org/officeDocument/2006/relationships/image" Target="../media/image680.png"/><Relationship Id="rId104" Type="http://schemas.openxmlformats.org/officeDocument/2006/relationships/customXml" Target="../ink/ink5798.xml"/><Relationship Id="rId120" Type="http://schemas.openxmlformats.org/officeDocument/2006/relationships/customXml" Target="../ink/ink5806.xml"/><Relationship Id="rId125" Type="http://schemas.openxmlformats.org/officeDocument/2006/relationships/image" Target="../media/image696.png"/><Relationship Id="rId141" Type="http://schemas.openxmlformats.org/officeDocument/2006/relationships/image" Target="../media/image704.png"/><Relationship Id="rId146" Type="http://schemas.openxmlformats.org/officeDocument/2006/relationships/customXml" Target="../ink/ink5819.xml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5792.xml"/><Relationship Id="rId162" Type="http://schemas.openxmlformats.org/officeDocument/2006/relationships/customXml" Target="../ink/ink5827.xml"/><Relationship Id="rId2" Type="http://schemas.openxmlformats.org/officeDocument/2006/relationships/customXml" Target="../ink/ink5747.xml"/><Relationship Id="rId29" Type="http://schemas.openxmlformats.org/officeDocument/2006/relationships/image" Target="../media/image646.png"/><Relationship Id="rId24" Type="http://schemas.openxmlformats.org/officeDocument/2006/relationships/customXml" Target="../ink/ink5758.xml"/><Relationship Id="rId40" Type="http://schemas.openxmlformats.org/officeDocument/2006/relationships/customXml" Target="../ink/ink5766.xml"/><Relationship Id="rId45" Type="http://schemas.openxmlformats.org/officeDocument/2006/relationships/image" Target="../media/image654.png"/><Relationship Id="rId66" Type="http://schemas.openxmlformats.org/officeDocument/2006/relationships/customXml" Target="../ink/ink5779.xml"/><Relationship Id="rId87" Type="http://schemas.openxmlformats.org/officeDocument/2006/relationships/image" Target="../media/image675.png"/><Relationship Id="rId110" Type="http://schemas.openxmlformats.org/officeDocument/2006/relationships/customXml" Target="../ink/ink5801.xml"/><Relationship Id="rId115" Type="http://schemas.openxmlformats.org/officeDocument/2006/relationships/image" Target="../media/image689.png"/><Relationship Id="rId131" Type="http://schemas.openxmlformats.org/officeDocument/2006/relationships/image" Target="../media/image699.png"/><Relationship Id="rId136" Type="http://schemas.openxmlformats.org/officeDocument/2006/relationships/customXml" Target="../ink/ink5814.xml"/><Relationship Id="rId157" Type="http://schemas.openxmlformats.org/officeDocument/2006/relationships/image" Target="../media/image714.png"/><Relationship Id="rId61" Type="http://schemas.openxmlformats.org/officeDocument/2006/relationships/image" Target="../media/image662.png"/><Relationship Id="rId82" Type="http://schemas.openxmlformats.org/officeDocument/2006/relationships/customXml" Target="../ink/ink5787.xml"/><Relationship Id="rId152" Type="http://schemas.openxmlformats.org/officeDocument/2006/relationships/customXml" Target="../ink/ink5822.xml"/><Relationship Id="rId19" Type="http://schemas.openxmlformats.org/officeDocument/2006/relationships/image" Target="../media/image642.png"/><Relationship Id="rId14" Type="http://schemas.openxmlformats.org/officeDocument/2006/relationships/customXml" Target="../ink/ink5753.xml"/><Relationship Id="rId30" Type="http://schemas.openxmlformats.org/officeDocument/2006/relationships/customXml" Target="../ink/ink5761.xml"/><Relationship Id="rId35" Type="http://schemas.openxmlformats.org/officeDocument/2006/relationships/image" Target="../media/image649.png"/><Relationship Id="rId56" Type="http://schemas.openxmlformats.org/officeDocument/2006/relationships/customXml" Target="../ink/ink5774.xml"/><Relationship Id="rId77" Type="http://schemas.openxmlformats.org/officeDocument/2006/relationships/image" Target="../media/image670.png"/><Relationship Id="rId100" Type="http://schemas.openxmlformats.org/officeDocument/2006/relationships/customXml" Target="../ink/ink5796.xml"/><Relationship Id="rId105" Type="http://schemas.openxmlformats.org/officeDocument/2006/relationships/image" Target="../media/image684.png"/><Relationship Id="rId126" Type="http://schemas.openxmlformats.org/officeDocument/2006/relationships/customXml" Target="../ink/ink5809.xml"/><Relationship Id="rId147" Type="http://schemas.openxmlformats.org/officeDocument/2006/relationships/image" Target="../media/image709.png"/><Relationship Id="rId8" Type="http://schemas.openxmlformats.org/officeDocument/2006/relationships/customXml" Target="../ink/ink5750.xml"/><Relationship Id="rId51" Type="http://schemas.openxmlformats.org/officeDocument/2006/relationships/image" Target="../media/image657.png"/><Relationship Id="rId72" Type="http://schemas.openxmlformats.org/officeDocument/2006/relationships/customXml" Target="../ink/ink5782.xml"/><Relationship Id="rId93" Type="http://schemas.openxmlformats.org/officeDocument/2006/relationships/image" Target="../media/image678.png"/><Relationship Id="rId98" Type="http://schemas.openxmlformats.org/officeDocument/2006/relationships/customXml" Target="../ink/ink5795.xml"/><Relationship Id="rId121" Type="http://schemas.openxmlformats.org/officeDocument/2006/relationships/image" Target="../media/image690.png"/><Relationship Id="rId142" Type="http://schemas.openxmlformats.org/officeDocument/2006/relationships/customXml" Target="../ink/ink5817.xml"/><Relationship Id="rId163" Type="http://schemas.openxmlformats.org/officeDocument/2006/relationships/image" Target="../media/image717.png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5769.xml"/><Relationship Id="rId67" Type="http://schemas.openxmlformats.org/officeDocument/2006/relationships/image" Target="../media/image665.png"/><Relationship Id="rId116" Type="http://schemas.openxmlformats.org/officeDocument/2006/relationships/customXml" Target="../ink/ink5804.xml"/><Relationship Id="rId137" Type="http://schemas.openxmlformats.org/officeDocument/2006/relationships/image" Target="../media/image702.png"/><Relationship Id="rId158" Type="http://schemas.openxmlformats.org/officeDocument/2006/relationships/customXml" Target="../ink/ink5825.xml"/><Relationship Id="rId20" Type="http://schemas.openxmlformats.org/officeDocument/2006/relationships/customXml" Target="../ink/ink5756.xml"/><Relationship Id="rId41" Type="http://schemas.openxmlformats.org/officeDocument/2006/relationships/image" Target="../media/image652.png"/><Relationship Id="rId62" Type="http://schemas.openxmlformats.org/officeDocument/2006/relationships/customXml" Target="../ink/ink5777.xml"/><Relationship Id="rId83" Type="http://schemas.openxmlformats.org/officeDocument/2006/relationships/image" Target="../media/image673.png"/><Relationship Id="rId88" Type="http://schemas.openxmlformats.org/officeDocument/2006/relationships/customXml" Target="../ink/ink5790.xml"/><Relationship Id="rId111" Type="http://schemas.openxmlformats.org/officeDocument/2006/relationships/image" Target="../media/image687.png"/><Relationship Id="rId132" Type="http://schemas.openxmlformats.org/officeDocument/2006/relationships/customXml" Target="../ink/ink5812.xml"/><Relationship Id="rId153" Type="http://schemas.openxmlformats.org/officeDocument/2006/relationships/image" Target="../media/image712.png"/><Relationship Id="rId15" Type="http://schemas.openxmlformats.org/officeDocument/2006/relationships/image" Target="../media/image640.png"/><Relationship Id="rId36" Type="http://schemas.openxmlformats.org/officeDocument/2006/relationships/customXml" Target="../ink/ink5764.xml"/><Relationship Id="rId57" Type="http://schemas.openxmlformats.org/officeDocument/2006/relationships/image" Target="../media/image660.png"/><Relationship Id="rId106" Type="http://schemas.openxmlformats.org/officeDocument/2006/relationships/customXml" Target="../ink/ink5799.xml"/><Relationship Id="rId127" Type="http://schemas.openxmlformats.org/officeDocument/2006/relationships/image" Target="../media/image697.png"/><Relationship Id="rId10" Type="http://schemas.openxmlformats.org/officeDocument/2006/relationships/customXml" Target="../ink/ink5751.xml"/><Relationship Id="rId31" Type="http://schemas.openxmlformats.org/officeDocument/2006/relationships/image" Target="../media/image647.png"/><Relationship Id="rId52" Type="http://schemas.openxmlformats.org/officeDocument/2006/relationships/customXml" Target="../ink/ink5772.xml"/><Relationship Id="rId73" Type="http://schemas.openxmlformats.org/officeDocument/2006/relationships/image" Target="../media/image668.png"/><Relationship Id="rId78" Type="http://schemas.openxmlformats.org/officeDocument/2006/relationships/customXml" Target="../ink/ink5785.xml"/><Relationship Id="rId94" Type="http://schemas.openxmlformats.org/officeDocument/2006/relationships/customXml" Target="../ink/ink5793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5807.xml"/><Relationship Id="rId143" Type="http://schemas.openxmlformats.org/officeDocument/2006/relationships/image" Target="../media/image707.png"/><Relationship Id="rId148" Type="http://schemas.openxmlformats.org/officeDocument/2006/relationships/customXml" Target="../ink/ink5820.xml"/><Relationship Id="rId4" Type="http://schemas.openxmlformats.org/officeDocument/2006/relationships/customXml" Target="../ink/ink5748.xml"/><Relationship Id="rId9" Type="http://schemas.openxmlformats.org/officeDocument/2006/relationships/image" Target="../media/image637.png"/><Relationship Id="rId26" Type="http://schemas.openxmlformats.org/officeDocument/2006/relationships/customXml" Target="../ink/ink5759.xml"/><Relationship Id="rId47" Type="http://schemas.openxmlformats.org/officeDocument/2006/relationships/image" Target="../media/image655.png"/><Relationship Id="rId68" Type="http://schemas.openxmlformats.org/officeDocument/2006/relationships/customXml" Target="../ink/ink5780.xml"/><Relationship Id="rId89" Type="http://schemas.openxmlformats.org/officeDocument/2006/relationships/image" Target="../media/image676.png"/><Relationship Id="rId112" Type="http://schemas.openxmlformats.org/officeDocument/2006/relationships/customXml" Target="../ink/ink5802.xml"/><Relationship Id="rId133" Type="http://schemas.openxmlformats.org/officeDocument/2006/relationships/image" Target="../media/image700.png"/><Relationship Id="rId154" Type="http://schemas.openxmlformats.org/officeDocument/2006/relationships/customXml" Target="../ink/ink5823.xml"/><Relationship Id="rId16" Type="http://schemas.openxmlformats.org/officeDocument/2006/relationships/customXml" Target="../ink/ink5754.xml"/><Relationship Id="rId37" Type="http://schemas.openxmlformats.org/officeDocument/2006/relationships/image" Target="../media/image650.png"/><Relationship Id="rId58" Type="http://schemas.openxmlformats.org/officeDocument/2006/relationships/customXml" Target="../ink/ink5775.xml"/><Relationship Id="rId79" Type="http://schemas.openxmlformats.org/officeDocument/2006/relationships/image" Target="../media/image671.png"/><Relationship Id="rId102" Type="http://schemas.openxmlformats.org/officeDocument/2006/relationships/customXml" Target="../ink/ink5797.xml"/><Relationship Id="rId123" Type="http://schemas.openxmlformats.org/officeDocument/2006/relationships/image" Target="../media/image691.png"/><Relationship Id="rId144" Type="http://schemas.openxmlformats.org/officeDocument/2006/relationships/customXml" Target="../ink/ink5818.xml"/><Relationship Id="rId90" Type="http://schemas.openxmlformats.org/officeDocument/2006/relationships/customXml" Target="../ink/ink5791.xml"/><Relationship Id="rId27" Type="http://schemas.openxmlformats.org/officeDocument/2006/relationships/image" Target="../media/image645.png"/><Relationship Id="rId48" Type="http://schemas.openxmlformats.org/officeDocument/2006/relationships/customXml" Target="../ink/ink5770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5813.xml"/><Relationship Id="rId80" Type="http://schemas.openxmlformats.org/officeDocument/2006/relationships/customXml" Target="../ink/ink5786.xml"/><Relationship Id="rId155" Type="http://schemas.openxmlformats.org/officeDocument/2006/relationships/image" Target="../media/image713.png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5848.xml"/><Relationship Id="rId63" Type="http://schemas.openxmlformats.org/officeDocument/2006/relationships/image" Target="../media/image663.png"/><Relationship Id="rId84" Type="http://schemas.openxmlformats.org/officeDocument/2006/relationships/customXml" Target="../ink/ink5869.xml"/><Relationship Id="rId138" Type="http://schemas.openxmlformats.org/officeDocument/2006/relationships/customXml" Target="../ink/ink5896.xml"/><Relationship Id="rId159" Type="http://schemas.openxmlformats.org/officeDocument/2006/relationships/image" Target="../media/image715.png"/><Relationship Id="rId170" Type="http://schemas.openxmlformats.org/officeDocument/2006/relationships/customXml" Target="../ink/ink5912.xml"/><Relationship Id="rId191" Type="http://schemas.openxmlformats.org/officeDocument/2006/relationships/image" Target="../media/image731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5843.xml"/><Relationship Id="rId53" Type="http://schemas.openxmlformats.org/officeDocument/2006/relationships/image" Target="../media/image658.png"/><Relationship Id="rId74" Type="http://schemas.openxmlformats.org/officeDocument/2006/relationships/customXml" Target="../ink/ink5864.xml"/><Relationship Id="rId128" Type="http://schemas.openxmlformats.org/officeDocument/2006/relationships/customXml" Target="../ink/ink5891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5907.xml"/><Relationship Id="rId181" Type="http://schemas.openxmlformats.org/officeDocument/2006/relationships/image" Target="../media/image726.png"/><Relationship Id="rId22" Type="http://schemas.openxmlformats.org/officeDocument/2006/relationships/customXml" Target="../ink/ink5838.xml"/><Relationship Id="rId43" Type="http://schemas.openxmlformats.org/officeDocument/2006/relationships/image" Target="../media/image653.png"/><Relationship Id="rId64" Type="http://schemas.openxmlformats.org/officeDocument/2006/relationships/customXml" Target="../ink/ink5859.xml"/><Relationship Id="rId118" Type="http://schemas.openxmlformats.org/officeDocument/2006/relationships/customXml" Target="../ink/ink5886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5902.xml"/><Relationship Id="rId171" Type="http://schemas.openxmlformats.org/officeDocument/2006/relationships/image" Target="../media/image721.png"/><Relationship Id="rId192" Type="http://schemas.openxmlformats.org/officeDocument/2006/relationships/customXml" Target="../ink/ink5923.xml"/><Relationship Id="rId12" Type="http://schemas.openxmlformats.org/officeDocument/2006/relationships/customXml" Target="../ink/ink5833.xml"/><Relationship Id="rId33" Type="http://schemas.openxmlformats.org/officeDocument/2006/relationships/image" Target="../media/image648.png"/><Relationship Id="rId108" Type="http://schemas.openxmlformats.org/officeDocument/2006/relationships/customXml" Target="../ink/ink5881.xml"/><Relationship Id="rId129" Type="http://schemas.openxmlformats.org/officeDocument/2006/relationships/image" Target="../media/image698.png"/><Relationship Id="rId54" Type="http://schemas.openxmlformats.org/officeDocument/2006/relationships/customXml" Target="../ink/ink5854.xml"/><Relationship Id="rId75" Type="http://schemas.openxmlformats.org/officeDocument/2006/relationships/image" Target="../media/image669.png"/><Relationship Id="rId96" Type="http://schemas.openxmlformats.org/officeDocument/2006/relationships/customXml" Target="../ink/ink5875.xml"/><Relationship Id="rId140" Type="http://schemas.openxmlformats.org/officeDocument/2006/relationships/customXml" Target="../ink/ink5897.xml"/><Relationship Id="rId161" Type="http://schemas.openxmlformats.org/officeDocument/2006/relationships/image" Target="../media/image716.png"/><Relationship Id="rId182" Type="http://schemas.openxmlformats.org/officeDocument/2006/relationships/customXml" Target="../ink/ink5918.xml"/><Relationship Id="rId6" Type="http://schemas.openxmlformats.org/officeDocument/2006/relationships/customXml" Target="../ink/ink5830.xml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5849.xml"/><Relationship Id="rId65" Type="http://schemas.openxmlformats.org/officeDocument/2006/relationships/image" Target="../media/image664.png"/><Relationship Id="rId86" Type="http://schemas.openxmlformats.org/officeDocument/2006/relationships/customXml" Target="../ink/ink5870.xml"/><Relationship Id="rId130" Type="http://schemas.openxmlformats.org/officeDocument/2006/relationships/customXml" Target="../ink/ink5892.xml"/><Relationship Id="rId151" Type="http://schemas.openxmlformats.org/officeDocument/2006/relationships/image" Target="../media/image711.png"/><Relationship Id="rId172" Type="http://schemas.openxmlformats.org/officeDocument/2006/relationships/customXml" Target="../ink/ink5913.xml"/><Relationship Id="rId193" Type="http://schemas.openxmlformats.org/officeDocument/2006/relationships/image" Target="../media/image73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34" Type="http://schemas.openxmlformats.org/officeDocument/2006/relationships/customXml" Target="../ink/ink5844.xml"/><Relationship Id="rId55" Type="http://schemas.openxmlformats.org/officeDocument/2006/relationships/image" Target="../media/image659.png"/><Relationship Id="rId76" Type="http://schemas.openxmlformats.org/officeDocument/2006/relationships/customXml" Target="../ink/ink5865.xml"/><Relationship Id="rId97" Type="http://schemas.openxmlformats.org/officeDocument/2006/relationships/image" Target="../media/image680.png"/><Relationship Id="rId120" Type="http://schemas.openxmlformats.org/officeDocument/2006/relationships/customXml" Target="../ink/ink5887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5908.xml"/><Relationship Id="rId183" Type="http://schemas.openxmlformats.org/officeDocument/2006/relationships/image" Target="../media/image727.png"/><Relationship Id="rId2" Type="http://schemas.openxmlformats.org/officeDocument/2006/relationships/customXml" Target="../ink/ink5828.xml"/><Relationship Id="rId29" Type="http://schemas.openxmlformats.org/officeDocument/2006/relationships/image" Target="../media/image646.png"/><Relationship Id="rId24" Type="http://schemas.openxmlformats.org/officeDocument/2006/relationships/customXml" Target="../ink/ink5839.xml"/><Relationship Id="rId40" Type="http://schemas.openxmlformats.org/officeDocument/2006/relationships/customXml" Target="../ink/ink5847.xml"/><Relationship Id="rId45" Type="http://schemas.openxmlformats.org/officeDocument/2006/relationships/image" Target="../media/image654.png"/><Relationship Id="rId66" Type="http://schemas.openxmlformats.org/officeDocument/2006/relationships/customXml" Target="../ink/ink5860.xml"/><Relationship Id="rId87" Type="http://schemas.openxmlformats.org/officeDocument/2006/relationships/image" Target="../media/image675.png"/><Relationship Id="rId110" Type="http://schemas.openxmlformats.org/officeDocument/2006/relationships/customXml" Target="../ink/ink5882.xml"/><Relationship Id="rId115" Type="http://schemas.openxmlformats.org/officeDocument/2006/relationships/image" Target="../media/image689.png"/><Relationship Id="rId131" Type="http://schemas.openxmlformats.org/officeDocument/2006/relationships/image" Target="../media/image699.png"/><Relationship Id="rId136" Type="http://schemas.openxmlformats.org/officeDocument/2006/relationships/customXml" Target="../ink/ink5895.xml"/><Relationship Id="rId157" Type="http://schemas.openxmlformats.org/officeDocument/2006/relationships/image" Target="../media/image714.png"/><Relationship Id="rId178" Type="http://schemas.openxmlformats.org/officeDocument/2006/relationships/customXml" Target="../ink/ink5916.xml"/><Relationship Id="rId61" Type="http://schemas.openxmlformats.org/officeDocument/2006/relationships/image" Target="../media/image662.png"/><Relationship Id="rId82" Type="http://schemas.openxmlformats.org/officeDocument/2006/relationships/customXml" Target="../ink/ink5868.xml"/><Relationship Id="rId152" Type="http://schemas.openxmlformats.org/officeDocument/2006/relationships/customXml" Target="../ink/ink5903.xml"/><Relationship Id="rId173" Type="http://schemas.openxmlformats.org/officeDocument/2006/relationships/image" Target="../media/image722.png"/><Relationship Id="rId194" Type="http://schemas.openxmlformats.org/officeDocument/2006/relationships/customXml" Target="../ink/ink5924.xml"/><Relationship Id="rId199" Type="http://schemas.openxmlformats.org/officeDocument/2006/relationships/image" Target="../media/image735.png"/><Relationship Id="rId19" Type="http://schemas.openxmlformats.org/officeDocument/2006/relationships/image" Target="../media/image642.png"/><Relationship Id="rId14" Type="http://schemas.openxmlformats.org/officeDocument/2006/relationships/customXml" Target="../ink/ink5834.xml"/><Relationship Id="rId30" Type="http://schemas.openxmlformats.org/officeDocument/2006/relationships/customXml" Target="../ink/ink5842.xml"/><Relationship Id="rId35" Type="http://schemas.openxmlformats.org/officeDocument/2006/relationships/image" Target="../media/image649.png"/><Relationship Id="rId56" Type="http://schemas.openxmlformats.org/officeDocument/2006/relationships/customXml" Target="../ink/ink5855.xml"/><Relationship Id="rId77" Type="http://schemas.openxmlformats.org/officeDocument/2006/relationships/image" Target="../media/image670.png"/><Relationship Id="rId100" Type="http://schemas.openxmlformats.org/officeDocument/2006/relationships/customXml" Target="../ink/ink5877.xml"/><Relationship Id="rId105" Type="http://schemas.openxmlformats.org/officeDocument/2006/relationships/image" Target="../media/image684.png"/><Relationship Id="rId126" Type="http://schemas.openxmlformats.org/officeDocument/2006/relationships/customXml" Target="../ink/ink5890.xml"/><Relationship Id="rId147" Type="http://schemas.openxmlformats.org/officeDocument/2006/relationships/image" Target="../media/image709.png"/><Relationship Id="rId168" Type="http://schemas.openxmlformats.org/officeDocument/2006/relationships/customXml" Target="../ink/ink5911.xml"/><Relationship Id="rId8" Type="http://schemas.openxmlformats.org/officeDocument/2006/relationships/customXml" Target="../ink/ink5831.xml"/><Relationship Id="rId51" Type="http://schemas.openxmlformats.org/officeDocument/2006/relationships/image" Target="../media/image657.png"/><Relationship Id="rId72" Type="http://schemas.openxmlformats.org/officeDocument/2006/relationships/customXml" Target="../ink/ink5863.xml"/><Relationship Id="rId93" Type="http://schemas.openxmlformats.org/officeDocument/2006/relationships/image" Target="../media/image678.png"/><Relationship Id="rId98" Type="http://schemas.openxmlformats.org/officeDocument/2006/relationships/customXml" Target="../ink/ink5876.xml"/><Relationship Id="rId121" Type="http://schemas.openxmlformats.org/officeDocument/2006/relationships/image" Target="../media/image690.png"/><Relationship Id="rId142" Type="http://schemas.openxmlformats.org/officeDocument/2006/relationships/customXml" Target="../ink/ink5898.xml"/><Relationship Id="rId163" Type="http://schemas.openxmlformats.org/officeDocument/2006/relationships/image" Target="../media/image717.png"/><Relationship Id="rId184" Type="http://schemas.openxmlformats.org/officeDocument/2006/relationships/customXml" Target="../ink/ink5919.xml"/><Relationship Id="rId189" Type="http://schemas.openxmlformats.org/officeDocument/2006/relationships/image" Target="../media/image730.png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5850.xml"/><Relationship Id="rId67" Type="http://schemas.openxmlformats.org/officeDocument/2006/relationships/image" Target="../media/image665.png"/><Relationship Id="rId116" Type="http://schemas.openxmlformats.org/officeDocument/2006/relationships/customXml" Target="../ink/ink5885.xml"/><Relationship Id="rId137" Type="http://schemas.openxmlformats.org/officeDocument/2006/relationships/image" Target="../media/image702.png"/><Relationship Id="rId158" Type="http://schemas.openxmlformats.org/officeDocument/2006/relationships/customXml" Target="../ink/ink5906.xml"/><Relationship Id="rId20" Type="http://schemas.openxmlformats.org/officeDocument/2006/relationships/customXml" Target="../ink/ink5837.xml"/><Relationship Id="rId41" Type="http://schemas.openxmlformats.org/officeDocument/2006/relationships/image" Target="../media/image652.png"/><Relationship Id="rId62" Type="http://schemas.openxmlformats.org/officeDocument/2006/relationships/customXml" Target="../ink/ink5858.xml"/><Relationship Id="rId83" Type="http://schemas.openxmlformats.org/officeDocument/2006/relationships/image" Target="../media/image673.png"/><Relationship Id="rId88" Type="http://schemas.openxmlformats.org/officeDocument/2006/relationships/customXml" Target="../ink/ink5871.xml"/><Relationship Id="rId111" Type="http://schemas.openxmlformats.org/officeDocument/2006/relationships/image" Target="../media/image687.png"/><Relationship Id="rId132" Type="http://schemas.openxmlformats.org/officeDocument/2006/relationships/customXml" Target="../ink/ink5893.xml"/><Relationship Id="rId153" Type="http://schemas.openxmlformats.org/officeDocument/2006/relationships/image" Target="../media/image712.png"/><Relationship Id="rId174" Type="http://schemas.openxmlformats.org/officeDocument/2006/relationships/customXml" Target="../ink/ink5914.xml"/><Relationship Id="rId179" Type="http://schemas.openxmlformats.org/officeDocument/2006/relationships/image" Target="../media/image725.png"/><Relationship Id="rId195" Type="http://schemas.openxmlformats.org/officeDocument/2006/relationships/image" Target="../media/image733.png"/><Relationship Id="rId190" Type="http://schemas.openxmlformats.org/officeDocument/2006/relationships/customXml" Target="../ink/ink5922.xml"/><Relationship Id="rId15" Type="http://schemas.openxmlformats.org/officeDocument/2006/relationships/image" Target="../media/image640.png"/><Relationship Id="rId36" Type="http://schemas.openxmlformats.org/officeDocument/2006/relationships/customXml" Target="../ink/ink5845.xml"/><Relationship Id="rId57" Type="http://schemas.openxmlformats.org/officeDocument/2006/relationships/image" Target="../media/image660.png"/><Relationship Id="rId106" Type="http://schemas.openxmlformats.org/officeDocument/2006/relationships/customXml" Target="../ink/ink5880.xml"/><Relationship Id="rId127" Type="http://schemas.openxmlformats.org/officeDocument/2006/relationships/image" Target="../media/image697.png"/><Relationship Id="rId10" Type="http://schemas.openxmlformats.org/officeDocument/2006/relationships/customXml" Target="../ink/ink5832.xml"/><Relationship Id="rId31" Type="http://schemas.openxmlformats.org/officeDocument/2006/relationships/image" Target="../media/image647.png"/><Relationship Id="rId52" Type="http://schemas.openxmlformats.org/officeDocument/2006/relationships/customXml" Target="../ink/ink5853.xml"/><Relationship Id="rId73" Type="http://schemas.openxmlformats.org/officeDocument/2006/relationships/image" Target="../media/image668.png"/><Relationship Id="rId78" Type="http://schemas.openxmlformats.org/officeDocument/2006/relationships/customXml" Target="../ink/ink5866.xml"/><Relationship Id="rId94" Type="http://schemas.openxmlformats.org/officeDocument/2006/relationships/customXml" Target="../ink/ink5874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5888.xml"/><Relationship Id="rId143" Type="http://schemas.openxmlformats.org/officeDocument/2006/relationships/image" Target="../media/image707.png"/><Relationship Id="rId148" Type="http://schemas.openxmlformats.org/officeDocument/2006/relationships/customXml" Target="../ink/ink5901.xml"/><Relationship Id="rId164" Type="http://schemas.openxmlformats.org/officeDocument/2006/relationships/customXml" Target="../ink/ink5909.xml"/><Relationship Id="rId169" Type="http://schemas.openxmlformats.org/officeDocument/2006/relationships/image" Target="../media/image720.png"/><Relationship Id="rId185" Type="http://schemas.openxmlformats.org/officeDocument/2006/relationships/image" Target="../media/image728.png"/><Relationship Id="rId4" Type="http://schemas.openxmlformats.org/officeDocument/2006/relationships/customXml" Target="../ink/ink5829.xml"/><Relationship Id="rId9" Type="http://schemas.openxmlformats.org/officeDocument/2006/relationships/image" Target="../media/image637.png"/><Relationship Id="rId180" Type="http://schemas.openxmlformats.org/officeDocument/2006/relationships/customXml" Target="../ink/ink5917.xml"/><Relationship Id="rId26" Type="http://schemas.openxmlformats.org/officeDocument/2006/relationships/customXml" Target="../ink/ink5840.xml"/><Relationship Id="rId47" Type="http://schemas.openxmlformats.org/officeDocument/2006/relationships/image" Target="../media/image655.png"/><Relationship Id="rId68" Type="http://schemas.openxmlformats.org/officeDocument/2006/relationships/customXml" Target="../ink/ink5861.xml"/><Relationship Id="rId89" Type="http://schemas.openxmlformats.org/officeDocument/2006/relationships/image" Target="../media/image676.png"/><Relationship Id="rId112" Type="http://schemas.openxmlformats.org/officeDocument/2006/relationships/customXml" Target="../ink/ink5883.xml"/><Relationship Id="rId133" Type="http://schemas.openxmlformats.org/officeDocument/2006/relationships/image" Target="../media/image700.png"/><Relationship Id="rId154" Type="http://schemas.openxmlformats.org/officeDocument/2006/relationships/customXml" Target="../ink/ink5904.xml"/><Relationship Id="rId175" Type="http://schemas.openxmlformats.org/officeDocument/2006/relationships/image" Target="../media/image723.png"/><Relationship Id="rId196" Type="http://schemas.openxmlformats.org/officeDocument/2006/relationships/customXml" Target="../ink/ink5925.xml"/><Relationship Id="rId200" Type="http://schemas.openxmlformats.org/officeDocument/2006/relationships/customXml" Target="../ink/ink5927.xml"/><Relationship Id="rId16" Type="http://schemas.openxmlformats.org/officeDocument/2006/relationships/customXml" Target="../ink/ink5835.xml"/><Relationship Id="rId37" Type="http://schemas.openxmlformats.org/officeDocument/2006/relationships/image" Target="../media/image650.png"/><Relationship Id="rId58" Type="http://schemas.openxmlformats.org/officeDocument/2006/relationships/customXml" Target="../ink/ink5856.xml"/><Relationship Id="rId79" Type="http://schemas.openxmlformats.org/officeDocument/2006/relationships/image" Target="../media/image671.png"/><Relationship Id="rId102" Type="http://schemas.openxmlformats.org/officeDocument/2006/relationships/customXml" Target="../ink/ink5878.xml"/><Relationship Id="rId123" Type="http://schemas.openxmlformats.org/officeDocument/2006/relationships/image" Target="../media/image691.png"/><Relationship Id="rId144" Type="http://schemas.openxmlformats.org/officeDocument/2006/relationships/customXml" Target="../ink/ink5899.xml"/><Relationship Id="rId90" Type="http://schemas.openxmlformats.org/officeDocument/2006/relationships/customXml" Target="../ink/ink5872.xml"/><Relationship Id="rId165" Type="http://schemas.openxmlformats.org/officeDocument/2006/relationships/image" Target="../media/image718.png"/><Relationship Id="rId186" Type="http://schemas.openxmlformats.org/officeDocument/2006/relationships/customXml" Target="../ink/ink5920.xml"/><Relationship Id="rId27" Type="http://schemas.openxmlformats.org/officeDocument/2006/relationships/image" Target="../media/image645.png"/><Relationship Id="rId48" Type="http://schemas.openxmlformats.org/officeDocument/2006/relationships/customXml" Target="../ink/ink5851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5894.xml"/><Relationship Id="rId80" Type="http://schemas.openxmlformats.org/officeDocument/2006/relationships/customXml" Target="../ink/ink5867.xml"/><Relationship Id="rId155" Type="http://schemas.openxmlformats.org/officeDocument/2006/relationships/image" Target="../media/image713.png"/><Relationship Id="rId176" Type="http://schemas.openxmlformats.org/officeDocument/2006/relationships/customXml" Target="../ink/ink5915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17" Type="http://schemas.openxmlformats.org/officeDocument/2006/relationships/image" Target="../media/image641.png"/><Relationship Id="rId38" Type="http://schemas.openxmlformats.org/officeDocument/2006/relationships/customXml" Target="../ink/ink5846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5889.xml"/><Relationship Id="rId70" Type="http://schemas.openxmlformats.org/officeDocument/2006/relationships/customXml" Target="../ink/ink5862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5910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841.xml"/><Relationship Id="rId49" Type="http://schemas.openxmlformats.org/officeDocument/2006/relationships/image" Target="../media/image656.png"/><Relationship Id="rId114" Type="http://schemas.openxmlformats.org/officeDocument/2006/relationships/customXml" Target="../ink/ink5884.xml"/><Relationship Id="rId60" Type="http://schemas.openxmlformats.org/officeDocument/2006/relationships/customXml" Target="../ink/ink5857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5905.xml"/><Relationship Id="rId177" Type="http://schemas.openxmlformats.org/officeDocument/2006/relationships/image" Target="../media/image724.png"/><Relationship Id="rId198" Type="http://schemas.openxmlformats.org/officeDocument/2006/relationships/customXml" Target="../ink/ink5926.xml"/><Relationship Id="rId18" Type="http://schemas.openxmlformats.org/officeDocument/2006/relationships/customXml" Target="../ink/ink5836.xml"/><Relationship Id="rId39" Type="http://schemas.openxmlformats.org/officeDocument/2006/relationships/image" Target="../media/image651.png"/><Relationship Id="rId50" Type="http://schemas.openxmlformats.org/officeDocument/2006/relationships/customXml" Target="../ink/ink5852.xml"/><Relationship Id="rId104" Type="http://schemas.openxmlformats.org/officeDocument/2006/relationships/customXml" Target="../ink/ink5879.xml"/><Relationship Id="rId125" Type="http://schemas.openxmlformats.org/officeDocument/2006/relationships/image" Target="../media/image696.png"/><Relationship Id="rId146" Type="http://schemas.openxmlformats.org/officeDocument/2006/relationships/customXml" Target="../ink/ink5900.xml"/><Relationship Id="rId167" Type="http://schemas.openxmlformats.org/officeDocument/2006/relationships/image" Target="../media/image719.png"/><Relationship Id="rId188" Type="http://schemas.openxmlformats.org/officeDocument/2006/relationships/customXml" Target="../ink/ink5921.xml"/><Relationship Id="rId71" Type="http://schemas.openxmlformats.org/officeDocument/2006/relationships/image" Target="../media/image667.png"/><Relationship Id="rId92" Type="http://schemas.openxmlformats.org/officeDocument/2006/relationships/customXml" Target="../ink/ink5873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5948.xml"/><Relationship Id="rId63" Type="http://schemas.openxmlformats.org/officeDocument/2006/relationships/image" Target="../media/image663.png"/><Relationship Id="rId84" Type="http://schemas.openxmlformats.org/officeDocument/2006/relationships/customXml" Target="../ink/ink5969.xml"/><Relationship Id="rId138" Type="http://schemas.openxmlformats.org/officeDocument/2006/relationships/customXml" Target="../ink/ink5996.xml"/><Relationship Id="rId159" Type="http://schemas.openxmlformats.org/officeDocument/2006/relationships/image" Target="../media/image715.png"/><Relationship Id="rId170" Type="http://schemas.openxmlformats.org/officeDocument/2006/relationships/customXml" Target="../ink/ink6012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5943.xml"/><Relationship Id="rId53" Type="http://schemas.openxmlformats.org/officeDocument/2006/relationships/image" Target="../media/image658.png"/><Relationship Id="rId74" Type="http://schemas.openxmlformats.org/officeDocument/2006/relationships/customXml" Target="../ink/ink5964.xml"/><Relationship Id="rId128" Type="http://schemas.openxmlformats.org/officeDocument/2006/relationships/customXml" Target="../ink/ink5991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6007.xml"/><Relationship Id="rId181" Type="http://schemas.openxmlformats.org/officeDocument/2006/relationships/image" Target="../media/image726.png"/><Relationship Id="rId22" Type="http://schemas.openxmlformats.org/officeDocument/2006/relationships/customXml" Target="../ink/ink5938.xml"/><Relationship Id="rId43" Type="http://schemas.openxmlformats.org/officeDocument/2006/relationships/image" Target="../media/image653.png"/><Relationship Id="rId64" Type="http://schemas.openxmlformats.org/officeDocument/2006/relationships/customXml" Target="../ink/ink5959.xml"/><Relationship Id="rId118" Type="http://schemas.openxmlformats.org/officeDocument/2006/relationships/customXml" Target="../ink/ink5986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6002.xml"/><Relationship Id="rId171" Type="http://schemas.openxmlformats.org/officeDocument/2006/relationships/image" Target="../media/image721.png"/><Relationship Id="rId192" Type="http://schemas.openxmlformats.org/officeDocument/2006/relationships/customXml" Target="../ink/ink6023.xml"/><Relationship Id="rId206" Type="http://schemas.openxmlformats.org/officeDocument/2006/relationships/customXml" Target="../ink/ink6030.xml"/><Relationship Id="rId12" Type="http://schemas.openxmlformats.org/officeDocument/2006/relationships/customXml" Target="../ink/ink5933.xml"/><Relationship Id="rId33" Type="http://schemas.openxmlformats.org/officeDocument/2006/relationships/image" Target="../media/image648.png"/><Relationship Id="rId108" Type="http://schemas.openxmlformats.org/officeDocument/2006/relationships/customXml" Target="../ink/ink5981.xml"/><Relationship Id="rId129" Type="http://schemas.openxmlformats.org/officeDocument/2006/relationships/image" Target="../media/image698.png"/><Relationship Id="rId54" Type="http://schemas.openxmlformats.org/officeDocument/2006/relationships/customXml" Target="../ink/ink5954.xml"/><Relationship Id="rId75" Type="http://schemas.openxmlformats.org/officeDocument/2006/relationships/image" Target="../media/image669.png"/><Relationship Id="rId96" Type="http://schemas.openxmlformats.org/officeDocument/2006/relationships/customXml" Target="../ink/ink5975.xml"/><Relationship Id="rId140" Type="http://schemas.openxmlformats.org/officeDocument/2006/relationships/customXml" Target="../ink/ink5997.xml"/><Relationship Id="rId161" Type="http://schemas.openxmlformats.org/officeDocument/2006/relationships/image" Target="../media/image716.png"/><Relationship Id="rId182" Type="http://schemas.openxmlformats.org/officeDocument/2006/relationships/customXml" Target="../ink/ink6018.xml"/><Relationship Id="rId6" Type="http://schemas.openxmlformats.org/officeDocument/2006/relationships/customXml" Target="../ink/ink5930.xml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5949.xml"/><Relationship Id="rId65" Type="http://schemas.openxmlformats.org/officeDocument/2006/relationships/image" Target="../media/image664.png"/><Relationship Id="rId86" Type="http://schemas.openxmlformats.org/officeDocument/2006/relationships/customXml" Target="../ink/ink5970.xml"/><Relationship Id="rId130" Type="http://schemas.openxmlformats.org/officeDocument/2006/relationships/customXml" Target="../ink/ink5992.xml"/><Relationship Id="rId151" Type="http://schemas.openxmlformats.org/officeDocument/2006/relationships/image" Target="../media/image711.png"/><Relationship Id="rId172" Type="http://schemas.openxmlformats.org/officeDocument/2006/relationships/customXml" Target="../ink/ink6013.xml"/><Relationship Id="rId193" Type="http://schemas.openxmlformats.org/officeDocument/2006/relationships/image" Target="../media/image732.png"/><Relationship Id="rId207" Type="http://schemas.openxmlformats.org/officeDocument/2006/relationships/image" Target="../media/image739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34" Type="http://schemas.openxmlformats.org/officeDocument/2006/relationships/customXml" Target="../ink/ink5944.xml"/><Relationship Id="rId55" Type="http://schemas.openxmlformats.org/officeDocument/2006/relationships/image" Target="../media/image659.png"/><Relationship Id="rId76" Type="http://schemas.openxmlformats.org/officeDocument/2006/relationships/customXml" Target="../ink/ink5965.xml"/><Relationship Id="rId97" Type="http://schemas.openxmlformats.org/officeDocument/2006/relationships/image" Target="../media/image680.png"/><Relationship Id="rId120" Type="http://schemas.openxmlformats.org/officeDocument/2006/relationships/customXml" Target="../ink/ink5987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6008.xml"/><Relationship Id="rId183" Type="http://schemas.openxmlformats.org/officeDocument/2006/relationships/image" Target="../media/image727.png"/><Relationship Id="rId24" Type="http://schemas.openxmlformats.org/officeDocument/2006/relationships/customXml" Target="../ink/ink5939.xml"/><Relationship Id="rId45" Type="http://schemas.openxmlformats.org/officeDocument/2006/relationships/image" Target="../media/image654.png"/><Relationship Id="rId66" Type="http://schemas.openxmlformats.org/officeDocument/2006/relationships/customXml" Target="../ink/ink5960.xml"/><Relationship Id="rId87" Type="http://schemas.openxmlformats.org/officeDocument/2006/relationships/image" Target="../media/image675.png"/><Relationship Id="rId110" Type="http://schemas.openxmlformats.org/officeDocument/2006/relationships/customXml" Target="../ink/ink5982.xml"/><Relationship Id="rId131" Type="http://schemas.openxmlformats.org/officeDocument/2006/relationships/image" Target="../media/image699.png"/><Relationship Id="rId61" Type="http://schemas.openxmlformats.org/officeDocument/2006/relationships/image" Target="../media/image662.png"/><Relationship Id="rId82" Type="http://schemas.openxmlformats.org/officeDocument/2006/relationships/customXml" Target="../ink/ink5968.xml"/><Relationship Id="rId152" Type="http://schemas.openxmlformats.org/officeDocument/2006/relationships/customXml" Target="../ink/ink6003.xml"/><Relationship Id="rId173" Type="http://schemas.openxmlformats.org/officeDocument/2006/relationships/image" Target="../media/image722.png"/><Relationship Id="rId194" Type="http://schemas.openxmlformats.org/officeDocument/2006/relationships/customXml" Target="../ink/ink6024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208" Type="http://schemas.openxmlformats.org/officeDocument/2006/relationships/customXml" Target="../ink/ink6031.xml"/><Relationship Id="rId19" Type="http://schemas.openxmlformats.org/officeDocument/2006/relationships/image" Target="../media/image642.png"/><Relationship Id="rId14" Type="http://schemas.openxmlformats.org/officeDocument/2006/relationships/customXml" Target="../ink/ink5934.xml"/><Relationship Id="rId30" Type="http://schemas.openxmlformats.org/officeDocument/2006/relationships/customXml" Target="../ink/ink5942.xml"/><Relationship Id="rId35" Type="http://schemas.openxmlformats.org/officeDocument/2006/relationships/image" Target="../media/image649.png"/><Relationship Id="rId56" Type="http://schemas.openxmlformats.org/officeDocument/2006/relationships/customXml" Target="../ink/ink5955.xml"/><Relationship Id="rId77" Type="http://schemas.openxmlformats.org/officeDocument/2006/relationships/image" Target="../media/image670.png"/><Relationship Id="rId100" Type="http://schemas.openxmlformats.org/officeDocument/2006/relationships/customXml" Target="../ink/ink5977.xml"/><Relationship Id="rId105" Type="http://schemas.openxmlformats.org/officeDocument/2006/relationships/image" Target="../media/image684.png"/><Relationship Id="rId126" Type="http://schemas.openxmlformats.org/officeDocument/2006/relationships/customXml" Target="../ink/ink5990.xml"/><Relationship Id="rId147" Type="http://schemas.openxmlformats.org/officeDocument/2006/relationships/image" Target="../media/image709.png"/><Relationship Id="rId168" Type="http://schemas.openxmlformats.org/officeDocument/2006/relationships/customXml" Target="../ink/ink6011.xml"/><Relationship Id="rId8" Type="http://schemas.openxmlformats.org/officeDocument/2006/relationships/customXml" Target="../ink/ink5931.xml"/><Relationship Id="rId51" Type="http://schemas.openxmlformats.org/officeDocument/2006/relationships/image" Target="../media/image657.png"/><Relationship Id="rId72" Type="http://schemas.openxmlformats.org/officeDocument/2006/relationships/customXml" Target="../ink/ink5963.xml"/><Relationship Id="rId93" Type="http://schemas.openxmlformats.org/officeDocument/2006/relationships/image" Target="../media/image678.png"/><Relationship Id="rId98" Type="http://schemas.openxmlformats.org/officeDocument/2006/relationships/customXml" Target="../ink/ink5976.xml"/><Relationship Id="rId121" Type="http://schemas.openxmlformats.org/officeDocument/2006/relationships/image" Target="../media/image690.png"/><Relationship Id="rId142" Type="http://schemas.openxmlformats.org/officeDocument/2006/relationships/customXml" Target="../ink/ink5998.xml"/><Relationship Id="rId163" Type="http://schemas.openxmlformats.org/officeDocument/2006/relationships/image" Target="../media/image717.png"/><Relationship Id="rId184" Type="http://schemas.openxmlformats.org/officeDocument/2006/relationships/customXml" Target="../ink/ink6019.xml"/><Relationship Id="rId189" Type="http://schemas.openxmlformats.org/officeDocument/2006/relationships/image" Target="../media/image730.png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5950.xml"/><Relationship Id="rId67" Type="http://schemas.openxmlformats.org/officeDocument/2006/relationships/image" Target="../media/image665.png"/><Relationship Id="rId116" Type="http://schemas.openxmlformats.org/officeDocument/2006/relationships/customXml" Target="../ink/ink5985.xml"/><Relationship Id="rId137" Type="http://schemas.openxmlformats.org/officeDocument/2006/relationships/image" Target="../media/image702.png"/><Relationship Id="rId158" Type="http://schemas.openxmlformats.org/officeDocument/2006/relationships/customXml" Target="../ink/ink6006.xml"/><Relationship Id="rId20" Type="http://schemas.openxmlformats.org/officeDocument/2006/relationships/customXml" Target="../ink/ink5937.xml"/><Relationship Id="rId41" Type="http://schemas.openxmlformats.org/officeDocument/2006/relationships/image" Target="../media/image652.png"/><Relationship Id="rId62" Type="http://schemas.openxmlformats.org/officeDocument/2006/relationships/customXml" Target="../ink/ink5958.xml"/><Relationship Id="rId83" Type="http://schemas.openxmlformats.org/officeDocument/2006/relationships/image" Target="../media/image673.png"/><Relationship Id="rId88" Type="http://schemas.openxmlformats.org/officeDocument/2006/relationships/customXml" Target="../ink/ink5971.xml"/><Relationship Id="rId111" Type="http://schemas.openxmlformats.org/officeDocument/2006/relationships/image" Target="../media/image687.png"/><Relationship Id="rId132" Type="http://schemas.openxmlformats.org/officeDocument/2006/relationships/customXml" Target="../ink/ink5993.xml"/><Relationship Id="rId153" Type="http://schemas.openxmlformats.org/officeDocument/2006/relationships/image" Target="../media/image712.png"/><Relationship Id="rId174" Type="http://schemas.openxmlformats.org/officeDocument/2006/relationships/customXml" Target="../ink/ink6014.xml"/><Relationship Id="rId179" Type="http://schemas.openxmlformats.org/officeDocument/2006/relationships/image" Target="../media/image725.png"/><Relationship Id="rId195" Type="http://schemas.openxmlformats.org/officeDocument/2006/relationships/image" Target="../media/image733.png"/><Relationship Id="rId209" Type="http://schemas.openxmlformats.org/officeDocument/2006/relationships/image" Target="../media/image740.png"/><Relationship Id="rId190" Type="http://schemas.openxmlformats.org/officeDocument/2006/relationships/customXml" Target="../ink/ink6022.xml"/><Relationship Id="rId204" Type="http://schemas.openxmlformats.org/officeDocument/2006/relationships/customXml" Target="../ink/ink6029.xml"/><Relationship Id="rId15" Type="http://schemas.openxmlformats.org/officeDocument/2006/relationships/image" Target="../media/image640.png"/><Relationship Id="rId36" Type="http://schemas.openxmlformats.org/officeDocument/2006/relationships/customXml" Target="../ink/ink5945.xml"/><Relationship Id="rId57" Type="http://schemas.openxmlformats.org/officeDocument/2006/relationships/image" Target="../media/image660.png"/><Relationship Id="rId106" Type="http://schemas.openxmlformats.org/officeDocument/2006/relationships/customXml" Target="../ink/ink5980.xml"/><Relationship Id="rId127" Type="http://schemas.openxmlformats.org/officeDocument/2006/relationships/image" Target="../media/image697.png"/><Relationship Id="rId10" Type="http://schemas.openxmlformats.org/officeDocument/2006/relationships/customXml" Target="../ink/ink5932.xml"/><Relationship Id="rId31" Type="http://schemas.openxmlformats.org/officeDocument/2006/relationships/image" Target="../media/image647.png"/><Relationship Id="rId52" Type="http://schemas.openxmlformats.org/officeDocument/2006/relationships/customXml" Target="../ink/ink5953.xml"/><Relationship Id="rId73" Type="http://schemas.openxmlformats.org/officeDocument/2006/relationships/image" Target="../media/image668.png"/><Relationship Id="rId78" Type="http://schemas.openxmlformats.org/officeDocument/2006/relationships/customXml" Target="../ink/ink5966.xml"/><Relationship Id="rId94" Type="http://schemas.openxmlformats.org/officeDocument/2006/relationships/customXml" Target="../ink/ink5974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5988.xml"/><Relationship Id="rId143" Type="http://schemas.openxmlformats.org/officeDocument/2006/relationships/image" Target="../media/image707.png"/><Relationship Id="rId148" Type="http://schemas.openxmlformats.org/officeDocument/2006/relationships/customXml" Target="../ink/ink6001.xml"/><Relationship Id="rId164" Type="http://schemas.openxmlformats.org/officeDocument/2006/relationships/customXml" Target="../ink/ink6009.xml"/><Relationship Id="rId169" Type="http://schemas.openxmlformats.org/officeDocument/2006/relationships/image" Target="../media/image720.png"/><Relationship Id="rId185" Type="http://schemas.openxmlformats.org/officeDocument/2006/relationships/image" Target="../media/image728.png"/><Relationship Id="rId4" Type="http://schemas.openxmlformats.org/officeDocument/2006/relationships/customXml" Target="../ink/ink5929.xml"/><Relationship Id="rId9" Type="http://schemas.openxmlformats.org/officeDocument/2006/relationships/image" Target="../media/image637.png"/><Relationship Id="rId180" Type="http://schemas.openxmlformats.org/officeDocument/2006/relationships/customXml" Target="../ink/ink6017.xml"/><Relationship Id="rId210" Type="http://schemas.openxmlformats.org/officeDocument/2006/relationships/customXml" Target="../ink/ink6032.xml"/><Relationship Id="rId26" Type="http://schemas.openxmlformats.org/officeDocument/2006/relationships/customXml" Target="../ink/ink5940.xml"/><Relationship Id="rId47" Type="http://schemas.openxmlformats.org/officeDocument/2006/relationships/image" Target="../media/image655.png"/><Relationship Id="rId68" Type="http://schemas.openxmlformats.org/officeDocument/2006/relationships/customXml" Target="../ink/ink5961.xml"/><Relationship Id="rId89" Type="http://schemas.openxmlformats.org/officeDocument/2006/relationships/image" Target="../media/image676.png"/><Relationship Id="rId112" Type="http://schemas.openxmlformats.org/officeDocument/2006/relationships/customXml" Target="../ink/ink5983.xml"/><Relationship Id="rId133" Type="http://schemas.openxmlformats.org/officeDocument/2006/relationships/image" Target="../media/image700.png"/><Relationship Id="rId154" Type="http://schemas.openxmlformats.org/officeDocument/2006/relationships/customXml" Target="../ink/ink6004.xml"/><Relationship Id="rId175" Type="http://schemas.openxmlformats.org/officeDocument/2006/relationships/image" Target="../media/image723.png"/><Relationship Id="rId196" Type="http://schemas.openxmlformats.org/officeDocument/2006/relationships/customXml" Target="../ink/ink6025.xml"/><Relationship Id="rId200" Type="http://schemas.openxmlformats.org/officeDocument/2006/relationships/customXml" Target="../ink/ink6027.xml"/><Relationship Id="rId16" Type="http://schemas.openxmlformats.org/officeDocument/2006/relationships/customXml" Target="../ink/ink5935.xml"/><Relationship Id="rId37" Type="http://schemas.openxmlformats.org/officeDocument/2006/relationships/image" Target="../media/image650.png"/><Relationship Id="rId58" Type="http://schemas.openxmlformats.org/officeDocument/2006/relationships/customXml" Target="../ink/ink5956.xml"/><Relationship Id="rId79" Type="http://schemas.openxmlformats.org/officeDocument/2006/relationships/image" Target="../media/image671.png"/><Relationship Id="rId102" Type="http://schemas.openxmlformats.org/officeDocument/2006/relationships/customXml" Target="../ink/ink5978.xml"/><Relationship Id="rId123" Type="http://schemas.openxmlformats.org/officeDocument/2006/relationships/image" Target="../media/image691.png"/><Relationship Id="rId144" Type="http://schemas.openxmlformats.org/officeDocument/2006/relationships/customXml" Target="../ink/ink5999.xml"/><Relationship Id="rId90" Type="http://schemas.openxmlformats.org/officeDocument/2006/relationships/customXml" Target="../ink/ink5972.xml"/><Relationship Id="rId165" Type="http://schemas.openxmlformats.org/officeDocument/2006/relationships/image" Target="../media/image718.png"/><Relationship Id="rId186" Type="http://schemas.openxmlformats.org/officeDocument/2006/relationships/customXml" Target="../ink/ink6020.xml"/><Relationship Id="rId211" Type="http://schemas.openxmlformats.org/officeDocument/2006/relationships/image" Target="../media/image741.png"/><Relationship Id="rId27" Type="http://schemas.openxmlformats.org/officeDocument/2006/relationships/image" Target="../media/image645.png"/><Relationship Id="rId48" Type="http://schemas.openxmlformats.org/officeDocument/2006/relationships/customXml" Target="../ink/ink5951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5994.xml"/><Relationship Id="rId80" Type="http://schemas.openxmlformats.org/officeDocument/2006/relationships/customXml" Target="../ink/ink5967.xml"/><Relationship Id="rId155" Type="http://schemas.openxmlformats.org/officeDocument/2006/relationships/image" Target="../media/image713.png"/><Relationship Id="rId176" Type="http://schemas.openxmlformats.org/officeDocument/2006/relationships/customXml" Target="../ink/ink6015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17" Type="http://schemas.openxmlformats.org/officeDocument/2006/relationships/image" Target="../media/image641.png"/><Relationship Id="rId38" Type="http://schemas.openxmlformats.org/officeDocument/2006/relationships/customXml" Target="../ink/ink5946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5989.xml"/><Relationship Id="rId70" Type="http://schemas.openxmlformats.org/officeDocument/2006/relationships/customXml" Target="../ink/ink5962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6010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941.xml"/><Relationship Id="rId49" Type="http://schemas.openxmlformats.org/officeDocument/2006/relationships/image" Target="../media/image656.png"/><Relationship Id="rId114" Type="http://schemas.openxmlformats.org/officeDocument/2006/relationships/customXml" Target="../ink/ink5984.xml"/><Relationship Id="rId60" Type="http://schemas.openxmlformats.org/officeDocument/2006/relationships/customXml" Target="../ink/ink5957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6005.xml"/><Relationship Id="rId177" Type="http://schemas.openxmlformats.org/officeDocument/2006/relationships/image" Target="../media/image724.png"/><Relationship Id="rId198" Type="http://schemas.openxmlformats.org/officeDocument/2006/relationships/customXml" Target="../ink/ink6026.xml"/><Relationship Id="rId202" Type="http://schemas.openxmlformats.org/officeDocument/2006/relationships/customXml" Target="../ink/ink6028.xml"/><Relationship Id="rId18" Type="http://schemas.openxmlformats.org/officeDocument/2006/relationships/customXml" Target="../ink/ink5936.xml"/><Relationship Id="rId39" Type="http://schemas.openxmlformats.org/officeDocument/2006/relationships/image" Target="../media/image651.png"/><Relationship Id="rId50" Type="http://schemas.openxmlformats.org/officeDocument/2006/relationships/customXml" Target="../ink/ink5952.xml"/><Relationship Id="rId104" Type="http://schemas.openxmlformats.org/officeDocument/2006/relationships/customXml" Target="../ink/ink5979.xml"/><Relationship Id="rId125" Type="http://schemas.openxmlformats.org/officeDocument/2006/relationships/image" Target="../media/image696.png"/><Relationship Id="rId146" Type="http://schemas.openxmlformats.org/officeDocument/2006/relationships/customXml" Target="../ink/ink6000.xml"/><Relationship Id="rId167" Type="http://schemas.openxmlformats.org/officeDocument/2006/relationships/image" Target="../media/image719.png"/><Relationship Id="rId188" Type="http://schemas.openxmlformats.org/officeDocument/2006/relationships/customXml" Target="../ink/ink6021.xml"/><Relationship Id="rId71" Type="http://schemas.openxmlformats.org/officeDocument/2006/relationships/image" Target="../media/image667.png"/><Relationship Id="rId92" Type="http://schemas.openxmlformats.org/officeDocument/2006/relationships/customXml" Target="../ink/ink5973.xml"/><Relationship Id="rId2" Type="http://schemas.openxmlformats.org/officeDocument/2006/relationships/customXml" Target="../ink/ink5928.xml"/><Relationship Id="rId29" Type="http://schemas.openxmlformats.org/officeDocument/2006/relationships/image" Target="../media/image646.png"/><Relationship Id="rId40" Type="http://schemas.openxmlformats.org/officeDocument/2006/relationships/customXml" Target="../ink/ink5947.xml"/><Relationship Id="rId115" Type="http://schemas.openxmlformats.org/officeDocument/2006/relationships/image" Target="../media/image689.png"/><Relationship Id="rId136" Type="http://schemas.openxmlformats.org/officeDocument/2006/relationships/customXml" Target="../ink/ink5995.xml"/><Relationship Id="rId157" Type="http://schemas.openxmlformats.org/officeDocument/2006/relationships/image" Target="../media/image714.png"/><Relationship Id="rId178" Type="http://schemas.openxmlformats.org/officeDocument/2006/relationships/customXml" Target="../ink/ink6016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6053.xml"/><Relationship Id="rId63" Type="http://schemas.openxmlformats.org/officeDocument/2006/relationships/image" Target="../media/image663.png"/><Relationship Id="rId84" Type="http://schemas.openxmlformats.org/officeDocument/2006/relationships/customXml" Target="../ink/ink6074.xml"/><Relationship Id="rId138" Type="http://schemas.openxmlformats.org/officeDocument/2006/relationships/customXml" Target="../ink/ink6101.xml"/><Relationship Id="rId159" Type="http://schemas.openxmlformats.org/officeDocument/2006/relationships/image" Target="../media/image715.png"/><Relationship Id="rId170" Type="http://schemas.openxmlformats.org/officeDocument/2006/relationships/customXml" Target="../ink/ink6117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6048.xml"/><Relationship Id="rId53" Type="http://schemas.openxmlformats.org/officeDocument/2006/relationships/image" Target="../media/image658.png"/><Relationship Id="rId74" Type="http://schemas.openxmlformats.org/officeDocument/2006/relationships/customXml" Target="../ink/ink6069.xml"/><Relationship Id="rId128" Type="http://schemas.openxmlformats.org/officeDocument/2006/relationships/customXml" Target="../ink/ink6096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6112.xml"/><Relationship Id="rId181" Type="http://schemas.openxmlformats.org/officeDocument/2006/relationships/image" Target="../media/image726.png"/><Relationship Id="rId216" Type="http://schemas.openxmlformats.org/officeDocument/2006/relationships/customXml" Target="../ink/ink6140.xml"/><Relationship Id="rId22" Type="http://schemas.openxmlformats.org/officeDocument/2006/relationships/customXml" Target="../ink/ink6043.xml"/><Relationship Id="rId43" Type="http://schemas.openxmlformats.org/officeDocument/2006/relationships/image" Target="../media/image653.png"/><Relationship Id="rId64" Type="http://schemas.openxmlformats.org/officeDocument/2006/relationships/customXml" Target="../ink/ink6064.xml"/><Relationship Id="rId118" Type="http://schemas.openxmlformats.org/officeDocument/2006/relationships/customXml" Target="../ink/ink6091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6107.xml"/><Relationship Id="rId171" Type="http://schemas.openxmlformats.org/officeDocument/2006/relationships/image" Target="../media/image721.png"/><Relationship Id="rId192" Type="http://schemas.openxmlformats.org/officeDocument/2006/relationships/customXml" Target="../ink/ink6128.xml"/><Relationship Id="rId206" Type="http://schemas.openxmlformats.org/officeDocument/2006/relationships/customXml" Target="../ink/ink6135.xml"/><Relationship Id="rId12" Type="http://schemas.openxmlformats.org/officeDocument/2006/relationships/customXml" Target="../ink/ink6038.xml"/><Relationship Id="rId33" Type="http://schemas.openxmlformats.org/officeDocument/2006/relationships/image" Target="../media/image648.png"/><Relationship Id="rId108" Type="http://schemas.openxmlformats.org/officeDocument/2006/relationships/customXml" Target="../ink/ink6086.xml"/><Relationship Id="rId129" Type="http://schemas.openxmlformats.org/officeDocument/2006/relationships/image" Target="../media/image698.png"/><Relationship Id="rId54" Type="http://schemas.openxmlformats.org/officeDocument/2006/relationships/customXml" Target="../ink/ink6059.xml"/><Relationship Id="rId75" Type="http://schemas.openxmlformats.org/officeDocument/2006/relationships/image" Target="../media/image669.png"/><Relationship Id="rId96" Type="http://schemas.openxmlformats.org/officeDocument/2006/relationships/customXml" Target="../ink/ink6080.xml"/><Relationship Id="rId140" Type="http://schemas.openxmlformats.org/officeDocument/2006/relationships/customXml" Target="../ink/ink6102.xml"/><Relationship Id="rId161" Type="http://schemas.openxmlformats.org/officeDocument/2006/relationships/image" Target="../media/image716.png"/><Relationship Id="rId182" Type="http://schemas.openxmlformats.org/officeDocument/2006/relationships/customXml" Target="../ink/ink6123.xml"/><Relationship Id="rId217" Type="http://schemas.openxmlformats.org/officeDocument/2006/relationships/image" Target="../media/image741.png"/><Relationship Id="rId6" Type="http://schemas.openxmlformats.org/officeDocument/2006/relationships/customXml" Target="../ink/ink6035.xml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6054.xml"/><Relationship Id="rId65" Type="http://schemas.openxmlformats.org/officeDocument/2006/relationships/image" Target="../media/image664.png"/><Relationship Id="rId86" Type="http://schemas.openxmlformats.org/officeDocument/2006/relationships/customXml" Target="../ink/ink6075.xml"/><Relationship Id="rId130" Type="http://schemas.openxmlformats.org/officeDocument/2006/relationships/customXml" Target="../ink/ink6097.xml"/><Relationship Id="rId151" Type="http://schemas.openxmlformats.org/officeDocument/2006/relationships/image" Target="../media/image711.png"/><Relationship Id="rId172" Type="http://schemas.openxmlformats.org/officeDocument/2006/relationships/customXml" Target="../ink/ink6118.xml"/><Relationship Id="rId193" Type="http://schemas.openxmlformats.org/officeDocument/2006/relationships/image" Target="../media/image732.png"/><Relationship Id="rId207" Type="http://schemas.openxmlformats.org/officeDocument/2006/relationships/image" Target="../media/image74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34" Type="http://schemas.openxmlformats.org/officeDocument/2006/relationships/customXml" Target="../ink/ink6049.xml"/><Relationship Id="rId55" Type="http://schemas.openxmlformats.org/officeDocument/2006/relationships/image" Target="../media/image659.png"/><Relationship Id="rId76" Type="http://schemas.openxmlformats.org/officeDocument/2006/relationships/customXml" Target="../ink/ink6070.xml"/><Relationship Id="rId97" Type="http://schemas.openxmlformats.org/officeDocument/2006/relationships/image" Target="../media/image680.png"/><Relationship Id="rId120" Type="http://schemas.openxmlformats.org/officeDocument/2006/relationships/customXml" Target="../ink/ink6092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6113.xml"/><Relationship Id="rId183" Type="http://schemas.openxmlformats.org/officeDocument/2006/relationships/image" Target="../media/image727.png"/><Relationship Id="rId218" Type="http://schemas.openxmlformats.org/officeDocument/2006/relationships/customXml" Target="../ink/ink6141.xml"/><Relationship Id="rId24" Type="http://schemas.openxmlformats.org/officeDocument/2006/relationships/customXml" Target="../ink/ink6044.xml"/><Relationship Id="rId45" Type="http://schemas.openxmlformats.org/officeDocument/2006/relationships/image" Target="../media/image654.png"/><Relationship Id="rId66" Type="http://schemas.openxmlformats.org/officeDocument/2006/relationships/customXml" Target="../ink/ink6065.xml"/><Relationship Id="rId87" Type="http://schemas.openxmlformats.org/officeDocument/2006/relationships/image" Target="../media/image675.png"/><Relationship Id="rId110" Type="http://schemas.openxmlformats.org/officeDocument/2006/relationships/customXml" Target="../ink/ink6087.xml"/><Relationship Id="rId131" Type="http://schemas.openxmlformats.org/officeDocument/2006/relationships/image" Target="../media/image699.png"/><Relationship Id="rId152" Type="http://schemas.openxmlformats.org/officeDocument/2006/relationships/customXml" Target="../ink/ink6108.xml"/><Relationship Id="rId173" Type="http://schemas.openxmlformats.org/officeDocument/2006/relationships/image" Target="../media/image722.png"/><Relationship Id="rId194" Type="http://schemas.openxmlformats.org/officeDocument/2006/relationships/customXml" Target="../ink/ink6129.xml"/><Relationship Id="rId208" Type="http://schemas.openxmlformats.org/officeDocument/2006/relationships/customXml" Target="../ink/ink6136.xml"/><Relationship Id="rId14" Type="http://schemas.openxmlformats.org/officeDocument/2006/relationships/customXml" Target="../ink/ink6039.xml"/><Relationship Id="rId35" Type="http://schemas.openxmlformats.org/officeDocument/2006/relationships/image" Target="../media/image649.png"/><Relationship Id="rId56" Type="http://schemas.openxmlformats.org/officeDocument/2006/relationships/customXml" Target="../ink/ink6060.xml"/><Relationship Id="rId77" Type="http://schemas.openxmlformats.org/officeDocument/2006/relationships/image" Target="../media/image670.png"/><Relationship Id="rId100" Type="http://schemas.openxmlformats.org/officeDocument/2006/relationships/customXml" Target="../ink/ink6082.xml"/><Relationship Id="rId8" Type="http://schemas.openxmlformats.org/officeDocument/2006/relationships/customXml" Target="../ink/ink6036.xml"/><Relationship Id="rId51" Type="http://schemas.openxmlformats.org/officeDocument/2006/relationships/image" Target="../media/image657.png"/><Relationship Id="rId72" Type="http://schemas.openxmlformats.org/officeDocument/2006/relationships/customXml" Target="../ink/ink6068.xml"/><Relationship Id="rId93" Type="http://schemas.openxmlformats.org/officeDocument/2006/relationships/image" Target="../media/image678.png"/><Relationship Id="rId98" Type="http://schemas.openxmlformats.org/officeDocument/2006/relationships/customXml" Target="../ink/ink6081.xml"/><Relationship Id="rId121" Type="http://schemas.openxmlformats.org/officeDocument/2006/relationships/image" Target="../media/image690.png"/><Relationship Id="rId142" Type="http://schemas.openxmlformats.org/officeDocument/2006/relationships/customXml" Target="../ink/ink6103.xml"/><Relationship Id="rId163" Type="http://schemas.openxmlformats.org/officeDocument/2006/relationships/image" Target="../media/image717.png"/><Relationship Id="rId184" Type="http://schemas.openxmlformats.org/officeDocument/2006/relationships/customXml" Target="../ink/ink6124.xml"/><Relationship Id="rId189" Type="http://schemas.openxmlformats.org/officeDocument/2006/relationships/image" Target="../media/image730.png"/><Relationship Id="rId219" Type="http://schemas.openxmlformats.org/officeDocument/2006/relationships/image" Target="../media/image745.png"/><Relationship Id="rId3" Type="http://schemas.openxmlformats.org/officeDocument/2006/relationships/image" Target="../media/image502.png"/><Relationship Id="rId214" Type="http://schemas.openxmlformats.org/officeDocument/2006/relationships/customXml" Target="../ink/ink6139.xml"/><Relationship Id="rId25" Type="http://schemas.openxmlformats.org/officeDocument/2006/relationships/image" Target="../media/image512.png"/><Relationship Id="rId46" Type="http://schemas.openxmlformats.org/officeDocument/2006/relationships/customXml" Target="../ink/ink6055.xml"/><Relationship Id="rId67" Type="http://schemas.openxmlformats.org/officeDocument/2006/relationships/image" Target="../media/image665.png"/><Relationship Id="rId116" Type="http://schemas.openxmlformats.org/officeDocument/2006/relationships/customXml" Target="../ink/ink6090.xml"/><Relationship Id="rId137" Type="http://schemas.openxmlformats.org/officeDocument/2006/relationships/image" Target="../media/image702.png"/><Relationship Id="rId158" Type="http://schemas.openxmlformats.org/officeDocument/2006/relationships/customXml" Target="../ink/ink6111.xml"/><Relationship Id="rId20" Type="http://schemas.openxmlformats.org/officeDocument/2006/relationships/customXml" Target="../ink/ink6042.xml"/><Relationship Id="rId41" Type="http://schemas.openxmlformats.org/officeDocument/2006/relationships/image" Target="../media/image652.png"/><Relationship Id="rId62" Type="http://schemas.openxmlformats.org/officeDocument/2006/relationships/customXml" Target="../ink/ink6063.xml"/><Relationship Id="rId83" Type="http://schemas.openxmlformats.org/officeDocument/2006/relationships/image" Target="../media/image673.png"/><Relationship Id="rId88" Type="http://schemas.openxmlformats.org/officeDocument/2006/relationships/customXml" Target="../ink/ink6076.xml"/><Relationship Id="rId111" Type="http://schemas.openxmlformats.org/officeDocument/2006/relationships/image" Target="../media/image687.png"/><Relationship Id="rId132" Type="http://schemas.openxmlformats.org/officeDocument/2006/relationships/customXml" Target="../ink/ink6098.xml"/><Relationship Id="rId153" Type="http://schemas.openxmlformats.org/officeDocument/2006/relationships/image" Target="../media/image712.png"/><Relationship Id="rId174" Type="http://schemas.openxmlformats.org/officeDocument/2006/relationships/customXml" Target="../ink/ink6119.xml"/><Relationship Id="rId179" Type="http://schemas.openxmlformats.org/officeDocument/2006/relationships/image" Target="../media/image725.png"/><Relationship Id="rId195" Type="http://schemas.openxmlformats.org/officeDocument/2006/relationships/image" Target="../media/image733.png"/><Relationship Id="rId209" Type="http://schemas.openxmlformats.org/officeDocument/2006/relationships/image" Target="../media/image743.png"/><Relationship Id="rId190" Type="http://schemas.openxmlformats.org/officeDocument/2006/relationships/customXml" Target="../ink/ink6127.xml"/><Relationship Id="rId204" Type="http://schemas.openxmlformats.org/officeDocument/2006/relationships/customXml" Target="../ink/ink6134.xml"/><Relationship Id="rId220" Type="http://schemas.openxmlformats.org/officeDocument/2006/relationships/customXml" Target="../ink/ink6142.xml"/><Relationship Id="rId15" Type="http://schemas.openxmlformats.org/officeDocument/2006/relationships/image" Target="../media/image640.png"/><Relationship Id="rId36" Type="http://schemas.openxmlformats.org/officeDocument/2006/relationships/customXml" Target="../ink/ink6050.xml"/><Relationship Id="rId57" Type="http://schemas.openxmlformats.org/officeDocument/2006/relationships/image" Target="../media/image660.png"/><Relationship Id="rId106" Type="http://schemas.openxmlformats.org/officeDocument/2006/relationships/customXml" Target="../ink/ink6085.xml"/><Relationship Id="rId127" Type="http://schemas.openxmlformats.org/officeDocument/2006/relationships/image" Target="../media/image697.png"/><Relationship Id="rId10" Type="http://schemas.openxmlformats.org/officeDocument/2006/relationships/customXml" Target="../ink/ink6037.xml"/><Relationship Id="rId31" Type="http://schemas.openxmlformats.org/officeDocument/2006/relationships/image" Target="../media/image647.png"/><Relationship Id="rId52" Type="http://schemas.openxmlformats.org/officeDocument/2006/relationships/customXml" Target="../ink/ink6058.xml"/><Relationship Id="rId73" Type="http://schemas.openxmlformats.org/officeDocument/2006/relationships/image" Target="../media/image668.png"/><Relationship Id="rId78" Type="http://schemas.openxmlformats.org/officeDocument/2006/relationships/customXml" Target="../ink/ink6071.xml"/><Relationship Id="rId94" Type="http://schemas.openxmlformats.org/officeDocument/2006/relationships/customXml" Target="../ink/ink6079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6093.xml"/><Relationship Id="rId143" Type="http://schemas.openxmlformats.org/officeDocument/2006/relationships/image" Target="../media/image707.png"/><Relationship Id="rId148" Type="http://schemas.openxmlformats.org/officeDocument/2006/relationships/customXml" Target="../ink/ink6106.xml"/><Relationship Id="rId164" Type="http://schemas.openxmlformats.org/officeDocument/2006/relationships/customXml" Target="../ink/ink6114.xml"/><Relationship Id="rId169" Type="http://schemas.openxmlformats.org/officeDocument/2006/relationships/image" Target="../media/image720.png"/><Relationship Id="rId185" Type="http://schemas.openxmlformats.org/officeDocument/2006/relationships/image" Target="../media/image728.png"/><Relationship Id="rId4" Type="http://schemas.openxmlformats.org/officeDocument/2006/relationships/customXml" Target="../ink/ink6034.xml"/><Relationship Id="rId9" Type="http://schemas.openxmlformats.org/officeDocument/2006/relationships/image" Target="../media/image637.png"/><Relationship Id="rId180" Type="http://schemas.openxmlformats.org/officeDocument/2006/relationships/customXml" Target="../ink/ink6122.xml"/><Relationship Id="rId210" Type="http://schemas.openxmlformats.org/officeDocument/2006/relationships/customXml" Target="../ink/ink6137.xml"/><Relationship Id="rId215" Type="http://schemas.openxmlformats.org/officeDocument/2006/relationships/image" Target="../media/image740.png"/><Relationship Id="rId26" Type="http://schemas.openxmlformats.org/officeDocument/2006/relationships/customXml" Target="../ink/ink6045.xml"/><Relationship Id="rId47" Type="http://schemas.openxmlformats.org/officeDocument/2006/relationships/image" Target="../media/image655.png"/><Relationship Id="rId68" Type="http://schemas.openxmlformats.org/officeDocument/2006/relationships/customXml" Target="../ink/ink6066.xml"/><Relationship Id="rId89" Type="http://schemas.openxmlformats.org/officeDocument/2006/relationships/image" Target="../media/image676.png"/><Relationship Id="rId112" Type="http://schemas.openxmlformats.org/officeDocument/2006/relationships/customXml" Target="../ink/ink6088.xml"/><Relationship Id="rId133" Type="http://schemas.openxmlformats.org/officeDocument/2006/relationships/image" Target="../media/image700.png"/><Relationship Id="rId154" Type="http://schemas.openxmlformats.org/officeDocument/2006/relationships/customXml" Target="../ink/ink6109.xml"/><Relationship Id="rId175" Type="http://schemas.openxmlformats.org/officeDocument/2006/relationships/image" Target="../media/image723.png"/><Relationship Id="rId196" Type="http://schemas.openxmlformats.org/officeDocument/2006/relationships/customXml" Target="../ink/ink6130.xml"/><Relationship Id="rId200" Type="http://schemas.openxmlformats.org/officeDocument/2006/relationships/customXml" Target="../ink/ink6132.xml"/><Relationship Id="rId16" Type="http://schemas.openxmlformats.org/officeDocument/2006/relationships/customXml" Target="../ink/ink6040.xml"/><Relationship Id="rId221" Type="http://schemas.openxmlformats.org/officeDocument/2006/relationships/image" Target="../media/image746.png"/><Relationship Id="rId37" Type="http://schemas.openxmlformats.org/officeDocument/2006/relationships/image" Target="../media/image650.png"/><Relationship Id="rId58" Type="http://schemas.openxmlformats.org/officeDocument/2006/relationships/customXml" Target="../ink/ink6061.xml"/><Relationship Id="rId79" Type="http://schemas.openxmlformats.org/officeDocument/2006/relationships/image" Target="../media/image671.png"/><Relationship Id="rId102" Type="http://schemas.openxmlformats.org/officeDocument/2006/relationships/customXml" Target="../ink/ink6083.xml"/><Relationship Id="rId123" Type="http://schemas.openxmlformats.org/officeDocument/2006/relationships/image" Target="../media/image691.png"/><Relationship Id="rId144" Type="http://schemas.openxmlformats.org/officeDocument/2006/relationships/customXml" Target="../ink/ink6104.xml"/><Relationship Id="rId90" Type="http://schemas.openxmlformats.org/officeDocument/2006/relationships/customXml" Target="../ink/ink6077.xml"/><Relationship Id="rId165" Type="http://schemas.openxmlformats.org/officeDocument/2006/relationships/image" Target="../media/image718.png"/><Relationship Id="rId186" Type="http://schemas.openxmlformats.org/officeDocument/2006/relationships/customXml" Target="../ink/ink6125.xml"/><Relationship Id="rId211" Type="http://schemas.openxmlformats.org/officeDocument/2006/relationships/image" Target="../media/image744.png"/><Relationship Id="rId27" Type="http://schemas.openxmlformats.org/officeDocument/2006/relationships/image" Target="../media/image645.png"/><Relationship Id="rId48" Type="http://schemas.openxmlformats.org/officeDocument/2006/relationships/customXml" Target="../ink/ink6056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6099.xml"/><Relationship Id="rId80" Type="http://schemas.openxmlformats.org/officeDocument/2006/relationships/customXml" Target="../ink/ink6072.xml"/><Relationship Id="rId155" Type="http://schemas.openxmlformats.org/officeDocument/2006/relationships/image" Target="../media/image713.png"/><Relationship Id="rId176" Type="http://schemas.openxmlformats.org/officeDocument/2006/relationships/customXml" Target="../ink/ink6120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17" Type="http://schemas.openxmlformats.org/officeDocument/2006/relationships/image" Target="../media/image641.png"/><Relationship Id="rId38" Type="http://schemas.openxmlformats.org/officeDocument/2006/relationships/customXml" Target="../ink/ink6051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6094.xml"/><Relationship Id="rId70" Type="http://schemas.openxmlformats.org/officeDocument/2006/relationships/customXml" Target="../ink/ink6067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6115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138.xml"/><Relationship Id="rId28" Type="http://schemas.openxmlformats.org/officeDocument/2006/relationships/customXml" Target="../ink/ink6046.xml"/><Relationship Id="rId49" Type="http://schemas.openxmlformats.org/officeDocument/2006/relationships/image" Target="../media/image656.png"/><Relationship Id="rId114" Type="http://schemas.openxmlformats.org/officeDocument/2006/relationships/customXml" Target="../ink/ink6089.xml"/><Relationship Id="rId60" Type="http://schemas.openxmlformats.org/officeDocument/2006/relationships/customXml" Target="../ink/ink6062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6110.xml"/><Relationship Id="rId177" Type="http://schemas.openxmlformats.org/officeDocument/2006/relationships/image" Target="../media/image724.png"/><Relationship Id="rId198" Type="http://schemas.openxmlformats.org/officeDocument/2006/relationships/customXml" Target="../ink/ink6131.xml"/><Relationship Id="rId202" Type="http://schemas.openxmlformats.org/officeDocument/2006/relationships/customXml" Target="../ink/ink6133.xml"/><Relationship Id="rId18" Type="http://schemas.openxmlformats.org/officeDocument/2006/relationships/customXml" Target="../ink/ink6041.xml"/><Relationship Id="rId39" Type="http://schemas.openxmlformats.org/officeDocument/2006/relationships/image" Target="../media/image651.png"/><Relationship Id="rId50" Type="http://schemas.openxmlformats.org/officeDocument/2006/relationships/customXml" Target="../ink/ink6057.xml"/><Relationship Id="rId104" Type="http://schemas.openxmlformats.org/officeDocument/2006/relationships/customXml" Target="../ink/ink6084.xml"/><Relationship Id="rId125" Type="http://schemas.openxmlformats.org/officeDocument/2006/relationships/image" Target="../media/image696.png"/><Relationship Id="rId146" Type="http://schemas.openxmlformats.org/officeDocument/2006/relationships/customXml" Target="../ink/ink6105.xml"/><Relationship Id="rId167" Type="http://schemas.openxmlformats.org/officeDocument/2006/relationships/image" Target="../media/image719.png"/><Relationship Id="rId188" Type="http://schemas.openxmlformats.org/officeDocument/2006/relationships/customXml" Target="../ink/ink6126.xml"/><Relationship Id="rId71" Type="http://schemas.openxmlformats.org/officeDocument/2006/relationships/image" Target="../media/image667.png"/><Relationship Id="rId92" Type="http://schemas.openxmlformats.org/officeDocument/2006/relationships/customXml" Target="../ink/ink6078.xml"/><Relationship Id="rId213" Type="http://schemas.openxmlformats.org/officeDocument/2006/relationships/image" Target="../media/image739.png"/><Relationship Id="rId2" Type="http://schemas.openxmlformats.org/officeDocument/2006/relationships/customXml" Target="../ink/ink6033.xml"/><Relationship Id="rId29" Type="http://schemas.openxmlformats.org/officeDocument/2006/relationships/image" Target="../media/image646.png"/><Relationship Id="rId40" Type="http://schemas.openxmlformats.org/officeDocument/2006/relationships/customXml" Target="../ink/ink6052.xml"/><Relationship Id="rId115" Type="http://schemas.openxmlformats.org/officeDocument/2006/relationships/image" Target="../media/image689.png"/><Relationship Id="rId136" Type="http://schemas.openxmlformats.org/officeDocument/2006/relationships/customXml" Target="../ink/ink6100.xml"/><Relationship Id="rId157" Type="http://schemas.openxmlformats.org/officeDocument/2006/relationships/image" Target="../media/image714.png"/><Relationship Id="rId178" Type="http://schemas.openxmlformats.org/officeDocument/2006/relationships/customXml" Target="../ink/ink6121.xml"/><Relationship Id="rId61" Type="http://schemas.openxmlformats.org/officeDocument/2006/relationships/image" Target="../media/image662.png"/><Relationship Id="rId82" Type="http://schemas.openxmlformats.org/officeDocument/2006/relationships/customXml" Target="../ink/ink6073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19" Type="http://schemas.openxmlformats.org/officeDocument/2006/relationships/image" Target="../media/image642.png"/><Relationship Id="rId30" Type="http://schemas.openxmlformats.org/officeDocument/2006/relationships/customXml" Target="../ink/ink6047.xml"/><Relationship Id="rId105" Type="http://schemas.openxmlformats.org/officeDocument/2006/relationships/image" Target="../media/image684.png"/><Relationship Id="rId126" Type="http://schemas.openxmlformats.org/officeDocument/2006/relationships/customXml" Target="../ink/ink6095.xml"/><Relationship Id="rId147" Type="http://schemas.openxmlformats.org/officeDocument/2006/relationships/image" Target="../media/image709.png"/><Relationship Id="rId168" Type="http://schemas.openxmlformats.org/officeDocument/2006/relationships/customXml" Target="../ink/ink6116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6163.xml"/><Relationship Id="rId63" Type="http://schemas.openxmlformats.org/officeDocument/2006/relationships/image" Target="../media/image663.png"/><Relationship Id="rId84" Type="http://schemas.openxmlformats.org/officeDocument/2006/relationships/customXml" Target="../ink/ink6184.xml"/><Relationship Id="rId138" Type="http://schemas.openxmlformats.org/officeDocument/2006/relationships/customXml" Target="../ink/ink6211.xml"/><Relationship Id="rId159" Type="http://schemas.openxmlformats.org/officeDocument/2006/relationships/image" Target="../media/image715.png"/><Relationship Id="rId170" Type="http://schemas.openxmlformats.org/officeDocument/2006/relationships/customXml" Target="../ink/ink6227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6158.xml"/><Relationship Id="rId53" Type="http://schemas.openxmlformats.org/officeDocument/2006/relationships/image" Target="../media/image658.png"/><Relationship Id="rId74" Type="http://schemas.openxmlformats.org/officeDocument/2006/relationships/customXml" Target="../ink/ink6179.xml"/><Relationship Id="rId128" Type="http://schemas.openxmlformats.org/officeDocument/2006/relationships/customXml" Target="../ink/ink6206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6222.xml"/><Relationship Id="rId181" Type="http://schemas.openxmlformats.org/officeDocument/2006/relationships/image" Target="../media/image726.png"/><Relationship Id="rId216" Type="http://schemas.openxmlformats.org/officeDocument/2006/relationships/customXml" Target="../ink/ink6250.xml"/><Relationship Id="rId22" Type="http://schemas.openxmlformats.org/officeDocument/2006/relationships/customXml" Target="../ink/ink6153.xml"/><Relationship Id="rId43" Type="http://schemas.openxmlformats.org/officeDocument/2006/relationships/image" Target="../media/image653.png"/><Relationship Id="rId64" Type="http://schemas.openxmlformats.org/officeDocument/2006/relationships/customXml" Target="../ink/ink6174.xml"/><Relationship Id="rId118" Type="http://schemas.openxmlformats.org/officeDocument/2006/relationships/customXml" Target="../ink/ink6201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6217.xml"/><Relationship Id="rId171" Type="http://schemas.openxmlformats.org/officeDocument/2006/relationships/image" Target="../media/image721.png"/><Relationship Id="rId192" Type="http://schemas.openxmlformats.org/officeDocument/2006/relationships/customXml" Target="../ink/ink6238.xml"/><Relationship Id="rId206" Type="http://schemas.openxmlformats.org/officeDocument/2006/relationships/customXml" Target="../ink/ink6245.xml"/><Relationship Id="rId12" Type="http://schemas.openxmlformats.org/officeDocument/2006/relationships/customXml" Target="../ink/ink6148.xml"/><Relationship Id="rId33" Type="http://schemas.openxmlformats.org/officeDocument/2006/relationships/image" Target="../media/image648.png"/><Relationship Id="rId108" Type="http://schemas.openxmlformats.org/officeDocument/2006/relationships/customXml" Target="../ink/ink6196.xml"/><Relationship Id="rId129" Type="http://schemas.openxmlformats.org/officeDocument/2006/relationships/image" Target="../media/image698.png"/><Relationship Id="rId54" Type="http://schemas.openxmlformats.org/officeDocument/2006/relationships/customXml" Target="../ink/ink6169.xml"/><Relationship Id="rId75" Type="http://schemas.openxmlformats.org/officeDocument/2006/relationships/image" Target="../media/image669.png"/><Relationship Id="rId96" Type="http://schemas.openxmlformats.org/officeDocument/2006/relationships/customXml" Target="../ink/ink6190.xml"/><Relationship Id="rId140" Type="http://schemas.openxmlformats.org/officeDocument/2006/relationships/customXml" Target="../ink/ink6212.xml"/><Relationship Id="rId161" Type="http://schemas.openxmlformats.org/officeDocument/2006/relationships/image" Target="../media/image716.png"/><Relationship Id="rId182" Type="http://schemas.openxmlformats.org/officeDocument/2006/relationships/customXml" Target="../ink/ink6233.xml"/><Relationship Id="rId217" Type="http://schemas.openxmlformats.org/officeDocument/2006/relationships/image" Target="../media/image739.png"/><Relationship Id="rId6" Type="http://schemas.openxmlformats.org/officeDocument/2006/relationships/customXml" Target="../ink/ink6145.xml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6164.xml"/><Relationship Id="rId65" Type="http://schemas.openxmlformats.org/officeDocument/2006/relationships/image" Target="../media/image664.png"/><Relationship Id="rId86" Type="http://schemas.openxmlformats.org/officeDocument/2006/relationships/customXml" Target="../ink/ink6185.xml"/><Relationship Id="rId130" Type="http://schemas.openxmlformats.org/officeDocument/2006/relationships/customXml" Target="../ink/ink6207.xml"/><Relationship Id="rId151" Type="http://schemas.openxmlformats.org/officeDocument/2006/relationships/image" Target="../media/image711.png"/><Relationship Id="rId172" Type="http://schemas.openxmlformats.org/officeDocument/2006/relationships/customXml" Target="../ink/ink6228.xml"/><Relationship Id="rId193" Type="http://schemas.openxmlformats.org/officeDocument/2006/relationships/image" Target="../media/image732.png"/><Relationship Id="rId207" Type="http://schemas.openxmlformats.org/officeDocument/2006/relationships/image" Target="../media/image74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34" Type="http://schemas.openxmlformats.org/officeDocument/2006/relationships/customXml" Target="../ink/ink6159.xml"/><Relationship Id="rId55" Type="http://schemas.openxmlformats.org/officeDocument/2006/relationships/image" Target="../media/image659.png"/><Relationship Id="rId76" Type="http://schemas.openxmlformats.org/officeDocument/2006/relationships/customXml" Target="../ink/ink6180.xml"/><Relationship Id="rId97" Type="http://schemas.openxmlformats.org/officeDocument/2006/relationships/image" Target="../media/image680.png"/><Relationship Id="rId120" Type="http://schemas.openxmlformats.org/officeDocument/2006/relationships/customXml" Target="../ink/ink6202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6223.xml"/><Relationship Id="rId183" Type="http://schemas.openxmlformats.org/officeDocument/2006/relationships/image" Target="../media/image727.png"/><Relationship Id="rId218" Type="http://schemas.openxmlformats.org/officeDocument/2006/relationships/customXml" Target="../ink/ink6251.xml"/><Relationship Id="rId24" Type="http://schemas.openxmlformats.org/officeDocument/2006/relationships/customXml" Target="../ink/ink6154.xml"/><Relationship Id="rId45" Type="http://schemas.openxmlformats.org/officeDocument/2006/relationships/image" Target="../media/image654.png"/><Relationship Id="rId66" Type="http://schemas.openxmlformats.org/officeDocument/2006/relationships/customXml" Target="../ink/ink6175.xml"/><Relationship Id="rId87" Type="http://schemas.openxmlformats.org/officeDocument/2006/relationships/image" Target="../media/image675.png"/><Relationship Id="rId110" Type="http://schemas.openxmlformats.org/officeDocument/2006/relationships/customXml" Target="../ink/ink6197.xml"/><Relationship Id="rId131" Type="http://schemas.openxmlformats.org/officeDocument/2006/relationships/image" Target="../media/image699.png"/><Relationship Id="rId152" Type="http://schemas.openxmlformats.org/officeDocument/2006/relationships/customXml" Target="../ink/ink6218.xml"/><Relationship Id="rId173" Type="http://schemas.openxmlformats.org/officeDocument/2006/relationships/image" Target="../media/image722.png"/><Relationship Id="rId194" Type="http://schemas.openxmlformats.org/officeDocument/2006/relationships/customXml" Target="../ink/ink6239.xml"/><Relationship Id="rId208" Type="http://schemas.openxmlformats.org/officeDocument/2006/relationships/customXml" Target="../ink/ink6246.xml"/><Relationship Id="rId14" Type="http://schemas.openxmlformats.org/officeDocument/2006/relationships/customXml" Target="../ink/ink6149.xml"/><Relationship Id="rId35" Type="http://schemas.openxmlformats.org/officeDocument/2006/relationships/image" Target="../media/image649.png"/><Relationship Id="rId56" Type="http://schemas.openxmlformats.org/officeDocument/2006/relationships/customXml" Target="../ink/ink6170.xml"/><Relationship Id="rId77" Type="http://schemas.openxmlformats.org/officeDocument/2006/relationships/image" Target="../media/image670.png"/><Relationship Id="rId100" Type="http://schemas.openxmlformats.org/officeDocument/2006/relationships/customXml" Target="../ink/ink6192.xml"/><Relationship Id="rId8" Type="http://schemas.openxmlformats.org/officeDocument/2006/relationships/customXml" Target="../ink/ink6146.xml"/><Relationship Id="rId51" Type="http://schemas.openxmlformats.org/officeDocument/2006/relationships/image" Target="../media/image657.png"/><Relationship Id="rId72" Type="http://schemas.openxmlformats.org/officeDocument/2006/relationships/customXml" Target="../ink/ink6178.xml"/><Relationship Id="rId93" Type="http://schemas.openxmlformats.org/officeDocument/2006/relationships/image" Target="../media/image678.png"/><Relationship Id="rId98" Type="http://schemas.openxmlformats.org/officeDocument/2006/relationships/customXml" Target="../ink/ink6191.xml"/><Relationship Id="rId121" Type="http://schemas.openxmlformats.org/officeDocument/2006/relationships/image" Target="../media/image690.png"/><Relationship Id="rId142" Type="http://schemas.openxmlformats.org/officeDocument/2006/relationships/customXml" Target="../ink/ink6213.xml"/><Relationship Id="rId163" Type="http://schemas.openxmlformats.org/officeDocument/2006/relationships/image" Target="../media/image717.png"/><Relationship Id="rId184" Type="http://schemas.openxmlformats.org/officeDocument/2006/relationships/customXml" Target="../ink/ink6234.xml"/><Relationship Id="rId189" Type="http://schemas.openxmlformats.org/officeDocument/2006/relationships/image" Target="../media/image730.png"/><Relationship Id="rId219" Type="http://schemas.openxmlformats.org/officeDocument/2006/relationships/image" Target="../media/image740.png"/><Relationship Id="rId3" Type="http://schemas.openxmlformats.org/officeDocument/2006/relationships/image" Target="../media/image502.png"/><Relationship Id="rId214" Type="http://schemas.openxmlformats.org/officeDocument/2006/relationships/customXml" Target="../ink/ink6249.xml"/><Relationship Id="rId25" Type="http://schemas.openxmlformats.org/officeDocument/2006/relationships/image" Target="../media/image512.png"/><Relationship Id="rId46" Type="http://schemas.openxmlformats.org/officeDocument/2006/relationships/customXml" Target="../ink/ink6165.xml"/><Relationship Id="rId67" Type="http://schemas.openxmlformats.org/officeDocument/2006/relationships/image" Target="../media/image665.png"/><Relationship Id="rId116" Type="http://schemas.openxmlformats.org/officeDocument/2006/relationships/customXml" Target="../ink/ink6200.xml"/><Relationship Id="rId137" Type="http://schemas.openxmlformats.org/officeDocument/2006/relationships/image" Target="../media/image702.png"/><Relationship Id="rId158" Type="http://schemas.openxmlformats.org/officeDocument/2006/relationships/customXml" Target="../ink/ink6221.xml"/><Relationship Id="rId20" Type="http://schemas.openxmlformats.org/officeDocument/2006/relationships/customXml" Target="../ink/ink6152.xml"/><Relationship Id="rId41" Type="http://schemas.openxmlformats.org/officeDocument/2006/relationships/image" Target="../media/image652.png"/><Relationship Id="rId62" Type="http://schemas.openxmlformats.org/officeDocument/2006/relationships/customXml" Target="../ink/ink6173.xml"/><Relationship Id="rId83" Type="http://schemas.openxmlformats.org/officeDocument/2006/relationships/image" Target="../media/image673.png"/><Relationship Id="rId88" Type="http://schemas.openxmlformats.org/officeDocument/2006/relationships/customXml" Target="../ink/ink6186.xml"/><Relationship Id="rId111" Type="http://schemas.openxmlformats.org/officeDocument/2006/relationships/image" Target="../media/image687.png"/><Relationship Id="rId132" Type="http://schemas.openxmlformats.org/officeDocument/2006/relationships/customXml" Target="../ink/ink6208.xml"/><Relationship Id="rId153" Type="http://schemas.openxmlformats.org/officeDocument/2006/relationships/image" Target="../media/image712.png"/><Relationship Id="rId174" Type="http://schemas.openxmlformats.org/officeDocument/2006/relationships/customXml" Target="../ink/ink6229.xml"/><Relationship Id="rId179" Type="http://schemas.openxmlformats.org/officeDocument/2006/relationships/image" Target="../media/image725.png"/><Relationship Id="rId195" Type="http://schemas.openxmlformats.org/officeDocument/2006/relationships/image" Target="../media/image733.png"/><Relationship Id="rId209" Type="http://schemas.openxmlformats.org/officeDocument/2006/relationships/image" Target="../media/image743.png"/><Relationship Id="rId190" Type="http://schemas.openxmlformats.org/officeDocument/2006/relationships/customXml" Target="../ink/ink6237.xml"/><Relationship Id="rId204" Type="http://schemas.openxmlformats.org/officeDocument/2006/relationships/customXml" Target="../ink/ink6244.xml"/><Relationship Id="rId220" Type="http://schemas.openxmlformats.org/officeDocument/2006/relationships/customXml" Target="../ink/ink6252.xml"/><Relationship Id="rId15" Type="http://schemas.openxmlformats.org/officeDocument/2006/relationships/image" Target="../media/image640.png"/><Relationship Id="rId36" Type="http://schemas.openxmlformats.org/officeDocument/2006/relationships/customXml" Target="../ink/ink6160.xml"/><Relationship Id="rId57" Type="http://schemas.openxmlformats.org/officeDocument/2006/relationships/image" Target="../media/image660.png"/><Relationship Id="rId106" Type="http://schemas.openxmlformats.org/officeDocument/2006/relationships/customXml" Target="../ink/ink6195.xml"/><Relationship Id="rId127" Type="http://schemas.openxmlformats.org/officeDocument/2006/relationships/image" Target="../media/image697.png"/><Relationship Id="rId10" Type="http://schemas.openxmlformats.org/officeDocument/2006/relationships/customXml" Target="../ink/ink6147.xml"/><Relationship Id="rId31" Type="http://schemas.openxmlformats.org/officeDocument/2006/relationships/image" Target="../media/image647.png"/><Relationship Id="rId52" Type="http://schemas.openxmlformats.org/officeDocument/2006/relationships/customXml" Target="../ink/ink6168.xml"/><Relationship Id="rId73" Type="http://schemas.openxmlformats.org/officeDocument/2006/relationships/image" Target="../media/image668.png"/><Relationship Id="rId78" Type="http://schemas.openxmlformats.org/officeDocument/2006/relationships/customXml" Target="../ink/ink6181.xml"/><Relationship Id="rId94" Type="http://schemas.openxmlformats.org/officeDocument/2006/relationships/customXml" Target="../ink/ink6189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6203.xml"/><Relationship Id="rId143" Type="http://schemas.openxmlformats.org/officeDocument/2006/relationships/image" Target="../media/image707.png"/><Relationship Id="rId148" Type="http://schemas.openxmlformats.org/officeDocument/2006/relationships/customXml" Target="../ink/ink6216.xml"/><Relationship Id="rId164" Type="http://schemas.openxmlformats.org/officeDocument/2006/relationships/customXml" Target="../ink/ink6224.xml"/><Relationship Id="rId169" Type="http://schemas.openxmlformats.org/officeDocument/2006/relationships/image" Target="../media/image720.png"/><Relationship Id="rId185" Type="http://schemas.openxmlformats.org/officeDocument/2006/relationships/image" Target="../media/image728.png"/><Relationship Id="rId4" Type="http://schemas.openxmlformats.org/officeDocument/2006/relationships/customXml" Target="../ink/ink6144.xml"/><Relationship Id="rId9" Type="http://schemas.openxmlformats.org/officeDocument/2006/relationships/image" Target="../media/image637.png"/><Relationship Id="rId180" Type="http://schemas.openxmlformats.org/officeDocument/2006/relationships/customXml" Target="../ink/ink6232.xml"/><Relationship Id="rId210" Type="http://schemas.openxmlformats.org/officeDocument/2006/relationships/customXml" Target="../ink/ink6247.xml"/><Relationship Id="rId215" Type="http://schemas.openxmlformats.org/officeDocument/2006/relationships/image" Target="../media/image748.png"/><Relationship Id="rId26" Type="http://schemas.openxmlformats.org/officeDocument/2006/relationships/customXml" Target="../ink/ink6155.xml"/><Relationship Id="rId47" Type="http://schemas.openxmlformats.org/officeDocument/2006/relationships/image" Target="../media/image655.png"/><Relationship Id="rId68" Type="http://schemas.openxmlformats.org/officeDocument/2006/relationships/customXml" Target="../ink/ink6176.xml"/><Relationship Id="rId89" Type="http://schemas.openxmlformats.org/officeDocument/2006/relationships/image" Target="../media/image676.png"/><Relationship Id="rId112" Type="http://schemas.openxmlformats.org/officeDocument/2006/relationships/customXml" Target="../ink/ink6198.xml"/><Relationship Id="rId133" Type="http://schemas.openxmlformats.org/officeDocument/2006/relationships/image" Target="../media/image700.png"/><Relationship Id="rId154" Type="http://schemas.openxmlformats.org/officeDocument/2006/relationships/customXml" Target="../ink/ink6219.xml"/><Relationship Id="rId175" Type="http://schemas.openxmlformats.org/officeDocument/2006/relationships/image" Target="../media/image723.png"/><Relationship Id="rId196" Type="http://schemas.openxmlformats.org/officeDocument/2006/relationships/customXml" Target="../ink/ink6240.xml"/><Relationship Id="rId200" Type="http://schemas.openxmlformats.org/officeDocument/2006/relationships/customXml" Target="../ink/ink6242.xml"/><Relationship Id="rId16" Type="http://schemas.openxmlformats.org/officeDocument/2006/relationships/customXml" Target="../ink/ink6150.xml"/><Relationship Id="rId221" Type="http://schemas.openxmlformats.org/officeDocument/2006/relationships/image" Target="../media/image741.png"/><Relationship Id="rId37" Type="http://schemas.openxmlformats.org/officeDocument/2006/relationships/image" Target="../media/image650.png"/><Relationship Id="rId58" Type="http://schemas.openxmlformats.org/officeDocument/2006/relationships/customXml" Target="../ink/ink6171.xml"/><Relationship Id="rId79" Type="http://schemas.openxmlformats.org/officeDocument/2006/relationships/image" Target="../media/image671.png"/><Relationship Id="rId102" Type="http://schemas.openxmlformats.org/officeDocument/2006/relationships/customXml" Target="../ink/ink6193.xml"/><Relationship Id="rId123" Type="http://schemas.openxmlformats.org/officeDocument/2006/relationships/image" Target="../media/image691.png"/><Relationship Id="rId144" Type="http://schemas.openxmlformats.org/officeDocument/2006/relationships/customXml" Target="../ink/ink6214.xml"/><Relationship Id="rId90" Type="http://schemas.openxmlformats.org/officeDocument/2006/relationships/customXml" Target="../ink/ink6187.xml"/><Relationship Id="rId165" Type="http://schemas.openxmlformats.org/officeDocument/2006/relationships/image" Target="../media/image718.png"/><Relationship Id="rId186" Type="http://schemas.openxmlformats.org/officeDocument/2006/relationships/customXml" Target="../ink/ink6235.xml"/><Relationship Id="rId211" Type="http://schemas.openxmlformats.org/officeDocument/2006/relationships/image" Target="../media/image744.png"/><Relationship Id="rId27" Type="http://schemas.openxmlformats.org/officeDocument/2006/relationships/image" Target="../media/image645.png"/><Relationship Id="rId48" Type="http://schemas.openxmlformats.org/officeDocument/2006/relationships/customXml" Target="../ink/ink6166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6209.xml"/><Relationship Id="rId80" Type="http://schemas.openxmlformats.org/officeDocument/2006/relationships/customXml" Target="../ink/ink6182.xml"/><Relationship Id="rId155" Type="http://schemas.openxmlformats.org/officeDocument/2006/relationships/image" Target="../media/image713.png"/><Relationship Id="rId176" Type="http://schemas.openxmlformats.org/officeDocument/2006/relationships/customXml" Target="../ink/ink6230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222" Type="http://schemas.openxmlformats.org/officeDocument/2006/relationships/customXml" Target="../ink/ink6253.xml"/><Relationship Id="rId17" Type="http://schemas.openxmlformats.org/officeDocument/2006/relationships/image" Target="../media/image641.png"/><Relationship Id="rId38" Type="http://schemas.openxmlformats.org/officeDocument/2006/relationships/customXml" Target="../ink/ink6161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6204.xml"/><Relationship Id="rId70" Type="http://schemas.openxmlformats.org/officeDocument/2006/relationships/customXml" Target="../ink/ink6177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6225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248.xml"/><Relationship Id="rId28" Type="http://schemas.openxmlformats.org/officeDocument/2006/relationships/customXml" Target="../ink/ink6156.xml"/><Relationship Id="rId49" Type="http://schemas.openxmlformats.org/officeDocument/2006/relationships/image" Target="../media/image656.png"/><Relationship Id="rId114" Type="http://schemas.openxmlformats.org/officeDocument/2006/relationships/customXml" Target="../ink/ink6199.xml"/><Relationship Id="rId60" Type="http://schemas.openxmlformats.org/officeDocument/2006/relationships/customXml" Target="../ink/ink6172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6220.xml"/><Relationship Id="rId177" Type="http://schemas.openxmlformats.org/officeDocument/2006/relationships/image" Target="../media/image724.png"/><Relationship Id="rId198" Type="http://schemas.openxmlformats.org/officeDocument/2006/relationships/customXml" Target="../ink/ink6241.xml"/><Relationship Id="rId202" Type="http://schemas.openxmlformats.org/officeDocument/2006/relationships/customXml" Target="../ink/ink6243.xml"/><Relationship Id="rId223" Type="http://schemas.openxmlformats.org/officeDocument/2006/relationships/image" Target="../media/image749.png"/><Relationship Id="rId18" Type="http://schemas.openxmlformats.org/officeDocument/2006/relationships/customXml" Target="../ink/ink6151.xml"/><Relationship Id="rId39" Type="http://schemas.openxmlformats.org/officeDocument/2006/relationships/image" Target="../media/image651.png"/><Relationship Id="rId50" Type="http://schemas.openxmlformats.org/officeDocument/2006/relationships/customXml" Target="../ink/ink6167.xml"/><Relationship Id="rId104" Type="http://schemas.openxmlformats.org/officeDocument/2006/relationships/customXml" Target="../ink/ink6194.xml"/><Relationship Id="rId125" Type="http://schemas.openxmlformats.org/officeDocument/2006/relationships/image" Target="../media/image696.png"/><Relationship Id="rId146" Type="http://schemas.openxmlformats.org/officeDocument/2006/relationships/customXml" Target="../ink/ink6215.xml"/><Relationship Id="rId167" Type="http://schemas.openxmlformats.org/officeDocument/2006/relationships/image" Target="../media/image719.png"/><Relationship Id="rId188" Type="http://schemas.openxmlformats.org/officeDocument/2006/relationships/customXml" Target="../ink/ink6236.xml"/><Relationship Id="rId71" Type="http://schemas.openxmlformats.org/officeDocument/2006/relationships/image" Target="../media/image667.png"/><Relationship Id="rId92" Type="http://schemas.openxmlformats.org/officeDocument/2006/relationships/customXml" Target="../ink/ink6188.xml"/><Relationship Id="rId213" Type="http://schemas.openxmlformats.org/officeDocument/2006/relationships/image" Target="../media/image747.png"/><Relationship Id="rId2" Type="http://schemas.openxmlformats.org/officeDocument/2006/relationships/customXml" Target="../ink/ink6143.xml"/><Relationship Id="rId29" Type="http://schemas.openxmlformats.org/officeDocument/2006/relationships/image" Target="../media/image646.png"/><Relationship Id="rId40" Type="http://schemas.openxmlformats.org/officeDocument/2006/relationships/customXml" Target="../ink/ink6162.xml"/><Relationship Id="rId115" Type="http://schemas.openxmlformats.org/officeDocument/2006/relationships/image" Target="../media/image689.png"/><Relationship Id="rId136" Type="http://schemas.openxmlformats.org/officeDocument/2006/relationships/customXml" Target="../ink/ink6210.xml"/><Relationship Id="rId157" Type="http://schemas.openxmlformats.org/officeDocument/2006/relationships/image" Target="../media/image714.png"/><Relationship Id="rId178" Type="http://schemas.openxmlformats.org/officeDocument/2006/relationships/customXml" Target="../ink/ink6231.xml"/><Relationship Id="rId61" Type="http://schemas.openxmlformats.org/officeDocument/2006/relationships/image" Target="../media/image662.png"/><Relationship Id="rId82" Type="http://schemas.openxmlformats.org/officeDocument/2006/relationships/customXml" Target="../ink/ink6183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19" Type="http://schemas.openxmlformats.org/officeDocument/2006/relationships/image" Target="../media/image642.png"/><Relationship Id="rId30" Type="http://schemas.openxmlformats.org/officeDocument/2006/relationships/customXml" Target="../ink/ink6157.xml"/><Relationship Id="rId105" Type="http://schemas.openxmlformats.org/officeDocument/2006/relationships/image" Target="../media/image684.png"/><Relationship Id="rId126" Type="http://schemas.openxmlformats.org/officeDocument/2006/relationships/customXml" Target="../ink/ink6205.xml"/><Relationship Id="rId147" Type="http://schemas.openxmlformats.org/officeDocument/2006/relationships/image" Target="../media/image709.png"/><Relationship Id="rId168" Type="http://schemas.openxmlformats.org/officeDocument/2006/relationships/customXml" Target="../ink/ink6226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63" Type="http://schemas.openxmlformats.org/officeDocument/2006/relationships/image" Target="../media/image663.png"/><Relationship Id="rId159" Type="http://schemas.openxmlformats.org/officeDocument/2006/relationships/image" Target="../media/image715.png"/><Relationship Id="rId170" Type="http://schemas.openxmlformats.org/officeDocument/2006/relationships/customXml" Target="../ink/ink6338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226" Type="http://schemas.openxmlformats.org/officeDocument/2006/relationships/customXml" Target="../ink/ink6366.xml"/><Relationship Id="rId247" Type="http://schemas.openxmlformats.org/officeDocument/2006/relationships/image" Target="../media/image761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6269.xml"/><Relationship Id="rId53" Type="http://schemas.openxmlformats.org/officeDocument/2006/relationships/image" Target="../media/image658.png"/><Relationship Id="rId74" Type="http://schemas.openxmlformats.org/officeDocument/2006/relationships/customXml" Target="../ink/ink6290.xml"/><Relationship Id="rId128" Type="http://schemas.openxmlformats.org/officeDocument/2006/relationships/customXml" Target="../ink/ink6317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6333.xml"/><Relationship Id="rId181" Type="http://schemas.openxmlformats.org/officeDocument/2006/relationships/image" Target="../media/image726.png"/><Relationship Id="rId216" Type="http://schemas.openxmlformats.org/officeDocument/2006/relationships/customXml" Target="../ink/ink6361.xml"/><Relationship Id="rId237" Type="http://schemas.openxmlformats.org/officeDocument/2006/relationships/image" Target="../media/image756.png"/><Relationship Id="rId258" Type="http://schemas.openxmlformats.org/officeDocument/2006/relationships/customXml" Target="../ink/ink6382.xml"/><Relationship Id="rId22" Type="http://schemas.openxmlformats.org/officeDocument/2006/relationships/customXml" Target="../ink/ink6264.xml"/><Relationship Id="rId43" Type="http://schemas.openxmlformats.org/officeDocument/2006/relationships/image" Target="../media/image653.png"/><Relationship Id="rId64" Type="http://schemas.openxmlformats.org/officeDocument/2006/relationships/customXml" Target="../ink/ink6285.xml"/><Relationship Id="rId118" Type="http://schemas.openxmlformats.org/officeDocument/2006/relationships/customXml" Target="../ink/ink6312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6328.xml"/><Relationship Id="rId171" Type="http://schemas.openxmlformats.org/officeDocument/2006/relationships/image" Target="../media/image721.png"/><Relationship Id="rId192" Type="http://schemas.openxmlformats.org/officeDocument/2006/relationships/customXml" Target="../ink/ink6349.xml"/><Relationship Id="rId206" Type="http://schemas.openxmlformats.org/officeDocument/2006/relationships/customXml" Target="../ink/ink6356.xml"/><Relationship Id="rId227" Type="http://schemas.openxmlformats.org/officeDocument/2006/relationships/image" Target="../media/image751.png"/><Relationship Id="rId248" Type="http://schemas.openxmlformats.org/officeDocument/2006/relationships/customXml" Target="../ink/ink6377.xml"/><Relationship Id="rId12" Type="http://schemas.openxmlformats.org/officeDocument/2006/relationships/customXml" Target="../ink/ink6259.xml"/><Relationship Id="rId33" Type="http://schemas.openxmlformats.org/officeDocument/2006/relationships/image" Target="../media/image648.png"/><Relationship Id="rId108" Type="http://schemas.openxmlformats.org/officeDocument/2006/relationships/customXml" Target="../ink/ink6307.xml"/><Relationship Id="rId129" Type="http://schemas.openxmlformats.org/officeDocument/2006/relationships/image" Target="../media/image698.png"/><Relationship Id="rId54" Type="http://schemas.openxmlformats.org/officeDocument/2006/relationships/customXml" Target="../ink/ink6280.xml"/><Relationship Id="rId75" Type="http://schemas.openxmlformats.org/officeDocument/2006/relationships/image" Target="../media/image669.png"/><Relationship Id="rId96" Type="http://schemas.openxmlformats.org/officeDocument/2006/relationships/customXml" Target="../ink/ink6301.xml"/><Relationship Id="rId140" Type="http://schemas.openxmlformats.org/officeDocument/2006/relationships/customXml" Target="../ink/ink6323.xml"/><Relationship Id="rId161" Type="http://schemas.openxmlformats.org/officeDocument/2006/relationships/image" Target="../media/image716.png"/><Relationship Id="rId182" Type="http://schemas.openxmlformats.org/officeDocument/2006/relationships/customXml" Target="../ink/ink6344.xml"/><Relationship Id="rId217" Type="http://schemas.openxmlformats.org/officeDocument/2006/relationships/image" Target="../media/image739.png"/><Relationship Id="rId6" Type="http://schemas.openxmlformats.org/officeDocument/2006/relationships/customXml" Target="../ink/ink6256.xml"/><Relationship Id="rId238" Type="http://schemas.openxmlformats.org/officeDocument/2006/relationships/customXml" Target="../ink/ink6372.xml"/><Relationship Id="rId259" Type="http://schemas.openxmlformats.org/officeDocument/2006/relationships/image" Target="../media/image767.png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6275.xml"/><Relationship Id="rId65" Type="http://schemas.openxmlformats.org/officeDocument/2006/relationships/image" Target="../media/image664.png"/><Relationship Id="rId86" Type="http://schemas.openxmlformats.org/officeDocument/2006/relationships/customXml" Target="../ink/ink6296.xml"/><Relationship Id="rId130" Type="http://schemas.openxmlformats.org/officeDocument/2006/relationships/customXml" Target="../ink/ink6318.xml"/><Relationship Id="rId151" Type="http://schemas.openxmlformats.org/officeDocument/2006/relationships/image" Target="../media/image711.png"/><Relationship Id="rId172" Type="http://schemas.openxmlformats.org/officeDocument/2006/relationships/customXml" Target="../ink/ink6339.xml"/><Relationship Id="rId193" Type="http://schemas.openxmlformats.org/officeDocument/2006/relationships/image" Target="../media/image732.png"/><Relationship Id="rId207" Type="http://schemas.openxmlformats.org/officeDocument/2006/relationships/image" Target="../media/image742.png"/><Relationship Id="rId228" Type="http://schemas.openxmlformats.org/officeDocument/2006/relationships/customXml" Target="../ink/ink6367.xml"/><Relationship Id="rId249" Type="http://schemas.openxmlformats.org/officeDocument/2006/relationships/image" Target="../media/image76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260" Type="http://schemas.openxmlformats.org/officeDocument/2006/relationships/customXml" Target="../ink/ink6383.xml"/><Relationship Id="rId34" Type="http://schemas.openxmlformats.org/officeDocument/2006/relationships/customXml" Target="../ink/ink6270.xml"/><Relationship Id="rId55" Type="http://schemas.openxmlformats.org/officeDocument/2006/relationships/image" Target="../media/image659.png"/><Relationship Id="rId76" Type="http://schemas.openxmlformats.org/officeDocument/2006/relationships/customXml" Target="../ink/ink6291.xml"/><Relationship Id="rId97" Type="http://schemas.openxmlformats.org/officeDocument/2006/relationships/image" Target="../media/image680.png"/><Relationship Id="rId120" Type="http://schemas.openxmlformats.org/officeDocument/2006/relationships/customXml" Target="../ink/ink6313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6334.xml"/><Relationship Id="rId183" Type="http://schemas.openxmlformats.org/officeDocument/2006/relationships/image" Target="../media/image727.png"/><Relationship Id="rId218" Type="http://schemas.openxmlformats.org/officeDocument/2006/relationships/customXml" Target="../ink/ink6362.xml"/><Relationship Id="rId239" Type="http://schemas.openxmlformats.org/officeDocument/2006/relationships/image" Target="../media/image757.png"/><Relationship Id="rId250" Type="http://schemas.openxmlformats.org/officeDocument/2006/relationships/customXml" Target="../ink/ink6378.xml"/><Relationship Id="rId24" Type="http://schemas.openxmlformats.org/officeDocument/2006/relationships/customXml" Target="../ink/ink6265.xml"/><Relationship Id="rId45" Type="http://schemas.openxmlformats.org/officeDocument/2006/relationships/image" Target="../media/image654.png"/><Relationship Id="rId66" Type="http://schemas.openxmlformats.org/officeDocument/2006/relationships/customXml" Target="../ink/ink6286.xml"/><Relationship Id="rId87" Type="http://schemas.openxmlformats.org/officeDocument/2006/relationships/image" Target="../media/image675.png"/><Relationship Id="rId110" Type="http://schemas.openxmlformats.org/officeDocument/2006/relationships/customXml" Target="../ink/ink6308.xml"/><Relationship Id="rId131" Type="http://schemas.openxmlformats.org/officeDocument/2006/relationships/image" Target="../media/image699.png"/><Relationship Id="rId152" Type="http://schemas.openxmlformats.org/officeDocument/2006/relationships/customXml" Target="../ink/ink6329.xml"/><Relationship Id="rId173" Type="http://schemas.openxmlformats.org/officeDocument/2006/relationships/image" Target="../media/image722.png"/><Relationship Id="rId194" Type="http://schemas.openxmlformats.org/officeDocument/2006/relationships/customXml" Target="../ink/ink6350.xml"/><Relationship Id="rId208" Type="http://schemas.openxmlformats.org/officeDocument/2006/relationships/customXml" Target="../ink/ink6357.xml"/><Relationship Id="rId229" Type="http://schemas.openxmlformats.org/officeDocument/2006/relationships/image" Target="../media/image752.png"/><Relationship Id="rId240" Type="http://schemas.openxmlformats.org/officeDocument/2006/relationships/customXml" Target="../ink/ink6373.xml"/><Relationship Id="rId261" Type="http://schemas.openxmlformats.org/officeDocument/2006/relationships/image" Target="../media/image768.png"/><Relationship Id="rId14" Type="http://schemas.openxmlformats.org/officeDocument/2006/relationships/customXml" Target="../ink/ink6260.xml"/><Relationship Id="rId35" Type="http://schemas.openxmlformats.org/officeDocument/2006/relationships/image" Target="../media/image649.png"/><Relationship Id="rId56" Type="http://schemas.openxmlformats.org/officeDocument/2006/relationships/customXml" Target="../ink/ink6281.xml"/><Relationship Id="rId77" Type="http://schemas.openxmlformats.org/officeDocument/2006/relationships/image" Target="../media/image670.png"/><Relationship Id="rId100" Type="http://schemas.openxmlformats.org/officeDocument/2006/relationships/customXml" Target="../ink/ink6303.xml"/><Relationship Id="rId8" Type="http://schemas.openxmlformats.org/officeDocument/2006/relationships/customXml" Target="../ink/ink6257.xml"/><Relationship Id="rId98" Type="http://schemas.openxmlformats.org/officeDocument/2006/relationships/customXml" Target="../ink/ink6302.xml"/><Relationship Id="rId121" Type="http://schemas.openxmlformats.org/officeDocument/2006/relationships/image" Target="../media/image690.png"/><Relationship Id="rId142" Type="http://schemas.openxmlformats.org/officeDocument/2006/relationships/customXml" Target="../ink/ink6324.xml"/><Relationship Id="rId163" Type="http://schemas.openxmlformats.org/officeDocument/2006/relationships/image" Target="../media/image717.png"/><Relationship Id="rId184" Type="http://schemas.openxmlformats.org/officeDocument/2006/relationships/customXml" Target="../ink/ink6345.xml"/><Relationship Id="rId219" Type="http://schemas.openxmlformats.org/officeDocument/2006/relationships/image" Target="../media/image740.png"/><Relationship Id="rId230" Type="http://schemas.openxmlformats.org/officeDocument/2006/relationships/customXml" Target="../ink/ink6368.xml"/><Relationship Id="rId251" Type="http://schemas.openxmlformats.org/officeDocument/2006/relationships/image" Target="../media/image763.png"/><Relationship Id="rId25" Type="http://schemas.openxmlformats.org/officeDocument/2006/relationships/image" Target="../media/image512.png"/><Relationship Id="rId46" Type="http://schemas.openxmlformats.org/officeDocument/2006/relationships/customXml" Target="../ink/ink6276.xml"/><Relationship Id="rId67" Type="http://schemas.openxmlformats.org/officeDocument/2006/relationships/image" Target="../media/image665.png"/><Relationship Id="rId88" Type="http://schemas.openxmlformats.org/officeDocument/2006/relationships/customXml" Target="../ink/ink6297.xml"/><Relationship Id="rId111" Type="http://schemas.openxmlformats.org/officeDocument/2006/relationships/image" Target="../media/image687.png"/><Relationship Id="rId132" Type="http://schemas.openxmlformats.org/officeDocument/2006/relationships/customXml" Target="../ink/ink6319.xml"/><Relationship Id="rId153" Type="http://schemas.openxmlformats.org/officeDocument/2006/relationships/image" Target="../media/image712.png"/><Relationship Id="rId174" Type="http://schemas.openxmlformats.org/officeDocument/2006/relationships/customXml" Target="../ink/ink6340.xml"/><Relationship Id="rId195" Type="http://schemas.openxmlformats.org/officeDocument/2006/relationships/image" Target="../media/image733.png"/><Relationship Id="rId209" Type="http://schemas.openxmlformats.org/officeDocument/2006/relationships/image" Target="../media/image743.png"/><Relationship Id="rId220" Type="http://schemas.openxmlformats.org/officeDocument/2006/relationships/customXml" Target="../ink/ink6363.xml"/><Relationship Id="rId241" Type="http://schemas.openxmlformats.org/officeDocument/2006/relationships/image" Target="../media/image758.png"/><Relationship Id="rId15" Type="http://schemas.openxmlformats.org/officeDocument/2006/relationships/image" Target="../media/image640.png"/><Relationship Id="rId36" Type="http://schemas.openxmlformats.org/officeDocument/2006/relationships/customXml" Target="../ink/ink6271.xml"/><Relationship Id="rId57" Type="http://schemas.openxmlformats.org/officeDocument/2006/relationships/image" Target="../media/image660.png"/><Relationship Id="rId262" Type="http://schemas.openxmlformats.org/officeDocument/2006/relationships/customXml" Target="../ink/ink6384.xml"/><Relationship Id="rId78" Type="http://schemas.openxmlformats.org/officeDocument/2006/relationships/customXml" Target="../ink/ink6292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6314.xml"/><Relationship Id="rId143" Type="http://schemas.openxmlformats.org/officeDocument/2006/relationships/image" Target="../media/image707.png"/><Relationship Id="rId164" Type="http://schemas.openxmlformats.org/officeDocument/2006/relationships/customXml" Target="../ink/ink6335.xml"/><Relationship Id="rId185" Type="http://schemas.openxmlformats.org/officeDocument/2006/relationships/image" Target="../media/image728.png"/><Relationship Id="rId9" Type="http://schemas.openxmlformats.org/officeDocument/2006/relationships/image" Target="../media/image637.png"/><Relationship Id="rId210" Type="http://schemas.openxmlformats.org/officeDocument/2006/relationships/customXml" Target="../ink/ink6358.xml"/><Relationship Id="rId26" Type="http://schemas.openxmlformats.org/officeDocument/2006/relationships/customXml" Target="../ink/ink6266.xml"/><Relationship Id="rId231" Type="http://schemas.openxmlformats.org/officeDocument/2006/relationships/image" Target="../media/image753.png"/><Relationship Id="rId252" Type="http://schemas.openxmlformats.org/officeDocument/2006/relationships/customXml" Target="../ink/ink6379.xml"/><Relationship Id="rId47" Type="http://schemas.openxmlformats.org/officeDocument/2006/relationships/image" Target="../media/image655.png"/><Relationship Id="rId68" Type="http://schemas.openxmlformats.org/officeDocument/2006/relationships/customXml" Target="../ink/ink6287.xml"/><Relationship Id="rId89" Type="http://schemas.openxmlformats.org/officeDocument/2006/relationships/image" Target="../media/image676.png"/><Relationship Id="rId112" Type="http://schemas.openxmlformats.org/officeDocument/2006/relationships/customXml" Target="../ink/ink6309.xml"/><Relationship Id="rId133" Type="http://schemas.openxmlformats.org/officeDocument/2006/relationships/image" Target="../media/image700.png"/><Relationship Id="rId154" Type="http://schemas.openxmlformats.org/officeDocument/2006/relationships/customXml" Target="../ink/ink6330.xml"/><Relationship Id="rId175" Type="http://schemas.openxmlformats.org/officeDocument/2006/relationships/image" Target="../media/image723.png"/><Relationship Id="rId196" Type="http://schemas.openxmlformats.org/officeDocument/2006/relationships/customXml" Target="../ink/ink6351.xml"/><Relationship Id="rId200" Type="http://schemas.openxmlformats.org/officeDocument/2006/relationships/customXml" Target="../ink/ink6353.xml"/><Relationship Id="rId16" Type="http://schemas.openxmlformats.org/officeDocument/2006/relationships/customXml" Target="../ink/ink6261.xml"/><Relationship Id="rId221" Type="http://schemas.openxmlformats.org/officeDocument/2006/relationships/image" Target="../media/image741.png"/><Relationship Id="rId242" Type="http://schemas.openxmlformats.org/officeDocument/2006/relationships/customXml" Target="../ink/ink6374.xml"/><Relationship Id="rId263" Type="http://schemas.openxmlformats.org/officeDocument/2006/relationships/image" Target="../media/image769.png"/><Relationship Id="rId37" Type="http://schemas.openxmlformats.org/officeDocument/2006/relationships/image" Target="../media/image650.png"/><Relationship Id="rId58" Type="http://schemas.openxmlformats.org/officeDocument/2006/relationships/customXml" Target="../ink/ink6282.xml"/><Relationship Id="rId79" Type="http://schemas.openxmlformats.org/officeDocument/2006/relationships/image" Target="../media/image671.png"/><Relationship Id="rId102" Type="http://schemas.openxmlformats.org/officeDocument/2006/relationships/customXml" Target="../ink/ink6304.xml"/><Relationship Id="rId123" Type="http://schemas.openxmlformats.org/officeDocument/2006/relationships/image" Target="../media/image691.png"/><Relationship Id="rId144" Type="http://schemas.openxmlformats.org/officeDocument/2006/relationships/customXml" Target="../ink/ink6325.xml"/><Relationship Id="rId90" Type="http://schemas.openxmlformats.org/officeDocument/2006/relationships/customXml" Target="../ink/ink6298.xml"/><Relationship Id="rId165" Type="http://schemas.openxmlformats.org/officeDocument/2006/relationships/image" Target="../media/image718.png"/><Relationship Id="rId186" Type="http://schemas.openxmlformats.org/officeDocument/2006/relationships/customXml" Target="../ink/ink6346.xml"/><Relationship Id="rId211" Type="http://schemas.openxmlformats.org/officeDocument/2006/relationships/image" Target="../media/image744.png"/><Relationship Id="rId232" Type="http://schemas.openxmlformats.org/officeDocument/2006/relationships/customXml" Target="../ink/ink6369.xml"/><Relationship Id="rId253" Type="http://schemas.openxmlformats.org/officeDocument/2006/relationships/image" Target="../media/image764.png"/><Relationship Id="rId27" Type="http://schemas.openxmlformats.org/officeDocument/2006/relationships/image" Target="../media/image645.png"/><Relationship Id="rId48" Type="http://schemas.openxmlformats.org/officeDocument/2006/relationships/customXml" Target="../ink/ink6277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6320.xml"/><Relationship Id="rId80" Type="http://schemas.openxmlformats.org/officeDocument/2006/relationships/customXml" Target="../ink/ink6293.xml"/><Relationship Id="rId155" Type="http://schemas.openxmlformats.org/officeDocument/2006/relationships/image" Target="../media/image713.png"/><Relationship Id="rId176" Type="http://schemas.openxmlformats.org/officeDocument/2006/relationships/customXml" Target="../ink/ink6341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222" Type="http://schemas.openxmlformats.org/officeDocument/2006/relationships/customXml" Target="../ink/ink6364.xml"/><Relationship Id="rId243" Type="http://schemas.openxmlformats.org/officeDocument/2006/relationships/image" Target="../media/image759.png"/><Relationship Id="rId17" Type="http://schemas.openxmlformats.org/officeDocument/2006/relationships/image" Target="../media/image641.png"/><Relationship Id="rId38" Type="http://schemas.openxmlformats.org/officeDocument/2006/relationships/customXml" Target="../ink/ink6272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6315.xml"/><Relationship Id="rId70" Type="http://schemas.openxmlformats.org/officeDocument/2006/relationships/customXml" Target="../ink/ink6288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6336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359.xml"/><Relationship Id="rId233" Type="http://schemas.openxmlformats.org/officeDocument/2006/relationships/image" Target="../media/image754.png"/><Relationship Id="rId254" Type="http://schemas.openxmlformats.org/officeDocument/2006/relationships/customXml" Target="../ink/ink6380.xml"/><Relationship Id="rId28" Type="http://schemas.openxmlformats.org/officeDocument/2006/relationships/customXml" Target="../ink/ink6267.xml"/><Relationship Id="rId49" Type="http://schemas.openxmlformats.org/officeDocument/2006/relationships/image" Target="../media/image656.png"/><Relationship Id="rId114" Type="http://schemas.openxmlformats.org/officeDocument/2006/relationships/customXml" Target="../ink/ink6310.xml"/><Relationship Id="rId60" Type="http://schemas.openxmlformats.org/officeDocument/2006/relationships/customXml" Target="../ink/ink6283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6331.xml"/><Relationship Id="rId177" Type="http://schemas.openxmlformats.org/officeDocument/2006/relationships/image" Target="../media/image724.png"/><Relationship Id="rId198" Type="http://schemas.openxmlformats.org/officeDocument/2006/relationships/customXml" Target="../ink/ink6352.xml"/><Relationship Id="rId202" Type="http://schemas.openxmlformats.org/officeDocument/2006/relationships/customXml" Target="../ink/ink6354.xml"/><Relationship Id="rId223" Type="http://schemas.openxmlformats.org/officeDocument/2006/relationships/image" Target="../media/image749.png"/><Relationship Id="rId244" Type="http://schemas.openxmlformats.org/officeDocument/2006/relationships/customXml" Target="../ink/ink6375.xml"/><Relationship Id="rId18" Type="http://schemas.openxmlformats.org/officeDocument/2006/relationships/customXml" Target="../ink/ink6262.xml"/><Relationship Id="rId39" Type="http://schemas.openxmlformats.org/officeDocument/2006/relationships/image" Target="../media/image651.png"/><Relationship Id="rId50" Type="http://schemas.openxmlformats.org/officeDocument/2006/relationships/customXml" Target="../ink/ink6278.xml"/><Relationship Id="rId104" Type="http://schemas.openxmlformats.org/officeDocument/2006/relationships/customXml" Target="../ink/ink6305.xml"/><Relationship Id="rId125" Type="http://schemas.openxmlformats.org/officeDocument/2006/relationships/image" Target="../media/image696.png"/><Relationship Id="rId146" Type="http://schemas.openxmlformats.org/officeDocument/2006/relationships/customXml" Target="../ink/ink6326.xml"/><Relationship Id="rId167" Type="http://schemas.openxmlformats.org/officeDocument/2006/relationships/image" Target="../media/image719.png"/><Relationship Id="rId188" Type="http://schemas.openxmlformats.org/officeDocument/2006/relationships/customXml" Target="../ink/ink6347.xml"/><Relationship Id="rId71" Type="http://schemas.openxmlformats.org/officeDocument/2006/relationships/image" Target="../media/image667.png"/><Relationship Id="rId92" Type="http://schemas.openxmlformats.org/officeDocument/2006/relationships/customXml" Target="../ink/ink6299.xml"/><Relationship Id="rId213" Type="http://schemas.openxmlformats.org/officeDocument/2006/relationships/image" Target="../media/image747.png"/><Relationship Id="rId234" Type="http://schemas.openxmlformats.org/officeDocument/2006/relationships/customXml" Target="../ink/ink6370.xml"/><Relationship Id="rId2" Type="http://schemas.openxmlformats.org/officeDocument/2006/relationships/customXml" Target="../ink/ink6254.xml"/><Relationship Id="rId29" Type="http://schemas.openxmlformats.org/officeDocument/2006/relationships/image" Target="../media/image646.png"/><Relationship Id="rId255" Type="http://schemas.openxmlformats.org/officeDocument/2006/relationships/image" Target="../media/image765.png"/><Relationship Id="rId40" Type="http://schemas.openxmlformats.org/officeDocument/2006/relationships/customXml" Target="../ink/ink6273.xml"/><Relationship Id="rId115" Type="http://schemas.openxmlformats.org/officeDocument/2006/relationships/image" Target="../media/image689.png"/><Relationship Id="rId136" Type="http://schemas.openxmlformats.org/officeDocument/2006/relationships/customXml" Target="../ink/ink6321.xml"/><Relationship Id="rId157" Type="http://schemas.openxmlformats.org/officeDocument/2006/relationships/image" Target="../media/image714.png"/><Relationship Id="rId178" Type="http://schemas.openxmlformats.org/officeDocument/2006/relationships/customXml" Target="../ink/ink6342.xml"/><Relationship Id="rId61" Type="http://schemas.openxmlformats.org/officeDocument/2006/relationships/image" Target="../media/image662.png"/><Relationship Id="rId82" Type="http://schemas.openxmlformats.org/officeDocument/2006/relationships/customXml" Target="../ink/ink6294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19" Type="http://schemas.openxmlformats.org/officeDocument/2006/relationships/image" Target="../media/image642.png"/><Relationship Id="rId224" Type="http://schemas.openxmlformats.org/officeDocument/2006/relationships/customXml" Target="../ink/ink6365.xml"/><Relationship Id="rId245" Type="http://schemas.openxmlformats.org/officeDocument/2006/relationships/image" Target="../media/image760.png"/><Relationship Id="rId30" Type="http://schemas.openxmlformats.org/officeDocument/2006/relationships/customXml" Target="../ink/ink6268.xml"/><Relationship Id="rId105" Type="http://schemas.openxmlformats.org/officeDocument/2006/relationships/image" Target="../media/image684.png"/><Relationship Id="rId126" Type="http://schemas.openxmlformats.org/officeDocument/2006/relationships/customXml" Target="../ink/ink6316.xml"/><Relationship Id="rId147" Type="http://schemas.openxmlformats.org/officeDocument/2006/relationships/image" Target="../media/image709.png"/><Relationship Id="rId168" Type="http://schemas.openxmlformats.org/officeDocument/2006/relationships/customXml" Target="../ink/ink6337.xml"/><Relationship Id="rId51" Type="http://schemas.openxmlformats.org/officeDocument/2006/relationships/image" Target="../media/image657.png"/><Relationship Id="rId72" Type="http://schemas.openxmlformats.org/officeDocument/2006/relationships/customXml" Target="../ink/ink6289.xml"/><Relationship Id="rId93" Type="http://schemas.openxmlformats.org/officeDocument/2006/relationships/image" Target="../media/image678.png"/><Relationship Id="rId189" Type="http://schemas.openxmlformats.org/officeDocument/2006/relationships/image" Target="../media/image730.png"/><Relationship Id="rId3" Type="http://schemas.openxmlformats.org/officeDocument/2006/relationships/image" Target="../media/image502.png"/><Relationship Id="rId214" Type="http://schemas.openxmlformats.org/officeDocument/2006/relationships/customXml" Target="../ink/ink6360.xml"/><Relationship Id="rId235" Type="http://schemas.openxmlformats.org/officeDocument/2006/relationships/image" Target="../media/image755.png"/><Relationship Id="rId256" Type="http://schemas.openxmlformats.org/officeDocument/2006/relationships/customXml" Target="../ink/ink6381.xml"/><Relationship Id="rId116" Type="http://schemas.openxmlformats.org/officeDocument/2006/relationships/customXml" Target="../ink/ink6311.xml"/><Relationship Id="rId137" Type="http://schemas.openxmlformats.org/officeDocument/2006/relationships/image" Target="../media/image702.png"/><Relationship Id="rId158" Type="http://schemas.openxmlformats.org/officeDocument/2006/relationships/customXml" Target="../ink/ink6332.xml"/><Relationship Id="rId20" Type="http://schemas.openxmlformats.org/officeDocument/2006/relationships/customXml" Target="../ink/ink6263.xml"/><Relationship Id="rId41" Type="http://schemas.openxmlformats.org/officeDocument/2006/relationships/image" Target="../media/image652.png"/><Relationship Id="rId62" Type="http://schemas.openxmlformats.org/officeDocument/2006/relationships/customXml" Target="../ink/ink6284.xml"/><Relationship Id="rId83" Type="http://schemas.openxmlformats.org/officeDocument/2006/relationships/image" Target="../media/image673.png"/><Relationship Id="rId179" Type="http://schemas.openxmlformats.org/officeDocument/2006/relationships/image" Target="../media/image725.png"/><Relationship Id="rId190" Type="http://schemas.openxmlformats.org/officeDocument/2006/relationships/customXml" Target="../ink/ink6348.xml"/><Relationship Id="rId204" Type="http://schemas.openxmlformats.org/officeDocument/2006/relationships/customXml" Target="../ink/ink6355.xml"/><Relationship Id="rId225" Type="http://schemas.openxmlformats.org/officeDocument/2006/relationships/image" Target="../media/image750.png"/><Relationship Id="rId246" Type="http://schemas.openxmlformats.org/officeDocument/2006/relationships/customXml" Target="../ink/ink6376.xml"/><Relationship Id="rId106" Type="http://schemas.openxmlformats.org/officeDocument/2006/relationships/customXml" Target="../ink/ink6306.xml"/><Relationship Id="rId127" Type="http://schemas.openxmlformats.org/officeDocument/2006/relationships/image" Target="../media/image697.png"/><Relationship Id="rId10" Type="http://schemas.openxmlformats.org/officeDocument/2006/relationships/customXml" Target="../ink/ink6258.xml"/><Relationship Id="rId31" Type="http://schemas.openxmlformats.org/officeDocument/2006/relationships/image" Target="../media/image647.png"/><Relationship Id="rId52" Type="http://schemas.openxmlformats.org/officeDocument/2006/relationships/customXml" Target="../ink/ink6279.xml"/><Relationship Id="rId73" Type="http://schemas.openxmlformats.org/officeDocument/2006/relationships/image" Target="../media/image668.png"/><Relationship Id="rId94" Type="http://schemas.openxmlformats.org/officeDocument/2006/relationships/customXml" Target="../ink/ink6300.xml"/><Relationship Id="rId148" Type="http://schemas.openxmlformats.org/officeDocument/2006/relationships/customXml" Target="../ink/ink6327.xml"/><Relationship Id="rId169" Type="http://schemas.openxmlformats.org/officeDocument/2006/relationships/image" Target="../media/image720.png"/><Relationship Id="rId4" Type="http://schemas.openxmlformats.org/officeDocument/2006/relationships/customXml" Target="../ink/ink6255.xml"/><Relationship Id="rId180" Type="http://schemas.openxmlformats.org/officeDocument/2006/relationships/customXml" Target="../ink/ink6343.xml"/><Relationship Id="rId215" Type="http://schemas.openxmlformats.org/officeDocument/2006/relationships/image" Target="../media/image748.png"/><Relationship Id="rId236" Type="http://schemas.openxmlformats.org/officeDocument/2006/relationships/customXml" Target="../ink/ink6371.xml"/><Relationship Id="rId257" Type="http://schemas.openxmlformats.org/officeDocument/2006/relationships/image" Target="../media/image766.png"/><Relationship Id="rId42" Type="http://schemas.openxmlformats.org/officeDocument/2006/relationships/customXml" Target="../ink/ink6274.xml"/><Relationship Id="rId84" Type="http://schemas.openxmlformats.org/officeDocument/2006/relationships/customXml" Target="../ink/ink6295.xml"/><Relationship Id="rId138" Type="http://schemas.openxmlformats.org/officeDocument/2006/relationships/customXml" Target="../ink/ink6322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99" Type="http://schemas.openxmlformats.org/officeDocument/2006/relationships/image" Target="../media/image786.png"/><Relationship Id="rId21" Type="http://schemas.openxmlformats.org/officeDocument/2006/relationships/image" Target="../media/image643.png"/><Relationship Id="rId63" Type="http://schemas.openxmlformats.org/officeDocument/2006/relationships/image" Target="../media/image663.png"/><Relationship Id="rId159" Type="http://schemas.openxmlformats.org/officeDocument/2006/relationships/image" Target="../media/image715.png"/><Relationship Id="rId170" Type="http://schemas.openxmlformats.org/officeDocument/2006/relationships/customXml" Target="../ink/ink6469.xml"/><Relationship Id="rId226" Type="http://schemas.openxmlformats.org/officeDocument/2006/relationships/customXml" Target="../ink/ink6497.xml"/><Relationship Id="rId268" Type="http://schemas.openxmlformats.org/officeDocument/2006/relationships/customXml" Target="../ink/ink6518.xml"/><Relationship Id="rId32" Type="http://schemas.openxmlformats.org/officeDocument/2006/relationships/customXml" Target="../ink/ink6400.xml"/><Relationship Id="rId74" Type="http://schemas.openxmlformats.org/officeDocument/2006/relationships/customXml" Target="../ink/ink6421.xml"/><Relationship Id="rId128" Type="http://schemas.openxmlformats.org/officeDocument/2006/relationships/customXml" Target="../ink/ink6448.xml"/><Relationship Id="rId5" Type="http://schemas.openxmlformats.org/officeDocument/2006/relationships/image" Target="../media/image509.png"/><Relationship Id="rId181" Type="http://schemas.openxmlformats.org/officeDocument/2006/relationships/image" Target="../media/image726.png"/><Relationship Id="rId237" Type="http://schemas.openxmlformats.org/officeDocument/2006/relationships/image" Target="../media/image756.png"/><Relationship Id="rId279" Type="http://schemas.openxmlformats.org/officeDocument/2006/relationships/image" Target="../media/image776.png"/><Relationship Id="rId43" Type="http://schemas.openxmlformats.org/officeDocument/2006/relationships/image" Target="../media/image653.png"/><Relationship Id="rId139" Type="http://schemas.openxmlformats.org/officeDocument/2006/relationships/image" Target="../media/image703.png"/><Relationship Id="rId290" Type="http://schemas.openxmlformats.org/officeDocument/2006/relationships/customXml" Target="../ink/ink6529.xml"/><Relationship Id="rId304" Type="http://schemas.openxmlformats.org/officeDocument/2006/relationships/customXml" Target="../ink/ink6536.xml"/><Relationship Id="rId85" Type="http://schemas.openxmlformats.org/officeDocument/2006/relationships/image" Target="../media/image674.png"/><Relationship Id="rId150" Type="http://schemas.openxmlformats.org/officeDocument/2006/relationships/customXml" Target="../ink/ink6459.xml"/><Relationship Id="rId192" Type="http://schemas.openxmlformats.org/officeDocument/2006/relationships/customXml" Target="../ink/ink6480.xml"/><Relationship Id="rId206" Type="http://schemas.openxmlformats.org/officeDocument/2006/relationships/customXml" Target="../ink/ink6487.xml"/><Relationship Id="rId248" Type="http://schemas.openxmlformats.org/officeDocument/2006/relationships/customXml" Target="../ink/ink6508.xml"/><Relationship Id="rId12" Type="http://schemas.openxmlformats.org/officeDocument/2006/relationships/customXml" Target="../ink/ink6390.xml"/><Relationship Id="rId108" Type="http://schemas.openxmlformats.org/officeDocument/2006/relationships/customXml" Target="../ink/ink6438.xml"/><Relationship Id="rId54" Type="http://schemas.openxmlformats.org/officeDocument/2006/relationships/customXml" Target="../ink/ink6411.xml"/><Relationship Id="rId96" Type="http://schemas.openxmlformats.org/officeDocument/2006/relationships/customXml" Target="../ink/ink6432.xml"/><Relationship Id="rId161" Type="http://schemas.openxmlformats.org/officeDocument/2006/relationships/image" Target="../media/image716.png"/><Relationship Id="rId217" Type="http://schemas.openxmlformats.org/officeDocument/2006/relationships/image" Target="../media/image739.png"/><Relationship Id="rId259" Type="http://schemas.openxmlformats.org/officeDocument/2006/relationships/image" Target="../media/image767.png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270" Type="http://schemas.openxmlformats.org/officeDocument/2006/relationships/customXml" Target="../ink/ink6519.xml"/><Relationship Id="rId291" Type="http://schemas.openxmlformats.org/officeDocument/2006/relationships/image" Target="../media/image782.png"/><Relationship Id="rId305" Type="http://schemas.openxmlformats.org/officeDocument/2006/relationships/image" Target="../media/image789.png"/><Relationship Id="rId44" Type="http://schemas.openxmlformats.org/officeDocument/2006/relationships/customXml" Target="../ink/ink6406.xml"/><Relationship Id="rId65" Type="http://schemas.openxmlformats.org/officeDocument/2006/relationships/image" Target="../media/image664.png"/><Relationship Id="rId86" Type="http://schemas.openxmlformats.org/officeDocument/2006/relationships/customXml" Target="../ink/ink6427.xml"/><Relationship Id="rId130" Type="http://schemas.openxmlformats.org/officeDocument/2006/relationships/customXml" Target="../ink/ink6449.xml"/><Relationship Id="rId151" Type="http://schemas.openxmlformats.org/officeDocument/2006/relationships/image" Target="../media/image711.png"/><Relationship Id="rId172" Type="http://schemas.openxmlformats.org/officeDocument/2006/relationships/customXml" Target="../ink/ink6470.xml"/><Relationship Id="rId193" Type="http://schemas.openxmlformats.org/officeDocument/2006/relationships/image" Target="../media/image732.png"/><Relationship Id="rId207" Type="http://schemas.openxmlformats.org/officeDocument/2006/relationships/image" Target="../media/image742.png"/><Relationship Id="rId228" Type="http://schemas.openxmlformats.org/officeDocument/2006/relationships/customXml" Target="../ink/ink6498.xml"/><Relationship Id="rId249" Type="http://schemas.openxmlformats.org/officeDocument/2006/relationships/image" Target="../media/image76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260" Type="http://schemas.openxmlformats.org/officeDocument/2006/relationships/customXml" Target="../ink/ink6514.xml"/><Relationship Id="rId281" Type="http://schemas.openxmlformats.org/officeDocument/2006/relationships/image" Target="../media/image777.png"/><Relationship Id="rId34" Type="http://schemas.openxmlformats.org/officeDocument/2006/relationships/customXml" Target="../ink/ink6401.xml"/><Relationship Id="rId55" Type="http://schemas.openxmlformats.org/officeDocument/2006/relationships/image" Target="../media/image659.png"/><Relationship Id="rId76" Type="http://schemas.openxmlformats.org/officeDocument/2006/relationships/customXml" Target="../ink/ink6422.xml"/><Relationship Id="rId97" Type="http://schemas.openxmlformats.org/officeDocument/2006/relationships/image" Target="../media/image680.png"/><Relationship Id="rId120" Type="http://schemas.openxmlformats.org/officeDocument/2006/relationships/customXml" Target="../ink/ink6444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6465.xml"/><Relationship Id="rId183" Type="http://schemas.openxmlformats.org/officeDocument/2006/relationships/image" Target="../media/image727.png"/><Relationship Id="rId218" Type="http://schemas.openxmlformats.org/officeDocument/2006/relationships/customXml" Target="../ink/ink6493.xml"/><Relationship Id="rId239" Type="http://schemas.openxmlformats.org/officeDocument/2006/relationships/image" Target="../media/image757.png"/><Relationship Id="rId250" Type="http://schemas.openxmlformats.org/officeDocument/2006/relationships/customXml" Target="../ink/ink6509.xml"/><Relationship Id="rId271" Type="http://schemas.openxmlformats.org/officeDocument/2006/relationships/image" Target="../media/image772.png"/><Relationship Id="rId292" Type="http://schemas.openxmlformats.org/officeDocument/2006/relationships/customXml" Target="../ink/ink6530.xml"/><Relationship Id="rId24" Type="http://schemas.openxmlformats.org/officeDocument/2006/relationships/customXml" Target="../ink/ink6396.xml"/><Relationship Id="rId45" Type="http://schemas.openxmlformats.org/officeDocument/2006/relationships/image" Target="../media/image654.png"/><Relationship Id="rId66" Type="http://schemas.openxmlformats.org/officeDocument/2006/relationships/customXml" Target="../ink/ink6417.xml"/><Relationship Id="rId87" Type="http://schemas.openxmlformats.org/officeDocument/2006/relationships/image" Target="../media/image675.png"/><Relationship Id="rId110" Type="http://schemas.openxmlformats.org/officeDocument/2006/relationships/customXml" Target="../ink/ink6439.xml"/><Relationship Id="rId131" Type="http://schemas.openxmlformats.org/officeDocument/2006/relationships/image" Target="../media/image699.png"/><Relationship Id="rId152" Type="http://schemas.openxmlformats.org/officeDocument/2006/relationships/customXml" Target="../ink/ink6460.xml"/><Relationship Id="rId173" Type="http://schemas.openxmlformats.org/officeDocument/2006/relationships/image" Target="../media/image722.png"/><Relationship Id="rId194" Type="http://schemas.openxmlformats.org/officeDocument/2006/relationships/customXml" Target="../ink/ink6481.xml"/><Relationship Id="rId208" Type="http://schemas.openxmlformats.org/officeDocument/2006/relationships/customXml" Target="../ink/ink6488.xml"/><Relationship Id="rId229" Type="http://schemas.openxmlformats.org/officeDocument/2006/relationships/image" Target="../media/image752.png"/><Relationship Id="rId240" Type="http://schemas.openxmlformats.org/officeDocument/2006/relationships/customXml" Target="../ink/ink6504.xml"/><Relationship Id="rId261" Type="http://schemas.openxmlformats.org/officeDocument/2006/relationships/image" Target="../media/image768.png"/><Relationship Id="rId14" Type="http://schemas.openxmlformats.org/officeDocument/2006/relationships/customXml" Target="../ink/ink6391.xml"/><Relationship Id="rId35" Type="http://schemas.openxmlformats.org/officeDocument/2006/relationships/image" Target="../media/image649.png"/><Relationship Id="rId56" Type="http://schemas.openxmlformats.org/officeDocument/2006/relationships/customXml" Target="../ink/ink6412.xml"/><Relationship Id="rId77" Type="http://schemas.openxmlformats.org/officeDocument/2006/relationships/image" Target="../media/image670.png"/><Relationship Id="rId100" Type="http://schemas.openxmlformats.org/officeDocument/2006/relationships/customXml" Target="../ink/ink6434.xml"/><Relationship Id="rId282" Type="http://schemas.openxmlformats.org/officeDocument/2006/relationships/customXml" Target="../ink/ink6525.xml"/><Relationship Id="rId8" Type="http://schemas.openxmlformats.org/officeDocument/2006/relationships/customXml" Target="../ink/ink6388.xml"/><Relationship Id="rId98" Type="http://schemas.openxmlformats.org/officeDocument/2006/relationships/customXml" Target="../ink/ink6433.xml"/><Relationship Id="rId121" Type="http://schemas.openxmlformats.org/officeDocument/2006/relationships/image" Target="../media/image690.png"/><Relationship Id="rId142" Type="http://schemas.openxmlformats.org/officeDocument/2006/relationships/customXml" Target="../ink/ink6455.xml"/><Relationship Id="rId163" Type="http://schemas.openxmlformats.org/officeDocument/2006/relationships/image" Target="../media/image717.png"/><Relationship Id="rId184" Type="http://schemas.openxmlformats.org/officeDocument/2006/relationships/customXml" Target="../ink/ink6476.xml"/><Relationship Id="rId219" Type="http://schemas.openxmlformats.org/officeDocument/2006/relationships/image" Target="../media/image740.png"/><Relationship Id="rId230" Type="http://schemas.openxmlformats.org/officeDocument/2006/relationships/customXml" Target="../ink/ink6499.xml"/><Relationship Id="rId251" Type="http://schemas.openxmlformats.org/officeDocument/2006/relationships/image" Target="../media/image763.png"/><Relationship Id="rId25" Type="http://schemas.openxmlformats.org/officeDocument/2006/relationships/image" Target="../media/image512.png"/><Relationship Id="rId46" Type="http://schemas.openxmlformats.org/officeDocument/2006/relationships/customXml" Target="../ink/ink6407.xml"/><Relationship Id="rId67" Type="http://schemas.openxmlformats.org/officeDocument/2006/relationships/image" Target="../media/image665.png"/><Relationship Id="rId272" Type="http://schemas.openxmlformats.org/officeDocument/2006/relationships/customXml" Target="../ink/ink6520.xml"/><Relationship Id="rId293" Type="http://schemas.openxmlformats.org/officeDocument/2006/relationships/image" Target="../media/image783.png"/><Relationship Id="rId88" Type="http://schemas.openxmlformats.org/officeDocument/2006/relationships/customXml" Target="../ink/ink6428.xml"/><Relationship Id="rId111" Type="http://schemas.openxmlformats.org/officeDocument/2006/relationships/image" Target="../media/image687.png"/><Relationship Id="rId132" Type="http://schemas.openxmlformats.org/officeDocument/2006/relationships/customXml" Target="../ink/ink6450.xml"/><Relationship Id="rId153" Type="http://schemas.openxmlformats.org/officeDocument/2006/relationships/image" Target="../media/image712.png"/><Relationship Id="rId174" Type="http://schemas.openxmlformats.org/officeDocument/2006/relationships/customXml" Target="../ink/ink6471.xml"/><Relationship Id="rId195" Type="http://schemas.openxmlformats.org/officeDocument/2006/relationships/image" Target="../media/image733.png"/><Relationship Id="rId209" Type="http://schemas.openxmlformats.org/officeDocument/2006/relationships/image" Target="../media/image743.png"/><Relationship Id="rId220" Type="http://schemas.openxmlformats.org/officeDocument/2006/relationships/customXml" Target="../ink/ink6494.xml"/><Relationship Id="rId241" Type="http://schemas.openxmlformats.org/officeDocument/2006/relationships/image" Target="../media/image758.png"/><Relationship Id="rId15" Type="http://schemas.openxmlformats.org/officeDocument/2006/relationships/image" Target="../media/image640.png"/><Relationship Id="rId36" Type="http://schemas.openxmlformats.org/officeDocument/2006/relationships/customXml" Target="../ink/ink6402.xml"/><Relationship Id="rId57" Type="http://schemas.openxmlformats.org/officeDocument/2006/relationships/image" Target="../media/image660.png"/><Relationship Id="rId262" Type="http://schemas.openxmlformats.org/officeDocument/2006/relationships/customXml" Target="../ink/ink6515.xml"/><Relationship Id="rId283" Type="http://schemas.openxmlformats.org/officeDocument/2006/relationships/image" Target="../media/image778.png"/><Relationship Id="rId78" Type="http://schemas.openxmlformats.org/officeDocument/2006/relationships/customXml" Target="../ink/ink6423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6445.xml"/><Relationship Id="rId143" Type="http://schemas.openxmlformats.org/officeDocument/2006/relationships/image" Target="../media/image707.png"/><Relationship Id="rId164" Type="http://schemas.openxmlformats.org/officeDocument/2006/relationships/customXml" Target="../ink/ink6466.xml"/><Relationship Id="rId185" Type="http://schemas.openxmlformats.org/officeDocument/2006/relationships/image" Target="../media/image728.png"/><Relationship Id="rId9" Type="http://schemas.openxmlformats.org/officeDocument/2006/relationships/image" Target="../media/image637.png"/><Relationship Id="rId210" Type="http://schemas.openxmlformats.org/officeDocument/2006/relationships/customXml" Target="../ink/ink6489.xml"/><Relationship Id="rId26" Type="http://schemas.openxmlformats.org/officeDocument/2006/relationships/customXml" Target="../ink/ink6397.xml"/><Relationship Id="rId231" Type="http://schemas.openxmlformats.org/officeDocument/2006/relationships/image" Target="../media/image753.png"/><Relationship Id="rId252" Type="http://schemas.openxmlformats.org/officeDocument/2006/relationships/customXml" Target="../ink/ink6510.xml"/><Relationship Id="rId273" Type="http://schemas.openxmlformats.org/officeDocument/2006/relationships/image" Target="../media/image773.png"/><Relationship Id="rId294" Type="http://schemas.openxmlformats.org/officeDocument/2006/relationships/customXml" Target="../ink/ink6531.xml"/><Relationship Id="rId47" Type="http://schemas.openxmlformats.org/officeDocument/2006/relationships/image" Target="../media/image655.png"/><Relationship Id="rId68" Type="http://schemas.openxmlformats.org/officeDocument/2006/relationships/customXml" Target="../ink/ink6418.xml"/><Relationship Id="rId89" Type="http://schemas.openxmlformats.org/officeDocument/2006/relationships/image" Target="../media/image676.png"/><Relationship Id="rId112" Type="http://schemas.openxmlformats.org/officeDocument/2006/relationships/customXml" Target="../ink/ink6440.xml"/><Relationship Id="rId133" Type="http://schemas.openxmlformats.org/officeDocument/2006/relationships/image" Target="../media/image700.png"/><Relationship Id="rId154" Type="http://schemas.openxmlformats.org/officeDocument/2006/relationships/customXml" Target="../ink/ink6461.xml"/><Relationship Id="rId175" Type="http://schemas.openxmlformats.org/officeDocument/2006/relationships/image" Target="../media/image723.png"/><Relationship Id="rId196" Type="http://schemas.openxmlformats.org/officeDocument/2006/relationships/customXml" Target="../ink/ink6482.xml"/><Relationship Id="rId200" Type="http://schemas.openxmlformats.org/officeDocument/2006/relationships/customXml" Target="../ink/ink6484.xml"/><Relationship Id="rId16" Type="http://schemas.openxmlformats.org/officeDocument/2006/relationships/customXml" Target="../ink/ink6392.xml"/><Relationship Id="rId221" Type="http://schemas.openxmlformats.org/officeDocument/2006/relationships/image" Target="../media/image741.png"/><Relationship Id="rId242" Type="http://schemas.openxmlformats.org/officeDocument/2006/relationships/customXml" Target="../ink/ink6505.xml"/><Relationship Id="rId263" Type="http://schemas.openxmlformats.org/officeDocument/2006/relationships/image" Target="../media/image769.png"/><Relationship Id="rId284" Type="http://schemas.openxmlformats.org/officeDocument/2006/relationships/customXml" Target="../ink/ink6526.xml"/><Relationship Id="rId37" Type="http://schemas.openxmlformats.org/officeDocument/2006/relationships/image" Target="../media/image650.png"/><Relationship Id="rId58" Type="http://schemas.openxmlformats.org/officeDocument/2006/relationships/customXml" Target="../ink/ink6413.xml"/><Relationship Id="rId79" Type="http://schemas.openxmlformats.org/officeDocument/2006/relationships/image" Target="../media/image671.png"/><Relationship Id="rId102" Type="http://schemas.openxmlformats.org/officeDocument/2006/relationships/customXml" Target="../ink/ink6435.xml"/><Relationship Id="rId123" Type="http://schemas.openxmlformats.org/officeDocument/2006/relationships/image" Target="../media/image691.png"/><Relationship Id="rId144" Type="http://schemas.openxmlformats.org/officeDocument/2006/relationships/customXml" Target="../ink/ink6456.xml"/><Relationship Id="rId90" Type="http://schemas.openxmlformats.org/officeDocument/2006/relationships/customXml" Target="../ink/ink6429.xml"/><Relationship Id="rId165" Type="http://schemas.openxmlformats.org/officeDocument/2006/relationships/image" Target="../media/image718.png"/><Relationship Id="rId186" Type="http://schemas.openxmlformats.org/officeDocument/2006/relationships/customXml" Target="../ink/ink6477.xml"/><Relationship Id="rId211" Type="http://schemas.openxmlformats.org/officeDocument/2006/relationships/image" Target="../media/image744.png"/><Relationship Id="rId232" Type="http://schemas.openxmlformats.org/officeDocument/2006/relationships/customXml" Target="../ink/ink6500.xml"/><Relationship Id="rId253" Type="http://schemas.openxmlformats.org/officeDocument/2006/relationships/image" Target="../media/image764.png"/><Relationship Id="rId274" Type="http://schemas.openxmlformats.org/officeDocument/2006/relationships/customXml" Target="../ink/ink6521.xml"/><Relationship Id="rId295" Type="http://schemas.openxmlformats.org/officeDocument/2006/relationships/image" Target="../media/image784.png"/><Relationship Id="rId27" Type="http://schemas.openxmlformats.org/officeDocument/2006/relationships/image" Target="../media/image645.png"/><Relationship Id="rId48" Type="http://schemas.openxmlformats.org/officeDocument/2006/relationships/customXml" Target="../ink/ink6408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6451.xml"/><Relationship Id="rId80" Type="http://schemas.openxmlformats.org/officeDocument/2006/relationships/customXml" Target="../ink/ink6424.xml"/><Relationship Id="rId155" Type="http://schemas.openxmlformats.org/officeDocument/2006/relationships/image" Target="../media/image713.png"/><Relationship Id="rId176" Type="http://schemas.openxmlformats.org/officeDocument/2006/relationships/customXml" Target="../ink/ink6472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222" Type="http://schemas.openxmlformats.org/officeDocument/2006/relationships/customXml" Target="../ink/ink6495.xml"/><Relationship Id="rId243" Type="http://schemas.openxmlformats.org/officeDocument/2006/relationships/image" Target="../media/image759.png"/><Relationship Id="rId264" Type="http://schemas.openxmlformats.org/officeDocument/2006/relationships/customXml" Target="../ink/ink6516.xml"/><Relationship Id="rId285" Type="http://schemas.openxmlformats.org/officeDocument/2006/relationships/image" Target="../media/image779.png"/><Relationship Id="rId17" Type="http://schemas.openxmlformats.org/officeDocument/2006/relationships/image" Target="../media/image641.png"/><Relationship Id="rId38" Type="http://schemas.openxmlformats.org/officeDocument/2006/relationships/customXml" Target="../ink/ink6403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6446.xml"/><Relationship Id="rId70" Type="http://schemas.openxmlformats.org/officeDocument/2006/relationships/customXml" Target="../ink/ink6419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6467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490.xml"/><Relationship Id="rId233" Type="http://schemas.openxmlformats.org/officeDocument/2006/relationships/image" Target="../media/image754.png"/><Relationship Id="rId254" Type="http://schemas.openxmlformats.org/officeDocument/2006/relationships/customXml" Target="../ink/ink6511.xml"/><Relationship Id="rId28" Type="http://schemas.openxmlformats.org/officeDocument/2006/relationships/customXml" Target="../ink/ink6398.xml"/><Relationship Id="rId49" Type="http://schemas.openxmlformats.org/officeDocument/2006/relationships/image" Target="../media/image656.png"/><Relationship Id="rId114" Type="http://schemas.openxmlformats.org/officeDocument/2006/relationships/customXml" Target="../ink/ink6441.xml"/><Relationship Id="rId275" Type="http://schemas.openxmlformats.org/officeDocument/2006/relationships/image" Target="../media/image774.png"/><Relationship Id="rId296" Type="http://schemas.openxmlformats.org/officeDocument/2006/relationships/customXml" Target="../ink/ink6532.xml"/><Relationship Id="rId300" Type="http://schemas.openxmlformats.org/officeDocument/2006/relationships/customXml" Target="../ink/ink6534.xml"/><Relationship Id="rId60" Type="http://schemas.openxmlformats.org/officeDocument/2006/relationships/customXml" Target="../ink/ink6414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6462.xml"/><Relationship Id="rId177" Type="http://schemas.openxmlformats.org/officeDocument/2006/relationships/image" Target="../media/image724.png"/><Relationship Id="rId198" Type="http://schemas.openxmlformats.org/officeDocument/2006/relationships/customXml" Target="../ink/ink6483.xml"/><Relationship Id="rId202" Type="http://schemas.openxmlformats.org/officeDocument/2006/relationships/customXml" Target="../ink/ink6485.xml"/><Relationship Id="rId223" Type="http://schemas.openxmlformats.org/officeDocument/2006/relationships/image" Target="../media/image749.png"/><Relationship Id="rId244" Type="http://schemas.openxmlformats.org/officeDocument/2006/relationships/customXml" Target="../ink/ink6506.xml"/><Relationship Id="rId18" Type="http://schemas.openxmlformats.org/officeDocument/2006/relationships/customXml" Target="../ink/ink6393.xml"/><Relationship Id="rId39" Type="http://schemas.openxmlformats.org/officeDocument/2006/relationships/image" Target="../media/image651.png"/><Relationship Id="rId265" Type="http://schemas.openxmlformats.org/officeDocument/2006/relationships/image" Target="../media/image770.png"/><Relationship Id="rId286" Type="http://schemas.openxmlformats.org/officeDocument/2006/relationships/customXml" Target="../ink/ink6527.xml"/><Relationship Id="rId50" Type="http://schemas.openxmlformats.org/officeDocument/2006/relationships/customXml" Target="../ink/ink6409.xml"/><Relationship Id="rId104" Type="http://schemas.openxmlformats.org/officeDocument/2006/relationships/customXml" Target="../ink/ink6436.xml"/><Relationship Id="rId125" Type="http://schemas.openxmlformats.org/officeDocument/2006/relationships/image" Target="../media/image696.png"/><Relationship Id="rId146" Type="http://schemas.openxmlformats.org/officeDocument/2006/relationships/customXml" Target="../ink/ink6457.xml"/><Relationship Id="rId167" Type="http://schemas.openxmlformats.org/officeDocument/2006/relationships/image" Target="../media/image719.png"/><Relationship Id="rId188" Type="http://schemas.openxmlformats.org/officeDocument/2006/relationships/customXml" Target="../ink/ink6478.xml"/><Relationship Id="rId71" Type="http://schemas.openxmlformats.org/officeDocument/2006/relationships/image" Target="../media/image667.png"/><Relationship Id="rId92" Type="http://schemas.openxmlformats.org/officeDocument/2006/relationships/customXml" Target="../ink/ink6430.xml"/><Relationship Id="rId213" Type="http://schemas.openxmlformats.org/officeDocument/2006/relationships/image" Target="../media/image747.png"/><Relationship Id="rId234" Type="http://schemas.openxmlformats.org/officeDocument/2006/relationships/customXml" Target="../ink/ink6501.xml"/><Relationship Id="rId2" Type="http://schemas.openxmlformats.org/officeDocument/2006/relationships/customXml" Target="../ink/ink6385.xml"/><Relationship Id="rId29" Type="http://schemas.openxmlformats.org/officeDocument/2006/relationships/image" Target="../media/image646.png"/><Relationship Id="rId255" Type="http://schemas.openxmlformats.org/officeDocument/2006/relationships/image" Target="../media/image765.png"/><Relationship Id="rId276" Type="http://schemas.openxmlformats.org/officeDocument/2006/relationships/customXml" Target="../ink/ink6522.xml"/><Relationship Id="rId297" Type="http://schemas.openxmlformats.org/officeDocument/2006/relationships/image" Target="../media/image785.png"/><Relationship Id="rId40" Type="http://schemas.openxmlformats.org/officeDocument/2006/relationships/customXml" Target="../ink/ink6404.xml"/><Relationship Id="rId115" Type="http://schemas.openxmlformats.org/officeDocument/2006/relationships/image" Target="../media/image689.png"/><Relationship Id="rId136" Type="http://schemas.openxmlformats.org/officeDocument/2006/relationships/customXml" Target="../ink/ink6452.xml"/><Relationship Id="rId157" Type="http://schemas.openxmlformats.org/officeDocument/2006/relationships/image" Target="../media/image714.png"/><Relationship Id="rId178" Type="http://schemas.openxmlformats.org/officeDocument/2006/relationships/customXml" Target="../ink/ink6473.xml"/><Relationship Id="rId301" Type="http://schemas.openxmlformats.org/officeDocument/2006/relationships/image" Target="../media/image787.png"/><Relationship Id="rId61" Type="http://schemas.openxmlformats.org/officeDocument/2006/relationships/image" Target="../media/image662.png"/><Relationship Id="rId82" Type="http://schemas.openxmlformats.org/officeDocument/2006/relationships/customXml" Target="../ink/ink6425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19" Type="http://schemas.openxmlformats.org/officeDocument/2006/relationships/image" Target="../media/image642.png"/><Relationship Id="rId224" Type="http://schemas.openxmlformats.org/officeDocument/2006/relationships/customXml" Target="../ink/ink6496.xml"/><Relationship Id="rId245" Type="http://schemas.openxmlformats.org/officeDocument/2006/relationships/image" Target="../media/image760.png"/><Relationship Id="rId266" Type="http://schemas.openxmlformats.org/officeDocument/2006/relationships/customXml" Target="../ink/ink6517.xml"/><Relationship Id="rId287" Type="http://schemas.openxmlformats.org/officeDocument/2006/relationships/image" Target="../media/image780.png"/><Relationship Id="rId30" Type="http://schemas.openxmlformats.org/officeDocument/2006/relationships/customXml" Target="../ink/ink6399.xml"/><Relationship Id="rId105" Type="http://schemas.openxmlformats.org/officeDocument/2006/relationships/image" Target="../media/image684.png"/><Relationship Id="rId126" Type="http://schemas.openxmlformats.org/officeDocument/2006/relationships/customXml" Target="../ink/ink6447.xml"/><Relationship Id="rId147" Type="http://schemas.openxmlformats.org/officeDocument/2006/relationships/image" Target="../media/image709.png"/><Relationship Id="rId168" Type="http://schemas.openxmlformats.org/officeDocument/2006/relationships/customXml" Target="../ink/ink6468.xml"/><Relationship Id="rId51" Type="http://schemas.openxmlformats.org/officeDocument/2006/relationships/image" Target="../media/image657.png"/><Relationship Id="rId72" Type="http://schemas.openxmlformats.org/officeDocument/2006/relationships/customXml" Target="../ink/ink6420.xml"/><Relationship Id="rId93" Type="http://schemas.openxmlformats.org/officeDocument/2006/relationships/image" Target="../media/image678.png"/><Relationship Id="rId189" Type="http://schemas.openxmlformats.org/officeDocument/2006/relationships/image" Target="../media/image730.png"/><Relationship Id="rId3" Type="http://schemas.openxmlformats.org/officeDocument/2006/relationships/image" Target="../media/image502.png"/><Relationship Id="rId214" Type="http://schemas.openxmlformats.org/officeDocument/2006/relationships/customXml" Target="../ink/ink6491.xml"/><Relationship Id="rId235" Type="http://schemas.openxmlformats.org/officeDocument/2006/relationships/image" Target="../media/image755.png"/><Relationship Id="rId256" Type="http://schemas.openxmlformats.org/officeDocument/2006/relationships/customXml" Target="../ink/ink6512.xml"/><Relationship Id="rId277" Type="http://schemas.openxmlformats.org/officeDocument/2006/relationships/image" Target="../media/image775.png"/><Relationship Id="rId298" Type="http://schemas.openxmlformats.org/officeDocument/2006/relationships/customXml" Target="../ink/ink6533.xml"/><Relationship Id="rId116" Type="http://schemas.openxmlformats.org/officeDocument/2006/relationships/customXml" Target="../ink/ink6442.xml"/><Relationship Id="rId137" Type="http://schemas.openxmlformats.org/officeDocument/2006/relationships/image" Target="../media/image702.png"/><Relationship Id="rId158" Type="http://schemas.openxmlformats.org/officeDocument/2006/relationships/customXml" Target="../ink/ink6463.xml"/><Relationship Id="rId302" Type="http://schemas.openxmlformats.org/officeDocument/2006/relationships/customXml" Target="../ink/ink6535.xml"/><Relationship Id="rId20" Type="http://schemas.openxmlformats.org/officeDocument/2006/relationships/customXml" Target="../ink/ink6394.xml"/><Relationship Id="rId41" Type="http://schemas.openxmlformats.org/officeDocument/2006/relationships/image" Target="../media/image652.png"/><Relationship Id="rId62" Type="http://schemas.openxmlformats.org/officeDocument/2006/relationships/customXml" Target="../ink/ink6415.xml"/><Relationship Id="rId83" Type="http://schemas.openxmlformats.org/officeDocument/2006/relationships/image" Target="../media/image673.png"/><Relationship Id="rId179" Type="http://schemas.openxmlformats.org/officeDocument/2006/relationships/image" Target="../media/image725.png"/><Relationship Id="rId190" Type="http://schemas.openxmlformats.org/officeDocument/2006/relationships/customXml" Target="../ink/ink6479.xml"/><Relationship Id="rId204" Type="http://schemas.openxmlformats.org/officeDocument/2006/relationships/customXml" Target="../ink/ink6486.xml"/><Relationship Id="rId225" Type="http://schemas.openxmlformats.org/officeDocument/2006/relationships/image" Target="../media/image750.png"/><Relationship Id="rId246" Type="http://schemas.openxmlformats.org/officeDocument/2006/relationships/customXml" Target="../ink/ink6507.xml"/><Relationship Id="rId267" Type="http://schemas.openxmlformats.org/officeDocument/2006/relationships/image" Target="../media/image577.png"/><Relationship Id="rId288" Type="http://schemas.openxmlformats.org/officeDocument/2006/relationships/customXml" Target="../ink/ink6528.xml"/><Relationship Id="rId106" Type="http://schemas.openxmlformats.org/officeDocument/2006/relationships/customXml" Target="../ink/ink6437.xml"/><Relationship Id="rId127" Type="http://schemas.openxmlformats.org/officeDocument/2006/relationships/image" Target="../media/image697.png"/><Relationship Id="rId10" Type="http://schemas.openxmlformats.org/officeDocument/2006/relationships/customXml" Target="../ink/ink6389.xml"/><Relationship Id="rId31" Type="http://schemas.openxmlformats.org/officeDocument/2006/relationships/image" Target="../media/image647.png"/><Relationship Id="rId52" Type="http://schemas.openxmlformats.org/officeDocument/2006/relationships/customXml" Target="../ink/ink6410.xml"/><Relationship Id="rId73" Type="http://schemas.openxmlformats.org/officeDocument/2006/relationships/image" Target="../media/image668.png"/><Relationship Id="rId94" Type="http://schemas.openxmlformats.org/officeDocument/2006/relationships/customXml" Target="../ink/ink6431.xml"/><Relationship Id="rId148" Type="http://schemas.openxmlformats.org/officeDocument/2006/relationships/customXml" Target="../ink/ink6458.xml"/><Relationship Id="rId169" Type="http://schemas.openxmlformats.org/officeDocument/2006/relationships/image" Target="../media/image720.png"/><Relationship Id="rId4" Type="http://schemas.openxmlformats.org/officeDocument/2006/relationships/customXml" Target="../ink/ink6386.xml"/><Relationship Id="rId180" Type="http://schemas.openxmlformats.org/officeDocument/2006/relationships/customXml" Target="../ink/ink6474.xml"/><Relationship Id="rId215" Type="http://schemas.openxmlformats.org/officeDocument/2006/relationships/image" Target="../media/image748.png"/><Relationship Id="rId236" Type="http://schemas.openxmlformats.org/officeDocument/2006/relationships/customXml" Target="../ink/ink6502.xml"/><Relationship Id="rId257" Type="http://schemas.openxmlformats.org/officeDocument/2006/relationships/image" Target="../media/image766.png"/><Relationship Id="rId278" Type="http://schemas.openxmlformats.org/officeDocument/2006/relationships/customXml" Target="../ink/ink6523.xml"/><Relationship Id="rId303" Type="http://schemas.openxmlformats.org/officeDocument/2006/relationships/image" Target="../media/image788.png"/><Relationship Id="rId42" Type="http://schemas.openxmlformats.org/officeDocument/2006/relationships/customXml" Target="../ink/ink6405.xml"/><Relationship Id="rId84" Type="http://schemas.openxmlformats.org/officeDocument/2006/relationships/customXml" Target="../ink/ink6426.xml"/><Relationship Id="rId138" Type="http://schemas.openxmlformats.org/officeDocument/2006/relationships/customXml" Target="../ink/ink6453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247" Type="http://schemas.openxmlformats.org/officeDocument/2006/relationships/image" Target="../media/image761.png"/><Relationship Id="rId107" Type="http://schemas.openxmlformats.org/officeDocument/2006/relationships/image" Target="../media/image685.png"/><Relationship Id="rId289" Type="http://schemas.openxmlformats.org/officeDocument/2006/relationships/image" Target="../media/image781.png"/><Relationship Id="rId11" Type="http://schemas.openxmlformats.org/officeDocument/2006/relationships/image" Target="../media/image638.png"/><Relationship Id="rId53" Type="http://schemas.openxmlformats.org/officeDocument/2006/relationships/image" Target="../media/image658.png"/><Relationship Id="rId149" Type="http://schemas.openxmlformats.org/officeDocument/2006/relationships/image" Target="../media/image710.png"/><Relationship Id="rId95" Type="http://schemas.openxmlformats.org/officeDocument/2006/relationships/image" Target="../media/image679.png"/><Relationship Id="rId160" Type="http://schemas.openxmlformats.org/officeDocument/2006/relationships/customXml" Target="../ink/ink6464.xml"/><Relationship Id="rId216" Type="http://schemas.openxmlformats.org/officeDocument/2006/relationships/customXml" Target="../ink/ink6492.xml"/><Relationship Id="rId258" Type="http://schemas.openxmlformats.org/officeDocument/2006/relationships/customXml" Target="../ink/ink6513.xml"/><Relationship Id="rId22" Type="http://schemas.openxmlformats.org/officeDocument/2006/relationships/customXml" Target="../ink/ink6395.xml"/><Relationship Id="rId64" Type="http://schemas.openxmlformats.org/officeDocument/2006/relationships/customXml" Target="../ink/ink6416.xml"/><Relationship Id="rId118" Type="http://schemas.openxmlformats.org/officeDocument/2006/relationships/customXml" Target="../ink/ink6443.xml"/><Relationship Id="rId171" Type="http://schemas.openxmlformats.org/officeDocument/2006/relationships/image" Target="../media/image721.png"/><Relationship Id="rId227" Type="http://schemas.openxmlformats.org/officeDocument/2006/relationships/image" Target="../media/image751.png"/><Relationship Id="rId269" Type="http://schemas.openxmlformats.org/officeDocument/2006/relationships/image" Target="../media/image771.png"/><Relationship Id="rId33" Type="http://schemas.openxmlformats.org/officeDocument/2006/relationships/image" Target="../media/image648.png"/><Relationship Id="rId129" Type="http://schemas.openxmlformats.org/officeDocument/2006/relationships/image" Target="../media/image698.png"/><Relationship Id="rId280" Type="http://schemas.openxmlformats.org/officeDocument/2006/relationships/customXml" Target="../ink/ink6524.xml"/><Relationship Id="rId75" Type="http://schemas.openxmlformats.org/officeDocument/2006/relationships/image" Target="../media/image669.png"/><Relationship Id="rId140" Type="http://schemas.openxmlformats.org/officeDocument/2006/relationships/customXml" Target="../ink/ink6454.xml"/><Relationship Id="rId182" Type="http://schemas.openxmlformats.org/officeDocument/2006/relationships/customXml" Target="../ink/ink6475.xml"/><Relationship Id="rId6" Type="http://schemas.openxmlformats.org/officeDocument/2006/relationships/customXml" Target="../ink/ink6387.xml"/><Relationship Id="rId238" Type="http://schemas.openxmlformats.org/officeDocument/2006/relationships/customXml" Target="../ink/ink6503.xml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1.png"/><Relationship Id="rId18" Type="http://schemas.openxmlformats.org/officeDocument/2006/relationships/customXml" Target="../ink/ink6545.xml"/><Relationship Id="rId26" Type="http://schemas.openxmlformats.org/officeDocument/2006/relationships/customXml" Target="../ink/ink6549.xml"/><Relationship Id="rId39" Type="http://schemas.openxmlformats.org/officeDocument/2006/relationships/image" Target="../media/image803.png"/><Relationship Id="rId21" Type="http://schemas.openxmlformats.org/officeDocument/2006/relationships/image" Target="../media/image795.png"/><Relationship Id="rId34" Type="http://schemas.openxmlformats.org/officeDocument/2006/relationships/customXml" Target="../ink/ink6553.xml"/><Relationship Id="rId42" Type="http://schemas.openxmlformats.org/officeDocument/2006/relationships/customXml" Target="../ink/ink6557.xml"/><Relationship Id="rId47" Type="http://schemas.openxmlformats.org/officeDocument/2006/relationships/image" Target="../media/image807.png"/><Relationship Id="rId7" Type="http://schemas.openxmlformats.org/officeDocument/2006/relationships/image" Target="../media/image542.png"/><Relationship Id="rId2" Type="http://schemas.openxmlformats.org/officeDocument/2006/relationships/customXml" Target="../ink/ink6537.xml"/><Relationship Id="rId16" Type="http://schemas.openxmlformats.org/officeDocument/2006/relationships/customXml" Target="../ink/ink6544.xml"/><Relationship Id="rId29" Type="http://schemas.openxmlformats.org/officeDocument/2006/relationships/image" Target="../media/image798.png"/><Relationship Id="rId11" Type="http://schemas.openxmlformats.org/officeDocument/2006/relationships/image" Target="../media/image790.png"/><Relationship Id="rId24" Type="http://schemas.openxmlformats.org/officeDocument/2006/relationships/customXml" Target="../ink/ink6548.xml"/><Relationship Id="rId32" Type="http://schemas.openxmlformats.org/officeDocument/2006/relationships/customXml" Target="../ink/ink6552.xml"/><Relationship Id="rId37" Type="http://schemas.openxmlformats.org/officeDocument/2006/relationships/image" Target="../media/image802.png"/><Relationship Id="rId40" Type="http://schemas.openxmlformats.org/officeDocument/2006/relationships/customXml" Target="../ink/ink6556.xml"/><Relationship Id="rId45" Type="http://schemas.openxmlformats.org/officeDocument/2006/relationships/image" Target="../media/image806.png"/><Relationship Id="rId5" Type="http://schemas.openxmlformats.org/officeDocument/2006/relationships/image" Target="../media/image509.png"/><Relationship Id="rId15" Type="http://schemas.openxmlformats.org/officeDocument/2006/relationships/image" Target="../media/image792.png"/><Relationship Id="rId23" Type="http://schemas.openxmlformats.org/officeDocument/2006/relationships/image" Target="../media/image512.png"/><Relationship Id="rId28" Type="http://schemas.openxmlformats.org/officeDocument/2006/relationships/customXml" Target="../ink/ink6550.xml"/><Relationship Id="rId36" Type="http://schemas.openxmlformats.org/officeDocument/2006/relationships/customXml" Target="../ink/ink6554.xml"/><Relationship Id="rId49" Type="http://schemas.openxmlformats.org/officeDocument/2006/relationships/image" Target="../media/image808.png"/><Relationship Id="rId10" Type="http://schemas.openxmlformats.org/officeDocument/2006/relationships/customXml" Target="../ink/ink6541.xml"/><Relationship Id="rId19" Type="http://schemas.openxmlformats.org/officeDocument/2006/relationships/image" Target="../media/image794.png"/><Relationship Id="rId31" Type="http://schemas.openxmlformats.org/officeDocument/2006/relationships/image" Target="../media/image799.png"/><Relationship Id="rId44" Type="http://schemas.openxmlformats.org/officeDocument/2006/relationships/customXml" Target="../ink/ink6558.xml"/><Relationship Id="rId4" Type="http://schemas.openxmlformats.org/officeDocument/2006/relationships/customXml" Target="../ink/ink6538.xml"/><Relationship Id="rId9" Type="http://schemas.openxmlformats.org/officeDocument/2006/relationships/image" Target="../media/image749.png"/><Relationship Id="rId14" Type="http://schemas.openxmlformats.org/officeDocument/2006/relationships/customXml" Target="../ink/ink6543.xml"/><Relationship Id="rId22" Type="http://schemas.openxmlformats.org/officeDocument/2006/relationships/customXml" Target="../ink/ink6547.xml"/><Relationship Id="rId27" Type="http://schemas.openxmlformats.org/officeDocument/2006/relationships/image" Target="../media/image797.png"/><Relationship Id="rId30" Type="http://schemas.openxmlformats.org/officeDocument/2006/relationships/customXml" Target="../ink/ink6551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48" Type="http://schemas.openxmlformats.org/officeDocument/2006/relationships/customXml" Target="../ink/ink6560.xml"/><Relationship Id="rId8" Type="http://schemas.openxmlformats.org/officeDocument/2006/relationships/customXml" Target="../ink/ink6540.xml"/><Relationship Id="rId3" Type="http://schemas.openxmlformats.org/officeDocument/2006/relationships/image" Target="../media/image502.png"/><Relationship Id="rId12" Type="http://schemas.openxmlformats.org/officeDocument/2006/relationships/customXml" Target="../ink/ink6542.xml"/><Relationship Id="rId17" Type="http://schemas.openxmlformats.org/officeDocument/2006/relationships/image" Target="../media/image793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6555.xml"/><Relationship Id="rId46" Type="http://schemas.openxmlformats.org/officeDocument/2006/relationships/customXml" Target="../ink/ink6559.xml"/><Relationship Id="rId20" Type="http://schemas.openxmlformats.org/officeDocument/2006/relationships/customXml" Target="../ink/ink6546.xml"/><Relationship Id="rId41" Type="http://schemas.openxmlformats.org/officeDocument/2006/relationships/image" Target="../media/image8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39.xml"/></Relationships>
</file>

<file path=ppt/slides/_rels/slide10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1.png"/><Relationship Id="rId18" Type="http://schemas.openxmlformats.org/officeDocument/2006/relationships/customXml" Target="../ink/ink6569.xml"/><Relationship Id="rId26" Type="http://schemas.openxmlformats.org/officeDocument/2006/relationships/customXml" Target="../ink/ink6573.xml"/><Relationship Id="rId39" Type="http://schemas.openxmlformats.org/officeDocument/2006/relationships/image" Target="../media/image803.png"/><Relationship Id="rId21" Type="http://schemas.openxmlformats.org/officeDocument/2006/relationships/image" Target="../media/image795.png"/><Relationship Id="rId34" Type="http://schemas.openxmlformats.org/officeDocument/2006/relationships/customXml" Target="../ink/ink6577.xml"/><Relationship Id="rId42" Type="http://schemas.openxmlformats.org/officeDocument/2006/relationships/customXml" Target="../ink/ink6581.xml"/><Relationship Id="rId47" Type="http://schemas.openxmlformats.org/officeDocument/2006/relationships/image" Target="../media/image807.png"/><Relationship Id="rId50" Type="http://schemas.openxmlformats.org/officeDocument/2006/relationships/customXml" Target="../ink/ink6585.xml"/><Relationship Id="rId7" Type="http://schemas.openxmlformats.org/officeDocument/2006/relationships/image" Target="../media/image542.png"/><Relationship Id="rId2" Type="http://schemas.openxmlformats.org/officeDocument/2006/relationships/customXml" Target="../ink/ink6561.xml"/><Relationship Id="rId16" Type="http://schemas.openxmlformats.org/officeDocument/2006/relationships/customXml" Target="../ink/ink6568.xml"/><Relationship Id="rId29" Type="http://schemas.openxmlformats.org/officeDocument/2006/relationships/image" Target="../media/image798.png"/><Relationship Id="rId11" Type="http://schemas.openxmlformats.org/officeDocument/2006/relationships/image" Target="../media/image790.png"/><Relationship Id="rId24" Type="http://schemas.openxmlformats.org/officeDocument/2006/relationships/customXml" Target="../ink/ink6572.xml"/><Relationship Id="rId32" Type="http://schemas.openxmlformats.org/officeDocument/2006/relationships/customXml" Target="../ink/ink6576.xml"/><Relationship Id="rId37" Type="http://schemas.openxmlformats.org/officeDocument/2006/relationships/image" Target="../media/image802.png"/><Relationship Id="rId40" Type="http://schemas.openxmlformats.org/officeDocument/2006/relationships/customXml" Target="../ink/ink6580.xml"/><Relationship Id="rId45" Type="http://schemas.openxmlformats.org/officeDocument/2006/relationships/image" Target="../media/image806.png"/><Relationship Id="rId5" Type="http://schemas.openxmlformats.org/officeDocument/2006/relationships/image" Target="../media/image509.png"/><Relationship Id="rId15" Type="http://schemas.openxmlformats.org/officeDocument/2006/relationships/image" Target="../media/image792.png"/><Relationship Id="rId23" Type="http://schemas.openxmlformats.org/officeDocument/2006/relationships/image" Target="../media/image512.png"/><Relationship Id="rId28" Type="http://schemas.openxmlformats.org/officeDocument/2006/relationships/customXml" Target="../ink/ink6574.xml"/><Relationship Id="rId36" Type="http://schemas.openxmlformats.org/officeDocument/2006/relationships/customXml" Target="../ink/ink6578.xml"/><Relationship Id="rId49" Type="http://schemas.openxmlformats.org/officeDocument/2006/relationships/image" Target="../media/image808.png"/><Relationship Id="rId10" Type="http://schemas.openxmlformats.org/officeDocument/2006/relationships/customXml" Target="../ink/ink6565.xml"/><Relationship Id="rId19" Type="http://schemas.openxmlformats.org/officeDocument/2006/relationships/image" Target="../media/image794.png"/><Relationship Id="rId31" Type="http://schemas.openxmlformats.org/officeDocument/2006/relationships/image" Target="../media/image799.png"/><Relationship Id="rId44" Type="http://schemas.openxmlformats.org/officeDocument/2006/relationships/customXml" Target="../ink/ink6582.xml"/><Relationship Id="rId4" Type="http://schemas.openxmlformats.org/officeDocument/2006/relationships/customXml" Target="../ink/ink6562.xml"/><Relationship Id="rId9" Type="http://schemas.openxmlformats.org/officeDocument/2006/relationships/image" Target="../media/image749.png"/><Relationship Id="rId14" Type="http://schemas.openxmlformats.org/officeDocument/2006/relationships/customXml" Target="../ink/ink6567.xml"/><Relationship Id="rId22" Type="http://schemas.openxmlformats.org/officeDocument/2006/relationships/customXml" Target="../ink/ink6571.xml"/><Relationship Id="rId27" Type="http://schemas.openxmlformats.org/officeDocument/2006/relationships/image" Target="../media/image797.png"/><Relationship Id="rId30" Type="http://schemas.openxmlformats.org/officeDocument/2006/relationships/customXml" Target="../ink/ink6575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48" Type="http://schemas.openxmlformats.org/officeDocument/2006/relationships/customXml" Target="../ink/ink6584.xml"/><Relationship Id="rId8" Type="http://schemas.openxmlformats.org/officeDocument/2006/relationships/customXml" Target="../ink/ink6564.xml"/><Relationship Id="rId51" Type="http://schemas.openxmlformats.org/officeDocument/2006/relationships/image" Target="../media/image809.png"/><Relationship Id="rId3" Type="http://schemas.openxmlformats.org/officeDocument/2006/relationships/image" Target="../media/image502.png"/><Relationship Id="rId12" Type="http://schemas.openxmlformats.org/officeDocument/2006/relationships/customXml" Target="../ink/ink6566.xml"/><Relationship Id="rId17" Type="http://schemas.openxmlformats.org/officeDocument/2006/relationships/image" Target="../media/image793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6579.xml"/><Relationship Id="rId46" Type="http://schemas.openxmlformats.org/officeDocument/2006/relationships/customXml" Target="../ink/ink6583.xml"/><Relationship Id="rId20" Type="http://schemas.openxmlformats.org/officeDocument/2006/relationships/customXml" Target="../ink/ink6570.xml"/><Relationship Id="rId41" Type="http://schemas.openxmlformats.org/officeDocument/2006/relationships/image" Target="../media/image8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63.xml"/></Relationships>
</file>

<file path=ppt/slides/_rels/slide10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98.xml"/><Relationship Id="rId21" Type="http://schemas.openxmlformats.org/officeDocument/2006/relationships/image" Target="../media/image795.png"/><Relationship Id="rId42" Type="http://schemas.openxmlformats.org/officeDocument/2006/relationships/customXml" Target="../ink/ink6606.xml"/><Relationship Id="rId47" Type="http://schemas.openxmlformats.org/officeDocument/2006/relationships/image" Target="../media/image807.png"/><Relationship Id="rId63" Type="http://schemas.openxmlformats.org/officeDocument/2006/relationships/customXml" Target="../ink/ink6617.xml"/><Relationship Id="rId68" Type="http://schemas.openxmlformats.org/officeDocument/2006/relationships/customXml" Target="../ink/ink6620.xml"/><Relationship Id="rId2" Type="http://schemas.openxmlformats.org/officeDocument/2006/relationships/customXml" Target="../ink/ink6586.xml"/><Relationship Id="rId16" Type="http://schemas.openxmlformats.org/officeDocument/2006/relationships/customXml" Target="../ink/ink6593.xml"/><Relationship Id="rId29" Type="http://schemas.openxmlformats.org/officeDocument/2006/relationships/image" Target="../media/image798.png"/><Relationship Id="rId11" Type="http://schemas.openxmlformats.org/officeDocument/2006/relationships/image" Target="../media/image790.png"/><Relationship Id="rId24" Type="http://schemas.openxmlformats.org/officeDocument/2006/relationships/customXml" Target="../ink/ink6597.xml"/><Relationship Id="rId32" Type="http://schemas.openxmlformats.org/officeDocument/2006/relationships/customXml" Target="../ink/ink6601.xml"/><Relationship Id="rId37" Type="http://schemas.openxmlformats.org/officeDocument/2006/relationships/image" Target="../media/image802.png"/><Relationship Id="rId40" Type="http://schemas.openxmlformats.org/officeDocument/2006/relationships/customXml" Target="../ink/ink6605.xml"/><Relationship Id="rId45" Type="http://schemas.openxmlformats.org/officeDocument/2006/relationships/image" Target="../media/image806.png"/><Relationship Id="rId53" Type="http://schemas.openxmlformats.org/officeDocument/2006/relationships/image" Target="../media/image810.png"/><Relationship Id="rId58" Type="http://schemas.openxmlformats.org/officeDocument/2006/relationships/customXml" Target="../ink/ink6614.xml"/><Relationship Id="rId66" Type="http://schemas.openxmlformats.org/officeDocument/2006/relationships/customXml" Target="../ink/ink6619.xml"/><Relationship Id="rId74" Type="http://schemas.openxmlformats.org/officeDocument/2006/relationships/customXml" Target="../ink/ink6623.xml"/><Relationship Id="rId5" Type="http://schemas.openxmlformats.org/officeDocument/2006/relationships/image" Target="../media/image509.png"/><Relationship Id="rId61" Type="http://schemas.openxmlformats.org/officeDocument/2006/relationships/customXml" Target="../ink/ink6616.xml"/><Relationship Id="rId19" Type="http://schemas.openxmlformats.org/officeDocument/2006/relationships/image" Target="../media/image794.png"/><Relationship Id="rId14" Type="http://schemas.openxmlformats.org/officeDocument/2006/relationships/customXml" Target="../ink/ink6592.xml"/><Relationship Id="rId22" Type="http://schemas.openxmlformats.org/officeDocument/2006/relationships/customXml" Target="../ink/ink6596.xml"/><Relationship Id="rId27" Type="http://schemas.openxmlformats.org/officeDocument/2006/relationships/image" Target="../media/image797.png"/><Relationship Id="rId30" Type="http://schemas.openxmlformats.org/officeDocument/2006/relationships/customXml" Target="../ink/ink6600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48" Type="http://schemas.openxmlformats.org/officeDocument/2006/relationships/customXml" Target="../ink/ink6609.xml"/><Relationship Id="rId56" Type="http://schemas.openxmlformats.org/officeDocument/2006/relationships/customXml" Target="../ink/ink6613.xml"/><Relationship Id="rId64" Type="http://schemas.openxmlformats.org/officeDocument/2006/relationships/image" Target="../media/image815.png"/><Relationship Id="rId69" Type="http://schemas.openxmlformats.org/officeDocument/2006/relationships/image" Target="../media/image817.png"/><Relationship Id="rId8" Type="http://schemas.openxmlformats.org/officeDocument/2006/relationships/customXml" Target="../ink/ink6589.xml"/><Relationship Id="rId51" Type="http://schemas.openxmlformats.org/officeDocument/2006/relationships/image" Target="../media/image809.png"/><Relationship Id="rId72" Type="http://schemas.openxmlformats.org/officeDocument/2006/relationships/customXml" Target="../ink/ink6622.xml"/><Relationship Id="rId3" Type="http://schemas.openxmlformats.org/officeDocument/2006/relationships/image" Target="../media/image502.png"/><Relationship Id="rId12" Type="http://schemas.openxmlformats.org/officeDocument/2006/relationships/customXml" Target="../ink/ink6591.xml"/><Relationship Id="rId17" Type="http://schemas.openxmlformats.org/officeDocument/2006/relationships/image" Target="../media/image793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6604.xml"/><Relationship Id="rId46" Type="http://schemas.openxmlformats.org/officeDocument/2006/relationships/customXml" Target="../ink/ink6608.xml"/><Relationship Id="rId59" Type="http://schemas.openxmlformats.org/officeDocument/2006/relationships/customXml" Target="../ink/ink6615.xml"/><Relationship Id="rId67" Type="http://schemas.openxmlformats.org/officeDocument/2006/relationships/image" Target="../media/image816.png"/><Relationship Id="rId20" Type="http://schemas.openxmlformats.org/officeDocument/2006/relationships/customXml" Target="../ink/ink6595.xml"/><Relationship Id="rId41" Type="http://schemas.openxmlformats.org/officeDocument/2006/relationships/image" Target="../media/image804.png"/><Relationship Id="rId54" Type="http://schemas.openxmlformats.org/officeDocument/2006/relationships/customXml" Target="../ink/ink6612.xml"/><Relationship Id="rId62" Type="http://schemas.openxmlformats.org/officeDocument/2006/relationships/image" Target="../media/image814.png"/><Relationship Id="rId70" Type="http://schemas.openxmlformats.org/officeDocument/2006/relationships/customXml" Target="../ink/ink6621.xml"/><Relationship Id="rId75" Type="http://schemas.openxmlformats.org/officeDocument/2006/relationships/image" Target="../media/image8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88.xml"/><Relationship Id="rId15" Type="http://schemas.openxmlformats.org/officeDocument/2006/relationships/image" Target="../media/image792.png"/><Relationship Id="rId23" Type="http://schemas.openxmlformats.org/officeDocument/2006/relationships/image" Target="../media/image512.png"/><Relationship Id="rId28" Type="http://schemas.openxmlformats.org/officeDocument/2006/relationships/customXml" Target="../ink/ink6599.xml"/><Relationship Id="rId36" Type="http://schemas.openxmlformats.org/officeDocument/2006/relationships/customXml" Target="../ink/ink6603.xml"/><Relationship Id="rId49" Type="http://schemas.openxmlformats.org/officeDocument/2006/relationships/image" Target="../media/image808.png"/><Relationship Id="rId57" Type="http://schemas.openxmlformats.org/officeDocument/2006/relationships/image" Target="../media/image812.png"/><Relationship Id="rId10" Type="http://schemas.openxmlformats.org/officeDocument/2006/relationships/customXml" Target="../ink/ink6590.xml"/><Relationship Id="rId31" Type="http://schemas.openxmlformats.org/officeDocument/2006/relationships/image" Target="../media/image799.png"/><Relationship Id="rId44" Type="http://schemas.openxmlformats.org/officeDocument/2006/relationships/customXml" Target="../ink/ink6607.xml"/><Relationship Id="rId52" Type="http://schemas.openxmlformats.org/officeDocument/2006/relationships/customXml" Target="../ink/ink6611.xml"/><Relationship Id="rId60" Type="http://schemas.openxmlformats.org/officeDocument/2006/relationships/image" Target="../media/image813.png"/><Relationship Id="rId65" Type="http://schemas.openxmlformats.org/officeDocument/2006/relationships/customXml" Target="../ink/ink6618.xml"/><Relationship Id="rId73" Type="http://schemas.openxmlformats.org/officeDocument/2006/relationships/image" Target="../media/image819.png"/><Relationship Id="rId4" Type="http://schemas.openxmlformats.org/officeDocument/2006/relationships/customXml" Target="../ink/ink6587.xml"/><Relationship Id="rId9" Type="http://schemas.openxmlformats.org/officeDocument/2006/relationships/image" Target="../media/image749.png"/><Relationship Id="rId13" Type="http://schemas.openxmlformats.org/officeDocument/2006/relationships/image" Target="../media/image791.png"/><Relationship Id="rId18" Type="http://schemas.openxmlformats.org/officeDocument/2006/relationships/customXml" Target="../ink/ink6594.xml"/><Relationship Id="rId39" Type="http://schemas.openxmlformats.org/officeDocument/2006/relationships/image" Target="../media/image803.png"/><Relationship Id="rId34" Type="http://schemas.openxmlformats.org/officeDocument/2006/relationships/customXml" Target="../ink/ink6602.xml"/><Relationship Id="rId50" Type="http://schemas.openxmlformats.org/officeDocument/2006/relationships/customXml" Target="../ink/ink6610.xml"/><Relationship Id="rId55" Type="http://schemas.openxmlformats.org/officeDocument/2006/relationships/image" Target="../media/image811.png"/><Relationship Id="rId7" Type="http://schemas.openxmlformats.org/officeDocument/2006/relationships/image" Target="../media/image542.png"/><Relationship Id="rId71" Type="http://schemas.openxmlformats.org/officeDocument/2006/relationships/image" Target="../media/image818.pn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77.xml"/><Relationship Id="rId26" Type="http://schemas.openxmlformats.org/officeDocument/2006/relationships/customXml" Target="../ink/ink81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85.xml"/><Relationship Id="rId42" Type="http://schemas.openxmlformats.org/officeDocument/2006/relationships/customXml" Target="../ink/ink89.xml"/><Relationship Id="rId47" Type="http://schemas.openxmlformats.org/officeDocument/2006/relationships/image" Target="../media/image45.png"/><Relationship Id="rId7" Type="http://schemas.openxmlformats.org/officeDocument/2006/relationships/image" Target="../media/image17.png"/><Relationship Id="rId2" Type="http://schemas.openxmlformats.org/officeDocument/2006/relationships/customXml" Target="../ink/ink69.xml"/><Relationship Id="rId16" Type="http://schemas.openxmlformats.org/officeDocument/2006/relationships/customXml" Target="../ink/ink76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80.xml"/><Relationship Id="rId32" Type="http://schemas.openxmlformats.org/officeDocument/2006/relationships/customXml" Target="../ink/ink84.xml"/><Relationship Id="rId37" Type="http://schemas.openxmlformats.org/officeDocument/2006/relationships/image" Target="../media/image40.png"/><Relationship Id="rId40" Type="http://schemas.openxmlformats.org/officeDocument/2006/relationships/customXml" Target="../ink/ink88.xml"/><Relationship Id="rId45" Type="http://schemas.openxmlformats.org/officeDocument/2006/relationships/image" Target="../media/image44.png"/><Relationship Id="rId5" Type="http://schemas.openxmlformats.org/officeDocument/2006/relationships/image" Target="../media/image14.png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82.xml"/><Relationship Id="rId36" Type="http://schemas.openxmlformats.org/officeDocument/2006/relationships/customXml" Target="../ink/ink86.xml"/><Relationship Id="rId49" Type="http://schemas.openxmlformats.org/officeDocument/2006/relationships/image" Target="../media/image46.png"/><Relationship Id="rId10" Type="http://schemas.openxmlformats.org/officeDocument/2006/relationships/customXml" Target="../ink/ink73.xml"/><Relationship Id="rId19" Type="http://schemas.openxmlformats.org/officeDocument/2006/relationships/image" Target="../media/image27.png"/><Relationship Id="rId31" Type="http://schemas.openxmlformats.org/officeDocument/2006/relationships/image" Target="../media/image35.png"/><Relationship Id="rId44" Type="http://schemas.openxmlformats.org/officeDocument/2006/relationships/customXml" Target="../ink/ink90.xml"/><Relationship Id="rId4" Type="http://schemas.openxmlformats.org/officeDocument/2006/relationships/customXml" Target="../ink/ink70.xml"/><Relationship Id="rId9" Type="http://schemas.openxmlformats.org/officeDocument/2006/relationships/image" Target="../media/image18.png"/><Relationship Id="rId14" Type="http://schemas.openxmlformats.org/officeDocument/2006/relationships/customXml" Target="../ink/ink75.xml"/><Relationship Id="rId22" Type="http://schemas.openxmlformats.org/officeDocument/2006/relationships/customXml" Target="../ink/ink79.xml"/><Relationship Id="rId27" Type="http://schemas.openxmlformats.org/officeDocument/2006/relationships/image" Target="../media/image31.png"/><Relationship Id="rId30" Type="http://schemas.openxmlformats.org/officeDocument/2006/relationships/customXml" Target="../ink/ink83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92.xml"/><Relationship Id="rId8" Type="http://schemas.openxmlformats.org/officeDocument/2006/relationships/customXml" Target="../ink/ink72.xml"/><Relationship Id="rId3" Type="http://schemas.openxmlformats.org/officeDocument/2006/relationships/image" Target="../media/image23.png"/><Relationship Id="rId12" Type="http://schemas.openxmlformats.org/officeDocument/2006/relationships/customXml" Target="../ink/ink74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87.xml"/><Relationship Id="rId46" Type="http://schemas.openxmlformats.org/officeDocument/2006/relationships/customXml" Target="../ink/ink91.xml"/><Relationship Id="rId20" Type="http://schemas.openxmlformats.org/officeDocument/2006/relationships/customXml" Target="../ink/ink78.xml"/><Relationship Id="rId41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.xml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36.xml"/><Relationship Id="rId117" Type="http://schemas.openxmlformats.org/officeDocument/2006/relationships/customXml" Target="../ink/ink6683.xml"/><Relationship Id="rId21" Type="http://schemas.openxmlformats.org/officeDocument/2006/relationships/image" Target="../media/image795.png"/><Relationship Id="rId42" Type="http://schemas.openxmlformats.org/officeDocument/2006/relationships/customXml" Target="../ink/ink6644.xml"/><Relationship Id="rId47" Type="http://schemas.openxmlformats.org/officeDocument/2006/relationships/image" Target="../media/image807.png"/><Relationship Id="rId63" Type="http://schemas.openxmlformats.org/officeDocument/2006/relationships/customXml" Target="../ink/ink6655.xml"/><Relationship Id="rId68" Type="http://schemas.openxmlformats.org/officeDocument/2006/relationships/customXml" Target="../ink/ink6658.xml"/><Relationship Id="rId84" Type="http://schemas.openxmlformats.org/officeDocument/2006/relationships/customXml" Target="../ink/ink6666.xml"/><Relationship Id="rId89" Type="http://schemas.openxmlformats.org/officeDocument/2006/relationships/image" Target="../media/image827.png"/><Relationship Id="rId112" Type="http://schemas.openxmlformats.org/officeDocument/2006/relationships/image" Target="../media/image838.png"/><Relationship Id="rId16" Type="http://schemas.openxmlformats.org/officeDocument/2006/relationships/customXml" Target="../ink/ink6631.xml"/><Relationship Id="rId107" Type="http://schemas.openxmlformats.org/officeDocument/2006/relationships/customXml" Target="../ink/ink6678.xml"/><Relationship Id="rId11" Type="http://schemas.openxmlformats.org/officeDocument/2006/relationships/image" Target="../media/image790.png"/><Relationship Id="rId32" Type="http://schemas.openxmlformats.org/officeDocument/2006/relationships/customXml" Target="../ink/ink6639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6652.xml"/><Relationship Id="rId74" Type="http://schemas.openxmlformats.org/officeDocument/2006/relationships/customXml" Target="../ink/ink6661.xml"/><Relationship Id="rId79" Type="http://schemas.openxmlformats.org/officeDocument/2006/relationships/image" Target="../media/image822.png"/><Relationship Id="rId102" Type="http://schemas.openxmlformats.org/officeDocument/2006/relationships/image" Target="../media/image833.png"/><Relationship Id="rId5" Type="http://schemas.openxmlformats.org/officeDocument/2006/relationships/image" Target="../media/image509.png"/><Relationship Id="rId90" Type="http://schemas.openxmlformats.org/officeDocument/2006/relationships/customXml" Target="../ink/ink6669.xml"/><Relationship Id="rId95" Type="http://schemas.openxmlformats.org/officeDocument/2006/relationships/image" Target="../media/image830.png"/><Relationship Id="rId22" Type="http://schemas.openxmlformats.org/officeDocument/2006/relationships/customXml" Target="../ink/ink6634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6647.xml"/><Relationship Id="rId64" Type="http://schemas.openxmlformats.org/officeDocument/2006/relationships/image" Target="../media/image815.png"/><Relationship Id="rId69" Type="http://schemas.openxmlformats.org/officeDocument/2006/relationships/image" Target="../media/image817.png"/><Relationship Id="rId113" Type="http://schemas.openxmlformats.org/officeDocument/2006/relationships/customXml" Target="../ink/ink6681.xml"/><Relationship Id="rId118" Type="http://schemas.openxmlformats.org/officeDocument/2006/relationships/image" Target="../media/image841.png"/><Relationship Id="rId80" Type="http://schemas.openxmlformats.org/officeDocument/2006/relationships/customXml" Target="../ink/ink6664.xml"/><Relationship Id="rId85" Type="http://schemas.openxmlformats.org/officeDocument/2006/relationships/image" Target="../media/image825.png"/><Relationship Id="rId12" Type="http://schemas.openxmlformats.org/officeDocument/2006/relationships/customXml" Target="../ink/ink6629.xml"/><Relationship Id="rId17" Type="http://schemas.openxmlformats.org/officeDocument/2006/relationships/image" Target="../media/image793.png"/><Relationship Id="rId33" Type="http://schemas.openxmlformats.org/officeDocument/2006/relationships/image" Target="../media/image800.png"/><Relationship Id="rId38" Type="http://schemas.openxmlformats.org/officeDocument/2006/relationships/customXml" Target="../ink/ink6642.xml"/><Relationship Id="rId59" Type="http://schemas.openxmlformats.org/officeDocument/2006/relationships/customXml" Target="../ink/ink6653.xml"/><Relationship Id="rId103" Type="http://schemas.openxmlformats.org/officeDocument/2006/relationships/customXml" Target="../ink/ink6676.xml"/><Relationship Id="rId108" Type="http://schemas.openxmlformats.org/officeDocument/2006/relationships/image" Target="../media/image836.png"/><Relationship Id="rId54" Type="http://schemas.openxmlformats.org/officeDocument/2006/relationships/customXml" Target="../ink/ink6650.xml"/><Relationship Id="rId70" Type="http://schemas.openxmlformats.org/officeDocument/2006/relationships/customXml" Target="../ink/ink6659.xml"/><Relationship Id="rId75" Type="http://schemas.openxmlformats.org/officeDocument/2006/relationships/image" Target="../media/image820.png"/><Relationship Id="rId91" Type="http://schemas.openxmlformats.org/officeDocument/2006/relationships/image" Target="../media/image828.png"/><Relationship Id="rId96" Type="http://schemas.openxmlformats.org/officeDocument/2006/relationships/customXml" Target="../ink/ink66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26.xml"/><Relationship Id="rId23" Type="http://schemas.openxmlformats.org/officeDocument/2006/relationships/image" Target="../media/image512.png"/><Relationship Id="rId28" Type="http://schemas.openxmlformats.org/officeDocument/2006/relationships/customXml" Target="../ink/ink6637.xml"/><Relationship Id="rId49" Type="http://schemas.openxmlformats.org/officeDocument/2006/relationships/image" Target="../media/image808.png"/><Relationship Id="rId114" Type="http://schemas.openxmlformats.org/officeDocument/2006/relationships/image" Target="../media/image839.png"/><Relationship Id="rId119" Type="http://schemas.openxmlformats.org/officeDocument/2006/relationships/customXml" Target="../ink/ink6684.xml"/><Relationship Id="rId10" Type="http://schemas.openxmlformats.org/officeDocument/2006/relationships/customXml" Target="../ink/ink6628.xml"/><Relationship Id="rId31" Type="http://schemas.openxmlformats.org/officeDocument/2006/relationships/image" Target="../media/image799.png"/><Relationship Id="rId44" Type="http://schemas.openxmlformats.org/officeDocument/2006/relationships/customXml" Target="../ink/ink6645.xml"/><Relationship Id="rId52" Type="http://schemas.openxmlformats.org/officeDocument/2006/relationships/customXml" Target="../ink/ink6649.xml"/><Relationship Id="rId60" Type="http://schemas.openxmlformats.org/officeDocument/2006/relationships/image" Target="../media/image813.png"/><Relationship Id="rId65" Type="http://schemas.openxmlformats.org/officeDocument/2006/relationships/customXml" Target="../ink/ink6656.xml"/><Relationship Id="rId73" Type="http://schemas.openxmlformats.org/officeDocument/2006/relationships/image" Target="../media/image819.png"/><Relationship Id="rId78" Type="http://schemas.openxmlformats.org/officeDocument/2006/relationships/customXml" Target="../ink/ink6663.xml"/><Relationship Id="rId81" Type="http://schemas.openxmlformats.org/officeDocument/2006/relationships/image" Target="../media/image823.png"/><Relationship Id="rId86" Type="http://schemas.openxmlformats.org/officeDocument/2006/relationships/customXml" Target="../ink/ink6667.xml"/><Relationship Id="rId94" Type="http://schemas.openxmlformats.org/officeDocument/2006/relationships/customXml" Target="../ink/ink6671.xml"/><Relationship Id="rId99" Type="http://schemas.openxmlformats.org/officeDocument/2006/relationships/customXml" Target="../ink/ink6674.xml"/><Relationship Id="rId101" Type="http://schemas.openxmlformats.org/officeDocument/2006/relationships/customXml" Target="../ink/ink6675.xml"/><Relationship Id="rId4" Type="http://schemas.openxmlformats.org/officeDocument/2006/relationships/customXml" Target="../ink/ink6625.xml"/><Relationship Id="rId9" Type="http://schemas.openxmlformats.org/officeDocument/2006/relationships/image" Target="../media/image749.png"/><Relationship Id="rId13" Type="http://schemas.openxmlformats.org/officeDocument/2006/relationships/image" Target="../media/image791.png"/><Relationship Id="rId18" Type="http://schemas.openxmlformats.org/officeDocument/2006/relationships/customXml" Target="../ink/ink6632.xml"/><Relationship Id="rId39" Type="http://schemas.openxmlformats.org/officeDocument/2006/relationships/image" Target="../media/image803.png"/><Relationship Id="rId109" Type="http://schemas.openxmlformats.org/officeDocument/2006/relationships/customXml" Target="../ink/ink6679.xml"/><Relationship Id="rId34" Type="http://schemas.openxmlformats.org/officeDocument/2006/relationships/customXml" Target="../ink/ink6640.xml"/><Relationship Id="rId50" Type="http://schemas.openxmlformats.org/officeDocument/2006/relationships/customXml" Target="../ink/ink6648.xml"/><Relationship Id="rId55" Type="http://schemas.openxmlformats.org/officeDocument/2006/relationships/image" Target="../media/image811.png"/><Relationship Id="rId76" Type="http://schemas.openxmlformats.org/officeDocument/2006/relationships/customXml" Target="../ink/ink6662.xml"/><Relationship Id="rId97" Type="http://schemas.openxmlformats.org/officeDocument/2006/relationships/image" Target="../media/image831.png"/><Relationship Id="rId104" Type="http://schemas.openxmlformats.org/officeDocument/2006/relationships/image" Target="../media/image834.png"/><Relationship Id="rId120" Type="http://schemas.openxmlformats.org/officeDocument/2006/relationships/image" Target="../media/image842.png"/><Relationship Id="rId7" Type="http://schemas.openxmlformats.org/officeDocument/2006/relationships/image" Target="../media/image542.png"/><Relationship Id="rId71" Type="http://schemas.openxmlformats.org/officeDocument/2006/relationships/image" Target="../media/image818.png"/><Relationship Id="rId92" Type="http://schemas.openxmlformats.org/officeDocument/2006/relationships/customXml" Target="../ink/ink6670.xml"/><Relationship Id="rId2" Type="http://schemas.openxmlformats.org/officeDocument/2006/relationships/customXml" Target="../ink/ink6624.xml"/><Relationship Id="rId29" Type="http://schemas.openxmlformats.org/officeDocument/2006/relationships/image" Target="../media/image798.png"/><Relationship Id="rId24" Type="http://schemas.openxmlformats.org/officeDocument/2006/relationships/customXml" Target="../ink/ink6635.xml"/><Relationship Id="rId40" Type="http://schemas.openxmlformats.org/officeDocument/2006/relationships/customXml" Target="../ink/ink6643.xml"/><Relationship Id="rId45" Type="http://schemas.openxmlformats.org/officeDocument/2006/relationships/image" Target="../media/image806.png"/><Relationship Id="rId66" Type="http://schemas.openxmlformats.org/officeDocument/2006/relationships/customXml" Target="../ink/ink6657.xml"/><Relationship Id="rId87" Type="http://schemas.openxmlformats.org/officeDocument/2006/relationships/image" Target="../media/image826.png"/><Relationship Id="rId110" Type="http://schemas.openxmlformats.org/officeDocument/2006/relationships/image" Target="../media/image837.png"/><Relationship Id="rId115" Type="http://schemas.openxmlformats.org/officeDocument/2006/relationships/customXml" Target="../ink/ink6682.xml"/><Relationship Id="rId61" Type="http://schemas.openxmlformats.org/officeDocument/2006/relationships/customXml" Target="../ink/ink6654.xml"/><Relationship Id="rId82" Type="http://schemas.openxmlformats.org/officeDocument/2006/relationships/customXml" Target="../ink/ink6665.xml"/><Relationship Id="rId19" Type="http://schemas.openxmlformats.org/officeDocument/2006/relationships/image" Target="../media/image794.png"/><Relationship Id="rId14" Type="http://schemas.openxmlformats.org/officeDocument/2006/relationships/customXml" Target="../ink/ink6630.xml"/><Relationship Id="rId30" Type="http://schemas.openxmlformats.org/officeDocument/2006/relationships/customXml" Target="../ink/ink6638.xml"/><Relationship Id="rId35" Type="http://schemas.openxmlformats.org/officeDocument/2006/relationships/image" Target="../media/image801.png"/><Relationship Id="rId56" Type="http://schemas.openxmlformats.org/officeDocument/2006/relationships/customXml" Target="../ink/ink6651.xml"/><Relationship Id="rId77" Type="http://schemas.openxmlformats.org/officeDocument/2006/relationships/image" Target="../media/image821.png"/><Relationship Id="rId100" Type="http://schemas.openxmlformats.org/officeDocument/2006/relationships/image" Target="../media/image832.png"/><Relationship Id="rId105" Type="http://schemas.openxmlformats.org/officeDocument/2006/relationships/customXml" Target="../ink/ink6677.xml"/><Relationship Id="rId8" Type="http://schemas.openxmlformats.org/officeDocument/2006/relationships/customXml" Target="../ink/ink6627.xml"/><Relationship Id="rId51" Type="http://schemas.openxmlformats.org/officeDocument/2006/relationships/image" Target="../media/image809.png"/><Relationship Id="rId72" Type="http://schemas.openxmlformats.org/officeDocument/2006/relationships/customXml" Target="../ink/ink6660.xml"/><Relationship Id="rId93" Type="http://schemas.openxmlformats.org/officeDocument/2006/relationships/image" Target="../media/image829.png"/><Relationship Id="rId98" Type="http://schemas.openxmlformats.org/officeDocument/2006/relationships/customXml" Target="../ink/ink6673.xml"/><Relationship Id="rId3" Type="http://schemas.openxmlformats.org/officeDocument/2006/relationships/image" Target="../media/image502.png"/><Relationship Id="rId25" Type="http://schemas.openxmlformats.org/officeDocument/2006/relationships/image" Target="../media/image796.png"/><Relationship Id="rId46" Type="http://schemas.openxmlformats.org/officeDocument/2006/relationships/customXml" Target="../ink/ink6646.xml"/><Relationship Id="rId67" Type="http://schemas.openxmlformats.org/officeDocument/2006/relationships/image" Target="../media/image816.png"/><Relationship Id="rId116" Type="http://schemas.openxmlformats.org/officeDocument/2006/relationships/image" Target="../media/image840.png"/><Relationship Id="rId20" Type="http://schemas.openxmlformats.org/officeDocument/2006/relationships/customXml" Target="../ink/ink6633.xml"/><Relationship Id="rId41" Type="http://schemas.openxmlformats.org/officeDocument/2006/relationships/image" Target="../media/image804.png"/><Relationship Id="rId62" Type="http://schemas.openxmlformats.org/officeDocument/2006/relationships/image" Target="../media/image814.png"/><Relationship Id="rId83" Type="http://schemas.openxmlformats.org/officeDocument/2006/relationships/image" Target="../media/image824.png"/><Relationship Id="rId88" Type="http://schemas.openxmlformats.org/officeDocument/2006/relationships/customXml" Target="../ink/ink6668.xml"/><Relationship Id="rId111" Type="http://schemas.openxmlformats.org/officeDocument/2006/relationships/customXml" Target="../ink/ink6680.xml"/><Relationship Id="rId15" Type="http://schemas.openxmlformats.org/officeDocument/2006/relationships/image" Target="../media/image792.png"/><Relationship Id="rId36" Type="http://schemas.openxmlformats.org/officeDocument/2006/relationships/customXml" Target="../ink/ink6641.xml"/><Relationship Id="rId57" Type="http://schemas.openxmlformats.org/officeDocument/2006/relationships/image" Target="../media/image812.png"/><Relationship Id="rId106" Type="http://schemas.openxmlformats.org/officeDocument/2006/relationships/image" Target="../media/image835.png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97.xml"/><Relationship Id="rId117" Type="http://schemas.openxmlformats.org/officeDocument/2006/relationships/customXml" Target="../ink/ink6744.xml"/><Relationship Id="rId21" Type="http://schemas.openxmlformats.org/officeDocument/2006/relationships/image" Target="../media/image795.png"/><Relationship Id="rId42" Type="http://schemas.openxmlformats.org/officeDocument/2006/relationships/customXml" Target="../ink/ink6705.xml"/><Relationship Id="rId47" Type="http://schemas.openxmlformats.org/officeDocument/2006/relationships/image" Target="../media/image807.png"/><Relationship Id="rId63" Type="http://schemas.openxmlformats.org/officeDocument/2006/relationships/customXml" Target="../ink/ink6716.xml"/><Relationship Id="rId68" Type="http://schemas.openxmlformats.org/officeDocument/2006/relationships/customXml" Target="../ink/ink6719.xml"/><Relationship Id="rId84" Type="http://schemas.openxmlformats.org/officeDocument/2006/relationships/customXml" Target="../ink/ink6727.xml"/><Relationship Id="rId89" Type="http://schemas.openxmlformats.org/officeDocument/2006/relationships/image" Target="../media/image827.png"/><Relationship Id="rId112" Type="http://schemas.openxmlformats.org/officeDocument/2006/relationships/image" Target="../media/image838.png"/><Relationship Id="rId16" Type="http://schemas.openxmlformats.org/officeDocument/2006/relationships/customXml" Target="../ink/ink6692.xml"/><Relationship Id="rId107" Type="http://schemas.openxmlformats.org/officeDocument/2006/relationships/customXml" Target="../ink/ink6739.xml"/><Relationship Id="rId11" Type="http://schemas.openxmlformats.org/officeDocument/2006/relationships/image" Target="../media/image790.png"/><Relationship Id="rId32" Type="http://schemas.openxmlformats.org/officeDocument/2006/relationships/customXml" Target="../ink/ink6700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6713.xml"/><Relationship Id="rId74" Type="http://schemas.openxmlformats.org/officeDocument/2006/relationships/customXml" Target="../ink/ink6722.xml"/><Relationship Id="rId79" Type="http://schemas.openxmlformats.org/officeDocument/2006/relationships/image" Target="../media/image822.png"/><Relationship Id="rId102" Type="http://schemas.openxmlformats.org/officeDocument/2006/relationships/image" Target="../media/image833.png"/><Relationship Id="rId5" Type="http://schemas.openxmlformats.org/officeDocument/2006/relationships/image" Target="../media/image509.png"/><Relationship Id="rId90" Type="http://schemas.openxmlformats.org/officeDocument/2006/relationships/customXml" Target="../ink/ink6730.xml"/><Relationship Id="rId95" Type="http://schemas.openxmlformats.org/officeDocument/2006/relationships/image" Target="../media/image830.png"/><Relationship Id="rId22" Type="http://schemas.openxmlformats.org/officeDocument/2006/relationships/customXml" Target="../ink/ink6695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6708.xml"/><Relationship Id="rId64" Type="http://schemas.openxmlformats.org/officeDocument/2006/relationships/image" Target="../media/image815.png"/><Relationship Id="rId69" Type="http://schemas.openxmlformats.org/officeDocument/2006/relationships/image" Target="../media/image817.png"/><Relationship Id="rId113" Type="http://schemas.openxmlformats.org/officeDocument/2006/relationships/customXml" Target="../ink/ink6742.xml"/><Relationship Id="rId118" Type="http://schemas.openxmlformats.org/officeDocument/2006/relationships/image" Target="../media/image841.png"/><Relationship Id="rId80" Type="http://schemas.openxmlformats.org/officeDocument/2006/relationships/customXml" Target="../ink/ink6725.xml"/><Relationship Id="rId85" Type="http://schemas.openxmlformats.org/officeDocument/2006/relationships/image" Target="../media/image825.png"/><Relationship Id="rId12" Type="http://schemas.openxmlformats.org/officeDocument/2006/relationships/customXml" Target="../ink/ink6690.xml"/><Relationship Id="rId17" Type="http://schemas.openxmlformats.org/officeDocument/2006/relationships/image" Target="../media/image793.png"/><Relationship Id="rId33" Type="http://schemas.openxmlformats.org/officeDocument/2006/relationships/image" Target="../media/image800.png"/><Relationship Id="rId38" Type="http://schemas.openxmlformats.org/officeDocument/2006/relationships/customXml" Target="../ink/ink6703.xml"/><Relationship Id="rId59" Type="http://schemas.openxmlformats.org/officeDocument/2006/relationships/customXml" Target="../ink/ink6714.xml"/><Relationship Id="rId103" Type="http://schemas.openxmlformats.org/officeDocument/2006/relationships/customXml" Target="../ink/ink6737.xml"/><Relationship Id="rId108" Type="http://schemas.openxmlformats.org/officeDocument/2006/relationships/image" Target="../media/image836.png"/><Relationship Id="rId54" Type="http://schemas.openxmlformats.org/officeDocument/2006/relationships/customXml" Target="../ink/ink6711.xml"/><Relationship Id="rId70" Type="http://schemas.openxmlformats.org/officeDocument/2006/relationships/customXml" Target="../ink/ink6720.xml"/><Relationship Id="rId75" Type="http://schemas.openxmlformats.org/officeDocument/2006/relationships/image" Target="../media/image820.png"/><Relationship Id="rId91" Type="http://schemas.openxmlformats.org/officeDocument/2006/relationships/image" Target="../media/image828.png"/><Relationship Id="rId96" Type="http://schemas.openxmlformats.org/officeDocument/2006/relationships/customXml" Target="../ink/ink67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87.xml"/><Relationship Id="rId23" Type="http://schemas.openxmlformats.org/officeDocument/2006/relationships/image" Target="../media/image512.png"/><Relationship Id="rId28" Type="http://schemas.openxmlformats.org/officeDocument/2006/relationships/customXml" Target="../ink/ink6698.xml"/><Relationship Id="rId49" Type="http://schemas.openxmlformats.org/officeDocument/2006/relationships/image" Target="../media/image808.png"/><Relationship Id="rId114" Type="http://schemas.openxmlformats.org/officeDocument/2006/relationships/image" Target="../media/image839.png"/><Relationship Id="rId119" Type="http://schemas.openxmlformats.org/officeDocument/2006/relationships/customXml" Target="../ink/ink6745.xml"/><Relationship Id="rId44" Type="http://schemas.openxmlformats.org/officeDocument/2006/relationships/customXml" Target="../ink/ink6706.xml"/><Relationship Id="rId60" Type="http://schemas.openxmlformats.org/officeDocument/2006/relationships/image" Target="../media/image813.png"/><Relationship Id="rId65" Type="http://schemas.openxmlformats.org/officeDocument/2006/relationships/customXml" Target="../ink/ink6717.xml"/><Relationship Id="rId81" Type="http://schemas.openxmlformats.org/officeDocument/2006/relationships/image" Target="../media/image823.png"/><Relationship Id="rId86" Type="http://schemas.openxmlformats.org/officeDocument/2006/relationships/customXml" Target="../ink/ink6728.xml"/><Relationship Id="rId4" Type="http://schemas.openxmlformats.org/officeDocument/2006/relationships/customXml" Target="../ink/ink6686.xml"/><Relationship Id="rId9" Type="http://schemas.openxmlformats.org/officeDocument/2006/relationships/image" Target="../media/image749.png"/><Relationship Id="rId13" Type="http://schemas.openxmlformats.org/officeDocument/2006/relationships/image" Target="../media/image791.png"/><Relationship Id="rId18" Type="http://schemas.openxmlformats.org/officeDocument/2006/relationships/customXml" Target="../ink/ink6693.xml"/><Relationship Id="rId39" Type="http://schemas.openxmlformats.org/officeDocument/2006/relationships/image" Target="../media/image803.png"/><Relationship Id="rId109" Type="http://schemas.openxmlformats.org/officeDocument/2006/relationships/customXml" Target="../ink/ink6740.xml"/><Relationship Id="rId34" Type="http://schemas.openxmlformats.org/officeDocument/2006/relationships/customXml" Target="../ink/ink6701.xml"/><Relationship Id="rId50" Type="http://schemas.openxmlformats.org/officeDocument/2006/relationships/customXml" Target="../ink/ink6709.xml"/><Relationship Id="rId55" Type="http://schemas.openxmlformats.org/officeDocument/2006/relationships/image" Target="../media/image811.png"/><Relationship Id="rId76" Type="http://schemas.openxmlformats.org/officeDocument/2006/relationships/customXml" Target="../ink/ink6723.xml"/><Relationship Id="rId97" Type="http://schemas.openxmlformats.org/officeDocument/2006/relationships/image" Target="../media/image831.png"/><Relationship Id="rId104" Type="http://schemas.openxmlformats.org/officeDocument/2006/relationships/image" Target="../media/image834.png"/><Relationship Id="rId120" Type="http://schemas.openxmlformats.org/officeDocument/2006/relationships/image" Target="../media/image842.png"/><Relationship Id="rId7" Type="http://schemas.openxmlformats.org/officeDocument/2006/relationships/image" Target="../media/image542.png"/><Relationship Id="rId71" Type="http://schemas.openxmlformats.org/officeDocument/2006/relationships/image" Target="../media/image818.png"/><Relationship Id="rId92" Type="http://schemas.openxmlformats.org/officeDocument/2006/relationships/customXml" Target="../ink/ink6731.xml"/><Relationship Id="rId2" Type="http://schemas.openxmlformats.org/officeDocument/2006/relationships/customXml" Target="../ink/ink6685.xml"/><Relationship Id="rId29" Type="http://schemas.openxmlformats.org/officeDocument/2006/relationships/image" Target="../media/image798.png"/><Relationship Id="rId24" Type="http://schemas.openxmlformats.org/officeDocument/2006/relationships/customXml" Target="../ink/ink6696.xml"/><Relationship Id="rId40" Type="http://schemas.openxmlformats.org/officeDocument/2006/relationships/customXml" Target="../ink/ink6704.xml"/><Relationship Id="rId45" Type="http://schemas.openxmlformats.org/officeDocument/2006/relationships/image" Target="../media/image806.png"/><Relationship Id="rId66" Type="http://schemas.openxmlformats.org/officeDocument/2006/relationships/customXml" Target="../ink/ink6718.xml"/><Relationship Id="rId87" Type="http://schemas.openxmlformats.org/officeDocument/2006/relationships/image" Target="../media/image826.png"/><Relationship Id="rId110" Type="http://schemas.openxmlformats.org/officeDocument/2006/relationships/image" Target="../media/image837.png"/><Relationship Id="rId115" Type="http://schemas.openxmlformats.org/officeDocument/2006/relationships/customXml" Target="../ink/ink6743.xml"/><Relationship Id="rId61" Type="http://schemas.openxmlformats.org/officeDocument/2006/relationships/customXml" Target="../ink/ink6715.xml"/><Relationship Id="rId82" Type="http://schemas.openxmlformats.org/officeDocument/2006/relationships/customXml" Target="../ink/ink6726.xml"/><Relationship Id="rId19" Type="http://schemas.openxmlformats.org/officeDocument/2006/relationships/image" Target="../media/image794.png"/><Relationship Id="rId14" Type="http://schemas.openxmlformats.org/officeDocument/2006/relationships/customXml" Target="../ink/ink6691.xml"/><Relationship Id="rId30" Type="http://schemas.openxmlformats.org/officeDocument/2006/relationships/customXml" Target="../ink/ink6699.xml"/><Relationship Id="rId35" Type="http://schemas.openxmlformats.org/officeDocument/2006/relationships/image" Target="../media/image801.png"/><Relationship Id="rId56" Type="http://schemas.openxmlformats.org/officeDocument/2006/relationships/customXml" Target="../ink/ink6712.xml"/><Relationship Id="rId77" Type="http://schemas.openxmlformats.org/officeDocument/2006/relationships/image" Target="../media/image821.png"/><Relationship Id="rId100" Type="http://schemas.openxmlformats.org/officeDocument/2006/relationships/image" Target="../media/image832.png"/><Relationship Id="rId105" Type="http://schemas.openxmlformats.org/officeDocument/2006/relationships/customXml" Target="../ink/ink6738.xml"/><Relationship Id="rId8" Type="http://schemas.openxmlformats.org/officeDocument/2006/relationships/customXml" Target="../ink/ink6688.xml"/><Relationship Id="rId51" Type="http://schemas.openxmlformats.org/officeDocument/2006/relationships/image" Target="../media/image809.png"/><Relationship Id="rId72" Type="http://schemas.openxmlformats.org/officeDocument/2006/relationships/customXml" Target="../ink/ink6721.xml"/><Relationship Id="rId93" Type="http://schemas.openxmlformats.org/officeDocument/2006/relationships/image" Target="../media/image829.png"/><Relationship Id="rId98" Type="http://schemas.openxmlformats.org/officeDocument/2006/relationships/customXml" Target="../ink/ink6734.xml"/><Relationship Id="rId121" Type="http://schemas.openxmlformats.org/officeDocument/2006/relationships/customXml" Target="../ink/ink6746.xml"/><Relationship Id="rId3" Type="http://schemas.openxmlformats.org/officeDocument/2006/relationships/image" Target="../media/image502.png"/><Relationship Id="rId25" Type="http://schemas.openxmlformats.org/officeDocument/2006/relationships/image" Target="../media/image796.png"/><Relationship Id="rId46" Type="http://schemas.openxmlformats.org/officeDocument/2006/relationships/customXml" Target="../ink/ink6707.xml"/><Relationship Id="rId67" Type="http://schemas.openxmlformats.org/officeDocument/2006/relationships/image" Target="../media/image816.png"/><Relationship Id="rId116" Type="http://schemas.openxmlformats.org/officeDocument/2006/relationships/image" Target="../media/image840.png"/><Relationship Id="rId20" Type="http://schemas.openxmlformats.org/officeDocument/2006/relationships/customXml" Target="../ink/ink6694.xml"/><Relationship Id="rId41" Type="http://schemas.openxmlformats.org/officeDocument/2006/relationships/image" Target="../media/image804.png"/><Relationship Id="rId62" Type="http://schemas.openxmlformats.org/officeDocument/2006/relationships/image" Target="../media/image814.png"/><Relationship Id="rId83" Type="http://schemas.openxmlformats.org/officeDocument/2006/relationships/image" Target="../media/image824.png"/><Relationship Id="rId88" Type="http://schemas.openxmlformats.org/officeDocument/2006/relationships/customXml" Target="../ink/ink6729.xml"/><Relationship Id="rId111" Type="http://schemas.openxmlformats.org/officeDocument/2006/relationships/customXml" Target="../ink/ink6741.xml"/><Relationship Id="rId15" Type="http://schemas.openxmlformats.org/officeDocument/2006/relationships/image" Target="../media/image792.png"/><Relationship Id="rId36" Type="http://schemas.openxmlformats.org/officeDocument/2006/relationships/customXml" Target="../ink/ink6702.xml"/><Relationship Id="rId57" Type="http://schemas.openxmlformats.org/officeDocument/2006/relationships/image" Target="../media/image812.png"/><Relationship Id="rId106" Type="http://schemas.openxmlformats.org/officeDocument/2006/relationships/image" Target="../media/image835.png"/><Relationship Id="rId10" Type="http://schemas.openxmlformats.org/officeDocument/2006/relationships/customXml" Target="../ink/ink6689.xml"/><Relationship Id="rId31" Type="http://schemas.openxmlformats.org/officeDocument/2006/relationships/image" Target="../media/image799.png"/><Relationship Id="rId52" Type="http://schemas.openxmlformats.org/officeDocument/2006/relationships/customXml" Target="../ink/ink6710.xml"/><Relationship Id="rId73" Type="http://schemas.openxmlformats.org/officeDocument/2006/relationships/image" Target="../media/image819.png"/><Relationship Id="rId78" Type="http://schemas.openxmlformats.org/officeDocument/2006/relationships/customXml" Target="../ink/ink6724.xml"/><Relationship Id="rId94" Type="http://schemas.openxmlformats.org/officeDocument/2006/relationships/customXml" Target="../ink/ink6732.xml"/><Relationship Id="rId99" Type="http://schemas.openxmlformats.org/officeDocument/2006/relationships/customXml" Target="../ink/ink6735.xml"/><Relationship Id="rId101" Type="http://schemas.openxmlformats.org/officeDocument/2006/relationships/customXml" Target="../ink/ink6736.xml"/><Relationship Id="rId122" Type="http://schemas.openxmlformats.org/officeDocument/2006/relationships/image" Target="../media/image843.png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59.xml"/><Relationship Id="rId117" Type="http://schemas.openxmlformats.org/officeDocument/2006/relationships/customXml" Target="../ink/ink6806.xml"/><Relationship Id="rId21" Type="http://schemas.openxmlformats.org/officeDocument/2006/relationships/image" Target="../media/image795.png"/><Relationship Id="rId42" Type="http://schemas.openxmlformats.org/officeDocument/2006/relationships/customXml" Target="../ink/ink6767.xml"/><Relationship Id="rId47" Type="http://schemas.openxmlformats.org/officeDocument/2006/relationships/image" Target="../media/image807.png"/><Relationship Id="rId63" Type="http://schemas.openxmlformats.org/officeDocument/2006/relationships/customXml" Target="../ink/ink6778.xml"/><Relationship Id="rId68" Type="http://schemas.openxmlformats.org/officeDocument/2006/relationships/customXml" Target="../ink/ink6781.xml"/><Relationship Id="rId84" Type="http://schemas.openxmlformats.org/officeDocument/2006/relationships/customXml" Target="../ink/ink6789.xml"/><Relationship Id="rId89" Type="http://schemas.openxmlformats.org/officeDocument/2006/relationships/image" Target="../media/image827.png"/><Relationship Id="rId112" Type="http://schemas.openxmlformats.org/officeDocument/2006/relationships/image" Target="../media/image838.png"/><Relationship Id="rId16" Type="http://schemas.openxmlformats.org/officeDocument/2006/relationships/customXml" Target="../ink/ink6754.xml"/><Relationship Id="rId107" Type="http://schemas.openxmlformats.org/officeDocument/2006/relationships/customXml" Target="../ink/ink6801.xml"/><Relationship Id="rId11" Type="http://schemas.openxmlformats.org/officeDocument/2006/relationships/image" Target="../media/image790.png"/><Relationship Id="rId32" Type="http://schemas.openxmlformats.org/officeDocument/2006/relationships/customXml" Target="../ink/ink6762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6775.xml"/><Relationship Id="rId74" Type="http://schemas.openxmlformats.org/officeDocument/2006/relationships/customXml" Target="../ink/ink6784.xml"/><Relationship Id="rId79" Type="http://schemas.openxmlformats.org/officeDocument/2006/relationships/image" Target="../media/image822.png"/><Relationship Id="rId102" Type="http://schemas.openxmlformats.org/officeDocument/2006/relationships/image" Target="../media/image833.png"/><Relationship Id="rId5" Type="http://schemas.openxmlformats.org/officeDocument/2006/relationships/image" Target="../media/image509.png"/><Relationship Id="rId90" Type="http://schemas.openxmlformats.org/officeDocument/2006/relationships/customXml" Target="../ink/ink6792.xml"/><Relationship Id="rId95" Type="http://schemas.openxmlformats.org/officeDocument/2006/relationships/image" Target="../media/image830.png"/><Relationship Id="rId22" Type="http://schemas.openxmlformats.org/officeDocument/2006/relationships/customXml" Target="../ink/ink6757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6770.xml"/><Relationship Id="rId64" Type="http://schemas.openxmlformats.org/officeDocument/2006/relationships/image" Target="../media/image815.png"/><Relationship Id="rId69" Type="http://schemas.openxmlformats.org/officeDocument/2006/relationships/image" Target="../media/image817.png"/><Relationship Id="rId113" Type="http://schemas.openxmlformats.org/officeDocument/2006/relationships/customXml" Target="../ink/ink6804.xml"/><Relationship Id="rId118" Type="http://schemas.openxmlformats.org/officeDocument/2006/relationships/image" Target="../media/image841.png"/><Relationship Id="rId80" Type="http://schemas.openxmlformats.org/officeDocument/2006/relationships/customXml" Target="../ink/ink6787.xml"/><Relationship Id="rId85" Type="http://schemas.openxmlformats.org/officeDocument/2006/relationships/image" Target="../media/image825.png"/><Relationship Id="rId12" Type="http://schemas.openxmlformats.org/officeDocument/2006/relationships/customXml" Target="../ink/ink6752.xml"/><Relationship Id="rId17" Type="http://schemas.openxmlformats.org/officeDocument/2006/relationships/image" Target="../media/image793.png"/><Relationship Id="rId33" Type="http://schemas.openxmlformats.org/officeDocument/2006/relationships/image" Target="../media/image800.png"/><Relationship Id="rId38" Type="http://schemas.openxmlformats.org/officeDocument/2006/relationships/customXml" Target="../ink/ink6765.xml"/><Relationship Id="rId59" Type="http://schemas.openxmlformats.org/officeDocument/2006/relationships/customXml" Target="../ink/ink6776.xml"/><Relationship Id="rId103" Type="http://schemas.openxmlformats.org/officeDocument/2006/relationships/customXml" Target="../ink/ink6799.xml"/><Relationship Id="rId108" Type="http://schemas.openxmlformats.org/officeDocument/2006/relationships/image" Target="../media/image836.png"/><Relationship Id="rId54" Type="http://schemas.openxmlformats.org/officeDocument/2006/relationships/customXml" Target="../ink/ink6773.xml"/><Relationship Id="rId70" Type="http://schemas.openxmlformats.org/officeDocument/2006/relationships/customXml" Target="../ink/ink6782.xml"/><Relationship Id="rId75" Type="http://schemas.openxmlformats.org/officeDocument/2006/relationships/image" Target="../media/image820.png"/><Relationship Id="rId91" Type="http://schemas.openxmlformats.org/officeDocument/2006/relationships/image" Target="../media/image828.png"/><Relationship Id="rId96" Type="http://schemas.openxmlformats.org/officeDocument/2006/relationships/customXml" Target="../ink/ink67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49.xml"/><Relationship Id="rId23" Type="http://schemas.openxmlformats.org/officeDocument/2006/relationships/image" Target="../media/image512.png"/><Relationship Id="rId28" Type="http://schemas.openxmlformats.org/officeDocument/2006/relationships/customXml" Target="../ink/ink6760.xml"/><Relationship Id="rId49" Type="http://schemas.openxmlformats.org/officeDocument/2006/relationships/image" Target="../media/image808.png"/><Relationship Id="rId114" Type="http://schemas.openxmlformats.org/officeDocument/2006/relationships/image" Target="../media/image839.png"/><Relationship Id="rId119" Type="http://schemas.openxmlformats.org/officeDocument/2006/relationships/customXml" Target="../ink/ink6807.xml"/><Relationship Id="rId44" Type="http://schemas.openxmlformats.org/officeDocument/2006/relationships/customXml" Target="../ink/ink6768.xml"/><Relationship Id="rId60" Type="http://schemas.openxmlformats.org/officeDocument/2006/relationships/image" Target="../media/image813.png"/><Relationship Id="rId65" Type="http://schemas.openxmlformats.org/officeDocument/2006/relationships/customXml" Target="../ink/ink6779.xml"/><Relationship Id="rId81" Type="http://schemas.openxmlformats.org/officeDocument/2006/relationships/image" Target="../media/image823.png"/><Relationship Id="rId86" Type="http://schemas.openxmlformats.org/officeDocument/2006/relationships/customXml" Target="../ink/ink6790.xml"/><Relationship Id="rId4" Type="http://schemas.openxmlformats.org/officeDocument/2006/relationships/customXml" Target="../ink/ink6748.xml"/><Relationship Id="rId9" Type="http://schemas.openxmlformats.org/officeDocument/2006/relationships/image" Target="../media/image749.png"/><Relationship Id="rId13" Type="http://schemas.openxmlformats.org/officeDocument/2006/relationships/image" Target="../media/image791.png"/><Relationship Id="rId18" Type="http://schemas.openxmlformats.org/officeDocument/2006/relationships/customXml" Target="../ink/ink6755.xml"/><Relationship Id="rId39" Type="http://schemas.openxmlformats.org/officeDocument/2006/relationships/image" Target="../media/image803.png"/><Relationship Id="rId109" Type="http://schemas.openxmlformats.org/officeDocument/2006/relationships/customXml" Target="../ink/ink6802.xml"/><Relationship Id="rId34" Type="http://schemas.openxmlformats.org/officeDocument/2006/relationships/customXml" Target="../ink/ink6763.xml"/><Relationship Id="rId50" Type="http://schemas.openxmlformats.org/officeDocument/2006/relationships/customXml" Target="../ink/ink6771.xml"/><Relationship Id="rId55" Type="http://schemas.openxmlformats.org/officeDocument/2006/relationships/image" Target="../media/image811.png"/><Relationship Id="rId76" Type="http://schemas.openxmlformats.org/officeDocument/2006/relationships/customXml" Target="../ink/ink6785.xml"/><Relationship Id="rId97" Type="http://schemas.openxmlformats.org/officeDocument/2006/relationships/image" Target="../media/image831.png"/><Relationship Id="rId104" Type="http://schemas.openxmlformats.org/officeDocument/2006/relationships/image" Target="../media/image834.png"/><Relationship Id="rId120" Type="http://schemas.openxmlformats.org/officeDocument/2006/relationships/image" Target="../media/image842.png"/><Relationship Id="rId7" Type="http://schemas.openxmlformats.org/officeDocument/2006/relationships/image" Target="../media/image542.png"/><Relationship Id="rId71" Type="http://schemas.openxmlformats.org/officeDocument/2006/relationships/image" Target="../media/image818.png"/><Relationship Id="rId92" Type="http://schemas.openxmlformats.org/officeDocument/2006/relationships/customXml" Target="../ink/ink6793.xml"/><Relationship Id="rId2" Type="http://schemas.openxmlformats.org/officeDocument/2006/relationships/customXml" Target="../ink/ink6747.xml"/><Relationship Id="rId29" Type="http://schemas.openxmlformats.org/officeDocument/2006/relationships/image" Target="../media/image798.png"/><Relationship Id="rId24" Type="http://schemas.openxmlformats.org/officeDocument/2006/relationships/customXml" Target="../ink/ink6758.xml"/><Relationship Id="rId40" Type="http://schemas.openxmlformats.org/officeDocument/2006/relationships/customXml" Target="../ink/ink6766.xml"/><Relationship Id="rId45" Type="http://schemas.openxmlformats.org/officeDocument/2006/relationships/image" Target="../media/image806.png"/><Relationship Id="rId66" Type="http://schemas.openxmlformats.org/officeDocument/2006/relationships/customXml" Target="../ink/ink6780.xml"/><Relationship Id="rId87" Type="http://schemas.openxmlformats.org/officeDocument/2006/relationships/image" Target="../media/image826.png"/><Relationship Id="rId110" Type="http://schemas.openxmlformats.org/officeDocument/2006/relationships/image" Target="../media/image837.png"/><Relationship Id="rId115" Type="http://schemas.openxmlformats.org/officeDocument/2006/relationships/customXml" Target="../ink/ink6805.xml"/><Relationship Id="rId61" Type="http://schemas.openxmlformats.org/officeDocument/2006/relationships/customXml" Target="../ink/ink6777.xml"/><Relationship Id="rId82" Type="http://schemas.openxmlformats.org/officeDocument/2006/relationships/customXml" Target="../ink/ink6788.xml"/><Relationship Id="rId19" Type="http://schemas.openxmlformats.org/officeDocument/2006/relationships/image" Target="../media/image794.png"/><Relationship Id="rId14" Type="http://schemas.openxmlformats.org/officeDocument/2006/relationships/customXml" Target="../ink/ink6753.xml"/><Relationship Id="rId30" Type="http://schemas.openxmlformats.org/officeDocument/2006/relationships/customXml" Target="../ink/ink6761.xml"/><Relationship Id="rId35" Type="http://schemas.openxmlformats.org/officeDocument/2006/relationships/image" Target="../media/image801.png"/><Relationship Id="rId56" Type="http://schemas.openxmlformats.org/officeDocument/2006/relationships/customXml" Target="../ink/ink6774.xml"/><Relationship Id="rId77" Type="http://schemas.openxmlformats.org/officeDocument/2006/relationships/image" Target="../media/image821.png"/><Relationship Id="rId100" Type="http://schemas.openxmlformats.org/officeDocument/2006/relationships/image" Target="../media/image832.png"/><Relationship Id="rId105" Type="http://schemas.openxmlformats.org/officeDocument/2006/relationships/customXml" Target="../ink/ink6800.xml"/><Relationship Id="rId8" Type="http://schemas.openxmlformats.org/officeDocument/2006/relationships/customXml" Target="../ink/ink6750.xml"/><Relationship Id="rId51" Type="http://schemas.openxmlformats.org/officeDocument/2006/relationships/image" Target="../media/image809.png"/><Relationship Id="rId72" Type="http://schemas.openxmlformats.org/officeDocument/2006/relationships/customXml" Target="../ink/ink6783.xml"/><Relationship Id="rId93" Type="http://schemas.openxmlformats.org/officeDocument/2006/relationships/image" Target="../media/image829.png"/><Relationship Id="rId98" Type="http://schemas.openxmlformats.org/officeDocument/2006/relationships/customXml" Target="../ink/ink6796.xml"/><Relationship Id="rId121" Type="http://schemas.openxmlformats.org/officeDocument/2006/relationships/customXml" Target="../ink/ink6808.xml"/><Relationship Id="rId3" Type="http://schemas.openxmlformats.org/officeDocument/2006/relationships/image" Target="../media/image502.png"/><Relationship Id="rId25" Type="http://schemas.openxmlformats.org/officeDocument/2006/relationships/image" Target="../media/image796.png"/><Relationship Id="rId46" Type="http://schemas.openxmlformats.org/officeDocument/2006/relationships/customXml" Target="../ink/ink6769.xml"/><Relationship Id="rId67" Type="http://schemas.openxmlformats.org/officeDocument/2006/relationships/image" Target="../media/image816.png"/><Relationship Id="rId116" Type="http://schemas.openxmlformats.org/officeDocument/2006/relationships/image" Target="../media/image840.png"/><Relationship Id="rId20" Type="http://schemas.openxmlformats.org/officeDocument/2006/relationships/customXml" Target="../ink/ink6756.xml"/><Relationship Id="rId41" Type="http://schemas.openxmlformats.org/officeDocument/2006/relationships/image" Target="../media/image804.png"/><Relationship Id="rId62" Type="http://schemas.openxmlformats.org/officeDocument/2006/relationships/image" Target="../media/image814.png"/><Relationship Id="rId83" Type="http://schemas.openxmlformats.org/officeDocument/2006/relationships/image" Target="../media/image824.png"/><Relationship Id="rId88" Type="http://schemas.openxmlformats.org/officeDocument/2006/relationships/customXml" Target="../ink/ink6791.xml"/><Relationship Id="rId111" Type="http://schemas.openxmlformats.org/officeDocument/2006/relationships/customXml" Target="../ink/ink6803.xml"/><Relationship Id="rId15" Type="http://schemas.openxmlformats.org/officeDocument/2006/relationships/image" Target="../media/image792.png"/><Relationship Id="rId36" Type="http://schemas.openxmlformats.org/officeDocument/2006/relationships/customXml" Target="../ink/ink6764.xml"/><Relationship Id="rId57" Type="http://schemas.openxmlformats.org/officeDocument/2006/relationships/image" Target="../media/image812.png"/><Relationship Id="rId106" Type="http://schemas.openxmlformats.org/officeDocument/2006/relationships/image" Target="../media/image835.png"/><Relationship Id="rId10" Type="http://schemas.openxmlformats.org/officeDocument/2006/relationships/customXml" Target="../ink/ink6751.xml"/><Relationship Id="rId31" Type="http://schemas.openxmlformats.org/officeDocument/2006/relationships/image" Target="../media/image799.png"/><Relationship Id="rId52" Type="http://schemas.openxmlformats.org/officeDocument/2006/relationships/customXml" Target="../ink/ink6772.xml"/><Relationship Id="rId73" Type="http://schemas.openxmlformats.org/officeDocument/2006/relationships/image" Target="../media/image819.png"/><Relationship Id="rId78" Type="http://schemas.openxmlformats.org/officeDocument/2006/relationships/customXml" Target="../ink/ink6786.xml"/><Relationship Id="rId94" Type="http://schemas.openxmlformats.org/officeDocument/2006/relationships/customXml" Target="../ink/ink6794.xml"/><Relationship Id="rId99" Type="http://schemas.openxmlformats.org/officeDocument/2006/relationships/customXml" Target="../ink/ink6797.xml"/><Relationship Id="rId101" Type="http://schemas.openxmlformats.org/officeDocument/2006/relationships/customXml" Target="../ink/ink6798.xml"/><Relationship Id="rId122" Type="http://schemas.openxmlformats.org/officeDocument/2006/relationships/image" Target="../media/image844.png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6817.xml"/><Relationship Id="rId26" Type="http://schemas.openxmlformats.org/officeDocument/2006/relationships/customXml" Target="../ink/ink6821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6825.xml"/><Relationship Id="rId42" Type="http://schemas.openxmlformats.org/officeDocument/2006/relationships/customXml" Target="../ink/ink6829.xml"/><Relationship Id="rId47" Type="http://schemas.openxmlformats.org/officeDocument/2006/relationships/image" Target="../media/image45.png"/><Relationship Id="rId50" Type="http://schemas.openxmlformats.org/officeDocument/2006/relationships/customXml" Target="../ink/ink6833.xml"/><Relationship Id="rId7" Type="http://schemas.openxmlformats.org/officeDocument/2006/relationships/image" Target="../media/image17.png"/><Relationship Id="rId2" Type="http://schemas.openxmlformats.org/officeDocument/2006/relationships/customXml" Target="../ink/ink6809.xml"/><Relationship Id="rId16" Type="http://schemas.openxmlformats.org/officeDocument/2006/relationships/customXml" Target="../ink/ink6816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6820.xml"/><Relationship Id="rId32" Type="http://schemas.openxmlformats.org/officeDocument/2006/relationships/customXml" Target="../ink/ink6824.xml"/><Relationship Id="rId37" Type="http://schemas.openxmlformats.org/officeDocument/2006/relationships/image" Target="../media/image40.png"/><Relationship Id="rId40" Type="http://schemas.openxmlformats.org/officeDocument/2006/relationships/customXml" Target="../ink/ink6828.xml"/><Relationship Id="rId45" Type="http://schemas.openxmlformats.org/officeDocument/2006/relationships/image" Target="../media/image44.png"/><Relationship Id="rId5" Type="http://schemas.openxmlformats.org/officeDocument/2006/relationships/image" Target="../media/image14.png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6822.xml"/><Relationship Id="rId36" Type="http://schemas.openxmlformats.org/officeDocument/2006/relationships/customXml" Target="../ink/ink6826.xml"/><Relationship Id="rId49" Type="http://schemas.openxmlformats.org/officeDocument/2006/relationships/image" Target="../media/image46.png"/><Relationship Id="rId10" Type="http://schemas.openxmlformats.org/officeDocument/2006/relationships/customXml" Target="../ink/ink6813.xml"/><Relationship Id="rId19" Type="http://schemas.openxmlformats.org/officeDocument/2006/relationships/image" Target="../media/image27.png"/><Relationship Id="rId31" Type="http://schemas.openxmlformats.org/officeDocument/2006/relationships/image" Target="../media/image35.png"/><Relationship Id="rId44" Type="http://schemas.openxmlformats.org/officeDocument/2006/relationships/customXml" Target="../ink/ink6830.xml"/><Relationship Id="rId4" Type="http://schemas.openxmlformats.org/officeDocument/2006/relationships/customXml" Target="../ink/ink6810.xml"/><Relationship Id="rId9" Type="http://schemas.openxmlformats.org/officeDocument/2006/relationships/image" Target="../media/image18.png"/><Relationship Id="rId14" Type="http://schemas.openxmlformats.org/officeDocument/2006/relationships/customXml" Target="../ink/ink6815.xml"/><Relationship Id="rId22" Type="http://schemas.openxmlformats.org/officeDocument/2006/relationships/customXml" Target="../ink/ink6819.xml"/><Relationship Id="rId27" Type="http://schemas.openxmlformats.org/officeDocument/2006/relationships/image" Target="../media/image31.png"/><Relationship Id="rId30" Type="http://schemas.openxmlformats.org/officeDocument/2006/relationships/customXml" Target="../ink/ink6823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6832.xml"/><Relationship Id="rId8" Type="http://schemas.openxmlformats.org/officeDocument/2006/relationships/customXml" Target="../ink/ink6812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6814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6827.xml"/><Relationship Id="rId46" Type="http://schemas.openxmlformats.org/officeDocument/2006/relationships/customXml" Target="../ink/ink6831.xml"/><Relationship Id="rId20" Type="http://schemas.openxmlformats.org/officeDocument/2006/relationships/customXml" Target="../ink/ink6818.xml"/><Relationship Id="rId41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11.xml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6842.xml"/><Relationship Id="rId26" Type="http://schemas.openxmlformats.org/officeDocument/2006/relationships/customXml" Target="../ink/ink6846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6850.xml"/><Relationship Id="rId42" Type="http://schemas.openxmlformats.org/officeDocument/2006/relationships/customXml" Target="../ink/ink6854.xml"/><Relationship Id="rId47" Type="http://schemas.openxmlformats.org/officeDocument/2006/relationships/image" Target="../media/image45.png"/><Relationship Id="rId50" Type="http://schemas.openxmlformats.org/officeDocument/2006/relationships/customXml" Target="../ink/ink6858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6834.xml"/><Relationship Id="rId16" Type="http://schemas.openxmlformats.org/officeDocument/2006/relationships/customXml" Target="../ink/ink6841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6845.xml"/><Relationship Id="rId32" Type="http://schemas.openxmlformats.org/officeDocument/2006/relationships/customXml" Target="../ink/ink6849.xml"/><Relationship Id="rId37" Type="http://schemas.openxmlformats.org/officeDocument/2006/relationships/image" Target="../media/image40.png"/><Relationship Id="rId40" Type="http://schemas.openxmlformats.org/officeDocument/2006/relationships/customXml" Target="../ink/ink6853.xml"/><Relationship Id="rId45" Type="http://schemas.openxmlformats.org/officeDocument/2006/relationships/image" Target="../media/image44.png"/><Relationship Id="rId53" Type="http://schemas.openxmlformats.org/officeDocument/2006/relationships/image" Target="../media/image845.png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4" Type="http://schemas.openxmlformats.org/officeDocument/2006/relationships/customXml" Target="../ink/ink6835.xml"/><Relationship Id="rId9" Type="http://schemas.openxmlformats.org/officeDocument/2006/relationships/image" Target="../media/image18.png"/><Relationship Id="rId14" Type="http://schemas.openxmlformats.org/officeDocument/2006/relationships/customXml" Target="../ink/ink6840.xml"/><Relationship Id="rId22" Type="http://schemas.openxmlformats.org/officeDocument/2006/relationships/customXml" Target="../ink/ink6844.xml"/><Relationship Id="rId27" Type="http://schemas.openxmlformats.org/officeDocument/2006/relationships/image" Target="../media/image31.png"/><Relationship Id="rId30" Type="http://schemas.openxmlformats.org/officeDocument/2006/relationships/customXml" Target="../ink/ink6848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6857.xml"/><Relationship Id="rId56" Type="http://schemas.openxmlformats.org/officeDocument/2006/relationships/customXml" Target="../ink/ink6861.xml"/><Relationship Id="rId8" Type="http://schemas.openxmlformats.org/officeDocument/2006/relationships/customXml" Target="../ink/ink6837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6839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6852.xml"/><Relationship Id="rId46" Type="http://schemas.openxmlformats.org/officeDocument/2006/relationships/customXml" Target="../ink/ink6856.xml"/><Relationship Id="rId20" Type="http://schemas.openxmlformats.org/officeDocument/2006/relationships/customXml" Target="../ink/ink6843.xml"/><Relationship Id="rId41" Type="http://schemas.openxmlformats.org/officeDocument/2006/relationships/image" Target="../media/image42.png"/><Relationship Id="rId54" Type="http://schemas.openxmlformats.org/officeDocument/2006/relationships/customXml" Target="../ink/ink68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36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6847.xml"/><Relationship Id="rId36" Type="http://schemas.openxmlformats.org/officeDocument/2006/relationships/customXml" Target="../ink/ink6851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6838.xml"/><Relationship Id="rId31" Type="http://schemas.openxmlformats.org/officeDocument/2006/relationships/image" Target="../media/image35.png"/><Relationship Id="rId44" Type="http://schemas.openxmlformats.org/officeDocument/2006/relationships/customXml" Target="../ink/ink6855.xml"/><Relationship Id="rId52" Type="http://schemas.openxmlformats.org/officeDocument/2006/relationships/customXml" Target="../ink/ink6859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6870.xml"/><Relationship Id="rId26" Type="http://schemas.openxmlformats.org/officeDocument/2006/relationships/customXml" Target="../ink/ink6874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6878.xml"/><Relationship Id="rId42" Type="http://schemas.openxmlformats.org/officeDocument/2006/relationships/customXml" Target="../ink/ink6882.xml"/><Relationship Id="rId47" Type="http://schemas.openxmlformats.org/officeDocument/2006/relationships/image" Target="../media/image45.png"/><Relationship Id="rId50" Type="http://schemas.openxmlformats.org/officeDocument/2006/relationships/customXml" Target="../ink/ink6886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6862.xml"/><Relationship Id="rId16" Type="http://schemas.openxmlformats.org/officeDocument/2006/relationships/customXml" Target="../ink/ink6869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6873.xml"/><Relationship Id="rId32" Type="http://schemas.openxmlformats.org/officeDocument/2006/relationships/customXml" Target="../ink/ink6877.xml"/><Relationship Id="rId37" Type="http://schemas.openxmlformats.org/officeDocument/2006/relationships/image" Target="../media/image40.png"/><Relationship Id="rId40" Type="http://schemas.openxmlformats.org/officeDocument/2006/relationships/customXml" Target="../ink/ink6881.xml"/><Relationship Id="rId45" Type="http://schemas.openxmlformats.org/officeDocument/2006/relationships/image" Target="../media/image44.png"/><Relationship Id="rId53" Type="http://schemas.openxmlformats.org/officeDocument/2006/relationships/image" Target="../media/image848.png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4" Type="http://schemas.openxmlformats.org/officeDocument/2006/relationships/customXml" Target="../ink/ink6863.xml"/><Relationship Id="rId9" Type="http://schemas.openxmlformats.org/officeDocument/2006/relationships/image" Target="../media/image18.png"/><Relationship Id="rId14" Type="http://schemas.openxmlformats.org/officeDocument/2006/relationships/customXml" Target="../ink/ink6868.xml"/><Relationship Id="rId22" Type="http://schemas.openxmlformats.org/officeDocument/2006/relationships/customXml" Target="../ink/ink6872.xml"/><Relationship Id="rId27" Type="http://schemas.openxmlformats.org/officeDocument/2006/relationships/image" Target="../media/image31.png"/><Relationship Id="rId30" Type="http://schemas.openxmlformats.org/officeDocument/2006/relationships/customXml" Target="../ink/ink6876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6885.xml"/><Relationship Id="rId56" Type="http://schemas.openxmlformats.org/officeDocument/2006/relationships/customXml" Target="../ink/ink6889.xml"/><Relationship Id="rId8" Type="http://schemas.openxmlformats.org/officeDocument/2006/relationships/customXml" Target="../ink/ink6865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6867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6880.xml"/><Relationship Id="rId46" Type="http://schemas.openxmlformats.org/officeDocument/2006/relationships/customXml" Target="../ink/ink6884.xml"/><Relationship Id="rId20" Type="http://schemas.openxmlformats.org/officeDocument/2006/relationships/customXml" Target="../ink/ink6871.xml"/><Relationship Id="rId41" Type="http://schemas.openxmlformats.org/officeDocument/2006/relationships/image" Target="../media/image42.png"/><Relationship Id="rId54" Type="http://schemas.openxmlformats.org/officeDocument/2006/relationships/customXml" Target="../ink/ink68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64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6875.xml"/><Relationship Id="rId36" Type="http://schemas.openxmlformats.org/officeDocument/2006/relationships/customXml" Target="../ink/ink6879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6866.xml"/><Relationship Id="rId31" Type="http://schemas.openxmlformats.org/officeDocument/2006/relationships/image" Target="../media/image35.png"/><Relationship Id="rId44" Type="http://schemas.openxmlformats.org/officeDocument/2006/relationships/customXml" Target="../ink/ink6883.xml"/><Relationship Id="rId52" Type="http://schemas.openxmlformats.org/officeDocument/2006/relationships/customXml" Target="../ink/ink6887.xml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6898.xml"/><Relationship Id="rId26" Type="http://schemas.openxmlformats.org/officeDocument/2006/relationships/customXml" Target="../ink/ink6902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6906.xml"/><Relationship Id="rId42" Type="http://schemas.openxmlformats.org/officeDocument/2006/relationships/customXml" Target="../ink/ink6910.xml"/><Relationship Id="rId47" Type="http://schemas.openxmlformats.org/officeDocument/2006/relationships/image" Target="../media/image45.png"/><Relationship Id="rId50" Type="http://schemas.openxmlformats.org/officeDocument/2006/relationships/customXml" Target="../ink/ink6914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6890.xml"/><Relationship Id="rId16" Type="http://schemas.openxmlformats.org/officeDocument/2006/relationships/customXml" Target="../ink/ink6897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6901.xml"/><Relationship Id="rId32" Type="http://schemas.openxmlformats.org/officeDocument/2006/relationships/customXml" Target="../ink/ink6905.xml"/><Relationship Id="rId37" Type="http://schemas.openxmlformats.org/officeDocument/2006/relationships/image" Target="../media/image40.png"/><Relationship Id="rId40" Type="http://schemas.openxmlformats.org/officeDocument/2006/relationships/customXml" Target="../ink/ink6909.xml"/><Relationship Id="rId45" Type="http://schemas.openxmlformats.org/officeDocument/2006/relationships/image" Target="../media/image44.png"/><Relationship Id="rId53" Type="http://schemas.openxmlformats.org/officeDocument/2006/relationships/image" Target="../media/image849.png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4" Type="http://schemas.openxmlformats.org/officeDocument/2006/relationships/customXml" Target="../ink/ink6891.xml"/><Relationship Id="rId9" Type="http://schemas.openxmlformats.org/officeDocument/2006/relationships/image" Target="../media/image18.png"/><Relationship Id="rId14" Type="http://schemas.openxmlformats.org/officeDocument/2006/relationships/customXml" Target="../ink/ink6896.xml"/><Relationship Id="rId22" Type="http://schemas.openxmlformats.org/officeDocument/2006/relationships/customXml" Target="../ink/ink6900.xml"/><Relationship Id="rId27" Type="http://schemas.openxmlformats.org/officeDocument/2006/relationships/image" Target="../media/image31.png"/><Relationship Id="rId30" Type="http://schemas.openxmlformats.org/officeDocument/2006/relationships/customXml" Target="../ink/ink6904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6913.xml"/><Relationship Id="rId56" Type="http://schemas.openxmlformats.org/officeDocument/2006/relationships/customXml" Target="../ink/ink6917.xml"/><Relationship Id="rId8" Type="http://schemas.openxmlformats.org/officeDocument/2006/relationships/customXml" Target="../ink/ink6893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6895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6908.xml"/><Relationship Id="rId46" Type="http://schemas.openxmlformats.org/officeDocument/2006/relationships/customXml" Target="../ink/ink6912.xml"/><Relationship Id="rId20" Type="http://schemas.openxmlformats.org/officeDocument/2006/relationships/customXml" Target="../ink/ink6899.xml"/><Relationship Id="rId41" Type="http://schemas.openxmlformats.org/officeDocument/2006/relationships/image" Target="../media/image42.png"/><Relationship Id="rId54" Type="http://schemas.openxmlformats.org/officeDocument/2006/relationships/customXml" Target="../ink/ink69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92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6903.xml"/><Relationship Id="rId36" Type="http://schemas.openxmlformats.org/officeDocument/2006/relationships/customXml" Target="../ink/ink6907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6894.xml"/><Relationship Id="rId31" Type="http://schemas.openxmlformats.org/officeDocument/2006/relationships/image" Target="../media/image35.png"/><Relationship Id="rId44" Type="http://schemas.openxmlformats.org/officeDocument/2006/relationships/customXml" Target="../ink/ink6911.xml"/><Relationship Id="rId52" Type="http://schemas.openxmlformats.org/officeDocument/2006/relationships/customXml" Target="../ink/ink6915.xml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6926.xml"/><Relationship Id="rId26" Type="http://schemas.openxmlformats.org/officeDocument/2006/relationships/customXml" Target="../ink/ink6930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6934.xml"/><Relationship Id="rId42" Type="http://schemas.openxmlformats.org/officeDocument/2006/relationships/customXml" Target="../ink/ink6938.xml"/><Relationship Id="rId47" Type="http://schemas.openxmlformats.org/officeDocument/2006/relationships/image" Target="../media/image45.png"/><Relationship Id="rId50" Type="http://schemas.openxmlformats.org/officeDocument/2006/relationships/customXml" Target="../ink/ink6942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6918.xml"/><Relationship Id="rId16" Type="http://schemas.openxmlformats.org/officeDocument/2006/relationships/customXml" Target="../ink/ink6925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6929.xml"/><Relationship Id="rId32" Type="http://schemas.openxmlformats.org/officeDocument/2006/relationships/customXml" Target="../ink/ink6933.xml"/><Relationship Id="rId37" Type="http://schemas.openxmlformats.org/officeDocument/2006/relationships/image" Target="../media/image40.png"/><Relationship Id="rId40" Type="http://schemas.openxmlformats.org/officeDocument/2006/relationships/customXml" Target="../ink/ink6937.xml"/><Relationship Id="rId45" Type="http://schemas.openxmlformats.org/officeDocument/2006/relationships/image" Target="../media/image44.png"/><Relationship Id="rId53" Type="http://schemas.openxmlformats.org/officeDocument/2006/relationships/image" Target="../media/image849.png"/><Relationship Id="rId58" Type="http://schemas.openxmlformats.org/officeDocument/2006/relationships/customXml" Target="../ink/ink6946.xml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4" Type="http://schemas.openxmlformats.org/officeDocument/2006/relationships/customXml" Target="../ink/ink6919.xml"/><Relationship Id="rId9" Type="http://schemas.openxmlformats.org/officeDocument/2006/relationships/image" Target="../media/image18.png"/><Relationship Id="rId14" Type="http://schemas.openxmlformats.org/officeDocument/2006/relationships/customXml" Target="../ink/ink6924.xml"/><Relationship Id="rId22" Type="http://schemas.openxmlformats.org/officeDocument/2006/relationships/customXml" Target="../ink/ink6928.xml"/><Relationship Id="rId27" Type="http://schemas.openxmlformats.org/officeDocument/2006/relationships/image" Target="../media/image31.png"/><Relationship Id="rId30" Type="http://schemas.openxmlformats.org/officeDocument/2006/relationships/customXml" Target="../ink/ink6932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6941.xml"/><Relationship Id="rId56" Type="http://schemas.openxmlformats.org/officeDocument/2006/relationships/customXml" Target="../ink/ink6945.xml"/><Relationship Id="rId8" Type="http://schemas.openxmlformats.org/officeDocument/2006/relationships/customXml" Target="../ink/ink6921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6923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6936.xml"/><Relationship Id="rId46" Type="http://schemas.openxmlformats.org/officeDocument/2006/relationships/customXml" Target="../ink/ink6940.xml"/><Relationship Id="rId59" Type="http://schemas.openxmlformats.org/officeDocument/2006/relationships/image" Target="../media/image850.png"/><Relationship Id="rId20" Type="http://schemas.openxmlformats.org/officeDocument/2006/relationships/customXml" Target="../ink/ink6927.xml"/><Relationship Id="rId41" Type="http://schemas.openxmlformats.org/officeDocument/2006/relationships/image" Target="../media/image42.png"/><Relationship Id="rId54" Type="http://schemas.openxmlformats.org/officeDocument/2006/relationships/customXml" Target="../ink/ink69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20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6931.xml"/><Relationship Id="rId36" Type="http://schemas.openxmlformats.org/officeDocument/2006/relationships/customXml" Target="../ink/ink6935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6922.xml"/><Relationship Id="rId31" Type="http://schemas.openxmlformats.org/officeDocument/2006/relationships/image" Target="../media/image35.png"/><Relationship Id="rId44" Type="http://schemas.openxmlformats.org/officeDocument/2006/relationships/customXml" Target="../ink/ink6939.xml"/><Relationship Id="rId52" Type="http://schemas.openxmlformats.org/officeDocument/2006/relationships/customXml" Target="../ink/ink6943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6955.xml"/><Relationship Id="rId26" Type="http://schemas.openxmlformats.org/officeDocument/2006/relationships/customXml" Target="../ink/ink6959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6963.xml"/><Relationship Id="rId42" Type="http://schemas.openxmlformats.org/officeDocument/2006/relationships/customXml" Target="../ink/ink6967.xml"/><Relationship Id="rId47" Type="http://schemas.openxmlformats.org/officeDocument/2006/relationships/image" Target="../media/image45.png"/><Relationship Id="rId50" Type="http://schemas.openxmlformats.org/officeDocument/2006/relationships/customXml" Target="../ink/ink6971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6947.xml"/><Relationship Id="rId16" Type="http://schemas.openxmlformats.org/officeDocument/2006/relationships/customXml" Target="../ink/ink6954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6958.xml"/><Relationship Id="rId32" Type="http://schemas.openxmlformats.org/officeDocument/2006/relationships/customXml" Target="../ink/ink6962.xml"/><Relationship Id="rId37" Type="http://schemas.openxmlformats.org/officeDocument/2006/relationships/image" Target="../media/image40.png"/><Relationship Id="rId40" Type="http://schemas.openxmlformats.org/officeDocument/2006/relationships/customXml" Target="../ink/ink6966.xml"/><Relationship Id="rId45" Type="http://schemas.openxmlformats.org/officeDocument/2006/relationships/image" Target="../media/image44.png"/><Relationship Id="rId53" Type="http://schemas.openxmlformats.org/officeDocument/2006/relationships/image" Target="../media/image851.png"/><Relationship Id="rId58" Type="http://schemas.openxmlformats.org/officeDocument/2006/relationships/customXml" Target="../ink/ink6975.xml"/><Relationship Id="rId5" Type="http://schemas.openxmlformats.org/officeDocument/2006/relationships/image" Target="../media/image14.png"/><Relationship Id="rId61" Type="http://schemas.openxmlformats.org/officeDocument/2006/relationships/image" Target="../media/image852.png"/><Relationship Id="rId19" Type="http://schemas.openxmlformats.org/officeDocument/2006/relationships/image" Target="../media/image27.png"/><Relationship Id="rId14" Type="http://schemas.openxmlformats.org/officeDocument/2006/relationships/customXml" Target="../ink/ink6953.xml"/><Relationship Id="rId22" Type="http://schemas.openxmlformats.org/officeDocument/2006/relationships/customXml" Target="../ink/ink6957.xml"/><Relationship Id="rId27" Type="http://schemas.openxmlformats.org/officeDocument/2006/relationships/image" Target="../media/image31.png"/><Relationship Id="rId30" Type="http://schemas.openxmlformats.org/officeDocument/2006/relationships/customXml" Target="../ink/ink6961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6970.xml"/><Relationship Id="rId56" Type="http://schemas.openxmlformats.org/officeDocument/2006/relationships/customXml" Target="../ink/ink6974.xml"/><Relationship Id="rId8" Type="http://schemas.openxmlformats.org/officeDocument/2006/relationships/customXml" Target="../ink/ink6950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6952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6965.xml"/><Relationship Id="rId46" Type="http://schemas.openxmlformats.org/officeDocument/2006/relationships/customXml" Target="../ink/ink6969.xml"/><Relationship Id="rId59" Type="http://schemas.openxmlformats.org/officeDocument/2006/relationships/image" Target="../media/image850.png"/><Relationship Id="rId20" Type="http://schemas.openxmlformats.org/officeDocument/2006/relationships/customXml" Target="../ink/ink6956.xml"/><Relationship Id="rId41" Type="http://schemas.openxmlformats.org/officeDocument/2006/relationships/image" Target="../media/image42.png"/><Relationship Id="rId54" Type="http://schemas.openxmlformats.org/officeDocument/2006/relationships/customXml" Target="../ink/ink69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49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6960.xml"/><Relationship Id="rId36" Type="http://schemas.openxmlformats.org/officeDocument/2006/relationships/customXml" Target="../ink/ink6964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6951.xml"/><Relationship Id="rId31" Type="http://schemas.openxmlformats.org/officeDocument/2006/relationships/image" Target="../media/image35.png"/><Relationship Id="rId44" Type="http://schemas.openxmlformats.org/officeDocument/2006/relationships/customXml" Target="../ink/ink6968.xml"/><Relationship Id="rId52" Type="http://schemas.openxmlformats.org/officeDocument/2006/relationships/customXml" Target="../ink/ink6972.xml"/><Relationship Id="rId60" Type="http://schemas.openxmlformats.org/officeDocument/2006/relationships/customXml" Target="../ink/ink6976.xml"/><Relationship Id="rId4" Type="http://schemas.openxmlformats.org/officeDocument/2006/relationships/customXml" Target="../ink/ink6948.xml"/><Relationship Id="rId9" Type="http://schemas.openxmlformats.org/officeDocument/2006/relationships/image" Target="../media/image18.png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89.xml"/><Relationship Id="rId21" Type="http://schemas.openxmlformats.org/officeDocument/2006/relationships/image" Target="../media/image28.png"/><Relationship Id="rId42" Type="http://schemas.openxmlformats.org/officeDocument/2006/relationships/customXml" Target="../ink/ink6997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7010.xml"/><Relationship Id="rId16" Type="http://schemas.openxmlformats.org/officeDocument/2006/relationships/customXml" Target="../ink/ink6984.xml"/><Relationship Id="rId11" Type="http://schemas.openxmlformats.org/officeDocument/2006/relationships/image" Target="../media/image19.png"/><Relationship Id="rId24" Type="http://schemas.openxmlformats.org/officeDocument/2006/relationships/customXml" Target="../ink/ink6988.xml"/><Relationship Id="rId32" Type="http://schemas.openxmlformats.org/officeDocument/2006/relationships/customXml" Target="../ink/ink6992.xml"/><Relationship Id="rId37" Type="http://schemas.openxmlformats.org/officeDocument/2006/relationships/image" Target="../media/image40.png"/><Relationship Id="rId40" Type="http://schemas.openxmlformats.org/officeDocument/2006/relationships/customXml" Target="../ink/ink6996.xml"/><Relationship Id="rId45" Type="http://schemas.openxmlformats.org/officeDocument/2006/relationships/image" Target="../media/image44.png"/><Relationship Id="rId53" Type="http://schemas.openxmlformats.org/officeDocument/2006/relationships/image" Target="../media/image851.png"/><Relationship Id="rId58" Type="http://schemas.openxmlformats.org/officeDocument/2006/relationships/customXml" Target="../ink/ink7005.xml"/><Relationship Id="rId66" Type="http://schemas.openxmlformats.org/officeDocument/2006/relationships/customXml" Target="../ink/ink7009.xml"/><Relationship Id="rId74" Type="http://schemas.openxmlformats.org/officeDocument/2006/relationships/customXml" Target="../ink/ink7013.xml"/><Relationship Id="rId5" Type="http://schemas.openxmlformats.org/officeDocument/2006/relationships/image" Target="../media/image14.png"/><Relationship Id="rId61" Type="http://schemas.openxmlformats.org/officeDocument/2006/relationships/image" Target="../media/image852.png"/><Relationship Id="rId19" Type="http://schemas.openxmlformats.org/officeDocument/2006/relationships/image" Target="../media/image27.png"/><Relationship Id="rId14" Type="http://schemas.openxmlformats.org/officeDocument/2006/relationships/customXml" Target="../ink/ink6983.xml"/><Relationship Id="rId22" Type="http://schemas.openxmlformats.org/officeDocument/2006/relationships/customXml" Target="../ink/ink6987.xml"/><Relationship Id="rId27" Type="http://schemas.openxmlformats.org/officeDocument/2006/relationships/image" Target="../media/image31.png"/><Relationship Id="rId30" Type="http://schemas.openxmlformats.org/officeDocument/2006/relationships/customXml" Target="../ink/ink6991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7000.xml"/><Relationship Id="rId56" Type="http://schemas.openxmlformats.org/officeDocument/2006/relationships/customXml" Target="../ink/ink7004.xml"/><Relationship Id="rId64" Type="http://schemas.openxmlformats.org/officeDocument/2006/relationships/customXml" Target="../ink/ink7008.xml"/><Relationship Id="rId69" Type="http://schemas.openxmlformats.org/officeDocument/2006/relationships/image" Target="../media/image856.png"/><Relationship Id="rId77" Type="http://schemas.openxmlformats.org/officeDocument/2006/relationships/image" Target="../media/image860.png"/><Relationship Id="rId8" Type="http://schemas.openxmlformats.org/officeDocument/2006/relationships/customXml" Target="../ink/ink6980.xml"/><Relationship Id="rId51" Type="http://schemas.openxmlformats.org/officeDocument/2006/relationships/image" Target="../media/image47.png"/><Relationship Id="rId72" Type="http://schemas.openxmlformats.org/officeDocument/2006/relationships/customXml" Target="../ink/ink7012.xml"/><Relationship Id="rId3" Type="http://schemas.openxmlformats.org/officeDocument/2006/relationships/image" Target="../media/image23.png"/><Relationship Id="rId12" Type="http://schemas.openxmlformats.org/officeDocument/2006/relationships/customXml" Target="../ink/ink6982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6995.xml"/><Relationship Id="rId46" Type="http://schemas.openxmlformats.org/officeDocument/2006/relationships/customXml" Target="../ink/ink6999.xml"/><Relationship Id="rId59" Type="http://schemas.openxmlformats.org/officeDocument/2006/relationships/image" Target="../media/image850.png"/><Relationship Id="rId67" Type="http://schemas.openxmlformats.org/officeDocument/2006/relationships/image" Target="../media/image855.png"/><Relationship Id="rId20" Type="http://schemas.openxmlformats.org/officeDocument/2006/relationships/customXml" Target="../ink/ink6986.xml"/><Relationship Id="rId41" Type="http://schemas.openxmlformats.org/officeDocument/2006/relationships/image" Target="../media/image42.png"/><Relationship Id="rId54" Type="http://schemas.openxmlformats.org/officeDocument/2006/relationships/customXml" Target="../ink/ink7003.xml"/><Relationship Id="rId62" Type="http://schemas.openxmlformats.org/officeDocument/2006/relationships/customXml" Target="../ink/ink7007.xml"/><Relationship Id="rId70" Type="http://schemas.openxmlformats.org/officeDocument/2006/relationships/customXml" Target="../ink/ink7011.xml"/><Relationship Id="rId75" Type="http://schemas.openxmlformats.org/officeDocument/2006/relationships/image" Target="../media/image8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79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6990.xml"/><Relationship Id="rId36" Type="http://schemas.openxmlformats.org/officeDocument/2006/relationships/customXml" Target="../ink/ink6994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6981.xml"/><Relationship Id="rId31" Type="http://schemas.openxmlformats.org/officeDocument/2006/relationships/image" Target="../media/image35.png"/><Relationship Id="rId44" Type="http://schemas.openxmlformats.org/officeDocument/2006/relationships/customXml" Target="../ink/ink6998.xml"/><Relationship Id="rId52" Type="http://schemas.openxmlformats.org/officeDocument/2006/relationships/customXml" Target="../ink/ink7002.xml"/><Relationship Id="rId60" Type="http://schemas.openxmlformats.org/officeDocument/2006/relationships/customXml" Target="../ink/ink7006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4" Type="http://schemas.openxmlformats.org/officeDocument/2006/relationships/customXml" Target="../ink/ink6978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6985.xml"/><Relationship Id="rId39" Type="http://schemas.openxmlformats.org/officeDocument/2006/relationships/image" Target="../media/image41.png"/><Relationship Id="rId34" Type="http://schemas.openxmlformats.org/officeDocument/2006/relationships/customXml" Target="../ink/ink6993.xml"/><Relationship Id="rId50" Type="http://schemas.openxmlformats.org/officeDocument/2006/relationships/customXml" Target="../ink/ink7001.xml"/><Relationship Id="rId55" Type="http://schemas.openxmlformats.org/officeDocument/2006/relationships/image" Target="../media/image846.png"/><Relationship Id="rId76" Type="http://schemas.openxmlformats.org/officeDocument/2006/relationships/customXml" Target="../ink/ink7014.xml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2" Type="http://schemas.openxmlformats.org/officeDocument/2006/relationships/customXml" Target="../ink/ink6977.xml"/><Relationship Id="rId29" Type="http://schemas.openxmlformats.org/officeDocument/2006/relationships/image" Target="../media/image34.png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101.xml"/><Relationship Id="rId26" Type="http://schemas.openxmlformats.org/officeDocument/2006/relationships/customXml" Target="../ink/ink105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109.xml"/><Relationship Id="rId42" Type="http://schemas.openxmlformats.org/officeDocument/2006/relationships/customXml" Target="../ink/ink113.xml"/><Relationship Id="rId47" Type="http://schemas.openxmlformats.org/officeDocument/2006/relationships/image" Target="../media/image45.png"/><Relationship Id="rId50" Type="http://schemas.openxmlformats.org/officeDocument/2006/relationships/customXml" Target="../ink/ink117.xml"/><Relationship Id="rId7" Type="http://schemas.openxmlformats.org/officeDocument/2006/relationships/image" Target="../media/image17.png"/><Relationship Id="rId2" Type="http://schemas.openxmlformats.org/officeDocument/2006/relationships/customXml" Target="../ink/ink93.xml"/><Relationship Id="rId16" Type="http://schemas.openxmlformats.org/officeDocument/2006/relationships/customXml" Target="../ink/ink100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104.xml"/><Relationship Id="rId32" Type="http://schemas.openxmlformats.org/officeDocument/2006/relationships/customXml" Target="../ink/ink108.xml"/><Relationship Id="rId37" Type="http://schemas.openxmlformats.org/officeDocument/2006/relationships/image" Target="../media/image40.png"/><Relationship Id="rId40" Type="http://schemas.openxmlformats.org/officeDocument/2006/relationships/customXml" Target="../ink/ink112.xml"/><Relationship Id="rId45" Type="http://schemas.openxmlformats.org/officeDocument/2006/relationships/image" Target="../media/image44.png"/><Relationship Id="rId5" Type="http://schemas.openxmlformats.org/officeDocument/2006/relationships/image" Target="../media/image14.png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106.xml"/><Relationship Id="rId36" Type="http://schemas.openxmlformats.org/officeDocument/2006/relationships/customXml" Target="../ink/ink110.xml"/><Relationship Id="rId49" Type="http://schemas.openxmlformats.org/officeDocument/2006/relationships/image" Target="../media/image46.png"/><Relationship Id="rId10" Type="http://schemas.openxmlformats.org/officeDocument/2006/relationships/customXml" Target="../ink/ink97.xml"/><Relationship Id="rId19" Type="http://schemas.openxmlformats.org/officeDocument/2006/relationships/image" Target="../media/image27.png"/><Relationship Id="rId31" Type="http://schemas.openxmlformats.org/officeDocument/2006/relationships/image" Target="../media/image35.png"/><Relationship Id="rId44" Type="http://schemas.openxmlformats.org/officeDocument/2006/relationships/customXml" Target="../ink/ink114.xml"/><Relationship Id="rId4" Type="http://schemas.openxmlformats.org/officeDocument/2006/relationships/customXml" Target="../ink/ink94.xml"/><Relationship Id="rId9" Type="http://schemas.openxmlformats.org/officeDocument/2006/relationships/image" Target="../media/image18.png"/><Relationship Id="rId14" Type="http://schemas.openxmlformats.org/officeDocument/2006/relationships/customXml" Target="../ink/ink99.xml"/><Relationship Id="rId22" Type="http://schemas.openxmlformats.org/officeDocument/2006/relationships/customXml" Target="../ink/ink103.xml"/><Relationship Id="rId27" Type="http://schemas.openxmlformats.org/officeDocument/2006/relationships/image" Target="../media/image31.png"/><Relationship Id="rId30" Type="http://schemas.openxmlformats.org/officeDocument/2006/relationships/customXml" Target="../ink/ink107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116.xml"/><Relationship Id="rId8" Type="http://schemas.openxmlformats.org/officeDocument/2006/relationships/customXml" Target="../ink/ink96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98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111.xml"/><Relationship Id="rId46" Type="http://schemas.openxmlformats.org/officeDocument/2006/relationships/customXml" Target="../ink/ink115.xml"/><Relationship Id="rId20" Type="http://schemas.openxmlformats.org/officeDocument/2006/relationships/customXml" Target="../ink/ink102.xml"/><Relationship Id="rId41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27.xml"/><Relationship Id="rId21" Type="http://schemas.openxmlformats.org/officeDocument/2006/relationships/image" Target="../media/image28.png"/><Relationship Id="rId42" Type="http://schemas.openxmlformats.org/officeDocument/2006/relationships/customXml" Target="../ink/ink7035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7048.xml"/><Relationship Id="rId16" Type="http://schemas.openxmlformats.org/officeDocument/2006/relationships/customXml" Target="../ink/ink7022.xml"/><Relationship Id="rId11" Type="http://schemas.openxmlformats.org/officeDocument/2006/relationships/image" Target="../media/image19.png"/><Relationship Id="rId24" Type="http://schemas.openxmlformats.org/officeDocument/2006/relationships/customXml" Target="../ink/ink7026.xml"/><Relationship Id="rId32" Type="http://schemas.openxmlformats.org/officeDocument/2006/relationships/customXml" Target="../ink/ink7030.xml"/><Relationship Id="rId37" Type="http://schemas.openxmlformats.org/officeDocument/2006/relationships/image" Target="../media/image40.png"/><Relationship Id="rId40" Type="http://schemas.openxmlformats.org/officeDocument/2006/relationships/customXml" Target="../ink/ink7034.xml"/><Relationship Id="rId45" Type="http://schemas.openxmlformats.org/officeDocument/2006/relationships/image" Target="../media/image44.png"/><Relationship Id="rId53" Type="http://schemas.openxmlformats.org/officeDocument/2006/relationships/image" Target="../media/image851.png"/><Relationship Id="rId58" Type="http://schemas.openxmlformats.org/officeDocument/2006/relationships/customXml" Target="../ink/ink7043.xml"/><Relationship Id="rId66" Type="http://schemas.openxmlformats.org/officeDocument/2006/relationships/customXml" Target="../ink/ink7047.xml"/><Relationship Id="rId74" Type="http://schemas.openxmlformats.org/officeDocument/2006/relationships/customXml" Target="../ink/ink7051.xml"/><Relationship Id="rId79" Type="http://schemas.openxmlformats.org/officeDocument/2006/relationships/image" Target="../media/image861.png"/><Relationship Id="rId5" Type="http://schemas.openxmlformats.org/officeDocument/2006/relationships/image" Target="../media/image14.png"/><Relationship Id="rId61" Type="http://schemas.openxmlformats.org/officeDocument/2006/relationships/image" Target="../media/image852.png"/><Relationship Id="rId19" Type="http://schemas.openxmlformats.org/officeDocument/2006/relationships/image" Target="../media/image27.png"/><Relationship Id="rId14" Type="http://schemas.openxmlformats.org/officeDocument/2006/relationships/customXml" Target="../ink/ink7021.xml"/><Relationship Id="rId22" Type="http://schemas.openxmlformats.org/officeDocument/2006/relationships/customXml" Target="../ink/ink7025.xml"/><Relationship Id="rId27" Type="http://schemas.openxmlformats.org/officeDocument/2006/relationships/image" Target="../media/image31.png"/><Relationship Id="rId30" Type="http://schemas.openxmlformats.org/officeDocument/2006/relationships/customXml" Target="../ink/ink7029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7038.xml"/><Relationship Id="rId56" Type="http://schemas.openxmlformats.org/officeDocument/2006/relationships/customXml" Target="../ink/ink7042.xml"/><Relationship Id="rId64" Type="http://schemas.openxmlformats.org/officeDocument/2006/relationships/customXml" Target="../ink/ink7046.xml"/><Relationship Id="rId69" Type="http://schemas.openxmlformats.org/officeDocument/2006/relationships/image" Target="../media/image856.png"/><Relationship Id="rId77" Type="http://schemas.openxmlformats.org/officeDocument/2006/relationships/image" Target="../media/image860.png"/><Relationship Id="rId8" Type="http://schemas.openxmlformats.org/officeDocument/2006/relationships/customXml" Target="../ink/ink7018.xml"/><Relationship Id="rId51" Type="http://schemas.openxmlformats.org/officeDocument/2006/relationships/image" Target="../media/image47.png"/><Relationship Id="rId72" Type="http://schemas.openxmlformats.org/officeDocument/2006/relationships/customXml" Target="../ink/ink7050.xml"/><Relationship Id="rId3" Type="http://schemas.openxmlformats.org/officeDocument/2006/relationships/image" Target="../media/image23.png"/><Relationship Id="rId12" Type="http://schemas.openxmlformats.org/officeDocument/2006/relationships/customXml" Target="../ink/ink7020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7033.xml"/><Relationship Id="rId46" Type="http://schemas.openxmlformats.org/officeDocument/2006/relationships/customXml" Target="../ink/ink7037.xml"/><Relationship Id="rId59" Type="http://schemas.openxmlformats.org/officeDocument/2006/relationships/image" Target="../media/image850.png"/><Relationship Id="rId67" Type="http://schemas.openxmlformats.org/officeDocument/2006/relationships/image" Target="../media/image855.png"/><Relationship Id="rId20" Type="http://schemas.openxmlformats.org/officeDocument/2006/relationships/customXml" Target="../ink/ink7024.xml"/><Relationship Id="rId41" Type="http://schemas.openxmlformats.org/officeDocument/2006/relationships/image" Target="../media/image42.png"/><Relationship Id="rId54" Type="http://schemas.openxmlformats.org/officeDocument/2006/relationships/customXml" Target="../ink/ink7041.xml"/><Relationship Id="rId62" Type="http://schemas.openxmlformats.org/officeDocument/2006/relationships/customXml" Target="../ink/ink7045.xml"/><Relationship Id="rId70" Type="http://schemas.openxmlformats.org/officeDocument/2006/relationships/customXml" Target="../ink/ink7049.xml"/><Relationship Id="rId75" Type="http://schemas.openxmlformats.org/officeDocument/2006/relationships/image" Target="../media/image8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17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7028.xml"/><Relationship Id="rId36" Type="http://schemas.openxmlformats.org/officeDocument/2006/relationships/customXml" Target="../ink/ink7032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7019.xml"/><Relationship Id="rId31" Type="http://schemas.openxmlformats.org/officeDocument/2006/relationships/image" Target="../media/image35.png"/><Relationship Id="rId44" Type="http://schemas.openxmlformats.org/officeDocument/2006/relationships/customXml" Target="../ink/ink7036.xml"/><Relationship Id="rId52" Type="http://schemas.openxmlformats.org/officeDocument/2006/relationships/customXml" Target="../ink/ink7040.xml"/><Relationship Id="rId60" Type="http://schemas.openxmlformats.org/officeDocument/2006/relationships/customXml" Target="../ink/ink7044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78" Type="http://schemas.openxmlformats.org/officeDocument/2006/relationships/customXml" Target="../ink/ink7053.xml"/><Relationship Id="rId4" Type="http://schemas.openxmlformats.org/officeDocument/2006/relationships/customXml" Target="../ink/ink7016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7023.xml"/><Relationship Id="rId39" Type="http://schemas.openxmlformats.org/officeDocument/2006/relationships/image" Target="../media/image41.png"/><Relationship Id="rId34" Type="http://schemas.openxmlformats.org/officeDocument/2006/relationships/customXml" Target="../ink/ink7031.xml"/><Relationship Id="rId50" Type="http://schemas.openxmlformats.org/officeDocument/2006/relationships/customXml" Target="../ink/ink7039.xml"/><Relationship Id="rId55" Type="http://schemas.openxmlformats.org/officeDocument/2006/relationships/image" Target="../media/image846.png"/><Relationship Id="rId76" Type="http://schemas.openxmlformats.org/officeDocument/2006/relationships/customXml" Target="../ink/ink7052.xml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2" Type="http://schemas.openxmlformats.org/officeDocument/2006/relationships/customXml" Target="../ink/ink7015.xml"/><Relationship Id="rId29" Type="http://schemas.openxmlformats.org/officeDocument/2006/relationships/image" Target="../media/image34.png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66.xml"/><Relationship Id="rId21" Type="http://schemas.openxmlformats.org/officeDocument/2006/relationships/image" Target="../media/image28.png"/><Relationship Id="rId42" Type="http://schemas.openxmlformats.org/officeDocument/2006/relationships/customXml" Target="../ink/ink7074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7087.xml"/><Relationship Id="rId84" Type="http://schemas.openxmlformats.org/officeDocument/2006/relationships/customXml" Target="../ink/ink7095.xml"/><Relationship Id="rId16" Type="http://schemas.openxmlformats.org/officeDocument/2006/relationships/customXml" Target="../ink/ink7061.xml"/><Relationship Id="rId11" Type="http://schemas.openxmlformats.org/officeDocument/2006/relationships/image" Target="../media/image19.png"/><Relationship Id="rId32" Type="http://schemas.openxmlformats.org/officeDocument/2006/relationships/customXml" Target="../ink/ink7069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7082.xml"/><Relationship Id="rId74" Type="http://schemas.openxmlformats.org/officeDocument/2006/relationships/customXml" Target="../ink/ink7090.xml"/><Relationship Id="rId79" Type="http://schemas.openxmlformats.org/officeDocument/2006/relationships/image" Target="../media/image862.png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14" Type="http://schemas.openxmlformats.org/officeDocument/2006/relationships/customXml" Target="../ink/ink7060.xml"/><Relationship Id="rId22" Type="http://schemas.openxmlformats.org/officeDocument/2006/relationships/customXml" Target="../ink/ink7064.xml"/><Relationship Id="rId27" Type="http://schemas.openxmlformats.org/officeDocument/2006/relationships/image" Target="../media/image31.png"/><Relationship Id="rId30" Type="http://schemas.openxmlformats.org/officeDocument/2006/relationships/customXml" Target="../ink/ink7068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7077.xml"/><Relationship Id="rId56" Type="http://schemas.openxmlformats.org/officeDocument/2006/relationships/customXml" Target="../ink/ink7081.xml"/><Relationship Id="rId64" Type="http://schemas.openxmlformats.org/officeDocument/2006/relationships/customXml" Target="../ink/ink7085.xml"/><Relationship Id="rId69" Type="http://schemas.openxmlformats.org/officeDocument/2006/relationships/image" Target="../media/image856.png"/><Relationship Id="rId77" Type="http://schemas.openxmlformats.org/officeDocument/2006/relationships/image" Target="../media/image860.png"/><Relationship Id="rId8" Type="http://schemas.openxmlformats.org/officeDocument/2006/relationships/customXml" Target="../ink/ink7057.xml"/><Relationship Id="rId51" Type="http://schemas.openxmlformats.org/officeDocument/2006/relationships/image" Target="../media/image47.png"/><Relationship Id="rId72" Type="http://schemas.openxmlformats.org/officeDocument/2006/relationships/customXml" Target="../ink/ink7089.xml"/><Relationship Id="rId80" Type="http://schemas.openxmlformats.org/officeDocument/2006/relationships/customXml" Target="../ink/ink7093.xml"/><Relationship Id="rId85" Type="http://schemas.openxmlformats.org/officeDocument/2006/relationships/image" Target="../media/image864.png"/><Relationship Id="rId3" Type="http://schemas.openxmlformats.org/officeDocument/2006/relationships/image" Target="../media/image23.png"/><Relationship Id="rId12" Type="http://schemas.openxmlformats.org/officeDocument/2006/relationships/customXml" Target="../ink/ink7059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7072.xml"/><Relationship Id="rId46" Type="http://schemas.openxmlformats.org/officeDocument/2006/relationships/customXml" Target="../ink/ink7076.xml"/><Relationship Id="rId59" Type="http://schemas.openxmlformats.org/officeDocument/2006/relationships/image" Target="../media/image850.png"/><Relationship Id="rId67" Type="http://schemas.openxmlformats.org/officeDocument/2006/relationships/image" Target="../media/image855.png"/><Relationship Id="rId20" Type="http://schemas.openxmlformats.org/officeDocument/2006/relationships/customXml" Target="../ink/ink7063.xml"/><Relationship Id="rId41" Type="http://schemas.openxmlformats.org/officeDocument/2006/relationships/image" Target="../media/image42.png"/><Relationship Id="rId54" Type="http://schemas.openxmlformats.org/officeDocument/2006/relationships/customXml" Target="../ink/ink7080.xml"/><Relationship Id="rId62" Type="http://schemas.openxmlformats.org/officeDocument/2006/relationships/customXml" Target="../ink/ink7084.xml"/><Relationship Id="rId70" Type="http://schemas.openxmlformats.org/officeDocument/2006/relationships/customXml" Target="../ink/ink7088.xml"/><Relationship Id="rId75" Type="http://schemas.openxmlformats.org/officeDocument/2006/relationships/image" Target="../media/image859.png"/><Relationship Id="rId83" Type="http://schemas.openxmlformats.org/officeDocument/2006/relationships/image" Target="../media/image8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56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7067.xml"/><Relationship Id="rId36" Type="http://schemas.openxmlformats.org/officeDocument/2006/relationships/customXml" Target="../ink/ink7071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7058.xml"/><Relationship Id="rId31" Type="http://schemas.openxmlformats.org/officeDocument/2006/relationships/image" Target="../media/image35.png"/><Relationship Id="rId44" Type="http://schemas.openxmlformats.org/officeDocument/2006/relationships/customXml" Target="../ink/ink7075.xml"/><Relationship Id="rId52" Type="http://schemas.openxmlformats.org/officeDocument/2006/relationships/customXml" Target="../ink/ink7079.xml"/><Relationship Id="rId60" Type="http://schemas.openxmlformats.org/officeDocument/2006/relationships/customXml" Target="../ink/ink7083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78" Type="http://schemas.openxmlformats.org/officeDocument/2006/relationships/customXml" Target="../ink/ink7092.xml"/><Relationship Id="rId81" Type="http://schemas.openxmlformats.org/officeDocument/2006/relationships/image" Target="../media/image863.png"/><Relationship Id="rId86" Type="http://schemas.openxmlformats.org/officeDocument/2006/relationships/customXml" Target="../ink/ink7096.xml"/><Relationship Id="rId4" Type="http://schemas.openxmlformats.org/officeDocument/2006/relationships/customXml" Target="../ink/ink7055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7062.xml"/><Relationship Id="rId39" Type="http://schemas.openxmlformats.org/officeDocument/2006/relationships/image" Target="../media/image41.png"/><Relationship Id="rId34" Type="http://schemas.openxmlformats.org/officeDocument/2006/relationships/customXml" Target="../ink/ink7070.xml"/><Relationship Id="rId50" Type="http://schemas.openxmlformats.org/officeDocument/2006/relationships/customXml" Target="../ink/ink7078.xml"/><Relationship Id="rId55" Type="http://schemas.openxmlformats.org/officeDocument/2006/relationships/image" Target="../media/image846.png"/><Relationship Id="rId76" Type="http://schemas.openxmlformats.org/officeDocument/2006/relationships/customXml" Target="../ink/ink7091.xml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2" Type="http://schemas.openxmlformats.org/officeDocument/2006/relationships/customXml" Target="../ink/ink7054.xml"/><Relationship Id="rId29" Type="http://schemas.openxmlformats.org/officeDocument/2006/relationships/image" Target="../media/image34.png"/><Relationship Id="rId24" Type="http://schemas.openxmlformats.org/officeDocument/2006/relationships/customXml" Target="../ink/ink7065.xml"/><Relationship Id="rId40" Type="http://schemas.openxmlformats.org/officeDocument/2006/relationships/customXml" Target="../ink/ink7073.xml"/><Relationship Id="rId45" Type="http://schemas.openxmlformats.org/officeDocument/2006/relationships/image" Target="../media/image44.png"/><Relationship Id="rId66" Type="http://schemas.openxmlformats.org/officeDocument/2006/relationships/customXml" Target="../ink/ink7086.xml"/><Relationship Id="rId87" Type="http://schemas.openxmlformats.org/officeDocument/2006/relationships/image" Target="../media/image865.png"/><Relationship Id="rId61" Type="http://schemas.openxmlformats.org/officeDocument/2006/relationships/image" Target="../media/image852.png"/><Relationship Id="rId82" Type="http://schemas.openxmlformats.org/officeDocument/2006/relationships/customXml" Target="../ink/ink7094.xml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09.xml"/><Relationship Id="rId21" Type="http://schemas.openxmlformats.org/officeDocument/2006/relationships/image" Target="../media/image28.png"/><Relationship Id="rId42" Type="http://schemas.openxmlformats.org/officeDocument/2006/relationships/customXml" Target="../ink/ink7117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7130.xml"/><Relationship Id="rId84" Type="http://schemas.openxmlformats.org/officeDocument/2006/relationships/customXml" Target="../ink/ink7138.xml"/><Relationship Id="rId89" Type="http://schemas.openxmlformats.org/officeDocument/2006/relationships/image" Target="../media/image866.png"/><Relationship Id="rId16" Type="http://schemas.openxmlformats.org/officeDocument/2006/relationships/customXml" Target="../ink/ink7104.xml"/><Relationship Id="rId11" Type="http://schemas.openxmlformats.org/officeDocument/2006/relationships/image" Target="../media/image19.png"/><Relationship Id="rId32" Type="http://schemas.openxmlformats.org/officeDocument/2006/relationships/customXml" Target="../ink/ink7112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7125.xml"/><Relationship Id="rId74" Type="http://schemas.openxmlformats.org/officeDocument/2006/relationships/customXml" Target="../ink/ink7133.xml"/><Relationship Id="rId79" Type="http://schemas.openxmlformats.org/officeDocument/2006/relationships/image" Target="../media/image862.png"/><Relationship Id="rId5" Type="http://schemas.openxmlformats.org/officeDocument/2006/relationships/image" Target="../media/image14.png"/><Relationship Id="rId90" Type="http://schemas.openxmlformats.org/officeDocument/2006/relationships/customXml" Target="../ink/ink7141.xml"/><Relationship Id="rId95" Type="http://schemas.openxmlformats.org/officeDocument/2006/relationships/image" Target="../media/image869.png"/><Relationship Id="rId22" Type="http://schemas.openxmlformats.org/officeDocument/2006/relationships/customXml" Target="../ink/ink7107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7120.xml"/><Relationship Id="rId64" Type="http://schemas.openxmlformats.org/officeDocument/2006/relationships/customXml" Target="../ink/ink7128.xml"/><Relationship Id="rId69" Type="http://schemas.openxmlformats.org/officeDocument/2006/relationships/image" Target="../media/image856.png"/><Relationship Id="rId80" Type="http://schemas.openxmlformats.org/officeDocument/2006/relationships/customXml" Target="../ink/ink7136.xml"/><Relationship Id="rId85" Type="http://schemas.openxmlformats.org/officeDocument/2006/relationships/image" Target="../media/image864.png"/><Relationship Id="rId12" Type="http://schemas.openxmlformats.org/officeDocument/2006/relationships/customXml" Target="../ink/ink7102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7115.xml"/><Relationship Id="rId46" Type="http://schemas.openxmlformats.org/officeDocument/2006/relationships/customXml" Target="../ink/ink7119.xml"/><Relationship Id="rId59" Type="http://schemas.openxmlformats.org/officeDocument/2006/relationships/image" Target="../media/image850.png"/><Relationship Id="rId67" Type="http://schemas.openxmlformats.org/officeDocument/2006/relationships/image" Target="../media/image855.png"/><Relationship Id="rId20" Type="http://schemas.openxmlformats.org/officeDocument/2006/relationships/customXml" Target="../ink/ink7106.xml"/><Relationship Id="rId41" Type="http://schemas.openxmlformats.org/officeDocument/2006/relationships/image" Target="../media/image42.png"/><Relationship Id="rId54" Type="http://schemas.openxmlformats.org/officeDocument/2006/relationships/customXml" Target="../ink/ink7123.xml"/><Relationship Id="rId62" Type="http://schemas.openxmlformats.org/officeDocument/2006/relationships/customXml" Target="../ink/ink7127.xml"/><Relationship Id="rId70" Type="http://schemas.openxmlformats.org/officeDocument/2006/relationships/customXml" Target="../ink/ink7131.xml"/><Relationship Id="rId75" Type="http://schemas.openxmlformats.org/officeDocument/2006/relationships/image" Target="../media/image859.png"/><Relationship Id="rId83" Type="http://schemas.openxmlformats.org/officeDocument/2006/relationships/image" Target="../media/image861.png"/><Relationship Id="rId88" Type="http://schemas.openxmlformats.org/officeDocument/2006/relationships/customXml" Target="../ink/ink7140.xml"/><Relationship Id="rId91" Type="http://schemas.openxmlformats.org/officeDocument/2006/relationships/image" Target="../media/image867.png"/><Relationship Id="rId96" Type="http://schemas.openxmlformats.org/officeDocument/2006/relationships/customXml" Target="../ink/ink71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99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7110.xml"/><Relationship Id="rId36" Type="http://schemas.openxmlformats.org/officeDocument/2006/relationships/customXml" Target="../ink/ink7114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7101.xml"/><Relationship Id="rId31" Type="http://schemas.openxmlformats.org/officeDocument/2006/relationships/image" Target="../media/image35.png"/><Relationship Id="rId44" Type="http://schemas.openxmlformats.org/officeDocument/2006/relationships/customXml" Target="../ink/ink7118.xml"/><Relationship Id="rId52" Type="http://schemas.openxmlformats.org/officeDocument/2006/relationships/customXml" Target="../ink/ink7122.xml"/><Relationship Id="rId60" Type="http://schemas.openxmlformats.org/officeDocument/2006/relationships/customXml" Target="../ink/ink7126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78" Type="http://schemas.openxmlformats.org/officeDocument/2006/relationships/customXml" Target="../ink/ink7135.xml"/><Relationship Id="rId81" Type="http://schemas.openxmlformats.org/officeDocument/2006/relationships/image" Target="../media/image863.png"/><Relationship Id="rId86" Type="http://schemas.openxmlformats.org/officeDocument/2006/relationships/customXml" Target="../ink/ink7139.xml"/><Relationship Id="rId94" Type="http://schemas.openxmlformats.org/officeDocument/2006/relationships/customXml" Target="../ink/ink7143.xml"/><Relationship Id="rId99" Type="http://schemas.openxmlformats.org/officeDocument/2006/relationships/image" Target="../media/image871.png"/><Relationship Id="rId101" Type="http://schemas.openxmlformats.org/officeDocument/2006/relationships/image" Target="../media/image872.png"/><Relationship Id="rId4" Type="http://schemas.openxmlformats.org/officeDocument/2006/relationships/customXml" Target="../ink/ink7098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7105.xml"/><Relationship Id="rId39" Type="http://schemas.openxmlformats.org/officeDocument/2006/relationships/image" Target="../media/image41.png"/><Relationship Id="rId34" Type="http://schemas.openxmlformats.org/officeDocument/2006/relationships/customXml" Target="../ink/ink7113.xml"/><Relationship Id="rId50" Type="http://schemas.openxmlformats.org/officeDocument/2006/relationships/customXml" Target="../ink/ink7121.xml"/><Relationship Id="rId55" Type="http://schemas.openxmlformats.org/officeDocument/2006/relationships/image" Target="../media/image846.png"/><Relationship Id="rId76" Type="http://schemas.openxmlformats.org/officeDocument/2006/relationships/customXml" Target="../ink/ink7134.xml"/><Relationship Id="rId97" Type="http://schemas.openxmlformats.org/officeDocument/2006/relationships/image" Target="../media/image870.png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92" Type="http://schemas.openxmlformats.org/officeDocument/2006/relationships/customXml" Target="../ink/ink7142.xml"/><Relationship Id="rId2" Type="http://schemas.openxmlformats.org/officeDocument/2006/relationships/customXml" Target="../ink/ink7097.xml"/><Relationship Id="rId29" Type="http://schemas.openxmlformats.org/officeDocument/2006/relationships/image" Target="../media/image34.png"/><Relationship Id="rId24" Type="http://schemas.openxmlformats.org/officeDocument/2006/relationships/customXml" Target="../ink/ink7108.xml"/><Relationship Id="rId40" Type="http://schemas.openxmlformats.org/officeDocument/2006/relationships/customXml" Target="../ink/ink7116.xml"/><Relationship Id="rId45" Type="http://schemas.openxmlformats.org/officeDocument/2006/relationships/image" Target="../media/image44.png"/><Relationship Id="rId66" Type="http://schemas.openxmlformats.org/officeDocument/2006/relationships/customXml" Target="../ink/ink7129.xml"/><Relationship Id="rId87" Type="http://schemas.openxmlformats.org/officeDocument/2006/relationships/image" Target="../media/image865.png"/><Relationship Id="rId61" Type="http://schemas.openxmlformats.org/officeDocument/2006/relationships/image" Target="../media/image852.png"/><Relationship Id="rId82" Type="http://schemas.openxmlformats.org/officeDocument/2006/relationships/customXml" Target="../ink/ink7137.xml"/><Relationship Id="rId19" Type="http://schemas.openxmlformats.org/officeDocument/2006/relationships/image" Target="../media/image27.png"/><Relationship Id="rId14" Type="http://schemas.openxmlformats.org/officeDocument/2006/relationships/customXml" Target="../ink/ink7103.xml"/><Relationship Id="rId30" Type="http://schemas.openxmlformats.org/officeDocument/2006/relationships/customXml" Target="../ink/ink7111.xml"/><Relationship Id="rId35" Type="http://schemas.openxmlformats.org/officeDocument/2006/relationships/image" Target="../media/image37.png"/><Relationship Id="rId56" Type="http://schemas.openxmlformats.org/officeDocument/2006/relationships/customXml" Target="../ink/ink7124.xml"/><Relationship Id="rId77" Type="http://schemas.openxmlformats.org/officeDocument/2006/relationships/image" Target="../media/image860.png"/><Relationship Id="rId100" Type="http://schemas.openxmlformats.org/officeDocument/2006/relationships/customXml" Target="../ink/ink7146.xml"/><Relationship Id="rId8" Type="http://schemas.openxmlformats.org/officeDocument/2006/relationships/customXml" Target="../ink/ink7100.xml"/><Relationship Id="rId51" Type="http://schemas.openxmlformats.org/officeDocument/2006/relationships/image" Target="../media/image47.png"/><Relationship Id="rId72" Type="http://schemas.openxmlformats.org/officeDocument/2006/relationships/customXml" Target="../ink/ink7132.xml"/><Relationship Id="rId93" Type="http://schemas.openxmlformats.org/officeDocument/2006/relationships/image" Target="../media/image868.png"/><Relationship Id="rId98" Type="http://schemas.openxmlformats.org/officeDocument/2006/relationships/customXml" Target="../ink/ink7145.xml"/><Relationship Id="rId3" Type="http://schemas.openxmlformats.org/officeDocument/2006/relationships/image" Target="../media/image23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59.xml"/><Relationship Id="rId21" Type="http://schemas.openxmlformats.org/officeDocument/2006/relationships/image" Target="../media/image28.png"/><Relationship Id="rId42" Type="http://schemas.openxmlformats.org/officeDocument/2006/relationships/customXml" Target="../ink/ink7167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7180.xml"/><Relationship Id="rId84" Type="http://schemas.openxmlformats.org/officeDocument/2006/relationships/customXml" Target="../ink/ink7188.xml"/><Relationship Id="rId89" Type="http://schemas.openxmlformats.org/officeDocument/2006/relationships/image" Target="../media/image866.png"/><Relationship Id="rId112" Type="http://schemas.openxmlformats.org/officeDocument/2006/relationships/customXml" Target="../ink/ink7202.xml"/><Relationship Id="rId16" Type="http://schemas.openxmlformats.org/officeDocument/2006/relationships/customXml" Target="../ink/ink7154.xml"/><Relationship Id="rId107" Type="http://schemas.openxmlformats.org/officeDocument/2006/relationships/image" Target="../media/image512.png"/><Relationship Id="rId11" Type="http://schemas.openxmlformats.org/officeDocument/2006/relationships/image" Target="../media/image19.png"/><Relationship Id="rId32" Type="http://schemas.openxmlformats.org/officeDocument/2006/relationships/customXml" Target="../ink/ink7162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7175.xml"/><Relationship Id="rId74" Type="http://schemas.openxmlformats.org/officeDocument/2006/relationships/customXml" Target="../ink/ink7183.xml"/><Relationship Id="rId79" Type="http://schemas.openxmlformats.org/officeDocument/2006/relationships/image" Target="../media/image862.png"/><Relationship Id="rId102" Type="http://schemas.openxmlformats.org/officeDocument/2006/relationships/customXml" Target="../ink/ink7197.xml"/><Relationship Id="rId5" Type="http://schemas.openxmlformats.org/officeDocument/2006/relationships/image" Target="../media/image14.png"/><Relationship Id="rId90" Type="http://schemas.openxmlformats.org/officeDocument/2006/relationships/customXml" Target="../ink/ink7191.xml"/><Relationship Id="rId95" Type="http://schemas.openxmlformats.org/officeDocument/2006/relationships/image" Target="../media/image869.png"/><Relationship Id="rId22" Type="http://schemas.openxmlformats.org/officeDocument/2006/relationships/customXml" Target="../ink/ink7157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7170.xml"/><Relationship Id="rId64" Type="http://schemas.openxmlformats.org/officeDocument/2006/relationships/customXml" Target="../ink/ink7178.xml"/><Relationship Id="rId69" Type="http://schemas.openxmlformats.org/officeDocument/2006/relationships/image" Target="../media/image856.png"/><Relationship Id="rId113" Type="http://schemas.openxmlformats.org/officeDocument/2006/relationships/image" Target="../media/image877.png"/><Relationship Id="rId80" Type="http://schemas.openxmlformats.org/officeDocument/2006/relationships/customXml" Target="../ink/ink7186.xml"/><Relationship Id="rId85" Type="http://schemas.openxmlformats.org/officeDocument/2006/relationships/image" Target="../media/image864.png"/><Relationship Id="rId12" Type="http://schemas.openxmlformats.org/officeDocument/2006/relationships/customXml" Target="../ink/ink7152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7165.xml"/><Relationship Id="rId59" Type="http://schemas.openxmlformats.org/officeDocument/2006/relationships/image" Target="../media/image850.png"/><Relationship Id="rId103" Type="http://schemas.openxmlformats.org/officeDocument/2006/relationships/image" Target="../media/image873.png"/><Relationship Id="rId108" Type="http://schemas.openxmlformats.org/officeDocument/2006/relationships/customXml" Target="../ink/ink7200.xml"/><Relationship Id="rId54" Type="http://schemas.openxmlformats.org/officeDocument/2006/relationships/customXml" Target="../ink/ink7173.xml"/><Relationship Id="rId70" Type="http://schemas.openxmlformats.org/officeDocument/2006/relationships/customXml" Target="../ink/ink7181.xml"/><Relationship Id="rId75" Type="http://schemas.openxmlformats.org/officeDocument/2006/relationships/image" Target="../media/image859.png"/><Relationship Id="rId91" Type="http://schemas.openxmlformats.org/officeDocument/2006/relationships/image" Target="../media/image867.png"/><Relationship Id="rId96" Type="http://schemas.openxmlformats.org/officeDocument/2006/relationships/customXml" Target="../ink/ink71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49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7160.xml"/><Relationship Id="rId36" Type="http://schemas.openxmlformats.org/officeDocument/2006/relationships/customXml" Target="../ink/ink7164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6" Type="http://schemas.openxmlformats.org/officeDocument/2006/relationships/customXml" Target="../ink/ink7199.xml"/><Relationship Id="rId10" Type="http://schemas.openxmlformats.org/officeDocument/2006/relationships/customXml" Target="../ink/ink7151.xml"/><Relationship Id="rId31" Type="http://schemas.openxmlformats.org/officeDocument/2006/relationships/image" Target="../media/image35.png"/><Relationship Id="rId44" Type="http://schemas.openxmlformats.org/officeDocument/2006/relationships/customXml" Target="../ink/ink7168.xml"/><Relationship Id="rId52" Type="http://schemas.openxmlformats.org/officeDocument/2006/relationships/customXml" Target="../ink/ink7172.xml"/><Relationship Id="rId60" Type="http://schemas.openxmlformats.org/officeDocument/2006/relationships/customXml" Target="../ink/ink7176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78" Type="http://schemas.openxmlformats.org/officeDocument/2006/relationships/customXml" Target="../ink/ink7185.xml"/><Relationship Id="rId81" Type="http://schemas.openxmlformats.org/officeDocument/2006/relationships/image" Target="../media/image863.png"/><Relationship Id="rId86" Type="http://schemas.openxmlformats.org/officeDocument/2006/relationships/customXml" Target="../ink/ink7189.xml"/><Relationship Id="rId94" Type="http://schemas.openxmlformats.org/officeDocument/2006/relationships/customXml" Target="../ink/ink7193.xml"/><Relationship Id="rId99" Type="http://schemas.openxmlformats.org/officeDocument/2006/relationships/image" Target="../media/image871.png"/><Relationship Id="rId101" Type="http://schemas.openxmlformats.org/officeDocument/2006/relationships/image" Target="../media/image872.png"/><Relationship Id="rId4" Type="http://schemas.openxmlformats.org/officeDocument/2006/relationships/customXml" Target="../ink/ink7148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7155.xml"/><Relationship Id="rId39" Type="http://schemas.openxmlformats.org/officeDocument/2006/relationships/image" Target="../media/image41.png"/><Relationship Id="rId109" Type="http://schemas.openxmlformats.org/officeDocument/2006/relationships/image" Target="../media/image875.png"/><Relationship Id="rId34" Type="http://schemas.openxmlformats.org/officeDocument/2006/relationships/customXml" Target="../ink/ink7163.xml"/><Relationship Id="rId50" Type="http://schemas.openxmlformats.org/officeDocument/2006/relationships/customXml" Target="../ink/ink7171.xml"/><Relationship Id="rId55" Type="http://schemas.openxmlformats.org/officeDocument/2006/relationships/image" Target="../media/image846.png"/><Relationship Id="rId76" Type="http://schemas.openxmlformats.org/officeDocument/2006/relationships/customXml" Target="../ink/ink7184.xml"/><Relationship Id="rId97" Type="http://schemas.openxmlformats.org/officeDocument/2006/relationships/image" Target="../media/image870.png"/><Relationship Id="rId104" Type="http://schemas.openxmlformats.org/officeDocument/2006/relationships/customXml" Target="../ink/ink7198.xml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92" Type="http://schemas.openxmlformats.org/officeDocument/2006/relationships/customXml" Target="../ink/ink7192.xml"/><Relationship Id="rId2" Type="http://schemas.openxmlformats.org/officeDocument/2006/relationships/customXml" Target="../ink/ink7147.xml"/><Relationship Id="rId29" Type="http://schemas.openxmlformats.org/officeDocument/2006/relationships/image" Target="../media/image34.png"/><Relationship Id="rId24" Type="http://schemas.openxmlformats.org/officeDocument/2006/relationships/customXml" Target="../ink/ink7158.xml"/><Relationship Id="rId40" Type="http://schemas.openxmlformats.org/officeDocument/2006/relationships/customXml" Target="../ink/ink7166.xml"/><Relationship Id="rId45" Type="http://schemas.openxmlformats.org/officeDocument/2006/relationships/image" Target="../media/image44.png"/><Relationship Id="rId66" Type="http://schemas.openxmlformats.org/officeDocument/2006/relationships/customXml" Target="../ink/ink7179.xml"/><Relationship Id="rId87" Type="http://schemas.openxmlformats.org/officeDocument/2006/relationships/image" Target="../media/image865.png"/><Relationship Id="rId110" Type="http://schemas.openxmlformats.org/officeDocument/2006/relationships/customXml" Target="../ink/ink7201.xml"/><Relationship Id="rId61" Type="http://schemas.openxmlformats.org/officeDocument/2006/relationships/image" Target="../media/image852.png"/><Relationship Id="rId82" Type="http://schemas.openxmlformats.org/officeDocument/2006/relationships/customXml" Target="../ink/ink7187.xml"/><Relationship Id="rId19" Type="http://schemas.openxmlformats.org/officeDocument/2006/relationships/image" Target="../media/image27.png"/><Relationship Id="rId14" Type="http://schemas.openxmlformats.org/officeDocument/2006/relationships/customXml" Target="../ink/ink7153.xml"/><Relationship Id="rId30" Type="http://schemas.openxmlformats.org/officeDocument/2006/relationships/customXml" Target="../ink/ink7161.xml"/><Relationship Id="rId35" Type="http://schemas.openxmlformats.org/officeDocument/2006/relationships/image" Target="../media/image37.png"/><Relationship Id="rId56" Type="http://schemas.openxmlformats.org/officeDocument/2006/relationships/customXml" Target="../ink/ink7174.xml"/><Relationship Id="rId77" Type="http://schemas.openxmlformats.org/officeDocument/2006/relationships/image" Target="../media/image860.png"/><Relationship Id="rId100" Type="http://schemas.openxmlformats.org/officeDocument/2006/relationships/customXml" Target="../ink/ink7196.xml"/><Relationship Id="rId105" Type="http://schemas.openxmlformats.org/officeDocument/2006/relationships/image" Target="../media/image874.png"/><Relationship Id="rId8" Type="http://schemas.openxmlformats.org/officeDocument/2006/relationships/customXml" Target="../ink/ink7150.xml"/><Relationship Id="rId51" Type="http://schemas.openxmlformats.org/officeDocument/2006/relationships/image" Target="../media/image47.png"/><Relationship Id="rId72" Type="http://schemas.openxmlformats.org/officeDocument/2006/relationships/customXml" Target="../ink/ink7182.xml"/><Relationship Id="rId93" Type="http://schemas.openxmlformats.org/officeDocument/2006/relationships/image" Target="../media/image868.png"/><Relationship Id="rId98" Type="http://schemas.openxmlformats.org/officeDocument/2006/relationships/customXml" Target="../ink/ink7195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7169.xml"/><Relationship Id="rId67" Type="http://schemas.openxmlformats.org/officeDocument/2006/relationships/image" Target="../media/image855.png"/><Relationship Id="rId20" Type="http://schemas.openxmlformats.org/officeDocument/2006/relationships/customXml" Target="../ink/ink7156.xml"/><Relationship Id="rId41" Type="http://schemas.openxmlformats.org/officeDocument/2006/relationships/image" Target="../media/image42.png"/><Relationship Id="rId62" Type="http://schemas.openxmlformats.org/officeDocument/2006/relationships/customXml" Target="../ink/ink7177.xml"/><Relationship Id="rId83" Type="http://schemas.openxmlformats.org/officeDocument/2006/relationships/image" Target="../media/image861.png"/><Relationship Id="rId88" Type="http://schemas.openxmlformats.org/officeDocument/2006/relationships/customXml" Target="../ink/ink7190.xml"/><Relationship Id="rId111" Type="http://schemas.openxmlformats.org/officeDocument/2006/relationships/image" Target="../media/image876.png"/></Relationships>
</file>

<file path=ppt/slides/_rels/slide1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15.xml"/><Relationship Id="rId117" Type="http://schemas.openxmlformats.org/officeDocument/2006/relationships/image" Target="../media/image879.png"/><Relationship Id="rId21" Type="http://schemas.openxmlformats.org/officeDocument/2006/relationships/image" Target="../media/image28.png"/><Relationship Id="rId42" Type="http://schemas.openxmlformats.org/officeDocument/2006/relationships/customXml" Target="../ink/ink7223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7236.xml"/><Relationship Id="rId84" Type="http://schemas.openxmlformats.org/officeDocument/2006/relationships/customXml" Target="../ink/ink7244.xml"/><Relationship Id="rId89" Type="http://schemas.openxmlformats.org/officeDocument/2006/relationships/image" Target="../media/image866.png"/><Relationship Id="rId112" Type="http://schemas.openxmlformats.org/officeDocument/2006/relationships/customXml" Target="../ink/ink7258.xml"/><Relationship Id="rId16" Type="http://schemas.openxmlformats.org/officeDocument/2006/relationships/customXml" Target="../ink/ink7210.xml"/><Relationship Id="rId107" Type="http://schemas.openxmlformats.org/officeDocument/2006/relationships/image" Target="../media/image512.png"/><Relationship Id="rId11" Type="http://schemas.openxmlformats.org/officeDocument/2006/relationships/image" Target="../media/image19.png"/><Relationship Id="rId32" Type="http://schemas.openxmlformats.org/officeDocument/2006/relationships/customXml" Target="../ink/ink7218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7231.xml"/><Relationship Id="rId74" Type="http://schemas.openxmlformats.org/officeDocument/2006/relationships/customXml" Target="../ink/ink7239.xml"/><Relationship Id="rId79" Type="http://schemas.openxmlformats.org/officeDocument/2006/relationships/image" Target="../media/image862.png"/><Relationship Id="rId102" Type="http://schemas.openxmlformats.org/officeDocument/2006/relationships/customXml" Target="../ink/ink7253.xml"/><Relationship Id="rId123" Type="http://schemas.openxmlformats.org/officeDocument/2006/relationships/image" Target="../media/image882.png"/><Relationship Id="rId5" Type="http://schemas.openxmlformats.org/officeDocument/2006/relationships/image" Target="../media/image14.png"/><Relationship Id="rId90" Type="http://schemas.openxmlformats.org/officeDocument/2006/relationships/customXml" Target="../ink/ink7247.xml"/><Relationship Id="rId95" Type="http://schemas.openxmlformats.org/officeDocument/2006/relationships/image" Target="../media/image869.png"/><Relationship Id="rId22" Type="http://schemas.openxmlformats.org/officeDocument/2006/relationships/customXml" Target="../ink/ink7213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7226.xml"/><Relationship Id="rId64" Type="http://schemas.openxmlformats.org/officeDocument/2006/relationships/customXml" Target="../ink/ink7234.xml"/><Relationship Id="rId69" Type="http://schemas.openxmlformats.org/officeDocument/2006/relationships/image" Target="../media/image856.png"/><Relationship Id="rId113" Type="http://schemas.openxmlformats.org/officeDocument/2006/relationships/image" Target="../media/image877.png"/><Relationship Id="rId118" Type="http://schemas.openxmlformats.org/officeDocument/2006/relationships/customXml" Target="../ink/ink7261.xml"/><Relationship Id="rId80" Type="http://schemas.openxmlformats.org/officeDocument/2006/relationships/customXml" Target="../ink/ink7242.xml"/><Relationship Id="rId85" Type="http://schemas.openxmlformats.org/officeDocument/2006/relationships/image" Target="../media/image864.png"/><Relationship Id="rId12" Type="http://schemas.openxmlformats.org/officeDocument/2006/relationships/customXml" Target="../ink/ink7208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7221.xml"/><Relationship Id="rId59" Type="http://schemas.openxmlformats.org/officeDocument/2006/relationships/image" Target="../media/image850.png"/><Relationship Id="rId103" Type="http://schemas.openxmlformats.org/officeDocument/2006/relationships/image" Target="../media/image873.png"/><Relationship Id="rId108" Type="http://schemas.openxmlformats.org/officeDocument/2006/relationships/customXml" Target="../ink/ink7256.xml"/><Relationship Id="rId124" Type="http://schemas.openxmlformats.org/officeDocument/2006/relationships/customXml" Target="../ink/ink7264.xml"/><Relationship Id="rId54" Type="http://schemas.openxmlformats.org/officeDocument/2006/relationships/customXml" Target="../ink/ink7229.xml"/><Relationship Id="rId70" Type="http://schemas.openxmlformats.org/officeDocument/2006/relationships/customXml" Target="../ink/ink7237.xml"/><Relationship Id="rId75" Type="http://schemas.openxmlformats.org/officeDocument/2006/relationships/image" Target="../media/image859.png"/><Relationship Id="rId91" Type="http://schemas.openxmlformats.org/officeDocument/2006/relationships/image" Target="../media/image867.png"/><Relationship Id="rId96" Type="http://schemas.openxmlformats.org/officeDocument/2006/relationships/customXml" Target="../ink/ink72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05.xml"/><Relationship Id="rId23" Type="http://schemas.openxmlformats.org/officeDocument/2006/relationships/image" Target="../media/image29.png"/><Relationship Id="rId28" Type="http://schemas.openxmlformats.org/officeDocument/2006/relationships/customXml" Target="../ink/ink7216.xml"/><Relationship Id="rId49" Type="http://schemas.openxmlformats.org/officeDocument/2006/relationships/image" Target="../media/image46.png"/><Relationship Id="rId114" Type="http://schemas.openxmlformats.org/officeDocument/2006/relationships/customXml" Target="../ink/ink7259.xml"/><Relationship Id="rId119" Type="http://schemas.openxmlformats.org/officeDocument/2006/relationships/image" Target="../media/image880.png"/><Relationship Id="rId44" Type="http://schemas.openxmlformats.org/officeDocument/2006/relationships/customXml" Target="../ink/ink7224.xml"/><Relationship Id="rId60" Type="http://schemas.openxmlformats.org/officeDocument/2006/relationships/customXml" Target="../ink/ink7232.xml"/><Relationship Id="rId65" Type="http://schemas.openxmlformats.org/officeDocument/2006/relationships/image" Target="../media/image854.png"/><Relationship Id="rId81" Type="http://schemas.openxmlformats.org/officeDocument/2006/relationships/image" Target="../media/image863.png"/><Relationship Id="rId86" Type="http://schemas.openxmlformats.org/officeDocument/2006/relationships/customXml" Target="../ink/ink7245.xml"/><Relationship Id="rId13" Type="http://schemas.openxmlformats.org/officeDocument/2006/relationships/image" Target="../media/image24.png"/><Relationship Id="rId18" Type="http://schemas.openxmlformats.org/officeDocument/2006/relationships/customXml" Target="../ink/ink7211.xml"/><Relationship Id="rId39" Type="http://schemas.openxmlformats.org/officeDocument/2006/relationships/image" Target="../media/image41.png"/><Relationship Id="rId109" Type="http://schemas.openxmlformats.org/officeDocument/2006/relationships/image" Target="../media/image875.png"/><Relationship Id="rId34" Type="http://schemas.openxmlformats.org/officeDocument/2006/relationships/customXml" Target="../ink/ink7219.xml"/><Relationship Id="rId50" Type="http://schemas.openxmlformats.org/officeDocument/2006/relationships/customXml" Target="../ink/ink7227.xml"/><Relationship Id="rId55" Type="http://schemas.openxmlformats.org/officeDocument/2006/relationships/image" Target="../media/image846.png"/><Relationship Id="rId76" Type="http://schemas.openxmlformats.org/officeDocument/2006/relationships/customXml" Target="../ink/ink7240.xml"/><Relationship Id="rId97" Type="http://schemas.openxmlformats.org/officeDocument/2006/relationships/image" Target="../media/image870.png"/><Relationship Id="rId104" Type="http://schemas.openxmlformats.org/officeDocument/2006/relationships/customXml" Target="../ink/ink7254.xml"/><Relationship Id="rId120" Type="http://schemas.openxmlformats.org/officeDocument/2006/relationships/customXml" Target="../ink/ink7262.xml"/><Relationship Id="rId125" Type="http://schemas.openxmlformats.org/officeDocument/2006/relationships/image" Target="../media/image883.png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92" Type="http://schemas.openxmlformats.org/officeDocument/2006/relationships/customXml" Target="../ink/ink7248.xml"/><Relationship Id="rId2" Type="http://schemas.openxmlformats.org/officeDocument/2006/relationships/customXml" Target="../ink/ink7203.xml"/><Relationship Id="rId29" Type="http://schemas.openxmlformats.org/officeDocument/2006/relationships/image" Target="../media/image34.png"/><Relationship Id="rId24" Type="http://schemas.openxmlformats.org/officeDocument/2006/relationships/customXml" Target="../ink/ink7214.xml"/><Relationship Id="rId40" Type="http://schemas.openxmlformats.org/officeDocument/2006/relationships/customXml" Target="../ink/ink7222.xml"/><Relationship Id="rId45" Type="http://schemas.openxmlformats.org/officeDocument/2006/relationships/image" Target="../media/image44.png"/><Relationship Id="rId66" Type="http://schemas.openxmlformats.org/officeDocument/2006/relationships/customXml" Target="../ink/ink7235.xml"/><Relationship Id="rId87" Type="http://schemas.openxmlformats.org/officeDocument/2006/relationships/image" Target="../media/image865.png"/><Relationship Id="rId110" Type="http://schemas.openxmlformats.org/officeDocument/2006/relationships/customXml" Target="../ink/ink7257.xml"/><Relationship Id="rId115" Type="http://schemas.openxmlformats.org/officeDocument/2006/relationships/image" Target="../media/image878.png"/><Relationship Id="rId61" Type="http://schemas.openxmlformats.org/officeDocument/2006/relationships/image" Target="../media/image852.png"/><Relationship Id="rId82" Type="http://schemas.openxmlformats.org/officeDocument/2006/relationships/customXml" Target="../ink/ink7243.xml"/><Relationship Id="rId19" Type="http://schemas.openxmlformats.org/officeDocument/2006/relationships/image" Target="../media/image27.png"/><Relationship Id="rId14" Type="http://schemas.openxmlformats.org/officeDocument/2006/relationships/customXml" Target="../ink/ink7209.xml"/><Relationship Id="rId30" Type="http://schemas.openxmlformats.org/officeDocument/2006/relationships/customXml" Target="../ink/ink7217.xml"/><Relationship Id="rId35" Type="http://schemas.openxmlformats.org/officeDocument/2006/relationships/image" Target="../media/image37.png"/><Relationship Id="rId56" Type="http://schemas.openxmlformats.org/officeDocument/2006/relationships/customXml" Target="../ink/ink7230.xml"/><Relationship Id="rId77" Type="http://schemas.openxmlformats.org/officeDocument/2006/relationships/image" Target="../media/image860.png"/><Relationship Id="rId100" Type="http://schemas.openxmlformats.org/officeDocument/2006/relationships/customXml" Target="../ink/ink7252.xml"/><Relationship Id="rId105" Type="http://schemas.openxmlformats.org/officeDocument/2006/relationships/image" Target="../media/image874.png"/><Relationship Id="rId8" Type="http://schemas.openxmlformats.org/officeDocument/2006/relationships/customXml" Target="../ink/ink7206.xml"/><Relationship Id="rId51" Type="http://schemas.openxmlformats.org/officeDocument/2006/relationships/image" Target="../media/image47.png"/><Relationship Id="rId72" Type="http://schemas.openxmlformats.org/officeDocument/2006/relationships/customXml" Target="../ink/ink7238.xml"/><Relationship Id="rId93" Type="http://schemas.openxmlformats.org/officeDocument/2006/relationships/image" Target="../media/image868.png"/><Relationship Id="rId98" Type="http://schemas.openxmlformats.org/officeDocument/2006/relationships/customXml" Target="../ink/ink7251.xml"/><Relationship Id="rId121" Type="http://schemas.openxmlformats.org/officeDocument/2006/relationships/image" Target="../media/image881.png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7225.xml"/><Relationship Id="rId67" Type="http://schemas.openxmlformats.org/officeDocument/2006/relationships/image" Target="../media/image855.png"/><Relationship Id="rId116" Type="http://schemas.openxmlformats.org/officeDocument/2006/relationships/customXml" Target="../ink/ink7260.xml"/><Relationship Id="rId20" Type="http://schemas.openxmlformats.org/officeDocument/2006/relationships/customXml" Target="../ink/ink7212.xml"/><Relationship Id="rId41" Type="http://schemas.openxmlformats.org/officeDocument/2006/relationships/image" Target="../media/image42.png"/><Relationship Id="rId62" Type="http://schemas.openxmlformats.org/officeDocument/2006/relationships/customXml" Target="../ink/ink7233.xml"/><Relationship Id="rId83" Type="http://schemas.openxmlformats.org/officeDocument/2006/relationships/image" Target="../media/image861.png"/><Relationship Id="rId88" Type="http://schemas.openxmlformats.org/officeDocument/2006/relationships/customXml" Target="../ink/ink7246.xml"/><Relationship Id="rId111" Type="http://schemas.openxmlformats.org/officeDocument/2006/relationships/image" Target="../media/image876.png"/><Relationship Id="rId15" Type="http://schemas.openxmlformats.org/officeDocument/2006/relationships/image" Target="../media/image25.png"/><Relationship Id="rId36" Type="http://schemas.openxmlformats.org/officeDocument/2006/relationships/customXml" Target="../ink/ink7220.xml"/><Relationship Id="rId57" Type="http://schemas.openxmlformats.org/officeDocument/2006/relationships/image" Target="../media/image847.png"/><Relationship Id="rId106" Type="http://schemas.openxmlformats.org/officeDocument/2006/relationships/customXml" Target="../ink/ink7255.xml"/><Relationship Id="rId10" Type="http://schemas.openxmlformats.org/officeDocument/2006/relationships/customXml" Target="../ink/ink7207.xml"/><Relationship Id="rId31" Type="http://schemas.openxmlformats.org/officeDocument/2006/relationships/image" Target="../media/image35.png"/><Relationship Id="rId52" Type="http://schemas.openxmlformats.org/officeDocument/2006/relationships/customXml" Target="../ink/ink7228.xml"/><Relationship Id="rId73" Type="http://schemas.openxmlformats.org/officeDocument/2006/relationships/image" Target="../media/image858.png"/><Relationship Id="rId78" Type="http://schemas.openxmlformats.org/officeDocument/2006/relationships/customXml" Target="../ink/ink7241.xml"/><Relationship Id="rId94" Type="http://schemas.openxmlformats.org/officeDocument/2006/relationships/customXml" Target="../ink/ink7249.xml"/><Relationship Id="rId99" Type="http://schemas.openxmlformats.org/officeDocument/2006/relationships/image" Target="../media/image871.png"/><Relationship Id="rId101" Type="http://schemas.openxmlformats.org/officeDocument/2006/relationships/image" Target="../media/image872.png"/><Relationship Id="rId122" Type="http://schemas.openxmlformats.org/officeDocument/2006/relationships/customXml" Target="../ink/ink7263.xml"/><Relationship Id="rId4" Type="http://schemas.openxmlformats.org/officeDocument/2006/relationships/customXml" Target="../ink/ink7204.xml"/><Relationship Id="rId9" Type="http://schemas.openxmlformats.org/officeDocument/2006/relationships/image" Target="../media/image18.png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79.png"/><Relationship Id="rId21" Type="http://schemas.openxmlformats.org/officeDocument/2006/relationships/image" Target="../media/image28.png"/><Relationship Id="rId42" Type="http://schemas.openxmlformats.org/officeDocument/2006/relationships/customXml" Target="../ink/ink7285.xml"/><Relationship Id="rId63" Type="http://schemas.openxmlformats.org/officeDocument/2006/relationships/image" Target="../media/image853.png"/><Relationship Id="rId84" Type="http://schemas.openxmlformats.org/officeDocument/2006/relationships/customXml" Target="../ink/ink7306.xml"/><Relationship Id="rId16" Type="http://schemas.openxmlformats.org/officeDocument/2006/relationships/customXml" Target="../ink/ink7272.xml"/><Relationship Id="rId107" Type="http://schemas.openxmlformats.org/officeDocument/2006/relationships/image" Target="../media/image512.png"/><Relationship Id="rId11" Type="http://schemas.openxmlformats.org/officeDocument/2006/relationships/image" Target="../media/image19.png"/><Relationship Id="rId32" Type="http://schemas.openxmlformats.org/officeDocument/2006/relationships/customXml" Target="../ink/ink7280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7293.xml"/><Relationship Id="rId74" Type="http://schemas.openxmlformats.org/officeDocument/2006/relationships/customXml" Target="../ink/ink7301.xml"/><Relationship Id="rId79" Type="http://schemas.openxmlformats.org/officeDocument/2006/relationships/image" Target="../media/image862.png"/><Relationship Id="rId102" Type="http://schemas.openxmlformats.org/officeDocument/2006/relationships/customXml" Target="../ink/ink7315.xml"/><Relationship Id="rId123" Type="http://schemas.openxmlformats.org/officeDocument/2006/relationships/image" Target="../media/image882.png"/><Relationship Id="rId128" Type="http://schemas.openxmlformats.org/officeDocument/2006/relationships/customXml" Target="../ink/ink7328.xml"/><Relationship Id="rId5" Type="http://schemas.openxmlformats.org/officeDocument/2006/relationships/image" Target="../media/image14.png"/><Relationship Id="rId90" Type="http://schemas.openxmlformats.org/officeDocument/2006/relationships/customXml" Target="../ink/ink7309.xml"/><Relationship Id="rId95" Type="http://schemas.openxmlformats.org/officeDocument/2006/relationships/image" Target="../media/image869.png"/><Relationship Id="rId22" Type="http://schemas.openxmlformats.org/officeDocument/2006/relationships/customXml" Target="../ink/ink7275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7288.xml"/><Relationship Id="rId64" Type="http://schemas.openxmlformats.org/officeDocument/2006/relationships/customXml" Target="../ink/ink7296.xml"/><Relationship Id="rId69" Type="http://schemas.openxmlformats.org/officeDocument/2006/relationships/image" Target="../media/image856.png"/><Relationship Id="rId113" Type="http://schemas.openxmlformats.org/officeDocument/2006/relationships/image" Target="../media/image877.png"/><Relationship Id="rId118" Type="http://schemas.openxmlformats.org/officeDocument/2006/relationships/customXml" Target="../ink/ink7323.xml"/><Relationship Id="rId134" Type="http://schemas.openxmlformats.org/officeDocument/2006/relationships/customXml" Target="../ink/ink7331.xml"/><Relationship Id="rId80" Type="http://schemas.openxmlformats.org/officeDocument/2006/relationships/customXml" Target="../ink/ink7304.xml"/><Relationship Id="rId85" Type="http://schemas.openxmlformats.org/officeDocument/2006/relationships/image" Target="../media/image864.png"/><Relationship Id="rId12" Type="http://schemas.openxmlformats.org/officeDocument/2006/relationships/customXml" Target="../ink/ink7270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7283.xml"/><Relationship Id="rId59" Type="http://schemas.openxmlformats.org/officeDocument/2006/relationships/image" Target="../media/image850.png"/><Relationship Id="rId103" Type="http://schemas.openxmlformats.org/officeDocument/2006/relationships/image" Target="../media/image873.png"/><Relationship Id="rId108" Type="http://schemas.openxmlformats.org/officeDocument/2006/relationships/customXml" Target="../ink/ink7318.xml"/><Relationship Id="rId124" Type="http://schemas.openxmlformats.org/officeDocument/2006/relationships/customXml" Target="../ink/ink7326.xml"/><Relationship Id="rId129" Type="http://schemas.openxmlformats.org/officeDocument/2006/relationships/image" Target="../media/image885.png"/><Relationship Id="rId54" Type="http://schemas.openxmlformats.org/officeDocument/2006/relationships/customXml" Target="../ink/ink7291.xml"/><Relationship Id="rId70" Type="http://schemas.openxmlformats.org/officeDocument/2006/relationships/customXml" Target="../ink/ink7299.xml"/><Relationship Id="rId75" Type="http://schemas.openxmlformats.org/officeDocument/2006/relationships/image" Target="../media/image859.png"/><Relationship Id="rId91" Type="http://schemas.openxmlformats.org/officeDocument/2006/relationships/image" Target="../media/image867.png"/><Relationship Id="rId96" Type="http://schemas.openxmlformats.org/officeDocument/2006/relationships/customXml" Target="../ink/ink73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67.xml"/><Relationship Id="rId23" Type="http://schemas.openxmlformats.org/officeDocument/2006/relationships/image" Target="../media/image29.png"/><Relationship Id="rId28" Type="http://schemas.openxmlformats.org/officeDocument/2006/relationships/customXml" Target="../ink/ink7278.xml"/><Relationship Id="rId49" Type="http://schemas.openxmlformats.org/officeDocument/2006/relationships/image" Target="../media/image46.png"/><Relationship Id="rId114" Type="http://schemas.openxmlformats.org/officeDocument/2006/relationships/customXml" Target="../ink/ink7321.xml"/><Relationship Id="rId119" Type="http://schemas.openxmlformats.org/officeDocument/2006/relationships/image" Target="../media/image880.png"/><Relationship Id="rId44" Type="http://schemas.openxmlformats.org/officeDocument/2006/relationships/customXml" Target="../ink/ink7286.xml"/><Relationship Id="rId60" Type="http://schemas.openxmlformats.org/officeDocument/2006/relationships/customXml" Target="../ink/ink7294.xml"/><Relationship Id="rId65" Type="http://schemas.openxmlformats.org/officeDocument/2006/relationships/image" Target="../media/image854.png"/><Relationship Id="rId81" Type="http://schemas.openxmlformats.org/officeDocument/2006/relationships/image" Target="../media/image863.png"/><Relationship Id="rId86" Type="http://schemas.openxmlformats.org/officeDocument/2006/relationships/customXml" Target="../ink/ink7307.xml"/><Relationship Id="rId130" Type="http://schemas.openxmlformats.org/officeDocument/2006/relationships/customXml" Target="../ink/ink7329.xml"/><Relationship Id="rId135" Type="http://schemas.openxmlformats.org/officeDocument/2006/relationships/image" Target="../media/image888.png"/><Relationship Id="rId13" Type="http://schemas.openxmlformats.org/officeDocument/2006/relationships/image" Target="../media/image24.png"/><Relationship Id="rId18" Type="http://schemas.openxmlformats.org/officeDocument/2006/relationships/customXml" Target="../ink/ink7273.xml"/><Relationship Id="rId39" Type="http://schemas.openxmlformats.org/officeDocument/2006/relationships/image" Target="../media/image41.png"/><Relationship Id="rId109" Type="http://schemas.openxmlformats.org/officeDocument/2006/relationships/image" Target="../media/image875.png"/><Relationship Id="rId34" Type="http://schemas.openxmlformats.org/officeDocument/2006/relationships/customXml" Target="../ink/ink7281.xml"/><Relationship Id="rId50" Type="http://schemas.openxmlformats.org/officeDocument/2006/relationships/customXml" Target="../ink/ink7289.xml"/><Relationship Id="rId55" Type="http://schemas.openxmlformats.org/officeDocument/2006/relationships/image" Target="../media/image846.png"/><Relationship Id="rId76" Type="http://schemas.openxmlformats.org/officeDocument/2006/relationships/customXml" Target="../ink/ink7302.xml"/><Relationship Id="rId97" Type="http://schemas.openxmlformats.org/officeDocument/2006/relationships/image" Target="../media/image870.png"/><Relationship Id="rId104" Type="http://schemas.openxmlformats.org/officeDocument/2006/relationships/customXml" Target="../ink/ink7316.xml"/><Relationship Id="rId120" Type="http://schemas.openxmlformats.org/officeDocument/2006/relationships/customXml" Target="../ink/ink7324.xml"/><Relationship Id="rId125" Type="http://schemas.openxmlformats.org/officeDocument/2006/relationships/image" Target="../media/image883.png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92" Type="http://schemas.openxmlformats.org/officeDocument/2006/relationships/customXml" Target="../ink/ink7310.xml"/><Relationship Id="rId2" Type="http://schemas.openxmlformats.org/officeDocument/2006/relationships/customXml" Target="../ink/ink7265.xml"/><Relationship Id="rId29" Type="http://schemas.openxmlformats.org/officeDocument/2006/relationships/image" Target="../media/image34.png"/><Relationship Id="rId24" Type="http://schemas.openxmlformats.org/officeDocument/2006/relationships/customXml" Target="../ink/ink7276.xml"/><Relationship Id="rId40" Type="http://schemas.openxmlformats.org/officeDocument/2006/relationships/customXml" Target="../ink/ink7284.xml"/><Relationship Id="rId45" Type="http://schemas.openxmlformats.org/officeDocument/2006/relationships/image" Target="../media/image44.png"/><Relationship Id="rId66" Type="http://schemas.openxmlformats.org/officeDocument/2006/relationships/customXml" Target="../ink/ink7297.xml"/><Relationship Id="rId87" Type="http://schemas.openxmlformats.org/officeDocument/2006/relationships/image" Target="../media/image865.png"/><Relationship Id="rId110" Type="http://schemas.openxmlformats.org/officeDocument/2006/relationships/customXml" Target="../ink/ink7319.xml"/><Relationship Id="rId115" Type="http://schemas.openxmlformats.org/officeDocument/2006/relationships/image" Target="../media/image878.png"/><Relationship Id="rId131" Type="http://schemas.openxmlformats.org/officeDocument/2006/relationships/image" Target="../media/image886.png"/><Relationship Id="rId136" Type="http://schemas.openxmlformats.org/officeDocument/2006/relationships/customXml" Target="../ink/ink7332.xml"/><Relationship Id="rId61" Type="http://schemas.openxmlformats.org/officeDocument/2006/relationships/image" Target="../media/image852.png"/><Relationship Id="rId82" Type="http://schemas.openxmlformats.org/officeDocument/2006/relationships/customXml" Target="../ink/ink7305.xml"/><Relationship Id="rId19" Type="http://schemas.openxmlformats.org/officeDocument/2006/relationships/image" Target="../media/image27.png"/><Relationship Id="rId14" Type="http://schemas.openxmlformats.org/officeDocument/2006/relationships/customXml" Target="../ink/ink7271.xml"/><Relationship Id="rId30" Type="http://schemas.openxmlformats.org/officeDocument/2006/relationships/customXml" Target="../ink/ink7279.xml"/><Relationship Id="rId35" Type="http://schemas.openxmlformats.org/officeDocument/2006/relationships/image" Target="../media/image37.png"/><Relationship Id="rId56" Type="http://schemas.openxmlformats.org/officeDocument/2006/relationships/customXml" Target="../ink/ink7292.xml"/><Relationship Id="rId77" Type="http://schemas.openxmlformats.org/officeDocument/2006/relationships/image" Target="../media/image860.png"/><Relationship Id="rId100" Type="http://schemas.openxmlformats.org/officeDocument/2006/relationships/customXml" Target="../ink/ink7314.xml"/><Relationship Id="rId105" Type="http://schemas.openxmlformats.org/officeDocument/2006/relationships/image" Target="../media/image874.png"/><Relationship Id="rId126" Type="http://schemas.openxmlformats.org/officeDocument/2006/relationships/customXml" Target="../ink/ink7327.xml"/><Relationship Id="rId8" Type="http://schemas.openxmlformats.org/officeDocument/2006/relationships/customXml" Target="../ink/ink7268.xml"/><Relationship Id="rId51" Type="http://schemas.openxmlformats.org/officeDocument/2006/relationships/image" Target="../media/image47.png"/><Relationship Id="rId72" Type="http://schemas.openxmlformats.org/officeDocument/2006/relationships/customXml" Target="../ink/ink7300.xml"/><Relationship Id="rId93" Type="http://schemas.openxmlformats.org/officeDocument/2006/relationships/image" Target="../media/image868.png"/><Relationship Id="rId98" Type="http://schemas.openxmlformats.org/officeDocument/2006/relationships/customXml" Target="../ink/ink7313.xml"/><Relationship Id="rId121" Type="http://schemas.openxmlformats.org/officeDocument/2006/relationships/image" Target="../media/image881.png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7287.xml"/><Relationship Id="rId67" Type="http://schemas.openxmlformats.org/officeDocument/2006/relationships/image" Target="../media/image855.png"/><Relationship Id="rId116" Type="http://schemas.openxmlformats.org/officeDocument/2006/relationships/customXml" Target="../ink/ink7322.xml"/><Relationship Id="rId137" Type="http://schemas.openxmlformats.org/officeDocument/2006/relationships/image" Target="../media/image889.png"/><Relationship Id="rId20" Type="http://schemas.openxmlformats.org/officeDocument/2006/relationships/customXml" Target="../ink/ink7274.xml"/><Relationship Id="rId41" Type="http://schemas.openxmlformats.org/officeDocument/2006/relationships/image" Target="../media/image42.png"/><Relationship Id="rId62" Type="http://schemas.openxmlformats.org/officeDocument/2006/relationships/customXml" Target="../ink/ink7295.xml"/><Relationship Id="rId83" Type="http://schemas.openxmlformats.org/officeDocument/2006/relationships/image" Target="../media/image861.png"/><Relationship Id="rId88" Type="http://schemas.openxmlformats.org/officeDocument/2006/relationships/customXml" Target="../ink/ink7308.xml"/><Relationship Id="rId111" Type="http://schemas.openxmlformats.org/officeDocument/2006/relationships/image" Target="../media/image876.png"/><Relationship Id="rId132" Type="http://schemas.openxmlformats.org/officeDocument/2006/relationships/customXml" Target="../ink/ink7330.xml"/><Relationship Id="rId15" Type="http://schemas.openxmlformats.org/officeDocument/2006/relationships/image" Target="../media/image25.png"/><Relationship Id="rId36" Type="http://schemas.openxmlformats.org/officeDocument/2006/relationships/customXml" Target="../ink/ink7282.xml"/><Relationship Id="rId57" Type="http://schemas.openxmlformats.org/officeDocument/2006/relationships/image" Target="../media/image847.png"/><Relationship Id="rId106" Type="http://schemas.openxmlformats.org/officeDocument/2006/relationships/customXml" Target="../ink/ink7317.xml"/><Relationship Id="rId127" Type="http://schemas.openxmlformats.org/officeDocument/2006/relationships/image" Target="../media/image884.png"/><Relationship Id="rId10" Type="http://schemas.openxmlformats.org/officeDocument/2006/relationships/customXml" Target="../ink/ink7269.xml"/><Relationship Id="rId31" Type="http://schemas.openxmlformats.org/officeDocument/2006/relationships/image" Target="../media/image35.png"/><Relationship Id="rId52" Type="http://schemas.openxmlformats.org/officeDocument/2006/relationships/customXml" Target="../ink/ink7290.xml"/><Relationship Id="rId73" Type="http://schemas.openxmlformats.org/officeDocument/2006/relationships/image" Target="../media/image858.png"/><Relationship Id="rId78" Type="http://schemas.openxmlformats.org/officeDocument/2006/relationships/customXml" Target="../ink/ink7303.xml"/><Relationship Id="rId94" Type="http://schemas.openxmlformats.org/officeDocument/2006/relationships/customXml" Target="../ink/ink7311.xml"/><Relationship Id="rId99" Type="http://schemas.openxmlformats.org/officeDocument/2006/relationships/image" Target="../media/image871.png"/><Relationship Id="rId101" Type="http://schemas.openxmlformats.org/officeDocument/2006/relationships/image" Target="../media/image872.png"/><Relationship Id="rId122" Type="http://schemas.openxmlformats.org/officeDocument/2006/relationships/customXml" Target="../ink/ink7325.xml"/><Relationship Id="rId4" Type="http://schemas.openxmlformats.org/officeDocument/2006/relationships/customXml" Target="../ink/ink7266.xml"/><Relationship Id="rId9" Type="http://schemas.openxmlformats.org/officeDocument/2006/relationships/image" Target="../media/image18.png"/><Relationship Id="rId26" Type="http://schemas.openxmlformats.org/officeDocument/2006/relationships/customXml" Target="../ink/ink7277.xml"/><Relationship Id="rId47" Type="http://schemas.openxmlformats.org/officeDocument/2006/relationships/image" Target="../media/image45.png"/><Relationship Id="rId68" Type="http://schemas.openxmlformats.org/officeDocument/2006/relationships/customXml" Target="../ink/ink7298.xml"/><Relationship Id="rId89" Type="http://schemas.openxmlformats.org/officeDocument/2006/relationships/image" Target="../media/image866.png"/><Relationship Id="rId112" Type="http://schemas.openxmlformats.org/officeDocument/2006/relationships/customXml" Target="../ink/ink7320.xml"/><Relationship Id="rId133" Type="http://schemas.openxmlformats.org/officeDocument/2006/relationships/image" Target="../media/image887.png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81.png"/><Relationship Id="rId21" Type="http://schemas.openxmlformats.org/officeDocument/2006/relationships/image" Target="../media/image28.png"/><Relationship Id="rId42" Type="http://schemas.openxmlformats.org/officeDocument/2006/relationships/customXml" Target="../ink/ink7353.xml"/><Relationship Id="rId63" Type="http://schemas.openxmlformats.org/officeDocument/2006/relationships/image" Target="../media/image855.png"/><Relationship Id="rId84" Type="http://schemas.openxmlformats.org/officeDocument/2006/relationships/customXml" Target="../ink/ink7374.xml"/><Relationship Id="rId16" Type="http://schemas.openxmlformats.org/officeDocument/2006/relationships/customXml" Target="../ink/ink7340.xml"/><Relationship Id="rId107" Type="http://schemas.openxmlformats.org/officeDocument/2006/relationships/image" Target="../media/image876.png"/><Relationship Id="rId11" Type="http://schemas.openxmlformats.org/officeDocument/2006/relationships/image" Target="../media/image19.png"/><Relationship Id="rId32" Type="http://schemas.openxmlformats.org/officeDocument/2006/relationships/customXml" Target="../ink/ink7348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7361.xml"/><Relationship Id="rId74" Type="http://schemas.openxmlformats.org/officeDocument/2006/relationships/customXml" Target="../ink/ink7369.xml"/><Relationship Id="rId79" Type="http://schemas.openxmlformats.org/officeDocument/2006/relationships/image" Target="../media/image861.png"/><Relationship Id="rId102" Type="http://schemas.openxmlformats.org/officeDocument/2006/relationships/customXml" Target="../ink/ink7383.xml"/><Relationship Id="rId123" Type="http://schemas.openxmlformats.org/officeDocument/2006/relationships/image" Target="../media/image884.png"/><Relationship Id="rId128" Type="http://schemas.openxmlformats.org/officeDocument/2006/relationships/customXml" Target="../ink/ink7396.xml"/><Relationship Id="rId5" Type="http://schemas.openxmlformats.org/officeDocument/2006/relationships/image" Target="../media/image14.png"/><Relationship Id="rId90" Type="http://schemas.openxmlformats.org/officeDocument/2006/relationships/customXml" Target="../ink/ink7377.xml"/><Relationship Id="rId95" Type="http://schemas.openxmlformats.org/officeDocument/2006/relationships/image" Target="../media/image871.png"/><Relationship Id="rId22" Type="http://schemas.openxmlformats.org/officeDocument/2006/relationships/customXml" Target="../ink/ink7343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7356.xml"/><Relationship Id="rId64" Type="http://schemas.openxmlformats.org/officeDocument/2006/relationships/customXml" Target="../ink/ink7364.xml"/><Relationship Id="rId69" Type="http://schemas.openxmlformats.org/officeDocument/2006/relationships/image" Target="../media/image858.png"/><Relationship Id="rId113" Type="http://schemas.openxmlformats.org/officeDocument/2006/relationships/image" Target="../media/image879.png"/><Relationship Id="rId118" Type="http://schemas.openxmlformats.org/officeDocument/2006/relationships/customXml" Target="../ink/ink7391.xml"/><Relationship Id="rId134" Type="http://schemas.openxmlformats.org/officeDocument/2006/relationships/customXml" Target="../ink/ink7399.xml"/><Relationship Id="rId80" Type="http://schemas.openxmlformats.org/officeDocument/2006/relationships/customXml" Target="../ink/ink7372.xml"/><Relationship Id="rId85" Type="http://schemas.openxmlformats.org/officeDocument/2006/relationships/image" Target="../media/image866.png"/><Relationship Id="rId12" Type="http://schemas.openxmlformats.org/officeDocument/2006/relationships/customXml" Target="../ink/ink7338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7351.xml"/><Relationship Id="rId59" Type="http://schemas.openxmlformats.org/officeDocument/2006/relationships/image" Target="../media/image853.png"/><Relationship Id="rId103" Type="http://schemas.openxmlformats.org/officeDocument/2006/relationships/image" Target="../media/image512.png"/><Relationship Id="rId108" Type="http://schemas.openxmlformats.org/officeDocument/2006/relationships/customXml" Target="../ink/ink7386.xml"/><Relationship Id="rId124" Type="http://schemas.openxmlformats.org/officeDocument/2006/relationships/customXml" Target="../ink/ink7394.xml"/><Relationship Id="rId129" Type="http://schemas.openxmlformats.org/officeDocument/2006/relationships/image" Target="../media/image887.png"/><Relationship Id="rId54" Type="http://schemas.openxmlformats.org/officeDocument/2006/relationships/customXml" Target="../ink/ink7359.xml"/><Relationship Id="rId70" Type="http://schemas.openxmlformats.org/officeDocument/2006/relationships/customXml" Target="../ink/ink7367.xml"/><Relationship Id="rId75" Type="http://schemas.openxmlformats.org/officeDocument/2006/relationships/image" Target="../media/image862.png"/><Relationship Id="rId91" Type="http://schemas.openxmlformats.org/officeDocument/2006/relationships/image" Target="../media/image869.png"/><Relationship Id="rId96" Type="http://schemas.openxmlformats.org/officeDocument/2006/relationships/customXml" Target="../ink/ink73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35.xml"/><Relationship Id="rId23" Type="http://schemas.openxmlformats.org/officeDocument/2006/relationships/image" Target="../media/image29.png"/><Relationship Id="rId28" Type="http://schemas.openxmlformats.org/officeDocument/2006/relationships/customXml" Target="../ink/ink7346.xml"/><Relationship Id="rId49" Type="http://schemas.openxmlformats.org/officeDocument/2006/relationships/image" Target="../media/image46.png"/><Relationship Id="rId114" Type="http://schemas.openxmlformats.org/officeDocument/2006/relationships/customXml" Target="../ink/ink7389.xml"/><Relationship Id="rId119" Type="http://schemas.openxmlformats.org/officeDocument/2006/relationships/image" Target="../media/image882.png"/><Relationship Id="rId44" Type="http://schemas.openxmlformats.org/officeDocument/2006/relationships/customXml" Target="../ink/ink7354.xml"/><Relationship Id="rId60" Type="http://schemas.openxmlformats.org/officeDocument/2006/relationships/customXml" Target="../ink/ink7362.xml"/><Relationship Id="rId65" Type="http://schemas.openxmlformats.org/officeDocument/2006/relationships/image" Target="../media/image856.png"/><Relationship Id="rId81" Type="http://schemas.openxmlformats.org/officeDocument/2006/relationships/image" Target="../media/image864.png"/><Relationship Id="rId86" Type="http://schemas.openxmlformats.org/officeDocument/2006/relationships/customXml" Target="../ink/ink7375.xml"/><Relationship Id="rId130" Type="http://schemas.openxmlformats.org/officeDocument/2006/relationships/customXml" Target="../ink/ink7397.xml"/><Relationship Id="rId135" Type="http://schemas.openxmlformats.org/officeDocument/2006/relationships/image" Target="../media/image890.png"/><Relationship Id="rId13" Type="http://schemas.openxmlformats.org/officeDocument/2006/relationships/image" Target="../media/image24.png"/><Relationship Id="rId18" Type="http://schemas.openxmlformats.org/officeDocument/2006/relationships/customXml" Target="../ink/ink7341.xml"/><Relationship Id="rId39" Type="http://schemas.openxmlformats.org/officeDocument/2006/relationships/image" Target="../media/image41.png"/><Relationship Id="rId109" Type="http://schemas.openxmlformats.org/officeDocument/2006/relationships/image" Target="../media/image877.png"/><Relationship Id="rId34" Type="http://schemas.openxmlformats.org/officeDocument/2006/relationships/customXml" Target="../ink/ink7349.xml"/><Relationship Id="rId50" Type="http://schemas.openxmlformats.org/officeDocument/2006/relationships/customXml" Target="../ink/ink7357.xml"/><Relationship Id="rId55" Type="http://schemas.openxmlformats.org/officeDocument/2006/relationships/image" Target="../media/image846.png"/><Relationship Id="rId76" Type="http://schemas.openxmlformats.org/officeDocument/2006/relationships/customXml" Target="../ink/ink7370.xml"/><Relationship Id="rId97" Type="http://schemas.openxmlformats.org/officeDocument/2006/relationships/image" Target="../media/image872.png"/><Relationship Id="rId104" Type="http://schemas.openxmlformats.org/officeDocument/2006/relationships/customXml" Target="../ink/ink7384.xml"/><Relationship Id="rId120" Type="http://schemas.openxmlformats.org/officeDocument/2006/relationships/customXml" Target="../ink/ink7392.xml"/><Relationship Id="rId125" Type="http://schemas.openxmlformats.org/officeDocument/2006/relationships/image" Target="../media/image885.png"/><Relationship Id="rId7" Type="http://schemas.openxmlformats.org/officeDocument/2006/relationships/image" Target="../media/image17.png"/><Relationship Id="rId71" Type="http://schemas.openxmlformats.org/officeDocument/2006/relationships/image" Target="../media/image859.png"/><Relationship Id="rId92" Type="http://schemas.openxmlformats.org/officeDocument/2006/relationships/customXml" Target="../ink/ink7378.xml"/><Relationship Id="rId2" Type="http://schemas.openxmlformats.org/officeDocument/2006/relationships/customXml" Target="../ink/ink7333.xml"/><Relationship Id="rId29" Type="http://schemas.openxmlformats.org/officeDocument/2006/relationships/image" Target="../media/image34.png"/><Relationship Id="rId24" Type="http://schemas.openxmlformats.org/officeDocument/2006/relationships/customXml" Target="../ink/ink7344.xml"/><Relationship Id="rId40" Type="http://schemas.openxmlformats.org/officeDocument/2006/relationships/customXml" Target="../ink/ink7352.xml"/><Relationship Id="rId45" Type="http://schemas.openxmlformats.org/officeDocument/2006/relationships/image" Target="../media/image44.png"/><Relationship Id="rId66" Type="http://schemas.openxmlformats.org/officeDocument/2006/relationships/customXml" Target="../ink/ink7365.xml"/><Relationship Id="rId87" Type="http://schemas.openxmlformats.org/officeDocument/2006/relationships/image" Target="../media/image867.png"/><Relationship Id="rId110" Type="http://schemas.openxmlformats.org/officeDocument/2006/relationships/customXml" Target="../ink/ink7387.xml"/><Relationship Id="rId115" Type="http://schemas.openxmlformats.org/officeDocument/2006/relationships/image" Target="../media/image880.png"/><Relationship Id="rId131" Type="http://schemas.openxmlformats.org/officeDocument/2006/relationships/image" Target="../media/image888.png"/><Relationship Id="rId61" Type="http://schemas.openxmlformats.org/officeDocument/2006/relationships/image" Target="../media/image854.png"/><Relationship Id="rId82" Type="http://schemas.openxmlformats.org/officeDocument/2006/relationships/customXml" Target="../ink/ink7373.xml"/><Relationship Id="rId19" Type="http://schemas.openxmlformats.org/officeDocument/2006/relationships/image" Target="../media/image27.png"/><Relationship Id="rId14" Type="http://schemas.openxmlformats.org/officeDocument/2006/relationships/customXml" Target="../ink/ink7339.xml"/><Relationship Id="rId30" Type="http://schemas.openxmlformats.org/officeDocument/2006/relationships/customXml" Target="../ink/ink7347.xml"/><Relationship Id="rId35" Type="http://schemas.openxmlformats.org/officeDocument/2006/relationships/image" Target="../media/image37.png"/><Relationship Id="rId56" Type="http://schemas.openxmlformats.org/officeDocument/2006/relationships/customXml" Target="../ink/ink7360.xml"/><Relationship Id="rId77" Type="http://schemas.openxmlformats.org/officeDocument/2006/relationships/image" Target="../media/image863.png"/><Relationship Id="rId100" Type="http://schemas.openxmlformats.org/officeDocument/2006/relationships/customXml" Target="../ink/ink7382.xml"/><Relationship Id="rId105" Type="http://schemas.openxmlformats.org/officeDocument/2006/relationships/image" Target="../media/image875.png"/><Relationship Id="rId126" Type="http://schemas.openxmlformats.org/officeDocument/2006/relationships/customXml" Target="../ink/ink7395.xml"/><Relationship Id="rId8" Type="http://schemas.openxmlformats.org/officeDocument/2006/relationships/customXml" Target="../ink/ink7336.xml"/><Relationship Id="rId51" Type="http://schemas.openxmlformats.org/officeDocument/2006/relationships/image" Target="../media/image47.png"/><Relationship Id="rId72" Type="http://schemas.openxmlformats.org/officeDocument/2006/relationships/customXml" Target="../ink/ink7368.xml"/><Relationship Id="rId93" Type="http://schemas.openxmlformats.org/officeDocument/2006/relationships/image" Target="../media/image870.png"/><Relationship Id="rId98" Type="http://schemas.openxmlformats.org/officeDocument/2006/relationships/customXml" Target="../ink/ink7381.xml"/><Relationship Id="rId121" Type="http://schemas.openxmlformats.org/officeDocument/2006/relationships/image" Target="../media/image883.png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7355.xml"/><Relationship Id="rId67" Type="http://schemas.openxmlformats.org/officeDocument/2006/relationships/image" Target="../media/image857.png"/><Relationship Id="rId116" Type="http://schemas.openxmlformats.org/officeDocument/2006/relationships/customXml" Target="../ink/ink7390.xml"/><Relationship Id="rId20" Type="http://schemas.openxmlformats.org/officeDocument/2006/relationships/customXml" Target="../ink/ink7342.xml"/><Relationship Id="rId41" Type="http://schemas.openxmlformats.org/officeDocument/2006/relationships/image" Target="../media/image42.png"/><Relationship Id="rId62" Type="http://schemas.openxmlformats.org/officeDocument/2006/relationships/customXml" Target="../ink/ink7363.xml"/><Relationship Id="rId83" Type="http://schemas.openxmlformats.org/officeDocument/2006/relationships/image" Target="../media/image865.png"/><Relationship Id="rId88" Type="http://schemas.openxmlformats.org/officeDocument/2006/relationships/customXml" Target="../ink/ink7376.xml"/><Relationship Id="rId111" Type="http://schemas.openxmlformats.org/officeDocument/2006/relationships/image" Target="../media/image878.png"/><Relationship Id="rId132" Type="http://schemas.openxmlformats.org/officeDocument/2006/relationships/customXml" Target="../ink/ink7398.xml"/><Relationship Id="rId15" Type="http://schemas.openxmlformats.org/officeDocument/2006/relationships/image" Target="../media/image25.png"/><Relationship Id="rId36" Type="http://schemas.openxmlformats.org/officeDocument/2006/relationships/customXml" Target="../ink/ink7350.xml"/><Relationship Id="rId57" Type="http://schemas.openxmlformats.org/officeDocument/2006/relationships/image" Target="../media/image847.png"/><Relationship Id="rId106" Type="http://schemas.openxmlformats.org/officeDocument/2006/relationships/customXml" Target="../ink/ink7385.xml"/><Relationship Id="rId127" Type="http://schemas.openxmlformats.org/officeDocument/2006/relationships/image" Target="../media/image886.png"/><Relationship Id="rId10" Type="http://schemas.openxmlformats.org/officeDocument/2006/relationships/customXml" Target="../ink/ink7337.xml"/><Relationship Id="rId31" Type="http://schemas.openxmlformats.org/officeDocument/2006/relationships/image" Target="../media/image35.png"/><Relationship Id="rId52" Type="http://schemas.openxmlformats.org/officeDocument/2006/relationships/customXml" Target="../ink/ink7358.xml"/><Relationship Id="rId73" Type="http://schemas.openxmlformats.org/officeDocument/2006/relationships/image" Target="../media/image860.png"/><Relationship Id="rId78" Type="http://schemas.openxmlformats.org/officeDocument/2006/relationships/customXml" Target="../ink/ink7371.xml"/><Relationship Id="rId94" Type="http://schemas.openxmlformats.org/officeDocument/2006/relationships/customXml" Target="../ink/ink7379.xml"/><Relationship Id="rId99" Type="http://schemas.openxmlformats.org/officeDocument/2006/relationships/image" Target="../media/image873.png"/><Relationship Id="rId101" Type="http://schemas.openxmlformats.org/officeDocument/2006/relationships/image" Target="../media/image874.png"/><Relationship Id="rId122" Type="http://schemas.openxmlformats.org/officeDocument/2006/relationships/customXml" Target="../ink/ink7393.xml"/><Relationship Id="rId4" Type="http://schemas.openxmlformats.org/officeDocument/2006/relationships/customXml" Target="../ink/ink7334.xml"/><Relationship Id="rId9" Type="http://schemas.openxmlformats.org/officeDocument/2006/relationships/image" Target="../media/image18.png"/><Relationship Id="rId26" Type="http://schemas.openxmlformats.org/officeDocument/2006/relationships/customXml" Target="../ink/ink7345.xml"/><Relationship Id="rId47" Type="http://schemas.openxmlformats.org/officeDocument/2006/relationships/image" Target="../media/image45.png"/><Relationship Id="rId68" Type="http://schemas.openxmlformats.org/officeDocument/2006/relationships/customXml" Target="../ink/ink7366.xml"/><Relationship Id="rId89" Type="http://schemas.openxmlformats.org/officeDocument/2006/relationships/image" Target="../media/image868.png"/><Relationship Id="rId112" Type="http://schemas.openxmlformats.org/officeDocument/2006/relationships/customXml" Target="../ink/ink7388.xml"/><Relationship Id="rId133" Type="http://schemas.openxmlformats.org/officeDocument/2006/relationships/image" Target="../media/image889.png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0.xml"/><Relationship Id="rId21" Type="http://schemas.openxmlformats.org/officeDocument/2006/relationships/image" Target="../media/image28.png"/><Relationship Id="rId42" Type="http://schemas.openxmlformats.org/officeDocument/2006/relationships/customXml" Target="../ink/ink138.xml"/><Relationship Id="rId47" Type="http://schemas.openxmlformats.org/officeDocument/2006/relationships/image" Target="../media/image45.png"/><Relationship Id="rId63" Type="http://schemas.openxmlformats.org/officeDocument/2006/relationships/image" Target="../media/image53.png"/><Relationship Id="rId68" Type="http://schemas.openxmlformats.org/officeDocument/2006/relationships/customXml" Target="../ink/ink151.xml"/><Relationship Id="rId7" Type="http://schemas.openxmlformats.org/officeDocument/2006/relationships/image" Target="../media/image17.png"/><Relationship Id="rId2" Type="http://schemas.openxmlformats.org/officeDocument/2006/relationships/customXml" Target="../ink/ink118.xml"/><Relationship Id="rId16" Type="http://schemas.openxmlformats.org/officeDocument/2006/relationships/customXml" Target="../ink/ink125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129.xml"/><Relationship Id="rId32" Type="http://schemas.openxmlformats.org/officeDocument/2006/relationships/customXml" Target="../ink/ink133.xml"/><Relationship Id="rId37" Type="http://schemas.openxmlformats.org/officeDocument/2006/relationships/image" Target="../media/image40.png"/><Relationship Id="rId40" Type="http://schemas.openxmlformats.org/officeDocument/2006/relationships/customXml" Target="../ink/ink137.xml"/><Relationship Id="rId45" Type="http://schemas.openxmlformats.org/officeDocument/2006/relationships/image" Target="../media/image44.png"/><Relationship Id="rId53" Type="http://schemas.openxmlformats.org/officeDocument/2006/relationships/image" Target="../media/image48.png"/><Relationship Id="rId58" Type="http://schemas.openxmlformats.org/officeDocument/2006/relationships/customXml" Target="../ink/ink146.xml"/><Relationship Id="rId66" Type="http://schemas.openxmlformats.org/officeDocument/2006/relationships/customXml" Target="../ink/ink150.xml"/><Relationship Id="rId5" Type="http://schemas.openxmlformats.org/officeDocument/2006/relationships/image" Target="../media/image14.png"/><Relationship Id="rId61" Type="http://schemas.openxmlformats.org/officeDocument/2006/relationships/image" Target="../media/image52.png"/><Relationship Id="rId19" Type="http://schemas.openxmlformats.org/officeDocument/2006/relationships/image" Target="../media/image27.png"/><Relationship Id="rId14" Type="http://schemas.openxmlformats.org/officeDocument/2006/relationships/customXml" Target="../ink/ink124.xml"/><Relationship Id="rId22" Type="http://schemas.openxmlformats.org/officeDocument/2006/relationships/customXml" Target="../ink/ink128.xml"/><Relationship Id="rId27" Type="http://schemas.openxmlformats.org/officeDocument/2006/relationships/image" Target="../media/image31.png"/><Relationship Id="rId30" Type="http://schemas.openxmlformats.org/officeDocument/2006/relationships/customXml" Target="../ink/ink132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141.xml"/><Relationship Id="rId56" Type="http://schemas.openxmlformats.org/officeDocument/2006/relationships/customXml" Target="../ink/ink145.xml"/><Relationship Id="rId64" Type="http://schemas.openxmlformats.org/officeDocument/2006/relationships/customXml" Target="../ink/ink149.xml"/><Relationship Id="rId69" Type="http://schemas.openxmlformats.org/officeDocument/2006/relationships/image" Target="../media/image56.png"/><Relationship Id="rId8" Type="http://schemas.openxmlformats.org/officeDocument/2006/relationships/customXml" Target="../ink/ink121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123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136.xml"/><Relationship Id="rId46" Type="http://schemas.openxmlformats.org/officeDocument/2006/relationships/customXml" Target="../ink/ink140.xml"/><Relationship Id="rId59" Type="http://schemas.openxmlformats.org/officeDocument/2006/relationships/image" Target="../media/image51.png"/><Relationship Id="rId67" Type="http://schemas.openxmlformats.org/officeDocument/2006/relationships/image" Target="../media/image55.png"/><Relationship Id="rId20" Type="http://schemas.openxmlformats.org/officeDocument/2006/relationships/customXml" Target="../ink/ink127.xml"/><Relationship Id="rId41" Type="http://schemas.openxmlformats.org/officeDocument/2006/relationships/image" Target="../media/image42.png"/><Relationship Id="rId54" Type="http://schemas.openxmlformats.org/officeDocument/2006/relationships/customXml" Target="../ink/ink144.xml"/><Relationship Id="rId62" Type="http://schemas.openxmlformats.org/officeDocument/2006/relationships/customXml" Target="../ink/ink1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0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131.xml"/><Relationship Id="rId36" Type="http://schemas.openxmlformats.org/officeDocument/2006/relationships/customXml" Target="../ink/ink135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122.xml"/><Relationship Id="rId31" Type="http://schemas.openxmlformats.org/officeDocument/2006/relationships/image" Target="../media/image35.png"/><Relationship Id="rId44" Type="http://schemas.openxmlformats.org/officeDocument/2006/relationships/customXml" Target="../ink/ink139.xml"/><Relationship Id="rId52" Type="http://schemas.openxmlformats.org/officeDocument/2006/relationships/customXml" Target="../ink/ink143.xml"/><Relationship Id="rId60" Type="http://schemas.openxmlformats.org/officeDocument/2006/relationships/customXml" Target="../ink/ink147.xml"/><Relationship Id="rId65" Type="http://schemas.openxmlformats.org/officeDocument/2006/relationships/image" Target="../media/image54.png"/><Relationship Id="rId4" Type="http://schemas.openxmlformats.org/officeDocument/2006/relationships/customXml" Target="../ink/ink119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126.xml"/><Relationship Id="rId39" Type="http://schemas.openxmlformats.org/officeDocument/2006/relationships/image" Target="../media/image41.png"/><Relationship Id="rId34" Type="http://schemas.openxmlformats.org/officeDocument/2006/relationships/customXml" Target="../ink/ink134.xml"/><Relationship Id="rId50" Type="http://schemas.openxmlformats.org/officeDocument/2006/relationships/customXml" Target="../ink/ink142.xml"/><Relationship Id="rId55" Type="http://schemas.openxmlformats.org/officeDocument/2006/relationships/image" Target="../media/image49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4.xml"/><Relationship Id="rId21" Type="http://schemas.openxmlformats.org/officeDocument/2006/relationships/image" Target="../media/image28.png"/><Relationship Id="rId42" Type="http://schemas.openxmlformats.org/officeDocument/2006/relationships/customXml" Target="../ink/ink172.xml"/><Relationship Id="rId47" Type="http://schemas.openxmlformats.org/officeDocument/2006/relationships/image" Target="../media/image45.png"/><Relationship Id="rId63" Type="http://schemas.openxmlformats.org/officeDocument/2006/relationships/image" Target="../media/image58.png"/><Relationship Id="rId68" Type="http://schemas.openxmlformats.org/officeDocument/2006/relationships/customXml" Target="../ink/ink185.xml"/><Relationship Id="rId16" Type="http://schemas.openxmlformats.org/officeDocument/2006/relationships/customXml" Target="../ink/ink159.xml"/><Relationship Id="rId11" Type="http://schemas.openxmlformats.org/officeDocument/2006/relationships/image" Target="../media/image19.png"/><Relationship Id="rId32" Type="http://schemas.openxmlformats.org/officeDocument/2006/relationships/customXml" Target="../ink/ink167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180.xml"/><Relationship Id="rId74" Type="http://schemas.openxmlformats.org/officeDocument/2006/relationships/customXml" Target="../ink/ink188.xml"/><Relationship Id="rId79" Type="http://schemas.openxmlformats.org/officeDocument/2006/relationships/image" Target="../media/image56.png"/><Relationship Id="rId5" Type="http://schemas.openxmlformats.org/officeDocument/2006/relationships/image" Target="../media/image14.png"/><Relationship Id="rId61" Type="http://schemas.openxmlformats.org/officeDocument/2006/relationships/image" Target="../media/image57.png"/><Relationship Id="rId19" Type="http://schemas.openxmlformats.org/officeDocument/2006/relationships/image" Target="../media/image27.png"/><Relationship Id="rId14" Type="http://schemas.openxmlformats.org/officeDocument/2006/relationships/customXml" Target="../ink/ink158.xml"/><Relationship Id="rId22" Type="http://schemas.openxmlformats.org/officeDocument/2006/relationships/customXml" Target="../ink/ink162.xml"/><Relationship Id="rId27" Type="http://schemas.openxmlformats.org/officeDocument/2006/relationships/image" Target="../media/image31.png"/><Relationship Id="rId30" Type="http://schemas.openxmlformats.org/officeDocument/2006/relationships/customXml" Target="../ink/ink166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175.xml"/><Relationship Id="rId56" Type="http://schemas.openxmlformats.org/officeDocument/2006/relationships/customXml" Target="../ink/ink179.xml"/><Relationship Id="rId64" Type="http://schemas.openxmlformats.org/officeDocument/2006/relationships/customXml" Target="../ink/ink183.xml"/><Relationship Id="rId69" Type="http://schemas.openxmlformats.org/officeDocument/2006/relationships/image" Target="../media/image61.png"/><Relationship Id="rId77" Type="http://schemas.openxmlformats.org/officeDocument/2006/relationships/image" Target="../media/image55.png"/><Relationship Id="rId8" Type="http://schemas.openxmlformats.org/officeDocument/2006/relationships/customXml" Target="../ink/ink155.xml"/><Relationship Id="rId51" Type="http://schemas.openxmlformats.org/officeDocument/2006/relationships/image" Target="../media/image47.png"/><Relationship Id="rId72" Type="http://schemas.openxmlformats.org/officeDocument/2006/relationships/customXml" Target="../ink/ink187.xml"/><Relationship Id="rId80" Type="http://schemas.openxmlformats.org/officeDocument/2006/relationships/customXml" Target="../ink/ink191.xml"/><Relationship Id="rId3" Type="http://schemas.openxmlformats.org/officeDocument/2006/relationships/image" Target="../media/image23.png"/><Relationship Id="rId12" Type="http://schemas.openxmlformats.org/officeDocument/2006/relationships/customXml" Target="../ink/ink157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170.xml"/><Relationship Id="rId46" Type="http://schemas.openxmlformats.org/officeDocument/2006/relationships/customXml" Target="../ink/ink174.xml"/><Relationship Id="rId59" Type="http://schemas.openxmlformats.org/officeDocument/2006/relationships/image" Target="../media/image51.png"/><Relationship Id="rId67" Type="http://schemas.openxmlformats.org/officeDocument/2006/relationships/image" Target="../media/image60.png"/><Relationship Id="rId20" Type="http://schemas.openxmlformats.org/officeDocument/2006/relationships/customXml" Target="../ink/ink161.xml"/><Relationship Id="rId41" Type="http://schemas.openxmlformats.org/officeDocument/2006/relationships/image" Target="../media/image42.png"/><Relationship Id="rId54" Type="http://schemas.openxmlformats.org/officeDocument/2006/relationships/customXml" Target="../ink/ink178.xml"/><Relationship Id="rId62" Type="http://schemas.openxmlformats.org/officeDocument/2006/relationships/customXml" Target="../ink/ink182.xml"/><Relationship Id="rId70" Type="http://schemas.openxmlformats.org/officeDocument/2006/relationships/customXml" Target="../ink/ink186.xml"/><Relationship Id="rId75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4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165.xml"/><Relationship Id="rId36" Type="http://schemas.openxmlformats.org/officeDocument/2006/relationships/customXml" Target="../ink/ink169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156.xml"/><Relationship Id="rId31" Type="http://schemas.openxmlformats.org/officeDocument/2006/relationships/image" Target="../media/image35.png"/><Relationship Id="rId44" Type="http://schemas.openxmlformats.org/officeDocument/2006/relationships/customXml" Target="../ink/ink173.xml"/><Relationship Id="rId52" Type="http://schemas.openxmlformats.org/officeDocument/2006/relationships/customXml" Target="../ink/ink177.xml"/><Relationship Id="rId60" Type="http://schemas.openxmlformats.org/officeDocument/2006/relationships/customXml" Target="../ink/ink181.xml"/><Relationship Id="rId65" Type="http://schemas.openxmlformats.org/officeDocument/2006/relationships/image" Target="../media/image59.png"/><Relationship Id="rId73" Type="http://schemas.openxmlformats.org/officeDocument/2006/relationships/image" Target="../media/image53.png"/><Relationship Id="rId78" Type="http://schemas.openxmlformats.org/officeDocument/2006/relationships/customXml" Target="../ink/ink190.xml"/><Relationship Id="rId81" Type="http://schemas.openxmlformats.org/officeDocument/2006/relationships/image" Target="../media/image62.png"/><Relationship Id="rId4" Type="http://schemas.openxmlformats.org/officeDocument/2006/relationships/customXml" Target="../ink/ink153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160.xml"/><Relationship Id="rId39" Type="http://schemas.openxmlformats.org/officeDocument/2006/relationships/image" Target="../media/image41.png"/><Relationship Id="rId34" Type="http://schemas.openxmlformats.org/officeDocument/2006/relationships/customXml" Target="../ink/ink168.xml"/><Relationship Id="rId50" Type="http://schemas.openxmlformats.org/officeDocument/2006/relationships/customXml" Target="../ink/ink176.xml"/><Relationship Id="rId55" Type="http://schemas.openxmlformats.org/officeDocument/2006/relationships/image" Target="../media/image49.png"/><Relationship Id="rId76" Type="http://schemas.openxmlformats.org/officeDocument/2006/relationships/customXml" Target="../ink/ink189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2" Type="http://schemas.openxmlformats.org/officeDocument/2006/relationships/customXml" Target="../ink/ink152.xml"/><Relationship Id="rId29" Type="http://schemas.openxmlformats.org/officeDocument/2006/relationships/image" Target="../media/image34.png"/><Relationship Id="rId24" Type="http://schemas.openxmlformats.org/officeDocument/2006/relationships/customXml" Target="../ink/ink163.xml"/><Relationship Id="rId40" Type="http://schemas.openxmlformats.org/officeDocument/2006/relationships/customXml" Target="../ink/ink171.xml"/><Relationship Id="rId45" Type="http://schemas.openxmlformats.org/officeDocument/2006/relationships/image" Target="../media/image44.png"/><Relationship Id="rId66" Type="http://schemas.openxmlformats.org/officeDocument/2006/relationships/customXml" Target="../ink/ink184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4.xml"/><Relationship Id="rId21" Type="http://schemas.openxmlformats.org/officeDocument/2006/relationships/image" Target="../media/image28.png"/><Relationship Id="rId42" Type="http://schemas.openxmlformats.org/officeDocument/2006/relationships/customXml" Target="../ink/ink212.xml"/><Relationship Id="rId47" Type="http://schemas.openxmlformats.org/officeDocument/2006/relationships/image" Target="../media/image45.png"/><Relationship Id="rId63" Type="http://schemas.openxmlformats.org/officeDocument/2006/relationships/image" Target="../media/image58.png"/><Relationship Id="rId68" Type="http://schemas.openxmlformats.org/officeDocument/2006/relationships/customXml" Target="../ink/ink225.xml"/><Relationship Id="rId16" Type="http://schemas.openxmlformats.org/officeDocument/2006/relationships/customXml" Target="../ink/ink199.xml"/><Relationship Id="rId11" Type="http://schemas.openxmlformats.org/officeDocument/2006/relationships/image" Target="../media/image19.png"/><Relationship Id="rId32" Type="http://schemas.openxmlformats.org/officeDocument/2006/relationships/customXml" Target="../ink/ink207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220.xml"/><Relationship Id="rId74" Type="http://schemas.openxmlformats.org/officeDocument/2006/relationships/customXml" Target="../ink/ink228.xml"/><Relationship Id="rId79" Type="http://schemas.openxmlformats.org/officeDocument/2006/relationships/image" Target="../media/image56.png"/><Relationship Id="rId5" Type="http://schemas.openxmlformats.org/officeDocument/2006/relationships/image" Target="../media/image14.png"/><Relationship Id="rId61" Type="http://schemas.openxmlformats.org/officeDocument/2006/relationships/image" Target="../media/image57.png"/><Relationship Id="rId82" Type="http://schemas.openxmlformats.org/officeDocument/2006/relationships/customXml" Target="../ink/ink232.xml"/><Relationship Id="rId19" Type="http://schemas.openxmlformats.org/officeDocument/2006/relationships/image" Target="../media/image27.png"/><Relationship Id="rId14" Type="http://schemas.openxmlformats.org/officeDocument/2006/relationships/customXml" Target="../ink/ink198.xml"/><Relationship Id="rId22" Type="http://schemas.openxmlformats.org/officeDocument/2006/relationships/customXml" Target="../ink/ink202.xml"/><Relationship Id="rId27" Type="http://schemas.openxmlformats.org/officeDocument/2006/relationships/image" Target="../media/image31.png"/><Relationship Id="rId30" Type="http://schemas.openxmlformats.org/officeDocument/2006/relationships/customXml" Target="../ink/ink206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215.xml"/><Relationship Id="rId56" Type="http://schemas.openxmlformats.org/officeDocument/2006/relationships/customXml" Target="../ink/ink219.xml"/><Relationship Id="rId64" Type="http://schemas.openxmlformats.org/officeDocument/2006/relationships/customXml" Target="../ink/ink223.xml"/><Relationship Id="rId69" Type="http://schemas.openxmlformats.org/officeDocument/2006/relationships/image" Target="../media/image61.png"/><Relationship Id="rId77" Type="http://schemas.openxmlformats.org/officeDocument/2006/relationships/image" Target="../media/image55.png"/><Relationship Id="rId8" Type="http://schemas.openxmlformats.org/officeDocument/2006/relationships/customXml" Target="../ink/ink195.xml"/><Relationship Id="rId51" Type="http://schemas.openxmlformats.org/officeDocument/2006/relationships/image" Target="../media/image47.png"/><Relationship Id="rId72" Type="http://schemas.openxmlformats.org/officeDocument/2006/relationships/customXml" Target="../ink/ink227.xml"/><Relationship Id="rId80" Type="http://schemas.openxmlformats.org/officeDocument/2006/relationships/customXml" Target="../ink/ink231.xml"/><Relationship Id="rId3" Type="http://schemas.openxmlformats.org/officeDocument/2006/relationships/image" Target="../media/image23.png"/><Relationship Id="rId12" Type="http://schemas.openxmlformats.org/officeDocument/2006/relationships/customXml" Target="../ink/ink197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10.xml"/><Relationship Id="rId46" Type="http://schemas.openxmlformats.org/officeDocument/2006/relationships/customXml" Target="../ink/ink214.xml"/><Relationship Id="rId59" Type="http://schemas.openxmlformats.org/officeDocument/2006/relationships/image" Target="../media/image51.png"/><Relationship Id="rId67" Type="http://schemas.openxmlformats.org/officeDocument/2006/relationships/image" Target="../media/image60.png"/><Relationship Id="rId20" Type="http://schemas.openxmlformats.org/officeDocument/2006/relationships/customXml" Target="../ink/ink201.xml"/><Relationship Id="rId41" Type="http://schemas.openxmlformats.org/officeDocument/2006/relationships/image" Target="../media/image42.png"/><Relationship Id="rId54" Type="http://schemas.openxmlformats.org/officeDocument/2006/relationships/customXml" Target="../ink/ink218.xml"/><Relationship Id="rId62" Type="http://schemas.openxmlformats.org/officeDocument/2006/relationships/customXml" Target="../ink/ink222.xml"/><Relationship Id="rId70" Type="http://schemas.openxmlformats.org/officeDocument/2006/relationships/customXml" Target="../ink/ink226.xml"/><Relationship Id="rId75" Type="http://schemas.openxmlformats.org/officeDocument/2006/relationships/image" Target="../media/image54.png"/><Relationship Id="rId83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4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05.xml"/><Relationship Id="rId36" Type="http://schemas.openxmlformats.org/officeDocument/2006/relationships/customXml" Target="../ink/ink209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196.xml"/><Relationship Id="rId31" Type="http://schemas.openxmlformats.org/officeDocument/2006/relationships/image" Target="../media/image35.png"/><Relationship Id="rId44" Type="http://schemas.openxmlformats.org/officeDocument/2006/relationships/customXml" Target="../ink/ink213.xml"/><Relationship Id="rId52" Type="http://schemas.openxmlformats.org/officeDocument/2006/relationships/customXml" Target="../ink/ink217.xml"/><Relationship Id="rId60" Type="http://schemas.openxmlformats.org/officeDocument/2006/relationships/customXml" Target="../ink/ink221.xml"/><Relationship Id="rId65" Type="http://schemas.openxmlformats.org/officeDocument/2006/relationships/image" Target="../media/image59.png"/><Relationship Id="rId73" Type="http://schemas.openxmlformats.org/officeDocument/2006/relationships/image" Target="../media/image53.png"/><Relationship Id="rId78" Type="http://schemas.openxmlformats.org/officeDocument/2006/relationships/customXml" Target="../ink/ink230.xml"/><Relationship Id="rId81" Type="http://schemas.openxmlformats.org/officeDocument/2006/relationships/image" Target="../media/image62.png"/><Relationship Id="rId4" Type="http://schemas.openxmlformats.org/officeDocument/2006/relationships/customXml" Target="../ink/ink193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200.xml"/><Relationship Id="rId39" Type="http://schemas.openxmlformats.org/officeDocument/2006/relationships/image" Target="../media/image41.png"/><Relationship Id="rId34" Type="http://schemas.openxmlformats.org/officeDocument/2006/relationships/customXml" Target="../ink/ink208.xml"/><Relationship Id="rId50" Type="http://schemas.openxmlformats.org/officeDocument/2006/relationships/customXml" Target="../ink/ink216.xml"/><Relationship Id="rId55" Type="http://schemas.openxmlformats.org/officeDocument/2006/relationships/image" Target="../media/image49.png"/><Relationship Id="rId76" Type="http://schemas.openxmlformats.org/officeDocument/2006/relationships/customXml" Target="../ink/ink229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2" Type="http://schemas.openxmlformats.org/officeDocument/2006/relationships/customXml" Target="../ink/ink192.xml"/><Relationship Id="rId29" Type="http://schemas.openxmlformats.org/officeDocument/2006/relationships/image" Target="../media/image34.png"/><Relationship Id="rId24" Type="http://schemas.openxmlformats.org/officeDocument/2006/relationships/customXml" Target="../ink/ink203.xml"/><Relationship Id="rId40" Type="http://schemas.openxmlformats.org/officeDocument/2006/relationships/customXml" Target="../ink/ink211.xml"/><Relationship Id="rId45" Type="http://schemas.openxmlformats.org/officeDocument/2006/relationships/image" Target="../media/image44.png"/><Relationship Id="rId66" Type="http://schemas.openxmlformats.org/officeDocument/2006/relationships/customXml" Target="../ink/ink224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5.xml"/><Relationship Id="rId21" Type="http://schemas.openxmlformats.org/officeDocument/2006/relationships/image" Target="../media/image28.png"/><Relationship Id="rId42" Type="http://schemas.openxmlformats.org/officeDocument/2006/relationships/customXml" Target="../ink/ink253.xml"/><Relationship Id="rId47" Type="http://schemas.openxmlformats.org/officeDocument/2006/relationships/image" Target="../media/image45.png"/><Relationship Id="rId63" Type="http://schemas.openxmlformats.org/officeDocument/2006/relationships/image" Target="../media/image58.png"/><Relationship Id="rId68" Type="http://schemas.openxmlformats.org/officeDocument/2006/relationships/customXml" Target="../ink/ink266.xml"/><Relationship Id="rId84" Type="http://schemas.openxmlformats.org/officeDocument/2006/relationships/customXml" Target="../ink/ink274.xml"/><Relationship Id="rId16" Type="http://schemas.openxmlformats.org/officeDocument/2006/relationships/customXml" Target="../ink/ink240.xml"/><Relationship Id="rId11" Type="http://schemas.openxmlformats.org/officeDocument/2006/relationships/image" Target="../media/image19.png"/><Relationship Id="rId32" Type="http://schemas.openxmlformats.org/officeDocument/2006/relationships/customXml" Target="../ink/ink248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261.xml"/><Relationship Id="rId74" Type="http://schemas.openxmlformats.org/officeDocument/2006/relationships/customXml" Target="../ink/ink269.xml"/><Relationship Id="rId79" Type="http://schemas.openxmlformats.org/officeDocument/2006/relationships/image" Target="../media/image56.png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14" Type="http://schemas.openxmlformats.org/officeDocument/2006/relationships/customXml" Target="../ink/ink239.xml"/><Relationship Id="rId22" Type="http://schemas.openxmlformats.org/officeDocument/2006/relationships/customXml" Target="../ink/ink243.xml"/><Relationship Id="rId27" Type="http://schemas.openxmlformats.org/officeDocument/2006/relationships/image" Target="../media/image31.png"/><Relationship Id="rId30" Type="http://schemas.openxmlformats.org/officeDocument/2006/relationships/customXml" Target="../ink/ink247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256.xml"/><Relationship Id="rId56" Type="http://schemas.openxmlformats.org/officeDocument/2006/relationships/customXml" Target="../ink/ink260.xml"/><Relationship Id="rId64" Type="http://schemas.openxmlformats.org/officeDocument/2006/relationships/customXml" Target="../ink/ink264.xml"/><Relationship Id="rId69" Type="http://schemas.openxmlformats.org/officeDocument/2006/relationships/image" Target="../media/image61.png"/><Relationship Id="rId77" Type="http://schemas.openxmlformats.org/officeDocument/2006/relationships/image" Target="../media/image55.png"/><Relationship Id="rId8" Type="http://schemas.openxmlformats.org/officeDocument/2006/relationships/customXml" Target="../ink/ink236.xml"/><Relationship Id="rId51" Type="http://schemas.openxmlformats.org/officeDocument/2006/relationships/image" Target="../media/image47.png"/><Relationship Id="rId72" Type="http://schemas.openxmlformats.org/officeDocument/2006/relationships/customXml" Target="../ink/ink268.xml"/><Relationship Id="rId80" Type="http://schemas.openxmlformats.org/officeDocument/2006/relationships/customXml" Target="../ink/ink272.xml"/><Relationship Id="rId85" Type="http://schemas.openxmlformats.org/officeDocument/2006/relationships/image" Target="../media/image64.png"/><Relationship Id="rId3" Type="http://schemas.openxmlformats.org/officeDocument/2006/relationships/image" Target="../media/image23.png"/><Relationship Id="rId12" Type="http://schemas.openxmlformats.org/officeDocument/2006/relationships/customXml" Target="../ink/ink238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51.xml"/><Relationship Id="rId46" Type="http://schemas.openxmlformats.org/officeDocument/2006/relationships/customXml" Target="../ink/ink255.xml"/><Relationship Id="rId59" Type="http://schemas.openxmlformats.org/officeDocument/2006/relationships/image" Target="../media/image51.png"/><Relationship Id="rId67" Type="http://schemas.openxmlformats.org/officeDocument/2006/relationships/image" Target="../media/image60.png"/><Relationship Id="rId20" Type="http://schemas.openxmlformats.org/officeDocument/2006/relationships/customXml" Target="../ink/ink242.xml"/><Relationship Id="rId41" Type="http://schemas.openxmlformats.org/officeDocument/2006/relationships/image" Target="../media/image42.png"/><Relationship Id="rId54" Type="http://schemas.openxmlformats.org/officeDocument/2006/relationships/customXml" Target="../ink/ink259.xml"/><Relationship Id="rId62" Type="http://schemas.openxmlformats.org/officeDocument/2006/relationships/customXml" Target="../ink/ink263.xml"/><Relationship Id="rId70" Type="http://schemas.openxmlformats.org/officeDocument/2006/relationships/customXml" Target="../ink/ink267.xml"/><Relationship Id="rId75" Type="http://schemas.openxmlformats.org/officeDocument/2006/relationships/image" Target="../media/image54.png"/><Relationship Id="rId83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46.xml"/><Relationship Id="rId36" Type="http://schemas.openxmlformats.org/officeDocument/2006/relationships/customXml" Target="../ink/ink250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237.xml"/><Relationship Id="rId31" Type="http://schemas.openxmlformats.org/officeDocument/2006/relationships/image" Target="../media/image35.png"/><Relationship Id="rId44" Type="http://schemas.openxmlformats.org/officeDocument/2006/relationships/customXml" Target="../ink/ink254.xml"/><Relationship Id="rId52" Type="http://schemas.openxmlformats.org/officeDocument/2006/relationships/customXml" Target="../ink/ink258.xml"/><Relationship Id="rId60" Type="http://schemas.openxmlformats.org/officeDocument/2006/relationships/customXml" Target="../ink/ink262.xml"/><Relationship Id="rId65" Type="http://schemas.openxmlformats.org/officeDocument/2006/relationships/image" Target="../media/image59.png"/><Relationship Id="rId73" Type="http://schemas.openxmlformats.org/officeDocument/2006/relationships/image" Target="../media/image53.png"/><Relationship Id="rId78" Type="http://schemas.openxmlformats.org/officeDocument/2006/relationships/customXml" Target="../ink/ink271.xml"/><Relationship Id="rId81" Type="http://schemas.openxmlformats.org/officeDocument/2006/relationships/image" Target="../media/image62.png"/><Relationship Id="rId86" Type="http://schemas.openxmlformats.org/officeDocument/2006/relationships/customXml" Target="../ink/ink275.xml"/><Relationship Id="rId4" Type="http://schemas.openxmlformats.org/officeDocument/2006/relationships/customXml" Target="../ink/ink234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241.xml"/><Relationship Id="rId39" Type="http://schemas.openxmlformats.org/officeDocument/2006/relationships/image" Target="../media/image41.png"/><Relationship Id="rId34" Type="http://schemas.openxmlformats.org/officeDocument/2006/relationships/customXml" Target="../ink/ink249.xml"/><Relationship Id="rId50" Type="http://schemas.openxmlformats.org/officeDocument/2006/relationships/customXml" Target="../ink/ink257.xml"/><Relationship Id="rId55" Type="http://schemas.openxmlformats.org/officeDocument/2006/relationships/image" Target="../media/image49.png"/><Relationship Id="rId76" Type="http://schemas.openxmlformats.org/officeDocument/2006/relationships/customXml" Target="../ink/ink270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2" Type="http://schemas.openxmlformats.org/officeDocument/2006/relationships/customXml" Target="../ink/ink233.xml"/><Relationship Id="rId29" Type="http://schemas.openxmlformats.org/officeDocument/2006/relationships/image" Target="../media/image34.png"/><Relationship Id="rId24" Type="http://schemas.openxmlformats.org/officeDocument/2006/relationships/customXml" Target="../ink/ink244.xml"/><Relationship Id="rId40" Type="http://schemas.openxmlformats.org/officeDocument/2006/relationships/customXml" Target="../ink/ink252.xml"/><Relationship Id="rId45" Type="http://schemas.openxmlformats.org/officeDocument/2006/relationships/image" Target="../media/image44.png"/><Relationship Id="rId66" Type="http://schemas.openxmlformats.org/officeDocument/2006/relationships/customXml" Target="../ink/ink265.xml"/><Relationship Id="rId87" Type="http://schemas.openxmlformats.org/officeDocument/2006/relationships/image" Target="../media/image65.png"/><Relationship Id="rId61" Type="http://schemas.openxmlformats.org/officeDocument/2006/relationships/image" Target="../media/image57.png"/><Relationship Id="rId82" Type="http://schemas.openxmlformats.org/officeDocument/2006/relationships/customXml" Target="../ink/ink273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8.xml"/><Relationship Id="rId21" Type="http://schemas.openxmlformats.org/officeDocument/2006/relationships/image" Target="../media/image28.png"/><Relationship Id="rId42" Type="http://schemas.openxmlformats.org/officeDocument/2006/relationships/customXml" Target="../ink/ink296.xml"/><Relationship Id="rId47" Type="http://schemas.openxmlformats.org/officeDocument/2006/relationships/image" Target="../media/image45.png"/><Relationship Id="rId63" Type="http://schemas.openxmlformats.org/officeDocument/2006/relationships/image" Target="../media/image58.png"/><Relationship Id="rId68" Type="http://schemas.openxmlformats.org/officeDocument/2006/relationships/customXml" Target="../ink/ink309.xml"/><Relationship Id="rId84" Type="http://schemas.openxmlformats.org/officeDocument/2006/relationships/customXml" Target="../ink/ink317.xml"/><Relationship Id="rId89" Type="http://schemas.openxmlformats.org/officeDocument/2006/relationships/image" Target="../media/image66.png"/><Relationship Id="rId16" Type="http://schemas.openxmlformats.org/officeDocument/2006/relationships/customXml" Target="../ink/ink283.xml"/><Relationship Id="rId11" Type="http://schemas.openxmlformats.org/officeDocument/2006/relationships/image" Target="../media/image19.png"/><Relationship Id="rId32" Type="http://schemas.openxmlformats.org/officeDocument/2006/relationships/customXml" Target="../ink/ink291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304.xml"/><Relationship Id="rId74" Type="http://schemas.openxmlformats.org/officeDocument/2006/relationships/customXml" Target="../ink/ink312.xml"/><Relationship Id="rId79" Type="http://schemas.openxmlformats.org/officeDocument/2006/relationships/image" Target="../media/image56.png"/><Relationship Id="rId5" Type="http://schemas.openxmlformats.org/officeDocument/2006/relationships/image" Target="../media/image14.png"/><Relationship Id="rId90" Type="http://schemas.openxmlformats.org/officeDocument/2006/relationships/customXml" Target="../ink/ink320.xml"/><Relationship Id="rId22" Type="http://schemas.openxmlformats.org/officeDocument/2006/relationships/customXml" Target="../ink/ink286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299.xml"/><Relationship Id="rId64" Type="http://schemas.openxmlformats.org/officeDocument/2006/relationships/customXml" Target="../ink/ink307.xml"/><Relationship Id="rId69" Type="http://schemas.openxmlformats.org/officeDocument/2006/relationships/image" Target="../media/image61.png"/><Relationship Id="rId8" Type="http://schemas.openxmlformats.org/officeDocument/2006/relationships/customXml" Target="../ink/ink279.xml"/><Relationship Id="rId51" Type="http://schemas.openxmlformats.org/officeDocument/2006/relationships/image" Target="../media/image47.png"/><Relationship Id="rId72" Type="http://schemas.openxmlformats.org/officeDocument/2006/relationships/customXml" Target="../ink/ink311.xml"/><Relationship Id="rId80" Type="http://schemas.openxmlformats.org/officeDocument/2006/relationships/customXml" Target="../ink/ink315.xml"/><Relationship Id="rId85" Type="http://schemas.openxmlformats.org/officeDocument/2006/relationships/image" Target="../media/image64.png"/><Relationship Id="rId93" Type="http://schemas.openxmlformats.org/officeDocument/2006/relationships/image" Target="../media/image68.png"/><Relationship Id="rId3" Type="http://schemas.openxmlformats.org/officeDocument/2006/relationships/image" Target="../media/image23.png"/><Relationship Id="rId12" Type="http://schemas.openxmlformats.org/officeDocument/2006/relationships/customXml" Target="../ink/ink281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94.xml"/><Relationship Id="rId46" Type="http://schemas.openxmlformats.org/officeDocument/2006/relationships/customXml" Target="../ink/ink298.xml"/><Relationship Id="rId59" Type="http://schemas.openxmlformats.org/officeDocument/2006/relationships/image" Target="../media/image51.png"/><Relationship Id="rId67" Type="http://schemas.openxmlformats.org/officeDocument/2006/relationships/image" Target="../media/image60.png"/><Relationship Id="rId20" Type="http://schemas.openxmlformats.org/officeDocument/2006/relationships/customXml" Target="../ink/ink285.xml"/><Relationship Id="rId41" Type="http://schemas.openxmlformats.org/officeDocument/2006/relationships/image" Target="../media/image42.png"/><Relationship Id="rId54" Type="http://schemas.openxmlformats.org/officeDocument/2006/relationships/customXml" Target="../ink/ink302.xml"/><Relationship Id="rId62" Type="http://schemas.openxmlformats.org/officeDocument/2006/relationships/customXml" Target="../ink/ink306.xml"/><Relationship Id="rId70" Type="http://schemas.openxmlformats.org/officeDocument/2006/relationships/customXml" Target="../ink/ink310.xml"/><Relationship Id="rId75" Type="http://schemas.openxmlformats.org/officeDocument/2006/relationships/image" Target="../media/image54.png"/><Relationship Id="rId83" Type="http://schemas.openxmlformats.org/officeDocument/2006/relationships/image" Target="../media/image63.png"/><Relationship Id="rId88" Type="http://schemas.openxmlformats.org/officeDocument/2006/relationships/customXml" Target="../ink/ink319.xml"/><Relationship Id="rId91" Type="http://schemas.openxmlformats.org/officeDocument/2006/relationships/image" Target="../media/image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8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89.xml"/><Relationship Id="rId36" Type="http://schemas.openxmlformats.org/officeDocument/2006/relationships/customXml" Target="../ink/ink293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280.xml"/><Relationship Id="rId31" Type="http://schemas.openxmlformats.org/officeDocument/2006/relationships/image" Target="../media/image35.png"/><Relationship Id="rId44" Type="http://schemas.openxmlformats.org/officeDocument/2006/relationships/customXml" Target="../ink/ink297.xml"/><Relationship Id="rId52" Type="http://schemas.openxmlformats.org/officeDocument/2006/relationships/customXml" Target="../ink/ink301.xml"/><Relationship Id="rId60" Type="http://schemas.openxmlformats.org/officeDocument/2006/relationships/customXml" Target="../ink/ink305.xml"/><Relationship Id="rId65" Type="http://schemas.openxmlformats.org/officeDocument/2006/relationships/image" Target="../media/image59.png"/><Relationship Id="rId73" Type="http://schemas.openxmlformats.org/officeDocument/2006/relationships/image" Target="../media/image53.png"/><Relationship Id="rId78" Type="http://schemas.openxmlformats.org/officeDocument/2006/relationships/customXml" Target="../ink/ink314.xml"/><Relationship Id="rId81" Type="http://schemas.openxmlformats.org/officeDocument/2006/relationships/image" Target="../media/image62.png"/><Relationship Id="rId86" Type="http://schemas.openxmlformats.org/officeDocument/2006/relationships/customXml" Target="../ink/ink318.xml"/><Relationship Id="rId4" Type="http://schemas.openxmlformats.org/officeDocument/2006/relationships/customXml" Target="../ink/ink277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284.xml"/><Relationship Id="rId39" Type="http://schemas.openxmlformats.org/officeDocument/2006/relationships/image" Target="../media/image41.png"/><Relationship Id="rId34" Type="http://schemas.openxmlformats.org/officeDocument/2006/relationships/customXml" Target="../ink/ink292.xml"/><Relationship Id="rId50" Type="http://schemas.openxmlformats.org/officeDocument/2006/relationships/customXml" Target="../ink/ink300.xml"/><Relationship Id="rId55" Type="http://schemas.openxmlformats.org/officeDocument/2006/relationships/image" Target="../media/image49.png"/><Relationship Id="rId76" Type="http://schemas.openxmlformats.org/officeDocument/2006/relationships/customXml" Target="../ink/ink313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321.xml"/><Relationship Id="rId2" Type="http://schemas.openxmlformats.org/officeDocument/2006/relationships/customXml" Target="../ink/ink276.xml"/><Relationship Id="rId29" Type="http://schemas.openxmlformats.org/officeDocument/2006/relationships/image" Target="../media/image34.png"/><Relationship Id="rId24" Type="http://schemas.openxmlformats.org/officeDocument/2006/relationships/customXml" Target="../ink/ink287.xml"/><Relationship Id="rId40" Type="http://schemas.openxmlformats.org/officeDocument/2006/relationships/customXml" Target="../ink/ink295.xml"/><Relationship Id="rId45" Type="http://schemas.openxmlformats.org/officeDocument/2006/relationships/image" Target="../media/image44.png"/><Relationship Id="rId66" Type="http://schemas.openxmlformats.org/officeDocument/2006/relationships/customXml" Target="../ink/ink308.xml"/><Relationship Id="rId87" Type="http://schemas.openxmlformats.org/officeDocument/2006/relationships/image" Target="../media/image65.png"/><Relationship Id="rId61" Type="http://schemas.openxmlformats.org/officeDocument/2006/relationships/image" Target="../media/image57.png"/><Relationship Id="rId82" Type="http://schemas.openxmlformats.org/officeDocument/2006/relationships/customXml" Target="../ink/ink316.xml"/><Relationship Id="rId19" Type="http://schemas.openxmlformats.org/officeDocument/2006/relationships/image" Target="../media/image27.png"/><Relationship Id="rId14" Type="http://schemas.openxmlformats.org/officeDocument/2006/relationships/customXml" Target="../ink/ink282.xml"/><Relationship Id="rId30" Type="http://schemas.openxmlformats.org/officeDocument/2006/relationships/customXml" Target="../ink/ink290.xml"/><Relationship Id="rId35" Type="http://schemas.openxmlformats.org/officeDocument/2006/relationships/image" Target="../media/image37.png"/><Relationship Id="rId56" Type="http://schemas.openxmlformats.org/officeDocument/2006/relationships/customXml" Target="../ink/ink303.xml"/><Relationship Id="rId77" Type="http://schemas.openxmlformats.org/officeDocument/2006/relationships/image" Target="../media/image55.png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4.xml"/><Relationship Id="rId117" Type="http://schemas.openxmlformats.org/officeDocument/2006/relationships/customXml" Target="../ink/ink380.xml"/><Relationship Id="rId21" Type="http://schemas.openxmlformats.org/officeDocument/2006/relationships/image" Target="../media/image28.png"/><Relationship Id="rId42" Type="http://schemas.openxmlformats.org/officeDocument/2006/relationships/customXml" Target="../ink/ink342.xml"/><Relationship Id="rId47" Type="http://schemas.openxmlformats.org/officeDocument/2006/relationships/image" Target="../media/image45.png"/><Relationship Id="rId63" Type="http://schemas.openxmlformats.org/officeDocument/2006/relationships/image" Target="../media/image58.png"/><Relationship Id="rId68" Type="http://schemas.openxmlformats.org/officeDocument/2006/relationships/customXml" Target="../ink/ink355.xml"/><Relationship Id="rId84" Type="http://schemas.openxmlformats.org/officeDocument/2006/relationships/customXml" Target="../ink/ink363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6" Type="http://schemas.openxmlformats.org/officeDocument/2006/relationships/customXml" Target="../ink/ink329.xml"/><Relationship Id="rId107" Type="http://schemas.openxmlformats.org/officeDocument/2006/relationships/customXml" Target="../ink/ink375.xml"/><Relationship Id="rId11" Type="http://schemas.openxmlformats.org/officeDocument/2006/relationships/image" Target="../media/image19.png"/><Relationship Id="rId32" Type="http://schemas.openxmlformats.org/officeDocument/2006/relationships/customXml" Target="../ink/ink337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350.xml"/><Relationship Id="rId74" Type="http://schemas.openxmlformats.org/officeDocument/2006/relationships/customXml" Target="../ink/ink358.xml"/><Relationship Id="rId79" Type="http://schemas.openxmlformats.org/officeDocument/2006/relationships/image" Target="../media/image56.png"/><Relationship Id="rId102" Type="http://schemas.openxmlformats.org/officeDocument/2006/relationships/customXml" Target="../ink/ink372.xml"/><Relationship Id="rId5" Type="http://schemas.openxmlformats.org/officeDocument/2006/relationships/image" Target="../media/image14.png"/><Relationship Id="rId90" Type="http://schemas.openxmlformats.org/officeDocument/2006/relationships/customXml" Target="../ink/ink366.xml"/><Relationship Id="rId95" Type="http://schemas.openxmlformats.org/officeDocument/2006/relationships/image" Target="../media/image69.png"/><Relationship Id="rId22" Type="http://schemas.openxmlformats.org/officeDocument/2006/relationships/customXml" Target="../ink/ink332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345.xml"/><Relationship Id="rId64" Type="http://schemas.openxmlformats.org/officeDocument/2006/relationships/customXml" Target="../ink/ink353.xml"/><Relationship Id="rId69" Type="http://schemas.openxmlformats.org/officeDocument/2006/relationships/image" Target="../media/image61.png"/><Relationship Id="rId113" Type="http://schemas.openxmlformats.org/officeDocument/2006/relationships/customXml" Target="../ink/ink378.xml"/><Relationship Id="rId118" Type="http://schemas.openxmlformats.org/officeDocument/2006/relationships/image" Target="../media/image80.png"/><Relationship Id="rId80" Type="http://schemas.openxmlformats.org/officeDocument/2006/relationships/customXml" Target="../ink/ink361.xml"/><Relationship Id="rId85" Type="http://schemas.openxmlformats.org/officeDocument/2006/relationships/image" Target="../media/image64.png"/><Relationship Id="rId12" Type="http://schemas.openxmlformats.org/officeDocument/2006/relationships/customXml" Target="../ink/ink327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340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image" Target="../media/image75.png"/><Relationship Id="rId54" Type="http://schemas.openxmlformats.org/officeDocument/2006/relationships/customXml" Target="../ink/ink348.xml"/><Relationship Id="rId70" Type="http://schemas.openxmlformats.org/officeDocument/2006/relationships/customXml" Target="../ink/ink356.xml"/><Relationship Id="rId75" Type="http://schemas.openxmlformats.org/officeDocument/2006/relationships/image" Target="../media/image54.png"/><Relationship Id="rId91" Type="http://schemas.openxmlformats.org/officeDocument/2006/relationships/image" Target="../media/image67.png"/><Relationship Id="rId96" Type="http://schemas.openxmlformats.org/officeDocument/2006/relationships/customXml" Target="../ink/ink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4.xml"/><Relationship Id="rId23" Type="http://schemas.openxmlformats.org/officeDocument/2006/relationships/image" Target="../media/image29.png"/><Relationship Id="rId28" Type="http://schemas.openxmlformats.org/officeDocument/2006/relationships/customXml" Target="../ink/ink335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10" Type="http://schemas.openxmlformats.org/officeDocument/2006/relationships/customXml" Target="../ink/ink326.xml"/><Relationship Id="rId31" Type="http://schemas.openxmlformats.org/officeDocument/2006/relationships/image" Target="../media/image35.png"/><Relationship Id="rId44" Type="http://schemas.openxmlformats.org/officeDocument/2006/relationships/customXml" Target="../ink/ink343.xml"/><Relationship Id="rId52" Type="http://schemas.openxmlformats.org/officeDocument/2006/relationships/customXml" Target="../ink/ink347.xml"/><Relationship Id="rId60" Type="http://schemas.openxmlformats.org/officeDocument/2006/relationships/customXml" Target="../ink/ink351.xml"/><Relationship Id="rId65" Type="http://schemas.openxmlformats.org/officeDocument/2006/relationships/image" Target="../media/image59.png"/><Relationship Id="rId73" Type="http://schemas.openxmlformats.org/officeDocument/2006/relationships/image" Target="../media/image53.png"/><Relationship Id="rId78" Type="http://schemas.openxmlformats.org/officeDocument/2006/relationships/customXml" Target="../ink/ink360.xml"/><Relationship Id="rId81" Type="http://schemas.openxmlformats.org/officeDocument/2006/relationships/image" Target="../media/image62.png"/><Relationship Id="rId86" Type="http://schemas.openxmlformats.org/officeDocument/2006/relationships/customXml" Target="../ink/ink364.xml"/><Relationship Id="rId94" Type="http://schemas.openxmlformats.org/officeDocument/2006/relationships/customXml" Target="../ink/ink368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4" Type="http://schemas.openxmlformats.org/officeDocument/2006/relationships/customXml" Target="../ink/ink323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330.xml"/><Relationship Id="rId39" Type="http://schemas.openxmlformats.org/officeDocument/2006/relationships/image" Target="../media/image41.png"/><Relationship Id="rId109" Type="http://schemas.openxmlformats.org/officeDocument/2006/relationships/customXml" Target="../ink/ink376.xml"/><Relationship Id="rId34" Type="http://schemas.openxmlformats.org/officeDocument/2006/relationships/customXml" Target="../ink/ink338.xml"/><Relationship Id="rId50" Type="http://schemas.openxmlformats.org/officeDocument/2006/relationships/customXml" Target="../ink/ink346.xml"/><Relationship Id="rId55" Type="http://schemas.openxmlformats.org/officeDocument/2006/relationships/image" Target="../media/image49.png"/><Relationship Id="rId76" Type="http://schemas.openxmlformats.org/officeDocument/2006/relationships/customXml" Target="../ink/ink359.xml"/><Relationship Id="rId97" Type="http://schemas.openxmlformats.org/officeDocument/2006/relationships/image" Target="../media/image70.png"/><Relationship Id="rId104" Type="http://schemas.openxmlformats.org/officeDocument/2006/relationships/customXml" Target="../ink/ink373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367.xml"/><Relationship Id="rId2" Type="http://schemas.openxmlformats.org/officeDocument/2006/relationships/customXml" Target="../ink/ink322.xml"/><Relationship Id="rId29" Type="http://schemas.openxmlformats.org/officeDocument/2006/relationships/image" Target="../media/image34.png"/><Relationship Id="rId24" Type="http://schemas.openxmlformats.org/officeDocument/2006/relationships/customXml" Target="../ink/ink333.xml"/><Relationship Id="rId40" Type="http://schemas.openxmlformats.org/officeDocument/2006/relationships/customXml" Target="../ink/ink341.xml"/><Relationship Id="rId45" Type="http://schemas.openxmlformats.org/officeDocument/2006/relationships/image" Target="../media/image44.png"/><Relationship Id="rId66" Type="http://schemas.openxmlformats.org/officeDocument/2006/relationships/customXml" Target="../ink/ink354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379.xml"/><Relationship Id="rId61" Type="http://schemas.openxmlformats.org/officeDocument/2006/relationships/image" Target="../media/image57.png"/><Relationship Id="rId82" Type="http://schemas.openxmlformats.org/officeDocument/2006/relationships/customXml" Target="../ink/ink362.xml"/><Relationship Id="rId19" Type="http://schemas.openxmlformats.org/officeDocument/2006/relationships/image" Target="../media/image27.png"/><Relationship Id="rId14" Type="http://schemas.openxmlformats.org/officeDocument/2006/relationships/customXml" Target="../ink/ink328.xml"/><Relationship Id="rId30" Type="http://schemas.openxmlformats.org/officeDocument/2006/relationships/customXml" Target="../ink/ink336.xml"/><Relationship Id="rId35" Type="http://schemas.openxmlformats.org/officeDocument/2006/relationships/image" Target="../media/image37.png"/><Relationship Id="rId56" Type="http://schemas.openxmlformats.org/officeDocument/2006/relationships/customXml" Target="../ink/ink349.xml"/><Relationship Id="rId77" Type="http://schemas.openxmlformats.org/officeDocument/2006/relationships/image" Target="../media/image55.png"/><Relationship Id="rId100" Type="http://schemas.openxmlformats.org/officeDocument/2006/relationships/customXml" Target="../ink/ink371.xml"/><Relationship Id="rId105" Type="http://schemas.openxmlformats.org/officeDocument/2006/relationships/image" Target="../media/image74.png"/><Relationship Id="rId8" Type="http://schemas.openxmlformats.org/officeDocument/2006/relationships/customXml" Target="../ink/ink325.xml"/><Relationship Id="rId51" Type="http://schemas.openxmlformats.org/officeDocument/2006/relationships/image" Target="../media/image47.png"/><Relationship Id="rId72" Type="http://schemas.openxmlformats.org/officeDocument/2006/relationships/customXml" Target="../ink/ink357.xml"/><Relationship Id="rId93" Type="http://schemas.openxmlformats.org/officeDocument/2006/relationships/image" Target="../media/image68.png"/><Relationship Id="rId98" Type="http://schemas.openxmlformats.org/officeDocument/2006/relationships/customXml" Target="../ink/ink370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344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20" Type="http://schemas.openxmlformats.org/officeDocument/2006/relationships/customXml" Target="../ink/ink331.xml"/><Relationship Id="rId41" Type="http://schemas.openxmlformats.org/officeDocument/2006/relationships/image" Target="../media/image42.png"/><Relationship Id="rId62" Type="http://schemas.openxmlformats.org/officeDocument/2006/relationships/customXml" Target="../ink/ink352.xml"/><Relationship Id="rId83" Type="http://schemas.openxmlformats.org/officeDocument/2006/relationships/image" Target="../media/image63.png"/><Relationship Id="rId88" Type="http://schemas.openxmlformats.org/officeDocument/2006/relationships/customXml" Target="../ink/ink365.xml"/><Relationship Id="rId111" Type="http://schemas.openxmlformats.org/officeDocument/2006/relationships/customXml" Target="../ink/ink377.xml"/><Relationship Id="rId15" Type="http://schemas.openxmlformats.org/officeDocument/2006/relationships/image" Target="../media/image25.png"/><Relationship Id="rId36" Type="http://schemas.openxmlformats.org/officeDocument/2006/relationships/customXml" Target="../ink/ink339.xml"/><Relationship Id="rId57" Type="http://schemas.openxmlformats.org/officeDocument/2006/relationships/image" Target="../media/image50.png"/><Relationship Id="rId106" Type="http://schemas.openxmlformats.org/officeDocument/2006/relationships/customXml" Target="../ink/ink374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3.xml"/><Relationship Id="rId117" Type="http://schemas.openxmlformats.org/officeDocument/2006/relationships/customXml" Target="../ink/ink439.xml"/><Relationship Id="rId21" Type="http://schemas.openxmlformats.org/officeDocument/2006/relationships/image" Target="../media/image28.png"/><Relationship Id="rId42" Type="http://schemas.openxmlformats.org/officeDocument/2006/relationships/customXml" Target="../ink/ink401.xml"/><Relationship Id="rId47" Type="http://schemas.openxmlformats.org/officeDocument/2006/relationships/image" Target="../media/image45.png"/><Relationship Id="rId63" Type="http://schemas.openxmlformats.org/officeDocument/2006/relationships/image" Target="../media/image58.png"/><Relationship Id="rId68" Type="http://schemas.openxmlformats.org/officeDocument/2006/relationships/customXml" Target="../ink/ink414.xml"/><Relationship Id="rId84" Type="http://schemas.openxmlformats.org/officeDocument/2006/relationships/customXml" Target="../ink/ink422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6" Type="http://schemas.openxmlformats.org/officeDocument/2006/relationships/customXml" Target="../ink/ink388.xml"/><Relationship Id="rId107" Type="http://schemas.openxmlformats.org/officeDocument/2006/relationships/customXml" Target="../ink/ink434.xml"/><Relationship Id="rId11" Type="http://schemas.openxmlformats.org/officeDocument/2006/relationships/image" Target="../media/image19.png"/><Relationship Id="rId32" Type="http://schemas.openxmlformats.org/officeDocument/2006/relationships/customXml" Target="../ink/ink396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409.xml"/><Relationship Id="rId74" Type="http://schemas.openxmlformats.org/officeDocument/2006/relationships/customXml" Target="../ink/ink417.xml"/><Relationship Id="rId79" Type="http://schemas.openxmlformats.org/officeDocument/2006/relationships/image" Target="../media/image56.png"/><Relationship Id="rId102" Type="http://schemas.openxmlformats.org/officeDocument/2006/relationships/customXml" Target="../ink/ink431.xml"/><Relationship Id="rId123" Type="http://schemas.openxmlformats.org/officeDocument/2006/relationships/customXml" Target="../ink/ink442.xml"/><Relationship Id="rId128" Type="http://schemas.openxmlformats.org/officeDocument/2006/relationships/image" Target="../media/image85.png"/><Relationship Id="rId5" Type="http://schemas.openxmlformats.org/officeDocument/2006/relationships/image" Target="../media/image14.png"/><Relationship Id="rId90" Type="http://schemas.openxmlformats.org/officeDocument/2006/relationships/customXml" Target="../ink/ink425.xml"/><Relationship Id="rId95" Type="http://schemas.openxmlformats.org/officeDocument/2006/relationships/image" Target="../media/image69.png"/><Relationship Id="rId22" Type="http://schemas.openxmlformats.org/officeDocument/2006/relationships/customXml" Target="../ink/ink391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404.xml"/><Relationship Id="rId64" Type="http://schemas.openxmlformats.org/officeDocument/2006/relationships/customXml" Target="../ink/ink412.xml"/><Relationship Id="rId69" Type="http://schemas.openxmlformats.org/officeDocument/2006/relationships/image" Target="../media/image61.png"/><Relationship Id="rId113" Type="http://schemas.openxmlformats.org/officeDocument/2006/relationships/customXml" Target="../ink/ink437.xml"/><Relationship Id="rId118" Type="http://schemas.openxmlformats.org/officeDocument/2006/relationships/image" Target="../media/image80.png"/><Relationship Id="rId80" Type="http://schemas.openxmlformats.org/officeDocument/2006/relationships/customXml" Target="../ink/ink420.xml"/><Relationship Id="rId85" Type="http://schemas.openxmlformats.org/officeDocument/2006/relationships/image" Target="../media/image64.png"/><Relationship Id="rId12" Type="http://schemas.openxmlformats.org/officeDocument/2006/relationships/customXml" Target="../ink/ink386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399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image" Target="../media/image75.png"/><Relationship Id="rId124" Type="http://schemas.openxmlformats.org/officeDocument/2006/relationships/image" Target="../media/image83.png"/><Relationship Id="rId54" Type="http://schemas.openxmlformats.org/officeDocument/2006/relationships/customXml" Target="../ink/ink407.xml"/><Relationship Id="rId70" Type="http://schemas.openxmlformats.org/officeDocument/2006/relationships/customXml" Target="../ink/ink415.xml"/><Relationship Id="rId75" Type="http://schemas.openxmlformats.org/officeDocument/2006/relationships/image" Target="../media/image54.png"/><Relationship Id="rId91" Type="http://schemas.openxmlformats.org/officeDocument/2006/relationships/image" Target="../media/image67.png"/><Relationship Id="rId96" Type="http://schemas.openxmlformats.org/officeDocument/2006/relationships/customXml" Target="../ink/ink4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3.xml"/><Relationship Id="rId23" Type="http://schemas.openxmlformats.org/officeDocument/2006/relationships/image" Target="../media/image29.png"/><Relationship Id="rId28" Type="http://schemas.openxmlformats.org/officeDocument/2006/relationships/customXml" Target="../ink/ink394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119" Type="http://schemas.openxmlformats.org/officeDocument/2006/relationships/customXml" Target="../ink/ink440.xml"/><Relationship Id="rId44" Type="http://schemas.openxmlformats.org/officeDocument/2006/relationships/customXml" Target="../ink/ink402.xml"/><Relationship Id="rId60" Type="http://schemas.openxmlformats.org/officeDocument/2006/relationships/customXml" Target="../ink/ink410.xml"/><Relationship Id="rId65" Type="http://schemas.openxmlformats.org/officeDocument/2006/relationships/image" Target="../media/image59.png"/><Relationship Id="rId81" Type="http://schemas.openxmlformats.org/officeDocument/2006/relationships/image" Target="../media/image62.png"/><Relationship Id="rId86" Type="http://schemas.openxmlformats.org/officeDocument/2006/relationships/customXml" Target="../ink/ink423.xml"/><Relationship Id="rId13" Type="http://schemas.openxmlformats.org/officeDocument/2006/relationships/image" Target="../media/image24.png"/><Relationship Id="rId18" Type="http://schemas.openxmlformats.org/officeDocument/2006/relationships/customXml" Target="../ink/ink389.xml"/><Relationship Id="rId39" Type="http://schemas.openxmlformats.org/officeDocument/2006/relationships/image" Target="../media/image41.png"/><Relationship Id="rId109" Type="http://schemas.openxmlformats.org/officeDocument/2006/relationships/customXml" Target="../ink/ink435.xml"/><Relationship Id="rId34" Type="http://schemas.openxmlformats.org/officeDocument/2006/relationships/customXml" Target="../ink/ink397.xml"/><Relationship Id="rId50" Type="http://schemas.openxmlformats.org/officeDocument/2006/relationships/customXml" Target="../ink/ink405.xml"/><Relationship Id="rId55" Type="http://schemas.openxmlformats.org/officeDocument/2006/relationships/image" Target="../media/image49.png"/><Relationship Id="rId76" Type="http://schemas.openxmlformats.org/officeDocument/2006/relationships/customXml" Target="../ink/ink418.xml"/><Relationship Id="rId97" Type="http://schemas.openxmlformats.org/officeDocument/2006/relationships/image" Target="../media/image70.png"/><Relationship Id="rId104" Type="http://schemas.openxmlformats.org/officeDocument/2006/relationships/customXml" Target="../ink/ink432.xml"/><Relationship Id="rId120" Type="http://schemas.openxmlformats.org/officeDocument/2006/relationships/image" Target="../media/image81.png"/><Relationship Id="rId125" Type="http://schemas.openxmlformats.org/officeDocument/2006/relationships/customXml" Target="../ink/ink443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426.xml"/><Relationship Id="rId2" Type="http://schemas.openxmlformats.org/officeDocument/2006/relationships/customXml" Target="../ink/ink381.xml"/><Relationship Id="rId29" Type="http://schemas.openxmlformats.org/officeDocument/2006/relationships/image" Target="../media/image34.png"/><Relationship Id="rId24" Type="http://schemas.openxmlformats.org/officeDocument/2006/relationships/customXml" Target="../ink/ink392.xml"/><Relationship Id="rId40" Type="http://schemas.openxmlformats.org/officeDocument/2006/relationships/customXml" Target="../ink/ink400.xml"/><Relationship Id="rId45" Type="http://schemas.openxmlformats.org/officeDocument/2006/relationships/image" Target="../media/image44.png"/><Relationship Id="rId66" Type="http://schemas.openxmlformats.org/officeDocument/2006/relationships/customXml" Target="../ink/ink413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438.xml"/><Relationship Id="rId61" Type="http://schemas.openxmlformats.org/officeDocument/2006/relationships/image" Target="../media/image57.png"/><Relationship Id="rId82" Type="http://schemas.openxmlformats.org/officeDocument/2006/relationships/customXml" Target="../ink/ink421.xml"/><Relationship Id="rId19" Type="http://schemas.openxmlformats.org/officeDocument/2006/relationships/image" Target="../media/image27.png"/><Relationship Id="rId14" Type="http://schemas.openxmlformats.org/officeDocument/2006/relationships/customXml" Target="../ink/ink387.xml"/><Relationship Id="rId30" Type="http://schemas.openxmlformats.org/officeDocument/2006/relationships/customXml" Target="../ink/ink395.xml"/><Relationship Id="rId35" Type="http://schemas.openxmlformats.org/officeDocument/2006/relationships/image" Target="../media/image37.png"/><Relationship Id="rId56" Type="http://schemas.openxmlformats.org/officeDocument/2006/relationships/customXml" Target="../ink/ink408.xml"/><Relationship Id="rId77" Type="http://schemas.openxmlformats.org/officeDocument/2006/relationships/image" Target="../media/image55.png"/><Relationship Id="rId100" Type="http://schemas.openxmlformats.org/officeDocument/2006/relationships/customXml" Target="../ink/ink430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8" Type="http://schemas.openxmlformats.org/officeDocument/2006/relationships/customXml" Target="../ink/ink384.xml"/><Relationship Id="rId51" Type="http://schemas.openxmlformats.org/officeDocument/2006/relationships/image" Target="../media/image47.png"/><Relationship Id="rId72" Type="http://schemas.openxmlformats.org/officeDocument/2006/relationships/customXml" Target="../ink/ink416.xml"/><Relationship Id="rId93" Type="http://schemas.openxmlformats.org/officeDocument/2006/relationships/image" Target="../media/image68.png"/><Relationship Id="rId98" Type="http://schemas.openxmlformats.org/officeDocument/2006/relationships/customXml" Target="../ink/ink429.xml"/><Relationship Id="rId121" Type="http://schemas.openxmlformats.org/officeDocument/2006/relationships/customXml" Target="../ink/ink441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403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20" Type="http://schemas.openxmlformats.org/officeDocument/2006/relationships/customXml" Target="../ink/ink390.xml"/><Relationship Id="rId41" Type="http://schemas.openxmlformats.org/officeDocument/2006/relationships/image" Target="../media/image42.png"/><Relationship Id="rId62" Type="http://schemas.openxmlformats.org/officeDocument/2006/relationships/customXml" Target="../ink/ink411.xml"/><Relationship Id="rId83" Type="http://schemas.openxmlformats.org/officeDocument/2006/relationships/image" Target="../media/image63.png"/><Relationship Id="rId88" Type="http://schemas.openxmlformats.org/officeDocument/2006/relationships/customXml" Target="../ink/ink424.xml"/><Relationship Id="rId111" Type="http://schemas.openxmlformats.org/officeDocument/2006/relationships/customXml" Target="../ink/ink436.xml"/><Relationship Id="rId15" Type="http://schemas.openxmlformats.org/officeDocument/2006/relationships/image" Target="../media/image25.png"/><Relationship Id="rId36" Type="http://schemas.openxmlformats.org/officeDocument/2006/relationships/customXml" Target="../ink/ink398.xml"/><Relationship Id="rId57" Type="http://schemas.openxmlformats.org/officeDocument/2006/relationships/image" Target="../media/image50.png"/><Relationship Id="rId106" Type="http://schemas.openxmlformats.org/officeDocument/2006/relationships/customXml" Target="../ink/ink433.xml"/><Relationship Id="rId127" Type="http://schemas.openxmlformats.org/officeDocument/2006/relationships/customXml" Target="../ink/ink444.xml"/><Relationship Id="rId10" Type="http://schemas.openxmlformats.org/officeDocument/2006/relationships/customXml" Target="../ink/ink385.xml"/><Relationship Id="rId31" Type="http://schemas.openxmlformats.org/officeDocument/2006/relationships/image" Target="../media/image35.png"/><Relationship Id="rId52" Type="http://schemas.openxmlformats.org/officeDocument/2006/relationships/customXml" Target="../ink/ink406.xml"/><Relationship Id="rId73" Type="http://schemas.openxmlformats.org/officeDocument/2006/relationships/image" Target="../media/image53.png"/><Relationship Id="rId78" Type="http://schemas.openxmlformats.org/officeDocument/2006/relationships/customXml" Target="../ink/ink419.xml"/><Relationship Id="rId94" Type="http://schemas.openxmlformats.org/officeDocument/2006/relationships/customXml" Target="../ink/ink427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4" Type="http://schemas.openxmlformats.org/officeDocument/2006/relationships/customXml" Target="../ink/ink382.xml"/><Relationship Id="rId9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.xml"/><Relationship Id="rId5" Type="http://schemas.openxmlformats.org/officeDocument/2006/relationships/image" Target="../media/image4.png"/><Relationship Id="rId4" Type="http://schemas.openxmlformats.org/officeDocument/2006/relationships/customXml" Target="../ink/ink4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03.xml"/><Relationship Id="rId21" Type="http://schemas.openxmlformats.org/officeDocument/2006/relationships/image" Target="../media/image28.png"/><Relationship Id="rId42" Type="http://schemas.openxmlformats.org/officeDocument/2006/relationships/customXml" Target="../ink/ink465.xml"/><Relationship Id="rId63" Type="http://schemas.openxmlformats.org/officeDocument/2006/relationships/image" Target="../media/image58.png"/><Relationship Id="rId84" Type="http://schemas.openxmlformats.org/officeDocument/2006/relationships/customXml" Target="../ink/ink486.xml"/><Relationship Id="rId138" Type="http://schemas.openxmlformats.org/officeDocument/2006/relationships/image" Target="../media/image90.png"/><Relationship Id="rId107" Type="http://schemas.openxmlformats.org/officeDocument/2006/relationships/customXml" Target="../ink/ink498.xml"/><Relationship Id="rId11" Type="http://schemas.openxmlformats.org/officeDocument/2006/relationships/image" Target="../media/image19.png"/><Relationship Id="rId32" Type="http://schemas.openxmlformats.org/officeDocument/2006/relationships/customXml" Target="../ink/ink460.xml"/><Relationship Id="rId53" Type="http://schemas.openxmlformats.org/officeDocument/2006/relationships/image" Target="../media/image48.png"/><Relationship Id="rId74" Type="http://schemas.openxmlformats.org/officeDocument/2006/relationships/customXml" Target="../ink/ink481.xml"/><Relationship Id="rId128" Type="http://schemas.openxmlformats.org/officeDocument/2006/relationships/image" Target="../media/image85.png"/><Relationship Id="rId149" Type="http://schemas.openxmlformats.org/officeDocument/2006/relationships/customXml" Target="../ink/ink519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22" Type="http://schemas.openxmlformats.org/officeDocument/2006/relationships/customXml" Target="../ink/ink455.xml"/><Relationship Id="rId43" Type="http://schemas.openxmlformats.org/officeDocument/2006/relationships/image" Target="../media/image43.png"/><Relationship Id="rId64" Type="http://schemas.openxmlformats.org/officeDocument/2006/relationships/customXml" Target="../ink/ink476.xml"/><Relationship Id="rId118" Type="http://schemas.openxmlformats.org/officeDocument/2006/relationships/image" Target="../media/image80.png"/><Relationship Id="rId139" Type="http://schemas.openxmlformats.org/officeDocument/2006/relationships/customXml" Target="../ink/ink514.xml"/><Relationship Id="rId80" Type="http://schemas.openxmlformats.org/officeDocument/2006/relationships/customXml" Target="../ink/ink484.xml"/><Relationship Id="rId85" Type="http://schemas.openxmlformats.org/officeDocument/2006/relationships/image" Target="../media/image64.png"/><Relationship Id="rId150" Type="http://schemas.openxmlformats.org/officeDocument/2006/relationships/image" Target="../media/image96.png"/><Relationship Id="rId155" Type="http://schemas.openxmlformats.org/officeDocument/2006/relationships/customXml" Target="../ink/ink522.xml"/><Relationship Id="rId12" Type="http://schemas.openxmlformats.org/officeDocument/2006/relationships/customXml" Target="../ink/ink450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463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image" Target="../media/image75.png"/><Relationship Id="rId124" Type="http://schemas.openxmlformats.org/officeDocument/2006/relationships/image" Target="../media/image83.png"/><Relationship Id="rId129" Type="http://schemas.openxmlformats.org/officeDocument/2006/relationships/customXml" Target="../ink/ink509.xml"/><Relationship Id="rId54" Type="http://schemas.openxmlformats.org/officeDocument/2006/relationships/customXml" Target="../ink/ink471.xml"/><Relationship Id="rId70" Type="http://schemas.openxmlformats.org/officeDocument/2006/relationships/customXml" Target="../ink/ink479.xml"/><Relationship Id="rId75" Type="http://schemas.openxmlformats.org/officeDocument/2006/relationships/image" Target="../media/image54.png"/><Relationship Id="rId91" Type="http://schemas.openxmlformats.org/officeDocument/2006/relationships/image" Target="../media/image67.png"/><Relationship Id="rId96" Type="http://schemas.openxmlformats.org/officeDocument/2006/relationships/customXml" Target="../ink/ink492.xml"/><Relationship Id="rId140" Type="http://schemas.openxmlformats.org/officeDocument/2006/relationships/image" Target="../media/image91.png"/><Relationship Id="rId145" Type="http://schemas.openxmlformats.org/officeDocument/2006/relationships/customXml" Target="../ink/ink5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7.xml"/><Relationship Id="rId23" Type="http://schemas.openxmlformats.org/officeDocument/2006/relationships/image" Target="../media/image29.png"/><Relationship Id="rId28" Type="http://schemas.openxmlformats.org/officeDocument/2006/relationships/customXml" Target="../ink/ink458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119" Type="http://schemas.openxmlformats.org/officeDocument/2006/relationships/customXml" Target="../ink/ink504.xml"/><Relationship Id="rId44" Type="http://schemas.openxmlformats.org/officeDocument/2006/relationships/customXml" Target="../ink/ink466.xml"/><Relationship Id="rId60" Type="http://schemas.openxmlformats.org/officeDocument/2006/relationships/customXml" Target="../ink/ink474.xml"/><Relationship Id="rId65" Type="http://schemas.openxmlformats.org/officeDocument/2006/relationships/image" Target="../media/image59.png"/><Relationship Id="rId81" Type="http://schemas.openxmlformats.org/officeDocument/2006/relationships/image" Target="../media/image62.png"/><Relationship Id="rId86" Type="http://schemas.openxmlformats.org/officeDocument/2006/relationships/customXml" Target="../ink/ink487.xml"/><Relationship Id="rId130" Type="http://schemas.openxmlformats.org/officeDocument/2006/relationships/image" Target="../media/image86.png"/><Relationship Id="rId135" Type="http://schemas.openxmlformats.org/officeDocument/2006/relationships/customXml" Target="../ink/ink512.xml"/><Relationship Id="rId151" Type="http://schemas.openxmlformats.org/officeDocument/2006/relationships/customXml" Target="../ink/ink520.xml"/><Relationship Id="rId156" Type="http://schemas.openxmlformats.org/officeDocument/2006/relationships/image" Target="../media/image99.png"/><Relationship Id="rId13" Type="http://schemas.openxmlformats.org/officeDocument/2006/relationships/image" Target="../media/image24.png"/><Relationship Id="rId18" Type="http://schemas.openxmlformats.org/officeDocument/2006/relationships/customXml" Target="../ink/ink453.xml"/><Relationship Id="rId39" Type="http://schemas.openxmlformats.org/officeDocument/2006/relationships/image" Target="../media/image41.png"/><Relationship Id="rId109" Type="http://schemas.openxmlformats.org/officeDocument/2006/relationships/customXml" Target="../ink/ink499.xml"/><Relationship Id="rId34" Type="http://schemas.openxmlformats.org/officeDocument/2006/relationships/customXml" Target="../ink/ink461.xml"/><Relationship Id="rId50" Type="http://schemas.openxmlformats.org/officeDocument/2006/relationships/customXml" Target="../ink/ink469.xml"/><Relationship Id="rId55" Type="http://schemas.openxmlformats.org/officeDocument/2006/relationships/image" Target="../media/image49.png"/><Relationship Id="rId76" Type="http://schemas.openxmlformats.org/officeDocument/2006/relationships/customXml" Target="../ink/ink482.xml"/><Relationship Id="rId97" Type="http://schemas.openxmlformats.org/officeDocument/2006/relationships/image" Target="../media/image70.png"/><Relationship Id="rId104" Type="http://schemas.openxmlformats.org/officeDocument/2006/relationships/customXml" Target="../ink/ink496.xml"/><Relationship Id="rId120" Type="http://schemas.openxmlformats.org/officeDocument/2006/relationships/image" Target="../media/image81.png"/><Relationship Id="rId125" Type="http://schemas.openxmlformats.org/officeDocument/2006/relationships/customXml" Target="../ink/ink507.xml"/><Relationship Id="rId141" Type="http://schemas.openxmlformats.org/officeDocument/2006/relationships/customXml" Target="../ink/ink515.xml"/><Relationship Id="rId146" Type="http://schemas.openxmlformats.org/officeDocument/2006/relationships/image" Target="../media/image94.png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490.xml"/><Relationship Id="rId2" Type="http://schemas.openxmlformats.org/officeDocument/2006/relationships/customXml" Target="../ink/ink445.xml"/><Relationship Id="rId29" Type="http://schemas.openxmlformats.org/officeDocument/2006/relationships/image" Target="../media/image34.png"/><Relationship Id="rId24" Type="http://schemas.openxmlformats.org/officeDocument/2006/relationships/customXml" Target="../ink/ink456.xml"/><Relationship Id="rId40" Type="http://schemas.openxmlformats.org/officeDocument/2006/relationships/customXml" Target="../ink/ink464.xml"/><Relationship Id="rId45" Type="http://schemas.openxmlformats.org/officeDocument/2006/relationships/image" Target="../media/image44.png"/><Relationship Id="rId66" Type="http://schemas.openxmlformats.org/officeDocument/2006/relationships/customXml" Target="../ink/ink477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502.xml"/><Relationship Id="rId131" Type="http://schemas.openxmlformats.org/officeDocument/2006/relationships/customXml" Target="../ink/ink510.xml"/><Relationship Id="rId136" Type="http://schemas.openxmlformats.org/officeDocument/2006/relationships/image" Target="../media/image89.png"/><Relationship Id="rId157" Type="http://schemas.openxmlformats.org/officeDocument/2006/relationships/customXml" Target="../ink/ink523.xml"/><Relationship Id="rId61" Type="http://schemas.openxmlformats.org/officeDocument/2006/relationships/image" Target="../media/image57.png"/><Relationship Id="rId82" Type="http://schemas.openxmlformats.org/officeDocument/2006/relationships/customXml" Target="../ink/ink485.xml"/><Relationship Id="rId152" Type="http://schemas.openxmlformats.org/officeDocument/2006/relationships/image" Target="../media/image97.png"/><Relationship Id="rId19" Type="http://schemas.openxmlformats.org/officeDocument/2006/relationships/image" Target="../media/image27.png"/><Relationship Id="rId14" Type="http://schemas.openxmlformats.org/officeDocument/2006/relationships/customXml" Target="../ink/ink451.xml"/><Relationship Id="rId30" Type="http://schemas.openxmlformats.org/officeDocument/2006/relationships/customXml" Target="../ink/ink459.xml"/><Relationship Id="rId35" Type="http://schemas.openxmlformats.org/officeDocument/2006/relationships/image" Target="../media/image37.png"/><Relationship Id="rId56" Type="http://schemas.openxmlformats.org/officeDocument/2006/relationships/customXml" Target="../ink/ink472.xml"/><Relationship Id="rId77" Type="http://schemas.openxmlformats.org/officeDocument/2006/relationships/image" Target="../media/image55.png"/><Relationship Id="rId100" Type="http://schemas.openxmlformats.org/officeDocument/2006/relationships/customXml" Target="../ink/ink494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518.xml"/><Relationship Id="rId8" Type="http://schemas.openxmlformats.org/officeDocument/2006/relationships/customXml" Target="../ink/ink448.xml"/><Relationship Id="rId51" Type="http://schemas.openxmlformats.org/officeDocument/2006/relationships/image" Target="../media/image47.png"/><Relationship Id="rId72" Type="http://schemas.openxmlformats.org/officeDocument/2006/relationships/customXml" Target="../ink/ink480.xml"/><Relationship Id="rId93" Type="http://schemas.openxmlformats.org/officeDocument/2006/relationships/image" Target="../media/image68.png"/><Relationship Id="rId98" Type="http://schemas.openxmlformats.org/officeDocument/2006/relationships/customXml" Target="../ink/ink493.xml"/><Relationship Id="rId121" Type="http://schemas.openxmlformats.org/officeDocument/2006/relationships/customXml" Target="../ink/ink505.xml"/><Relationship Id="rId142" Type="http://schemas.openxmlformats.org/officeDocument/2006/relationships/image" Target="../media/image92.png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467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513.xml"/><Relationship Id="rId158" Type="http://schemas.openxmlformats.org/officeDocument/2006/relationships/image" Target="../media/image100.png"/><Relationship Id="rId20" Type="http://schemas.openxmlformats.org/officeDocument/2006/relationships/customXml" Target="../ink/ink454.xml"/><Relationship Id="rId41" Type="http://schemas.openxmlformats.org/officeDocument/2006/relationships/image" Target="../media/image42.png"/><Relationship Id="rId62" Type="http://schemas.openxmlformats.org/officeDocument/2006/relationships/customXml" Target="../ink/ink475.xml"/><Relationship Id="rId83" Type="http://schemas.openxmlformats.org/officeDocument/2006/relationships/image" Target="../media/image63.png"/><Relationship Id="rId88" Type="http://schemas.openxmlformats.org/officeDocument/2006/relationships/customXml" Target="../ink/ink488.xml"/><Relationship Id="rId111" Type="http://schemas.openxmlformats.org/officeDocument/2006/relationships/customXml" Target="../ink/ink500.xml"/><Relationship Id="rId132" Type="http://schemas.openxmlformats.org/officeDocument/2006/relationships/image" Target="../media/image87.png"/><Relationship Id="rId153" Type="http://schemas.openxmlformats.org/officeDocument/2006/relationships/customXml" Target="../ink/ink521.xml"/><Relationship Id="rId15" Type="http://schemas.openxmlformats.org/officeDocument/2006/relationships/image" Target="../media/image25.png"/><Relationship Id="rId36" Type="http://schemas.openxmlformats.org/officeDocument/2006/relationships/customXml" Target="../ink/ink462.xml"/><Relationship Id="rId57" Type="http://schemas.openxmlformats.org/officeDocument/2006/relationships/image" Target="../media/image50.png"/><Relationship Id="rId106" Type="http://schemas.openxmlformats.org/officeDocument/2006/relationships/customXml" Target="../ink/ink497.xml"/><Relationship Id="rId127" Type="http://schemas.openxmlformats.org/officeDocument/2006/relationships/customXml" Target="../ink/ink508.xml"/><Relationship Id="rId10" Type="http://schemas.openxmlformats.org/officeDocument/2006/relationships/customXml" Target="../ink/ink449.xml"/><Relationship Id="rId31" Type="http://schemas.openxmlformats.org/officeDocument/2006/relationships/image" Target="../media/image35.png"/><Relationship Id="rId52" Type="http://schemas.openxmlformats.org/officeDocument/2006/relationships/customXml" Target="../ink/ink470.xml"/><Relationship Id="rId73" Type="http://schemas.openxmlformats.org/officeDocument/2006/relationships/image" Target="../media/image53.png"/><Relationship Id="rId78" Type="http://schemas.openxmlformats.org/officeDocument/2006/relationships/customXml" Target="../ink/ink483.xml"/><Relationship Id="rId94" Type="http://schemas.openxmlformats.org/officeDocument/2006/relationships/customXml" Target="../ink/ink491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516.xml"/><Relationship Id="rId148" Type="http://schemas.openxmlformats.org/officeDocument/2006/relationships/image" Target="../media/image95.png"/><Relationship Id="rId4" Type="http://schemas.openxmlformats.org/officeDocument/2006/relationships/customXml" Target="../ink/ink446.xml"/><Relationship Id="rId9" Type="http://schemas.openxmlformats.org/officeDocument/2006/relationships/image" Target="../media/image18.png"/><Relationship Id="rId26" Type="http://schemas.openxmlformats.org/officeDocument/2006/relationships/customXml" Target="../ink/ink457.xml"/><Relationship Id="rId47" Type="http://schemas.openxmlformats.org/officeDocument/2006/relationships/image" Target="../media/image45.png"/><Relationship Id="rId68" Type="http://schemas.openxmlformats.org/officeDocument/2006/relationships/customXml" Target="../ink/ink478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511.xml"/><Relationship Id="rId154" Type="http://schemas.openxmlformats.org/officeDocument/2006/relationships/image" Target="../media/image98.png"/><Relationship Id="rId16" Type="http://schemas.openxmlformats.org/officeDocument/2006/relationships/customXml" Target="../ink/ink452.xml"/><Relationship Id="rId37" Type="http://schemas.openxmlformats.org/officeDocument/2006/relationships/image" Target="../media/image40.png"/><Relationship Id="rId58" Type="http://schemas.openxmlformats.org/officeDocument/2006/relationships/customXml" Target="../ink/ink473.xml"/><Relationship Id="rId79" Type="http://schemas.openxmlformats.org/officeDocument/2006/relationships/image" Target="../media/image56.png"/><Relationship Id="rId102" Type="http://schemas.openxmlformats.org/officeDocument/2006/relationships/customXml" Target="../ink/ink495.xml"/><Relationship Id="rId123" Type="http://schemas.openxmlformats.org/officeDocument/2006/relationships/customXml" Target="../ink/ink506.xml"/><Relationship Id="rId144" Type="http://schemas.openxmlformats.org/officeDocument/2006/relationships/image" Target="../media/image93.png"/><Relationship Id="rId90" Type="http://schemas.openxmlformats.org/officeDocument/2006/relationships/customXml" Target="../ink/ink489.xml"/><Relationship Id="rId27" Type="http://schemas.openxmlformats.org/officeDocument/2006/relationships/image" Target="../media/image31.png"/><Relationship Id="rId48" Type="http://schemas.openxmlformats.org/officeDocument/2006/relationships/customXml" Target="../ink/ink468.xml"/><Relationship Id="rId69" Type="http://schemas.openxmlformats.org/officeDocument/2006/relationships/image" Target="../media/image61.png"/><Relationship Id="rId113" Type="http://schemas.openxmlformats.org/officeDocument/2006/relationships/customXml" Target="../ink/ink501.xml"/><Relationship Id="rId134" Type="http://schemas.openxmlformats.org/officeDocument/2006/relationships/image" Target="../media/image88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82.xml"/><Relationship Id="rId21" Type="http://schemas.openxmlformats.org/officeDocument/2006/relationships/image" Target="../media/image28.png"/><Relationship Id="rId42" Type="http://schemas.openxmlformats.org/officeDocument/2006/relationships/customXml" Target="../ink/ink544.xml"/><Relationship Id="rId63" Type="http://schemas.openxmlformats.org/officeDocument/2006/relationships/image" Target="../media/image58.png"/><Relationship Id="rId84" Type="http://schemas.openxmlformats.org/officeDocument/2006/relationships/customXml" Target="../ink/ink565.xml"/><Relationship Id="rId138" Type="http://schemas.openxmlformats.org/officeDocument/2006/relationships/image" Target="../media/image90.png"/><Relationship Id="rId159" Type="http://schemas.openxmlformats.org/officeDocument/2006/relationships/customXml" Target="../ink/ink603.xml"/><Relationship Id="rId170" Type="http://schemas.openxmlformats.org/officeDocument/2006/relationships/image" Target="../media/image116.png"/><Relationship Id="rId107" Type="http://schemas.openxmlformats.org/officeDocument/2006/relationships/customXml" Target="../ink/ink577.xml"/><Relationship Id="rId11" Type="http://schemas.openxmlformats.org/officeDocument/2006/relationships/image" Target="../media/image19.png"/><Relationship Id="rId32" Type="http://schemas.openxmlformats.org/officeDocument/2006/relationships/customXml" Target="../ink/ink539.xml"/><Relationship Id="rId53" Type="http://schemas.openxmlformats.org/officeDocument/2006/relationships/image" Target="../media/image48.png"/><Relationship Id="rId74" Type="http://schemas.openxmlformats.org/officeDocument/2006/relationships/customXml" Target="../ink/ink560.xml"/><Relationship Id="rId128" Type="http://schemas.openxmlformats.org/officeDocument/2006/relationships/image" Target="../media/image85.png"/><Relationship Id="rId149" Type="http://schemas.openxmlformats.org/officeDocument/2006/relationships/customXml" Target="../ink/ink598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1.png"/><Relationship Id="rId22" Type="http://schemas.openxmlformats.org/officeDocument/2006/relationships/customXml" Target="../ink/ink534.xml"/><Relationship Id="rId43" Type="http://schemas.openxmlformats.org/officeDocument/2006/relationships/image" Target="../media/image43.png"/><Relationship Id="rId64" Type="http://schemas.openxmlformats.org/officeDocument/2006/relationships/customXml" Target="../ink/ink555.xml"/><Relationship Id="rId118" Type="http://schemas.openxmlformats.org/officeDocument/2006/relationships/image" Target="../media/image80.png"/><Relationship Id="rId139" Type="http://schemas.openxmlformats.org/officeDocument/2006/relationships/customXml" Target="../ink/ink593.xml"/><Relationship Id="rId85" Type="http://schemas.openxmlformats.org/officeDocument/2006/relationships/image" Target="../media/image64.png"/><Relationship Id="rId150" Type="http://schemas.openxmlformats.org/officeDocument/2006/relationships/image" Target="../media/image106.png"/><Relationship Id="rId12" Type="http://schemas.openxmlformats.org/officeDocument/2006/relationships/customXml" Target="../ink/ink529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588.xml"/><Relationship Id="rId54" Type="http://schemas.openxmlformats.org/officeDocument/2006/relationships/customXml" Target="../ink/ink550.xml"/><Relationship Id="rId70" Type="http://schemas.openxmlformats.org/officeDocument/2006/relationships/customXml" Target="../ink/ink558.xml"/><Relationship Id="rId75" Type="http://schemas.openxmlformats.org/officeDocument/2006/relationships/image" Target="../media/image54.png"/><Relationship Id="rId91" Type="http://schemas.openxmlformats.org/officeDocument/2006/relationships/image" Target="../media/image67.png"/><Relationship Id="rId96" Type="http://schemas.openxmlformats.org/officeDocument/2006/relationships/customXml" Target="../ink/ink571.xml"/><Relationship Id="rId140" Type="http://schemas.openxmlformats.org/officeDocument/2006/relationships/image" Target="../media/image101.png"/><Relationship Id="rId145" Type="http://schemas.openxmlformats.org/officeDocument/2006/relationships/customXml" Target="../ink/ink596.xml"/><Relationship Id="rId161" Type="http://schemas.openxmlformats.org/officeDocument/2006/relationships/customXml" Target="../ink/ink604.xml"/><Relationship Id="rId166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6.xml"/><Relationship Id="rId23" Type="http://schemas.openxmlformats.org/officeDocument/2006/relationships/image" Target="../media/image29.png"/><Relationship Id="rId28" Type="http://schemas.openxmlformats.org/officeDocument/2006/relationships/customXml" Target="../ink/ink537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119" Type="http://schemas.openxmlformats.org/officeDocument/2006/relationships/customXml" Target="../ink/ink583.xml"/><Relationship Id="rId44" Type="http://schemas.openxmlformats.org/officeDocument/2006/relationships/customXml" Target="../ink/ink545.xml"/><Relationship Id="rId60" Type="http://schemas.openxmlformats.org/officeDocument/2006/relationships/customXml" Target="../ink/ink553.xml"/><Relationship Id="rId65" Type="http://schemas.openxmlformats.org/officeDocument/2006/relationships/image" Target="../media/image59.png"/><Relationship Id="rId81" Type="http://schemas.openxmlformats.org/officeDocument/2006/relationships/image" Target="../media/image62.png"/><Relationship Id="rId86" Type="http://schemas.openxmlformats.org/officeDocument/2006/relationships/customXml" Target="../ink/ink566.xml"/><Relationship Id="rId130" Type="http://schemas.openxmlformats.org/officeDocument/2006/relationships/image" Target="../media/image86.png"/><Relationship Id="rId135" Type="http://schemas.openxmlformats.org/officeDocument/2006/relationships/customXml" Target="../ink/ink591.xml"/><Relationship Id="rId151" Type="http://schemas.openxmlformats.org/officeDocument/2006/relationships/customXml" Target="../ink/ink599.xml"/><Relationship Id="rId156" Type="http://schemas.openxmlformats.org/officeDocument/2006/relationships/image" Target="../media/image109.png"/><Relationship Id="rId13" Type="http://schemas.openxmlformats.org/officeDocument/2006/relationships/image" Target="../media/image24.png"/><Relationship Id="rId18" Type="http://schemas.openxmlformats.org/officeDocument/2006/relationships/customXml" Target="../ink/ink532.xml"/><Relationship Id="rId39" Type="http://schemas.openxmlformats.org/officeDocument/2006/relationships/image" Target="../media/image41.png"/><Relationship Id="rId109" Type="http://schemas.openxmlformats.org/officeDocument/2006/relationships/customXml" Target="../ink/ink578.xml"/><Relationship Id="rId34" Type="http://schemas.openxmlformats.org/officeDocument/2006/relationships/customXml" Target="../ink/ink540.xml"/><Relationship Id="rId50" Type="http://schemas.openxmlformats.org/officeDocument/2006/relationships/customXml" Target="../ink/ink548.xml"/><Relationship Id="rId55" Type="http://schemas.openxmlformats.org/officeDocument/2006/relationships/image" Target="../media/image49.png"/><Relationship Id="rId76" Type="http://schemas.openxmlformats.org/officeDocument/2006/relationships/customXml" Target="../ink/ink561.xml"/><Relationship Id="rId97" Type="http://schemas.openxmlformats.org/officeDocument/2006/relationships/image" Target="../media/image70.png"/><Relationship Id="rId104" Type="http://schemas.openxmlformats.org/officeDocument/2006/relationships/customXml" Target="../ink/ink575.xml"/><Relationship Id="rId120" Type="http://schemas.openxmlformats.org/officeDocument/2006/relationships/image" Target="../media/image81.png"/><Relationship Id="rId125" Type="http://schemas.openxmlformats.org/officeDocument/2006/relationships/customXml" Target="../ink/ink586.xml"/><Relationship Id="rId141" Type="http://schemas.openxmlformats.org/officeDocument/2006/relationships/customXml" Target="../ink/ink594.xml"/><Relationship Id="rId146" Type="http://schemas.openxmlformats.org/officeDocument/2006/relationships/image" Target="../media/image104.png"/><Relationship Id="rId167" Type="http://schemas.openxmlformats.org/officeDocument/2006/relationships/customXml" Target="../ink/ink607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569.xml"/><Relationship Id="rId162" Type="http://schemas.openxmlformats.org/officeDocument/2006/relationships/image" Target="../media/image112.png"/><Relationship Id="rId2" Type="http://schemas.openxmlformats.org/officeDocument/2006/relationships/customXml" Target="../ink/ink524.xml"/><Relationship Id="rId29" Type="http://schemas.openxmlformats.org/officeDocument/2006/relationships/image" Target="../media/image34.png"/><Relationship Id="rId24" Type="http://schemas.openxmlformats.org/officeDocument/2006/relationships/customXml" Target="../ink/ink535.xml"/><Relationship Id="rId40" Type="http://schemas.openxmlformats.org/officeDocument/2006/relationships/customXml" Target="../ink/ink543.xml"/><Relationship Id="rId45" Type="http://schemas.openxmlformats.org/officeDocument/2006/relationships/image" Target="../media/image44.png"/><Relationship Id="rId66" Type="http://schemas.openxmlformats.org/officeDocument/2006/relationships/customXml" Target="../ink/ink556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581.xml"/><Relationship Id="rId131" Type="http://schemas.openxmlformats.org/officeDocument/2006/relationships/customXml" Target="../ink/ink589.xml"/><Relationship Id="rId136" Type="http://schemas.openxmlformats.org/officeDocument/2006/relationships/image" Target="../media/image89.png"/><Relationship Id="rId157" Type="http://schemas.openxmlformats.org/officeDocument/2006/relationships/customXml" Target="../ink/ink602.xml"/><Relationship Id="rId61" Type="http://schemas.openxmlformats.org/officeDocument/2006/relationships/image" Target="../media/image57.png"/><Relationship Id="rId82" Type="http://schemas.openxmlformats.org/officeDocument/2006/relationships/customXml" Target="../ink/ink564.xml"/><Relationship Id="rId152" Type="http://schemas.openxmlformats.org/officeDocument/2006/relationships/image" Target="../media/image107.png"/><Relationship Id="rId19" Type="http://schemas.openxmlformats.org/officeDocument/2006/relationships/image" Target="../media/image27.png"/><Relationship Id="rId14" Type="http://schemas.openxmlformats.org/officeDocument/2006/relationships/customXml" Target="../ink/ink530.xml"/><Relationship Id="rId30" Type="http://schemas.openxmlformats.org/officeDocument/2006/relationships/customXml" Target="../ink/ink538.xml"/><Relationship Id="rId35" Type="http://schemas.openxmlformats.org/officeDocument/2006/relationships/image" Target="../media/image37.png"/><Relationship Id="rId56" Type="http://schemas.openxmlformats.org/officeDocument/2006/relationships/customXml" Target="../ink/ink551.xml"/><Relationship Id="rId77" Type="http://schemas.openxmlformats.org/officeDocument/2006/relationships/image" Target="../media/image55.png"/><Relationship Id="rId100" Type="http://schemas.openxmlformats.org/officeDocument/2006/relationships/customXml" Target="../ink/ink573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597.xml"/><Relationship Id="rId168" Type="http://schemas.openxmlformats.org/officeDocument/2006/relationships/image" Target="../media/image115.png"/><Relationship Id="rId8" Type="http://schemas.openxmlformats.org/officeDocument/2006/relationships/customXml" Target="../ink/ink527.xml"/><Relationship Id="rId51" Type="http://schemas.openxmlformats.org/officeDocument/2006/relationships/image" Target="../media/image47.png"/><Relationship Id="rId72" Type="http://schemas.openxmlformats.org/officeDocument/2006/relationships/customXml" Target="../ink/ink559.xml"/><Relationship Id="rId93" Type="http://schemas.openxmlformats.org/officeDocument/2006/relationships/image" Target="../media/image68.png"/><Relationship Id="rId98" Type="http://schemas.openxmlformats.org/officeDocument/2006/relationships/customXml" Target="../ink/ink572.xml"/><Relationship Id="rId121" Type="http://schemas.openxmlformats.org/officeDocument/2006/relationships/customXml" Target="../ink/ink584.xml"/><Relationship Id="rId142" Type="http://schemas.openxmlformats.org/officeDocument/2006/relationships/image" Target="../media/image102.png"/><Relationship Id="rId163" Type="http://schemas.openxmlformats.org/officeDocument/2006/relationships/customXml" Target="../ink/ink605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546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592.xml"/><Relationship Id="rId158" Type="http://schemas.openxmlformats.org/officeDocument/2006/relationships/image" Target="../media/image110.png"/><Relationship Id="rId20" Type="http://schemas.openxmlformats.org/officeDocument/2006/relationships/customXml" Target="../ink/ink533.xml"/><Relationship Id="rId41" Type="http://schemas.openxmlformats.org/officeDocument/2006/relationships/image" Target="../media/image42.png"/><Relationship Id="rId62" Type="http://schemas.openxmlformats.org/officeDocument/2006/relationships/customXml" Target="../ink/ink554.xml"/><Relationship Id="rId83" Type="http://schemas.openxmlformats.org/officeDocument/2006/relationships/image" Target="../media/image63.png"/><Relationship Id="rId88" Type="http://schemas.openxmlformats.org/officeDocument/2006/relationships/customXml" Target="../ink/ink567.xml"/><Relationship Id="rId111" Type="http://schemas.openxmlformats.org/officeDocument/2006/relationships/customXml" Target="../ink/ink579.xml"/><Relationship Id="rId132" Type="http://schemas.openxmlformats.org/officeDocument/2006/relationships/image" Target="../media/image87.png"/><Relationship Id="rId153" Type="http://schemas.openxmlformats.org/officeDocument/2006/relationships/customXml" Target="../ink/ink600.xml"/><Relationship Id="rId15" Type="http://schemas.openxmlformats.org/officeDocument/2006/relationships/image" Target="../media/image25.png"/><Relationship Id="rId36" Type="http://schemas.openxmlformats.org/officeDocument/2006/relationships/customXml" Target="../ink/ink541.xml"/><Relationship Id="rId57" Type="http://schemas.openxmlformats.org/officeDocument/2006/relationships/image" Target="../media/image50.png"/><Relationship Id="rId106" Type="http://schemas.openxmlformats.org/officeDocument/2006/relationships/customXml" Target="../ink/ink576.xml"/><Relationship Id="rId127" Type="http://schemas.openxmlformats.org/officeDocument/2006/relationships/customXml" Target="../ink/ink587.xml"/><Relationship Id="rId10" Type="http://schemas.openxmlformats.org/officeDocument/2006/relationships/customXml" Target="../ink/ink528.xml"/><Relationship Id="rId31" Type="http://schemas.openxmlformats.org/officeDocument/2006/relationships/image" Target="../media/image35.png"/><Relationship Id="rId52" Type="http://schemas.openxmlformats.org/officeDocument/2006/relationships/customXml" Target="../ink/ink549.xml"/><Relationship Id="rId73" Type="http://schemas.openxmlformats.org/officeDocument/2006/relationships/image" Target="../media/image53.png"/><Relationship Id="rId78" Type="http://schemas.openxmlformats.org/officeDocument/2006/relationships/customXml" Target="../ink/ink562.xml"/><Relationship Id="rId94" Type="http://schemas.openxmlformats.org/officeDocument/2006/relationships/customXml" Target="../ink/ink570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595.xml"/><Relationship Id="rId148" Type="http://schemas.openxmlformats.org/officeDocument/2006/relationships/image" Target="../media/image105.png"/><Relationship Id="rId164" Type="http://schemas.openxmlformats.org/officeDocument/2006/relationships/image" Target="../media/image113.png"/><Relationship Id="rId169" Type="http://schemas.openxmlformats.org/officeDocument/2006/relationships/customXml" Target="../ink/ink608.xml"/><Relationship Id="rId4" Type="http://schemas.openxmlformats.org/officeDocument/2006/relationships/customXml" Target="../ink/ink525.xml"/><Relationship Id="rId9" Type="http://schemas.openxmlformats.org/officeDocument/2006/relationships/image" Target="../media/image18.png"/><Relationship Id="rId26" Type="http://schemas.openxmlformats.org/officeDocument/2006/relationships/customXml" Target="../ink/ink536.xml"/><Relationship Id="rId47" Type="http://schemas.openxmlformats.org/officeDocument/2006/relationships/image" Target="../media/image45.png"/><Relationship Id="rId68" Type="http://schemas.openxmlformats.org/officeDocument/2006/relationships/customXml" Target="../ink/ink557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590.xml"/><Relationship Id="rId154" Type="http://schemas.openxmlformats.org/officeDocument/2006/relationships/image" Target="../media/image108.png"/><Relationship Id="rId16" Type="http://schemas.openxmlformats.org/officeDocument/2006/relationships/customXml" Target="../ink/ink531.xml"/><Relationship Id="rId37" Type="http://schemas.openxmlformats.org/officeDocument/2006/relationships/image" Target="../media/image40.png"/><Relationship Id="rId58" Type="http://schemas.openxmlformats.org/officeDocument/2006/relationships/customXml" Target="../ink/ink552.xml"/><Relationship Id="rId79" Type="http://schemas.openxmlformats.org/officeDocument/2006/relationships/image" Target="../media/image56.png"/><Relationship Id="rId102" Type="http://schemas.openxmlformats.org/officeDocument/2006/relationships/customXml" Target="../ink/ink574.xml"/><Relationship Id="rId123" Type="http://schemas.openxmlformats.org/officeDocument/2006/relationships/customXml" Target="../ink/ink585.xml"/><Relationship Id="rId144" Type="http://schemas.openxmlformats.org/officeDocument/2006/relationships/image" Target="../media/image103.png"/><Relationship Id="rId90" Type="http://schemas.openxmlformats.org/officeDocument/2006/relationships/customXml" Target="../ink/ink568.xml"/><Relationship Id="rId165" Type="http://schemas.openxmlformats.org/officeDocument/2006/relationships/customXml" Target="../ink/ink606.xml"/><Relationship Id="rId27" Type="http://schemas.openxmlformats.org/officeDocument/2006/relationships/image" Target="../media/image31.png"/><Relationship Id="rId48" Type="http://schemas.openxmlformats.org/officeDocument/2006/relationships/customXml" Target="../ink/ink547.xml"/><Relationship Id="rId69" Type="http://schemas.openxmlformats.org/officeDocument/2006/relationships/image" Target="../media/image61.png"/><Relationship Id="rId113" Type="http://schemas.openxmlformats.org/officeDocument/2006/relationships/customXml" Target="../ink/ink580.xml"/><Relationship Id="rId134" Type="http://schemas.openxmlformats.org/officeDocument/2006/relationships/image" Target="../media/image88.png"/><Relationship Id="rId80" Type="http://schemas.openxmlformats.org/officeDocument/2006/relationships/customXml" Target="../ink/ink563.xml"/><Relationship Id="rId155" Type="http://schemas.openxmlformats.org/officeDocument/2006/relationships/customXml" Target="../ink/ink601.xml"/><Relationship Id="rId17" Type="http://schemas.openxmlformats.org/officeDocument/2006/relationships/image" Target="../media/image26.png"/><Relationship Id="rId38" Type="http://schemas.openxmlformats.org/officeDocument/2006/relationships/customXml" Target="../ink/ink542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67.xml"/><Relationship Id="rId21" Type="http://schemas.openxmlformats.org/officeDocument/2006/relationships/image" Target="../media/image28.png"/><Relationship Id="rId42" Type="http://schemas.openxmlformats.org/officeDocument/2006/relationships/customXml" Target="../ink/ink629.xml"/><Relationship Id="rId63" Type="http://schemas.openxmlformats.org/officeDocument/2006/relationships/image" Target="../media/image58.png"/><Relationship Id="rId84" Type="http://schemas.openxmlformats.org/officeDocument/2006/relationships/customXml" Target="../ink/ink650.xml"/><Relationship Id="rId138" Type="http://schemas.openxmlformats.org/officeDocument/2006/relationships/image" Target="../media/image90.png"/><Relationship Id="rId159" Type="http://schemas.openxmlformats.org/officeDocument/2006/relationships/customXml" Target="../ink/ink688.xml"/><Relationship Id="rId170" Type="http://schemas.openxmlformats.org/officeDocument/2006/relationships/image" Target="../media/image116.png"/><Relationship Id="rId107" Type="http://schemas.openxmlformats.org/officeDocument/2006/relationships/customXml" Target="../ink/ink662.xml"/><Relationship Id="rId11" Type="http://schemas.openxmlformats.org/officeDocument/2006/relationships/image" Target="../media/image19.png"/><Relationship Id="rId32" Type="http://schemas.openxmlformats.org/officeDocument/2006/relationships/customXml" Target="../ink/ink624.xml"/><Relationship Id="rId53" Type="http://schemas.openxmlformats.org/officeDocument/2006/relationships/image" Target="../media/image48.png"/><Relationship Id="rId74" Type="http://schemas.openxmlformats.org/officeDocument/2006/relationships/customXml" Target="../ink/ink645.xml"/><Relationship Id="rId128" Type="http://schemas.openxmlformats.org/officeDocument/2006/relationships/image" Target="../media/image85.png"/><Relationship Id="rId149" Type="http://schemas.openxmlformats.org/officeDocument/2006/relationships/customXml" Target="../ink/ink683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1.png"/><Relationship Id="rId22" Type="http://schemas.openxmlformats.org/officeDocument/2006/relationships/customXml" Target="../ink/ink619.xml"/><Relationship Id="rId43" Type="http://schemas.openxmlformats.org/officeDocument/2006/relationships/image" Target="../media/image43.png"/><Relationship Id="rId64" Type="http://schemas.openxmlformats.org/officeDocument/2006/relationships/customXml" Target="../ink/ink640.xml"/><Relationship Id="rId118" Type="http://schemas.openxmlformats.org/officeDocument/2006/relationships/image" Target="../media/image80.png"/><Relationship Id="rId139" Type="http://schemas.openxmlformats.org/officeDocument/2006/relationships/customXml" Target="../ink/ink678.xml"/><Relationship Id="rId85" Type="http://schemas.openxmlformats.org/officeDocument/2006/relationships/image" Target="../media/image64.png"/><Relationship Id="rId150" Type="http://schemas.openxmlformats.org/officeDocument/2006/relationships/image" Target="../media/image106.png"/><Relationship Id="rId171" Type="http://schemas.openxmlformats.org/officeDocument/2006/relationships/customXml" Target="../ink/ink694.xml"/><Relationship Id="rId12" Type="http://schemas.openxmlformats.org/officeDocument/2006/relationships/customXml" Target="../ink/ink614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673.xml"/><Relationship Id="rId54" Type="http://schemas.openxmlformats.org/officeDocument/2006/relationships/customXml" Target="../ink/ink635.xml"/><Relationship Id="rId75" Type="http://schemas.openxmlformats.org/officeDocument/2006/relationships/image" Target="../media/image54.png"/><Relationship Id="rId96" Type="http://schemas.openxmlformats.org/officeDocument/2006/relationships/customXml" Target="../ink/ink656.xml"/><Relationship Id="rId140" Type="http://schemas.openxmlformats.org/officeDocument/2006/relationships/image" Target="../media/image101.png"/><Relationship Id="rId161" Type="http://schemas.openxmlformats.org/officeDocument/2006/relationships/customXml" Target="../ink/ink6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1.xml"/><Relationship Id="rId23" Type="http://schemas.openxmlformats.org/officeDocument/2006/relationships/image" Target="../media/image29.png"/><Relationship Id="rId28" Type="http://schemas.openxmlformats.org/officeDocument/2006/relationships/customXml" Target="../ink/ink622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119" Type="http://schemas.openxmlformats.org/officeDocument/2006/relationships/customXml" Target="../ink/ink668.xml"/><Relationship Id="rId44" Type="http://schemas.openxmlformats.org/officeDocument/2006/relationships/customXml" Target="../ink/ink630.xml"/><Relationship Id="rId60" Type="http://schemas.openxmlformats.org/officeDocument/2006/relationships/customXml" Target="../ink/ink638.xml"/><Relationship Id="rId65" Type="http://schemas.openxmlformats.org/officeDocument/2006/relationships/image" Target="../media/image59.png"/><Relationship Id="rId81" Type="http://schemas.openxmlformats.org/officeDocument/2006/relationships/image" Target="../media/image62.png"/><Relationship Id="rId86" Type="http://schemas.openxmlformats.org/officeDocument/2006/relationships/customXml" Target="../ink/ink651.xml"/><Relationship Id="rId130" Type="http://schemas.openxmlformats.org/officeDocument/2006/relationships/image" Target="../media/image86.png"/><Relationship Id="rId135" Type="http://schemas.openxmlformats.org/officeDocument/2006/relationships/customXml" Target="../ink/ink676.xml"/><Relationship Id="rId151" Type="http://schemas.openxmlformats.org/officeDocument/2006/relationships/customXml" Target="../ink/ink684.xml"/><Relationship Id="rId156" Type="http://schemas.openxmlformats.org/officeDocument/2006/relationships/image" Target="../media/image109.png"/><Relationship Id="rId172" Type="http://schemas.openxmlformats.org/officeDocument/2006/relationships/image" Target="../media/image117.png"/><Relationship Id="rId13" Type="http://schemas.openxmlformats.org/officeDocument/2006/relationships/image" Target="../media/image24.png"/><Relationship Id="rId18" Type="http://schemas.openxmlformats.org/officeDocument/2006/relationships/customXml" Target="../ink/ink617.xml"/><Relationship Id="rId39" Type="http://schemas.openxmlformats.org/officeDocument/2006/relationships/image" Target="../media/image41.png"/><Relationship Id="rId109" Type="http://schemas.openxmlformats.org/officeDocument/2006/relationships/customXml" Target="../ink/ink663.xml"/><Relationship Id="rId34" Type="http://schemas.openxmlformats.org/officeDocument/2006/relationships/customXml" Target="../ink/ink625.xml"/><Relationship Id="rId50" Type="http://schemas.openxmlformats.org/officeDocument/2006/relationships/customXml" Target="../ink/ink633.xml"/><Relationship Id="rId55" Type="http://schemas.openxmlformats.org/officeDocument/2006/relationships/image" Target="../media/image49.png"/><Relationship Id="rId76" Type="http://schemas.openxmlformats.org/officeDocument/2006/relationships/customXml" Target="../ink/ink646.xml"/><Relationship Id="rId97" Type="http://schemas.openxmlformats.org/officeDocument/2006/relationships/image" Target="../media/image70.png"/><Relationship Id="rId104" Type="http://schemas.openxmlformats.org/officeDocument/2006/relationships/customXml" Target="../ink/ink660.xml"/><Relationship Id="rId120" Type="http://schemas.openxmlformats.org/officeDocument/2006/relationships/image" Target="../media/image81.png"/><Relationship Id="rId125" Type="http://schemas.openxmlformats.org/officeDocument/2006/relationships/customXml" Target="../ink/ink671.xml"/><Relationship Id="rId141" Type="http://schemas.openxmlformats.org/officeDocument/2006/relationships/customXml" Target="../ink/ink679.xml"/><Relationship Id="rId146" Type="http://schemas.openxmlformats.org/officeDocument/2006/relationships/image" Target="../media/image104.png"/><Relationship Id="rId167" Type="http://schemas.openxmlformats.org/officeDocument/2006/relationships/customXml" Target="../ink/ink692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654.xml"/><Relationship Id="rId162" Type="http://schemas.openxmlformats.org/officeDocument/2006/relationships/image" Target="../media/image112.png"/><Relationship Id="rId2" Type="http://schemas.openxmlformats.org/officeDocument/2006/relationships/customXml" Target="../ink/ink609.xml"/><Relationship Id="rId29" Type="http://schemas.openxmlformats.org/officeDocument/2006/relationships/image" Target="../media/image34.png"/><Relationship Id="rId24" Type="http://schemas.openxmlformats.org/officeDocument/2006/relationships/customXml" Target="../ink/ink620.xml"/><Relationship Id="rId40" Type="http://schemas.openxmlformats.org/officeDocument/2006/relationships/customXml" Target="../ink/ink628.xml"/><Relationship Id="rId45" Type="http://schemas.openxmlformats.org/officeDocument/2006/relationships/image" Target="../media/image44.png"/><Relationship Id="rId66" Type="http://schemas.openxmlformats.org/officeDocument/2006/relationships/customXml" Target="../ink/ink641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666.xml"/><Relationship Id="rId131" Type="http://schemas.openxmlformats.org/officeDocument/2006/relationships/customXml" Target="../ink/ink674.xml"/><Relationship Id="rId136" Type="http://schemas.openxmlformats.org/officeDocument/2006/relationships/image" Target="../media/image89.png"/><Relationship Id="rId157" Type="http://schemas.openxmlformats.org/officeDocument/2006/relationships/customXml" Target="../ink/ink687.xml"/><Relationship Id="rId61" Type="http://schemas.openxmlformats.org/officeDocument/2006/relationships/image" Target="../media/image57.png"/><Relationship Id="rId82" Type="http://schemas.openxmlformats.org/officeDocument/2006/relationships/customXml" Target="../ink/ink649.xml"/><Relationship Id="rId152" Type="http://schemas.openxmlformats.org/officeDocument/2006/relationships/image" Target="../media/image107.png"/><Relationship Id="rId173" Type="http://schemas.openxmlformats.org/officeDocument/2006/relationships/customXml" Target="../ink/ink695.xml"/><Relationship Id="rId19" Type="http://schemas.openxmlformats.org/officeDocument/2006/relationships/image" Target="../media/image27.png"/><Relationship Id="rId14" Type="http://schemas.openxmlformats.org/officeDocument/2006/relationships/customXml" Target="../ink/ink615.xml"/><Relationship Id="rId30" Type="http://schemas.openxmlformats.org/officeDocument/2006/relationships/customXml" Target="../ink/ink623.xml"/><Relationship Id="rId35" Type="http://schemas.openxmlformats.org/officeDocument/2006/relationships/image" Target="../media/image37.png"/><Relationship Id="rId56" Type="http://schemas.openxmlformats.org/officeDocument/2006/relationships/customXml" Target="../ink/ink636.xml"/><Relationship Id="rId77" Type="http://schemas.openxmlformats.org/officeDocument/2006/relationships/image" Target="../media/image55.png"/><Relationship Id="rId100" Type="http://schemas.openxmlformats.org/officeDocument/2006/relationships/customXml" Target="../ink/ink658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682.xml"/><Relationship Id="rId168" Type="http://schemas.openxmlformats.org/officeDocument/2006/relationships/image" Target="../media/image115.png"/><Relationship Id="rId8" Type="http://schemas.openxmlformats.org/officeDocument/2006/relationships/customXml" Target="../ink/ink612.xml"/><Relationship Id="rId51" Type="http://schemas.openxmlformats.org/officeDocument/2006/relationships/image" Target="../media/image47.png"/><Relationship Id="rId72" Type="http://schemas.openxmlformats.org/officeDocument/2006/relationships/customXml" Target="../ink/ink644.xml"/><Relationship Id="rId93" Type="http://schemas.openxmlformats.org/officeDocument/2006/relationships/image" Target="../media/image68.png"/><Relationship Id="rId98" Type="http://schemas.openxmlformats.org/officeDocument/2006/relationships/customXml" Target="../ink/ink657.xml"/><Relationship Id="rId121" Type="http://schemas.openxmlformats.org/officeDocument/2006/relationships/customXml" Target="../ink/ink669.xml"/><Relationship Id="rId142" Type="http://schemas.openxmlformats.org/officeDocument/2006/relationships/image" Target="../media/image102.png"/><Relationship Id="rId163" Type="http://schemas.openxmlformats.org/officeDocument/2006/relationships/customXml" Target="../ink/ink690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631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677.xml"/><Relationship Id="rId158" Type="http://schemas.openxmlformats.org/officeDocument/2006/relationships/image" Target="../media/image110.png"/><Relationship Id="rId20" Type="http://schemas.openxmlformats.org/officeDocument/2006/relationships/customXml" Target="../ink/ink618.xml"/><Relationship Id="rId41" Type="http://schemas.openxmlformats.org/officeDocument/2006/relationships/image" Target="../media/image42.png"/><Relationship Id="rId62" Type="http://schemas.openxmlformats.org/officeDocument/2006/relationships/customXml" Target="../ink/ink639.xml"/><Relationship Id="rId83" Type="http://schemas.openxmlformats.org/officeDocument/2006/relationships/image" Target="../media/image63.png"/><Relationship Id="rId88" Type="http://schemas.openxmlformats.org/officeDocument/2006/relationships/customXml" Target="../ink/ink652.xml"/><Relationship Id="rId111" Type="http://schemas.openxmlformats.org/officeDocument/2006/relationships/customXml" Target="../ink/ink664.xml"/><Relationship Id="rId132" Type="http://schemas.openxmlformats.org/officeDocument/2006/relationships/image" Target="../media/image87.png"/><Relationship Id="rId153" Type="http://schemas.openxmlformats.org/officeDocument/2006/relationships/customXml" Target="../ink/ink685.xml"/><Relationship Id="rId174" Type="http://schemas.openxmlformats.org/officeDocument/2006/relationships/image" Target="../media/image118.png"/><Relationship Id="rId15" Type="http://schemas.openxmlformats.org/officeDocument/2006/relationships/image" Target="../media/image25.png"/><Relationship Id="rId36" Type="http://schemas.openxmlformats.org/officeDocument/2006/relationships/customXml" Target="../ink/ink626.xml"/><Relationship Id="rId57" Type="http://schemas.openxmlformats.org/officeDocument/2006/relationships/image" Target="../media/image50.png"/><Relationship Id="rId106" Type="http://schemas.openxmlformats.org/officeDocument/2006/relationships/customXml" Target="../ink/ink661.xml"/><Relationship Id="rId127" Type="http://schemas.openxmlformats.org/officeDocument/2006/relationships/customXml" Target="../ink/ink672.xml"/><Relationship Id="rId10" Type="http://schemas.openxmlformats.org/officeDocument/2006/relationships/customXml" Target="../ink/ink613.xml"/><Relationship Id="rId31" Type="http://schemas.openxmlformats.org/officeDocument/2006/relationships/image" Target="../media/image35.png"/><Relationship Id="rId52" Type="http://schemas.openxmlformats.org/officeDocument/2006/relationships/customXml" Target="../ink/ink634.xml"/><Relationship Id="rId73" Type="http://schemas.openxmlformats.org/officeDocument/2006/relationships/image" Target="../media/image53.png"/><Relationship Id="rId78" Type="http://schemas.openxmlformats.org/officeDocument/2006/relationships/customXml" Target="../ink/ink647.xml"/><Relationship Id="rId94" Type="http://schemas.openxmlformats.org/officeDocument/2006/relationships/customXml" Target="../ink/ink65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680.xml"/><Relationship Id="rId148" Type="http://schemas.openxmlformats.org/officeDocument/2006/relationships/image" Target="../media/image105.png"/><Relationship Id="rId164" Type="http://schemas.openxmlformats.org/officeDocument/2006/relationships/image" Target="../media/image113.png"/><Relationship Id="rId169" Type="http://schemas.openxmlformats.org/officeDocument/2006/relationships/customXml" Target="../ink/ink693.xml"/><Relationship Id="rId4" Type="http://schemas.openxmlformats.org/officeDocument/2006/relationships/customXml" Target="../ink/ink610.xml"/><Relationship Id="rId9" Type="http://schemas.openxmlformats.org/officeDocument/2006/relationships/image" Target="../media/image18.png"/><Relationship Id="rId26" Type="http://schemas.openxmlformats.org/officeDocument/2006/relationships/customXml" Target="../ink/ink621.xml"/><Relationship Id="rId47" Type="http://schemas.openxmlformats.org/officeDocument/2006/relationships/image" Target="../media/image45.png"/><Relationship Id="rId68" Type="http://schemas.openxmlformats.org/officeDocument/2006/relationships/customXml" Target="../ink/ink642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675.xml"/><Relationship Id="rId154" Type="http://schemas.openxmlformats.org/officeDocument/2006/relationships/image" Target="../media/image108.png"/><Relationship Id="rId16" Type="http://schemas.openxmlformats.org/officeDocument/2006/relationships/customXml" Target="../ink/ink616.xml"/><Relationship Id="rId37" Type="http://schemas.openxmlformats.org/officeDocument/2006/relationships/image" Target="../media/image40.png"/><Relationship Id="rId58" Type="http://schemas.openxmlformats.org/officeDocument/2006/relationships/customXml" Target="../ink/ink637.xml"/><Relationship Id="rId79" Type="http://schemas.openxmlformats.org/officeDocument/2006/relationships/image" Target="../media/image56.png"/><Relationship Id="rId102" Type="http://schemas.openxmlformats.org/officeDocument/2006/relationships/customXml" Target="../ink/ink659.xml"/><Relationship Id="rId123" Type="http://schemas.openxmlformats.org/officeDocument/2006/relationships/customXml" Target="../ink/ink670.xml"/><Relationship Id="rId144" Type="http://schemas.openxmlformats.org/officeDocument/2006/relationships/image" Target="../media/image103.png"/><Relationship Id="rId90" Type="http://schemas.openxmlformats.org/officeDocument/2006/relationships/customXml" Target="../ink/ink653.xml"/><Relationship Id="rId165" Type="http://schemas.openxmlformats.org/officeDocument/2006/relationships/customXml" Target="../ink/ink691.xml"/><Relationship Id="rId27" Type="http://schemas.openxmlformats.org/officeDocument/2006/relationships/image" Target="../media/image31.png"/><Relationship Id="rId48" Type="http://schemas.openxmlformats.org/officeDocument/2006/relationships/customXml" Target="../ink/ink632.xml"/><Relationship Id="rId69" Type="http://schemas.openxmlformats.org/officeDocument/2006/relationships/image" Target="../media/image61.png"/><Relationship Id="rId113" Type="http://schemas.openxmlformats.org/officeDocument/2006/relationships/customXml" Target="../ink/ink665.xml"/><Relationship Id="rId134" Type="http://schemas.openxmlformats.org/officeDocument/2006/relationships/image" Target="../media/image88.png"/><Relationship Id="rId80" Type="http://schemas.openxmlformats.org/officeDocument/2006/relationships/customXml" Target="../ink/ink648.xml"/><Relationship Id="rId155" Type="http://schemas.openxmlformats.org/officeDocument/2006/relationships/customXml" Target="../ink/ink686.xml"/><Relationship Id="rId17" Type="http://schemas.openxmlformats.org/officeDocument/2006/relationships/image" Target="../media/image26.png"/><Relationship Id="rId38" Type="http://schemas.openxmlformats.org/officeDocument/2006/relationships/customXml" Target="../ink/ink62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643.xml"/><Relationship Id="rId91" Type="http://schemas.openxmlformats.org/officeDocument/2006/relationships/image" Target="../media/image67.png"/><Relationship Id="rId145" Type="http://schemas.openxmlformats.org/officeDocument/2006/relationships/customXml" Target="../ink/ink681.xml"/><Relationship Id="rId166" Type="http://schemas.openxmlformats.org/officeDocument/2006/relationships/image" Target="../media/image114.png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54.xml"/><Relationship Id="rId21" Type="http://schemas.openxmlformats.org/officeDocument/2006/relationships/image" Target="../media/image28.png"/><Relationship Id="rId42" Type="http://schemas.openxmlformats.org/officeDocument/2006/relationships/customXml" Target="../ink/ink716.xml"/><Relationship Id="rId63" Type="http://schemas.openxmlformats.org/officeDocument/2006/relationships/image" Target="../media/image58.png"/><Relationship Id="rId84" Type="http://schemas.openxmlformats.org/officeDocument/2006/relationships/customXml" Target="../ink/ink737.xml"/><Relationship Id="rId138" Type="http://schemas.openxmlformats.org/officeDocument/2006/relationships/image" Target="../media/image90.png"/><Relationship Id="rId159" Type="http://schemas.openxmlformats.org/officeDocument/2006/relationships/customXml" Target="../ink/ink775.xml"/><Relationship Id="rId107" Type="http://schemas.openxmlformats.org/officeDocument/2006/relationships/customXml" Target="../ink/ink749.xml"/><Relationship Id="rId11" Type="http://schemas.openxmlformats.org/officeDocument/2006/relationships/image" Target="../media/image19.png"/><Relationship Id="rId32" Type="http://schemas.openxmlformats.org/officeDocument/2006/relationships/customXml" Target="../ink/ink711.xml"/><Relationship Id="rId53" Type="http://schemas.openxmlformats.org/officeDocument/2006/relationships/image" Target="../media/image48.png"/><Relationship Id="rId74" Type="http://schemas.openxmlformats.org/officeDocument/2006/relationships/customXml" Target="../ink/ink732.xml"/><Relationship Id="rId128" Type="http://schemas.openxmlformats.org/officeDocument/2006/relationships/image" Target="../media/image85.png"/><Relationship Id="rId149" Type="http://schemas.openxmlformats.org/officeDocument/2006/relationships/customXml" Target="../ink/ink770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22" Type="http://schemas.openxmlformats.org/officeDocument/2006/relationships/customXml" Target="../ink/ink706.xml"/><Relationship Id="rId43" Type="http://schemas.openxmlformats.org/officeDocument/2006/relationships/image" Target="../media/image43.png"/><Relationship Id="rId64" Type="http://schemas.openxmlformats.org/officeDocument/2006/relationships/customXml" Target="../ink/ink727.xml"/><Relationship Id="rId118" Type="http://schemas.openxmlformats.org/officeDocument/2006/relationships/image" Target="../media/image80.png"/><Relationship Id="rId139" Type="http://schemas.openxmlformats.org/officeDocument/2006/relationships/customXml" Target="../ink/ink765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2" Type="http://schemas.openxmlformats.org/officeDocument/2006/relationships/customXml" Target="../ink/ink701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714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image" Target="../media/image75.png"/><Relationship Id="rId124" Type="http://schemas.openxmlformats.org/officeDocument/2006/relationships/image" Target="../media/image83.png"/><Relationship Id="rId129" Type="http://schemas.openxmlformats.org/officeDocument/2006/relationships/customXml" Target="../ink/ink760.xml"/><Relationship Id="rId54" Type="http://schemas.openxmlformats.org/officeDocument/2006/relationships/customXml" Target="../ink/ink722.xml"/><Relationship Id="rId70" Type="http://schemas.openxmlformats.org/officeDocument/2006/relationships/customXml" Target="../ink/ink730.xml"/><Relationship Id="rId75" Type="http://schemas.openxmlformats.org/officeDocument/2006/relationships/image" Target="../media/image54.png"/><Relationship Id="rId91" Type="http://schemas.openxmlformats.org/officeDocument/2006/relationships/image" Target="../media/image67.png"/><Relationship Id="rId96" Type="http://schemas.openxmlformats.org/officeDocument/2006/relationships/customXml" Target="../ink/ink743.xml"/><Relationship Id="rId140" Type="http://schemas.openxmlformats.org/officeDocument/2006/relationships/image" Target="../media/image101.png"/><Relationship Id="rId145" Type="http://schemas.openxmlformats.org/officeDocument/2006/relationships/customXml" Target="../ink/ink768.xml"/><Relationship Id="rId161" Type="http://schemas.openxmlformats.org/officeDocument/2006/relationships/customXml" Target="../ink/ink7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8.xml"/><Relationship Id="rId23" Type="http://schemas.openxmlformats.org/officeDocument/2006/relationships/image" Target="../media/image29.png"/><Relationship Id="rId28" Type="http://schemas.openxmlformats.org/officeDocument/2006/relationships/customXml" Target="../ink/ink709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119" Type="http://schemas.openxmlformats.org/officeDocument/2006/relationships/customXml" Target="../ink/ink755.xml"/><Relationship Id="rId44" Type="http://schemas.openxmlformats.org/officeDocument/2006/relationships/customXml" Target="../ink/ink717.xml"/><Relationship Id="rId60" Type="http://schemas.openxmlformats.org/officeDocument/2006/relationships/customXml" Target="../ink/ink725.xml"/><Relationship Id="rId65" Type="http://schemas.openxmlformats.org/officeDocument/2006/relationships/image" Target="../media/image59.png"/><Relationship Id="rId81" Type="http://schemas.openxmlformats.org/officeDocument/2006/relationships/image" Target="../media/image62.png"/><Relationship Id="rId86" Type="http://schemas.openxmlformats.org/officeDocument/2006/relationships/customXml" Target="../ink/ink738.xml"/><Relationship Id="rId130" Type="http://schemas.openxmlformats.org/officeDocument/2006/relationships/image" Target="../media/image86.png"/><Relationship Id="rId135" Type="http://schemas.openxmlformats.org/officeDocument/2006/relationships/customXml" Target="../ink/ink763.xml"/><Relationship Id="rId151" Type="http://schemas.openxmlformats.org/officeDocument/2006/relationships/customXml" Target="../ink/ink771.xml"/><Relationship Id="rId156" Type="http://schemas.openxmlformats.org/officeDocument/2006/relationships/image" Target="../media/image115.png"/><Relationship Id="rId13" Type="http://schemas.openxmlformats.org/officeDocument/2006/relationships/image" Target="../media/image24.png"/><Relationship Id="rId18" Type="http://schemas.openxmlformats.org/officeDocument/2006/relationships/customXml" Target="../ink/ink704.xml"/><Relationship Id="rId39" Type="http://schemas.openxmlformats.org/officeDocument/2006/relationships/image" Target="../media/image41.png"/><Relationship Id="rId109" Type="http://schemas.openxmlformats.org/officeDocument/2006/relationships/customXml" Target="../ink/ink750.xml"/><Relationship Id="rId34" Type="http://schemas.openxmlformats.org/officeDocument/2006/relationships/customXml" Target="../ink/ink712.xml"/><Relationship Id="rId50" Type="http://schemas.openxmlformats.org/officeDocument/2006/relationships/customXml" Target="../ink/ink720.xml"/><Relationship Id="rId55" Type="http://schemas.openxmlformats.org/officeDocument/2006/relationships/image" Target="../media/image49.png"/><Relationship Id="rId76" Type="http://schemas.openxmlformats.org/officeDocument/2006/relationships/customXml" Target="../ink/ink733.xml"/><Relationship Id="rId97" Type="http://schemas.openxmlformats.org/officeDocument/2006/relationships/image" Target="../media/image70.png"/><Relationship Id="rId104" Type="http://schemas.openxmlformats.org/officeDocument/2006/relationships/customXml" Target="../ink/ink747.xml"/><Relationship Id="rId120" Type="http://schemas.openxmlformats.org/officeDocument/2006/relationships/image" Target="../media/image81.png"/><Relationship Id="rId125" Type="http://schemas.openxmlformats.org/officeDocument/2006/relationships/customXml" Target="../ink/ink758.xml"/><Relationship Id="rId141" Type="http://schemas.openxmlformats.org/officeDocument/2006/relationships/customXml" Target="../ink/ink766.xml"/><Relationship Id="rId146" Type="http://schemas.openxmlformats.org/officeDocument/2006/relationships/image" Target="../media/image104.png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741.xml"/><Relationship Id="rId162" Type="http://schemas.openxmlformats.org/officeDocument/2006/relationships/image" Target="../media/image120.png"/><Relationship Id="rId2" Type="http://schemas.openxmlformats.org/officeDocument/2006/relationships/customXml" Target="../ink/ink696.xml"/><Relationship Id="rId29" Type="http://schemas.openxmlformats.org/officeDocument/2006/relationships/image" Target="../media/image34.png"/><Relationship Id="rId24" Type="http://schemas.openxmlformats.org/officeDocument/2006/relationships/customXml" Target="../ink/ink707.xml"/><Relationship Id="rId40" Type="http://schemas.openxmlformats.org/officeDocument/2006/relationships/customXml" Target="../ink/ink715.xml"/><Relationship Id="rId45" Type="http://schemas.openxmlformats.org/officeDocument/2006/relationships/image" Target="../media/image44.png"/><Relationship Id="rId66" Type="http://schemas.openxmlformats.org/officeDocument/2006/relationships/customXml" Target="../ink/ink728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753.xml"/><Relationship Id="rId131" Type="http://schemas.openxmlformats.org/officeDocument/2006/relationships/customXml" Target="../ink/ink761.xml"/><Relationship Id="rId136" Type="http://schemas.openxmlformats.org/officeDocument/2006/relationships/image" Target="../media/image89.png"/><Relationship Id="rId157" Type="http://schemas.openxmlformats.org/officeDocument/2006/relationships/customXml" Target="../ink/ink774.xml"/><Relationship Id="rId61" Type="http://schemas.openxmlformats.org/officeDocument/2006/relationships/image" Target="../media/image57.png"/><Relationship Id="rId82" Type="http://schemas.openxmlformats.org/officeDocument/2006/relationships/customXml" Target="../ink/ink736.xml"/><Relationship Id="rId152" Type="http://schemas.openxmlformats.org/officeDocument/2006/relationships/image" Target="../media/image113.png"/><Relationship Id="rId19" Type="http://schemas.openxmlformats.org/officeDocument/2006/relationships/image" Target="../media/image27.png"/><Relationship Id="rId14" Type="http://schemas.openxmlformats.org/officeDocument/2006/relationships/customXml" Target="../ink/ink702.xml"/><Relationship Id="rId30" Type="http://schemas.openxmlformats.org/officeDocument/2006/relationships/customXml" Target="../ink/ink710.xml"/><Relationship Id="rId35" Type="http://schemas.openxmlformats.org/officeDocument/2006/relationships/image" Target="../media/image37.png"/><Relationship Id="rId56" Type="http://schemas.openxmlformats.org/officeDocument/2006/relationships/customXml" Target="../ink/ink723.xml"/><Relationship Id="rId77" Type="http://schemas.openxmlformats.org/officeDocument/2006/relationships/image" Target="../media/image55.png"/><Relationship Id="rId100" Type="http://schemas.openxmlformats.org/officeDocument/2006/relationships/customXml" Target="../ink/ink745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769.xml"/><Relationship Id="rId8" Type="http://schemas.openxmlformats.org/officeDocument/2006/relationships/customXml" Target="../ink/ink699.xml"/><Relationship Id="rId51" Type="http://schemas.openxmlformats.org/officeDocument/2006/relationships/image" Target="../media/image47.png"/><Relationship Id="rId72" Type="http://schemas.openxmlformats.org/officeDocument/2006/relationships/customXml" Target="../ink/ink731.xml"/><Relationship Id="rId93" Type="http://schemas.openxmlformats.org/officeDocument/2006/relationships/image" Target="../media/image68.png"/><Relationship Id="rId98" Type="http://schemas.openxmlformats.org/officeDocument/2006/relationships/customXml" Target="../ink/ink744.xml"/><Relationship Id="rId121" Type="http://schemas.openxmlformats.org/officeDocument/2006/relationships/customXml" Target="../ink/ink756.xml"/><Relationship Id="rId142" Type="http://schemas.openxmlformats.org/officeDocument/2006/relationships/image" Target="../media/image102.png"/><Relationship Id="rId163" Type="http://schemas.openxmlformats.org/officeDocument/2006/relationships/customXml" Target="../ink/ink777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718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764.xml"/><Relationship Id="rId158" Type="http://schemas.openxmlformats.org/officeDocument/2006/relationships/image" Target="../media/image116.png"/><Relationship Id="rId20" Type="http://schemas.openxmlformats.org/officeDocument/2006/relationships/customXml" Target="../ink/ink705.xml"/><Relationship Id="rId41" Type="http://schemas.openxmlformats.org/officeDocument/2006/relationships/image" Target="../media/image42.png"/><Relationship Id="rId62" Type="http://schemas.openxmlformats.org/officeDocument/2006/relationships/customXml" Target="../ink/ink726.xml"/><Relationship Id="rId83" Type="http://schemas.openxmlformats.org/officeDocument/2006/relationships/image" Target="../media/image63.png"/><Relationship Id="rId88" Type="http://schemas.openxmlformats.org/officeDocument/2006/relationships/customXml" Target="../ink/ink739.xml"/><Relationship Id="rId111" Type="http://schemas.openxmlformats.org/officeDocument/2006/relationships/customXml" Target="../ink/ink751.xml"/><Relationship Id="rId132" Type="http://schemas.openxmlformats.org/officeDocument/2006/relationships/image" Target="../media/image87.png"/><Relationship Id="rId153" Type="http://schemas.openxmlformats.org/officeDocument/2006/relationships/customXml" Target="../ink/ink772.xml"/><Relationship Id="rId15" Type="http://schemas.openxmlformats.org/officeDocument/2006/relationships/image" Target="../media/image25.png"/><Relationship Id="rId36" Type="http://schemas.openxmlformats.org/officeDocument/2006/relationships/customXml" Target="../ink/ink713.xml"/><Relationship Id="rId57" Type="http://schemas.openxmlformats.org/officeDocument/2006/relationships/image" Target="../media/image50.png"/><Relationship Id="rId106" Type="http://schemas.openxmlformats.org/officeDocument/2006/relationships/customXml" Target="../ink/ink748.xml"/><Relationship Id="rId127" Type="http://schemas.openxmlformats.org/officeDocument/2006/relationships/customXml" Target="../ink/ink759.xml"/><Relationship Id="rId10" Type="http://schemas.openxmlformats.org/officeDocument/2006/relationships/customXml" Target="../ink/ink700.xml"/><Relationship Id="rId31" Type="http://schemas.openxmlformats.org/officeDocument/2006/relationships/image" Target="../media/image35.png"/><Relationship Id="rId52" Type="http://schemas.openxmlformats.org/officeDocument/2006/relationships/customXml" Target="../ink/ink721.xml"/><Relationship Id="rId73" Type="http://schemas.openxmlformats.org/officeDocument/2006/relationships/image" Target="../media/image53.png"/><Relationship Id="rId78" Type="http://schemas.openxmlformats.org/officeDocument/2006/relationships/customXml" Target="../ink/ink734.xml"/><Relationship Id="rId94" Type="http://schemas.openxmlformats.org/officeDocument/2006/relationships/customXml" Target="../ink/ink742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767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4" Type="http://schemas.openxmlformats.org/officeDocument/2006/relationships/customXml" Target="../ink/ink697.xml"/><Relationship Id="rId9" Type="http://schemas.openxmlformats.org/officeDocument/2006/relationships/image" Target="../media/image18.png"/><Relationship Id="rId26" Type="http://schemas.openxmlformats.org/officeDocument/2006/relationships/customXml" Target="../ink/ink708.xml"/><Relationship Id="rId47" Type="http://schemas.openxmlformats.org/officeDocument/2006/relationships/image" Target="../media/image45.png"/><Relationship Id="rId68" Type="http://schemas.openxmlformats.org/officeDocument/2006/relationships/customXml" Target="../ink/ink729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762.xml"/><Relationship Id="rId154" Type="http://schemas.openxmlformats.org/officeDocument/2006/relationships/image" Target="../media/image114.png"/><Relationship Id="rId16" Type="http://schemas.openxmlformats.org/officeDocument/2006/relationships/customXml" Target="../ink/ink703.xml"/><Relationship Id="rId37" Type="http://schemas.openxmlformats.org/officeDocument/2006/relationships/image" Target="../media/image40.png"/><Relationship Id="rId58" Type="http://schemas.openxmlformats.org/officeDocument/2006/relationships/customXml" Target="../ink/ink724.xml"/><Relationship Id="rId79" Type="http://schemas.openxmlformats.org/officeDocument/2006/relationships/image" Target="../media/image56.png"/><Relationship Id="rId102" Type="http://schemas.openxmlformats.org/officeDocument/2006/relationships/customXml" Target="../ink/ink746.xml"/><Relationship Id="rId123" Type="http://schemas.openxmlformats.org/officeDocument/2006/relationships/customXml" Target="../ink/ink757.xml"/><Relationship Id="rId144" Type="http://schemas.openxmlformats.org/officeDocument/2006/relationships/image" Target="../media/image103.png"/><Relationship Id="rId90" Type="http://schemas.openxmlformats.org/officeDocument/2006/relationships/customXml" Target="../ink/ink740.xml"/><Relationship Id="rId27" Type="http://schemas.openxmlformats.org/officeDocument/2006/relationships/image" Target="../media/image31.png"/><Relationship Id="rId48" Type="http://schemas.openxmlformats.org/officeDocument/2006/relationships/customXml" Target="../ink/ink719.xml"/><Relationship Id="rId69" Type="http://schemas.openxmlformats.org/officeDocument/2006/relationships/image" Target="../media/image61.png"/><Relationship Id="rId113" Type="http://schemas.openxmlformats.org/officeDocument/2006/relationships/customXml" Target="../ink/ink752.xml"/><Relationship Id="rId134" Type="http://schemas.openxmlformats.org/officeDocument/2006/relationships/image" Target="../media/image88.png"/><Relationship Id="rId80" Type="http://schemas.openxmlformats.org/officeDocument/2006/relationships/customXml" Target="../ink/ink735.xml"/><Relationship Id="rId155" Type="http://schemas.openxmlformats.org/officeDocument/2006/relationships/customXml" Target="../ink/ink773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36.xml"/><Relationship Id="rId21" Type="http://schemas.openxmlformats.org/officeDocument/2006/relationships/image" Target="../media/image28.png"/><Relationship Id="rId42" Type="http://schemas.openxmlformats.org/officeDocument/2006/relationships/customXml" Target="../ink/ink798.xml"/><Relationship Id="rId63" Type="http://schemas.openxmlformats.org/officeDocument/2006/relationships/image" Target="../media/image58.png"/><Relationship Id="rId84" Type="http://schemas.openxmlformats.org/officeDocument/2006/relationships/customXml" Target="../ink/ink819.xml"/><Relationship Id="rId138" Type="http://schemas.openxmlformats.org/officeDocument/2006/relationships/image" Target="../media/image90.png"/><Relationship Id="rId159" Type="http://schemas.openxmlformats.org/officeDocument/2006/relationships/customXml" Target="../ink/ink857.xml"/><Relationship Id="rId170" Type="http://schemas.openxmlformats.org/officeDocument/2006/relationships/image" Target="../media/image124.png"/><Relationship Id="rId107" Type="http://schemas.openxmlformats.org/officeDocument/2006/relationships/customXml" Target="../ink/ink831.xml"/><Relationship Id="rId11" Type="http://schemas.openxmlformats.org/officeDocument/2006/relationships/image" Target="../media/image19.png"/><Relationship Id="rId32" Type="http://schemas.openxmlformats.org/officeDocument/2006/relationships/customXml" Target="../ink/ink793.xml"/><Relationship Id="rId53" Type="http://schemas.openxmlformats.org/officeDocument/2006/relationships/image" Target="../media/image48.png"/><Relationship Id="rId74" Type="http://schemas.openxmlformats.org/officeDocument/2006/relationships/customXml" Target="../ink/ink814.xml"/><Relationship Id="rId128" Type="http://schemas.openxmlformats.org/officeDocument/2006/relationships/image" Target="../media/image85.png"/><Relationship Id="rId149" Type="http://schemas.openxmlformats.org/officeDocument/2006/relationships/customXml" Target="../ink/ink852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22" Type="http://schemas.openxmlformats.org/officeDocument/2006/relationships/customXml" Target="../ink/ink788.xml"/><Relationship Id="rId43" Type="http://schemas.openxmlformats.org/officeDocument/2006/relationships/image" Target="../media/image43.png"/><Relationship Id="rId64" Type="http://schemas.openxmlformats.org/officeDocument/2006/relationships/customXml" Target="../ink/ink809.xml"/><Relationship Id="rId118" Type="http://schemas.openxmlformats.org/officeDocument/2006/relationships/image" Target="../media/image80.png"/><Relationship Id="rId139" Type="http://schemas.openxmlformats.org/officeDocument/2006/relationships/customXml" Target="../ink/ink847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863.xml"/><Relationship Id="rId12" Type="http://schemas.openxmlformats.org/officeDocument/2006/relationships/customXml" Target="../ink/ink783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842.xml"/><Relationship Id="rId54" Type="http://schemas.openxmlformats.org/officeDocument/2006/relationships/customXml" Target="../ink/ink804.xml"/><Relationship Id="rId75" Type="http://schemas.openxmlformats.org/officeDocument/2006/relationships/image" Target="../media/image54.png"/><Relationship Id="rId96" Type="http://schemas.openxmlformats.org/officeDocument/2006/relationships/customXml" Target="../ink/ink825.xml"/><Relationship Id="rId140" Type="http://schemas.openxmlformats.org/officeDocument/2006/relationships/image" Target="../media/image101.png"/><Relationship Id="rId161" Type="http://schemas.openxmlformats.org/officeDocument/2006/relationships/customXml" Target="../ink/ink858.xml"/><Relationship Id="rId6" Type="http://schemas.openxmlformats.org/officeDocument/2006/relationships/customXml" Target="../ink/ink780.xml"/><Relationship Id="rId23" Type="http://schemas.openxmlformats.org/officeDocument/2006/relationships/image" Target="../media/image29.png"/><Relationship Id="rId28" Type="http://schemas.openxmlformats.org/officeDocument/2006/relationships/customXml" Target="../ink/ink791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119" Type="http://schemas.openxmlformats.org/officeDocument/2006/relationships/customXml" Target="../ink/ink837.xml"/><Relationship Id="rId44" Type="http://schemas.openxmlformats.org/officeDocument/2006/relationships/customXml" Target="../ink/ink799.xml"/><Relationship Id="rId60" Type="http://schemas.openxmlformats.org/officeDocument/2006/relationships/customXml" Target="../ink/ink807.xml"/><Relationship Id="rId65" Type="http://schemas.openxmlformats.org/officeDocument/2006/relationships/image" Target="../media/image59.png"/><Relationship Id="rId81" Type="http://schemas.openxmlformats.org/officeDocument/2006/relationships/image" Target="../media/image62.png"/><Relationship Id="rId86" Type="http://schemas.openxmlformats.org/officeDocument/2006/relationships/customXml" Target="../ink/ink820.xml"/><Relationship Id="rId130" Type="http://schemas.openxmlformats.org/officeDocument/2006/relationships/image" Target="../media/image86.png"/><Relationship Id="rId135" Type="http://schemas.openxmlformats.org/officeDocument/2006/relationships/customXml" Target="../ink/ink845.xml"/><Relationship Id="rId151" Type="http://schemas.openxmlformats.org/officeDocument/2006/relationships/customXml" Target="../ink/ink853.xml"/><Relationship Id="rId156" Type="http://schemas.openxmlformats.org/officeDocument/2006/relationships/image" Target="../media/image115.png"/><Relationship Id="rId177" Type="http://schemas.openxmlformats.org/officeDocument/2006/relationships/customXml" Target="../ink/ink866.xml"/><Relationship Id="rId172" Type="http://schemas.openxmlformats.org/officeDocument/2006/relationships/image" Target="../media/image125.png"/><Relationship Id="rId13" Type="http://schemas.openxmlformats.org/officeDocument/2006/relationships/image" Target="../media/image24.png"/><Relationship Id="rId18" Type="http://schemas.openxmlformats.org/officeDocument/2006/relationships/customXml" Target="../ink/ink786.xml"/><Relationship Id="rId39" Type="http://schemas.openxmlformats.org/officeDocument/2006/relationships/image" Target="../media/image41.png"/><Relationship Id="rId109" Type="http://schemas.openxmlformats.org/officeDocument/2006/relationships/customXml" Target="../ink/ink832.xml"/><Relationship Id="rId34" Type="http://schemas.openxmlformats.org/officeDocument/2006/relationships/customXml" Target="../ink/ink794.xml"/><Relationship Id="rId50" Type="http://schemas.openxmlformats.org/officeDocument/2006/relationships/customXml" Target="../ink/ink802.xml"/><Relationship Id="rId55" Type="http://schemas.openxmlformats.org/officeDocument/2006/relationships/image" Target="../media/image49.png"/><Relationship Id="rId76" Type="http://schemas.openxmlformats.org/officeDocument/2006/relationships/customXml" Target="../ink/ink815.xml"/><Relationship Id="rId97" Type="http://schemas.openxmlformats.org/officeDocument/2006/relationships/image" Target="../media/image70.png"/><Relationship Id="rId104" Type="http://schemas.openxmlformats.org/officeDocument/2006/relationships/customXml" Target="../ink/ink829.xml"/><Relationship Id="rId120" Type="http://schemas.openxmlformats.org/officeDocument/2006/relationships/image" Target="../media/image81.png"/><Relationship Id="rId125" Type="http://schemas.openxmlformats.org/officeDocument/2006/relationships/customXml" Target="../ink/ink840.xml"/><Relationship Id="rId141" Type="http://schemas.openxmlformats.org/officeDocument/2006/relationships/customXml" Target="../ink/ink848.xml"/><Relationship Id="rId146" Type="http://schemas.openxmlformats.org/officeDocument/2006/relationships/image" Target="../media/image104.png"/><Relationship Id="rId167" Type="http://schemas.openxmlformats.org/officeDocument/2006/relationships/customXml" Target="../ink/ink861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823.xml"/><Relationship Id="rId162" Type="http://schemas.openxmlformats.org/officeDocument/2006/relationships/image" Target="../media/image120.png"/><Relationship Id="rId2" Type="http://schemas.openxmlformats.org/officeDocument/2006/relationships/customXml" Target="../ink/ink778.xml"/><Relationship Id="rId29" Type="http://schemas.openxmlformats.org/officeDocument/2006/relationships/image" Target="../media/image34.png"/><Relationship Id="rId24" Type="http://schemas.openxmlformats.org/officeDocument/2006/relationships/customXml" Target="../ink/ink789.xml"/><Relationship Id="rId40" Type="http://schemas.openxmlformats.org/officeDocument/2006/relationships/customXml" Target="../ink/ink797.xml"/><Relationship Id="rId45" Type="http://schemas.openxmlformats.org/officeDocument/2006/relationships/image" Target="../media/image44.png"/><Relationship Id="rId66" Type="http://schemas.openxmlformats.org/officeDocument/2006/relationships/customXml" Target="../ink/ink810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835.xml"/><Relationship Id="rId131" Type="http://schemas.openxmlformats.org/officeDocument/2006/relationships/customXml" Target="../ink/ink843.xml"/><Relationship Id="rId136" Type="http://schemas.openxmlformats.org/officeDocument/2006/relationships/image" Target="../media/image89.png"/><Relationship Id="rId157" Type="http://schemas.openxmlformats.org/officeDocument/2006/relationships/customXml" Target="../ink/ink856.xml"/><Relationship Id="rId178" Type="http://schemas.openxmlformats.org/officeDocument/2006/relationships/image" Target="../media/image128.png"/><Relationship Id="rId61" Type="http://schemas.openxmlformats.org/officeDocument/2006/relationships/image" Target="../media/image57.png"/><Relationship Id="rId82" Type="http://schemas.openxmlformats.org/officeDocument/2006/relationships/customXml" Target="../ink/ink818.xml"/><Relationship Id="rId152" Type="http://schemas.openxmlformats.org/officeDocument/2006/relationships/image" Target="../media/image113.png"/><Relationship Id="rId173" Type="http://schemas.openxmlformats.org/officeDocument/2006/relationships/customXml" Target="../ink/ink864.xml"/><Relationship Id="rId19" Type="http://schemas.openxmlformats.org/officeDocument/2006/relationships/image" Target="../media/image27.png"/><Relationship Id="rId14" Type="http://schemas.openxmlformats.org/officeDocument/2006/relationships/customXml" Target="../ink/ink784.xml"/><Relationship Id="rId30" Type="http://schemas.openxmlformats.org/officeDocument/2006/relationships/customXml" Target="../ink/ink792.xml"/><Relationship Id="rId35" Type="http://schemas.openxmlformats.org/officeDocument/2006/relationships/image" Target="../media/image37.png"/><Relationship Id="rId56" Type="http://schemas.openxmlformats.org/officeDocument/2006/relationships/customXml" Target="../ink/ink805.xml"/><Relationship Id="rId77" Type="http://schemas.openxmlformats.org/officeDocument/2006/relationships/image" Target="../media/image55.png"/><Relationship Id="rId100" Type="http://schemas.openxmlformats.org/officeDocument/2006/relationships/customXml" Target="../ink/ink827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851.xml"/><Relationship Id="rId168" Type="http://schemas.openxmlformats.org/officeDocument/2006/relationships/image" Target="../media/image123.png"/><Relationship Id="rId8" Type="http://schemas.openxmlformats.org/officeDocument/2006/relationships/customXml" Target="../ink/ink781.xml"/><Relationship Id="rId51" Type="http://schemas.openxmlformats.org/officeDocument/2006/relationships/image" Target="../media/image47.png"/><Relationship Id="rId72" Type="http://schemas.openxmlformats.org/officeDocument/2006/relationships/customXml" Target="../ink/ink813.xml"/><Relationship Id="rId93" Type="http://schemas.openxmlformats.org/officeDocument/2006/relationships/image" Target="../media/image68.png"/><Relationship Id="rId98" Type="http://schemas.openxmlformats.org/officeDocument/2006/relationships/customXml" Target="../ink/ink826.xml"/><Relationship Id="rId121" Type="http://schemas.openxmlformats.org/officeDocument/2006/relationships/customXml" Target="../ink/ink838.xml"/><Relationship Id="rId142" Type="http://schemas.openxmlformats.org/officeDocument/2006/relationships/image" Target="../media/image102.png"/><Relationship Id="rId163" Type="http://schemas.openxmlformats.org/officeDocument/2006/relationships/customXml" Target="../ink/ink859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800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846.xml"/><Relationship Id="rId158" Type="http://schemas.openxmlformats.org/officeDocument/2006/relationships/image" Target="../media/image116.png"/><Relationship Id="rId20" Type="http://schemas.openxmlformats.org/officeDocument/2006/relationships/customXml" Target="../ink/ink787.xml"/><Relationship Id="rId41" Type="http://schemas.openxmlformats.org/officeDocument/2006/relationships/image" Target="../media/image42.png"/><Relationship Id="rId62" Type="http://schemas.openxmlformats.org/officeDocument/2006/relationships/customXml" Target="../ink/ink808.xml"/><Relationship Id="rId83" Type="http://schemas.openxmlformats.org/officeDocument/2006/relationships/image" Target="../media/image63.png"/><Relationship Id="rId88" Type="http://schemas.openxmlformats.org/officeDocument/2006/relationships/customXml" Target="../ink/ink821.xml"/><Relationship Id="rId111" Type="http://schemas.openxmlformats.org/officeDocument/2006/relationships/customXml" Target="../ink/ink833.xml"/><Relationship Id="rId132" Type="http://schemas.openxmlformats.org/officeDocument/2006/relationships/image" Target="../media/image87.png"/><Relationship Id="rId153" Type="http://schemas.openxmlformats.org/officeDocument/2006/relationships/customXml" Target="../ink/ink854.xml"/><Relationship Id="rId174" Type="http://schemas.openxmlformats.org/officeDocument/2006/relationships/image" Target="../media/image126.png"/><Relationship Id="rId179" Type="http://schemas.openxmlformats.org/officeDocument/2006/relationships/customXml" Target="../ink/ink867.xml"/><Relationship Id="rId15" Type="http://schemas.openxmlformats.org/officeDocument/2006/relationships/image" Target="../media/image25.png"/><Relationship Id="rId36" Type="http://schemas.openxmlformats.org/officeDocument/2006/relationships/customXml" Target="../ink/ink795.xml"/><Relationship Id="rId57" Type="http://schemas.openxmlformats.org/officeDocument/2006/relationships/image" Target="../media/image50.png"/><Relationship Id="rId106" Type="http://schemas.openxmlformats.org/officeDocument/2006/relationships/customXml" Target="../ink/ink830.xml"/><Relationship Id="rId127" Type="http://schemas.openxmlformats.org/officeDocument/2006/relationships/customXml" Target="../ink/ink841.xml"/><Relationship Id="rId10" Type="http://schemas.openxmlformats.org/officeDocument/2006/relationships/customXml" Target="../ink/ink782.xml"/><Relationship Id="rId31" Type="http://schemas.openxmlformats.org/officeDocument/2006/relationships/image" Target="../media/image35.png"/><Relationship Id="rId52" Type="http://schemas.openxmlformats.org/officeDocument/2006/relationships/customXml" Target="../ink/ink803.xml"/><Relationship Id="rId73" Type="http://schemas.openxmlformats.org/officeDocument/2006/relationships/image" Target="../media/image53.png"/><Relationship Id="rId78" Type="http://schemas.openxmlformats.org/officeDocument/2006/relationships/customXml" Target="../ink/ink816.xml"/><Relationship Id="rId94" Type="http://schemas.openxmlformats.org/officeDocument/2006/relationships/customXml" Target="../ink/ink824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849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862.xml"/><Relationship Id="rId4" Type="http://schemas.openxmlformats.org/officeDocument/2006/relationships/customXml" Target="../ink/ink779.xml"/><Relationship Id="rId9" Type="http://schemas.openxmlformats.org/officeDocument/2006/relationships/image" Target="../media/image18.png"/><Relationship Id="rId180" Type="http://schemas.openxmlformats.org/officeDocument/2006/relationships/image" Target="../media/image129.png"/><Relationship Id="rId26" Type="http://schemas.openxmlformats.org/officeDocument/2006/relationships/customXml" Target="../ink/ink790.xml"/><Relationship Id="rId47" Type="http://schemas.openxmlformats.org/officeDocument/2006/relationships/image" Target="../media/image45.png"/><Relationship Id="rId68" Type="http://schemas.openxmlformats.org/officeDocument/2006/relationships/customXml" Target="../ink/ink811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844.xml"/><Relationship Id="rId154" Type="http://schemas.openxmlformats.org/officeDocument/2006/relationships/image" Target="../media/image114.png"/><Relationship Id="rId175" Type="http://schemas.openxmlformats.org/officeDocument/2006/relationships/customXml" Target="../ink/ink865.xml"/><Relationship Id="rId16" Type="http://schemas.openxmlformats.org/officeDocument/2006/relationships/customXml" Target="../ink/ink785.xml"/><Relationship Id="rId37" Type="http://schemas.openxmlformats.org/officeDocument/2006/relationships/image" Target="../media/image40.png"/><Relationship Id="rId58" Type="http://schemas.openxmlformats.org/officeDocument/2006/relationships/customXml" Target="../ink/ink806.xml"/><Relationship Id="rId79" Type="http://schemas.openxmlformats.org/officeDocument/2006/relationships/image" Target="../media/image56.png"/><Relationship Id="rId102" Type="http://schemas.openxmlformats.org/officeDocument/2006/relationships/customXml" Target="../ink/ink828.xml"/><Relationship Id="rId123" Type="http://schemas.openxmlformats.org/officeDocument/2006/relationships/customXml" Target="../ink/ink839.xml"/><Relationship Id="rId144" Type="http://schemas.openxmlformats.org/officeDocument/2006/relationships/image" Target="../media/image103.png"/><Relationship Id="rId90" Type="http://schemas.openxmlformats.org/officeDocument/2006/relationships/customXml" Target="../ink/ink822.xml"/><Relationship Id="rId165" Type="http://schemas.openxmlformats.org/officeDocument/2006/relationships/customXml" Target="../ink/ink860.xml"/><Relationship Id="rId27" Type="http://schemas.openxmlformats.org/officeDocument/2006/relationships/image" Target="../media/image31.png"/><Relationship Id="rId48" Type="http://schemas.openxmlformats.org/officeDocument/2006/relationships/customXml" Target="../ink/ink801.xml"/><Relationship Id="rId69" Type="http://schemas.openxmlformats.org/officeDocument/2006/relationships/image" Target="../media/image61.png"/><Relationship Id="rId113" Type="http://schemas.openxmlformats.org/officeDocument/2006/relationships/customXml" Target="../ink/ink834.xml"/><Relationship Id="rId134" Type="http://schemas.openxmlformats.org/officeDocument/2006/relationships/image" Target="../media/image88.png"/><Relationship Id="rId80" Type="http://schemas.openxmlformats.org/officeDocument/2006/relationships/customXml" Target="../ink/ink817.xml"/><Relationship Id="rId155" Type="http://schemas.openxmlformats.org/officeDocument/2006/relationships/customXml" Target="../ink/ink855.xml"/><Relationship Id="rId176" Type="http://schemas.openxmlformats.org/officeDocument/2006/relationships/image" Target="../media/image127.png"/><Relationship Id="rId17" Type="http://schemas.openxmlformats.org/officeDocument/2006/relationships/image" Target="../media/image26.png"/><Relationship Id="rId38" Type="http://schemas.openxmlformats.org/officeDocument/2006/relationships/customXml" Target="../ink/ink796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812.xml"/><Relationship Id="rId91" Type="http://schemas.openxmlformats.org/officeDocument/2006/relationships/image" Target="../media/image67.png"/><Relationship Id="rId145" Type="http://schemas.openxmlformats.org/officeDocument/2006/relationships/customXml" Target="../ink/ink850.xml"/><Relationship Id="rId166" Type="http://schemas.openxmlformats.org/officeDocument/2006/relationships/image" Target="../media/image122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26.xml"/><Relationship Id="rId21" Type="http://schemas.openxmlformats.org/officeDocument/2006/relationships/image" Target="../media/image28.png"/><Relationship Id="rId42" Type="http://schemas.openxmlformats.org/officeDocument/2006/relationships/customXml" Target="../ink/ink888.xml"/><Relationship Id="rId63" Type="http://schemas.openxmlformats.org/officeDocument/2006/relationships/image" Target="../media/image58.png"/><Relationship Id="rId84" Type="http://schemas.openxmlformats.org/officeDocument/2006/relationships/customXml" Target="../ink/ink909.xml"/><Relationship Id="rId138" Type="http://schemas.openxmlformats.org/officeDocument/2006/relationships/image" Target="../media/image90.png"/><Relationship Id="rId159" Type="http://schemas.openxmlformats.org/officeDocument/2006/relationships/customXml" Target="../ink/ink947.xml"/><Relationship Id="rId170" Type="http://schemas.openxmlformats.org/officeDocument/2006/relationships/image" Target="../media/image124.png"/><Relationship Id="rId191" Type="http://schemas.openxmlformats.org/officeDocument/2006/relationships/customXml" Target="../ink/ink963.xml"/><Relationship Id="rId107" Type="http://schemas.openxmlformats.org/officeDocument/2006/relationships/customXml" Target="../ink/ink921.xml"/><Relationship Id="rId11" Type="http://schemas.openxmlformats.org/officeDocument/2006/relationships/image" Target="../media/image19.png"/><Relationship Id="rId32" Type="http://schemas.openxmlformats.org/officeDocument/2006/relationships/customXml" Target="../ink/ink883.xml"/><Relationship Id="rId53" Type="http://schemas.openxmlformats.org/officeDocument/2006/relationships/image" Target="../media/image48.png"/><Relationship Id="rId74" Type="http://schemas.openxmlformats.org/officeDocument/2006/relationships/customXml" Target="../ink/ink904.xml"/><Relationship Id="rId128" Type="http://schemas.openxmlformats.org/officeDocument/2006/relationships/image" Target="../media/image85.png"/><Relationship Id="rId149" Type="http://schemas.openxmlformats.org/officeDocument/2006/relationships/customXml" Target="../ink/ink942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customXml" Target="../ink/ink958.xml"/><Relationship Id="rId22" Type="http://schemas.openxmlformats.org/officeDocument/2006/relationships/customXml" Target="../ink/ink878.xml"/><Relationship Id="rId43" Type="http://schemas.openxmlformats.org/officeDocument/2006/relationships/image" Target="../media/image43.png"/><Relationship Id="rId64" Type="http://schemas.openxmlformats.org/officeDocument/2006/relationships/customXml" Target="../ink/ink899.xml"/><Relationship Id="rId118" Type="http://schemas.openxmlformats.org/officeDocument/2006/relationships/image" Target="../media/image80.png"/><Relationship Id="rId139" Type="http://schemas.openxmlformats.org/officeDocument/2006/relationships/customXml" Target="../ink/ink937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953.xml"/><Relationship Id="rId192" Type="http://schemas.openxmlformats.org/officeDocument/2006/relationships/image" Target="../media/image135.png"/><Relationship Id="rId12" Type="http://schemas.openxmlformats.org/officeDocument/2006/relationships/customXml" Target="../ink/ink873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932.xml"/><Relationship Id="rId54" Type="http://schemas.openxmlformats.org/officeDocument/2006/relationships/customXml" Target="../ink/ink894.xml"/><Relationship Id="rId75" Type="http://schemas.openxmlformats.org/officeDocument/2006/relationships/image" Target="../media/image54.png"/><Relationship Id="rId96" Type="http://schemas.openxmlformats.org/officeDocument/2006/relationships/customXml" Target="../ink/ink915.xml"/><Relationship Id="rId140" Type="http://schemas.openxmlformats.org/officeDocument/2006/relationships/image" Target="../media/image101.png"/><Relationship Id="rId161" Type="http://schemas.openxmlformats.org/officeDocument/2006/relationships/customXml" Target="../ink/ink948.xml"/><Relationship Id="rId182" Type="http://schemas.openxmlformats.org/officeDocument/2006/relationships/image" Target="../media/image130.png"/><Relationship Id="rId6" Type="http://schemas.openxmlformats.org/officeDocument/2006/relationships/customXml" Target="../ink/ink870.xml"/><Relationship Id="rId23" Type="http://schemas.openxmlformats.org/officeDocument/2006/relationships/image" Target="../media/image29.png"/><Relationship Id="rId119" Type="http://schemas.openxmlformats.org/officeDocument/2006/relationships/customXml" Target="../ink/ink927.xml"/><Relationship Id="rId44" Type="http://schemas.openxmlformats.org/officeDocument/2006/relationships/customXml" Target="../ink/ink889.xml"/><Relationship Id="rId65" Type="http://schemas.openxmlformats.org/officeDocument/2006/relationships/image" Target="../media/image59.png"/><Relationship Id="rId86" Type="http://schemas.openxmlformats.org/officeDocument/2006/relationships/customXml" Target="../ink/ink910.xml"/><Relationship Id="rId130" Type="http://schemas.openxmlformats.org/officeDocument/2006/relationships/image" Target="../media/image86.png"/><Relationship Id="rId151" Type="http://schemas.openxmlformats.org/officeDocument/2006/relationships/customXml" Target="../ink/ink943.xml"/><Relationship Id="rId172" Type="http://schemas.openxmlformats.org/officeDocument/2006/relationships/image" Target="../media/image125.png"/><Relationship Id="rId193" Type="http://schemas.openxmlformats.org/officeDocument/2006/relationships/customXml" Target="../ink/ink964.xml"/><Relationship Id="rId13" Type="http://schemas.openxmlformats.org/officeDocument/2006/relationships/image" Target="../media/image24.png"/><Relationship Id="rId109" Type="http://schemas.openxmlformats.org/officeDocument/2006/relationships/customXml" Target="../ink/ink922.xml"/><Relationship Id="rId34" Type="http://schemas.openxmlformats.org/officeDocument/2006/relationships/customXml" Target="../ink/ink884.xml"/><Relationship Id="rId55" Type="http://schemas.openxmlformats.org/officeDocument/2006/relationships/image" Target="../media/image49.png"/><Relationship Id="rId76" Type="http://schemas.openxmlformats.org/officeDocument/2006/relationships/customXml" Target="../ink/ink905.xml"/><Relationship Id="rId97" Type="http://schemas.openxmlformats.org/officeDocument/2006/relationships/image" Target="../media/image70.png"/><Relationship Id="rId120" Type="http://schemas.openxmlformats.org/officeDocument/2006/relationships/image" Target="../media/image81.png"/><Relationship Id="rId141" Type="http://schemas.openxmlformats.org/officeDocument/2006/relationships/customXml" Target="../ink/ink938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913.xml"/><Relationship Id="rId162" Type="http://schemas.openxmlformats.org/officeDocument/2006/relationships/image" Target="../media/image120.png"/><Relationship Id="rId183" Type="http://schemas.openxmlformats.org/officeDocument/2006/relationships/customXml" Target="../ink/ink959.xml"/><Relationship Id="rId2" Type="http://schemas.openxmlformats.org/officeDocument/2006/relationships/customXml" Target="../ink/ink868.xml"/><Relationship Id="rId29" Type="http://schemas.openxmlformats.org/officeDocument/2006/relationships/image" Target="../media/image34.png"/><Relationship Id="rId24" Type="http://schemas.openxmlformats.org/officeDocument/2006/relationships/customXml" Target="../ink/ink879.xml"/><Relationship Id="rId40" Type="http://schemas.openxmlformats.org/officeDocument/2006/relationships/customXml" Target="../ink/ink887.xml"/><Relationship Id="rId45" Type="http://schemas.openxmlformats.org/officeDocument/2006/relationships/image" Target="../media/image44.png"/><Relationship Id="rId66" Type="http://schemas.openxmlformats.org/officeDocument/2006/relationships/customXml" Target="../ink/ink900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925.xml"/><Relationship Id="rId131" Type="http://schemas.openxmlformats.org/officeDocument/2006/relationships/customXml" Target="../ink/ink933.xml"/><Relationship Id="rId136" Type="http://schemas.openxmlformats.org/officeDocument/2006/relationships/image" Target="../media/image89.png"/><Relationship Id="rId157" Type="http://schemas.openxmlformats.org/officeDocument/2006/relationships/customXml" Target="../ink/ink946.xml"/><Relationship Id="rId178" Type="http://schemas.openxmlformats.org/officeDocument/2006/relationships/image" Target="../media/image128.png"/><Relationship Id="rId61" Type="http://schemas.openxmlformats.org/officeDocument/2006/relationships/image" Target="../media/image57.png"/><Relationship Id="rId82" Type="http://schemas.openxmlformats.org/officeDocument/2006/relationships/customXml" Target="../ink/ink908.xml"/><Relationship Id="rId152" Type="http://schemas.openxmlformats.org/officeDocument/2006/relationships/image" Target="../media/image113.png"/><Relationship Id="rId173" Type="http://schemas.openxmlformats.org/officeDocument/2006/relationships/customXml" Target="../ink/ink954.xml"/><Relationship Id="rId194" Type="http://schemas.openxmlformats.org/officeDocument/2006/relationships/image" Target="../media/image136.png"/><Relationship Id="rId19" Type="http://schemas.openxmlformats.org/officeDocument/2006/relationships/image" Target="../media/image27.png"/><Relationship Id="rId14" Type="http://schemas.openxmlformats.org/officeDocument/2006/relationships/customXml" Target="../ink/ink874.xml"/><Relationship Id="rId30" Type="http://schemas.openxmlformats.org/officeDocument/2006/relationships/customXml" Target="../ink/ink882.xml"/><Relationship Id="rId35" Type="http://schemas.openxmlformats.org/officeDocument/2006/relationships/image" Target="../media/image37.png"/><Relationship Id="rId56" Type="http://schemas.openxmlformats.org/officeDocument/2006/relationships/customXml" Target="../ink/ink895.xml"/><Relationship Id="rId77" Type="http://schemas.openxmlformats.org/officeDocument/2006/relationships/image" Target="../media/image55.png"/><Relationship Id="rId100" Type="http://schemas.openxmlformats.org/officeDocument/2006/relationships/customXml" Target="../ink/ink917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941.xml"/><Relationship Id="rId168" Type="http://schemas.openxmlformats.org/officeDocument/2006/relationships/image" Target="../media/image123.png"/><Relationship Id="rId8" Type="http://schemas.openxmlformats.org/officeDocument/2006/relationships/customXml" Target="../ink/ink871.xml"/><Relationship Id="rId51" Type="http://schemas.openxmlformats.org/officeDocument/2006/relationships/image" Target="../media/image47.png"/><Relationship Id="rId72" Type="http://schemas.openxmlformats.org/officeDocument/2006/relationships/customXml" Target="../ink/ink903.xml"/><Relationship Id="rId93" Type="http://schemas.openxmlformats.org/officeDocument/2006/relationships/image" Target="../media/image68.png"/><Relationship Id="rId98" Type="http://schemas.openxmlformats.org/officeDocument/2006/relationships/customXml" Target="../ink/ink916.xml"/><Relationship Id="rId121" Type="http://schemas.openxmlformats.org/officeDocument/2006/relationships/customXml" Target="../ink/ink928.xml"/><Relationship Id="rId142" Type="http://schemas.openxmlformats.org/officeDocument/2006/relationships/image" Target="../media/image102.png"/><Relationship Id="rId163" Type="http://schemas.openxmlformats.org/officeDocument/2006/relationships/customXml" Target="../ink/ink949.xml"/><Relationship Id="rId184" Type="http://schemas.openxmlformats.org/officeDocument/2006/relationships/image" Target="../media/image131.png"/><Relationship Id="rId189" Type="http://schemas.openxmlformats.org/officeDocument/2006/relationships/customXml" Target="../ink/ink962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890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936.xml"/><Relationship Id="rId158" Type="http://schemas.openxmlformats.org/officeDocument/2006/relationships/image" Target="../media/image116.png"/><Relationship Id="rId20" Type="http://schemas.openxmlformats.org/officeDocument/2006/relationships/customXml" Target="../ink/ink877.xml"/><Relationship Id="rId41" Type="http://schemas.openxmlformats.org/officeDocument/2006/relationships/image" Target="../media/image42.png"/><Relationship Id="rId62" Type="http://schemas.openxmlformats.org/officeDocument/2006/relationships/customXml" Target="../ink/ink898.xml"/><Relationship Id="rId83" Type="http://schemas.openxmlformats.org/officeDocument/2006/relationships/image" Target="../media/image63.png"/><Relationship Id="rId88" Type="http://schemas.openxmlformats.org/officeDocument/2006/relationships/customXml" Target="../ink/ink911.xml"/><Relationship Id="rId111" Type="http://schemas.openxmlformats.org/officeDocument/2006/relationships/customXml" Target="../ink/ink923.xml"/><Relationship Id="rId132" Type="http://schemas.openxmlformats.org/officeDocument/2006/relationships/image" Target="../media/image87.png"/><Relationship Id="rId153" Type="http://schemas.openxmlformats.org/officeDocument/2006/relationships/customXml" Target="../ink/ink944.xml"/><Relationship Id="rId174" Type="http://schemas.openxmlformats.org/officeDocument/2006/relationships/image" Target="../media/image126.png"/><Relationship Id="rId179" Type="http://schemas.openxmlformats.org/officeDocument/2006/relationships/customXml" Target="../ink/ink957.xml"/><Relationship Id="rId195" Type="http://schemas.openxmlformats.org/officeDocument/2006/relationships/customXml" Target="../ink/ink965.xml"/><Relationship Id="rId190" Type="http://schemas.openxmlformats.org/officeDocument/2006/relationships/image" Target="../media/image134.png"/><Relationship Id="rId15" Type="http://schemas.openxmlformats.org/officeDocument/2006/relationships/image" Target="../media/image25.png"/><Relationship Id="rId36" Type="http://schemas.openxmlformats.org/officeDocument/2006/relationships/customXml" Target="../ink/ink885.xml"/><Relationship Id="rId57" Type="http://schemas.openxmlformats.org/officeDocument/2006/relationships/image" Target="../media/image50.png"/><Relationship Id="rId106" Type="http://schemas.openxmlformats.org/officeDocument/2006/relationships/customXml" Target="../ink/ink920.xml"/><Relationship Id="rId127" Type="http://schemas.openxmlformats.org/officeDocument/2006/relationships/customXml" Target="../ink/ink931.xml"/><Relationship Id="rId10" Type="http://schemas.openxmlformats.org/officeDocument/2006/relationships/customXml" Target="../ink/ink872.xml"/><Relationship Id="rId31" Type="http://schemas.openxmlformats.org/officeDocument/2006/relationships/image" Target="../media/image35.png"/><Relationship Id="rId52" Type="http://schemas.openxmlformats.org/officeDocument/2006/relationships/customXml" Target="../ink/ink893.xml"/><Relationship Id="rId73" Type="http://schemas.openxmlformats.org/officeDocument/2006/relationships/image" Target="../media/image53.png"/><Relationship Id="rId78" Type="http://schemas.openxmlformats.org/officeDocument/2006/relationships/customXml" Target="../ink/ink906.xml"/><Relationship Id="rId94" Type="http://schemas.openxmlformats.org/officeDocument/2006/relationships/customXml" Target="../ink/ink914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939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952.xml"/><Relationship Id="rId185" Type="http://schemas.openxmlformats.org/officeDocument/2006/relationships/customXml" Target="../ink/ink960.xml"/><Relationship Id="rId4" Type="http://schemas.openxmlformats.org/officeDocument/2006/relationships/customXml" Target="../ink/ink869.xml"/><Relationship Id="rId9" Type="http://schemas.openxmlformats.org/officeDocument/2006/relationships/image" Target="../media/image18.png"/><Relationship Id="rId180" Type="http://schemas.openxmlformats.org/officeDocument/2006/relationships/image" Target="../media/image129.png"/><Relationship Id="rId26" Type="http://schemas.openxmlformats.org/officeDocument/2006/relationships/customXml" Target="../ink/ink880.xml"/><Relationship Id="rId47" Type="http://schemas.openxmlformats.org/officeDocument/2006/relationships/image" Target="../media/image45.png"/><Relationship Id="rId68" Type="http://schemas.openxmlformats.org/officeDocument/2006/relationships/customXml" Target="../ink/ink901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934.xml"/><Relationship Id="rId154" Type="http://schemas.openxmlformats.org/officeDocument/2006/relationships/image" Target="../media/image114.png"/><Relationship Id="rId175" Type="http://schemas.openxmlformats.org/officeDocument/2006/relationships/customXml" Target="../ink/ink955.xml"/><Relationship Id="rId196" Type="http://schemas.openxmlformats.org/officeDocument/2006/relationships/image" Target="../media/image137.png"/><Relationship Id="rId16" Type="http://schemas.openxmlformats.org/officeDocument/2006/relationships/customXml" Target="../ink/ink875.xml"/><Relationship Id="rId37" Type="http://schemas.openxmlformats.org/officeDocument/2006/relationships/image" Target="../media/image40.png"/><Relationship Id="rId58" Type="http://schemas.openxmlformats.org/officeDocument/2006/relationships/customXml" Target="../ink/ink896.xml"/><Relationship Id="rId79" Type="http://schemas.openxmlformats.org/officeDocument/2006/relationships/image" Target="../media/image56.png"/><Relationship Id="rId102" Type="http://schemas.openxmlformats.org/officeDocument/2006/relationships/customXml" Target="../ink/ink918.xml"/><Relationship Id="rId123" Type="http://schemas.openxmlformats.org/officeDocument/2006/relationships/customXml" Target="../ink/ink929.xml"/><Relationship Id="rId144" Type="http://schemas.openxmlformats.org/officeDocument/2006/relationships/image" Target="../media/image103.png"/><Relationship Id="rId90" Type="http://schemas.openxmlformats.org/officeDocument/2006/relationships/customXml" Target="../ink/ink912.xml"/><Relationship Id="rId165" Type="http://schemas.openxmlformats.org/officeDocument/2006/relationships/customXml" Target="../ink/ink950.xml"/><Relationship Id="rId186" Type="http://schemas.openxmlformats.org/officeDocument/2006/relationships/image" Target="../media/image132.png"/><Relationship Id="rId27" Type="http://schemas.openxmlformats.org/officeDocument/2006/relationships/image" Target="../media/image31.png"/><Relationship Id="rId48" Type="http://schemas.openxmlformats.org/officeDocument/2006/relationships/customXml" Target="../ink/ink891.xml"/><Relationship Id="rId69" Type="http://schemas.openxmlformats.org/officeDocument/2006/relationships/image" Target="../media/image61.png"/><Relationship Id="rId113" Type="http://schemas.openxmlformats.org/officeDocument/2006/relationships/customXml" Target="../ink/ink924.xml"/><Relationship Id="rId134" Type="http://schemas.openxmlformats.org/officeDocument/2006/relationships/image" Target="../media/image88.png"/><Relationship Id="rId80" Type="http://schemas.openxmlformats.org/officeDocument/2006/relationships/customXml" Target="../ink/ink907.xml"/><Relationship Id="rId155" Type="http://schemas.openxmlformats.org/officeDocument/2006/relationships/customXml" Target="../ink/ink945.xml"/><Relationship Id="rId176" Type="http://schemas.openxmlformats.org/officeDocument/2006/relationships/image" Target="../media/image127.png"/><Relationship Id="rId197" Type="http://schemas.openxmlformats.org/officeDocument/2006/relationships/customXml" Target="../ink/ink966.xml"/><Relationship Id="rId17" Type="http://schemas.openxmlformats.org/officeDocument/2006/relationships/image" Target="../media/image26.png"/><Relationship Id="rId38" Type="http://schemas.openxmlformats.org/officeDocument/2006/relationships/customXml" Target="../ink/ink886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902.xml"/><Relationship Id="rId91" Type="http://schemas.openxmlformats.org/officeDocument/2006/relationships/image" Target="../media/image67.png"/><Relationship Id="rId145" Type="http://schemas.openxmlformats.org/officeDocument/2006/relationships/customXml" Target="../ink/ink940.xml"/><Relationship Id="rId166" Type="http://schemas.openxmlformats.org/officeDocument/2006/relationships/image" Target="../media/image122.png"/><Relationship Id="rId187" Type="http://schemas.openxmlformats.org/officeDocument/2006/relationships/customXml" Target="../ink/ink96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81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897.xml"/><Relationship Id="rId81" Type="http://schemas.openxmlformats.org/officeDocument/2006/relationships/image" Target="../media/image62.png"/><Relationship Id="rId135" Type="http://schemas.openxmlformats.org/officeDocument/2006/relationships/customXml" Target="../ink/ink935.xml"/><Relationship Id="rId156" Type="http://schemas.openxmlformats.org/officeDocument/2006/relationships/image" Target="../media/image115.png"/><Relationship Id="rId177" Type="http://schemas.openxmlformats.org/officeDocument/2006/relationships/customXml" Target="../ink/ink956.xml"/><Relationship Id="rId198" Type="http://schemas.openxmlformats.org/officeDocument/2006/relationships/image" Target="../media/image138.png"/><Relationship Id="rId18" Type="http://schemas.openxmlformats.org/officeDocument/2006/relationships/customXml" Target="../ink/ink876.xml"/><Relationship Id="rId39" Type="http://schemas.openxmlformats.org/officeDocument/2006/relationships/image" Target="../media/image41.png"/><Relationship Id="rId50" Type="http://schemas.openxmlformats.org/officeDocument/2006/relationships/customXml" Target="../ink/ink892.xml"/><Relationship Id="rId104" Type="http://schemas.openxmlformats.org/officeDocument/2006/relationships/customXml" Target="../ink/ink919.xml"/><Relationship Id="rId125" Type="http://schemas.openxmlformats.org/officeDocument/2006/relationships/customXml" Target="../ink/ink930.xml"/><Relationship Id="rId146" Type="http://schemas.openxmlformats.org/officeDocument/2006/relationships/image" Target="../media/image104.png"/><Relationship Id="rId167" Type="http://schemas.openxmlformats.org/officeDocument/2006/relationships/customXml" Target="../ink/ink951.xml"/><Relationship Id="rId188" Type="http://schemas.openxmlformats.org/officeDocument/2006/relationships/image" Target="../media/image133.png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25.xml"/><Relationship Id="rId21" Type="http://schemas.openxmlformats.org/officeDocument/2006/relationships/image" Target="../media/image28.png"/><Relationship Id="rId42" Type="http://schemas.openxmlformats.org/officeDocument/2006/relationships/customXml" Target="../ink/ink987.xml"/><Relationship Id="rId63" Type="http://schemas.openxmlformats.org/officeDocument/2006/relationships/image" Target="../media/image58.png"/><Relationship Id="rId84" Type="http://schemas.openxmlformats.org/officeDocument/2006/relationships/customXml" Target="../ink/ink1008.xml"/><Relationship Id="rId138" Type="http://schemas.openxmlformats.org/officeDocument/2006/relationships/image" Target="../media/image90.png"/><Relationship Id="rId159" Type="http://schemas.openxmlformats.org/officeDocument/2006/relationships/customXml" Target="../ink/ink1046.xml"/><Relationship Id="rId170" Type="http://schemas.openxmlformats.org/officeDocument/2006/relationships/image" Target="../media/image124.png"/><Relationship Id="rId191" Type="http://schemas.openxmlformats.org/officeDocument/2006/relationships/customXml" Target="../ink/ink1062.xml"/><Relationship Id="rId205" Type="http://schemas.openxmlformats.org/officeDocument/2006/relationships/customXml" Target="../ink/ink1069.xml"/><Relationship Id="rId107" Type="http://schemas.openxmlformats.org/officeDocument/2006/relationships/customXml" Target="../ink/ink1020.xml"/><Relationship Id="rId11" Type="http://schemas.openxmlformats.org/officeDocument/2006/relationships/image" Target="../media/image19.png"/><Relationship Id="rId32" Type="http://schemas.openxmlformats.org/officeDocument/2006/relationships/customXml" Target="../ink/ink982.xml"/><Relationship Id="rId53" Type="http://schemas.openxmlformats.org/officeDocument/2006/relationships/image" Target="../media/image48.png"/><Relationship Id="rId74" Type="http://schemas.openxmlformats.org/officeDocument/2006/relationships/customXml" Target="../ink/ink1003.xml"/><Relationship Id="rId128" Type="http://schemas.openxmlformats.org/officeDocument/2006/relationships/image" Target="../media/image85.png"/><Relationship Id="rId149" Type="http://schemas.openxmlformats.org/officeDocument/2006/relationships/customXml" Target="../ink/ink1041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customXml" Target="../ink/ink1057.xml"/><Relationship Id="rId216" Type="http://schemas.openxmlformats.org/officeDocument/2006/relationships/image" Target="../media/image147.png"/><Relationship Id="rId22" Type="http://schemas.openxmlformats.org/officeDocument/2006/relationships/customXml" Target="../ink/ink977.xml"/><Relationship Id="rId43" Type="http://schemas.openxmlformats.org/officeDocument/2006/relationships/image" Target="../media/image43.png"/><Relationship Id="rId64" Type="http://schemas.openxmlformats.org/officeDocument/2006/relationships/customXml" Target="../ink/ink998.xml"/><Relationship Id="rId118" Type="http://schemas.openxmlformats.org/officeDocument/2006/relationships/image" Target="../media/image80.png"/><Relationship Id="rId139" Type="http://schemas.openxmlformats.org/officeDocument/2006/relationships/customXml" Target="../ink/ink1036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1052.xml"/><Relationship Id="rId192" Type="http://schemas.openxmlformats.org/officeDocument/2006/relationships/image" Target="../media/image135.png"/><Relationship Id="rId206" Type="http://schemas.openxmlformats.org/officeDocument/2006/relationships/image" Target="../media/image142.png"/><Relationship Id="rId12" Type="http://schemas.openxmlformats.org/officeDocument/2006/relationships/customXml" Target="../ink/ink972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1031.xml"/><Relationship Id="rId54" Type="http://schemas.openxmlformats.org/officeDocument/2006/relationships/customXml" Target="../ink/ink993.xml"/><Relationship Id="rId75" Type="http://schemas.openxmlformats.org/officeDocument/2006/relationships/image" Target="../media/image54.png"/><Relationship Id="rId96" Type="http://schemas.openxmlformats.org/officeDocument/2006/relationships/customXml" Target="../ink/ink1014.xml"/><Relationship Id="rId140" Type="http://schemas.openxmlformats.org/officeDocument/2006/relationships/image" Target="../media/image101.png"/><Relationship Id="rId161" Type="http://schemas.openxmlformats.org/officeDocument/2006/relationships/customXml" Target="../ink/ink1047.xml"/><Relationship Id="rId182" Type="http://schemas.openxmlformats.org/officeDocument/2006/relationships/image" Target="../media/image130.png"/><Relationship Id="rId217" Type="http://schemas.openxmlformats.org/officeDocument/2006/relationships/customXml" Target="../ink/ink1075.xml"/><Relationship Id="rId6" Type="http://schemas.openxmlformats.org/officeDocument/2006/relationships/customXml" Target="../ink/ink969.xml"/><Relationship Id="rId23" Type="http://schemas.openxmlformats.org/officeDocument/2006/relationships/image" Target="../media/image29.png"/><Relationship Id="rId119" Type="http://schemas.openxmlformats.org/officeDocument/2006/relationships/customXml" Target="../ink/ink1026.xml"/><Relationship Id="rId44" Type="http://schemas.openxmlformats.org/officeDocument/2006/relationships/customXml" Target="../ink/ink988.xml"/><Relationship Id="rId65" Type="http://schemas.openxmlformats.org/officeDocument/2006/relationships/image" Target="../media/image59.png"/><Relationship Id="rId86" Type="http://schemas.openxmlformats.org/officeDocument/2006/relationships/customXml" Target="../ink/ink1009.xml"/><Relationship Id="rId130" Type="http://schemas.openxmlformats.org/officeDocument/2006/relationships/image" Target="../media/image86.png"/><Relationship Id="rId151" Type="http://schemas.openxmlformats.org/officeDocument/2006/relationships/customXml" Target="../ink/ink1042.xml"/><Relationship Id="rId172" Type="http://schemas.openxmlformats.org/officeDocument/2006/relationships/image" Target="../media/image125.png"/><Relationship Id="rId193" Type="http://schemas.openxmlformats.org/officeDocument/2006/relationships/customXml" Target="../ink/ink1063.xml"/><Relationship Id="rId207" Type="http://schemas.openxmlformats.org/officeDocument/2006/relationships/customXml" Target="../ink/ink1070.xml"/><Relationship Id="rId13" Type="http://schemas.openxmlformats.org/officeDocument/2006/relationships/image" Target="../media/image24.png"/><Relationship Id="rId109" Type="http://schemas.openxmlformats.org/officeDocument/2006/relationships/customXml" Target="../ink/ink1021.xml"/><Relationship Id="rId34" Type="http://schemas.openxmlformats.org/officeDocument/2006/relationships/customXml" Target="../ink/ink983.xml"/><Relationship Id="rId55" Type="http://schemas.openxmlformats.org/officeDocument/2006/relationships/image" Target="../media/image49.png"/><Relationship Id="rId76" Type="http://schemas.openxmlformats.org/officeDocument/2006/relationships/customXml" Target="../ink/ink1004.xml"/><Relationship Id="rId97" Type="http://schemas.openxmlformats.org/officeDocument/2006/relationships/image" Target="../media/image70.png"/><Relationship Id="rId120" Type="http://schemas.openxmlformats.org/officeDocument/2006/relationships/image" Target="../media/image81.png"/><Relationship Id="rId141" Type="http://schemas.openxmlformats.org/officeDocument/2006/relationships/customXml" Target="../ink/ink1037.xml"/><Relationship Id="rId7" Type="http://schemas.openxmlformats.org/officeDocument/2006/relationships/image" Target="../media/image17.png"/><Relationship Id="rId162" Type="http://schemas.openxmlformats.org/officeDocument/2006/relationships/image" Target="../media/image120.png"/><Relationship Id="rId183" Type="http://schemas.openxmlformats.org/officeDocument/2006/relationships/customXml" Target="../ink/ink1058.xml"/><Relationship Id="rId218" Type="http://schemas.openxmlformats.org/officeDocument/2006/relationships/image" Target="../media/image148.png"/><Relationship Id="rId24" Type="http://schemas.openxmlformats.org/officeDocument/2006/relationships/customXml" Target="../ink/ink978.xml"/><Relationship Id="rId45" Type="http://schemas.openxmlformats.org/officeDocument/2006/relationships/image" Target="../media/image44.png"/><Relationship Id="rId66" Type="http://schemas.openxmlformats.org/officeDocument/2006/relationships/customXml" Target="../ink/ink999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31" Type="http://schemas.openxmlformats.org/officeDocument/2006/relationships/customXml" Target="../ink/ink1032.xml"/><Relationship Id="rId152" Type="http://schemas.openxmlformats.org/officeDocument/2006/relationships/image" Target="../media/image113.png"/><Relationship Id="rId173" Type="http://schemas.openxmlformats.org/officeDocument/2006/relationships/customXml" Target="../ink/ink1053.xml"/><Relationship Id="rId194" Type="http://schemas.openxmlformats.org/officeDocument/2006/relationships/image" Target="../media/image136.png"/><Relationship Id="rId208" Type="http://schemas.openxmlformats.org/officeDocument/2006/relationships/image" Target="../media/image143.png"/><Relationship Id="rId14" Type="http://schemas.openxmlformats.org/officeDocument/2006/relationships/customXml" Target="../ink/ink973.xml"/><Relationship Id="rId30" Type="http://schemas.openxmlformats.org/officeDocument/2006/relationships/customXml" Target="../ink/ink981.xml"/><Relationship Id="rId35" Type="http://schemas.openxmlformats.org/officeDocument/2006/relationships/image" Target="../media/image37.png"/><Relationship Id="rId56" Type="http://schemas.openxmlformats.org/officeDocument/2006/relationships/customXml" Target="../ink/ink994.xml"/><Relationship Id="rId77" Type="http://schemas.openxmlformats.org/officeDocument/2006/relationships/image" Target="../media/image55.png"/><Relationship Id="rId100" Type="http://schemas.openxmlformats.org/officeDocument/2006/relationships/customXml" Target="../ink/ink1016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040.xml"/><Relationship Id="rId168" Type="http://schemas.openxmlformats.org/officeDocument/2006/relationships/image" Target="../media/image123.png"/><Relationship Id="rId8" Type="http://schemas.openxmlformats.org/officeDocument/2006/relationships/customXml" Target="../ink/ink970.xml"/><Relationship Id="rId51" Type="http://schemas.openxmlformats.org/officeDocument/2006/relationships/image" Target="../media/image47.png"/><Relationship Id="rId72" Type="http://schemas.openxmlformats.org/officeDocument/2006/relationships/customXml" Target="../ink/ink1002.xml"/><Relationship Id="rId93" Type="http://schemas.openxmlformats.org/officeDocument/2006/relationships/image" Target="../media/image68.png"/><Relationship Id="rId98" Type="http://schemas.openxmlformats.org/officeDocument/2006/relationships/customXml" Target="../ink/ink1015.xml"/><Relationship Id="rId121" Type="http://schemas.openxmlformats.org/officeDocument/2006/relationships/customXml" Target="../ink/ink1027.xml"/><Relationship Id="rId142" Type="http://schemas.openxmlformats.org/officeDocument/2006/relationships/image" Target="../media/image102.png"/><Relationship Id="rId163" Type="http://schemas.openxmlformats.org/officeDocument/2006/relationships/customXml" Target="../ink/ink1048.xml"/><Relationship Id="rId184" Type="http://schemas.openxmlformats.org/officeDocument/2006/relationships/image" Target="../media/image131.png"/><Relationship Id="rId189" Type="http://schemas.openxmlformats.org/officeDocument/2006/relationships/customXml" Target="../ink/ink1061.xml"/><Relationship Id="rId3" Type="http://schemas.openxmlformats.org/officeDocument/2006/relationships/image" Target="../media/image23.png"/><Relationship Id="rId214" Type="http://schemas.openxmlformats.org/officeDocument/2006/relationships/image" Target="../media/image146.png"/><Relationship Id="rId25" Type="http://schemas.openxmlformats.org/officeDocument/2006/relationships/image" Target="../media/image30.png"/><Relationship Id="rId46" Type="http://schemas.openxmlformats.org/officeDocument/2006/relationships/customXml" Target="../ink/ink989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1035.xml"/><Relationship Id="rId158" Type="http://schemas.openxmlformats.org/officeDocument/2006/relationships/image" Target="../media/image116.png"/><Relationship Id="rId20" Type="http://schemas.openxmlformats.org/officeDocument/2006/relationships/customXml" Target="../ink/ink976.xml"/><Relationship Id="rId41" Type="http://schemas.openxmlformats.org/officeDocument/2006/relationships/image" Target="../media/image42.png"/><Relationship Id="rId62" Type="http://schemas.openxmlformats.org/officeDocument/2006/relationships/customXml" Target="../ink/ink997.xml"/><Relationship Id="rId83" Type="http://schemas.openxmlformats.org/officeDocument/2006/relationships/image" Target="../media/image63.png"/><Relationship Id="rId88" Type="http://schemas.openxmlformats.org/officeDocument/2006/relationships/customXml" Target="../ink/ink1010.xml"/><Relationship Id="rId111" Type="http://schemas.openxmlformats.org/officeDocument/2006/relationships/customXml" Target="../ink/ink1022.xml"/><Relationship Id="rId132" Type="http://schemas.openxmlformats.org/officeDocument/2006/relationships/image" Target="../media/image87.png"/><Relationship Id="rId153" Type="http://schemas.openxmlformats.org/officeDocument/2006/relationships/customXml" Target="../ink/ink1043.xml"/><Relationship Id="rId174" Type="http://schemas.openxmlformats.org/officeDocument/2006/relationships/image" Target="../media/image126.png"/><Relationship Id="rId179" Type="http://schemas.openxmlformats.org/officeDocument/2006/relationships/customXml" Target="../ink/ink1056.xml"/><Relationship Id="rId195" Type="http://schemas.openxmlformats.org/officeDocument/2006/relationships/customXml" Target="../ink/ink1064.xml"/><Relationship Id="rId209" Type="http://schemas.openxmlformats.org/officeDocument/2006/relationships/customXml" Target="../ink/ink1071.xml"/><Relationship Id="rId190" Type="http://schemas.openxmlformats.org/officeDocument/2006/relationships/image" Target="../media/image134.png"/><Relationship Id="rId204" Type="http://schemas.openxmlformats.org/officeDocument/2006/relationships/image" Target="../media/image141.png"/><Relationship Id="rId15" Type="http://schemas.openxmlformats.org/officeDocument/2006/relationships/image" Target="../media/image25.png"/><Relationship Id="rId36" Type="http://schemas.openxmlformats.org/officeDocument/2006/relationships/customXml" Target="../ink/ink984.xml"/><Relationship Id="rId57" Type="http://schemas.openxmlformats.org/officeDocument/2006/relationships/image" Target="../media/image50.png"/><Relationship Id="rId106" Type="http://schemas.openxmlformats.org/officeDocument/2006/relationships/customXml" Target="../ink/ink1019.xml"/><Relationship Id="rId127" Type="http://schemas.openxmlformats.org/officeDocument/2006/relationships/customXml" Target="../ink/ink1030.xml"/><Relationship Id="rId10" Type="http://schemas.openxmlformats.org/officeDocument/2006/relationships/customXml" Target="../ink/ink971.xml"/><Relationship Id="rId31" Type="http://schemas.openxmlformats.org/officeDocument/2006/relationships/image" Target="../media/image35.png"/><Relationship Id="rId52" Type="http://schemas.openxmlformats.org/officeDocument/2006/relationships/customXml" Target="../ink/ink992.xml"/><Relationship Id="rId73" Type="http://schemas.openxmlformats.org/officeDocument/2006/relationships/image" Target="../media/image53.png"/><Relationship Id="rId78" Type="http://schemas.openxmlformats.org/officeDocument/2006/relationships/customXml" Target="../ink/ink1005.xml"/><Relationship Id="rId94" Type="http://schemas.openxmlformats.org/officeDocument/2006/relationships/customXml" Target="../ink/ink1013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038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1051.xml"/><Relationship Id="rId185" Type="http://schemas.openxmlformats.org/officeDocument/2006/relationships/customXml" Target="../ink/ink1059.xml"/><Relationship Id="rId4" Type="http://schemas.openxmlformats.org/officeDocument/2006/relationships/customXml" Target="../ink/ink968.xml"/><Relationship Id="rId9" Type="http://schemas.openxmlformats.org/officeDocument/2006/relationships/image" Target="../media/image18.png"/><Relationship Id="rId180" Type="http://schemas.openxmlformats.org/officeDocument/2006/relationships/image" Target="../media/image129.png"/><Relationship Id="rId210" Type="http://schemas.openxmlformats.org/officeDocument/2006/relationships/image" Target="../media/image144.png"/><Relationship Id="rId215" Type="http://schemas.openxmlformats.org/officeDocument/2006/relationships/customXml" Target="../ink/ink1074.xml"/><Relationship Id="rId26" Type="http://schemas.openxmlformats.org/officeDocument/2006/relationships/customXml" Target="../ink/ink979.xml"/><Relationship Id="rId47" Type="http://schemas.openxmlformats.org/officeDocument/2006/relationships/image" Target="../media/image45.png"/><Relationship Id="rId68" Type="http://schemas.openxmlformats.org/officeDocument/2006/relationships/customXml" Target="../ink/ink1000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033.xml"/><Relationship Id="rId154" Type="http://schemas.openxmlformats.org/officeDocument/2006/relationships/image" Target="../media/image114.png"/><Relationship Id="rId175" Type="http://schemas.openxmlformats.org/officeDocument/2006/relationships/customXml" Target="../ink/ink1054.xml"/><Relationship Id="rId196" Type="http://schemas.openxmlformats.org/officeDocument/2006/relationships/image" Target="../media/image137.png"/><Relationship Id="rId200" Type="http://schemas.openxmlformats.org/officeDocument/2006/relationships/image" Target="../media/image139.png"/><Relationship Id="rId16" Type="http://schemas.openxmlformats.org/officeDocument/2006/relationships/customXml" Target="../ink/ink974.xml"/><Relationship Id="rId37" Type="http://schemas.openxmlformats.org/officeDocument/2006/relationships/image" Target="../media/image40.png"/><Relationship Id="rId58" Type="http://schemas.openxmlformats.org/officeDocument/2006/relationships/customXml" Target="../ink/ink995.xml"/><Relationship Id="rId79" Type="http://schemas.openxmlformats.org/officeDocument/2006/relationships/image" Target="../media/image56.png"/><Relationship Id="rId102" Type="http://schemas.openxmlformats.org/officeDocument/2006/relationships/customXml" Target="../ink/ink1017.xml"/><Relationship Id="rId123" Type="http://schemas.openxmlformats.org/officeDocument/2006/relationships/customXml" Target="../ink/ink1028.xml"/><Relationship Id="rId144" Type="http://schemas.openxmlformats.org/officeDocument/2006/relationships/image" Target="../media/image103.png"/><Relationship Id="rId90" Type="http://schemas.openxmlformats.org/officeDocument/2006/relationships/customXml" Target="../ink/ink1011.xml"/><Relationship Id="rId165" Type="http://schemas.openxmlformats.org/officeDocument/2006/relationships/customXml" Target="../ink/ink1049.xml"/><Relationship Id="rId186" Type="http://schemas.openxmlformats.org/officeDocument/2006/relationships/image" Target="../media/image132.png"/><Relationship Id="rId211" Type="http://schemas.openxmlformats.org/officeDocument/2006/relationships/customXml" Target="../ink/ink1072.xml"/><Relationship Id="rId27" Type="http://schemas.openxmlformats.org/officeDocument/2006/relationships/image" Target="../media/image31.png"/><Relationship Id="rId48" Type="http://schemas.openxmlformats.org/officeDocument/2006/relationships/customXml" Target="../ink/ink990.xml"/><Relationship Id="rId69" Type="http://schemas.openxmlformats.org/officeDocument/2006/relationships/image" Target="../media/image61.png"/><Relationship Id="rId113" Type="http://schemas.openxmlformats.org/officeDocument/2006/relationships/customXml" Target="../ink/ink1023.xml"/><Relationship Id="rId134" Type="http://schemas.openxmlformats.org/officeDocument/2006/relationships/image" Target="../media/image88.png"/><Relationship Id="rId80" Type="http://schemas.openxmlformats.org/officeDocument/2006/relationships/customXml" Target="../ink/ink1006.xml"/><Relationship Id="rId155" Type="http://schemas.openxmlformats.org/officeDocument/2006/relationships/customXml" Target="../ink/ink1044.xml"/><Relationship Id="rId176" Type="http://schemas.openxmlformats.org/officeDocument/2006/relationships/image" Target="../media/image127.png"/><Relationship Id="rId197" Type="http://schemas.openxmlformats.org/officeDocument/2006/relationships/customXml" Target="../ink/ink1065.xml"/><Relationship Id="rId201" Type="http://schemas.openxmlformats.org/officeDocument/2006/relationships/customXml" Target="../ink/ink1067.xml"/><Relationship Id="rId17" Type="http://schemas.openxmlformats.org/officeDocument/2006/relationships/image" Target="../media/image26.png"/><Relationship Id="rId38" Type="http://schemas.openxmlformats.org/officeDocument/2006/relationships/customXml" Target="../ink/ink985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1001.xml"/><Relationship Id="rId91" Type="http://schemas.openxmlformats.org/officeDocument/2006/relationships/image" Target="../media/image67.png"/><Relationship Id="rId145" Type="http://schemas.openxmlformats.org/officeDocument/2006/relationships/customXml" Target="../ink/ink1039.xml"/><Relationship Id="rId166" Type="http://schemas.openxmlformats.org/officeDocument/2006/relationships/image" Target="../media/image122.png"/><Relationship Id="rId187" Type="http://schemas.openxmlformats.org/officeDocument/2006/relationships/customXml" Target="../ink/ink106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45.png"/><Relationship Id="rId28" Type="http://schemas.openxmlformats.org/officeDocument/2006/relationships/customXml" Target="../ink/ink980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996.xml"/><Relationship Id="rId81" Type="http://schemas.openxmlformats.org/officeDocument/2006/relationships/image" Target="../media/image62.png"/><Relationship Id="rId135" Type="http://schemas.openxmlformats.org/officeDocument/2006/relationships/customXml" Target="../ink/ink1034.xml"/><Relationship Id="rId156" Type="http://schemas.openxmlformats.org/officeDocument/2006/relationships/image" Target="../media/image115.png"/><Relationship Id="rId177" Type="http://schemas.openxmlformats.org/officeDocument/2006/relationships/customXml" Target="../ink/ink1055.xml"/><Relationship Id="rId198" Type="http://schemas.openxmlformats.org/officeDocument/2006/relationships/image" Target="../media/image138.png"/><Relationship Id="rId202" Type="http://schemas.openxmlformats.org/officeDocument/2006/relationships/image" Target="../media/image140.png"/><Relationship Id="rId18" Type="http://schemas.openxmlformats.org/officeDocument/2006/relationships/customXml" Target="../ink/ink975.xml"/><Relationship Id="rId39" Type="http://schemas.openxmlformats.org/officeDocument/2006/relationships/image" Target="../media/image41.png"/><Relationship Id="rId50" Type="http://schemas.openxmlformats.org/officeDocument/2006/relationships/customXml" Target="../ink/ink991.xml"/><Relationship Id="rId104" Type="http://schemas.openxmlformats.org/officeDocument/2006/relationships/customXml" Target="../ink/ink1018.xml"/><Relationship Id="rId125" Type="http://schemas.openxmlformats.org/officeDocument/2006/relationships/customXml" Target="../ink/ink1029.xml"/><Relationship Id="rId146" Type="http://schemas.openxmlformats.org/officeDocument/2006/relationships/image" Target="../media/image104.png"/><Relationship Id="rId167" Type="http://schemas.openxmlformats.org/officeDocument/2006/relationships/customXml" Target="../ink/ink1050.xml"/><Relationship Id="rId188" Type="http://schemas.openxmlformats.org/officeDocument/2006/relationships/image" Target="../media/image133.png"/><Relationship Id="rId71" Type="http://schemas.openxmlformats.org/officeDocument/2006/relationships/image" Target="../media/image52.png"/><Relationship Id="rId92" Type="http://schemas.openxmlformats.org/officeDocument/2006/relationships/customXml" Target="../ink/ink1012.xml"/><Relationship Id="rId213" Type="http://schemas.openxmlformats.org/officeDocument/2006/relationships/customXml" Target="../ink/ink1073.xml"/><Relationship Id="rId2" Type="http://schemas.openxmlformats.org/officeDocument/2006/relationships/customXml" Target="../ink/ink967.xml"/><Relationship Id="rId29" Type="http://schemas.openxmlformats.org/officeDocument/2006/relationships/image" Target="../media/image34.png"/><Relationship Id="rId40" Type="http://schemas.openxmlformats.org/officeDocument/2006/relationships/customXml" Target="../ink/ink986.xml"/><Relationship Id="rId115" Type="http://schemas.openxmlformats.org/officeDocument/2006/relationships/customXml" Target="../ink/ink1024.xml"/><Relationship Id="rId136" Type="http://schemas.openxmlformats.org/officeDocument/2006/relationships/image" Target="../media/image89.png"/><Relationship Id="rId157" Type="http://schemas.openxmlformats.org/officeDocument/2006/relationships/customXml" Target="../ink/ink1045.xml"/><Relationship Id="rId178" Type="http://schemas.openxmlformats.org/officeDocument/2006/relationships/image" Target="../media/image128.png"/><Relationship Id="rId61" Type="http://schemas.openxmlformats.org/officeDocument/2006/relationships/image" Target="../media/image57.png"/><Relationship Id="rId82" Type="http://schemas.openxmlformats.org/officeDocument/2006/relationships/customXml" Target="../ink/ink1007.xml"/><Relationship Id="rId199" Type="http://schemas.openxmlformats.org/officeDocument/2006/relationships/customXml" Target="../ink/ink1066.xml"/><Relationship Id="rId203" Type="http://schemas.openxmlformats.org/officeDocument/2006/relationships/customXml" Target="../ink/ink1068.xml"/><Relationship Id="rId19" Type="http://schemas.openxmlformats.org/officeDocument/2006/relationships/image" Target="../media/image27.png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34.xml"/><Relationship Id="rId21" Type="http://schemas.openxmlformats.org/officeDocument/2006/relationships/image" Target="../media/image28.png"/><Relationship Id="rId42" Type="http://schemas.openxmlformats.org/officeDocument/2006/relationships/customXml" Target="../ink/ink1096.xml"/><Relationship Id="rId63" Type="http://schemas.openxmlformats.org/officeDocument/2006/relationships/image" Target="../media/image58.png"/><Relationship Id="rId84" Type="http://schemas.openxmlformats.org/officeDocument/2006/relationships/customXml" Target="../ink/ink1117.xml"/><Relationship Id="rId138" Type="http://schemas.openxmlformats.org/officeDocument/2006/relationships/image" Target="../media/image90.png"/><Relationship Id="rId159" Type="http://schemas.openxmlformats.org/officeDocument/2006/relationships/customXml" Target="../ink/ink1155.xml"/><Relationship Id="rId107" Type="http://schemas.openxmlformats.org/officeDocument/2006/relationships/customXml" Target="../ink/ink1129.xml"/><Relationship Id="rId11" Type="http://schemas.openxmlformats.org/officeDocument/2006/relationships/image" Target="../media/image19.png"/><Relationship Id="rId32" Type="http://schemas.openxmlformats.org/officeDocument/2006/relationships/customXml" Target="../ink/ink1091.xml"/><Relationship Id="rId53" Type="http://schemas.openxmlformats.org/officeDocument/2006/relationships/image" Target="../media/image48.png"/><Relationship Id="rId74" Type="http://schemas.openxmlformats.org/officeDocument/2006/relationships/customXml" Target="../ink/ink1112.xml"/><Relationship Id="rId128" Type="http://schemas.openxmlformats.org/officeDocument/2006/relationships/image" Target="../media/image85.png"/><Relationship Id="rId149" Type="http://schemas.openxmlformats.org/officeDocument/2006/relationships/customXml" Target="../ink/ink1150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22" Type="http://schemas.openxmlformats.org/officeDocument/2006/relationships/customXml" Target="../ink/ink1086.xml"/><Relationship Id="rId43" Type="http://schemas.openxmlformats.org/officeDocument/2006/relationships/image" Target="../media/image43.png"/><Relationship Id="rId64" Type="http://schemas.openxmlformats.org/officeDocument/2006/relationships/customXml" Target="../ink/ink1107.xml"/><Relationship Id="rId118" Type="http://schemas.openxmlformats.org/officeDocument/2006/relationships/image" Target="../media/image80.png"/><Relationship Id="rId139" Type="http://schemas.openxmlformats.org/officeDocument/2006/relationships/customXml" Target="../ink/ink1145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2" Type="http://schemas.openxmlformats.org/officeDocument/2006/relationships/customXml" Target="../ink/ink1081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1094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image" Target="../media/image75.png"/><Relationship Id="rId124" Type="http://schemas.openxmlformats.org/officeDocument/2006/relationships/image" Target="../media/image83.png"/><Relationship Id="rId129" Type="http://schemas.openxmlformats.org/officeDocument/2006/relationships/customXml" Target="../ink/ink1140.xml"/><Relationship Id="rId54" Type="http://schemas.openxmlformats.org/officeDocument/2006/relationships/customXml" Target="../ink/ink1102.xml"/><Relationship Id="rId70" Type="http://schemas.openxmlformats.org/officeDocument/2006/relationships/customXml" Target="../ink/ink1110.xml"/><Relationship Id="rId75" Type="http://schemas.openxmlformats.org/officeDocument/2006/relationships/image" Target="../media/image54.png"/><Relationship Id="rId91" Type="http://schemas.openxmlformats.org/officeDocument/2006/relationships/image" Target="../media/image67.png"/><Relationship Id="rId96" Type="http://schemas.openxmlformats.org/officeDocument/2006/relationships/customXml" Target="../ink/ink1123.xml"/><Relationship Id="rId140" Type="http://schemas.openxmlformats.org/officeDocument/2006/relationships/image" Target="../media/image101.png"/><Relationship Id="rId145" Type="http://schemas.openxmlformats.org/officeDocument/2006/relationships/customXml" Target="../ink/ink1148.xml"/><Relationship Id="rId161" Type="http://schemas.openxmlformats.org/officeDocument/2006/relationships/customXml" Target="../ink/ink1156.xml"/><Relationship Id="rId166" Type="http://schemas.openxmlformats.org/officeDocument/2006/relationships/image" Target="../media/image1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8.xml"/><Relationship Id="rId23" Type="http://schemas.openxmlformats.org/officeDocument/2006/relationships/image" Target="../media/image29.png"/><Relationship Id="rId28" Type="http://schemas.openxmlformats.org/officeDocument/2006/relationships/customXml" Target="../ink/ink1089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119" Type="http://schemas.openxmlformats.org/officeDocument/2006/relationships/customXml" Target="../ink/ink1135.xml"/><Relationship Id="rId44" Type="http://schemas.openxmlformats.org/officeDocument/2006/relationships/customXml" Target="../ink/ink1097.xml"/><Relationship Id="rId60" Type="http://schemas.openxmlformats.org/officeDocument/2006/relationships/customXml" Target="../ink/ink1105.xml"/><Relationship Id="rId65" Type="http://schemas.openxmlformats.org/officeDocument/2006/relationships/image" Target="../media/image59.png"/><Relationship Id="rId81" Type="http://schemas.openxmlformats.org/officeDocument/2006/relationships/image" Target="../media/image62.png"/><Relationship Id="rId86" Type="http://schemas.openxmlformats.org/officeDocument/2006/relationships/customXml" Target="../ink/ink1118.xml"/><Relationship Id="rId130" Type="http://schemas.openxmlformats.org/officeDocument/2006/relationships/image" Target="../media/image86.png"/><Relationship Id="rId135" Type="http://schemas.openxmlformats.org/officeDocument/2006/relationships/customXml" Target="../ink/ink1143.xml"/><Relationship Id="rId151" Type="http://schemas.openxmlformats.org/officeDocument/2006/relationships/customXml" Target="../ink/ink1151.xml"/><Relationship Id="rId156" Type="http://schemas.openxmlformats.org/officeDocument/2006/relationships/image" Target="../media/image115.png"/><Relationship Id="rId13" Type="http://schemas.openxmlformats.org/officeDocument/2006/relationships/image" Target="../media/image24.png"/><Relationship Id="rId18" Type="http://schemas.openxmlformats.org/officeDocument/2006/relationships/customXml" Target="../ink/ink1084.xml"/><Relationship Id="rId39" Type="http://schemas.openxmlformats.org/officeDocument/2006/relationships/image" Target="../media/image41.png"/><Relationship Id="rId109" Type="http://schemas.openxmlformats.org/officeDocument/2006/relationships/customXml" Target="../ink/ink1130.xml"/><Relationship Id="rId34" Type="http://schemas.openxmlformats.org/officeDocument/2006/relationships/customXml" Target="../ink/ink1092.xml"/><Relationship Id="rId50" Type="http://schemas.openxmlformats.org/officeDocument/2006/relationships/customXml" Target="../ink/ink1100.xml"/><Relationship Id="rId55" Type="http://schemas.openxmlformats.org/officeDocument/2006/relationships/image" Target="../media/image49.png"/><Relationship Id="rId76" Type="http://schemas.openxmlformats.org/officeDocument/2006/relationships/customXml" Target="../ink/ink1113.xml"/><Relationship Id="rId97" Type="http://schemas.openxmlformats.org/officeDocument/2006/relationships/image" Target="../media/image70.png"/><Relationship Id="rId104" Type="http://schemas.openxmlformats.org/officeDocument/2006/relationships/customXml" Target="../ink/ink1127.xml"/><Relationship Id="rId120" Type="http://schemas.openxmlformats.org/officeDocument/2006/relationships/image" Target="../media/image81.png"/><Relationship Id="rId125" Type="http://schemas.openxmlformats.org/officeDocument/2006/relationships/customXml" Target="../ink/ink1138.xml"/><Relationship Id="rId141" Type="http://schemas.openxmlformats.org/officeDocument/2006/relationships/customXml" Target="../ink/ink1146.xml"/><Relationship Id="rId146" Type="http://schemas.openxmlformats.org/officeDocument/2006/relationships/image" Target="../media/image104.png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1121.xml"/><Relationship Id="rId162" Type="http://schemas.openxmlformats.org/officeDocument/2006/relationships/image" Target="../media/image120.png"/><Relationship Id="rId2" Type="http://schemas.openxmlformats.org/officeDocument/2006/relationships/customXml" Target="../ink/ink1076.xml"/><Relationship Id="rId29" Type="http://schemas.openxmlformats.org/officeDocument/2006/relationships/image" Target="../media/image34.png"/><Relationship Id="rId24" Type="http://schemas.openxmlformats.org/officeDocument/2006/relationships/customXml" Target="../ink/ink1087.xml"/><Relationship Id="rId40" Type="http://schemas.openxmlformats.org/officeDocument/2006/relationships/customXml" Target="../ink/ink1095.xml"/><Relationship Id="rId45" Type="http://schemas.openxmlformats.org/officeDocument/2006/relationships/image" Target="../media/image44.png"/><Relationship Id="rId66" Type="http://schemas.openxmlformats.org/officeDocument/2006/relationships/customXml" Target="../ink/ink1108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1133.xml"/><Relationship Id="rId131" Type="http://schemas.openxmlformats.org/officeDocument/2006/relationships/customXml" Target="../ink/ink1141.xml"/><Relationship Id="rId136" Type="http://schemas.openxmlformats.org/officeDocument/2006/relationships/image" Target="../media/image89.png"/><Relationship Id="rId157" Type="http://schemas.openxmlformats.org/officeDocument/2006/relationships/customXml" Target="../ink/ink1154.xml"/><Relationship Id="rId61" Type="http://schemas.openxmlformats.org/officeDocument/2006/relationships/image" Target="../media/image57.png"/><Relationship Id="rId82" Type="http://schemas.openxmlformats.org/officeDocument/2006/relationships/customXml" Target="../ink/ink1116.xml"/><Relationship Id="rId152" Type="http://schemas.openxmlformats.org/officeDocument/2006/relationships/image" Target="../media/image113.png"/><Relationship Id="rId19" Type="http://schemas.openxmlformats.org/officeDocument/2006/relationships/image" Target="../media/image27.png"/><Relationship Id="rId14" Type="http://schemas.openxmlformats.org/officeDocument/2006/relationships/customXml" Target="../ink/ink1082.xml"/><Relationship Id="rId30" Type="http://schemas.openxmlformats.org/officeDocument/2006/relationships/customXml" Target="../ink/ink1090.xml"/><Relationship Id="rId35" Type="http://schemas.openxmlformats.org/officeDocument/2006/relationships/image" Target="../media/image37.png"/><Relationship Id="rId56" Type="http://schemas.openxmlformats.org/officeDocument/2006/relationships/customXml" Target="../ink/ink1103.xml"/><Relationship Id="rId77" Type="http://schemas.openxmlformats.org/officeDocument/2006/relationships/image" Target="../media/image55.png"/><Relationship Id="rId100" Type="http://schemas.openxmlformats.org/officeDocument/2006/relationships/customXml" Target="../ink/ink1125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149.xml"/><Relationship Id="rId8" Type="http://schemas.openxmlformats.org/officeDocument/2006/relationships/customXml" Target="../ink/ink1079.xml"/><Relationship Id="rId51" Type="http://schemas.openxmlformats.org/officeDocument/2006/relationships/image" Target="../media/image47.png"/><Relationship Id="rId72" Type="http://schemas.openxmlformats.org/officeDocument/2006/relationships/customXml" Target="../ink/ink1111.xml"/><Relationship Id="rId93" Type="http://schemas.openxmlformats.org/officeDocument/2006/relationships/image" Target="../media/image68.png"/><Relationship Id="rId98" Type="http://schemas.openxmlformats.org/officeDocument/2006/relationships/customXml" Target="../ink/ink1124.xml"/><Relationship Id="rId121" Type="http://schemas.openxmlformats.org/officeDocument/2006/relationships/customXml" Target="../ink/ink1136.xml"/><Relationship Id="rId142" Type="http://schemas.openxmlformats.org/officeDocument/2006/relationships/image" Target="../media/image102.png"/><Relationship Id="rId163" Type="http://schemas.openxmlformats.org/officeDocument/2006/relationships/customXml" Target="../ink/ink1157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1098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1144.xml"/><Relationship Id="rId158" Type="http://schemas.openxmlformats.org/officeDocument/2006/relationships/image" Target="../media/image116.png"/><Relationship Id="rId20" Type="http://schemas.openxmlformats.org/officeDocument/2006/relationships/customXml" Target="../ink/ink1085.xml"/><Relationship Id="rId41" Type="http://schemas.openxmlformats.org/officeDocument/2006/relationships/image" Target="../media/image42.png"/><Relationship Id="rId62" Type="http://schemas.openxmlformats.org/officeDocument/2006/relationships/customXml" Target="../ink/ink1106.xml"/><Relationship Id="rId83" Type="http://schemas.openxmlformats.org/officeDocument/2006/relationships/image" Target="../media/image63.png"/><Relationship Id="rId88" Type="http://schemas.openxmlformats.org/officeDocument/2006/relationships/customXml" Target="../ink/ink1119.xml"/><Relationship Id="rId111" Type="http://schemas.openxmlformats.org/officeDocument/2006/relationships/customXml" Target="../ink/ink1131.xml"/><Relationship Id="rId132" Type="http://schemas.openxmlformats.org/officeDocument/2006/relationships/image" Target="../media/image87.png"/><Relationship Id="rId153" Type="http://schemas.openxmlformats.org/officeDocument/2006/relationships/customXml" Target="../ink/ink1152.xml"/><Relationship Id="rId15" Type="http://schemas.openxmlformats.org/officeDocument/2006/relationships/image" Target="../media/image25.png"/><Relationship Id="rId36" Type="http://schemas.openxmlformats.org/officeDocument/2006/relationships/customXml" Target="../ink/ink1093.xml"/><Relationship Id="rId57" Type="http://schemas.openxmlformats.org/officeDocument/2006/relationships/image" Target="../media/image50.png"/><Relationship Id="rId106" Type="http://schemas.openxmlformats.org/officeDocument/2006/relationships/customXml" Target="../ink/ink1128.xml"/><Relationship Id="rId127" Type="http://schemas.openxmlformats.org/officeDocument/2006/relationships/customXml" Target="../ink/ink1139.xml"/><Relationship Id="rId10" Type="http://schemas.openxmlformats.org/officeDocument/2006/relationships/customXml" Target="../ink/ink1080.xml"/><Relationship Id="rId31" Type="http://schemas.openxmlformats.org/officeDocument/2006/relationships/image" Target="../media/image35.png"/><Relationship Id="rId52" Type="http://schemas.openxmlformats.org/officeDocument/2006/relationships/customXml" Target="../ink/ink1101.xml"/><Relationship Id="rId73" Type="http://schemas.openxmlformats.org/officeDocument/2006/relationships/image" Target="../media/image53.png"/><Relationship Id="rId78" Type="http://schemas.openxmlformats.org/officeDocument/2006/relationships/customXml" Target="../ink/ink1114.xml"/><Relationship Id="rId94" Type="http://schemas.openxmlformats.org/officeDocument/2006/relationships/customXml" Target="../ink/ink1122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147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4" Type="http://schemas.openxmlformats.org/officeDocument/2006/relationships/customXml" Target="../ink/ink1077.xml"/><Relationship Id="rId9" Type="http://schemas.openxmlformats.org/officeDocument/2006/relationships/image" Target="../media/image18.png"/><Relationship Id="rId26" Type="http://schemas.openxmlformats.org/officeDocument/2006/relationships/customXml" Target="../ink/ink1088.xml"/><Relationship Id="rId47" Type="http://schemas.openxmlformats.org/officeDocument/2006/relationships/image" Target="../media/image45.png"/><Relationship Id="rId68" Type="http://schemas.openxmlformats.org/officeDocument/2006/relationships/customXml" Target="../ink/ink1109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142.xml"/><Relationship Id="rId154" Type="http://schemas.openxmlformats.org/officeDocument/2006/relationships/image" Target="../media/image114.png"/><Relationship Id="rId16" Type="http://schemas.openxmlformats.org/officeDocument/2006/relationships/customXml" Target="../ink/ink1083.xml"/><Relationship Id="rId37" Type="http://schemas.openxmlformats.org/officeDocument/2006/relationships/image" Target="../media/image40.png"/><Relationship Id="rId58" Type="http://schemas.openxmlformats.org/officeDocument/2006/relationships/customXml" Target="../ink/ink1104.xml"/><Relationship Id="rId79" Type="http://schemas.openxmlformats.org/officeDocument/2006/relationships/image" Target="../media/image56.png"/><Relationship Id="rId102" Type="http://schemas.openxmlformats.org/officeDocument/2006/relationships/customXml" Target="../ink/ink1126.xml"/><Relationship Id="rId123" Type="http://schemas.openxmlformats.org/officeDocument/2006/relationships/customXml" Target="../ink/ink1137.xml"/><Relationship Id="rId144" Type="http://schemas.openxmlformats.org/officeDocument/2006/relationships/image" Target="../media/image103.png"/><Relationship Id="rId90" Type="http://schemas.openxmlformats.org/officeDocument/2006/relationships/customXml" Target="../ink/ink1120.xml"/><Relationship Id="rId165" Type="http://schemas.openxmlformats.org/officeDocument/2006/relationships/customXml" Target="../ink/ink1158.xml"/><Relationship Id="rId27" Type="http://schemas.openxmlformats.org/officeDocument/2006/relationships/image" Target="../media/image31.png"/><Relationship Id="rId48" Type="http://schemas.openxmlformats.org/officeDocument/2006/relationships/customXml" Target="../ink/ink1099.xml"/><Relationship Id="rId69" Type="http://schemas.openxmlformats.org/officeDocument/2006/relationships/image" Target="../media/image61.png"/><Relationship Id="rId113" Type="http://schemas.openxmlformats.org/officeDocument/2006/relationships/customXml" Target="../ink/ink1132.xml"/><Relationship Id="rId134" Type="http://schemas.openxmlformats.org/officeDocument/2006/relationships/image" Target="../media/image88.png"/><Relationship Id="rId80" Type="http://schemas.openxmlformats.org/officeDocument/2006/relationships/customXml" Target="../ink/ink1115.xml"/><Relationship Id="rId155" Type="http://schemas.openxmlformats.org/officeDocument/2006/relationships/customXml" Target="../ink/ink1153.xml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217.xml"/><Relationship Id="rId21" Type="http://schemas.openxmlformats.org/officeDocument/2006/relationships/image" Target="../media/image28.png"/><Relationship Id="rId42" Type="http://schemas.openxmlformats.org/officeDocument/2006/relationships/customXml" Target="../ink/ink1179.xml"/><Relationship Id="rId63" Type="http://schemas.openxmlformats.org/officeDocument/2006/relationships/image" Target="../media/image58.png"/><Relationship Id="rId84" Type="http://schemas.openxmlformats.org/officeDocument/2006/relationships/customXml" Target="../ink/ink1200.xml"/><Relationship Id="rId138" Type="http://schemas.openxmlformats.org/officeDocument/2006/relationships/image" Target="../media/image90.png"/><Relationship Id="rId159" Type="http://schemas.openxmlformats.org/officeDocument/2006/relationships/customXml" Target="../ink/ink1238.xml"/><Relationship Id="rId170" Type="http://schemas.openxmlformats.org/officeDocument/2006/relationships/image" Target="../media/image151.png"/><Relationship Id="rId107" Type="http://schemas.openxmlformats.org/officeDocument/2006/relationships/customXml" Target="../ink/ink1212.xml"/><Relationship Id="rId11" Type="http://schemas.openxmlformats.org/officeDocument/2006/relationships/image" Target="../media/image19.png"/><Relationship Id="rId32" Type="http://schemas.openxmlformats.org/officeDocument/2006/relationships/customXml" Target="../ink/ink1174.xml"/><Relationship Id="rId53" Type="http://schemas.openxmlformats.org/officeDocument/2006/relationships/image" Target="../media/image48.png"/><Relationship Id="rId74" Type="http://schemas.openxmlformats.org/officeDocument/2006/relationships/customXml" Target="../ink/ink1195.xml"/><Relationship Id="rId128" Type="http://schemas.openxmlformats.org/officeDocument/2006/relationships/image" Target="../media/image85.png"/><Relationship Id="rId149" Type="http://schemas.openxmlformats.org/officeDocument/2006/relationships/customXml" Target="../ink/ink1233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22" Type="http://schemas.openxmlformats.org/officeDocument/2006/relationships/customXml" Target="../ink/ink1169.xml"/><Relationship Id="rId43" Type="http://schemas.openxmlformats.org/officeDocument/2006/relationships/image" Target="../media/image43.png"/><Relationship Id="rId64" Type="http://schemas.openxmlformats.org/officeDocument/2006/relationships/customXml" Target="../ink/ink1190.xml"/><Relationship Id="rId118" Type="http://schemas.openxmlformats.org/officeDocument/2006/relationships/image" Target="../media/image80.png"/><Relationship Id="rId139" Type="http://schemas.openxmlformats.org/officeDocument/2006/relationships/customXml" Target="../ink/ink1228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1244.xml"/><Relationship Id="rId12" Type="http://schemas.openxmlformats.org/officeDocument/2006/relationships/customXml" Target="../ink/ink1164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1223.xml"/><Relationship Id="rId54" Type="http://schemas.openxmlformats.org/officeDocument/2006/relationships/customXml" Target="../ink/ink1185.xml"/><Relationship Id="rId75" Type="http://schemas.openxmlformats.org/officeDocument/2006/relationships/image" Target="../media/image54.png"/><Relationship Id="rId96" Type="http://schemas.openxmlformats.org/officeDocument/2006/relationships/customXml" Target="../ink/ink1206.xml"/><Relationship Id="rId140" Type="http://schemas.openxmlformats.org/officeDocument/2006/relationships/image" Target="../media/image101.png"/><Relationship Id="rId161" Type="http://schemas.openxmlformats.org/officeDocument/2006/relationships/customXml" Target="../ink/ink1239.xml"/><Relationship Id="rId6" Type="http://schemas.openxmlformats.org/officeDocument/2006/relationships/customXml" Target="../ink/ink1161.xml"/><Relationship Id="rId23" Type="http://schemas.openxmlformats.org/officeDocument/2006/relationships/image" Target="../media/image29.png"/><Relationship Id="rId28" Type="http://schemas.openxmlformats.org/officeDocument/2006/relationships/customXml" Target="../ink/ink1172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119" Type="http://schemas.openxmlformats.org/officeDocument/2006/relationships/customXml" Target="../ink/ink1218.xml"/><Relationship Id="rId44" Type="http://schemas.openxmlformats.org/officeDocument/2006/relationships/customXml" Target="../ink/ink1180.xml"/><Relationship Id="rId60" Type="http://schemas.openxmlformats.org/officeDocument/2006/relationships/customXml" Target="../ink/ink1188.xml"/><Relationship Id="rId65" Type="http://schemas.openxmlformats.org/officeDocument/2006/relationships/image" Target="../media/image59.png"/><Relationship Id="rId81" Type="http://schemas.openxmlformats.org/officeDocument/2006/relationships/image" Target="../media/image62.png"/><Relationship Id="rId86" Type="http://schemas.openxmlformats.org/officeDocument/2006/relationships/customXml" Target="../ink/ink1201.xml"/><Relationship Id="rId130" Type="http://schemas.openxmlformats.org/officeDocument/2006/relationships/image" Target="../media/image86.png"/><Relationship Id="rId135" Type="http://schemas.openxmlformats.org/officeDocument/2006/relationships/customXml" Target="../ink/ink1226.xml"/><Relationship Id="rId151" Type="http://schemas.openxmlformats.org/officeDocument/2006/relationships/customXml" Target="../ink/ink1234.xml"/><Relationship Id="rId156" Type="http://schemas.openxmlformats.org/officeDocument/2006/relationships/image" Target="../media/image115.png"/><Relationship Id="rId177" Type="http://schemas.openxmlformats.org/officeDocument/2006/relationships/image" Target="../media/image154.png"/><Relationship Id="rId172" Type="http://schemas.openxmlformats.org/officeDocument/2006/relationships/image" Target="../media/image152.png"/><Relationship Id="rId13" Type="http://schemas.openxmlformats.org/officeDocument/2006/relationships/image" Target="../media/image24.png"/><Relationship Id="rId18" Type="http://schemas.openxmlformats.org/officeDocument/2006/relationships/customXml" Target="../ink/ink1167.xml"/><Relationship Id="rId39" Type="http://schemas.openxmlformats.org/officeDocument/2006/relationships/image" Target="../media/image41.png"/><Relationship Id="rId109" Type="http://schemas.openxmlformats.org/officeDocument/2006/relationships/customXml" Target="../ink/ink1213.xml"/><Relationship Id="rId34" Type="http://schemas.openxmlformats.org/officeDocument/2006/relationships/customXml" Target="../ink/ink1175.xml"/><Relationship Id="rId50" Type="http://schemas.openxmlformats.org/officeDocument/2006/relationships/customXml" Target="../ink/ink1183.xml"/><Relationship Id="rId55" Type="http://schemas.openxmlformats.org/officeDocument/2006/relationships/image" Target="../media/image49.png"/><Relationship Id="rId76" Type="http://schemas.openxmlformats.org/officeDocument/2006/relationships/customXml" Target="../ink/ink1196.xml"/><Relationship Id="rId97" Type="http://schemas.openxmlformats.org/officeDocument/2006/relationships/image" Target="../media/image70.png"/><Relationship Id="rId104" Type="http://schemas.openxmlformats.org/officeDocument/2006/relationships/customXml" Target="../ink/ink1210.xml"/><Relationship Id="rId120" Type="http://schemas.openxmlformats.org/officeDocument/2006/relationships/image" Target="../media/image81.png"/><Relationship Id="rId125" Type="http://schemas.openxmlformats.org/officeDocument/2006/relationships/customXml" Target="../ink/ink1221.xml"/><Relationship Id="rId141" Type="http://schemas.openxmlformats.org/officeDocument/2006/relationships/customXml" Target="../ink/ink1229.xml"/><Relationship Id="rId146" Type="http://schemas.openxmlformats.org/officeDocument/2006/relationships/image" Target="../media/image104.png"/><Relationship Id="rId167" Type="http://schemas.openxmlformats.org/officeDocument/2006/relationships/customXml" Target="../ink/ink1242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1204.xml"/><Relationship Id="rId162" Type="http://schemas.openxmlformats.org/officeDocument/2006/relationships/image" Target="../media/image120.png"/><Relationship Id="rId2" Type="http://schemas.openxmlformats.org/officeDocument/2006/relationships/customXml" Target="../ink/ink1159.xml"/><Relationship Id="rId29" Type="http://schemas.openxmlformats.org/officeDocument/2006/relationships/image" Target="../media/image34.png"/><Relationship Id="rId24" Type="http://schemas.openxmlformats.org/officeDocument/2006/relationships/customXml" Target="../ink/ink1170.xml"/><Relationship Id="rId40" Type="http://schemas.openxmlformats.org/officeDocument/2006/relationships/customXml" Target="../ink/ink1178.xml"/><Relationship Id="rId45" Type="http://schemas.openxmlformats.org/officeDocument/2006/relationships/image" Target="../media/image44.png"/><Relationship Id="rId66" Type="http://schemas.openxmlformats.org/officeDocument/2006/relationships/customXml" Target="../ink/ink1191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1216.xml"/><Relationship Id="rId131" Type="http://schemas.openxmlformats.org/officeDocument/2006/relationships/customXml" Target="../ink/ink1224.xml"/><Relationship Id="rId136" Type="http://schemas.openxmlformats.org/officeDocument/2006/relationships/image" Target="../media/image89.png"/><Relationship Id="rId157" Type="http://schemas.openxmlformats.org/officeDocument/2006/relationships/customXml" Target="../ink/ink1237.xml"/><Relationship Id="rId61" Type="http://schemas.openxmlformats.org/officeDocument/2006/relationships/image" Target="../media/image57.png"/><Relationship Id="rId82" Type="http://schemas.openxmlformats.org/officeDocument/2006/relationships/customXml" Target="../ink/ink1199.xml"/><Relationship Id="rId152" Type="http://schemas.openxmlformats.org/officeDocument/2006/relationships/image" Target="../media/image113.png"/><Relationship Id="rId173" Type="http://schemas.openxmlformats.org/officeDocument/2006/relationships/customXml" Target="../ink/ink1245.xml"/><Relationship Id="rId19" Type="http://schemas.openxmlformats.org/officeDocument/2006/relationships/image" Target="../media/image27.png"/><Relationship Id="rId14" Type="http://schemas.openxmlformats.org/officeDocument/2006/relationships/customXml" Target="../ink/ink1165.xml"/><Relationship Id="rId30" Type="http://schemas.openxmlformats.org/officeDocument/2006/relationships/customXml" Target="../ink/ink1173.xml"/><Relationship Id="rId35" Type="http://schemas.openxmlformats.org/officeDocument/2006/relationships/image" Target="../media/image37.png"/><Relationship Id="rId56" Type="http://schemas.openxmlformats.org/officeDocument/2006/relationships/customXml" Target="../ink/ink1186.xml"/><Relationship Id="rId77" Type="http://schemas.openxmlformats.org/officeDocument/2006/relationships/image" Target="../media/image55.png"/><Relationship Id="rId100" Type="http://schemas.openxmlformats.org/officeDocument/2006/relationships/customXml" Target="../ink/ink1208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232.xml"/><Relationship Id="rId168" Type="http://schemas.openxmlformats.org/officeDocument/2006/relationships/image" Target="../media/image150.png"/><Relationship Id="rId8" Type="http://schemas.openxmlformats.org/officeDocument/2006/relationships/customXml" Target="../ink/ink1162.xml"/><Relationship Id="rId51" Type="http://schemas.openxmlformats.org/officeDocument/2006/relationships/image" Target="../media/image47.png"/><Relationship Id="rId72" Type="http://schemas.openxmlformats.org/officeDocument/2006/relationships/customXml" Target="../ink/ink1194.xml"/><Relationship Id="rId93" Type="http://schemas.openxmlformats.org/officeDocument/2006/relationships/image" Target="../media/image68.png"/><Relationship Id="rId98" Type="http://schemas.openxmlformats.org/officeDocument/2006/relationships/customXml" Target="../ink/ink1207.xml"/><Relationship Id="rId121" Type="http://schemas.openxmlformats.org/officeDocument/2006/relationships/customXml" Target="../ink/ink1219.xml"/><Relationship Id="rId142" Type="http://schemas.openxmlformats.org/officeDocument/2006/relationships/image" Target="../media/image102.png"/><Relationship Id="rId163" Type="http://schemas.openxmlformats.org/officeDocument/2006/relationships/customXml" Target="../ink/ink1240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1181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1227.xml"/><Relationship Id="rId158" Type="http://schemas.openxmlformats.org/officeDocument/2006/relationships/image" Target="../media/image116.png"/><Relationship Id="rId20" Type="http://schemas.openxmlformats.org/officeDocument/2006/relationships/customXml" Target="../ink/ink1168.xml"/><Relationship Id="rId41" Type="http://schemas.openxmlformats.org/officeDocument/2006/relationships/image" Target="../media/image42.png"/><Relationship Id="rId62" Type="http://schemas.openxmlformats.org/officeDocument/2006/relationships/customXml" Target="../ink/ink1189.xml"/><Relationship Id="rId83" Type="http://schemas.openxmlformats.org/officeDocument/2006/relationships/image" Target="../media/image63.png"/><Relationship Id="rId88" Type="http://schemas.openxmlformats.org/officeDocument/2006/relationships/customXml" Target="../ink/ink1202.xml"/><Relationship Id="rId111" Type="http://schemas.openxmlformats.org/officeDocument/2006/relationships/customXml" Target="../ink/ink1214.xml"/><Relationship Id="rId132" Type="http://schemas.openxmlformats.org/officeDocument/2006/relationships/image" Target="../media/image87.png"/><Relationship Id="rId153" Type="http://schemas.openxmlformats.org/officeDocument/2006/relationships/customXml" Target="../ink/ink1235.xml"/><Relationship Id="rId174" Type="http://schemas.openxmlformats.org/officeDocument/2006/relationships/customXml" Target="../ink/ink1246.xml"/><Relationship Id="rId15" Type="http://schemas.openxmlformats.org/officeDocument/2006/relationships/image" Target="../media/image25.png"/><Relationship Id="rId36" Type="http://schemas.openxmlformats.org/officeDocument/2006/relationships/customXml" Target="../ink/ink1176.xml"/><Relationship Id="rId57" Type="http://schemas.openxmlformats.org/officeDocument/2006/relationships/image" Target="../media/image50.png"/><Relationship Id="rId106" Type="http://schemas.openxmlformats.org/officeDocument/2006/relationships/customXml" Target="../ink/ink1211.xml"/><Relationship Id="rId127" Type="http://schemas.openxmlformats.org/officeDocument/2006/relationships/customXml" Target="../ink/ink1222.xml"/><Relationship Id="rId10" Type="http://schemas.openxmlformats.org/officeDocument/2006/relationships/customXml" Target="../ink/ink1163.xml"/><Relationship Id="rId31" Type="http://schemas.openxmlformats.org/officeDocument/2006/relationships/image" Target="../media/image35.png"/><Relationship Id="rId52" Type="http://schemas.openxmlformats.org/officeDocument/2006/relationships/customXml" Target="../ink/ink1184.xml"/><Relationship Id="rId73" Type="http://schemas.openxmlformats.org/officeDocument/2006/relationships/image" Target="../media/image53.png"/><Relationship Id="rId78" Type="http://schemas.openxmlformats.org/officeDocument/2006/relationships/customXml" Target="../ink/ink1197.xml"/><Relationship Id="rId94" Type="http://schemas.openxmlformats.org/officeDocument/2006/relationships/customXml" Target="../ink/ink120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230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1243.xml"/><Relationship Id="rId4" Type="http://schemas.openxmlformats.org/officeDocument/2006/relationships/customXml" Target="../ink/ink1160.xml"/><Relationship Id="rId9" Type="http://schemas.openxmlformats.org/officeDocument/2006/relationships/image" Target="../media/image18.png"/><Relationship Id="rId26" Type="http://schemas.openxmlformats.org/officeDocument/2006/relationships/customXml" Target="../ink/ink1171.xml"/><Relationship Id="rId47" Type="http://schemas.openxmlformats.org/officeDocument/2006/relationships/image" Target="../media/image45.png"/><Relationship Id="rId68" Type="http://schemas.openxmlformats.org/officeDocument/2006/relationships/customXml" Target="../ink/ink1192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225.xml"/><Relationship Id="rId154" Type="http://schemas.openxmlformats.org/officeDocument/2006/relationships/image" Target="../media/image114.png"/><Relationship Id="rId175" Type="http://schemas.openxmlformats.org/officeDocument/2006/relationships/image" Target="../media/image153.png"/><Relationship Id="rId16" Type="http://schemas.openxmlformats.org/officeDocument/2006/relationships/customXml" Target="../ink/ink1166.xml"/><Relationship Id="rId37" Type="http://schemas.openxmlformats.org/officeDocument/2006/relationships/image" Target="../media/image40.png"/><Relationship Id="rId58" Type="http://schemas.openxmlformats.org/officeDocument/2006/relationships/customXml" Target="../ink/ink1187.xml"/><Relationship Id="rId79" Type="http://schemas.openxmlformats.org/officeDocument/2006/relationships/image" Target="../media/image56.png"/><Relationship Id="rId102" Type="http://schemas.openxmlformats.org/officeDocument/2006/relationships/customXml" Target="../ink/ink1209.xml"/><Relationship Id="rId123" Type="http://schemas.openxmlformats.org/officeDocument/2006/relationships/customXml" Target="../ink/ink1220.xml"/><Relationship Id="rId144" Type="http://schemas.openxmlformats.org/officeDocument/2006/relationships/image" Target="../media/image103.png"/><Relationship Id="rId90" Type="http://schemas.openxmlformats.org/officeDocument/2006/relationships/customXml" Target="../ink/ink1203.xml"/><Relationship Id="rId165" Type="http://schemas.openxmlformats.org/officeDocument/2006/relationships/customXml" Target="../ink/ink1241.xml"/><Relationship Id="rId27" Type="http://schemas.openxmlformats.org/officeDocument/2006/relationships/image" Target="../media/image31.png"/><Relationship Id="rId48" Type="http://schemas.openxmlformats.org/officeDocument/2006/relationships/customXml" Target="../ink/ink1182.xml"/><Relationship Id="rId69" Type="http://schemas.openxmlformats.org/officeDocument/2006/relationships/image" Target="../media/image61.png"/><Relationship Id="rId113" Type="http://schemas.openxmlformats.org/officeDocument/2006/relationships/customXml" Target="../ink/ink1215.xml"/><Relationship Id="rId134" Type="http://schemas.openxmlformats.org/officeDocument/2006/relationships/image" Target="../media/image88.png"/><Relationship Id="rId80" Type="http://schemas.openxmlformats.org/officeDocument/2006/relationships/customXml" Target="../ink/ink1198.xml"/><Relationship Id="rId155" Type="http://schemas.openxmlformats.org/officeDocument/2006/relationships/customXml" Target="../ink/ink1236.xml"/><Relationship Id="rId176" Type="http://schemas.openxmlformats.org/officeDocument/2006/relationships/customXml" Target="../ink/ink1247.xml"/><Relationship Id="rId17" Type="http://schemas.openxmlformats.org/officeDocument/2006/relationships/image" Target="../media/image26.png"/><Relationship Id="rId38" Type="http://schemas.openxmlformats.org/officeDocument/2006/relationships/customXml" Target="../ink/ink117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1193.xml"/><Relationship Id="rId91" Type="http://schemas.openxmlformats.org/officeDocument/2006/relationships/image" Target="../media/image67.png"/><Relationship Id="rId145" Type="http://schemas.openxmlformats.org/officeDocument/2006/relationships/customXml" Target="../ink/ink1231.xml"/><Relationship Id="rId166" Type="http://schemas.openxmlformats.org/officeDocument/2006/relationships/image" Target="../media/image149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06.xml"/><Relationship Id="rId21" Type="http://schemas.openxmlformats.org/officeDocument/2006/relationships/image" Target="../media/image28.png"/><Relationship Id="rId42" Type="http://schemas.openxmlformats.org/officeDocument/2006/relationships/customXml" Target="../ink/ink1268.xml"/><Relationship Id="rId63" Type="http://schemas.openxmlformats.org/officeDocument/2006/relationships/image" Target="../media/image58.png"/><Relationship Id="rId84" Type="http://schemas.openxmlformats.org/officeDocument/2006/relationships/customXml" Target="../ink/ink1289.xml"/><Relationship Id="rId138" Type="http://schemas.openxmlformats.org/officeDocument/2006/relationships/image" Target="../media/image90.png"/><Relationship Id="rId159" Type="http://schemas.openxmlformats.org/officeDocument/2006/relationships/customXml" Target="../ink/ink1327.xml"/><Relationship Id="rId170" Type="http://schemas.openxmlformats.org/officeDocument/2006/relationships/image" Target="../media/image152.png"/><Relationship Id="rId107" Type="http://schemas.openxmlformats.org/officeDocument/2006/relationships/customXml" Target="../ink/ink1301.xml"/><Relationship Id="rId11" Type="http://schemas.openxmlformats.org/officeDocument/2006/relationships/image" Target="../media/image19.png"/><Relationship Id="rId32" Type="http://schemas.openxmlformats.org/officeDocument/2006/relationships/customXml" Target="../ink/ink1263.xml"/><Relationship Id="rId53" Type="http://schemas.openxmlformats.org/officeDocument/2006/relationships/image" Target="../media/image48.png"/><Relationship Id="rId74" Type="http://schemas.openxmlformats.org/officeDocument/2006/relationships/customXml" Target="../ink/ink1284.xml"/><Relationship Id="rId128" Type="http://schemas.openxmlformats.org/officeDocument/2006/relationships/image" Target="../media/image85.png"/><Relationship Id="rId149" Type="http://schemas.openxmlformats.org/officeDocument/2006/relationships/customXml" Target="../ink/ink1322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image" Target="../media/image157.png"/><Relationship Id="rId22" Type="http://schemas.openxmlformats.org/officeDocument/2006/relationships/customXml" Target="../ink/ink1258.xml"/><Relationship Id="rId43" Type="http://schemas.openxmlformats.org/officeDocument/2006/relationships/image" Target="../media/image43.png"/><Relationship Id="rId64" Type="http://schemas.openxmlformats.org/officeDocument/2006/relationships/customXml" Target="../ink/ink1279.xml"/><Relationship Id="rId118" Type="http://schemas.openxmlformats.org/officeDocument/2006/relationships/image" Target="../media/image80.png"/><Relationship Id="rId139" Type="http://schemas.openxmlformats.org/officeDocument/2006/relationships/customXml" Target="../ink/ink1317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1333.xml"/><Relationship Id="rId12" Type="http://schemas.openxmlformats.org/officeDocument/2006/relationships/customXml" Target="../ink/ink1253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1312.xml"/><Relationship Id="rId54" Type="http://schemas.openxmlformats.org/officeDocument/2006/relationships/customXml" Target="../ink/ink1274.xml"/><Relationship Id="rId75" Type="http://schemas.openxmlformats.org/officeDocument/2006/relationships/image" Target="../media/image54.png"/><Relationship Id="rId96" Type="http://schemas.openxmlformats.org/officeDocument/2006/relationships/customXml" Target="../ink/ink1295.xml"/><Relationship Id="rId140" Type="http://schemas.openxmlformats.org/officeDocument/2006/relationships/image" Target="../media/image101.png"/><Relationship Id="rId161" Type="http://schemas.openxmlformats.org/officeDocument/2006/relationships/customXml" Target="../ink/ink1328.xml"/><Relationship Id="rId182" Type="http://schemas.openxmlformats.org/officeDocument/2006/relationships/customXml" Target="../ink/ink1339.xml"/><Relationship Id="rId6" Type="http://schemas.openxmlformats.org/officeDocument/2006/relationships/customXml" Target="../ink/ink1250.xml"/><Relationship Id="rId23" Type="http://schemas.openxmlformats.org/officeDocument/2006/relationships/image" Target="../media/image29.png"/><Relationship Id="rId119" Type="http://schemas.openxmlformats.org/officeDocument/2006/relationships/customXml" Target="../ink/ink1307.xml"/><Relationship Id="rId44" Type="http://schemas.openxmlformats.org/officeDocument/2006/relationships/customXml" Target="../ink/ink1269.xml"/><Relationship Id="rId65" Type="http://schemas.openxmlformats.org/officeDocument/2006/relationships/image" Target="../media/image59.png"/><Relationship Id="rId86" Type="http://schemas.openxmlformats.org/officeDocument/2006/relationships/customXml" Target="../ink/ink1290.xml"/><Relationship Id="rId130" Type="http://schemas.openxmlformats.org/officeDocument/2006/relationships/image" Target="../media/image86.png"/><Relationship Id="rId151" Type="http://schemas.openxmlformats.org/officeDocument/2006/relationships/customXml" Target="../ink/ink1323.xml"/><Relationship Id="rId172" Type="http://schemas.openxmlformats.org/officeDocument/2006/relationships/customXml" Target="../ink/ink1334.xml"/><Relationship Id="rId13" Type="http://schemas.openxmlformats.org/officeDocument/2006/relationships/image" Target="../media/image24.png"/><Relationship Id="rId18" Type="http://schemas.openxmlformats.org/officeDocument/2006/relationships/customXml" Target="../ink/ink1256.xml"/><Relationship Id="rId39" Type="http://schemas.openxmlformats.org/officeDocument/2006/relationships/image" Target="../media/image41.png"/><Relationship Id="rId109" Type="http://schemas.openxmlformats.org/officeDocument/2006/relationships/customXml" Target="../ink/ink1302.xml"/><Relationship Id="rId34" Type="http://schemas.openxmlformats.org/officeDocument/2006/relationships/customXml" Target="../ink/ink1264.xml"/><Relationship Id="rId50" Type="http://schemas.openxmlformats.org/officeDocument/2006/relationships/customXml" Target="../ink/ink1272.xml"/><Relationship Id="rId55" Type="http://schemas.openxmlformats.org/officeDocument/2006/relationships/image" Target="../media/image49.png"/><Relationship Id="rId76" Type="http://schemas.openxmlformats.org/officeDocument/2006/relationships/customXml" Target="../ink/ink1285.xml"/><Relationship Id="rId97" Type="http://schemas.openxmlformats.org/officeDocument/2006/relationships/image" Target="../media/image70.png"/><Relationship Id="rId104" Type="http://schemas.openxmlformats.org/officeDocument/2006/relationships/customXml" Target="../ink/ink1299.xml"/><Relationship Id="rId120" Type="http://schemas.openxmlformats.org/officeDocument/2006/relationships/image" Target="../media/image81.png"/><Relationship Id="rId125" Type="http://schemas.openxmlformats.org/officeDocument/2006/relationships/customXml" Target="../ink/ink1310.xml"/><Relationship Id="rId141" Type="http://schemas.openxmlformats.org/officeDocument/2006/relationships/customXml" Target="../ink/ink1318.xml"/><Relationship Id="rId146" Type="http://schemas.openxmlformats.org/officeDocument/2006/relationships/image" Target="../media/image104.png"/><Relationship Id="rId167" Type="http://schemas.openxmlformats.org/officeDocument/2006/relationships/customXml" Target="../ink/ink1331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1293.xml"/><Relationship Id="rId162" Type="http://schemas.openxmlformats.org/officeDocument/2006/relationships/image" Target="../media/image120.png"/><Relationship Id="rId183" Type="http://schemas.openxmlformats.org/officeDocument/2006/relationships/image" Target="../media/image158.png"/><Relationship Id="rId2" Type="http://schemas.openxmlformats.org/officeDocument/2006/relationships/customXml" Target="../ink/ink1248.xml"/><Relationship Id="rId29" Type="http://schemas.openxmlformats.org/officeDocument/2006/relationships/image" Target="../media/image34.png"/><Relationship Id="rId24" Type="http://schemas.openxmlformats.org/officeDocument/2006/relationships/customXml" Target="../ink/ink1259.xml"/><Relationship Id="rId40" Type="http://schemas.openxmlformats.org/officeDocument/2006/relationships/customXml" Target="../ink/ink1267.xml"/><Relationship Id="rId45" Type="http://schemas.openxmlformats.org/officeDocument/2006/relationships/image" Target="../media/image44.png"/><Relationship Id="rId66" Type="http://schemas.openxmlformats.org/officeDocument/2006/relationships/customXml" Target="../ink/ink1280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1305.xml"/><Relationship Id="rId131" Type="http://schemas.openxmlformats.org/officeDocument/2006/relationships/customXml" Target="../ink/ink1313.xml"/><Relationship Id="rId136" Type="http://schemas.openxmlformats.org/officeDocument/2006/relationships/image" Target="../media/image89.png"/><Relationship Id="rId157" Type="http://schemas.openxmlformats.org/officeDocument/2006/relationships/customXml" Target="../ink/ink1326.xml"/><Relationship Id="rId178" Type="http://schemas.openxmlformats.org/officeDocument/2006/relationships/customXml" Target="../ink/ink1337.xml"/><Relationship Id="rId61" Type="http://schemas.openxmlformats.org/officeDocument/2006/relationships/image" Target="../media/image57.png"/><Relationship Id="rId82" Type="http://schemas.openxmlformats.org/officeDocument/2006/relationships/customXml" Target="../ink/ink1288.xml"/><Relationship Id="rId152" Type="http://schemas.openxmlformats.org/officeDocument/2006/relationships/image" Target="../media/image113.png"/><Relationship Id="rId173" Type="http://schemas.openxmlformats.org/officeDocument/2006/relationships/image" Target="../media/image153.png"/><Relationship Id="rId19" Type="http://schemas.openxmlformats.org/officeDocument/2006/relationships/image" Target="../media/image27.png"/><Relationship Id="rId14" Type="http://schemas.openxmlformats.org/officeDocument/2006/relationships/customXml" Target="../ink/ink1254.xml"/><Relationship Id="rId30" Type="http://schemas.openxmlformats.org/officeDocument/2006/relationships/customXml" Target="../ink/ink1262.xml"/><Relationship Id="rId35" Type="http://schemas.openxmlformats.org/officeDocument/2006/relationships/image" Target="../media/image37.png"/><Relationship Id="rId56" Type="http://schemas.openxmlformats.org/officeDocument/2006/relationships/customXml" Target="../ink/ink1275.xml"/><Relationship Id="rId77" Type="http://schemas.openxmlformats.org/officeDocument/2006/relationships/image" Target="../media/image55.png"/><Relationship Id="rId100" Type="http://schemas.openxmlformats.org/officeDocument/2006/relationships/customXml" Target="../ink/ink1297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321.xml"/><Relationship Id="rId168" Type="http://schemas.openxmlformats.org/officeDocument/2006/relationships/image" Target="../media/image151.png"/><Relationship Id="rId8" Type="http://schemas.openxmlformats.org/officeDocument/2006/relationships/customXml" Target="../ink/ink1251.xml"/><Relationship Id="rId51" Type="http://schemas.openxmlformats.org/officeDocument/2006/relationships/image" Target="../media/image47.png"/><Relationship Id="rId72" Type="http://schemas.openxmlformats.org/officeDocument/2006/relationships/customXml" Target="../ink/ink1283.xml"/><Relationship Id="rId93" Type="http://schemas.openxmlformats.org/officeDocument/2006/relationships/image" Target="../media/image68.png"/><Relationship Id="rId98" Type="http://schemas.openxmlformats.org/officeDocument/2006/relationships/customXml" Target="../ink/ink1296.xml"/><Relationship Id="rId121" Type="http://schemas.openxmlformats.org/officeDocument/2006/relationships/customXml" Target="../ink/ink1308.xml"/><Relationship Id="rId142" Type="http://schemas.openxmlformats.org/officeDocument/2006/relationships/image" Target="../media/image102.png"/><Relationship Id="rId163" Type="http://schemas.openxmlformats.org/officeDocument/2006/relationships/customXml" Target="../ink/ink1329.xml"/><Relationship Id="rId184" Type="http://schemas.openxmlformats.org/officeDocument/2006/relationships/customXml" Target="../ink/ink1340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1270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1316.xml"/><Relationship Id="rId158" Type="http://schemas.openxmlformats.org/officeDocument/2006/relationships/image" Target="../media/image116.png"/><Relationship Id="rId20" Type="http://schemas.openxmlformats.org/officeDocument/2006/relationships/customXml" Target="../ink/ink1257.xml"/><Relationship Id="rId41" Type="http://schemas.openxmlformats.org/officeDocument/2006/relationships/image" Target="../media/image42.png"/><Relationship Id="rId62" Type="http://schemas.openxmlformats.org/officeDocument/2006/relationships/customXml" Target="../ink/ink1278.xml"/><Relationship Id="rId83" Type="http://schemas.openxmlformats.org/officeDocument/2006/relationships/image" Target="../media/image63.png"/><Relationship Id="rId88" Type="http://schemas.openxmlformats.org/officeDocument/2006/relationships/customXml" Target="../ink/ink1291.xml"/><Relationship Id="rId111" Type="http://schemas.openxmlformats.org/officeDocument/2006/relationships/customXml" Target="../ink/ink1303.xml"/><Relationship Id="rId132" Type="http://schemas.openxmlformats.org/officeDocument/2006/relationships/image" Target="../media/image87.png"/><Relationship Id="rId153" Type="http://schemas.openxmlformats.org/officeDocument/2006/relationships/customXml" Target="../ink/ink1324.xml"/><Relationship Id="rId174" Type="http://schemas.openxmlformats.org/officeDocument/2006/relationships/customXml" Target="../ink/ink1335.xml"/><Relationship Id="rId179" Type="http://schemas.openxmlformats.org/officeDocument/2006/relationships/image" Target="../media/image156.png"/><Relationship Id="rId15" Type="http://schemas.openxmlformats.org/officeDocument/2006/relationships/image" Target="../media/image25.png"/><Relationship Id="rId36" Type="http://schemas.openxmlformats.org/officeDocument/2006/relationships/customXml" Target="../ink/ink1265.xml"/><Relationship Id="rId57" Type="http://schemas.openxmlformats.org/officeDocument/2006/relationships/image" Target="../media/image50.png"/><Relationship Id="rId106" Type="http://schemas.openxmlformats.org/officeDocument/2006/relationships/customXml" Target="../ink/ink1300.xml"/><Relationship Id="rId127" Type="http://schemas.openxmlformats.org/officeDocument/2006/relationships/customXml" Target="../ink/ink1311.xml"/><Relationship Id="rId10" Type="http://schemas.openxmlformats.org/officeDocument/2006/relationships/customXml" Target="../ink/ink1252.xml"/><Relationship Id="rId31" Type="http://schemas.openxmlformats.org/officeDocument/2006/relationships/image" Target="../media/image35.png"/><Relationship Id="rId52" Type="http://schemas.openxmlformats.org/officeDocument/2006/relationships/customXml" Target="../ink/ink1273.xml"/><Relationship Id="rId73" Type="http://schemas.openxmlformats.org/officeDocument/2006/relationships/image" Target="../media/image53.png"/><Relationship Id="rId78" Type="http://schemas.openxmlformats.org/officeDocument/2006/relationships/customXml" Target="../ink/ink1286.xml"/><Relationship Id="rId94" Type="http://schemas.openxmlformats.org/officeDocument/2006/relationships/customXml" Target="../ink/ink1294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319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1332.xml"/><Relationship Id="rId185" Type="http://schemas.openxmlformats.org/officeDocument/2006/relationships/image" Target="../media/image159.png"/><Relationship Id="rId4" Type="http://schemas.openxmlformats.org/officeDocument/2006/relationships/customXml" Target="../ink/ink1249.xml"/><Relationship Id="rId9" Type="http://schemas.openxmlformats.org/officeDocument/2006/relationships/image" Target="../media/image18.png"/><Relationship Id="rId180" Type="http://schemas.openxmlformats.org/officeDocument/2006/relationships/customXml" Target="../ink/ink1338.xml"/><Relationship Id="rId26" Type="http://schemas.openxmlformats.org/officeDocument/2006/relationships/customXml" Target="../ink/ink1260.xml"/><Relationship Id="rId47" Type="http://schemas.openxmlformats.org/officeDocument/2006/relationships/image" Target="../media/image45.png"/><Relationship Id="rId68" Type="http://schemas.openxmlformats.org/officeDocument/2006/relationships/customXml" Target="../ink/ink1281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314.xml"/><Relationship Id="rId154" Type="http://schemas.openxmlformats.org/officeDocument/2006/relationships/image" Target="../media/image114.png"/><Relationship Id="rId175" Type="http://schemas.openxmlformats.org/officeDocument/2006/relationships/image" Target="../media/image154.png"/><Relationship Id="rId16" Type="http://schemas.openxmlformats.org/officeDocument/2006/relationships/customXml" Target="../ink/ink1255.xml"/><Relationship Id="rId37" Type="http://schemas.openxmlformats.org/officeDocument/2006/relationships/image" Target="../media/image40.png"/><Relationship Id="rId58" Type="http://schemas.openxmlformats.org/officeDocument/2006/relationships/customXml" Target="../ink/ink1276.xml"/><Relationship Id="rId79" Type="http://schemas.openxmlformats.org/officeDocument/2006/relationships/image" Target="../media/image56.png"/><Relationship Id="rId102" Type="http://schemas.openxmlformats.org/officeDocument/2006/relationships/customXml" Target="../ink/ink1298.xml"/><Relationship Id="rId123" Type="http://schemas.openxmlformats.org/officeDocument/2006/relationships/customXml" Target="../ink/ink1309.xml"/><Relationship Id="rId144" Type="http://schemas.openxmlformats.org/officeDocument/2006/relationships/image" Target="../media/image103.png"/><Relationship Id="rId90" Type="http://schemas.openxmlformats.org/officeDocument/2006/relationships/customXml" Target="../ink/ink1292.xml"/><Relationship Id="rId165" Type="http://schemas.openxmlformats.org/officeDocument/2006/relationships/customXml" Target="../ink/ink1330.xml"/><Relationship Id="rId186" Type="http://schemas.openxmlformats.org/officeDocument/2006/relationships/customXml" Target="../ink/ink1341.xml"/><Relationship Id="rId27" Type="http://schemas.openxmlformats.org/officeDocument/2006/relationships/image" Target="../media/image31.png"/><Relationship Id="rId48" Type="http://schemas.openxmlformats.org/officeDocument/2006/relationships/customXml" Target="../ink/ink1271.xml"/><Relationship Id="rId69" Type="http://schemas.openxmlformats.org/officeDocument/2006/relationships/image" Target="../media/image61.png"/><Relationship Id="rId113" Type="http://schemas.openxmlformats.org/officeDocument/2006/relationships/customXml" Target="../ink/ink1304.xml"/><Relationship Id="rId134" Type="http://schemas.openxmlformats.org/officeDocument/2006/relationships/image" Target="../media/image88.png"/><Relationship Id="rId80" Type="http://schemas.openxmlformats.org/officeDocument/2006/relationships/customXml" Target="../ink/ink1287.xml"/><Relationship Id="rId155" Type="http://schemas.openxmlformats.org/officeDocument/2006/relationships/customXml" Target="../ink/ink1325.xml"/><Relationship Id="rId176" Type="http://schemas.openxmlformats.org/officeDocument/2006/relationships/customXml" Target="../ink/ink1336.xml"/><Relationship Id="rId17" Type="http://schemas.openxmlformats.org/officeDocument/2006/relationships/image" Target="../media/image26.png"/><Relationship Id="rId38" Type="http://schemas.openxmlformats.org/officeDocument/2006/relationships/customXml" Target="../ink/ink1266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1282.xml"/><Relationship Id="rId91" Type="http://schemas.openxmlformats.org/officeDocument/2006/relationships/image" Target="../media/image67.png"/><Relationship Id="rId145" Type="http://schemas.openxmlformats.org/officeDocument/2006/relationships/customXml" Target="../ink/ink1320.xml"/><Relationship Id="rId166" Type="http://schemas.openxmlformats.org/officeDocument/2006/relationships/image" Target="../media/image150.png"/><Relationship Id="rId187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261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1277.xml"/><Relationship Id="rId81" Type="http://schemas.openxmlformats.org/officeDocument/2006/relationships/image" Target="../media/image62.png"/><Relationship Id="rId135" Type="http://schemas.openxmlformats.org/officeDocument/2006/relationships/customXml" Target="../ink/ink1315.xml"/><Relationship Id="rId156" Type="http://schemas.openxmlformats.org/officeDocument/2006/relationships/image" Target="../media/image115.png"/><Relationship Id="rId177" Type="http://schemas.openxmlformats.org/officeDocument/2006/relationships/image" Target="../media/image15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.xml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customXml" Target="../ink/ink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.xml"/><Relationship Id="rId5" Type="http://schemas.openxmlformats.org/officeDocument/2006/relationships/image" Target="../media/image4.png"/><Relationship Id="rId4" Type="http://schemas.openxmlformats.org/officeDocument/2006/relationships/customXml" Target="../ink/ink8.xml"/><Relationship Id="rId9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400.xml"/><Relationship Id="rId21" Type="http://schemas.openxmlformats.org/officeDocument/2006/relationships/image" Target="../media/image28.png"/><Relationship Id="rId42" Type="http://schemas.openxmlformats.org/officeDocument/2006/relationships/customXml" Target="../ink/ink1362.xml"/><Relationship Id="rId63" Type="http://schemas.openxmlformats.org/officeDocument/2006/relationships/image" Target="../media/image58.png"/><Relationship Id="rId84" Type="http://schemas.openxmlformats.org/officeDocument/2006/relationships/customXml" Target="../ink/ink1383.xml"/><Relationship Id="rId138" Type="http://schemas.openxmlformats.org/officeDocument/2006/relationships/image" Target="../media/image90.png"/><Relationship Id="rId159" Type="http://schemas.openxmlformats.org/officeDocument/2006/relationships/customXml" Target="../ink/ink1421.xml"/><Relationship Id="rId170" Type="http://schemas.openxmlformats.org/officeDocument/2006/relationships/image" Target="../media/image152.png"/><Relationship Id="rId191" Type="http://schemas.openxmlformats.org/officeDocument/2006/relationships/image" Target="../media/image162.png"/><Relationship Id="rId205" Type="http://schemas.openxmlformats.org/officeDocument/2006/relationships/image" Target="../media/image169.png"/><Relationship Id="rId226" Type="http://schemas.openxmlformats.org/officeDocument/2006/relationships/customXml" Target="../ink/ink1455.xml"/><Relationship Id="rId107" Type="http://schemas.openxmlformats.org/officeDocument/2006/relationships/customXml" Target="../ink/ink1395.xml"/><Relationship Id="rId11" Type="http://schemas.openxmlformats.org/officeDocument/2006/relationships/image" Target="../media/image19.png"/><Relationship Id="rId32" Type="http://schemas.openxmlformats.org/officeDocument/2006/relationships/customXml" Target="../ink/ink1357.xml"/><Relationship Id="rId53" Type="http://schemas.openxmlformats.org/officeDocument/2006/relationships/image" Target="../media/image48.png"/><Relationship Id="rId74" Type="http://schemas.openxmlformats.org/officeDocument/2006/relationships/customXml" Target="../ink/ink1378.xml"/><Relationship Id="rId128" Type="http://schemas.openxmlformats.org/officeDocument/2006/relationships/image" Target="../media/image85.png"/><Relationship Id="rId149" Type="http://schemas.openxmlformats.org/officeDocument/2006/relationships/customXml" Target="../ink/ink1416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image" Target="../media/image157.png"/><Relationship Id="rId216" Type="http://schemas.openxmlformats.org/officeDocument/2006/relationships/customXml" Target="../ink/ink1450.xml"/><Relationship Id="rId22" Type="http://schemas.openxmlformats.org/officeDocument/2006/relationships/customXml" Target="../ink/ink1352.xml"/><Relationship Id="rId43" Type="http://schemas.openxmlformats.org/officeDocument/2006/relationships/image" Target="../media/image43.png"/><Relationship Id="rId64" Type="http://schemas.openxmlformats.org/officeDocument/2006/relationships/customXml" Target="../ink/ink1373.xml"/><Relationship Id="rId118" Type="http://schemas.openxmlformats.org/officeDocument/2006/relationships/image" Target="../media/image80.png"/><Relationship Id="rId139" Type="http://schemas.openxmlformats.org/officeDocument/2006/relationships/customXml" Target="../ink/ink1411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1427.xml"/><Relationship Id="rId192" Type="http://schemas.openxmlformats.org/officeDocument/2006/relationships/customXml" Target="../ink/ink1438.xml"/><Relationship Id="rId206" Type="http://schemas.openxmlformats.org/officeDocument/2006/relationships/customXml" Target="../ink/ink1445.xml"/><Relationship Id="rId227" Type="http://schemas.openxmlformats.org/officeDocument/2006/relationships/image" Target="../media/image180.png"/><Relationship Id="rId12" Type="http://schemas.openxmlformats.org/officeDocument/2006/relationships/customXml" Target="../ink/ink1347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1406.xml"/><Relationship Id="rId54" Type="http://schemas.openxmlformats.org/officeDocument/2006/relationships/customXml" Target="../ink/ink1368.xml"/><Relationship Id="rId75" Type="http://schemas.openxmlformats.org/officeDocument/2006/relationships/image" Target="../media/image54.png"/><Relationship Id="rId96" Type="http://schemas.openxmlformats.org/officeDocument/2006/relationships/customXml" Target="../ink/ink1389.xml"/><Relationship Id="rId140" Type="http://schemas.openxmlformats.org/officeDocument/2006/relationships/image" Target="../media/image101.png"/><Relationship Id="rId161" Type="http://schemas.openxmlformats.org/officeDocument/2006/relationships/customXml" Target="../ink/ink1422.xml"/><Relationship Id="rId182" Type="http://schemas.openxmlformats.org/officeDocument/2006/relationships/customXml" Target="../ink/ink1433.xml"/><Relationship Id="rId217" Type="http://schemas.openxmlformats.org/officeDocument/2006/relationships/image" Target="../media/image175.png"/><Relationship Id="rId6" Type="http://schemas.openxmlformats.org/officeDocument/2006/relationships/customXml" Target="../ink/ink1344.xml"/><Relationship Id="rId23" Type="http://schemas.openxmlformats.org/officeDocument/2006/relationships/image" Target="../media/image29.png"/><Relationship Id="rId119" Type="http://schemas.openxmlformats.org/officeDocument/2006/relationships/customXml" Target="../ink/ink1401.xml"/><Relationship Id="rId44" Type="http://schemas.openxmlformats.org/officeDocument/2006/relationships/customXml" Target="../ink/ink1363.xml"/><Relationship Id="rId65" Type="http://schemas.openxmlformats.org/officeDocument/2006/relationships/image" Target="../media/image59.png"/><Relationship Id="rId86" Type="http://schemas.openxmlformats.org/officeDocument/2006/relationships/customXml" Target="../ink/ink1384.xml"/><Relationship Id="rId130" Type="http://schemas.openxmlformats.org/officeDocument/2006/relationships/image" Target="../media/image86.png"/><Relationship Id="rId151" Type="http://schemas.openxmlformats.org/officeDocument/2006/relationships/customXml" Target="../ink/ink1417.xml"/><Relationship Id="rId172" Type="http://schemas.openxmlformats.org/officeDocument/2006/relationships/customXml" Target="../ink/ink1428.xml"/><Relationship Id="rId193" Type="http://schemas.openxmlformats.org/officeDocument/2006/relationships/image" Target="../media/image163.png"/><Relationship Id="rId207" Type="http://schemas.openxmlformats.org/officeDocument/2006/relationships/image" Target="../media/image170.png"/><Relationship Id="rId228" Type="http://schemas.openxmlformats.org/officeDocument/2006/relationships/customXml" Target="../ink/ink1456.xml"/><Relationship Id="rId13" Type="http://schemas.openxmlformats.org/officeDocument/2006/relationships/image" Target="../media/image24.png"/><Relationship Id="rId109" Type="http://schemas.openxmlformats.org/officeDocument/2006/relationships/customXml" Target="../ink/ink1396.xml"/><Relationship Id="rId34" Type="http://schemas.openxmlformats.org/officeDocument/2006/relationships/customXml" Target="../ink/ink1358.xml"/><Relationship Id="rId55" Type="http://schemas.openxmlformats.org/officeDocument/2006/relationships/image" Target="../media/image49.png"/><Relationship Id="rId76" Type="http://schemas.openxmlformats.org/officeDocument/2006/relationships/customXml" Target="../ink/ink1379.xml"/><Relationship Id="rId97" Type="http://schemas.openxmlformats.org/officeDocument/2006/relationships/image" Target="../media/image70.png"/><Relationship Id="rId120" Type="http://schemas.openxmlformats.org/officeDocument/2006/relationships/image" Target="../media/image81.png"/><Relationship Id="rId141" Type="http://schemas.openxmlformats.org/officeDocument/2006/relationships/customXml" Target="../ink/ink1412.xml"/><Relationship Id="rId7" Type="http://schemas.openxmlformats.org/officeDocument/2006/relationships/image" Target="../media/image17.png"/><Relationship Id="rId162" Type="http://schemas.openxmlformats.org/officeDocument/2006/relationships/image" Target="../media/image120.png"/><Relationship Id="rId183" Type="http://schemas.openxmlformats.org/officeDocument/2006/relationships/image" Target="../media/image158.png"/><Relationship Id="rId218" Type="http://schemas.openxmlformats.org/officeDocument/2006/relationships/customXml" Target="../ink/ink1451.xml"/><Relationship Id="rId24" Type="http://schemas.openxmlformats.org/officeDocument/2006/relationships/customXml" Target="../ink/ink1353.xml"/><Relationship Id="rId45" Type="http://schemas.openxmlformats.org/officeDocument/2006/relationships/image" Target="../media/image44.png"/><Relationship Id="rId66" Type="http://schemas.openxmlformats.org/officeDocument/2006/relationships/customXml" Target="../ink/ink1374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31" Type="http://schemas.openxmlformats.org/officeDocument/2006/relationships/customXml" Target="../ink/ink1407.xml"/><Relationship Id="rId152" Type="http://schemas.openxmlformats.org/officeDocument/2006/relationships/image" Target="../media/image113.png"/><Relationship Id="rId173" Type="http://schemas.openxmlformats.org/officeDocument/2006/relationships/image" Target="../media/image153.png"/><Relationship Id="rId194" Type="http://schemas.openxmlformats.org/officeDocument/2006/relationships/customXml" Target="../ink/ink1439.xml"/><Relationship Id="rId208" Type="http://schemas.openxmlformats.org/officeDocument/2006/relationships/customXml" Target="../ink/ink1446.xml"/><Relationship Id="rId229" Type="http://schemas.openxmlformats.org/officeDocument/2006/relationships/image" Target="../media/image181.png"/><Relationship Id="rId14" Type="http://schemas.openxmlformats.org/officeDocument/2006/relationships/customXml" Target="../ink/ink1348.xml"/><Relationship Id="rId35" Type="http://schemas.openxmlformats.org/officeDocument/2006/relationships/image" Target="../media/image37.png"/><Relationship Id="rId56" Type="http://schemas.openxmlformats.org/officeDocument/2006/relationships/customXml" Target="../ink/ink1369.xml"/><Relationship Id="rId77" Type="http://schemas.openxmlformats.org/officeDocument/2006/relationships/image" Target="../media/image55.png"/><Relationship Id="rId100" Type="http://schemas.openxmlformats.org/officeDocument/2006/relationships/customXml" Target="../ink/ink1391.xml"/><Relationship Id="rId8" Type="http://schemas.openxmlformats.org/officeDocument/2006/relationships/customXml" Target="../ink/ink1345.xml"/><Relationship Id="rId98" Type="http://schemas.openxmlformats.org/officeDocument/2006/relationships/customXml" Target="../ink/ink1390.xml"/><Relationship Id="rId121" Type="http://schemas.openxmlformats.org/officeDocument/2006/relationships/customXml" Target="../ink/ink1402.xml"/><Relationship Id="rId142" Type="http://schemas.openxmlformats.org/officeDocument/2006/relationships/image" Target="../media/image102.png"/><Relationship Id="rId163" Type="http://schemas.openxmlformats.org/officeDocument/2006/relationships/customXml" Target="../ink/ink1423.xml"/><Relationship Id="rId184" Type="http://schemas.openxmlformats.org/officeDocument/2006/relationships/customXml" Target="../ink/ink1434.xml"/><Relationship Id="rId219" Type="http://schemas.openxmlformats.org/officeDocument/2006/relationships/image" Target="../media/image176.png"/><Relationship Id="rId230" Type="http://schemas.openxmlformats.org/officeDocument/2006/relationships/customXml" Target="../ink/ink1457.xml"/><Relationship Id="rId25" Type="http://schemas.openxmlformats.org/officeDocument/2006/relationships/image" Target="../media/image30.png"/><Relationship Id="rId46" Type="http://schemas.openxmlformats.org/officeDocument/2006/relationships/customXml" Target="../ink/ink1364.xml"/><Relationship Id="rId67" Type="http://schemas.openxmlformats.org/officeDocument/2006/relationships/image" Target="../media/image60.png"/><Relationship Id="rId20" Type="http://schemas.openxmlformats.org/officeDocument/2006/relationships/customXml" Target="../ink/ink1351.xml"/><Relationship Id="rId41" Type="http://schemas.openxmlformats.org/officeDocument/2006/relationships/image" Target="../media/image42.png"/><Relationship Id="rId62" Type="http://schemas.openxmlformats.org/officeDocument/2006/relationships/customXml" Target="../ink/ink1372.xml"/><Relationship Id="rId83" Type="http://schemas.openxmlformats.org/officeDocument/2006/relationships/image" Target="../media/image63.png"/><Relationship Id="rId88" Type="http://schemas.openxmlformats.org/officeDocument/2006/relationships/customXml" Target="../ink/ink1385.xml"/><Relationship Id="rId111" Type="http://schemas.openxmlformats.org/officeDocument/2006/relationships/customXml" Target="../ink/ink1397.xml"/><Relationship Id="rId132" Type="http://schemas.openxmlformats.org/officeDocument/2006/relationships/image" Target="../media/image87.png"/><Relationship Id="rId153" Type="http://schemas.openxmlformats.org/officeDocument/2006/relationships/customXml" Target="../ink/ink1418.xml"/><Relationship Id="rId174" Type="http://schemas.openxmlformats.org/officeDocument/2006/relationships/customXml" Target="../ink/ink1429.xml"/><Relationship Id="rId179" Type="http://schemas.openxmlformats.org/officeDocument/2006/relationships/image" Target="../media/image156.png"/><Relationship Id="rId195" Type="http://schemas.openxmlformats.org/officeDocument/2006/relationships/image" Target="../media/image164.png"/><Relationship Id="rId209" Type="http://schemas.openxmlformats.org/officeDocument/2006/relationships/image" Target="../media/image171.png"/><Relationship Id="rId190" Type="http://schemas.openxmlformats.org/officeDocument/2006/relationships/customXml" Target="../ink/ink1437.xml"/><Relationship Id="rId204" Type="http://schemas.openxmlformats.org/officeDocument/2006/relationships/customXml" Target="../ink/ink1444.xml"/><Relationship Id="rId220" Type="http://schemas.openxmlformats.org/officeDocument/2006/relationships/customXml" Target="../ink/ink1452.xml"/><Relationship Id="rId225" Type="http://schemas.openxmlformats.org/officeDocument/2006/relationships/image" Target="../media/image179.png"/><Relationship Id="rId15" Type="http://schemas.openxmlformats.org/officeDocument/2006/relationships/image" Target="../media/image25.png"/><Relationship Id="rId36" Type="http://schemas.openxmlformats.org/officeDocument/2006/relationships/customXml" Target="../ink/ink1359.xml"/><Relationship Id="rId57" Type="http://schemas.openxmlformats.org/officeDocument/2006/relationships/image" Target="../media/image50.png"/><Relationship Id="rId106" Type="http://schemas.openxmlformats.org/officeDocument/2006/relationships/customXml" Target="../ink/ink1394.xml"/><Relationship Id="rId127" Type="http://schemas.openxmlformats.org/officeDocument/2006/relationships/customXml" Target="../ink/ink1405.xml"/><Relationship Id="rId10" Type="http://schemas.openxmlformats.org/officeDocument/2006/relationships/customXml" Target="../ink/ink1346.xml"/><Relationship Id="rId31" Type="http://schemas.openxmlformats.org/officeDocument/2006/relationships/image" Target="../media/image35.png"/><Relationship Id="rId52" Type="http://schemas.openxmlformats.org/officeDocument/2006/relationships/customXml" Target="../ink/ink1367.xml"/><Relationship Id="rId73" Type="http://schemas.openxmlformats.org/officeDocument/2006/relationships/image" Target="../media/image53.png"/><Relationship Id="rId78" Type="http://schemas.openxmlformats.org/officeDocument/2006/relationships/customXml" Target="../ink/ink1380.xml"/><Relationship Id="rId94" Type="http://schemas.openxmlformats.org/officeDocument/2006/relationships/customXml" Target="../ink/ink1388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413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1426.xml"/><Relationship Id="rId185" Type="http://schemas.openxmlformats.org/officeDocument/2006/relationships/image" Target="../media/image159.png"/><Relationship Id="rId4" Type="http://schemas.openxmlformats.org/officeDocument/2006/relationships/customXml" Target="../ink/ink1343.xml"/><Relationship Id="rId9" Type="http://schemas.openxmlformats.org/officeDocument/2006/relationships/image" Target="../media/image18.png"/><Relationship Id="rId180" Type="http://schemas.openxmlformats.org/officeDocument/2006/relationships/customXml" Target="../ink/ink1432.xml"/><Relationship Id="rId210" Type="http://schemas.openxmlformats.org/officeDocument/2006/relationships/customXml" Target="../ink/ink1447.xml"/><Relationship Id="rId215" Type="http://schemas.openxmlformats.org/officeDocument/2006/relationships/image" Target="../media/image174.png"/><Relationship Id="rId26" Type="http://schemas.openxmlformats.org/officeDocument/2006/relationships/customXml" Target="../ink/ink1354.xml"/><Relationship Id="rId231" Type="http://schemas.openxmlformats.org/officeDocument/2006/relationships/image" Target="../media/image182.png"/><Relationship Id="rId47" Type="http://schemas.openxmlformats.org/officeDocument/2006/relationships/image" Target="../media/image45.png"/><Relationship Id="rId68" Type="http://schemas.openxmlformats.org/officeDocument/2006/relationships/customXml" Target="../ink/ink1375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408.xml"/><Relationship Id="rId154" Type="http://schemas.openxmlformats.org/officeDocument/2006/relationships/image" Target="../media/image114.png"/><Relationship Id="rId175" Type="http://schemas.openxmlformats.org/officeDocument/2006/relationships/image" Target="../media/image154.png"/><Relationship Id="rId196" Type="http://schemas.openxmlformats.org/officeDocument/2006/relationships/customXml" Target="../ink/ink1440.xml"/><Relationship Id="rId200" Type="http://schemas.openxmlformats.org/officeDocument/2006/relationships/customXml" Target="../ink/ink1442.xml"/><Relationship Id="rId16" Type="http://schemas.openxmlformats.org/officeDocument/2006/relationships/customXml" Target="../ink/ink1349.xml"/><Relationship Id="rId221" Type="http://schemas.openxmlformats.org/officeDocument/2006/relationships/image" Target="../media/image177.png"/><Relationship Id="rId37" Type="http://schemas.openxmlformats.org/officeDocument/2006/relationships/image" Target="../media/image40.png"/><Relationship Id="rId58" Type="http://schemas.openxmlformats.org/officeDocument/2006/relationships/customXml" Target="../ink/ink1370.xml"/><Relationship Id="rId79" Type="http://schemas.openxmlformats.org/officeDocument/2006/relationships/image" Target="../media/image56.png"/><Relationship Id="rId102" Type="http://schemas.openxmlformats.org/officeDocument/2006/relationships/customXml" Target="../ink/ink1392.xml"/><Relationship Id="rId123" Type="http://schemas.openxmlformats.org/officeDocument/2006/relationships/customXml" Target="../ink/ink1403.xml"/><Relationship Id="rId144" Type="http://schemas.openxmlformats.org/officeDocument/2006/relationships/image" Target="../media/image103.png"/><Relationship Id="rId90" Type="http://schemas.openxmlformats.org/officeDocument/2006/relationships/customXml" Target="../ink/ink1386.xml"/><Relationship Id="rId165" Type="http://schemas.openxmlformats.org/officeDocument/2006/relationships/customXml" Target="../ink/ink1424.xml"/><Relationship Id="rId186" Type="http://schemas.openxmlformats.org/officeDocument/2006/relationships/customXml" Target="../ink/ink1435.xml"/><Relationship Id="rId211" Type="http://schemas.openxmlformats.org/officeDocument/2006/relationships/image" Target="../media/image172.png"/><Relationship Id="rId232" Type="http://schemas.openxmlformats.org/officeDocument/2006/relationships/customXml" Target="../ink/ink1458.xml"/><Relationship Id="rId27" Type="http://schemas.openxmlformats.org/officeDocument/2006/relationships/image" Target="../media/image31.png"/><Relationship Id="rId48" Type="http://schemas.openxmlformats.org/officeDocument/2006/relationships/customXml" Target="../ink/ink1365.xml"/><Relationship Id="rId69" Type="http://schemas.openxmlformats.org/officeDocument/2006/relationships/image" Target="../media/image61.png"/><Relationship Id="rId113" Type="http://schemas.openxmlformats.org/officeDocument/2006/relationships/customXml" Target="../ink/ink1398.xml"/><Relationship Id="rId134" Type="http://schemas.openxmlformats.org/officeDocument/2006/relationships/image" Target="../media/image88.png"/><Relationship Id="rId80" Type="http://schemas.openxmlformats.org/officeDocument/2006/relationships/customXml" Target="../ink/ink1381.xml"/><Relationship Id="rId155" Type="http://schemas.openxmlformats.org/officeDocument/2006/relationships/customXml" Target="../ink/ink1419.xml"/><Relationship Id="rId176" Type="http://schemas.openxmlformats.org/officeDocument/2006/relationships/customXml" Target="../ink/ink1430.xml"/><Relationship Id="rId197" Type="http://schemas.openxmlformats.org/officeDocument/2006/relationships/image" Target="../media/image165.png"/><Relationship Id="rId201" Type="http://schemas.openxmlformats.org/officeDocument/2006/relationships/image" Target="../media/image167.png"/><Relationship Id="rId222" Type="http://schemas.openxmlformats.org/officeDocument/2006/relationships/customXml" Target="../ink/ink1453.xml"/><Relationship Id="rId17" Type="http://schemas.openxmlformats.org/officeDocument/2006/relationships/image" Target="../media/image26.png"/><Relationship Id="rId38" Type="http://schemas.openxmlformats.org/officeDocument/2006/relationships/customXml" Target="../ink/ink1360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1376.xml"/><Relationship Id="rId91" Type="http://schemas.openxmlformats.org/officeDocument/2006/relationships/image" Target="../media/image67.png"/><Relationship Id="rId145" Type="http://schemas.openxmlformats.org/officeDocument/2006/relationships/customXml" Target="../ink/ink1414.xml"/><Relationship Id="rId166" Type="http://schemas.openxmlformats.org/officeDocument/2006/relationships/image" Target="../media/image150.png"/><Relationship Id="rId187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448.xml"/><Relationship Id="rId233" Type="http://schemas.openxmlformats.org/officeDocument/2006/relationships/image" Target="../media/image183.png"/><Relationship Id="rId28" Type="http://schemas.openxmlformats.org/officeDocument/2006/relationships/customXml" Target="../ink/ink1355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1371.xml"/><Relationship Id="rId81" Type="http://schemas.openxmlformats.org/officeDocument/2006/relationships/image" Target="../media/image62.png"/><Relationship Id="rId135" Type="http://schemas.openxmlformats.org/officeDocument/2006/relationships/customXml" Target="../ink/ink1409.xml"/><Relationship Id="rId156" Type="http://schemas.openxmlformats.org/officeDocument/2006/relationships/image" Target="../media/image115.png"/><Relationship Id="rId177" Type="http://schemas.openxmlformats.org/officeDocument/2006/relationships/image" Target="../media/image155.png"/><Relationship Id="rId198" Type="http://schemas.openxmlformats.org/officeDocument/2006/relationships/customXml" Target="../ink/ink1441.xml"/><Relationship Id="rId202" Type="http://schemas.openxmlformats.org/officeDocument/2006/relationships/customXml" Target="../ink/ink1443.xml"/><Relationship Id="rId223" Type="http://schemas.openxmlformats.org/officeDocument/2006/relationships/image" Target="../media/image178.png"/><Relationship Id="rId18" Type="http://schemas.openxmlformats.org/officeDocument/2006/relationships/customXml" Target="../ink/ink1350.xml"/><Relationship Id="rId39" Type="http://schemas.openxmlformats.org/officeDocument/2006/relationships/image" Target="../media/image41.png"/><Relationship Id="rId50" Type="http://schemas.openxmlformats.org/officeDocument/2006/relationships/customXml" Target="../ink/ink1366.xml"/><Relationship Id="rId104" Type="http://schemas.openxmlformats.org/officeDocument/2006/relationships/customXml" Target="../ink/ink1393.xml"/><Relationship Id="rId125" Type="http://schemas.openxmlformats.org/officeDocument/2006/relationships/customXml" Target="../ink/ink1404.xml"/><Relationship Id="rId146" Type="http://schemas.openxmlformats.org/officeDocument/2006/relationships/image" Target="../media/image104.png"/><Relationship Id="rId167" Type="http://schemas.openxmlformats.org/officeDocument/2006/relationships/customXml" Target="../ink/ink1425.xml"/><Relationship Id="rId188" Type="http://schemas.openxmlformats.org/officeDocument/2006/relationships/customXml" Target="../ink/ink1436.xml"/><Relationship Id="rId71" Type="http://schemas.openxmlformats.org/officeDocument/2006/relationships/image" Target="../media/image52.png"/><Relationship Id="rId92" Type="http://schemas.openxmlformats.org/officeDocument/2006/relationships/customXml" Target="../ink/ink1387.xml"/><Relationship Id="rId213" Type="http://schemas.openxmlformats.org/officeDocument/2006/relationships/image" Target="../media/image173.png"/><Relationship Id="rId2" Type="http://schemas.openxmlformats.org/officeDocument/2006/relationships/customXml" Target="../ink/ink1342.xml"/><Relationship Id="rId29" Type="http://schemas.openxmlformats.org/officeDocument/2006/relationships/image" Target="../media/image34.png"/><Relationship Id="rId40" Type="http://schemas.openxmlformats.org/officeDocument/2006/relationships/customXml" Target="../ink/ink1361.xml"/><Relationship Id="rId115" Type="http://schemas.openxmlformats.org/officeDocument/2006/relationships/customXml" Target="../ink/ink1399.xml"/><Relationship Id="rId136" Type="http://schemas.openxmlformats.org/officeDocument/2006/relationships/image" Target="../media/image89.png"/><Relationship Id="rId157" Type="http://schemas.openxmlformats.org/officeDocument/2006/relationships/customXml" Target="../ink/ink1420.xml"/><Relationship Id="rId178" Type="http://schemas.openxmlformats.org/officeDocument/2006/relationships/customXml" Target="../ink/ink1431.xml"/><Relationship Id="rId61" Type="http://schemas.openxmlformats.org/officeDocument/2006/relationships/image" Target="../media/image57.png"/><Relationship Id="rId82" Type="http://schemas.openxmlformats.org/officeDocument/2006/relationships/customXml" Target="../ink/ink1382.xml"/><Relationship Id="rId199" Type="http://schemas.openxmlformats.org/officeDocument/2006/relationships/image" Target="../media/image166.png"/><Relationship Id="rId203" Type="http://schemas.openxmlformats.org/officeDocument/2006/relationships/image" Target="../media/image168.png"/><Relationship Id="rId19" Type="http://schemas.openxmlformats.org/officeDocument/2006/relationships/image" Target="../media/image27.png"/><Relationship Id="rId224" Type="http://schemas.openxmlformats.org/officeDocument/2006/relationships/customXml" Target="../ink/ink1454.xml"/><Relationship Id="rId30" Type="http://schemas.openxmlformats.org/officeDocument/2006/relationships/customXml" Target="../ink/ink1356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415.xml"/><Relationship Id="rId168" Type="http://schemas.openxmlformats.org/officeDocument/2006/relationships/image" Target="../media/image151.png"/><Relationship Id="rId51" Type="http://schemas.openxmlformats.org/officeDocument/2006/relationships/image" Target="../media/image47.png"/><Relationship Id="rId72" Type="http://schemas.openxmlformats.org/officeDocument/2006/relationships/customXml" Target="../ink/ink1377.xml"/><Relationship Id="rId93" Type="http://schemas.openxmlformats.org/officeDocument/2006/relationships/image" Target="../media/image68.png"/><Relationship Id="rId189" Type="http://schemas.openxmlformats.org/officeDocument/2006/relationships/image" Target="../media/image161.png"/><Relationship Id="rId3" Type="http://schemas.openxmlformats.org/officeDocument/2006/relationships/image" Target="../media/image23.png"/><Relationship Id="rId214" Type="http://schemas.openxmlformats.org/officeDocument/2006/relationships/customXml" Target="../ink/ink1449.xml"/><Relationship Id="rId116" Type="http://schemas.openxmlformats.org/officeDocument/2006/relationships/image" Target="../media/image79.png"/><Relationship Id="rId137" Type="http://schemas.openxmlformats.org/officeDocument/2006/relationships/customXml" Target="../ink/ink1410.xml"/><Relationship Id="rId158" Type="http://schemas.openxmlformats.org/officeDocument/2006/relationships/image" Target="../media/image116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17.xml"/><Relationship Id="rId21" Type="http://schemas.openxmlformats.org/officeDocument/2006/relationships/image" Target="../media/image28.png"/><Relationship Id="rId42" Type="http://schemas.openxmlformats.org/officeDocument/2006/relationships/customXml" Target="../ink/ink1479.xml"/><Relationship Id="rId63" Type="http://schemas.openxmlformats.org/officeDocument/2006/relationships/image" Target="../media/image58.png"/><Relationship Id="rId84" Type="http://schemas.openxmlformats.org/officeDocument/2006/relationships/customXml" Target="../ink/ink1500.xml"/><Relationship Id="rId138" Type="http://schemas.openxmlformats.org/officeDocument/2006/relationships/image" Target="../media/image90.png"/><Relationship Id="rId159" Type="http://schemas.openxmlformats.org/officeDocument/2006/relationships/customXml" Target="../ink/ink1538.xml"/><Relationship Id="rId170" Type="http://schemas.openxmlformats.org/officeDocument/2006/relationships/image" Target="../media/image152.png"/><Relationship Id="rId191" Type="http://schemas.openxmlformats.org/officeDocument/2006/relationships/image" Target="../media/image162.png"/><Relationship Id="rId205" Type="http://schemas.openxmlformats.org/officeDocument/2006/relationships/image" Target="../media/image169.png"/><Relationship Id="rId226" Type="http://schemas.openxmlformats.org/officeDocument/2006/relationships/customXml" Target="../ink/ink1572.xml"/><Relationship Id="rId107" Type="http://schemas.openxmlformats.org/officeDocument/2006/relationships/customXml" Target="../ink/ink1512.xml"/><Relationship Id="rId11" Type="http://schemas.openxmlformats.org/officeDocument/2006/relationships/image" Target="../media/image19.png"/><Relationship Id="rId32" Type="http://schemas.openxmlformats.org/officeDocument/2006/relationships/customXml" Target="../ink/ink1474.xml"/><Relationship Id="rId53" Type="http://schemas.openxmlformats.org/officeDocument/2006/relationships/image" Target="../media/image48.png"/><Relationship Id="rId74" Type="http://schemas.openxmlformats.org/officeDocument/2006/relationships/customXml" Target="../ink/ink1495.xml"/><Relationship Id="rId128" Type="http://schemas.openxmlformats.org/officeDocument/2006/relationships/image" Target="../media/image85.png"/><Relationship Id="rId149" Type="http://schemas.openxmlformats.org/officeDocument/2006/relationships/customXml" Target="../ink/ink1533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image" Target="../media/image157.png"/><Relationship Id="rId216" Type="http://schemas.openxmlformats.org/officeDocument/2006/relationships/customXml" Target="../ink/ink1567.xml"/><Relationship Id="rId22" Type="http://schemas.openxmlformats.org/officeDocument/2006/relationships/customXml" Target="../ink/ink1469.xml"/><Relationship Id="rId43" Type="http://schemas.openxmlformats.org/officeDocument/2006/relationships/image" Target="../media/image43.png"/><Relationship Id="rId64" Type="http://schemas.openxmlformats.org/officeDocument/2006/relationships/customXml" Target="../ink/ink1490.xml"/><Relationship Id="rId118" Type="http://schemas.openxmlformats.org/officeDocument/2006/relationships/image" Target="../media/image80.png"/><Relationship Id="rId139" Type="http://schemas.openxmlformats.org/officeDocument/2006/relationships/customXml" Target="../ink/ink1528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1544.xml"/><Relationship Id="rId192" Type="http://schemas.openxmlformats.org/officeDocument/2006/relationships/customXml" Target="../ink/ink1555.xml"/><Relationship Id="rId206" Type="http://schemas.openxmlformats.org/officeDocument/2006/relationships/customXml" Target="../ink/ink1562.xml"/><Relationship Id="rId227" Type="http://schemas.openxmlformats.org/officeDocument/2006/relationships/image" Target="../media/image180.png"/><Relationship Id="rId12" Type="http://schemas.openxmlformats.org/officeDocument/2006/relationships/customXml" Target="../ink/ink1464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1523.xml"/><Relationship Id="rId54" Type="http://schemas.openxmlformats.org/officeDocument/2006/relationships/customXml" Target="../ink/ink1485.xml"/><Relationship Id="rId75" Type="http://schemas.openxmlformats.org/officeDocument/2006/relationships/image" Target="../media/image54.png"/><Relationship Id="rId96" Type="http://schemas.openxmlformats.org/officeDocument/2006/relationships/customXml" Target="../ink/ink1506.xml"/><Relationship Id="rId140" Type="http://schemas.openxmlformats.org/officeDocument/2006/relationships/image" Target="../media/image101.png"/><Relationship Id="rId161" Type="http://schemas.openxmlformats.org/officeDocument/2006/relationships/customXml" Target="../ink/ink1539.xml"/><Relationship Id="rId182" Type="http://schemas.openxmlformats.org/officeDocument/2006/relationships/customXml" Target="../ink/ink1550.xml"/><Relationship Id="rId217" Type="http://schemas.openxmlformats.org/officeDocument/2006/relationships/image" Target="../media/image175.png"/><Relationship Id="rId6" Type="http://schemas.openxmlformats.org/officeDocument/2006/relationships/customXml" Target="../ink/ink1461.xml"/><Relationship Id="rId23" Type="http://schemas.openxmlformats.org/officeDocument/2006/relationships/image" Target="../media/image29.png"/><Relationship Id="rId119" Type="http://schemas.openxmlformats.org/officeDocument/2006/relationships/customXml" Target="../ink/ink1518.xml"/><Relationship Id="rId44" Type="http://schemas.openxmlformats.org/officeDocument/2006/relationships/customXml" Target="../ink/ink1480.xml"/><Relationship Id="rId65" Type="http://schemas.openxmlformats.org/officeDocument/2006/relationships/image" Target="../media/image59.png"/><Relationship Id="rId86" Type="http://schemas.openxmlformats.org/officeDocument/2006/relationships/customXml" Target="../ink/ink1501.xml"/><Relationship Id="rId130" Type="http://schemas.openxmlformats.org/officeDocument/2006/relationships/image" Target="../media/image86.png"/><Relationship Id="rId151" Type="http://schemas.openxmlformats.org/officeDocument/2006/relationships/customXml" Target="../ink/ink1534.xml"/><Relationship Id="rId172" Type="http://schemas.openxmlformats.org/officeDocument/2006/relationships/customXml" Target="../ink/ink1545.xml"/><Relationship Id="rId193" Type="http://schemas.openxmlformats.org/officeDocument/2006/relationships/image" Target="../media/image163.png"/><Relationship Id="rId207" Type="http://schemas.openxmlformats.org/officeDocument/2006/relationships/image" Target="../media/image170.png"/><Relationship Id="rId228" Type="http://schemas.openxmlformats.org/officeDocument/2006/relationships/customXml" Target="../ink/ink1573.xml"/><Relationship Id="rId13" Type="http://schemas.openxmlformats.org/officeDocument/2006/relationships/image" Target="../media/image24.png"/><Relationship Id="rId109" Type="http://schemas.openxmlformats.org/officeDocument/2006/relationships/customXml" Target="../ink/ink1513.xml"/><Relationship Id="rId34" Type="http://schemas.openxmlformats.org/officeDocument/2006/relationships/customXml" Target="../ink/ink1475.xml"/><Relationship Id="rId55" Type="http://schemas.openxmlformats.org/officeDocument/2006/relationships/image" Target="../media/image49.png"/><Relationship Id="rId76" Type="http://schemas.openxmlformats.org/officeDocument/2006/relationships/customXml" Target="../ink/ink1496.xml"/><Relationship Id="rId97" Type="http://schemas.openxmlformats.org/officeDocument/2006/relationships/image" Target="../media/image70.png"/><Relationship Id="rId120" Type="http://schemas.openxmlformats.org/officeDocument/2006/relationships/image" Target="../media/image81.png"/><Relationship Id="rId141" Type="http://schemas.openxmlformats.org/officeDocument/2006/relationships/customXml" Target="../ink/ink1529.xml"/><Relationship Id="rId7" Type="http://schemas.openxmlformats.org/officeDocument/2006/relationships/image" Target="../media/image17.png"/><Relationship Id="rId162" Type="http://schemas.openxmlformats.org/officeDocument/2006/relationships/image" Target="../media/image120.png"/><Relationship Id="rId183" Type="http://schemas.openxmlformats.org/officeDocument/2006/relationships/image" Target="../media/image158.png"/><Relationship Id="rId218" Type="http://schemas.openxmlformats.org/officeDocument/2006/relationships/customXml" Target="../ink/ink1568.xml"/><Relationship Id="rId24" Type="http://schemas.openxmlformats.org/officeDocument/2006/relationships/customXml" Target="../ink/ink1470.xml"/><Relationship Id="rId45" Type="http://schemas.openxmlformats.org/officeDocument/2006/relationships/image" Target="../media/image44.png"/><Relationship Id="rId66" Type="http://schemas.openxmlformats.org/officeDocument/2006/relationships/customXml" Target="../ink/ink1491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31" Type="http://schemas.openxmlformats.org/officeDocument/2006/relationships/customXml" Target="../ink/ink1524.xml"/><Relationship Id="rId152" Type="http://schemas.openxmlformats.org/officeDocument/2006/relationships/image" Target="../media/image113.png"/><Relationship Id="rId173" Type="http://schemas.openxmlformats.org/officeDocument/2006/relationships/image" Target="../media/image153.png"/><Relationship Id="rId194" Type="http://schemas.openxmlformats.org/officeDocument/2006/relationships/customXml" Target="../ink/ink1556.xml"/><Relationship Id="rId208" Type="http://schemas.openxmlformats.org/officeDocument/2006/relationships/customXml" Target="../ink/ink1563.xml"/><Relationship Id="rId229" Type="http://schemas.openxmlformats.org/officeDocument/2006/relationships/image" Target="../media/image181.png"/><Relationship Id="rId14" Type="http://schemas.openxmlformats.org/officeDocument/2006/relationships/customXml" Target="../ink/ink1465.xml"/><Relationship Id="rId35" Type="http://schemas.openxmlformats.org/officeDocument/2006/relationships/image" Target="../media/image37.png"/><Relationship Id="rId56" Type="http://schemas.openxmlformats.org/officeDocument/2006/relationships/customXml" Target="../ink/ink1486.xml"/><Relationship Id="rId77" Type="http://schemas.openxmlformats.org/officeDocument/2006/relationships/image" Target="../media/image55.png"/><Relationship Id="rId100" Type="http://schemas.openxmlformats.org/officeDocument/2006/relationships/customXml" Target="../ink/ink1508.xml"/><Relationship Id="rId8" Type="http://schemas.openxmlformats.org/officeDocument/2006/relationships/customXml" Target="../ink/ink1462.xml"/><Relationship Id="rId98" Type="http://schemas.openxmlformats.org/officeDocument/2006/relationships/customXml" Target="../ink/ink1507.xml"/><Relationship Id="rId121" Type="http://schemas.openxmlformats.org/officeDocument/2006/relationships/customXml" Target="../ink/ink1519.xml"/><Relationship Id="rId142" Type="http://schemas.openxmlformats.org/officeDocument/2006/relationships/image" Target="../media/image102.png"/><Relationship Id="rId163" Type="http://schemas.openxmlformats.org/officeDocument/2006/relationships/customXml" Target="../ink/ink1540.xml"/><Relationship Id="rId184" Type="http://schemas.openxmlformats.org/officeDocument/2006/relationships/customXml" Target="../ink/ink1551.xml"/><Relationship Id="rId219" Type="http://schemas.openxmlformats.org/officeDocument/2006/relationships/image" Target="../media/image176.png"/><Relationship Id="rId230" Type="http://schemas.openxmlformats.org/officeDocument/2006/relationships/customXml" Target="../ink/ink1574.xml"/><Relationship Id="rId25" Type="http://schemas.openxmlformats.org/officeDocument/2006/relationships/image" Target="../media/image30.png"/><Relationship Id="rId46" Type="http://schemas.openxmlformats.org/officeDocument/2006/relationships/customXml" Target="../ink/ink1481.xml"/><Relationship Id="rId67" Type="http://schemas.openxmlformats.org/officeDocument/2006/relationships/image" Target="../media/image60.png"/><Relationship Id="rId20" Type="http://schemas.openxmlformats.org/officeDocument/2006/relationships/customXml" Target="../ink/ink1468.xml"/><Relationship Id="rId41" Type="http://schemas.openxmlformats.org/officeDocument/2006/relationships/image" Target="../media/image42.png"/><Relationship Id="rId62" Type="http://schemas.openxmlformats.org/officeDocument/2006/relationships/customXml" Target="../ink/ink1489.xml"/><Relationship Id="rId83" Type="http://schemas.openxmlformats.org/officeDocument/2006/relationships/image" Target="../media/image63.png"/><Relationship Id="rId88" Type="http://schemas.openxmlformats.org/officeDocument/2006/relationships/customXml" Target="../ink/ink1502.xml"/><Relationship Id="rId111" Type="http://schemas.openxmlformats.org/officeDocument/2006/relationships/customXml" Target="../ink/ink1514.xml"/><Relationship Id="rId132" Type="http://schemas.openxmlformats.org/officeDocument/2006/relationships/image" Target="../media/image87.png"/><Relationship Id="rId153" Type="http://schemas.openxmlformats.org/officeDocument/2006/relationships/customXml" Target="../ink/ink1535.xml"/><Relationship Id="rId174" Type="http://schemas.openxmlformats.org/officeDocument/2006/relationships/customXml" Target="../ink/ink1546.xml"/><Relationship Id="rId179" Type="http://schemas.openxmlformats.org/officeDocument/2006/relationships/image" Target="../media/image156.png"/><Relationship Id="rId195" Type="http://schemas.openxmlformats.org/officeDocument/2006/relationships/image" Target="../media/image164.png"/><Relationship Id="rId209" Type="http://schemas.openxmlformats.org/officeDocument/2006/relationships/image" Target="../media/image171.png"/><Relationship Id="rId190" Type="http://schemas.openxmlformats.org/officeDocument/2006/relationships/customXml" Target="../ink/ink1554.xml"/><Relationship Id="rId204" Type="http://schemas.openxmlformats.org/officeDocument/2006/relationships/customXml" Target="../ink/ink1561.xml"/><Relationship Id="rId220" Type="http://schemas.openxmlformats.org/officeDocument/2006/relationships/customXml" Target="../ink/ink1569.xml"/><Relationship Id="rId225" Type="http://schemas.openxmlformats.org/officeDocument/2006/relationships/image" Target="../media/image179.png"/><Relationship Id="rId15" Type="http://schemas.openxmlformats.org/officeDocument/2006/relationships/image" Target="../media/image25.png"/><Relationship Id="rId36" Type="http://schemas.openxmlformats.org/officeDocument/2006/relationships/customXml" Target="../ink/ink1476.xml"/><Relationship Id="rId57" Type="http://schemas.openxmlformats.org/officeDocument/2006/relationships/image" Target="../media/image50.png"/><Relationship Id="rId106" Type="http://schemas.openxmlformats.org/officeDocument/2006/relationships/customXml" Target="../ink/ink1511.xml"/><Relationship Id="rId127" Type="http://schemas.openxmlformats.org/officeDocument/2006/relationships/customXml" Target="../ink/ink1522.xml"/><Relationship Id="rId10" Type="http://schemas.openxmlformats.org/officeDocument/2006/relationships/customXml" Target="../ink/ink1463.xml"/><Relationship Id="rId31" Type="http://schemas.openxmlformats.org/officeDocument/2006/relationships/image" Target="../media/image35.png"/><Relationship Id="rId52" Type="http://schemas.openxmlformats.org/officeDocument/2006/relationships/customXml" Target="../ink/ink1484.xml"/><Relationship Id="rId73" Type="http://schemas.openxmlformats.org/officeDocument/2006/relationships/image" Target="../media/image53.png"/><Relationship Id="rId78" Type="http://schemas.openxmlformats.org/officeDocument/2006/relationships/customXml" Target="../ink/ink1497.xml"/><Relationship Id="rId94" Type="http://schemas.openxmlformats.org/officeDocument/2006/relationships/customXml" Target="../ink/ink150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530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1543.xml"/><Relationship Id="rId185" Type="http://schemas.openxmlformats.org/officeDocument/2006/relationships/image" Target="../media/image159.png"/><Relationship Id="rId4" Type="http://schemas.openxmlformats.org/officeDocument/2006/relationships/customXml" Target="../ink/ink1460.xml"/><Relationship Id="rId9" Type="http://schemas.openxmlformats.org/officeDocument/2006/relationships/image" Target="../media/image18.png"/><Relationship Id="rId180" Type="http://schemas.openxmlformats.org/officeDocument/2006/relationships/customXml" Target="../ink/ink1549.xml"/><Relationship Id="rId210" Type="http://schemas.openxmlformats.org/officeDocument/2006/relationships/customXml" Target="../ink/ink1564.xml"/><Relationship Id="rId215" Type="http://schemas.openxmlformats.org/officeDocument/2006/relationships/image" Target="../media/image174.png"/><Relationship Id="rId26" Type="http://schemas.openxmlformats.org/officeDocument/2006/relationships/customXml" Target="../ink/ink1471.xml"/><Relationship Id="rId231" Type="http://schemas.openxmlformats.org/officeDocument/2006/relationships/image" Target="../media/image182.png"/><Relationship Id="rId47" Type="http://schemas.openxmlformats.org/officeDocument/2006/relationships/image" Target="../media/image45.png"/><Relationship Id="rId68" Type="http://schemas.openxmlformats.org/officeDocument/2006/relationships/customXml" Target="../ink/ink1492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525.xml"/><Relationship Id="rId154" Type="http://schemas.openxmlformats.org/officeDocument/2006/relationships/image" Target="../media/image114.png"/><Relationship Id="rId175" Type="http://schemas.openxmlformats.org/officeDocument/2006/relationships/image" Target="../media/image154.png"/><Relationship Id="rId196" Type="http://schemas.openxmlformats.org/officeDocument/2006/relationships/customXml" Target="../ink/ink1557.xml"/><Relationship Id="rId200" Type="http://schemas.openxmlformats.org/officeDocument/2006/relationships/customXml" Target="../ink/ink1559.xml"/><Relationship Id="rId16" Type="http://schemas.openxmlformats.org/officeDocument/2006/relationships/customXml" Target="../ink/ink1466.xml"/><Relationship Id="rId221" Type="http://schemas.openxmlformats.org/officeDocument/2006/relationships/image" Target="../media/image177.png"/><Relationship Id="rId37" Type="http://schemas.openxmlformats.org/officeDocument/2006/relationships/image" Target="../media/image40.png"/><Relationship Id="rId58" Type="http://schemas.openxmlformats.org/officeDocument/2006/relationships/customXml" Target="../ink/ink1487.xml"/><Relationship Id="rId79" Type="http://schemas.openxmlformats.org/officeDocument/2006/relationships/image" Target="../media/image56.png"/><Relationship Id="rId102" Type="http://schemas.openxmlformats.org/officeDocument/2006/relationships/customXml" Target="../ink/ink1509.xml"/><Relationship Id="rId123" Type="http://schemas.openxmlformats.org/officeDocument/2006/relationships/customXml" Target="../ink/ink1520.xml"/><Relationship Id="rId144" Type="http://schemas.openxmlformats.org/officeDocument/2006/relationships/image" Target="../media/image103.png"/><Relationship Id="rId90" Type="http://schemas.openxmlformats.org/officeDocument/2006/relationships/customXml" Target="../ink/ink1503.xml"/><Relationship Id="rId165" Type="http://schemas.openxmlformats.org/officeDocument/2006/relationships/customXml" Target="../ink/ink1541.xml"/><Relationship Id="rId186" Type="http://schemas.openxmlformats.org/officeDocument/2006/relationships/customXml" Target="../ink/ink1552.xml"/><Relationship Id="rId211" Type="http://schemas.openxmlformats.org/officeDocument/2006/relationships/image" Target="../media/image172.png"/><Relationship Id="rId232" Type="http://schemas.openxmlformats.org/officeDocument/2006/relationships/customXml" Target="../ink/ink1575.xml"/><Relationship Id="rId27" Type="http://schemas.openxmlformats.org/officeDocument/2006/relationships/image" Target="../media/image31.png"/><Relationship Id="rId48" Type="http://schemas.openxmlformats.org/officeDocument/2006/relationships/customXml" Target="../ink/ink1482.xml"/><Relationship Id="rId69" Type="http://schemas.openxmlformats.org/officeDocument/2006/relationships/image" Target="../media/image61.png"/><Relationship Id="rId113" Type="http://schemas.openxmlformats.org/officeDocument/2006/relationships/customXml" Target="../ink/ink1515.xml"/><Relationship Id="rId134" Type="http://schemas.openxmlformats.org/officeDocument/2006/relationships/image" Target="../media/image88.png"/><Relationship Id="rId80" Type="http://schemas.openxmlformats.org/officeDocument/2006/relationships/customXml" Target="../ink/ink1498.xml"/><Relationship Id="rId155" Type="http://schemas.openxmlformats.org/officeDocument/2006/relationships/customXml" Target="../ink/ink1536.xml"/><Relationship Id="rId176" Type="http://schemas.openxmlformats.org/officeDocument/2006/relationships/customXml" Target="../ink/ink1547.xml"/><Relationship Id="rId197" Type="http://schemas.openxmlformats.org/officeDocument/2006/relationships/image" Target="../media/image165.png"/><Relationship Id="rId201" Type="http://schemas.openxmlformats.org/officeDocument/2006/relationships/image" Target="../media/image167.png"/><Relationship Id="rId222" Type="http://schemas.openxmlformats.org/officeDocument/2006/relationships/customXml" Target="../ink/ink1570.xml"/><Relationship Id="rId17" Type="http://schemas.openxmlformats.org/officeDocument/2006/relationships/image" Target="../media/image26.png"/><Relationship Id="rId38" Type="http://schemas.openxmlformats.org/officeDocument/2006/relationships/customXml" Target="../ink/ink147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1493.xml"/><Relationship Id="rId91" Type="http://schemas.openxmlformats.org/officeDocument/2006/relationships/image" Target="../media/image67.png"/><Relationship Id="rId145" Type="http://schemas.openxmlformats.org/officeDocument/2006/relationships/customXml" Target="../ink/ink1531.xml"/><Relationship Id="rId166" Type="http://schemas.openxmlformats.org/officeDocument/2006/relationships/image" Target="../media/image150.png"/><Relationship Id="rId187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565.xml"/><Relationship Id="rId233" Type="http://schemas.openxmlformats.org/officeDocument/2006/relationships/image" Target="../media/image183.png"/><Relationship Id="rId28" Type="http://schemas.openxmlformats.org/officeDocument/2006/relationships/customXml" Target="../ink/ink1472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1488.xml"/><Relationship Id="rId81" Type="http://schemas.openxmlformats.org/officeDocument/2006/relationships/image" Target="../media/image62.png"/><Relationship Id="rId135" Type="http://schemas.openxmlformats.org/officeDocument/2006/relationships/customXml" Target="../ink/ink1526.xml"/><Relationship Id="rId156" Type="http://schemas.openxmlformats.org/officeDocument/2006/relationships/image" Target="../media/image115.png"/><Relationship Id="rId177" Type="http://schemas.openxmlformats.org/officeDocument/2006/relationships/image" Target="../media/image155.png"/><Relationship Id="rId198" Type="http://schemas.openxmlformats.org/officeDocument/2006/relationships/customXml" Target="../ink/ink1558.xml"/><Relationship Id="rId202" Type="http://schemas.openxmlformats.org/officeDocument/2006/relationships/customXml" Target="../ink/ink1560.xml"/><Relationship Id="rId223" Type="http://schemas.openxmlformats.org/officeDocument/2006/relationships/image" Target="../media/image178.png"/><Relationship Id="rId18" Type="http://schemas.openxmlformats.org/officeDocument/2006/relationships/customXml" Target="../ink/ink1467.xml"/><Relationship Id="rId39" Type="http://schemas.openxmlformats.org/officeDocument/2006/relationships/image" Target="../media/image41.png"/><Relationship Id="rId50" Type="http://schemas.openxmlformats.org/officeDocument/2006/relationships/customXml" Target="../ink/ink1483.xml"/><Relationship Id="rId104" Type="http://schemas.openxmlformats.org/officeDocument/2006/relationships/customXml" Target="../ink/ink1510.xml"/><Relationship Id="rId125" Type="http://schemas.openxmlformats.org/officeDocument/2006/relationships/customXml" Target="../ink/ink1521.xml"/><Relationship Id="rId146" Type="http://schemas.openxmlformats.org/officeDocument/2006/relationships/image" Target="../media/image104.png"/><Relationship Id="rId167" Type="http://schemas.openxmlformats.org/officeDocument/2006/relationships/customXml" Target="../ink/ink1542.xml"/><Relationship Id="rId188" Type="http://schemas.openxmlformats.org/officeDocument/2006/relationships/customXml" Target="../ink/ink1553.xml"/><Relationship Id="rId71" Type="http://schemas.openxmlformats.org/officeDocument/2006/relationships/image" Target="../media/image52.png"/><Relationship Id="rId92" Type="http://schemas.openxmlformats.org/officeDocument/2006/relationships/customXml" Target="../ink/ink1504.xml"/><Relationship Id="rId213" Type="http://schemas.openxmlformats.org/officeDocument/2006/relationships/image" Target="../media/image173.png"/><Relationship Id="rId234" Type="http://schemas.openxmlformats.org/officeDocument/2006/relationships/customXml" Target="../ink/ink1576.xml"/><Relationship Id="rId2" Type="http://schemas.openxmlformats.org/officeDocument/2006/relationships/customXml" Target="../ink/ink1459.xml"/><Relationship Id="rId29" Type="http://schemas.openxmlformats.org/officeDocument/2006/relationships/image" Target="../media/image34.png"/><Relationship Id="rId40" Type="http://schemas.openxmlformats.org/officeDocument/2006/relationships/customXml" Target="../ink/ink1478.xml"/><Relationship Id="rId115" Type="http://schemas.openxmlformats.org/officeDocument/2006/relationships/customXml" Target="../ink/ink1516.xml"/><Relationship Id="rId136" Type="http://schemas.openxmlformats.org/officeDocument/2006/relationships/image" Target="../media/image89.png"/><Relationship Id="rId157" Type="http://schemas.openxmlformats.org/officeDocument/2006/relationships/customXml" Target="../ink/ink1537.xml"/><Relationship Id="rId178" Type="http://schemas.openxmlformats.org/officeDocument/2006/relationships/customXml" Target="../ink/ink1548.xml"/><Relationship Id="rId61" Type="http://schemas.openxmlformats.org/officeDocument/2006/relationships/image" Target="../media/image57.png"/><Relationship Id="rId82" Type="http://schemas.openxmlformats.org/officeDocument/2006/relationships/customXml" Target="../ink/ink1499.xml"/><Relationship Id="rId199" Type="http://schemas.openxmlformats.org/officeDocument/2006/relationships/image" Target="../media/image166.png"/><Relationship Id="rId203" Type="http://schemas.openxmlformats.org/officeDocument/2006/relationships/image" Target="../media/image168.png"/><Relationship Id="rId19" Type="http://schemas.openxmlformats.org/officeDocument/2006/relationships/image" Target="../media/image27.png"/><Relationship Id="rId224" Type="http://schemas.openxmlformats.org/officeDocument/2006/relationships/customXml" Target="../ink/ink1571.xml"/><Relationship Id="rId30" Type="http://schemas.openxmlformats.org/officeDocument/2006/relationships/customXml" Target="../ink/ink1473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532.xml"/><Relationship Id="rId168" Type="http://schemas.openxmlformats.org/officeDocument/2006/relationships/image" Target="../media/image151.png"/><Relationship Id="rId51" Type="http://schemas.openxmlformats.org/officeDocument/2006/relationships/image" Target="../media/image47.png"/><Relationship Id="rId72" Type="http://schemas.openxmlformats.org/officeDocument/2006/relationships/customXml" Target="../ink/ink1494.xml"/><Relationship Id="rId93" Type="http://schemas.openxmlformats.org/officeDocument/2006/relationships/image" Target="../media/image68.png"/><Relationship Id="rId189" Type="http://schemas.openxmlformats.org/officeDocument/2006/relationships/image" Target="../media/image161.png"/><Relationship Id="rId3" Type="http://schemas.openxmlformats.org/officeDocument/2006/relationships/image" Target="../media/image23.png"/><Relationship Id="rId214" Type="http://schemas.openxmlformats.org/officeDocument/2006/relationships/customXml" Target="../ink/ink1566.xml"/><Relationship Id="rId235" Type="http://schemas.openxmlformats.org/officeDocument/2006/relationships/image" Target="../media/image184.png"/><Relationship Id="rId116" Type="http://schemas.openxmlformats.org/officeDocument/2006/relationships/image" Target="../media/image79.png"/><Relationship Id="rId137" Type="http://schemas.openxmlformats.org/officeDocument/2006/relationships/customXml" Target="../ink/ink1527.xml"/><Relationship Id="rId158" Type="http://schemas.openxmlformats.org/officeDocument/2006/relationships/image" Target="../media/image116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35.xml"/><Relationship Id="rId21" Type="http://schemas.openxmlformats.org/officeDocument/2006/relationships/image" Target="../media/image28.png"/><Relationship Id="rId42" Type="http://schemas.openxmlformats.org/officeDocument/2006/relationships/customXml" Target="../ink/ink1597.xml"/><Relationship Id="rId63" Type="http://schemas.openxmlformats.org/officeDocument/2006/relationships/image" Target="../media/image58.png"/><Relationship Id="rId84" Type="http://schemas.openxmlformats.org/officeDocument/2006/relationships/customXml" Target="../ink/ink1618.xml"/><Relationship Id="rId138" Type="http://schemas.openxmlformats.org/officeDocument/2006/relationships/image" Target="../media/image90.png"/><Relationship Id="rId159" Type="http://schemas.openxmlformats.org/officeDocument/2006/relationships/customXml" Target="../ink/ink1656.xml"/><Relationship Id="rId170" Type="http://schemas.openxmlformats.org/officeDocument/2006/relationships/image" Target="../media/image152.png"/><Relationship Id="rId191" Type="http://schemas.openxmlformats.org/officeDocument/2006/relationships/image" Target="../media/image186.png"/><Relationship Id="rId107" Type="http://schemas.openxmlformats.org/officeDocument/2006/relationships/customXml" Target="../ink/ink1630.xml"/><Relationship Id="rId11" Type="http://schemas.openxmlformats.org/officeDocument/2006/relationships/image" Target="../media/image19.png"/><Relationship Id="rId32" Type="http://schemas.openxmlformats.org/officeDocument/2006/relationships/customXml" Target="../ink/ink1592.xml"/><Relationship Id="rId53" Type="http://schemas.openxmlformats.org/officeDocument/2006/relationships/image" Target="../media/image48.png"/><Relationship Id="rId74" Type="http://schemas.openxmlformats.org/officeDocument/2006/relationships/customXml" Target="../ink/ink1613.xml"/><Relationship Id="rId128" Type="http://schemas.openxmlformats.org/officeDocument/2006/relationships/image" Target="../media/image85.png"/><Relationship Id="rId149" Type="http://schemas.openxmlformats.org/officeDocument/2006/relationships/customXml" Target="../ink/ink1651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image" Target="../media/image157.png"/><Relationship Id="rId22" Type="http://schemas.openxmlformats.org/officeDocument/2006/relationships/customXml" Target="../ink/ink1587.xml"/><Relationship Id="rId43" Type="http://schemas.openxmlformats.org/officeDocument/2006/relationships/image" Target="../media/image43.png"/><Relationship Id="rId64" Type="http://schemas.openxmlformats.org/officeDocument/2006/relationships/customXml" Target="../ink/ink1608.xml"/><Relationship Id="rId118" Type="http://schemas.openxmlformats.org/officeDocument/2006/relationships/image" Target="../media/image80.png"/><Relationship Id="rId139" Type="http://schemas.openxmlformats.org/officeDocument/2006/relationships/customXml" Target="../ink/ink1646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1662.xml"/><Relationship Id="rId192" Type="http://schemas.openxmlformats.org/officeDocument/2006/relationships/customXml" Target="../ink/ink1673.xml"/><Relationship Id="rId12" Type="http://schemas.openxmlformats.org/officeDocument/2006/relationships/customXml" Target="../ink/ink1582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1641.xml"/><Relationship Id="rId54" Type="http://schemas.openxmlformats.org/officeDocument/2006/relationships/customXml" Target="../ink/ink1603.xml"/><Relationship Id="rId75" Type="http://schemas.openxmlformats.org/officeDocument/2006/relationships/image" Target="../media/image54.png"/><Relationship Id="rId96" Type="http://schemas.openxmlformats.org/officeDocument/2006/relationships/customXml" Target="../ink/ink1624.xml"/><Relationship Id="rId140" Type="http://schemas.openxmlformats.org/officeDocument/2006/relationships/image" Target="../media/image101.png"/><Relationship Id="rId161" Type="http://schemas.openxmlformats.org/officeDocument/2006/relationships/customXml" Target="../ink/ink1657.xml"/><Relationship Id="rId182" Type="http://schemas.openxmlformats.org/officeDocument/2006/relationships/customXml" Target="../ink/ink1668.xml"/><Relationship Id="rId6" Type="http://schemas.openxmlformats.org/officeDocument/2006/relationships/customXml" Target="../ink/ink1579.xml"/><Relationship Id="rId23" Type="http://schemas.openxmlformats.org/officeDocument/2006/relationships/image" Target="../media/image29.png"/><Relationship Id="rId119" Type="http://schemas.openxmlformats.org/officeDocument/2006/relationships/customXml" Target="../ink/ink1636.xml"/><Relationship Id="rId44" Type="http://schemas.openxmlformats.org/officeDocument/2006/relationships/customXml" Target="../ink/ink1598.xml"/><Relationship Id="rId65" Type="http://schemas.openxmlformats.org/officeDocument/2006/relationships/image" Target="../media/image59.png"/><Relationship Id="rId86" Type="http://schemas.openxmlformats.org/officeDocument/2006/relationships/customXml" Target="../ink/ink1619.xml"/><Relationship Id="rId130" Type="http://schemas.openxmlformats.org/officeDocument/2006/relationships/image" Target="../media/image86.png"/><Relationship Id="rId151" Type="http://schemas.openxmlformats.org/officeDocument/2006/relationships/customXml" Target="../ink/ink1652.xml"/><Relationship Id="rId172" Type="http://schemas.openxmlformats.org/officeDocument/2006/relationships/customXml" Target="../ink/ink1663.xml"/><Relationship Id="rId193" Type="http://schemas.openxmlformats.org/officeDocument/2006/relationships/image" Target="../media/image187.png"/><Relationship Id="rId13" Type="http://schemas.openxmlformats.org/officeDocument/2006/relationships/image" Target="../media/image24.png"/><Relationship Id="rId109" Type="http://schemas.openxmlformats.org/officeDocument/2006/relationships/customXml" Target="../ink/ink1631.xml"/><Relationship Id="rId34" Type="http://schemas.openxmlformats.org/officeDocument/2006/relationships/customXml" Target="../ink/ink1593.xml"/><Relationship Id="rId50" Type="http://schemas.openxmlformats.org/officeDocument/2006/relationships/customXml" Target="../ink/ink1601.xml"/><Relationship Id="rId55" Type="http://schemas.openxmlformats.org/officeDocument/2006/relationships/image" Target="../media/image49.png"/><Relationship Id="rId76" Type="http://schemas.openxmlformats.org/officeDocument/2006/relationships/customXml" Target="../ink/ink1614.xml"/><Relationship Id="rId97" Type="http://schemas.openxmlformats.org/officeDocument/2006/relationships/image" Target="../media/image70.png"/><Relationship Id="rId104" Type="http://schemas.openxmlformats.org/officeDocument/2006/relationships/customXml" Target="../ink/ink1628.xml"/><Relationship Id="rId120" Type="http://schemas.openxmlformats.org/officeDocument/2006/relationships/image" Target="../media/image81.png"/><Relationship Id="rId125" Type="http://schemas.openxmlformats.org/officeDocument/2006/relationships/customXml" Target="../ink/ink1639.xml"/><Relationship Id="rId141" Type="http://schemas.openxmlformats.org/officeDocument/2006/relationships/customXml" Target="../ink/ink1647.xml"/><Relationship Id="rId146" Type="http://schemas.openxmlformats.org/officeDocument/2006/relationships/image" Target="../media/image104.png"/><Relationship Id="rId167" Type="http://schemas.openxmlformats.org/officeDocument/2006/relationships/customXml" Target="../ink/ink1660.xml"/><Relationship Id="rId188" Type="http://schemas.openxmlformats.org/officeDocument/2006/relationships/customXml" Target="../ink/ink1671.xml"/><Relationship Id="rId7" Type="http://schemas.openxmlformats.org/officeDocument/2006/relationships/image" Target="../media/image17.png"/><Relationship Id="rId71" Type="http://schemas.openxmlformats.org/officeDocument/2006/relationships/image" Target="../media/image52.png"/><Relationship Id="rId92" Type="http://schemas.openxmlformats.org/officeDocument/2006/relationships/customXml" Target="../ink/ink1622.xml"/><Relationship Id="rId162" Type="http://schemas.openxmlformats.org/officeDocument/2006/relationships/image" Target="../media/image120.png"/><Relationship Id="rId183" Type="http://schemas.openxmlformats.org/officeDocument/2006/relationships/image" Target="../media/image158.png"/><Relationship Id="rId2" Type="http://schemas.openxmlformats.org/officeDocument/2006/relationships/customXml" Target="../ink/ink1577.xml"/><Relationship Id="rId29" Type="http://schemas.openxmlformats.org/officeDocument/2006/relationships/image" Target="../media/image34.png"/><Relationship Id="rId24" Type="http://schemas.openxmlformats.org/officeDocument/2006/relationships/customXml" Target="../ink/ink1588.xml"/><Relationship Id="rId40" Type="http://schemas.openxmlformats.org/officeDocument/2006/relationships/customXml" Target="../ink/ink1596.xml"/><Relationship Id="rId45" Type="http://schemas.openxmlformats.org/officeDocument/2006/relationships/image" Target="../media/image44.png"/><Relationship Id="rId66" Type="http://schemas.openxmlformats.org/officeDocument/2006/relationships/customXml" Target="../ink/ink1609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15" Type="http://schemas.openxmlformats.org/officeDocument/2006/relationships/customXml" Target="../ink/ink1634.xml"/><Relationship Id="rId131" Type="http://schemas.openxmlformats.org/officeDocument/2006/relationships/customXml" Target="../ink/ink1642.xml"/><Relationship Id="rId136" Type="http://schemas.openxmlformats.org/officeDocument/2006/relationships/image" Target="../media/image89.png"/><Relationship Id="rId157" Type="http://schemas.openxmlformats.org/officeDocument/2006/relationships/customXml" Target="../ink/ink1655.xml"/><Relationship Id="rId178" Type="http://schemas.openxmlformats.org/officeDocument/2006/relationships/customXml" Target="../ink/ink1666.xml"/><Relationship Id="rId61" Type="http://schemas.openxmlformats.org/officeDocument/2006/relationships/image" Target="../media/image57.png"/><Relationship Id="rId82" Type="http://schemas.openxmlformats.org/officeDocument/2006/relationships/customXml" Target="../ink/ink1617.xml"/><Relationship Id="rId152" Type="http://schemas.openxmlformats.org/officeDocument/2006/relationships/image" Target="../media/image113.png"/><Relationship Id="rId173" Type="http://schemas.openxmlformats.org/officeDocument/2006/relationships/image" Target="../media/image153.png"/><Relationship Id="rId19" Type="http://schemas.openxmlformats.org/officeDocument/2006/relationships/image" Target="../media/image27.png"/><Relationship Id="rId14" Type="http://schemas.openxmlformats.org/officeDocument/2006/relationships/customXml" Target="../ink/ink1583.xml"/><Relationship Id="rId30" Type="http://schemas.openxmlformats.org/officeDocument/2006/relationships/customXml" Target="../ink/ink1591.xml"/><Relationship Id="rId35" Type="http://schemas.openxmlformats.org/officeDocument/2006/relationships/image" Target="../media/image37.png"/><Relationship Id="rId56" Type="http://schemas.openxmlformats.org/officeDocument/2006/relationships/customXml" Target="../ink/ink1604.xml"/><Relationship Id="rId77" Type="http://schemas.openxmlformats.org/officeDocument/2006/relationships/image" Target="../media/image55.png"/><Relationship Id="rId100" Type="http://schemas.openxmlformats.org/officeDocument/2006/relationships/customXml" Target="../ink/ink1626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650.xml"/><Relationship Id="rId168" Type="http://schemas.openxmlformats.org/officeDocument/2006/relationships/image" Target="../media/image151.png"/><Relationship Id="rId8" Type="http://schemas.openxmlformats.org/officeDocument/2006/relationships/customXml" Target="../ink/ink1580.xml"/><Relationship Id="rId51" Type="http://schemas.openxmlformats.org/officeDocument/2006/relationships/image" Target="../media/image47.png"/><Relationship Id="rId72" Type="http://schemas.openxmlformats.org/officeDocument/2006/relationships/customXml" Target="../ink/ink1612.xml"/><Relationship Id="rId93" Type="http://schemas.openxmlformats.org/officeDocument/2006/relationships/image" Target="../media/image68.png"/><Relationship Id="rId98" Type="http://schemas.openxmlformats.org/officeDocument/2006/relationships/customXml" Target="../ink/ink1625.xml"/><Relationship Id="rId121" Type="http://schemas.openxmlformats.org/officeDocument/2006/relationships/customXml" Target="../ink/ink1637.xml"/><Relationship Id="rId142" Type="http://schemas.openxmlformats.org/officeDocument/2006/relationships/image" Target="../media/image102.png"/><Relationship Id="rId163" Type="http://schemas.openxmlformats.org/officeDocument/2006/relationships/customXml" Target="../ink/ink1658.xml"/><Relationship Id="rId184" Type="http://schemas.openxmlformats.org/officeDocument/2006/relationships/customXml" Target="../ink/ink1669.xml"/><Relationship Id="rId189" Type="http://schemas.openxmlformats.org/officeDocument/2006/relationships/image" Target="../media/image185.png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1599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1645.xml"/><Relationship Id="rId158" Type="http://schemas.openxmlformats.org/officeDocument/2006/relationships/image" Target="../media/image116.png"/><Relationship Id="rId20" Type="http://schemas.openxmlformats.org/officeDocument/2006/relationships/customXml" Target="../ink/ink1586.xml"/><Relationship Id="rId41" Type="http://schemas.openxmlformats.org/officeDocument/2006/relationships/image" Target="../media/image42.png"/><Relationship Id="rId62" Type="http://schemas.openxmlformats.org/officeDocument/2006/relationships/customXml" Target="../ink/ink1607.xml"/><Relationship Id="rId83" Type="http://schemas.openxmlformats.org/officeDocument/2006/relationships/image" Target="../media/image63.png"/><Relationship Id="rId88" Type="http://schemas.openxmlformats.org/officeDocument/2006/relationships/customXml" Target="../ink/ink1620.xml"/><Relationship Id="rId111" Type="http://schemas.openxmlformats.org/officeDocument/2006/relationships/customXml" Target="../ink/ink1632.xml"/><Relationship Id="rId132" Type="http://schemas.openxmlformats.org/officeDocument/2006/relationships/image" Target="../media/image87.png"/><Relationship Id="rId153" Type="http://schemas.openxmlformats.org/officeDocument/2006/relationships/customXml" Target="../ink/ink1653.xml"/><Relationship Id="rId174" Type="http://schemas.openxmlformats.org/officeDocument/2006/relationships/customXml" Target="../ink/ink1664.xml"/><Relationship Id="rId179" Type="http://schemas.openxmlformats.org/officeDocument/2006/relationships/image" Target="../media/image156.png"/><Relationship Id="rId190" Type="http://schemas.openxmlformats.org/officeDocument/2006/relationships/customXml" Target="../ink/ink1672.xml"/><Relationship Id="rId15" Type="http://schemas.openxmlformats.org/officeDocument/2006/relationships/image" Target="../media/image25.png"/><Relationship Id="rId36" Type="http://schemas.openxmlformats.org/officeDocument/2006/relationships/customXml" Target="../ink/ink1594.xml"/><Relationship Id="rId57" Type="http://schemas.openxmlformats.org/officeDocument/2006/relationships/image" Target="../media/image50.png"/><Relationship Id="rId106" Type="http://schemas.openxmlformats.org/officeDocument/2006/relationships/customXml" Target="../ink/ink1629.xml"/><Relationship Id="rId127" Type="http://schemas.openxmlformats.org/officeDocument/2006/relationships/customXml" Target="../ink/ink1640.xml"/><Relationship Id="rId10" Type="http://schemas.openxmlformats.org/officeDocument/2006/relationships/customXml" Target="../ink/ink1581.xml"/><Relationship Id="rId31" Type="http://schemas.openxmlformats.org/officeDocument/2006/relationships/image" Target="../media/image35.png"/><Relationship Id="rId52" Type="http://schemas.openxmlformats.org/officeDocument/2006/relationships/customXml" Target="../ink/ink1602.xml"/><Relationship Id="rId73" Type="http://schemas.openxmlformats.org/officeDocument/2006/relationships/image" Target="../media/image53.png"/><Relationship Id="rId78" Type="http://schemas.openxmlformats.org/officeDocument/2006/relationships/customXml" Target="../ink/ink1615.xml"/><Relationship Id="rId94" Type="http://schemas.openxmlformats.org/officeDocument/2006/relationships/customXml" Target="../ink/ink1623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648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1661.xml"/><Relationship Id="rId185" Type="http://schemas.openxmlformats.org/officeDocument/2006/relationships/image" Target="../media/image159.png"/><Relationship Id="rId4" Type="http://schemas.openxmlformats.org/officeDocument/2006/relationships/customXml" Target="../ink/ink1578.xml"/><Relationship Id="rId9" Type="http://schemas.openxmlformats.org/officeDocument/2006/relationships/image" Target="../media/image18.png"/><Relationship Id="rId180" Type="http://schemas.openxmlformats.org/officeDocument/2006/relationships/customXml" Target="../ink/ink1667.xml"/><Relationship Id="rId26" Type="http://schemas.openxmlformats.org/officeDocument/2006/relationships/customXml" Target="../ink/ink1589.xml"/><Relationship Id="rId47" Type="http://schemas.openxmlformats.org/officeDocument/2006/relationships/image" Target="../media/image45.png"/><Relationship Id="rId68" Type="http://schemas.openxmlformats.org/officeDocument/2006/relationships/customXml" Target="../ink/ink1610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643.xml"/><Relationship Id="rId154" Type="http://schemas.openxmlformats.org/officeDocument/2006/relationships/image" Target="../media/image114.png"/><Relationship Id="rId175" Type="http://schemas.openxmlformats.org/officeDocument/2006/relationships/image" Target="../media/image154.png"/><Relationship Id="rId16" Type="http://schemas.openxmlformats.org/officeDocument/2006/relationships/customXml" Target="../ink/ink1584.xml"/><Relationship Id="rId37" Type="http://schemas.openxmlformats.org/officeDocument/2006/relationships/image" Target="../media/image40.png"/><Relationship Id="rId58" Type="http://schemas.openxmlformats.org/officeDocument/2006/relationships/customXml" Target="../ink/ink1605.xml"/><Relationship Id="rId79" Type="http://schemas.openxmlformats.org/officeDocument/2006/relationships/image" Target="../media/image56.png"/><Relationship Id="rId102" Type="http://schemas.openxmlformats.org/officeDocument/2006/relationships/customXml" Target="../ink/ink1627.xml"/><Relationship Id="rId123" Type="http://schemas.openxmlformats.org/officeDocument/2006/relationships/customXml" Target="../ink/ink1638.xml"/><Relationship Id="rId144" Type="http://schemas.openxmlformats.org/officeDocument/2006/relationships/image" Target="../media/image103.png"/><Relationship Id="rId90" Type="http://schemas.openxmlformats.org/officeDocument/2006/relationships/customXml" Target="../ink/ink1621.xml"/><Relationship Id="rId165" Type="http://schemas.openxmlformats.org/officeDocument/2006/relationships/customXml" Target="../ink/ink1659.xml"/><Relationship Id="rId186" Type="http://schemas.openxmlformats.org/officeDocument/2006/relationships/customXml" Target="../ink/ink1670.xml"/><Relationship Id="rId27" Type="http://schemas.openxmlformats.org/officeDocument/2006/relationships/image" Target="../media/image31.png"/><Relationship Id="rId48" Type="http://schemas.openxmlformats.org/officeDocument/2006/relationships/customXml" Target="../ink/ink1600.xml"/><Relationship Id="rId69" Type="http://schemas.openxmlformats.org/officeDocument/2006/relationships/image" Target="../media/image61.png"/><Relationship Id="rId113" Type="http://schemas.openxmlformats.org/officeDocument/2006/relationships/customXml" Target="../ink/ink1633.xml"/><Relationship Id="rId134" Type="http://schemas.openxmlformats.org/officeDocument/2006/relationships/image" Target="../media/image88.png"/><Relationship Id="rId80" Type="http://schemas.openxmlformats.org/officeDocument/2006/relationships/customXml" Target="../ink/ink1616.xml"/><Relationship Id="rId155" Type="http://schemas.openxmlformats.org/officeDocument/2006/relationships/customXml" Target="../ink/ink1654.xml"/><Relationship Id="rId176" Type="http://schemas.openxmlformats.org/officeDocument/2006/relationships/customXml" Target="../ink/ink1665.xml"/><Relationship Id="rId17" Type="http://schemas.openxmlformats.org/officeDocument/2006/relationships/image" Target="../media/image26.png"/><Relationship Id="rId38" Type="http://schemas.openxmlformats.org/officeDocument/2006/relationships/customXml" Target="../ink/ink1595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1611.xml"/><Relationship Id="rId91" Type="http://schemas.openxmlformats.org/officeDocument/2006/relationships/image" Target="../media/image67.png"/><Relationship Id="rId145" Type="http://schemas.openxmlformats.org/officeDocument/2006/relationships/customXml" Target="../ink/ink1649.xml"/><Relationship Id="rId166" Type="http://schemas.openxmlformats.org/officeDocument/2006/relationships/image" Target="../media/image150.png"/><Relationship Id="rId187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590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1606.xml"/><Relationship Id="rId81" Type="http://schemas.openxmlformats.org/officeDocument/2006/relationships/image" Target="../media/image62.png"/><Relationship Id="rId135" Type="http://schemas.openxmlformats.org/officeDocument/2006/relationships/customXml" Target="../ink/ink1644.xml"/><Relationship Id="rId156" Type="http://schemas.openxmlformats.org/officeDocument/2006/relationships/image" Target="../media/image115.png"/><Relationship Id="rId177" Type="http://schemas.openxmlformats.org/officeDocument/2006/relationships/image" Target="../media/image155.png"/><Relationship Id="rId18" Type="http://schemas.openxmlformats.org/officeDocument/2006/relationships/customXml" Target="../ink/ink1585.xml"/><Relationship Id="rId39" Type="http://schemas.openxmlformats.org/officeDocument/2006/relationships/image" Target="../media/image41.png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32.xml"/><Relationship Id="rId21" Type="http://schemas.openxmlformats.org/officeDocument/2006/relationships/image" Target="../media/image28.png"/><Relationship Id="rId42" Type="http://schemas.openxmlformats.org/officeDocument/2006/relationships/customXml" Target="../ink/ink1694.xml"/><Relationship Id="rId63" Type="http://schemas.openxmlformats.org/officeDocument/2006/relationships/image" Target="../media/image58.png"/><Relationship Id="rId84" Type="http://schemas.openxmlformats.org/officeDocument/2006/relationships/customXml" Target="../ink/ink1715.xml"/><Relationship Id="rId138" Type="http://schemas.openxmlformats.org/officeDocument/2006/relationships/image" Target="../media/image90.png"/><Relationship Id="rId159" Type="http://schemas.openxmlformats.org/officeDocument/2006/relationships/customXml" Target="../ink/ink1753.xml"/><Relationship Id="rId170" Type="http://schemas.openxmlformats.org/officeDocument/2006/relationships/image" Target="../media/image152.png"/><Relationship Id="rId191" Type="http://schemas.openxmlformats.org/officeDocument/2006/relationships/image" Target="../media/image186.png"/><Relationship Id="rId205" Type="http://schemas.openxmlformats.org/officeDocument/2006/relationships/image" Target="../media/image193.png"/><Relationship Id="rId107" Type="http://schemas.openxmlformats.org/officeDocument/2006/relationships/customXml" Target="../ink/ink1727.xml"/><Relationship Id="rId11" Type="http://schemas.openxmlformats.org/officeDocument/2006/relationships/image" Target="../media/image19.png"/><Relationship Id="rId32" Type="http://schemas.openxmlformats.org/officeDocument/2006/relationships/customXml" Target="../ink/ink1689.xml"/><Relationship Id="rId53" Type="http://schemas.openxmlformats.org/officeDocument/2006/relationships/image" Target="../media/image48.png"/><Relationship Id="rId74" Type="http://schemas.openxmlformats.org/officeDocument/2006/relationships/customXml" Target="../ink/ink1710.xml"/><Relationship Id="rId128" Type="http://schemas.openxmlformats.org/officeDocument/2006/relationships/image" Target="../media/image85.png"/><Relationship Id="rId149" Type="http://schemas.openxmlformats.org/officeDocument/2006/relationships/customXml" Target="../ink/ink1748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image" Target="../media/image157.png"/><Relationship Id="rId22" Type="http://schemas.openxmlformats.org/officeDocument/2006/relationships/customXml" Target="../ink/ink1684.xml"/><Relationship Id="rId43" Type="http://schemas.openxmlformats.org/officeDocument/2006/relationships/image" Target="../media/image43.png"/><Relationship Id="rId64" Type="http://schemas.openxmlformats.org/officeDocument/2006/relationships/customXml" Target="../ink/ink1705.xml"/><Relationship Id="rId118" Type="http://schemas.openxmlformats.org/officeDocument/2006/relationships/image" Target="../media/image80.png"/><Relationship Id="rId139" Type="http://schemas.openxmlformats.org/officeDocument/2006/relationships/customXml" Target="../ink/ink1743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1759.xml"/><Relationship Id="rId192" Type="http://schemas.openxmlformats.org/officeDocument/2006/relationships/customXml" Target="../ink/ink1770.xml"/><Relationship Id="rId206" Type="http://schemas.openxmlformats.org/officeDocument/2006/relationships/customXml" Target="../ink/ink1777.xml"/><Relationship Id="rId12" Type="http://schemas.openxmlformats.org/officeDocument/2006/relationships/customXml" Target="../ink/ink1679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1738.xml"/><Relationship Id="rId54" Type="http://schemas.openxmlformats.org/officeDocument/2006/relationships/customXml" Target="../ink/ink1700.xml"/><Relationship Id="rId75" Type="http://schemas.openxmlformats.org/officeDocument/2006/relationships/image" Target="../media/image54.png"/><Relationship Id="rId96" Type="http://schemas.openxmlformats.org/officeDocument/2006/relationships/customXml" Target="../ink/ink1721.xml"/><Relationship Id="rId140" Type="http://schemas.openxmlformats.org/officeDocument/2006/relationships/image" Target="../media/image101.png"/><Relationship Id="rId161" Type="http://schemas.openxmlformats.org/officeDocument/2006/relationships/customXml" Target="../ink/ink1754.xml"/><Relationship Id="rId182" Type="http://schemas.openxmlformats.org/officeDocument/2006/relationships/customXml" Target="../ink/ink1765.xml"/><Relationship Id="rId6" Type="http://schemas.openxmlformats.org/officeDocument/2006/relationships/customXml" Target="../ink/ink1676.xml"/><Relationship Id="rId23" Type="http://schemas.openxmlformats.org/officeDocument/2006/relationships/image" Target="../media/image29.png"/><Relationship Id="rId119" Type="http://schemas.openxmlformats.org/officeDocument/2006/relationships/customXml" Target="../ink/ink1733.xml"/><Relationship Id="rId44" Type="http://schemas.openxmlformats.org/officeDocument/2006/relationships/customXml" Target="../ink/ink1695.xml"/><Relationship Id="rId65" Type="http://schemas.openxmlformats.org/officeDocument/2006/relationships/image" Target="../media/image59.png"/><Relationship Id="rId86" Type="http://schemas.openxmlformats.org/officeDocument/2006/relationships/customXml" Target="../ink/ink1716.xml"/><Relationship Id="rId130" Type="http://schemas.openxmlformats.org/officeDocument/2006/relationships/image" Target="../media/image86.png"/><Relationship Id="rId151" Type="http://schemas.openxmlformats.org/officeDocument/2006/relationships/customXml" Target="../ink/ink1749.xml"/><Relationship Id="rId172" Type="http://schemas.openxmlformats.org/officeDocument/2006/relationships/customXml" Target="../ink/ink1760.xml"/><Relationship Id="rId193" Type="http://schemas.openxmlformats.org/officeDocument/2006/relationships/image" Target="../media/image187.png"/><Relationship Id="rId207" Type="http://schemas.openxmlformats.org/officeDocument/2006/relationships/image" Target="../media/image194.png"/><Relationship Id="rId13" Type="http://schemas.openxmlformats.org/officeDocument/2006/relationships/image" Target="../media/image24.png"/><Relationship Id="rId109" Type="http://schemas.openxmlformats.org/officeDocument/2006/relationships/customXml" Target="../ink/ink1728.xml"/><Relationship Id="rId34" Type="http://schemas.openxmlformats.org/officeDocument/2006/relationships/customXml" Target="../ink/ink1690.xml"/><Relationship Id="rId55" Type="http://schemas.openxmlformats.org/officeDocument/2006/relationships/image" Target="../media/image49.png"/><Relationship Id="rId76" Type="http://schemas.openxmlformats.org/officeDocument/2006/relationships/customXml" Target="../ink/ink1711.xml"/><Relationship Id="rId97" Type="http://schemas.openxmlformats.org/officeDocument/2006/relationships/image" Target="../media/image70.png"/><Relationship Id="rId120" Type="http://schemas.openxmlformats.org/officeDocument/2006/relationships/image" Target="../media/image81.png"/><Relationship Id="rId141" Type="http://schemas.openxmlformats.org/officeDocument/2006/relationships/customXml" Target="../ink/ink1744.xml"/><Relationship Id="rId7" Type="http://schemas.openxmlformats.org/officeDocument/2006/relationships/image" Target="../media/image17.png"/><Relationship Id="rId162" Type="http://schemas.openxmlformats.org/officeDocument/2006/relationships/image" Target="../media/image120.png"/><Relationship Id="rId183" Type="http://schemas.openxmlformats.org/officeDocument/2006/relationships/image" Target="../media/image158.png"/><Relationship Id="rId24" Type="http://schemas.openxmlformats.org/officeDocument/2006/relationships/customXml" Target="../ink/ink1685.xml"/><Relationship Id="rId45" Type="http://schemas.openxmlformats.org/officeDocument/2006/relationships/image" Target="../media/image44.png"/><Relationship Id="rId66" Type="http://schemas.openxmlformats.org/officeDocument/2006/relationships/customXml" Target="../ink/ink1706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31" Type="http://schemas.openxmlformats.org/officeDocument/2006/relationships/customXml" Target="../ink/ink1739.xml"/><Relationship Id="rId61" Type="http://schemas.openxmlformats.org/officeDocument/2006/relationships/image" Target="../media/image57.png"/><Relationship Id="rId82" Type="http://schemas.openxmlformats.org/officeDocument/2006/relationships/customXml" Target="../ink/ink1714.xml"/><Relationship Id="rId152" Type="http://schemas.openxmlformats.org/officeDocument/2006/relationships/image" Target="../media/image113.png"/><Relationship Id="rId173" Type="http://schemas.openxmlformats.org/officeDocument/2006/relationships/image" Target="../media/image153.png"/><Relationship Id="rId194" Type="http://schemas.openxmlformats.org/officeDocument/2006/relationships/customXml" Target="../ink/ink1771.xml"/><Relationship Id="rId199" Type="http://schemas.openxmlformats.org/officeDocument/2006/relationships/image" Target="../media/image190.png"/><Relationship Id="rId203" Type="http://schemas.openxmlformats.org/officeDocument/2006/relationships/image" Target="../media/image192.png"/><Relationship Id="rId208" Type="http://schemas.openxmlformats.org/officeDocument/2006/relationships/customXml" Target="../ink/ink1778.xml"/><Relationship Id="rId19" Type="http://schemas.openxmlformats.org/officeDocument/2006/relationships/image" Target="../media/image27.png"/><Relationship Id="rId14" Type="http://schemas.openxmlformats.org/officeDocument/2006/relationships/customXml" Target="../ink/ink1680.xml"/><Relationship Id="rId30" Type="http://schemas.openxmlformats.org/officeDocument/2006/relationships/customXml" Target="../ink/ink1688.xml"/><Relationship Id="rId35" Type="http://schemas.openxmlformats.org/officeDocument/2006/relationships/image" Target="../media/image37.png"/><Relationship Id="rId56" Type="http://schemas.openxmlformats.org/officeDocument/2006/relationships/customXml" Target="../ink/ink1701.xml"/><Relationship Id="rId77" Type="http://schemas.openxmlformats.org/officeDocument/2006/relationships/image" Target="../media/image55.png"/><Relationship Id="rId100" Type="http://schemas.openxmlformats.org/officeDocument/2006/relationships/customXml" Target="../ink/ink1723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747.xml"/><Relationship Id="rId168" Type="http://schemas.openxmlformats.org/officeDocument/2006/relationships/image" Target="../media/image151.png"/><Relationship Id="rId8" Type="http://schemas.openxmlformats.org/officeDocument/2006/relationships/customXml" Target="../ink/ink1677.xml"/><Relationship Id="rId51" Type="http://schemas.openxmlformats.org/officeDocument/2006/relationships/image" Target="../media/image47.png"/><Relationship Id="rId72" Type="http://schemas.openxmlformats.org/officeDocument/2006/relationships/customXml" Target="../ink/ink1709.xml"/><Relationship Id="rId93" Type="http://schemas.openxmlformats.org/officeDocument/2006/relationships/image" Target="../media/image68.png"/><Relationship Id="rId98" Type="http://schemas.openxmlformats.org/officeDocument/2006/relationships/customXml" Target="../ink/ink1722.xml"/><Relationship Id="rId121" Type="http://schemas.openxmlformats.org/officeDocument/2006/relationships/customXml" Target="../ink/ink1734.xml"/><Relationship Id="rId142" Type="http://schemas.openxmlformats.org/officeDocument/2006/relationships/image" Target="../media/image102.png"/><Relationship Id="rId163" Type="http://schemas.openxmlformats.org/officeDocument/2006/relationships/customXml" Target="../ink/ink1755.xml"/><Relationship Id="rId184" Type="http://schemas.openxmlformats.org/officeDocument/2006/relationships/customXml" Target="../ink/ink1766.xml"/><Relationship Id="rId189" Type="http://schemas.openxmlformats.org/officeDocument/2006/relationships/image" Target="../media/image185.png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1696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1742.xml"/><Relationship Id="rId158" Type="http://schemas.openxmlformats.org/officeDocument/2006/relationships/image" Target="../media/image116.png"/><Relationship Id="rId20" Type="http://schemas.openxmlformats.org/officeDocument/2006/relationships/customXml" Target="../ink/ink1683.xml"/><Relationship Id="rId41" Type="http://schemas.openxmlformats.org/officeDocument/2006/relationships/image" Target="../media/image42.png"/><Relationship Id="rId62" Type="http://schemas.openxmlformats.org/officeDocument/2006/relationships/customXml" Target="../ink/ink1704.xml"/><Relationship Id="rId83" Type="http://schemas.openxmlformats.org/officeDocument/2006/relationships/image" Target="../media/image63.png"/><Relationship Id="rId88" Type="http://schemas.openxmlformats.org/officeDocument/2006/relationships/customXml" Target="../ink/ink1717.xml"/><Relationship Id="rId111" Type="http://schemas.openxmlformats.org/officeDocument/2006/relationships/customXml" Target="../ink/ink1729.xml"/><Relationship Id="rId132" Type="http://schemas.openxmlformats.org/officeDocument/2006/relationships/image" Target="../media/image87.png"/><Relationship Id="rId153" Type="http://schemas.openxmlformats.org/officeDocument/2006/relationships/customXml" Target="../ink/ink1750.xml"/><Relationship Id="rId174" Type="http://schemas.openxmlformats.org/officeDocument/2006/relationships/customXml" Target="../ink/ink1761.xml"/><Relationship Id="rId179" Type="http://schemas.openxmlformats.org/officeDocument/2006/relationships/image" Target="../media/image156.png"/><Relationship Id="rId195" Type="http://schemas.openxmlformats.org/officeDocument/2006/relationships/image" Target="../media/image188.png"/><Relationship Id="rId209" Type="http://schemas.openxmlformats.org/officeDocument/2006/relationships/image" Target="../media/image195.png"/><Relationship Id="rId190" Type="http://schemas.openxmlformats.org/officeDocument/2006/relationships/customXml" Target="../ink/ink1769.xml"/><Relationship Id="rId204" Type="http://schemas.openxmlformats.org/officeDocument/2006/relationships/customXml" Target="../ink/ink1776.xml"/><Relationship Id="rId15" Type="http://schemas.openxmlformats.org/officeDocument/2006/relationships/image" Target="../media/image25.png"/><Relationship Id="rId36" Type="http://schemas.openxmlformats.org/officeDocument/2006/relationships/customXml" Target="../ink/ink1691.xml"/><Relationship Id="rId57" Type="http://schemas.openxmlformats.org/officeDocument/2006/relationships/image" Target="../media/image50.png"/><Relationship Id="rId106" Type="http://schemas.openxmlformats.org/officeDocument/2006/relationships/customXml" Target="../ink/ink1726.xml"/><Relationship Id="rId127" Type="http://schemas.openxmlformats.org/officeDocument/2006/relationships/customXml" Target="../ink/ink1737.xml"/><Relationship Id="rId10" Type="http://schemas.openxmlformats.org/officeDocument/2006/relationships/customXml" Target="../ink/ink1678.xml"/><Relationship Id="rId31" Type="http://schemas.openxmlformats.org/officeDocument/2006/relationships/image" Target="../media/image35.png"/><Relationship Id="rId52" Type="http://schemas.openxmlformats.org/officeDocument/2006/relationships/customXml" Target="../ink/ink1699.xml"/><Relationship Id="rId73" Type="http://schemas.openxmlformats.org/officeDocument/2006/relationships/image" Target="../media/image53.png"/><Relationship Id="rId78" Type="http://schemas.openxmlformats.org/officeDocument/2006/relationships/customXml" Target="../ink/ink1712.xml"/><Relationship Id="rId94" Type="http://schemas.openxmlformats.org/officeDocument/2006/relationships/customXml" Target="../ink/ink1720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745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1758.xml"/><Relationship Id="rId185" Type="http://schemas.openxmlformats.org/officeDocument/2006/relationships/image" Target="../media/image159.png"/><Relationship Id="rId4" Type="http://schemas.openxmlformats.org/officeDocument/2006/relationships/customXml" Target="../ink/ink1675.xml"/><Relationship Id="rId9" Type="http://schemas.openxmlformats.org/officeDocument/2006/relationships/image" Target="../media/image18.png"/><Relationship Id="rId180" Type="http://schemas.openxmlformats.org/officeDocument/2006/relationships/customXml" Target="../ink/ink1764.xml"/><Relationship Id="rId210" Type="http://schemas.openxmlformats.org/officeDocument/2006/relationships/customXml" Target="../ink/ink1779.xml"/><Relationship Id="rId26" Type="http://schemas.openxmlformats.org/officeDocument/2006/relationships/customXml" Target="../ink/ink1686.xml"/><Relationship Id="rId47" Type="http://schemas.openxmlformats.org/officeDocument/2006/relationships/image" Target="../media/image45.png"/><Relationship Id="rId68" Type="http://schemas.openxmlformats.org/officeDocument/2006/relationships/customXml" Target="../ink/ink1707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740.xml"/><Relationship Id="rId154" Type="http://schemas.openxmlformats.org/officeDocument/2006/relationships/image" Target="../media/image114.png"/><Relationship Id="rId175" Type="http://schemas.openxmlformats.org/officeDocument/2006/relationships/image" Target="../media/image154.png"/><Relationship Id="rId196" Type="http://schemas.openxmlformats.org/officeDocument/2006/relationships/customXml" Target="../ink/ink1772.xml"/><Relationship Id="rId200" Type="http://schemas.openxmlformats.org/officeDocument/2006/relationships/customXml" Target="../ink/ink1774.xml"/><Relationship Id="rId16" Type="http://schemas.openxmlformats.org/officeDocument/2006/relationships/customXml" Target="../ink/ink1681.xml"/><Relationship Id="rId37" Type="http://schemas.openxmlformats.org/officeDocument/2006/relationships/image" Target="../media/image40.png"/><Relationship Id="rId58" Type="http://schemas.openxmlformats.org/officeDocument/2006/relationships/customXml" Target="../ink/ink1702.xml"/><Relationship Id="rId79" Type="http://schemas.openxmlformats.org/officeDocument/2006/relationships/image" Target="../media/image56.png"/><Relationship Id="rId102" Type="http://schemas.openxmlformats.org/officeDocument/2006/relationships/customXml" Target="../ink/ink1724.xml"/><Relationship Id="rId123" Type="http://schemas.openxmlformats.org/officeDocument/2006/relationships/customXml" Target="../ink/ink1735.xml"/><Relationship Id="rId144" Type="http://schemas.openxmlformats.org/officeDocument/2006/relationships/image" Target="../media/image103.png"/><Relationship Id="rId90" Type="http://schemas.openxmlformats.org/officeDocument/2006/relationships/customXml" Target="../ink/ink1718.xml"/><Relationship Id="rId165" Type="http://schemas.openxmlformats.org/officeDocument/2006/relationships/customXml" Target="../ink/ink1756.xml"/><Relationship Id="rId186" Type="http://schemas.openxmlformats.org/officeDocument/2006/relationships/customXml" Target="../ink/ink1767.xml"/><Relationship Id="rId211" Type="http://schemas.openxmlformats.org/officeDocument/2006/relationships/image" Target="../media/image196.png"/><Relationship Id="rId27" Type="http://schemas.openxmlformats.org/officeDocument/2006/relationships/image" Target="../media/image31.png"/><Relationship Id="rId48" Type="http://schemas.openxmlformats.org/officeDocument/2006/relationships/customXml" Target="../ink/ink1697.xml"/><Relationship Id="rId69" Type="http://schemas.openxmlformats.org/officeDocument/2006/relationships/image" Target="../media/image61.png"/><Relationship Id="rId113" Type="http://schemas.openxmlformats.org/officeDocument/2006/relationships/customXml" Target="../ink/ink1730.xml"/><Relationship Id="rId134" Type="http://schemas.openxmlformats.org/officeDocument/2006/relationships/image" Target="../media/image88.png"/><Relationship Id="rId80" Type="http://schemas.openxmlformats.org/officeDocument/2006/relationships/customXml" Target="../ink/ink1713.xml"/><Relationship Id="rId155" Type="http://schemas.openxmlformats.org/officeDocument/2006/relationships/customXml" Target="../ink/ink1751.xml"/><Relationship Id="rId176" Type="http://schemas.openxmlformats.org/officeDocument/2006/relationships/customXml" Target="../ink/ink1762.xml"/><Relationship Id="rId197" Type="http://schemas.openxmlformats.org/officeDocument/2006/relationships/image" Target="../media/image189.png"/><Relationship Id="rId201" Type="http://schemas.openxmlformats.org/officeDocument/2006/relationships/image" Target="../media/image191.png"/><Relationship Id="rId17" Type="http://schemas.openxmlformats.org/officeDocument/2006/relationships/image" Target="../media/image26.png"/><Relationship Id="rId38" Type="http://schemas.openxmlformats.org/officeDocument/2006/relationships/customXml" Target="../ink/ink1692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1708.xml"/><Relationship Id="rId91" Type="http://schemas.openxmlformats.org/officeDocument/2006/relationships/image" Target="../media/image67.png"/><Relationship Id="rId145" Type="http://schemas.openxmlformats.org/officeDocument/2006/relationships/customXml" Target="../ink/ink1746.xml"/><Relationship Id="rId166" Type="http://schemas.openxmlformats.org/officeDocument/2006/relationships/image" Target="../media/image150.png"/><Relationship Id="rId187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687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1703.xml"/><Relationship Id="rId81" Type="http://schemas.openxmlformats.org/officeDocument/2006/relationships/image" Target="../media/image62.png"/><Relationship Id="rId135" Type="http://schemas.openxmlformats.org/officeDocument/2006/relationships/customXml" Target="../ink/ink1741.xml"/><Relationship Id="rId156" Type="http://schemas.openxmlformats.org/officeDocument/2006/relationships/image" Target="../media/image115.png"/><Relationship Id="rId177" Type="http://schemas.openxmlformats.org/officeDocument/2006/relationships/image" Target="../media/image155.png"/><Relationship Id="rId198" Type="http://schemas.openxmlformats.org/officeDocument/2006/relationships/customXml" Target="../ink/ink1773.xml"/><Relationship Id="rId202" Type="http://schemas.openxmlformats.org/officeDocument/2006/relationships/customXml" Target="../ink/ink1775.xml"/><Relationship Id="rId18" Type="http://schemas.openxmlformats.org/officeDocument/2006/relationships/customXml" Target="../ink/ink1682.xml"/><Relationship Id="rId39" Type="http://schemas.openxmlformats.org/officeDocument/2006/relationships/image" Target="../media/image41.png"/><Relationship Id="rId50" Type="http://schemas.openxmlformats.org/officeDocument/2006/relationships/customXml" Target="../ink/ink1698.xml"/><Relationship Id="rId104" Type="http://schemas.openxmlformats.org/officeDocument/2006/relationships/customXml" Target="../ink/ink1725.xml"/><Relationship Id="rId125" Type="http://schemas.openxmlformats.org/officeDocument/2006/relationships/customXml" Target="../ink/ink1736.xml"/><Relationship Id="rId146" Type="http://schemas.openxmlformats.org/officeDocument/2006/relationships/image" Target="../media/image104.png"/><Relationship Id="rId167" Type="http://schemas.openxmlformats.org/officeDocument/2006/relationships/customXml" Target="../ink/ink1757.xml"/><Relationship Id="rId188" Type="http://schemas.openxmlformats.org/officeDocument/2006/relationships/customXml" Target="../ink/ink1768.xml"/><Relationship Id="rId71" Type="http://schemas.openxmlformats.org/officeDocument/2006/relationships/image" Target="../media/image52.png"/><Relationship Id="rId92" Type="http://schemas.openxmlformats.org/officeDocument/2006/relationships/customXml" Target="../ink/ink1719.xml"/><Relationship Id="rId2" Type="http://schemas.openxmlformats.org/officeDocument/2006/relationships/customXml" Target="../ink/ink1674.xml"/><Relationship Id="rId29" Type="http://schemas.openxmlformats.org/officeDocument/2006/relationships/image" Target="../media/image34.png"/><Relationship Id="rId40" Type="http://schemas.openxmlformats.org/officeDocument/2006/relationships/customXml" Target="../ink/ink1693.xml"/><Relationship Id="rId115" Type="http://schemas.openxmlformats.org/officeDocument/2006/relationships/customXml" Target="../ink/ink1731.xml"/><Relationship Id="rId136" Type="http://schemas.openxmlformats.org/officeDocument/2006/relationships/image" Target="../media/image89.png"/><Relationship Id="rId157" Type="http://schemas.openxmlformats.org/officeDocument/2006/relationships/customXml" Target="../ink/ink1752.xml"/><Relationship Id="rId178" Type="http://schemas.openxmlformats.org/officeDocument/2006/relationships/customXml" Target="../ink/ink1763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38.xml"/><Relationship Id="rId21" Type="http://schemas.openxmlformats.org/officeDocument/2006/relationships/image" Target="../media/image28.png"/><Relationship Id="rId42" Type="http://schemas.openxmlformats.org/officeDocument/2006/relationships/customXml" Target="../ink/ink1800.xml"/><Relationship Id="rId63" Type="http://schemas.openxmlformats.org/officeDocument/2006/relationships/image" Target="../media/image58.png"/><Relationship Id="rId84" Type="http://schemas.openxmlformats.org/officeDocument/2006/relationships/customXml" Target="../ink/ink1821.xml"/><Relationship Id="rId138" Type="http://schemas.openxmlformats.org/officeDocument/2006/relationships/image" Target="../media/image90.png"/><Relationship Id="rId159" Type="http://schemas.openxmlformats.org/officeDocument/2006/relationships/customXml" Target="../ink/ink1859.xml"/><Relationship Id="rId170" Type="http://schemas.openxmlformats.org/officeDocument/2006/relationships/image" Target="../media/image152.png"/><Relationship Id="rId191" Type="http://schemas.openxmlformats.org/officeDocument/2006/relationships/image" Target="../media/image186.png"/><Relationship Id="rId205" Type="http://schemas.openxmlformats.org/officeDocument/2006/relationships/image" Target="../media/image193.png"/><Relationship Id="rId107" Type="http://schemas.openxmlformats.org/officeDocument/2006/relationships/customXml" Target="../ink/ink1833.xml"/><Relationship Id="rId11" Type="http://schemas.openxmlformats.org/officeDocument/2006/relationships/image" Target="../media/image19.png"/><Relationship Id="rId32" Type="http://schemas.openxmlformats.org/officeDocument/2006/relationships/customXml" Target="../ink/ink1795.xml"/><Relationship Id="rId53" Type="http://schemas.openxmlformats.org/officeDocument/2006/relationships/image" Target="../media/image48.png"/><Relationship Id="rId74" Type="http://schemas.openxmlformats.org/officeDocument/2006/relationships/customXml" Target="../ink/ink1816.xml"/><Relationship Id="rId128" Type="http://schemas.openxmlformats.org/officeDocument/2006/relationships/image" Target="../media/image85.png"/><Relationship Id="rId149" Type="http://schemas.openxmlformats.org/officeDocument/2006/relationships/customXml" Target="../ink/ink1854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image" Target="../media/image157.png"/><Relationship Id="rId22" Type="http://schemas.openxmlformats.org/officeDocument/2006/relationships/customXml" Target="../ink/ink1790.xml"/><Relationship Id="rId43" Type="http://schemas.openxmlformats.org/officeDocument/2006/relationships/image" Target="../media/image43.png"/><Relationship Id="rId64" Type="http://schemas.openxmlformats.org/officeDocument/2006/relationships/customXml" Target="../ink/ink1811.xml"/><Relationship Id="rId118" Type="http://schemas.openxmlformats.org/officeDocument/2006/relationships/image" Target="../media/image80.png"/><Relationship Id="rId139" Type="http://schemas.openxmlformats.org/officeDocument/2006/relationships/customXml" Target="../ink/ink1849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1865.xml"/><Relationship Id="rId192" Type="http://schemas.openxmlformats.org/officeDocument/2006/relationships/customXml" Target="../ink/ink1876.xml"/><Relationship Id="rId206" Type="http://schemas.openxmlformats.org/officeDocument/2006/relationships/customXml" Target="../ink/ink1883.xml"/><Relationship Id="rId12" Type="http://schemas.openxmlformats.org/officeDocument/2006/relationships/customXml" Target="../ink/ink1785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1844.xml"/><Relationship Id="rId54" Type="http://schemas.openxmlformats.org/officeDocument/2006/relationships/customXml" Target="../ink/ink1806.xml"/><Relationship Id="rId75" Type="http://schemas.openxmlformats.org/officeDocument/2006/relationships/image" Target="../media/image54.png"/><Relationship Id="rId96" Type="http://schemas.openxmlformats.org/officeDocument/2006/relationships/customXml" Target="../ink/ink1827.xml"/><Relationship Id="rId140" Type="http://schemas.openxmlformats.org/officeDocument/2006/relationships/image" Target="../media/image101.png"/><Relationship Id="rId161" Type="http://schemas.openxmlformats.org/officeDocument/2006/relationships/customXml" Target="../ink/ink1860.xml"/><Relationship Id="rId182" Type="http://schemas.openxmlformats.org/officeDocument/2006/relationships/customXml" Target="../ink/ink1871.xml"/><Relationship Id="rId6" Type="http://schemas.openxmlformats.org/officeDocument/2006/relationships/customXml" Target="../ink/ink1782.xml"/><Relationship Id="rId23" Type="http://schemas.openxmlformats.org/officeDocument/2006/relationships/image" Target="../media/image29.png"/><Relationship Id="rId119" Type="http://schemas.openxmlformats.org/officeDocument/2006/relationships/customXml" Target="../ink/ink1839.xml"/><Relationship Id="rId44" Type="http://schemas.openxmlformats.org/officeDocument/2006/relationships/customXml" Target="../ink/ink1801.xml"/><Relationship Id="rId65" Type="http://schemas.openxmlformats.org/officeDocument/2006/relationships/image" Target="../media/image59.png"/><Relationship Id="rId86" Type="http://schemas.openxmlformats.org/officeDocument/2006/relationships/customXml" Target="../ink/ink1822.xml"/><Relationship Id="rId130" Type="http://schemas.openxmlformats.org/officeDocument/2006/relationships/image" Target="../media/image86.png"/><Relationship Id="rId151" Type="http://schemas.openxmlformats.org/officeDocument/2006/relationships/customXml" Target="../ink/ink1855.xml"/><Relationship Id="rId172" Type="http://schemas.openxmlformats.org/officeDocument/2006/relationships/customXml" Target="../ink/ink1866.xml"/><Relationship Id="rId193" Type="http://schemas.openxmlformats.org/officeDocument/2006/relationships/image" Target="../media/image187.png"/><Relationship Id="rId207" Type="http://schemas.openxmlformats.org/officeDocument/2006/relationships/image" Target="../media/image194.png"/><Relationship Id="rId13" Type="http://schemas.openxmlformats.org/officeDocument/2006/relationships/image" Target="../media/image24.png"/><Relationship Id="rId109" Type="http://schemas.openxmlformats.org/officeDocument/2006/relationships/customXml" Target="../ink/ink1834.xml"/><Relationship Id="rId34" Type="http://schemas.openxmlformats.org/officeDocument/2006/relationships/customXml" Target="../ink/ink1796.xml"/><Relationship Id="rId55" Type="http://schemas.openxmlformats.org/officeDocument/2006/relationships/image" Target="../media/image49.png"/><Relationship Id="rId76" Type="http://schemas.openxmlformats.org/officeDocument/2006/relationships/customXml" Target="../ink/ink1817.xml"/><Relationship Id="rId97" Type="http://schemas.openxmlformats.org/officeDocument/2006/relationships/image" Target="../media/image70.png"/><Relationship Id="rId120" Type="http://schemas.openxmlformats.org/officeDocument/2006/relationships/image" Target="../media/image81.png"/><Relationship Id="rId141" Type="http://schemas.openxmlformats.org/officeDocument/2006/relationships/customXml" Target="../ink/ink1850.xml"/><Relationship Id="rId7" Type="http://schemas.openxmlformats.org/officeDocument/2006/relationships/image" Target="../media/image17.png"/><Relationship Id="rId162" Type="http://schemas.openxmlformats.org/officeDocument/2006/relationships/image" Target="../media/image120.png"/><Relationship Id="rId183" Type="http://schemas.openxmlformats.org/officeDocument/2006/relationships/image" Target="../media/image158.png"/><Relationship Id="rId24" Type="http://schemas.openxmlformats.org/officeDocument/2006/relationships/customXml" Target="../ink/ink1791.xml"/><Relationship Id="rId45" Type="http://schemas.openxmlformats.org/officeDocument/2006/relationships/image" Target="../media/image44.png"/><Relationship Id="rId66" Type="http://schemas.openxmlformats.org/officeDocument/2006/relationships/customXml" Target="../ink/ink1812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31" Type="http://schemas.openxmlformats.org/officeDocument/2006/relationships/customXml" Target="../ink/ink1845.xml"/><Relationship Id="rId152" Type="http://schemas.openxmlformats.org/officeDocument/2006/relationships/image" Target="../media/image113.png"/><Relationship Id="rId173" Type="http://schemas.openxmlformats.org/officeDocument/2006/relationships/image" Target="../media/image153.png"/><Relationship Id="rId194" Type="http://schemas.openxmlformats.org/officeDocument/2006/relationships/customXml" Target="../ink/ink1877.xml"/><Relationship Id="rId208" Type="http://schemas.openxmlformats.org/officeDocument/2006/relationships/customXml" Target="../ink/ink1884.xml"/><Relationship Id="rId19" Type="http://schemas.openxmlformats.org/officeDocument/2006/relationships/image" Target="../media/image27.png"/><Relationship Id="rId14" Type="http://schemas.openxmlformats.org/officeDocument/2006/relationships/customXml" Target="../ink/ink1786.xml"/><Relationship Id="rId30" Type="http://schemas.openxmlformats.org/officeDocument/2006/relationships/customXml" Target="../ink/ink1794.xml"/><Relationship Id="rId35" Type="http://schemas.openxmlformats.org/officeDocument/2006/relationships/image" Target="../media/image37.png"/><Relationship Id="rId56" Type="http://schemas.openxmlformats.org/officeDocument/2006/relationships/customXml" Target="../ink/ink1807.xml"/><Relationship Id="rId77" Type="http://schemas.openxmlformats.org/officeDocument/2006/relationships/image" Target="../media/image55.png"/><Relationship Id="rId100" Type="http://schemas.openxmlformats.org/officeDocument/2006/relationships/customXml" Target="../ink/ink1829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853.xml"/><Relationship Id="rId168" Type="http://schemas.openxmlformats.org/officeDocument/2006/relationships/image" Target="../media/image151.png"/><Relationship Id="rId8" Type="http://schemas.openxmlformats.org/officeDocument/2006/relationships/customXml" Target="../ink/ink1783.xml"/><Relationship Id="rId51" Type="http://schemas.openxmlformats.org/officeDocument/2006/relationships/image" Target="../media/image47.png"/><Relationship Id="rId72" Type="http://schemas.openxmlformats.org/officeDocument/2006/relationships/customXml" Target="../ink/ink1815.xml"/><Relationship Id="rId93" Type="http://schemas.openxmlformats.org/officeDocument/2006/relationships/image" Target="../media/image68.png"/><Relationship Id="rId98" Type="http://schemas.openxmlformats.org/officeDocument/2006/relationships/customXml" Target="../ink/ink1828.xml"/><Relationship Id="rId121" Type="http://schemas.openxmlformats.org/officeDocument/2006/relationships/customXml" Target="../ink/ink1840.xml"/><Relationship Id="rId142" Type="http://schemas.openxmlformats.org/officeDocument/2006/relationships/image" Target="../media/image102.png"/><Relationship Id="rId163" Type="http://schemas.openxmlformats.org/officeDocument/2006/relationships/customXml" Target="../ink/ink1861.xml"/><Relationship Id="rId184" Type="http://schemas.openxmlformats.org/officeDocument/2006/relationships/customXml" Target="../ink/ink1872.xml"/><Relationship Id="rId189" Type="http://schemas.openxmlformats.org/officeDocument/2006/relationships/image" Target="../media/image185.png"/><Relationship Id="rId3" Type="http://schemas.openxmlformats.org/officeDocument/2006/relationships/image" Target="../media/image23.png"/><Relationship Id="rId214" Type="http://schemas.openxmlformats.org/officeDocument/2006/relationships/customXml" Target="../ink/ink1887.xml"/><Relationship Id="rId25" Type="http://schemas.openxmlformats.org/officeDocument/2006/relationships/image" Target="../media/image30.png"/><Relationship Id="rId46" Type="http://schemas.openxmlformats.org/officeDocument/2006/relationships/customXml" Target="../ink/ink1802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1848.xml"/><Relationship Id="rId158" Type="http://schemas.openxmlformats.org/officeDocument/2006/relationships/image" Target="../media/image116.png"/><Relationship Id="rId20" Type="http://schemas.openxmlformats.org/officeDocument/2006/relationships/customXml" Target="../ink/ink1789.xml"/><Relationship Id="rId41" Type="http://schemas.openxmlformats.org/officeDocument/2006/relationships/image" Target="../media/image42.png"/><Relationship Id="rId62" Type="http://schemas.openxmlformats.org/officeDocument/2006/relationships/customXml" Target="../ink/ink1810.xml"/><Relationship Id="rId83" Type="http://schemas.openxmlformats.org/officeDocument/2006/relationships/image" Target="../media/image63.png"/><Relationship Id="rId88" Type="http://schemas.openxmlformats.org/officeDocument/2006/relationships/customXml" Target="../ink/ink1823.xml"/><Relationship Id="rId111" Type="http://schemas.openxmlformats.org/officeDocument/2006/relationships/customXml" Target="../ink/ink1835.xml"/><Relationship Id="rId132" Type="http://schemas.openxmlformats.org/officeDocument/2006/relationships/image" Target="../media/image87.png"/><Relationship Id="rId153" Type="http://schemas.openxmlformats.org/officeDocument/2006/relationships/customXml" Target="../ink/ink1856.xml"/><Relationship Id="rId174" Type="http://schemas.openxmlformats.org/officeDocument/2006/relationships/customXml" Target="../ink/ink1867.xml"/><Relationship Id="rId179" Type="http://schemas.openxmlformats.org/officeDocument/2006/relationships/image" Target="../media/image156.png"/><Relationship Id="rId195" Type="http://schemas.openxmlformats.org/officeDocument/2006/relationships/image" Target="../media/image188.png"/><Relationship Id="rId209" Type="http://schemas.openxmlformats.org/officeDocument/2006/relationships/image" Target="../media/image195.png"/><Relationship Id="rId190" Type="http://schemas.openxmlformats.org/officeDocument/2006/relationships/customXml" Target="../ink/ink1875.xml"/><Relationship Id="rId204" Type="http://schemas.openxmlformats.org/officeDocument/2006/relationships/customXml" Target="../ink/ink1882.xml"/><Relationship Id="rId15" Type="http://schemas.openxmlformats.org/officeDocument/2006/relationships/image" Target="../media/image25.png"/><Relationship Id="rId36" Type="http://schemas.openxmlformats.org/officeDocument/2006/relationships/customXml" Target="../ink/ink1797.xml"/><Relationship Id="rId57" Type="http://schemas.openxmlformats.org/officeDocument/2006/relationships/image" Target="../media/image50.png"/><Relationship Id="rId106" Type="http://schemas.openxmlformats.org/officeDocument/2006/relationships/customXml" Target="../ink/ink1832.xml"/><Relationship Id="rId127" Type="http://schemas.openxmlformats.org/officeDocument/2006/relationships/customXml" Target="../ink/ink1843.xml"/><Relationship Id="rId10" Type="http://schemas.openxmlformats.org/officeDocument/2006/relationships/customXml" Target="../ink/ink1784.xml"/><Relationship Id="rId31" Type="http://schemas.openxmlformats.org/officeDocument/2006/relationships/image" Target="../media/image35.png"/><Relationship Id="rId52" Type="http://schemas.openxmlformats.org/officeDocument/2006/relationships/customXml" Target="../ink/ink1805.xml"/><Relationship Id="rId73" Type="http://schemas.openxmlformats.org/officeDocument/2006/relationships/image" Target="../media/image53.png"/><Relationship Id="rId78" Type="http://schemas.openxmlformats.org/officeDocument/2006/relationships/customXml" Target="../ink/ink1818.xml"/><Relationship Id="rId94" Type="http://schemas.openxmlformats.org/officeDocument/2006/relationships/customXml" Target="../ink/ink1826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851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1864.xml"/><Relationship Id="rId185" Type="http://schemas.openxmlformats.org/officeDocument/2006/relationships/image" Target="../media/image159.png"/><Relationship Id="rId4" Type="http://schemas.openxmlformats.org/officeDocument/2006/relationships/customXml" Target="../ink/ink1781.xml"/><Relationship Id="rId9" Type="http://schemas.openxmlformats.org/officeDocument/2006/relationships/image" Target="../media/image18.png"/><Relationship Id="rId180" Type="http://schemas.openxmlformats.org/officeDocument/2006/relationships/customXml" Target="../ink/ink1870.xml"/><Relationship Id="rId210" Type="http://schemas.openxmlformats.org/officeDocument/2006/relationships/customXml" Target="../ink/ink1885.xml"/><Relationship Id="rId215" Type="http://schemas.openxmlformats.org/officeDocument/2006/relationships/image" Target="../media/image196.png"/><Relationship Id="rId26" Type="http://schemas.openxmlformats.org/officeDocument/2006/relationships/customXml" Target="../ink/ink1792.xml"/><Relationship Id="rId47" Type="http://schemas.openxmlformats.org/officeDocument/2006/relationships/image" Target="../media/image45.png"/><Relationship Id="rId68" Type="http://schemas.openxmlformats.org/officeDocument/2006/relationships/customXml" Target="../ink/ink1813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846.xml"/><Relationship Id="rId154" Type="http://schemas.openxmlformats.org/officeDocument/2006/relationships/image" Target="../media/image114.png"/><Relationship Id="rId175" Type="http://schemas.openxmlformats.org/officeDocument/2006/relationships/image" Target="../media/image154.png"/><Relationship Id="rId196" Type="http://schemas.openxmlformats.org/officeDocument/2006/relationships/customXml" Target="../ink/ink1878.xml"/><Relationship Id="rId200" Type="http://schemas.openxmlformats.org/officeDocument/2006/relationships/customXml" Target="../ink/ink1880.xml"/><Relationship Id="rId16" Type="http://schemas.openxmlformats.org/officeDocument/2006/relationships/customXml" Target="../ink/ink1787.xml"/><Relationship Id="rId37" Type="http://schemas.openxmlformats.org/officeDocument/2006/relationships/image" Target="../media/image40.png"/><Relationship Id="rId58" Type="http://schemas.openxmlformats.org/officeDocument/2006/relationships/customXml" Target="../ink/ink1808.xml"/><Relationship Id="rId79" Type="http://schemas.openxmlformats.org/officeDocument/2006/relationships/image" Target="../media/image56.png"/><Relationship Id="rId102" Type="http://schemas.openxmlformats.org/officeDocument/2006/relationships/customXml" Target="../ink/ink1830.xml"/><Relationship Id="rId123" Type="http://schemas.openxmlformats.org/officeDocument/2006/relationships/customXml" Target="../ink/ink1841.xml"/><Relationship Id="rId144" Type="http://schemas.openxmlformats.org/officeDocument/2006/relationships/image" Target="../media/image103.png"/><Relationship Id="rId90" Type="http://schemas.openxmlformats.org/officeDocument/2006/relationships/customXml" Target="../ink/ink1824.xml"/><Relationship Id="rId165" Type="http://schemas.openxmlformats.org/officeDocument/2006/relationships/customXml" Target="../ink/ink1862.xml"/><Relationship Id="rId186" Type="http://schemas.openxmlformats.org/officeDocument/2006/relationships/customXml" Target="../ink/ink1873.xml"/><Relationship Id="rId211" Type="http://schemas.openxmlformats.org/officeDocument/2006/relationships/image" Target="../media/image197.png"/><Relationship Id="rId27" Type="http://schemas.openxmlformats.org/officeDocument/2006/relationships/image" Target="../media/image31.png"/><Relationship Id="rId48" Type="http://schemas.openxmlformats.org/officeDocument/2006/relationships/customXml" Target="../ink/ink1803.xml"/><Relationship Id="rId69" Type="http://schemas.openxmlformats.org/officeDocument/2006/relationships/image" Target="../media/image61.png"/><Relationship Id="rId113" Type="http://schemas.openxmlformats.org/officeDocument/2006/relationships/customXml" Target="../ink/ink1836.xml"/><Relationship Id="rId134" Type="http://schemas.openxmlformats.org/officeDocument/2006/relationships/image" Target="../media/image88.png"/><Relationship Id="rId80" Type="http://schemas.openxmlformats.org/officeDocument/2006/relationships/customXml" Target="../ink/ink1819.xml"/><Relationship Id="rId155" Type="http://schemas.openxmlformats.org/officeDocument/2006/relationships/customXml" Target="../ink/ink1857.xml"/><Relationship Id="rId176" Type="http://schemas.openxmlformats.org/officeDocument/2006/relationships/customXml" Target="../ink/ink1868.xml"/><Relationship Id="rId197" Type="http://schemas.openxmlformats.org/officeDocument/2006/relationships/image" Target="../media/image189.png"/><Relationship Id="rId201" Type="http://schemas.openxmlformats.org/officeDocument/2006/relationships/image" Target="../media/image191.png"/><Relationship Id="rId17" Type="http://schemas.openxmlformats.org/officeDocument/2006/relationships/image" Target="../media/image26.png"/><Relationship Id="rId38" Type="http://schemas.openxmlformats.org/officeDocument/2006/relationships/customXml" Target="../ink/ink1798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1814.xml"/><Relationship Id="rId91" Type="http://schemas.openxmlformats.org/officeDocument/2006/relationships/image" Target="../media/image67.png"/><Relationship Id="rId145" Type="http://schemas.openxmlformats.org/officeDocument/2006/relationships/customXml" Target="../ink/ink1852.xml"/><Relationship Id="rId166" Type="http://schemas.openxmlformats.org/officeDocument/2006/relationships/image" Target="../media/image150.png"/><Relationship Id="rId187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886.xml"/><Relationship Id="rId28" Type="http://schemas.openxmlformats.org/officeDocument/2006/relationships/customXml" Target="../ink/ink1793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1809.xml"/><Relationship Id="rId81" Type="http://schemas.openxmlformats.org/officeDocument/2006/relationships/image" Target="../media/image62.png"/><Relationship Id="rId135" Type="http://schemas.openxmlformats.org/officeDocument/2006/relationships/customXml" Target="../ink/ink1847.xml"/><Relationship Id="rId156" Type="http://schemas.openxmlformats.org/officeDocument/2006/relationships/image" Target="../media/image115.png"/><Relationship Id="rId177" Type="http://schemas.openxmlformats.org/officeDocument/2006/relationships/image" Target="../media/image155.png"/><Relationship Id="rId198" Type="http://schemas.openxmlformats.org/officeDocument/2006/relationships/customXml" Target="../ink/ink1879.xml"/><Relationship Id="rId202" Type="http://schemas.openxmlformats.org/officeDocument/2006/relationships/customXml" Target="../ink/ink1881.xml"/><Relationship Id="rId18" Type="http://schemas.openxmlformats.org/officeDocument/2006/relationships/customXml" Target="../ink/ink1788.xml"/><Relationship Id="rId39" Type="http://schemas.openxmlformats.org/officeDocument/2006/relationships/image" Target="../media/image41.png"/><Relationship Id="rId50" Type="http://schemas.openxmlformats.org/officeDocument/2006/relationships/customXml" Target="../ink/ink1804.xml"/><Relationship Id="rId104" Type="http://schemas.openxmlformats.org/officeDocument/2006/relationships/customXml" Target="../ink/ink1831.xml"/><Relationship Id="rId125" Type="http://schemas.openxmlformats.org/officeDocument/2006/relationships/customXml" Target="../ink/ink1842.xml"/><Relationship Id="rId146" Type="http://schemas.openxmlformats.org/officeDocument/2006/relationships/image" Target="../media/image104.png"/><Relationship Id="rId167" Type="http://schemas.openxmlformats.org/officeDocument/2006/relationships/customXml" Target="../ink/ink1863.xml"/><Relationship Id="rId188" Type="http://schemas.openxmlformats.org/officeDocument/2006/relationships/customXml" Target="../ink/ink1874.xml"/><Relationship Id="rId71" Type="http://schemas.openxmlformats.org/officeDocument/2006/relationships/image" Target="../media/image52.png"/><Relationship Id="rId92" Type="http://schemas.openxmlformats.org/officeDocument/2006/relationships/customXml" Target="../ink/ink1825.xml"/><Relationship Id="rId213" Type="http://schemas.openxmlformats.org/officeDocument/2006/relationships/image" Target="../media/image198.png"/><Relationship Id="rId2" Type="http://schemas.openxmlformats.org/officeDocument/2006/relationships/customXml" Target="../ink/ink1780.xml"/><Relationship Id="rId29" Type="http://schemas.openxmlformats.org/officeDocument/2006/relationships/image" Target="../media/image34.png"/><Relationship Id="rId40" Type="http://schemas.openxmlformats.org/officeDocument/2006/relationships/customXml" Target="../ink/ink1799.xml"/><Relationship Id="rId115" Type="http://schemas.openxmlformats.org/officeDocument/2006/relationships/customXml" Target="../ink/ink1837.xml"/><Relationship Id="rId136" Type="http://schemas.openxmlformats.org/officeDocument/2006/relationships/image" Target="../media/image89.png"/><Relationship Id="rId157" Type="http://schemas.openxmlformats.org/officeDocument/2006/relationships/customXml" Target="../ink/ink1858.xml"/><Relationship Id="rId178" Type="http://schemas.openxmlformats.org/officeDocument/2006/relationships/customXml" Target="../ink/ink1869.xml"/><Relationship Id="rId61" Type="http://schemas.openxmlformats.org/officeDocument/2006/relationships/image" Target="../media/image57.png"/><Relationship Id="rId82" Type="http://schemas.openxmlformats.org/officeDocument/2006/relationships/customXml" Target="../ink/ink1820.xml"/><Relationship Id="rId199" Type="http://schemas.openxmlformats.org/officeDocument/2006/relationships/image" Target="../media/image190.png"/><Relationship Id="rId203" Type="http://schemas.openxmlformats.org/officeDocument/2006/relationships/image" Target="../media/image192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46.xml"/><Relationship Id="rId21" Type="http://schemas.openxmlformats.org/officeDocument/2006/relationships/image" Target="../media/image28.png"/><Relationship Id="rId42" Type="http://schemas.openxmlformats.org/officeDocument/2006/relationships/customXml" Target="../ink/ink1908.xml"/><Relationship Id="rId63" Type="http://schemas.openxmlformats.org/officeDocument/2006/relationships/image" Target="../media/image58.png"/><Relationship Id="rId84" Type="http://schemas.openxmlformats.org/officeDocument/2006/relationships/customXml" Target="../ink/ink1929.xml"/><Relationship Id="rId138" Type="http://schemas.openxmlformats.org/officeDocument/2006/relationships/image" Target="../media/image90.png"/><Relationship Id="rId159" Type="http://schemas.openxmlformats.org/officeDocument/2006/relationships/customXml" Target="../ink/ink1967.xml"/><Relationship Id="rId170" Type="http://schemas.openxmlformats.org/officeDocument/2006/relationships/image" Target="../media/image152.png"/><Relationship Id="rId191" Type="http://schemas.openxmlformats.org/officeDocument/2006/relationships/image" Target="../media/image186.png"/><Relationship Id="rId205" Type="http://schemas.openxmlformats.org/officeDocument/2006/relationships/image" Target="../media/image193.png"/><Relationship Id="rId226" Type="http://schemas.openxmlformats.org/officeDocument/2006/relationships/customXml" Target="../ink/ink2001.xml"/><Relationship Id="rId107" Type="http://schemas.openxmlformats.org/officeDocument/2006/relationships/customXml" Target="../ink/ink1941.xml"/><Relationship Id="rId11" Type="http://schemas.openxmlformats.org/officeDocument/2006/relationships/image" Target="../media/image19.png"/><Relationship Id="rId32" Type="http://schemas.openxmlformats.org/officeDocument/2006/relationships/customXml" Target="../ink/ink1903.xml"/><Relationship Id="rId53" Type="http://schemas.openxmlformats.org/officeDocument/2006/relationships/image" Target="../media/image48.png"/><Relationship Id="rId74" Type="http://schemas.openxmlformats.org/officeDocument/2006/relationships/customXml" Target="../ink/ink1924.xml"/><Relationship Id="rId128" Type="http://schemas.openxmlformats.org/officeDocument/2006/relationships/image" Target="../media/image85.png"/><Relationship Id="rId149" Type="http://schemas.openxmlformats.org/officeDocument/2006/relationships/customXml" Target="../ink/ink1962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image" Target="../media/image157.png"/><Relationship Id="rId216" Type="http://schemas.openxmlformats.org/officeDocument/2006/relationships/customXml" Target="../ink/ink1996.xml"/><Relationship Id="rId22" Type="http://schemas.openxmlformats.org/officeDocument/2006/relationships/customXml" Target="../ink/ink1898.xml"/><Relationship Id="rId43" Type="http://schemas.openxmlformats.org/officeDocument/2006/relationships/image" Target="../media/image43.png"/><Relationship Id="rId64" Type="http://schemas.openxmlformats.org/officeDocument/2006/relationships/customXml" Target="../ink/ink1919.xml"/><Relationship Id="rId118" Type="http://schemas.openxmlformats.org/officeDocument/2006/relationships/image" Target="../media/image80.png"/><Relationship Id="rId139" Type="http://schemas.openxmlformats.org/officeDocument/2006/relationships/customXml" Target="../ink/ink1957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1973.xml"/><Relationship Id="rId192" Type="http://schemas.openxmlformats.org/officeDocument/2006/relationships/customXml" Target="../ink/ink1984.xml"/><Relationship Id="rId206" Type="http://schemas.openxmlformats.org/officeDocument/2006/relationships/customXml" Target="../ink/ink1991.xml"/><Relationship Id="rId227" Type="http://schemas.openxmlformats.org/officeDocument/2006/relationships/image" Target="../media/image205.png"/><Relationship Id="rId12" Type="http://schemas.openxmlformats.org/officeDocument/2006/relationships/customXml" Target="../ink/ink1893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1952.xml"/><Relationship Id="rId54" Type="http://schemas.openxmlformats.org/officeDocument/2006/relationships/customXml" Target="../ink/ink1914.xml"/><Relationship Id="rId75" Type="http://schemas.openxmlformats.org/officeDocument/2006/relationships/image" Target="../media/image54.png"/><Relationship Id="rId96" Type="http://schemas.openxmlformats.org/officeDocument/2006/relationships/customXml" Target="../ink/ink1935.xml"/><Relationship Id="rId140" Type="http://schemas.openxmlformats.org/officeDocument/2006/relationships/image" Target="../media/image101.png"/><Relationship Id="rId161" Type="http://schemas.openxmlformats.org/officeDocument/2006/relationships/customXml" Target="../ink/ink1968.xml"/><Relationship Id="rId182" Type="http://schemas.openxmlformats.org/officeDocument/2006/relationships/customXml" Target="../ink/ink1979.xml"/><Relationship Id="rId217" Type="http://schemas.openxmlformats.org/officeDocument/2006/relationships/image" Target="../media/image200.png"/><Relationship Id="rId6" Type="http://schemas.openxmlformats.org/officeDocument/2006/relationships/customXml" Target="../ink/ink1890.xml"/><Relationship Id="rId23" Type="http://schemas.openxmlformats.org/officeDocument/2006/relationships/image" Target="../media/image29.png"/><Relationship Id="rId119" Type="http://schemas.openxmlformats.org/officeDocument/2006/relationships/customXml" Target="../ink/ink1947.xml"/><Relationship Id="rId44" Type="http://schemas.openxmlformats.org/officeDocument/2006/relationships/customXml" Target="../ink/ink1909.xml"/><Relationship Id="rId65" Type="http://schemas.openxmlformats.org/officeDocument/2006/relationships/image" Target="../media/image59.png"/><Relationship Id="rId86" Type="http://schemas.openxmlformats.org/officeDocument/2006/relationships/customXml" Target="../ink/ink1930.xml"/><Relationship Id="rId130" Type="http://schemas.openxmlformats.org/officeDocument/2006/relationships/image" Target="../media/image86.png"/><Relationship Id="rId151" Type="http://schemas.openxmlformats.org/officeDocument/2006/relationships/customXml" Target="../ink/ink1963.xml"/><Relationship Id="rId172" Type="http://schemas.openxmlformats.org/officeDocument/2006/relationships/customXml" Target="../ink/ink1974.xml"/><Relationship Id="rId193" Type="http://schemas.openxmlformats.org/officeDocument/2006/relationships/image" Target="../media/image187.png"/><Relationship Id="rId207" Type="http://schemas.openxmlformats.org/officeDocument/2006/relationships/image" Target="../media/image194.png"/><Relationship Id="rId228" Type="http://schemas.openxmlformats.org/officeDocument/2006/relationships/customXml" Target="../ink/ink2002.xml"/><Relationship Id="rId13" Type="http://schemas.openxmlformats.org/officeDocument/2006/relationships/image" Target="../media/image24.png"/><Relationship Id="rId109" Type="http://schemas.openxmlformats.org/officeDocument/2006/relationships/customXml" Target="../ink/ink1942.xml"/><Relationship Id="rId34" Type="http://schemas.openxmlformats.org/officeDocument/2006/relationships/customXml" Target="../ink/ink1904.xml"/><Relationship Id="rId55" Type="http://schemas.openxmlformats.org/officeDocument/2006/relationships/image" Target="../media/image49.png"/><Relationship Id="rId76" Type="http://schemas.openxmlformats.org/officeDocument/2006/relationships/customXml" Target="../ink/ink1925.xml"/><Relationship Id="rId97" Type="http://schemas.openxmlformats.org/officeDocument/2006/relationships/image" Target="../media/image70.png"/><Relationship Id="rId120" Type="http://schemas.openxmlformats.org/officeDocument/2006/relationships/image" Target="../media/image81.png"/><Relationship Id="rId141" Type="http://schemas.openxmlformats.org/officeDocument/2006/relationships/customXml" Target="../ink/ink1958.xml"/><Relationship Id="rId7" Type="http://schemas.openxmlformats.org/officeDocument/2006/relationships/image" Target="../media/image17.png"/><Relationship Id="rId162" Type="http://schemas.openxmlformats.org/officeDocument/2006/relationships/image" Target="../media/image120.png"/><Relationship Id="rId183" Type="http://schemas.openxmlformats.org/officeDocument/2006/relationships/image" Target="../media/image158.png"/><Relationship Id="rId218" Type="http://schemas.openxmlformats.org/officeDocument/2006/relationships/customXml" Target="../ink/ink1997.xml"/><Relationship Id="rId24" Type="http://schemas.openxmlformats.org/officeDocument/2006/relationships/customXml" Target="../ink/ink1899.xml"/><Relationship Id="rId45" Type="http://schemas.openxmlformats.org/officeDocument/2006/relationships/image" Target="../media/image44.png"/><Relationship Id="rId66" Type="http://schemas.openxmlformats.org/officeDocument/2006/relationships/customXml" Target="../ink/ink1920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31" Type="http://schemas.openxmlformats.org/officeDocument/2006/relationships/customXml" Target="../ink/ink1953.xml"/><Relationship Id="rId152" Type="http://schemas.openxmlformats.org/officeDocument/2006/relationships/image" Target="../media/image113.png"/><Relationship Id="rId173" Type="http://schemas.openxmlformats.org/officeDocument/2006/relationships/image" Target="../media/image153.png"/><Relationship Id="rId194" Type="http://schemas.openxmlformats.org/officeDocument/2006/relationships/customXml" Target="../ink/ink1985.xml"/><Relationship Id="rId208" Type="http://schemas.openxmlformats.org/officeDocument/2006/relationships/customXml" Target="../ink/ink1992.xml"/><Relationship Id="rId229" Type="http://schemas.openxmlformats.org/officeDocument/2006/relationships/image" Target="../media/image196.png"/><Relationship Id="rId14" Type="http://schemas.openxmlformats.org/officeDocument/2006/relationships/customXml" Target="../ink/ink1894.xml"/><Relationship Id="rId35" Type="http://schemas.openxmlformats.org/officeDocument/2006/relationships/image" Target="../media/image37.png"/><Relationship Id="rId56" Type="http://schemas.openxmlformats.org/officeDocument/2006/relationships/customXml" Target="../ink/ink1915.xml"/><Relationship Id="rId77" Type="http://schemas.openxmlformats.org/officeDocument/2006/relationships/image" Target="../media/image55.png"/><Relationship Id="rId100" Type="http://schemas.openxmlformats.org/officeDocument/2006/relationships/customXml" Target="../ink/ink1937.xml"/><Relationship Id="rId8" Type="http://schemas.openxmlformats.org/officeDocument/2006/relationships/customXml" Target="../ink/ink1891.xml"/><Relationship Id="rId98" Type="http://schemas.openxmlformats.org/officeDocument/2006/relationships/customXml" Target="../ink/ink1936.xml"/><Relationship Id="rId121" Type="http://schemas.openxmlformats.org/officeDocument/2006/relationships/customXml" Target="../ink/ink1948.xml"/><Relationship Id="rId142" Type="http://schemas.openxmlformats.org/officeDocument/2006/relationships/image" Target="../media/image102.png"/><Relationship Id="rId163" Type="http://schemas.openxmlformats.org/officeDocument/2006/relationships/customXml" Target="../ink/ink1969.xml"/><Relationship Id="rId184" Type="http://schemas.openxmlformats.org/officeDocument/2006/relationships/customXml" Target="../ink/ink1980.xml"/><Relationship Id="rId219" Type="http://schemas.openxmlformats.org/officeDocument/2006/relationships/image" Target="../media/image201.png"/><Relationship Id="rId230" Type="http://schemas.openxmlformats.org/officeDocument/2006/relationships/customXml" Target="../ink/ink2003.xml"/><Relationship Id="rId25" Type="http://schemas.openxmlformats.org/officeDocument/2006/relationships/image" Target="../media/image30.png"/><Relationship Id="rId46" Type="http://schemas.openxmlformats.org/officeDocument/2006/relationships/customXml" Target="../ink/ink1910.xml"/><Relationship Id="rId67" Type="http://schemas.openxmlformats.org/officeDocument/2006/relationships/image" Target="../media/image60.png"/><Relationship Id="rId116" Type="http://schemas.openxmlformats.org/officeDocument/2006/relationships/image" Target="../media/image79.png"/><Relationship Id="rId137" Type="http://schemas.openxmlformats.org/officeDocument/2006/relationships/customXml" Target="../ink/ink1956.xml"/><Relationship Id="rId158" Type="http://schemas.openxmlformats.org/officeDocument/2006/relationships/image" Target="../media/image116.png"/><Relationship Id="rId20" Type="http://schemas.openxmlformats.org/officeDocument/2006/relationships/customXml" Target="../ink/ink1897.xml"/><Relationship Id="rId41" Type="http://schemas.openxmlformats.org/officeDocument/2006/relationships/image" Target="../media/image42.png"/><Relationship Id="rId62" Type="http://schemas.openxmlformats.org/officeDocument/2006/relationships/customXml" Target="../ink/ink1918.xml"/><Relationship Id="rId83" Type="http://schemas.openxmlformats.org/officeDocument/2006/relationships/image" Target="../media/image63.png"/><Relationship Id="rId88" Type="http://schemas.openxmlformats.org/officeDocument/2006/relationships/customXml" Target="../ink/ink1931.xml"/><Relationship Id="rId111" Type="http://schemas.openxmlformats.org/officeDocument/2006/relationships/customXml" Target="../ink/ink1943.xml"/><Relationship Id="rId132" Type="http://schemas.openxmlformats.org/officeDocument/2006/relationships/image" Target="../media/image87.png"/><Relationship Id="rId153" Type="http://schemas.openxmlformats.org/officeDocument/2006/relationships/customXml" Target="../ink/ink1964.xml"/><Relationship Id="rId174" Type="http://schemas.openxmlformats.org/officeDocument/2006/relationships/customXml" Target="../ink/ink1975.xml"/><Relationship Id="rId179" Type="http://schemas.openxmlformats.org/officeDocument/2006/relationships/image" Target="../media/image156.png"/><Relationship Id="rId195" Type="http://schemas.openxmlformats.org/officeDocument/2006/relationships/image" Target="../media/image188.png"/><Relationship Id="rId209" Type="http://schemas.openxmlformats.org/officeDocument/2006/relationships/image" Target="../media/image195.png"/><Relationship Id="rId190" Type="http://schemas.openxmlformats.org/officeDocument/2006/relationships/customXml" Target="../ink/ink1983.xml"/><Relationship Id="rId204" Type="http://schemas.openxmlformats.org/officeDocument/2006/relationships/customXml" Target="../ink/ink1990.xml"/><Relationship Id="rId220" Type="http://schemas.openxmlformats.org/officeDocument/2006/relationships/customXml" Target="../ink/ink1998.xml"/><Relationship Id="rId225" Type="http://schemas.openxmlformats.org/officeDocument/2006/relationships/image" Target="../media/image204.png"/><Relationship Id="rId15" Type="http://schemas.openxmlformats.org/officeDocument/2006/relationships/image" Target="../media/image25.png"/><Relationship Id="rId36" Type="http://schemas.openxmlformats.org/officeDocument/2006/relationships/customXml" Target="../ink/ink1905.xml"/><Relationship Id="rId57" Type="http://schemas.openxmlformats.org/officeDocument/2006/relationships/image" Target="../media/image50.png"/><Relationship Id="rId106" Type="http://schemas.openxmlformats.org/officeDocument/2006/relationships/customXml" Target="../ink/ink1940.xml"/><Relationship Id="rId127" Type="http://schemas.openxmlformats.org/officeDocument/2006/relationships/customXml" Target="../ink/ink1951.xml"/><Relationship Id="rId10" Type="http://schemas.openxmlformats.org/officeDocument/2006/relationships/customXml" Target="../ink/ink1892.xml"/><Relationship Id="rId31" Type="http://schemas.openxmlformats.org/officeDocument/2006/relationships/image" Target="../media/image35.png"/><Relationship Id="rId52" Type="http://schemas.openxmlformats.org/officeDocument/2006/relationships/customXml" Target="../ink/ink1913.xml"/><Relationship Id="rId73" Type="http://schemas.openxmlformats.org/officeDocument/2006/relationships/image" Target="../media/image53.png"/><Relationship Id="rId78" Type="http://schemas.openxmlformats.org/officeDocument/2006/relationships/customXml" Target="../ink/ink1926.xml"/><Relationship Id="rId94" Type="http://schemas.openxmlformats.org/officeDocument/2006/relationships/customXml" Target="../ink/ink1934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1959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1972.xml"/><Relationship Id="rId185" Type="http://schemas.openxmlformats.org/officeDocument/2006/relationships/image" Target="../media/image159.png"/><Relationship Id="rId4" Type="http://schemas.openxmlformats.org/officeDocument/2006/relationships/customXml" Target="../ink/ink1889.xml"/><Relationship Id="rId9" Type="http://schemas.openxmlformats.org/officeDocument/2006/relationships/image" Target="../media/image18.png"/><Relationship Id="rId180" Type="http://schemas.openxmlformats.org/officeDocument/2006/relationships/customXml" Target="../ink/ink1978.xml"/><Relationship Id="rId210" Type="http://schemas.openxmlformats.org/officeDocument/2006/relationships/customXml" Target="../ink/ink1993.xml"/><Relationship Id="rId215" Type="http://schemas.openxmlformats.org/officeDocument/2006/relationships/image" Target="../media/image199.png"/><Relationship Id="rId26" Type="http://schemas.openxmlformats.org/officeDocument/2006/relationships/customXml" Target="../ink/ink1900.xml"/><Relationship Id="rId231" Type="http://schemas.openxmlformats.org/officeDocument/2006/relationships/image" Target="../media/image206.png"/><Relationship Id="rId47" Type="http://schemas.openxmlformats.org/officeDocument/2006/relationships/image" Target="../media/image45.png"/><Relationship Id="rId68" Type="http://schemas.openxmlformats.org/officeDocument/2006/relationships/customXml" Target="../ink/ink1921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1954.xml"/><Relationship Id="rId154" Type="http://schemas.openxmlformats.org/officeDocument/2006/relationships/image" Target="../media/image114.png"/><Relationship Id="rId175" Type="http://schemas.openxmlformats.org/officeDocument/2006/relationships/image" Target="../media/image154.png"/><Relationship Id="rId196" Type="http://schemas.openxmlformats.org/officeDocument/2006/relationships/customXml" Target="../ink/ink1986.xml"/><Relationship Id="rId200" Type="http://schemas.openxmlformats.org/officeDocument/2006/relationships/customXml" Target="../ink/ink1988.xml"/><Relationship Id="rId16" Type="http://schemas.openxmlformats.org/officeDocument/2006/relationships/customXml" Target="../ink/ink1895.xml"/><Relationship Id="rId221" Type="http://schemas.openxmlformats.org/officeDocument/2006/relationships/image" Target="../media/image202.png"/><Relationship Id="rId37" Type="http://schemas.openxmlformats.org/officeDocument/2006/relationships/image" Target="../media/image40.png"/><Relationship Id="rId58" Type="http://schemas.openxmlformats.org/officeDocument/2006/relationships/customXml" Target="../ink/ink1916.xml"/><Relationship Id="rId79" Type="http://schemas.openxmlformats.org/officeDocument/2006/relationships/image" Target="../media/image56.png"/><Relationship Id="rId102" Type="http://schemas.openxmlformats.org/officeDocument/2006/relationships/customXml" Target="../ink/ink1938.xml"/><Relationship Id="rId123" Type="http://schemas.openxmlformats.org/officeDocument/2006/relationships/customXml" Target="../ink/ink1949.xml"/><Relationship Id="rId144" Type="http://schemas.openxmlformats.org/officeDocument/2006/relationships/image" Target="../media/image103.png"/><Relationship Id="rId90" Type="http://schemas.openxmlformats.org/officeDocument/2006/relationships/customXml" Target="../ink/ink1932.xml"/><Relationship Id="rId165" Type="http://schemas.openxmlformats.org/officeDocument/2006/relationships/customXml" Target="../ink/ink1970.xml"/><Relationship Id="rId186" Type="http://schemas.openxmlformats.org/officeDocument/2006/relationships/customXml" Target="../ink/ink1981.xml"/><Relationship Id="rId211" Type="http://schemas.openxmlformats.org/officeDocument/2006/relationships/image" Target="../media/image197.png"/><Relationship Id="rId27" Type="http://schemas.openxmlformats.org/officeDocument/2006/relationships/image" Target="../media/image31.png"/><Relationship Id="rId48" Type="http://schemas.openxmlformats.org/officeDocument/2006/relationships/customXml" Target="../ink/ink1911.xml"/><Relationship Id="rId69" Type="http://schemas.openxmlformats.org/officeDocument/2006/relationships/image" Target="../media/image61.png"/><Relationship Id="rId113" Type="http://schemas.openxmlformats.org/officeDocument/2006/relationships/customXml" Target="../ink/ink1944.xml"/><Relationship Id="rId134" Type="http://schemas.openxmlformats.org/officeDocument/2006/relationships/image" Target="../media/image88.png"/><Relationship Id="rId80" Type="http://schemas.openxmlformats.org/officeDocument/2006/relationships/customXml" Target="../ink/ink1927.xml"/><Relationship Id="rId155" Type="http://schemas.openxmlformats.org/officeDocument/2006/relationships/customXml" Target="../ink/ink1965.xml"/><Relationship Id="rId176" Type="http://schemas.openxmlformats.org/officeDocument/2006/relationships/customXml" Target="../ink/ink1976.xml"/><Relationship Id="rId197" Type="http://schemas.openxmlformats.org/officeDocument/2006/relationships/image" Target="../media/image189.png"/><Relationship Id="rId201" Type="http://schemas.openxmlformats.org/officeDocument/2006/relationships/image" Target="../media/image191.png"/><Relationship Id="rId222" Type="http://schemas.openxmlformats.org/officeDocument/2006/relationships/customXml" Target="../ink/ink1999.xml"/><Relationship Id="rId17" Type="http://schemas.openxmlformats.org/officeDocument/2006/relationships/image" Target="../media/image26.png"/><Relationship Id="rId38" Type="http://schemas.openxmlformats.org/officeDocument/2006/relationships/customXml" Target="../ink/ink1906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1922.xml"/><Relationship Id="rId91" Type="http://schemas.openxmlformats.org/officeDocument/2006/relationships/image" Target="../media/image67.png"/><Relationship Id="rId145" Type="http://schemas.openxmlformats.org/officeDocument/2006/relationships/customXml" Target="../ink/ink1960.xml"/><Relationship Id="rId166" Type="http://schemas.openxmlformats.org/officeDocument/2006/relationships/image" Target="../media/image150.png"/><Relationship Id="rId187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994.xml"/><Relationship Id="rId28" Type="http://schemas.openxmlformats.org/officeDocument/2006/relationships/customXml" Target="../ink/ink1901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1917.xml"/><Relationship Id="rId81" Type="http://schemas.openxmlformats.org/officeDocument/2006/relationships/image" Target="../media/image62.png"/><Relationship Id="rId135" Type="http://schemas.openxmlformats.org/officeDocument/2006/relationships/customXml" Target="../ink/ink1955.xml"/><Relationship Id="rId156" Type="http://schemas.openxmlformats.org/officeDocument/2006/relationships/image" Target="../media/image115.png"/><Relationship Id="rId177" Type="http://schemas.openxmlformats.org/officeDocument/2006/relationships/image" Target="../media/image155.png"/><Relationship Id="rId198" Type="http://schemas.openxmlformats.org/officeDocument/2006/relationships/customXml" Target="../ink/ink1987.xml"/><Relationship Id="rId202" Type="http://schemas.openxmlformats.org/officeDocument/2006/relationships/customXml" Target="../ink/ink1989.xml"/><Relationship Id="rId223" Type="http://schemas.openxmlformats.org/officeDocument/2006/relationships/image" Target="../media/image203.png"/><Relationship Id="rId18" Type="http://schemas.openxmlformats.org/officeDocument/2006/relationships/customXml" Target="../ink/ink1896.xml"/><Relationship Id="rId39" Type="http://schemas.openxmlformats.org/officeDocument/2006/relationships/image" Target="../media/image41.png"/><Relationship Id="rId50" Type="http://schemas.openxmlformats.org/officeDocument/2006/relationships/customXml" Target="../ink/ink1912.xml"/><Relationship Id="rId104" Type="http://schemas.openxmlformats.org/officeDocument/2006/relationships/customXml" Target="../ink/ink1939.xml"/><Relationship Id="rId125" Type="http://schemas.openxmlformats.org/officeDocument/2006/relationships/customXml" Target="../ink/ink1950.xml"/><Relationship Id="rId146" Type="http://schemas.openxmlformats.org/officeDocument/2006/relationships/image" Target="../media/image104.png"/><Relationship Id="rId167" Type="http://schemas.openxmlformats.org/officeDocument/2006/relationships/customXml" Target="../ink/ink1971.xml"/><Relationship Id="rId188" Type="http://schemas.openxmlformats.org/officeDocument/2006/relationships/customXml" Target="../ink/ink1982.xml"/><Relationship Id="rId71" Type="http://schemas.openxmlformats.org/officeDocument/2006/relationships/image" Target="../media/image52.png"/><Relationship Id="rId92" Type="http://schemas.openxmlformats.org/officeDocument/2006/relationships/customXml" Target="../ink/ink1933.xml"/><Relationship Id="rId213" Type="http://schemas.openxmlformats.org/officeDocument/2006/relationships/image" Target="../media/image198.png"/><Relationship Id="rId2" Type="http://schemas.openxmlformats.org/officeDocument/2006/relationships/customXml" Target="../ink/ink1888.xml"/><Relationship Id="rId29" Type="http://schemas.openxmlformats.org/officeDocument/2006/relationships/image" Target="../media/image34.png"/><Relationship Id="rId40" Type="http://schemas.openxmlformats.org/officeDocument/2006/relationships/customXml" Target="../ink/ink1907.xml"/><Relationship Id="rId115" Type="http://schemas.openxmlformats.org/officeDocument/2006/relationships/customXml" Target="../ink/ink1945.xml"/><Relationship Id="rId136" Type="http://schemas.openxmlformats.org/officeDocument/2006/relationships/image" Target="../media/image89.png"/><Relationship Id="rId157" Type="http://schemas.openxmlformats.org/officeDocument/2006/relationships/customXml" Target="../ink/ink1966.xml"/><Relationship Id="rId178" Type="http://schemas.openxmlformats.org/officeDocument/2006/relationships/customXml" Target="../ink/ink1977.xml"/><Relationship Id="rId61" Type="http://schemas.openxmlformats.org/officeDocument/2006/relationships/image" Target="../media/image57.png"/><Relationship Id="rId82" Type="http://schemas.openxmlformats.org/officeDocument/2006/relationships/customXml" Target="../ink/ink1928.xml"/><Relationship Id="rId199" Type="http://schemas.openxmlformats.org/officeDocument/2006/relationships/image" Target="../media/image190.png"/><Relationship Id="rId203" Type="http://schemas.openxmlformats.org/officeDocument/2006/relationships/image" Target="../media/image192.png"/><Relationship Id="rId19" Type="http://schemas.openxmlformats.org/officeDocument/2006/relationships/image" Target="../media/image27.png"/><Relationship Id="rId224" Type="http://schemas.openxmlformats.org/officeDocument/2006/relationships/customXml" Target="../ink/ink2000.xml"/><Relationship Id="rId30" Type="http://schemas.openxmlformats.org/officeDocument/2006/relationships/customXml" Target="../ink/ink1902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1961.xml"/><Relationship Id="rId168" Type="http://schemas.openxmlformats.org/officeDocument/2006/relationships/image" Target="../media/image151.png"/><Relationship Id="rId51" Type="http://schemas.openxmlformats.org/officeDocument/2006/relationships/image" Target="../media/image47.png"/><Relationship Id="rId72" Type="http://schemas.openxmlformats.org/officeDocument/2006/relationships/customXml" Target="../ink/ink1923.xml"/><Relationship Id="rId93" Type="http://schemas.openxmlformats.org/officeDocument/2006/relationships/image" Target="../media/image68.png"/><Relationship Id="rId189" Type="http://schemas.openxmlformats.org/officeDocument/2006/relationships/image" Target="../media/image185.png"/><Relationship Id="rId3" Type="http://schemas.openxmlformats.org/officeDocument/2006/relationships/image" Target="../media/image23.png"/><Relationship Id="rId214" Type="http://schemas.openxmlformats.org/officeDocument/2006/relationships/customXml" Target="../ink/ink1995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62.xml"/><Relationship Id="rId21" Type="http://schemas.openxmlformats.org/officeDocument/2006/relationships/image" Target="../media/image28.png"/><Relationship Id="rId42" Type="http://schemas.openxmlformats.org/officeDocument/2006/relationships/customXml" Target="../ink/ink2024.xml"/><Relationship Id="rId63" Type="http://schemas.openxmlformats.org/officeDocument/2006/relationships/image" Target="../media/image58.png"/><Relationship Id="rId84" Type="http://schemas.openxmlformats.org/officeDocument/2006/relationships/customXml" Target="../ink/ink2045.xml"/><Relationship Id="rId138" Type="http://schemas.openxmlformats.org/officeDocument/2006/relationships/image" Target="../media/image90.png"/><Relationship Id="rId159" Type="http://schemas.openxmlformats.org/officeDocument/2006/relationships/customXml" Target="../ink/ink2083.xml"/><Relationship Id="rId170" Type="http://schemas.openxmlformats.org/officeDocument/2006/relationships/image" Target="../media/image152.png"/><Relationship Id="rId191" Type="http://schemas.openxmlformats.org/officeDocument/2006/relationships/image" Target="../media/image186.png"/><Relationship Id="rId205" Type="http://schemas.openxmlformats.org/officeDocument/2006/relationships/image" Target="../media/image193.png"/><Relationship Id="rId226" Type="http://schemas.openxmlformats.org/officeDocument/2006/relationships/customXml" Target="../ink/ink2117.xml"/><Relationship Id="rId247" Type="http://schemas.openxmlformats.org/officeDocument/2006/relationships/image" Target="../media/image214.png"/><Relationship Id="rId107" Type="http://schemas.openxmlformats.org/officeDocument/2006/relationships/customXml" Target="../ink/ink2057.xml"/><Relationship Id="rId11" Type="http://schemas.openxmlformats.org/officeDocument/2006/relationships/image" Target="../media/image19.png"/><Relationship Id="rId32" Type="http://schemas.openxmlformats.org/officeDocument/2006/relationships/customXml" Target="../ink/ink2019.xml"/><Relationship Id="rId53" Type="http://schemas.openxmlformats.org/officeDocument/2006/relationships/image" Target="../media/image48.png"/><Relationship Id="rId74" Type="http://schemas.openxmlformats.org/officeDocument/2006/relationships/customXml" Target="../ink/ink2040.xml"/><Relationship Id="rId128" Type="http://schemas.openxmlformats.org/officeDocument/2006/relationships/image" Target="../media/image85.png"/><Relationship Id="rId149" Type="http://schemas.openxmlformats.org/officeDocument/2006/relationships/customXml" Target="../ink/ink2078.xml"/><Relationship Id="rId5" Type="http://schemas.openxmlformats.org/officeDocument/2006/relationships/image" Target="../media/image14.png"/><Relationship Id="rId95" Type="http://schemas.openxmlformats.org/officeDocument/2006/relationships/image" Target="../media/image69.png"/><Relationship Id="rId160" Type="http://schemas.openxmlformats.org/officeDocument/2006/relationships/image" Target="../media/image119.png"/><Relationship Id="rId181" Type="http://schemas.openxmlformats.org/officeDocument/2006/relationships/image" Target="../media/image157.png"/><Relationship Id="rId216" Type="http://schemas.openxmlformats.org/officeDocument/2006/relationships/customXml" Target="../ink/ink2112.xml"/><Relationship Id="rId237" Type="http://schemas.openxmlformats.org/officeDocument/2006/relationships/image" Target="../media/image209.png"/><Relationship Id="rId22" Type="http://schemas.openxmlformats.org/officeDocument/2006/relationships/customXml" Target="../ink/ink2014.xml"/><Relationship Id="rId43" Type="http://schemas.openxmlformats.org/officeDocument/2006/relationships/image" Target="../media/image43.png"/><Relationship Id="rId64" Type="http://schemas.openxmlformats.org/officeDocument/2006/relationships/customXml" Target="../ink/ink2035.xml"/><Relationship Id="rId118" Type="http://schemas.openxmlformats.org/officeDocument/2006/relationships/image" Target="../media/image80.png"/><Relationship Id="rId139" Type="http://schemas.openxmlformats.org/officeDocument/2006/relationships/customXml" Target="../ink/ink2073.xml"/><Relationship Id="rId85" Type="http://schemas.openxmlformats.org/officeDocument/2006/relationships/image" Target="../media/image64.png"/><Relationship Id="rId150" Type="http://schemas.openxmlformats.org/officeDocument/2006/relationships/image" Target="../media/image112.png"/><Relationship Id="rId171" Type="http://schemas.openxmlformats.org/officeDocument/2006/relationships/customXml" Target="../ink/ink2089.xml"/><Relationship Id="rId192" Type="http://schemas.openxmlformats.org/officeDocument/2006/relationships/customXml" Target="../ink/ink2100.xml"/><Relationship Id="rId206" Type="http://schemas.openxmlformats.org/officeDocument/2006/relationships/customXml" Target="../ink/ink2107.xml"/><Relationship Id="rId227" Type="http://schemas.openxmlformats.org/officeDocument/2006/relationships/image" Target="../media/image205.png"/><Relationship Id="rId12" Type="http://schemas.openxmlformats.org/officeDocument/2006/relationships/customXml" Target="../ink/ink2009.xml"/><Relationship Id="rId33" Type="http://schemas.openxmlformats.org/officeDocument/2006/relationships/image" Target="../media/image36.png"/><Relationship Id="rId108" Type="http://schemas.openxmlformats.org/officeDocument/2006/relationships/image" Target="../media/image75.png"/><Relationship Id="rId129" Type="http://schemas.openxmlformats.org/officeDocument/2006/relationships/customXml" Target="../ink/ink2068.xml"/><Relationship Id="rId54" Type="http://schemas.openxmlformats.org/officeDocument/2006/relationships/customXml" Target="../ink/ink2030.xml"/><Relationship Id="rId75" Type="http://schemas.openxmlformats.org/officeDocument/2006/relationships/image" Target="../media/image54.png"/><Relationship Id="rId96" Type="http://schemas.openxmlformats.org/officeDocument/2006/relationships/customXml" Target="../ink/ink2051.xml"/><Relationship Id="rId140" Type="http://schemas.openxmlformats.org/officeDocument/2006/relationships/image" Target="../media/image101.png"/><Relationship Id="rId161" Type="http://schemas.openxmlformats.org/officeDocument/2006/relationships/customXml" Target="../ink/ink2084.xml"/><Relationship Id="rId182" Type="http://schemas.openxmlformats.org/officeDocument/2006/relationships/customXml" Target="../ink/ink2095.xml"/><Relationship Id="rId217" Type="http://schemas.openxmlformats.org/officeDocument/2006/relationships/image" Target="../media/image200.png"/><Relationship Id="rId6" Type="http://schemas.openxmlformats.org/officeDocument/2006/relationships/customXml" Target="../ink/ink2006.xml"/><Relationship Id="rId238" Type="http://schemas.openxmlformats.org/officeDocument/2006/relationships/customXml" Target="../ink/ink2123.xml"/><Relationship Id="rId23" Type="http://schemas.openxmlformats.org/officeDocument/2006/relationships/image" Target="../media/image29.png"/><Relationship Id="rId119" Type="http://schemas.openxmlformats.org/officeDocument/2006/relationships/customXml" Target="../ink/ink2063.xml"/><Relationship Id="rId44" Type="http://schemas.openxmlformats.org/officeDocument/2006/relationships/customXml" Target="../ink/ink2025.xml"/><Relationship Id="rId65" Type="http://schemas.openxmlformats.org/officeDocument/2006/relationships/image" Target="../media/image59.png"/><Relationship Id="rId86" Type="http://schemas.openxmlformats.org/officeDocument/2006/relationships/customXml" Target="../ink/ink2046.xml"/><Relationship Id="rId130" Type="http://schemas.openxmlformats.org/officeDocument/2006/relationships/image" Target="../media/image86.png"/><Relationship Id="rId151" Type="http://schemas.openxmlformats.org/officeDocument/2006/relationships/customXml" Target="../ink/ink2079.xml"/><Relationship Id="rId172" Type="http://schemas.openxmlformats.org/officeDocument/2006/relationships/customXml" Target="../ink/ink2090.xml"/><Relationship Id="rId193" Type="http://schemas.openxmlformats.org/officeDocument/2006/relationships/image" Target="../media/image187.png"/><Relationship Id="rId207" Type="http://schemas.openxmlformats.org/officeDocument/2006/relationships/image" Target="../media/image194.png"/><Relationship Id="rId228" Type="http://schemas.openxmlformats.org/officeDocument/2006/relationships/customXml" Target="../ink/ink2118.xml"/><Relationship Id="rId13" Type="http://schemas.openxmlformats.org/officeDocument/2006/relationships/image" Target="../media/image24.png"/><Relationship Id="rId109" Type="http://schemas.openxmlformats.org/officeDocument/2006/relationships/customXml" Target="../ink/ink2058.xml"/><Relationship Id="rId34" Type="http://schemas.openxmlformats.org/officeDocument/2006/relationships/customXml" Target="../ink/ink2020.xml"/><Relationship Id="rId55" Type="http://schemas.openxmlformats.org/officeDocument/2006/relationships/image" Target="../media/image49.png"/><Relationship Id="rId76" Type="http://schemas.openxmlformats.org/officeDocument/2006/relationships/customXml" Target="../ink/ink2041.xml"/><Relationship Id="rId97" Type="http://schemas.openxmlformats.org/officeDocument/2006/relationships/image" Target="../media/image70.png"/><Relationship Id="rId120" Type="http://schemas.openxmlformats.org/officeDocument/2006/relationships/image" Target="../media/image81.png"/><Relationship Id="rId141" Type="http://schemas.openxmlformats.org/officeDocument/2006/relationships/customXml" Target="../ink/ink2074.xml"/><Relationship Id="rId7" Type="http://schemas.openxmlformats.org/officeDocument/2006/relationships/image" Target="../media/image17.png"/><Relationship Id="rId162" Type="http://schemas.openxmlformats.org/officeDocument/2006/relationships/image" Target="../media/image120.png"/><Relationship Id="rId183" Type="http://schemas.openxmlformats.org/officeDocument/2006/relationships/image" Target="../media/image158.png"/><Relationship Id="rId218" Type="http://schemas.openxmlformats.org/officeDocument/2006/relationships/customXml" Target="../ink/ink2113.xml"/><Relationship Id="rId239" Type="http://schemas.openxmlformats.org/officeDocument/2006/relationships/image" Target="../media/image210.png"/><Relationship Id="rId24" Type="http://schemas.openxmlformats.org/officeDocument/2006/relationships/customXml" Target="../ink/ink2015.xml"/><Relationship Id="rId45" Type="http://schemas.openxmlformats.org/officeDocument/2006/relationships/image" Target="../media/image44.png"/><Relationship Id="rId66" Type="http://schemas.openxmlformats.org/officeDocument/2006/relationships/customXml" Target="../ink/ink2036.xml"/><Relationship Id="rId87" Type="http://schemas.openxmlformats.org/officeDocument/2006/relationships/image" Target="../media/image65.png"/><Relationship Id="rId110" Type="http://schemas.openxmlformats.org/officeDocument/2006/relationships/image" Target="../media/image76.png"/><Relationship Id="rId131" Type="http://schemas.openxmlformats.org/officeDocument/2006/relationships/customXml" Target="../ink/ink2069.xml"/><Relationship Id="rId152" Type="http://schemas.openxmlformats.org/officeDocument/2006/relationships/image" Target="../media/image113.png"/><Relationship Id="rId173" Type="http://schemas.openxmlformats.org/officeDocument/2006/relationships/image" Target="../media/image153.png"/><Relationship Id="rId194" Type="http://schemas.openxmlformats.org/officeDocument/2006/relationships/customXml" Target="../ink/ink2101.xml"/><Relationship Id="rId208" Type="http://schemas.openxmlformats.org/officeDocument/2006/relationships/customXml" Target="../ink/ink2108.xml"/><Relationship Id="rId229" Type="http://schemas.openxmlformats.org/officeDocument/2006/relationships/image" Target="../media/image196.png"/><Relationship Id="rId240" Type="http://schemas.openxmlformats.org/officeDocument/2006/relationships/customXml" Target="../ink/ink2124.xml"/><Relationship Id="rId14" Type="http://schemas.openxmlformats.org/officeDocument/2006/relationships/customXml" Target="../ink/ink2010.xml"/><Relationship Id="rId35" Type="http://schemas.openxmlformats.org/officeDocument/2006/relationships/image" Target="../media/image37.png"/><Relationship Id="rId56" Type="http://schemas.openxmlformats.org/officeDocument/2006/relationships/customXml" Target="../ink/ink2031.xml"/><Relationship Id="rId77" Type="http://schemas.openxmlformats.org/officeDocument/2006/relationships/image" Target="../media/image55.png"/><Relationship Id="rId100" Type="http://schemas.openxmlformats.org/officeDocument/2006/relationships/customXml" Target="../ink/ink2053.xml"/><Relationship Id="rId8" Type="http://schemas.openxmlformats.org/officeDocument/2006/relationships/customXml" Target="../ink/ink2007.xml"/><Relationship Id="rId98" Type="http://schemas.openxmlformats.org/officeDocument/2006/relationships/customXml" Target="../ink/ink2052.xml"/><Relationship Id="rId121" Type="http://schemas.openxmlformats.org/officeDocument/2006/relationships/customXml" Target="../ink/ink2064.xml"/><Relationship Id="rId142" Type="http://schemas.openxmlformats.org/officeDocument/2006/relationships/image" Target="../media/image102.png"/><Relationship Id="rId163" Type="http://schemas.openxmlformats.org/officeDocument/2006/relationships/customXml" Target="../ink/ink2085.xml"/><Relationship Id="rId184" Type="http://schemas.openxmlformats.org/officeDocument/2006/relationships/customXml" Target="../ink/ink2096.xml"/><Relationship Id="rId219" Type="http://schemas.openxmlformats.org/officeDocument/2006/relationships/image" Target="../media/image201.png"/><Relationship Id="rId230" Type="http://schemas.openxmlformats.org/officeDocument/2006/relationships/customXml" Target="../ink/ink2119.xml"/><Relationship Id="rId25" Type="http://schemas.openxmlformats.org/officeDocument/2006/relationships/image" Target="../media/image30.png"/><Relationship Id="rId46" Type="http://schemas.openxmlformats.org/officeDocument/2006/relationships/customXml" Target="../ink/ink2026.xml"/><Relationship Id="rId67" Type="http://schemas.openxmlformats.org/officeDocument/2006/relationships/image" Target="../media/image60.png"/><Relationship Id="rId88" Type="http://schemas.openxmlformats.org/officeDocument/2006/relationships/customXml" Target="../ink/ink2047.xml"/><Relationship Id="rId111" Type="http://schemas.openxmlformats.org/officeDocument/2006/relationships/customXml" Target="../ink/ink2059.xml"/><Relationship Id="rId132" Type="http://schemas.openxmlformats.org/officeDocument/2006/relationships/image" Target="../media/image87.png"/><Relationship Id="rId153" Type="http://schemas.openxmlformats.org/officeDocument/2006/relationships/customXml" Target="../ink/ink2080.xml"/><Relationship Id="rId174" Type="http://schemas.openxmlformats.org/officeDocument/2006/relationships/customXml" Target="../ink/ink2091.xml"/><Relationship Id="rId195" Type="http://schemas.openxmlformats.org/officeDocument/2006/relationships/image" Target="../media/image188.png"/><Relationship Id="rId209" Type="http://schemas.openxmlformats.org/officeDocument/2006/relationships/image" Target="../media/image195.png"/><Relationship Id="rId220" Type="http://schemas.openxmlformats.org/officeDocument/2006/relationships/customXml" Target="../ink/ink2114.xml"/><Relationship Id="rId241" Type="http://schemas.openxmlformats.org/officeDocument/2006/relationships/image" Target="../media/image211.png"/><Relationship Id="rId15" Type="http://schemas.openxmlformats.org/officeDocument/2006/relationships/image" Target="../media/image25.png"/><Relationship Id="rId36" Type="http://schemas.openxmlformats.org/officeDocument/2006/relationships/customXml" Target="../ink/ink2021.xml"/><Relationship Id="rId57" Type="http://schemas.openxmlformats.org/officeDocument/2006/relationships/image" Target="../media/image50.png"/><Relationship Id="rId10" Type="http://schemas.openxmlformats.org/officeDocument/2006/relationships/customXml" Target="../ink/ink2008.xml"/><Relationship Id="rId31" Type="http://schemas.openxmlformats.org/officeDocument/2006/relationships/image" Target="../media/image35.png"/><Relationship Id="rId52" Type="http://schemas.openxmlformats.org/officeDocument/2006/relationships/customXml" Target="../ink/ink2029.xml"/><Relationship Id="rId73" Type="http://schemas.openxmlformats.org/officeDocument/2006/relationships/image" Target="../media/image53.png"/><Relationship Id="rId78" Type="http://schemas.openxmlformats.org/officeDocument/2006/relationships/customXml" Target="../ink/ink2042.xml"/><Relationship Id="rId94" Type="http://schemas.openxmlformats.org/officeDocument/2006/relationships/customXml" Target="../ink/ink2050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image" Target="../media/image82.png"/><Relationship Id="rId143" Type="http://schemas.openxmlformats.org/officeDocument/2006/relationships/customXml" Target="../ink/ink2075.xml"/><Relationship Id="rId148" Type="http://schemas.openxmlformats.org/officeDocument/2006/relationships/image" Target="../media/image105.png"/><Relationship Id="rId164" Type="http://schemas.openxmlformats.org/officeDocument/2006/relationships/image" Target="../media/image121.png"/><Relationship Id="rId169" Type="http://schemas.openxmlformats.org/officeDocument/2006/relationships/customXml" Target="../ink/ink2088.xml"/><Relationship Id="rId185" Type="http://schemas.openxmlformats.org/officeDocument/2006/relationships/image" Target="../media/image159.png"/><Relationship Id="rId4" Type="http://schemas.openxmlformats.org/officeDocument/2006/relationships/customXml" Target="../ink/ink2005.xml"/><Relationship Id="rId9" Type="http://schemas.openxmlformats.org/officeDocument/2006/relationships/image" Target="../media/image18.png"/><Relationship Id="rId180" Type="http://schemas.openxmlformats.org/officeDocument/2006/relationships/customXml" Target="../ink/ink2094.xml"/><Relationship Id="rId210" Type="http://schemas.openxmlformats.org/officeDocument/2006/relationships/customXml" Target="../ink/ink2109.xml"/><Relationship Id="rId215" Type="http://schemas.openxmlformats.org/officeDocument/2006/relationships/image" Target="../media/image199.png"/><Relationship Id="rId236" Type="http://schemas.openxmlformats.org/officeDocument/2006/relationships/customXml" Target="../ink/ink2122.xml"/><Relationship Id="rId26" Type="http://schemas.openxmlformats.org/officeDocument/2006/relationships/customXml" Target="../ink/ink2016.xml"/><Relationship Id="rId231" Type="http://schemas.openxmlformats.org/officeDocument/2006/relationships/image" Target="../media/image206.png"/><Relationship Id="rId47" Type="http://schemas.openxmlformats.org/officeDocument/2006/relationships/image" Target="../media/image45.png"/><Relationship Id="rId68" Type="http://schemas.openxmlformats.org/officeDocument/2006/relationships/customXml" Target="../ink/ink2037.xml"/><Relationship Id="rId89" Type="http://schemas.openxmlformats.org/officeDocument/2006/relationships/image" Target="../media/image66.png"/><Relationship Id="rId112" Type="http://schemas.openxmlformats.org/officeDocument/2006/relationships/image" Target="../media/image77.png"/><Relationship Id="rId133" Type="http://schemas.openxmlformats.org/officeDocument/2006/relationships/customXml" Target="../ink/ink2070.xml"/><Relationship Id="rId154" Type="http://schemas.openxmlformats.org/officeDocument/2006/relationships/image" Target="../media/image114.png"/><Relationship Id="rId175" Type="http://schemas.openxmlformats.org/officeDocument/2006/relationships/image" Target="../media/image154.png"/><Relationship Id="rId196" Type="http://schemas.openxmlformats.org/officeDocument/2006/relationships/customXml" Target="../ink/ink2102.xml"/><Relationship Id="rId200" Type="http://schemas.openxmlformats.org/officeDocument/2006/relationships/customXml" Target="../ink/ink2104.xml"/><Relationship Id="rId16" Type="http://schemas.openxmlformats.org/officeDocument/2006/relationships/customXml" Target="../ink/ink2011.xml"/><Relationship Id="rId221" Type="http://schemas.openxmlformats.org/officeDocument/2006/relationships/image" Target="../media/image202.png"/><Relationship Id="rId242" Type="http://schemas.openxmlformats.org/officeDocument/2006/relationships/customXml" Target="../ink/ink2125.xml"/><Relationship Id="rId37" Type="http://schemas.openxmlformats.org/officeDocument/2006/relationships/image" Target="../media/image40.png"/><Relationship Id="rId58" Type="http://schemas.openxmlformats.org/officeDocument/2006/relationships/customXml" Target="../ink/ink2032.xml"/><Relationship Id="rId79" Type="http://schemas.openxmlformats.org/officeDocument/2006/relationships/image" Target="../media/image56.png"/><Relationship Id="rId102" Type="http://schemas.openxmlformats.org/officeDocument/2006/relationships/customXml" Target="../ink/ink2054.xml"/><Relationship Id="rId123" Type="http://schemas.openxmlformats.org/officeDocument/2006/relationships/customXml" Target="../ink/ink2065.xml"/><Relationship Id="rId144" Type="http://schemas.openxmlformats.org/officeDocument/2006/relationships/image" Target="../media/image103.png"/><Relationship Id="rId90" Type="http://schemas.openxmlformats.org/officeDocument/2006/relationships/customXml" Target="../ink/ink2048.xml"/><Relationship Id="rId165" Type="http://schemas.openxmlformats.org/officeDocument/2006/relationships/customXml" Target="../ink/ink2086.xml"/><Relationship Id="rId186" Type="http://schemas.openxmlformats.org/officeDocument/2006/relationships/customXml" Target="../ink/ink2097.xml"/><Relationship Id="rId211" Type="http://schemas.openxmlformats.org/officeDocument/2006/relationships/image" Target="../media/image197.png"/><Relationship Id="rId232" Type="http://schemas.openxmlformats.org/officeDocument/2006/relationships/customXml" Target="../ink/ink2120.xml"/><Relationship Id="rId27" Type="http://schemas.openxmlformats.org/officeDocument/2006/relationships/image" Target="../media/image31.png"/><Relationship Id="rId48" Type="http://schemas.openxmlformats.org/officeDocument/2006/relationships/customXml" Target="../ink/ink2027.xml"/><Relationship Id="rId69" Type="http://schemas.openxmlformats.org/officeDocument/2006/relationships/image" Target="../media/image61.png"/><Relationship Id="rId113" Type="http://schemas.openxmlformats.org/officeDocument/2006/relationships/customXml" Target="../ink/ink2060.xml"/><Relationship Id="rId134" Type="http://schemas.openxmlformats.org/officeDocument/2006/relationships/image" Target="../media/image88.png"/><Relationship Id="rId80" Type="http://schemas.openxmlformats.org/officeDocument/2006/relationships/customXml" Target="../ink/ink2043.xml"/><Relationship Id="rId155" Type="http://schemas.openxmlformats.org/officeDocument/2006/relationships/customXml" Target="../ink/ink2081.xml"/><Relationship Id="rId176" Type="http://schemas.openxmlformats.org/officeDocument/2006/relationships/customXml" Target="../ink/ink2092.xml"/><Relationship Id="rId197" Type="http://schemas.openxmlformats.org/officeDocument/2006/relationships/image" Target="../media/image189.png"/><Relationship Id="rId201" Type="http://schemas.openxmlformats.org/officeDocument/2006/relationships/image" Target="../media/image191.png"/><Relationship Id="rId222" Type="http://schemas.openxmlformats.org/officeDocument/2006/relationships/customXml" Target="../ink/ink2115.xml"/><Relationship Id="rId243" Type="http://schemas.openxmlformats.org/officeDocument/2006/relationships/image" Target="../media/image212.png"/><Relationship Id="rId17" Type="http://schemas.openxmlformats.org/officeDocument/2006/relationships/image" Target="../media/image26.png"/><Relationship Id="rId38" Type="http://schemas.openxmlformats.org/officeDocument/2006/relationships/customXml" Target="../ink/ink2022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image" Target="../media/image83.png"/><Relationship Id="rId70" Type="http://schemas.openxmlformats.org/officeDocument/2006/relationships/customXml" Target="../ink/ink2038.xml"/><Relationship Id="rId91" Type="http://schemas.openxmlformats.org/officeDocument/2006/relationships/image" Target="../media/image67.png"/><Relationship Id="rId145" Type="http://schemas.openxmlformats.org/officeDocument/2006/relationships/customXml" Target="../ink/ink2076.xml"/><Relationship Id="rId166" Type="http://schemas.openxmlformats.org/officeDocument/2006/relationships/image" Target="../media/image150.png"/><Relationship Id="rId187" Type="http://schemas.openxmlformats.org/officeDocument/2006/relationships/image" Target="../media/image1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110.xml"/><Relationship Id="rId233" Type="http://schemas.openxmlformats.org/officeDocument/2006/relationships/image" Target="../media/image207.png"/><Relationship Id="rId28" Type="http://schemas.openxmlformats.org/officeDocument/2006/relationships/customXml" Target="../ink/ink2017.xml"/><Relationship Id="rId49" Type="http://schemas.openxmlformats.org/officeDocument/2006/relationships/image" Target="../media/image46.png"/><Relationship Id="rId114" Type="http://schemas.openxmlformats.org/officeDocument/2006/relationships/image" Target="../media/image78.png"/><Relationship Id="rId60" Type="http://schemas.openxmlformats.org/officeDocument/2006/relationships/customXml" Target="../ink/ink2033.xml"/><Relationship Id="rId81" Type="http://schemas.openxmlformats.org/officeDocument/2006/relationships/image" Target="../media/image62.png"/><Relationship Id="rId135" Type="http://schemas.openxmlformats.org/officeDocument/2006/relationships/customXml" Target="../ink/ink2071.xml"/><Relationship Id="rId156" Type="http://schemas.openxmlformats.org/officeDocument/2006/relationships/image" Target="../media/image115.png"/><Relationship Id="rId177" Type="http://schemas.openxmlformats.org/officeDocument/2006/relationships/image" Target="../media/image155.png"/><Relationship Id="rId198" Type="http://schemas.openxmlformats.org/officeDocument/2006/relationships/customXml" Target="../ink/ink2103.xml"/><Relationship Id="rId202" Type="http://schemas.openxmlformats.org/officeDocument/2006/relationships/customXml" Target="../ink/ink2105.xml"/><Relationship Id="rId223" Type="http://schemas.openxmlformats.org/officeDocument/2006/relationships/image" Target="../media/image203.png"/><Relationship Id="rId244" Type="http://schemas.openxmlformats.org/officeDocument/2006/relationships/customXml" Target="../ink/ink2126.xml"/><Relationship Id="rId18" Type="http://schemas.openxmlformats.org/officeDocument/2006/relationships/customXml" Target="../ink/ink2012.xml"/><Relationship Id="rId39" Type="http://schemas.openxmlformats.org/officeDocument/2006/relationships/image" Target="../media/image41.png"/><Relationship Id="rId50" Type="http://schemas.openxmlformats.org/officeDocument/2006/relationships/customXml" Target="../ink/ink2028.xml"/><Relationship Id="rId104" Type="http://schemas.openxmlformats.org/officeDocument/2006/relationships/customXml" Target="../ink/ink2055.xml"/><Relationship Id="rId125" Type="http://schemas.openxmlformats.org/officeDocument/2006/relationships/customXml" Target="../ink/ink2066.xml"/><Relationship Id="rId146" Type="http://schemas.openxmlformats.org/officeDocument/2006/relationships/image" Target="../media/image104.png"/><Relationship Id="rId167" Type="http://schemas.openxmlformats.org/officeDocument/2006/relationships/customXml" Target="../ink/ink2087.xml"/><Relationship Id="rId188" Type="http://schemas.openxmlformats.org/officeDocument/2006/relationships/customXml" Target="../ink/ink2098.xml"/><Relationship Id="rId71" Type="http://schemas.openxmlformats.org/officeDocument/2006/relationships/image" Target="../media/image52.png"/><Relationship Id="rId92" Type="http://schemas.openxmlformats.org/officeDocument/2006/relationships/customXml" Target="../ink/ink2049.xml"/><Relationship Id="rId213" Type="http://schemas.openxmlformats.org/officeDocument/2006/relationships/image" Target="../media/image198.png"/><Relationship Id="rId234" Type="http://schemas.openxmlformats.org/officeDocument/2006/relationships/customXml" Target="../ink/ink2121.xml"/><Relationship Id="rId2" Type="http://schemas.openxmlformats.org/officeDocument/2006/relationships/customXml" Target="../ink/ink2004.xml"/><Relationship Id="rId29" Type="http://schemas.openxmlformats.org/officeDocument/2006/relationships/image" Target="../media/image34.png"/><Relationship Id="rId40" Type="http://schemas.openxmlformats.org/officeDocument/2006/relationships/customXml" Target="../ink/ink2023.xml"/><Relationship Id="rId115" Type="http://schemas.openxmlformats.org/officeDocument/2006/relationships/customXml" Target="../ink/ink2061.xml"/><Relationship Id="rId136" Type="http://schemas.openxmlformats.org/officeDocument/2006/relationships/image" Target="../media/image89.png"/><Relationship Id="rId157" Type="http://schemas.openxmlformats.org/officeDocument/2006/relationships/customXml" Target="../ink/ink2082.xml"/><Relationship Id="rId178" Type="http://schemas.openxmlformats.org/officeDocument/2006/relationships/customXml" Target="../ink/ink2093.xml"/><Relationship Id="rId61" Type="http://schemas.openxmlformats.org/officeDocument/2006/relationships/image" Target="../media/image57.png"/><Relationship Id="rId82" Type="http://schemas.openxmlformats.org/officeDocument/2006/relationships/customXml" Target="../ink/ink2044.xml"/><Relationship Id="rId199" Type="http://schemas.openxmlformats.org/officeDocument/2006/relationships/image" Target="../media/image190.png"/><Relationship Id="rId203" Type="http://schemas.openxmlformats.org/officeDocument/2006/relationships/image" Target="../media/image192.png"/><Relationship Id="rId19" Type="http://schemas.openxmlformats.org/officeDocument/2006/relationships/image" Target="../media/image27.png"/><Relationship Id="rId224" Type="http://schemas.openxmlformats.org/officeDocument/2006/relationships/customXml" Target="../ink/ink2116.xml"/><Relationship Id="rId245" Type="http://schemas.openxmlformats.org/officeDocument/2006/relationships/image" Target="../media/image213.png"/><Relationship Id="rId30" Type="http://schemas.openxmlformats.org/officeDocument/2006/relationships/customXml" Target="../ink/ink2018.xml"/><Relationship Id="rId105" Type="http://schemas.openxmlformats.org/officeDocument/2006/relationships/image" Target="../media/image74.png"/><Relationship Id="rId126" Type="http://schemas.openxmlformats.org/officeDocument/2006/relationships/image" Target="../media/image84.png"/><Relationship Id="rId147" Type="http://schemas.openxmlformats.org/officeDocument/2006/relationships/customXml" Target="../ink/ink2077.xml"/><Relationship Id="rId168" Type="http://schemas.openxmlformats.org/officeDocument/2006/relationships/image" Target="../media/image151.png"/><Relationship Id="rId51" Type="http://schemas.openxmlformats.org/officeDocument/2006/relationships/image" Target="../media/image47.png"/><Relationship Id="rId72" Type="http://schemas.openxmlformats.org/officeDocument/2006/relationships/customXml" Target="../ink/ink2039.xml"/><Relationship Id="rId93" Type="http://schemas.openxmlformats.org/officeDocument/2006/relationships/image" Target="../media/image68.png"/><Relationship Id="rId189" Type="http://schemas.openxmlformats.org/officeDocument/2006/relationships/image" Target="../media/image185.png"/><Relationship Id="rId3" Type="http://schemas.openxmlformats.org/officeDocument/2006/relationships/image" Target="../media/image23.png"/><Relationship Id="rId214" Type="http://schemas.openxmlformats.org/officeDocument/2006/relationships/customXml" Target="../ink/ink2111.xml"/><Relationship Id="rId235" Type="http://schemas.openxmlformats.org/officeDocument/2006/relationships/image" Target="../media/image208.png"/><Relationship Id="rId116" Type="http://schemas.openxmlformats.org/officeDocument/2006/relationships/image" Target="../media/image79.png"/><Relationship Id="rId137" Type="http://schemas.openxmlformats.org/officeDocument/2006/relationships/customXml" Target="../ink/ink2072.xml"/><Relationship Id="rId158" Type="http://schemas.openxmlformats.org/officeDocument/2006/relationships/image" Target="../media/image116.png"/><Relationship Id="rId20" Type="http://schemas.openxmlformats.org/officeDocument/2006/relationships/customXml" Target="../ink/ink2013.xml"/><Relationship Id="rId41" Type="http://schemas.openxmlformats.org/officeDocument/2006/relationships/image" Target="../media/image42.png"/><Relationship Id="rId62" Type="http://schemas.openxmlformats.org/officeDocument/2006/relationships/customXml" Target="../ink/ink2034.xml"/><Relationship Id="rId83" Type="http://schemas.openxmlformats.org/officeDocument/2006/relationships/image" Target="../media/image63.png"/><Relationship Id="rId179" Type="http://schemas.openxmlformats.org/officeDocument/2006/relationships/image" Target="../media/image156.png"/><Relationship Id="rId190" Type="http://schemas.openxmlformats.org/officeDocument/2006/relationships/customXml" Target="../ink/ink2099.xml"/><Relationship Id="rId204" Type="http://schemas.openxmlformats.org/officeDocument/2006/relationships/customXml" Target="../ink/ink2106.xml"/><Relationship Id="rId225" Type="http://schemas.openxmlformats.org/officeDocument/2006/relationships/image" Target="../media/image204.png"/><Relationship Id="rId246" Type="http://schemas.openxmlformats.org/officeDocument/2006/relationships/customXml" Target="../ink/ink2127.xml"/><Relationship Id="rId106" Type="http://schemas.openxmlformats.org/officeDocument/2006/relationships/customXml" Target="../ink/ink2056.xml"/><Relationship Id="rId127" Type="http://schemas.openxmlformats.org/officeDocument/2006/relationships/customXml" Target="../ink/ink2067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31.xml"/><Relationship Id="rId3" Type="http://schemas.openxmlformats.org/officeDocument/2006/relationships/image" Target="../media/image215.png"/><Relationship Id="rId7" Type="http://schemas.openxmlformats.org/officeDocument/2006/relationships/image" Target="../media/image217.png"/><Relationship Id="rId2" Type="http://schemas.openxmlformats.org/officeDocument/2006/relationships/customXml" Target="../ink/ink21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0.xml"/><Relationship Id="rId5" Type="http://schemas.openxmlformats.org/officeDocument/2006/relationships/image" Target="../media/image216.png"/><Relationship Id="rId4" Type="http://schemas.openxmlformats.org/officeDocument/2006/relationships/customXml" Target="../ink/ink2129.xml"/><Relationship Id="rId9" Type="http://schemas.openxmlformats.org/officeDocument/2006/relationships/image" Target="../media/image218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35.xml"/><Relationship Id="rId13" Type="http://schemas.openxmlformats.org/officeDocument/2006/relationships/image" Target="../media/image220.png"/><Relationship Id="rId18" Type="http://schemas.openxmlformats.org/officeDocument/2006/relationships/customXml" Target="../ink/ink2140.xml"/><Relationship Id="rId26" Type="http://schemas.openxmlformats.org/officeDocument/2006/relationships/customXml" Target="../ink/ink2144.xml"/><Relationship Id="rId3" Type="http://schemas.openxmlformats.org/officeDocument/2006/relationships/image" Target="../media/image215.png"/><Relationship Id="rId21" Type="http://schemas.openxmlformats.org/officeDocument/2006/relationships/image" Target="../media/image224.png"/><Relationship Id="rId7" Type="http://schemas.openxmlformats.org/officeDocument/2006/relationships/image" Target="../media/image217.png"/><Relationship Id="rId12" Type="http://schemas.openxmlformats.org/officeDocument/2006/relationships/customXml" Target="../ink/ink2137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2" Type="http://schemas.openxmlformats.org/officeDocument/2006/relationships/customXml" Target="../ink/ink2132.xml"/><Relationship Id="rId16" Type="http://schemas.openxmlformats.org/officeDocument/2006/relationships/customXml" Target="../ink/ink2139.xml"/><Relationship Id="rId20" Type="http://schemas.openxmlformats.org/officeDocument/2006/relationships/customXml" Target="../ink/ink2141.xml"/><Relationship Id="rId29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4.xml"/><Relationship Id="rId11" Type="http://schemas.openxmlformats.org/officeDocument/2006/relationships/image" Target="../media/image219.png"/><Relationship Id="rId24" Type="http://schemas.openxmlformats.org/officeDocument/2006/relationships/customXml" Target="../ink/ink2143.xml"/><Relationship Id="rId5" Type="http://schemas.openxmlformats.org/officeDocument/2006/relationships/image" Target="../media/image216.png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145.xml"/><Relationship Id="rId10" Type="http://schemas.openxmlformats.org/officeDocument/2006/relationships/customXml" Target="../ink/ink2136.xml"/><Relationship Id="rId19" Type="http://schemas.openxmlformats.org/officeDocument/2006/relationships/image" Target="../media/image223.png"/><Relationship Id="rId31" Type="http://schemas.openxmlformats.org/officeDocument/2006/relationships/image" Target="../media/image229.png"/><Relationship Id="rId4" Type="http://schemas.openxmlformats.org/officeDocument/2006/relationships/customXml" Target="../ink/ink2133.xml"/><Relationship Id="rId9" Type="http://schemas.openxmlformats.org/officeDocument/2006/relationships/image" Target="../media/image218.png"/><Relationship Id="rId14" Type="http://schemas.openxmlformats.org/officeDocument/2006/relationships/customXml" Target="../ink/ink2138.xml"/><Relationship Id="rId22" Type="http://schemas.openxmlformats.org/officeDocument/2006/relationships/customXml" Target="../ink/ink2142.xml"/><Relationship Id="rId27" Type="http://schemas.openxmlformats.org/officeDocument/2006/relationships/image" Target="../media/image227.png"/><Relationship Id="rId30" Type="http://schemas.openxmlformats.org/officeDocument/2006/relationships/customXml" Target="../ink/ink2146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0.png"/><Relationship Id="rId18" Type="http://schemas.openxmlformats.org/officeDocument/2006/relationships/customXml" Target="../ink/ink2155.xml"/><Relationship Id="rId26" Type="http://schemas.openxmlformats.org/officeDocument/2006/relationships/customXml" Target="../ink/ink2159.xml"/><Relationship Id="rId39" Type="http://schemas.openxmlformats.org/officeDocument/2006/relationships/image" Target="../media/image233.png"/><Relationship Id="rId21" Type="http://schemas.openxmlformats.org/officeDocument/2006/relationships/image" Target="../media/image224.png"/><Relationship Id="rId34" Type="http://schemas.openxmlformats.org/officeDocument/2006/relationships/customXml" Target="../ink/ink2163.xml"/><Relationship Id="rId7" Type="http://schemas.openxmlformats.org/officeDocument/2006/relationships/image" Target="../media/image217.png"/><Relationship Id="rId2" Type="http://schemas.openxmlformats.org/officeDocument/2006/relationships/customXml" Target="../ink/ink2147.xml"/><Relationship Id="rId16" Type="http://schemas.openxmlformats.org/officeDocument/2006/relationships/customXml" Target="../ink/ink2154.xml"/><Relationship Id="rId20" Type="http://schemas.openxmlformats.org/officeDocument/2006/relationships/customXml" Target="../ink/ink2156.xml"/><Relationship Id="rId29" Type="http://schemas.openxmlformats.org/officeDocument/2006/relationships/image" Target="../media/image228.png"/><Relationship Id="rId41" Type="http://schemas.openxmlformats.org/officeDocument/2006/relationships/image" Target="../media/image2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49.xml"/><Relationship Id="rId11" Type="http://schemas.openxmlformats.org/officeDocument/2006/relationships/image" Target="../media/image219.png"/><Relationship Id="rId24" Type="http://schemas.openxmlformats.org/officeDocument/2006/relationships/customXml" Target="../ink/ink2158.xml"/><Relationship Id="rId32" Type="http://schemas.openxmlformats.org/officeDocument/2006/relationships/customXml" Target="../ink/ink2162.xml"/><Relationship Id="rId37" Type="http://schemas.openxmlformats.org/officeDocument/2006/relationships/image" Target="../media/image232.png"/><Relationship Id="rId40" Type="http://schemas.openxmlformats.org/officeDocument/2006/relationships/customXml" Target="../ink/ink2166.xml"/><Relationship Id="rId5" Type="http://schemas.openxmlformats.org/officeDocument/2006/relationships/image" Target="../media/image216.png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160.xml"/><Relationship Id="rId36" Type="http://schemas.openxmlformats.org/officeDocument/2006/relationships/customXml" Target="../ink/ink2164.xml"/><Relationship Id="rId10" Type="http://schemas.openxmlformats.org/officeDocument/2006/relationships/customXml" Target="../ink/ink2151.xml"/><Relationship Id="rId19" Type="http://schemas.openxmlformats.org/officeDocument/2006/relationships/image" Target="../media/image223.png"/><Relationship Id="rId31" Type="http://schemas.openxmlformats.org/officeDocument/2006/relationships/image" Target="../media/image229.png"/><Relationship Id="rId4" Type="http://schemas.openxmlformats.org/officeDocument/2006/relationships/customXml" Target="../ink/ink2148.xml"/><Relationship Id="rId9" Type="http://schemas.openxmlformats.org/officeDocument/2006/relationships/image" Target="../media/image218.png"/><Relationship Id="rId14" Type="http://schemas.openxmlformats.org/officeDocument/2006/relationships/customXml" Target="../ink/ink2153.xml"/><Relationship Id="rId22" Type="http://schemas.openxmlformats.org/officeDocument/2006/relationships/customXml" Target="../ink/ink2157.xml"/><Relationship Id="rId27" Type="http://schemas.openxmlformats.org/officeDocument/2006/relationships/image" Target="../media/image227.png"/><Relationship Id="rId30" Type="http://schemas.openxmlformats.org/officeDocument/2006/relationships/customXml" Target="../ink/ink2161.xml"/><Relationship Id="rId35" Type="http://schemas.openxmlformats.org/officeDocument/2006/relationships/image" Target="../media/image231.png"/><Relationship Id="rId8" Type="http://schemas.openxmlformats.org/officeDocument/2006/relationships/customXml" Target="../ink/ink2150.xml"/><Relationship Id="rId3" Type="http://schemas.openxmlformats.org/officeDocument/2006/relationships/image" Target="../media/image215.png"/><Relationship Id="rId12" Type="http://schemas.openxmlformats.org/officeDocument/2006/relationships/customXml" Target="../ink/ink2152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16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2" Type="http://schemas.openxmlformats.org/officeDocument/2006/relationships/customXml" Target="../ink/ink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.xml"/><Relationship Id="rId5" Type="http://schemas.openxmlformats.org/officeDocument/2006/relationships/image" Target="../media/image4.png"/><Relationship Id="rId4" Type="http://schemas.openxmlformats.org/officeDocument/2006/relationships/customXml" Target="../ink/ink12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0.png"/><Relationship Id="rId18" Type="http://schemas.openxmlformats.org/officeDocument/2006/relationships/customXml" Target="../ink/ink2175.xml"/><Relationship Id="rId26" Type="http://schemas.openxmlformats.org/officeDocument/2006/relationships/customXml" Target="../ink/ink2179.xml"/><Relationship Id="rId39" Type="http://schemas.openxmlformats.org/officeDocument/2006/relationships/image" Target="../media/image233.png"/><Relationship Id="rId21" Type="http://schemas.openxmlformats.org/officeDocument/2006/relationships/image" Target="../media/image224.png"/><Relationship Id="rId34" Type="http://schemas.openxmlformats.org/officeDocument/2006/relationships/customXml" Target="../ink/ink2183.xml"/><Relationship Id="rId42" Type="http://schemas.openxmlformats.org/officeDocument/2006/relationships/customXml" Target="../ink/ink2187.xml"/><Relationship Id="rId47" Type="http://schemas.openxmlformats.org/officeDocument/2006/relationships/image" Target="../media/image237.png"/><Relationship Id="rId7" Type="http://schemas.openxmlformats.org/officeDocument/2006/relationships/image" Target="../media/image217.png"/><Relationship Id="rId2" Type="http://schemas.openxmlformats.org/officeDocument/2006/relationships/customXml" Target="../ink/ink2167.xml"/><Relationship Id="rId16" Type="http://schemas.openxmlformats.org/officeDocument/2006/relationships/customXml" Target="../ink/ink2174.xml"/><Relationship Id="rId29" Type="http://schemas.openxmlformats.org/officeDocument/2006/relationships/image" Target="../media/image228.png"/><Relationship Id="rId11" Type="http://schemas.openxmlformats.org/officeDocument/2006/relationships/image" Target="../media/image219.png"/><Relationship Id="rId24" Type="http://schemas.openxmlformats.org/officeDocument/2006/relationships/customXml" Target="../ink/ink2178.xml"/><Relationship Id="rId32" Type="http://schemas.openxmlformats.org/officeDocument/2006/relationships/customXml" Target="../ink/ink2182.xml"/><Relationship Id="rId37" Type="http://schemas.openxmlformats.org/officeDocument/2006/relationships/image" Target="../media/image232.png"/><Relationship Id="rId40" Type="http://schemas.openxmlformats.org/officeDocument/2006/relationships/customXml" Target="../ink/ink2186.xml"/><Relationship Id="rId45" Type="http://schemas.openxmlformats.org/officeDocument/2006/relationships/image" Target="../media/image236.png"/><Relationship Id="rId5" Type="http://schemas.openxmlformats.org/officeDocument/2006/relationships/image" Target="../media/image216.png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180.xml"/><Relationship Id="rId36" Type="http://schemas.openxmlformats.org/officeDocument/2006/relationships/customXml" Target="../ink/ink2184.xml"/><Relationship Id="rId49" Type="http://schemas.openxmlformats.org/officeDocument/2006/relationships/image" Target="../media/image238.png"/><Relationship Id="rId10" Type="http://schemas.openxmlformats.org/officeDocument/2006/relationships/customXml" Target="../ink/ink2171.xml"/><Relationship Id="rId19" Type="http://schemas.openxmlformats.org/officeDocument/2006/relationships/image" Target="../media/image223.png"/><Relationship Id="rId31" Type="http://schemas.openxmlformats.org/officeDocument/2006/relationships/image" Target="../media/image229.png"/><Relationship Id="rId44" Type="http://schemas.openxmlformats.org/officeDocument/2006/relationships/customXml" Target="../ink/ink2188.xml"/><Relationship Id="rId4" Type="http://schemas.openxmlformats.org/officeDocument/2006/relationships/customXml" Target="../ink/ink2168.xml"/><Relationship Id="rId9" Type="http://schemas.openxmlformats.org/officeDocument/2006/relationships/image" Target="../media/image218.png"/><Relationship Id="rId14" Type="http://schemas.openxmlformats.org/officeDocument/2006/relationships/customXml" Target="../ink/ink2173.xml"/><Relationship Id="rId22" Type="http://schemas.openxmlformats.org/officeDocument/2006/relationships/customXml" Target="../ink/ink2177.xml"/><Relationship Id="rId27" Type="http://schemas.openxmlformats.org/officeDocument/2006/relationships/image" Target="../media/image227.png"/><Relationship Id="rId30" Type="http://schemas.openxmlformats.org/officeDocument/2006/relationships/customXml" Target="../ink/ink2181.xml"/><Relationship Id="rId35" Type="http://schemas.openxmlformats.org/officeDocument/2006/relationships/image" Target="../media/image231.png"/><Relationship Id="rId43" Type="http://schemas.openxmlformats.org/officeDocument/2006/relationships/image" Target="../media/image235.png"/><Relationship Id="rId48" Type="http://schemas.openxmlformats.org/officeDocument/2006/relationships/customXml" Target="../ink/ink2190.xml"/><Relationship Id="rId8" Type="http://schemas.openxmlformats.org/officeDocument/2006/relationships/customXml" Target="../ink/ink2170.xml"/><Relationship Id="rId3" Type="http://schemas.openxmlformats.org/officeDocument/2006/relationships/image" Target="../media/image215.png"/><Relationship Id="rId12" Type="http://schemas.openxmlformats.org/officeDocument/2006/relationships/customXml" Target="../ink/ink2172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185.xml"/><Relationship Id="rId46" Type="http://schemas.openxmlformats.org/officeDocument/2006/relationships/customXml" Target="../ink/ink2189.xml"/><Relationship Id="rId20" Type="http://schemas.openxmlformats.org/officeDocument/2006/relationships/customXml" Target="../ink/ink2176.xml"/><Relationship Id="rId41" Type="http://schemas.openxmlformats.org/officeDocument/2006/relationships/image" Target="../media/image2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9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0.png"/><Relationship Id="rId18" Type="http://schemas.openxmlformats.org/officeDocument/2006/relationships/customXml" Target="../ink/ink2199.xml"/><Relationship Id="rId26" Type="http://schemas.openxmlformats.org/officeDocument/2006/relationships/customXml" Target="../ink/ink2203.xml"/><Relationship Id="rId39" Type="http://schemas.openxmlformats.org/officeDocument/2006/relationships/image" Target="../media/image233.png"/><Relationship Id="rId21" Type="http://schemas.openxmlformats.org/officeDocument/2006/relationships/image" Target="../media/image224.png"/><Relationship Id="rId34" Type="http://schemas.openxmlformats.org/officeDocument/2006/relationships/customXml" Target="../ink/ink2207.xml"/><Relationship Id="rId42" Type="http://schemas.openxmlformats.org/officeDocument/2006/relationships/customXml" Target="../ink/ink2211.xml"/><Relationship Id="rId47" Type="http://schemas.openxmlformats.org/officeDocument/2006/relationships/image" Target="../media/image237.png"/><Relationship Id="rId50" Type="http://schemas.openxmlformats.org/officeDocument/2006/relationships/customXml" Target="../ink/ink2215.xml"/><Relationship Id="rId55" Type="http://schemas.openxmlformats.org/officeDocument/2006/relationships/image" Target="../media/image241.png"/><Relationship Id="rId7" Type="http://schemas.openxmlformats.org/officeDocument/2006/relationships/image" Target="../media/image217.png"/><Relationship Id="rId2" Type="http://schemas.openxmlformats.org/officeDocument/2006/relationships/customXml" Target="../ink/ink2191.xml"/><Relationship Id="rId16" Type="http://schemas.openxmlformats.org/officeDocument/2006/relationships/customXml" Target="../ink/ink2198.xml"/><Relationship Id="rId29" Type="http://schemas.openxmlformats.org/officeDocument/2006/relationships/image" Target="../media/image228.png"/><Relationship Id="rId11" Type="http://schemas.openxmlformats.org/officeDocument/2006/relationships/image" Target="../media/image219.png"/><Relationship Id="rId24" Type="http://schemas.openxmlformats.org/officeDocument/2006/relationships/customXml" Target="../ink/ink2202.xml"/><Relationship Id="rId32" Type="http://schemas.openxmlformats.org/officeDocument/2006/relationships/customXml" Target="../ink/ink2206.xml"/><Relationship Id="rId37" Type="http://schemas.openxmlformats.org/officeDocument/2006/relationships/image" Target="../media/image232.png"/><Relationship Id="rId40" Type="http://schemas.openxmlformats.org/officeDocument/2006/relationships/customXml" Target="../ink/ink2210.xml"/><Relationship Id="rId45" Type="http://schemas.openxmlformats.org/officeDocument/2006/relationships/image" Target="../media/image236.png"/><Relationship Id="rId53" Type="http://schemas.openxmlformats.org/officeDocument/2006/relationships/image" Target="../media/image240.png"/><Relationship Id="rId58" Type="http://schemas.openxmlformats.org/officeDocument/2006/relationships/customXml" Target="../ink/ink2219.xml"/><Relationship Id="rId5" Type="http://schemas.openxmlformats.org/officeDocument/2006/relationships/image" Target="../media/image216.png"/><Relationship Id="rId19" Type="http://schemas.openxmlformats.org/officeDocument/2006/relationships/image" Target="../media/image223.png"/><Relationship Id="rId4" Type="http://schemas.openxmlformats.org/officeDocument/2006/relationships/customXml" Target="../ink/ink2192.xml"/><Relationship Id="rId9" Type="http://schemas.openxmlformats.org/officeDocument/2006/relationships/image" Target="../media/image218.png"/><Relationship Id="rId14" Type="http://schemas.openxmlformats.org/officeDocument/2006/relationships/customXml" Target="../ink/ink2197.xml"/><Relationship Id="rId22" Type="http://schemas.openxmlformats.org/officeDocument/2006/relationships/customXml" Target="../ink/ink2201.xml"/><Relationship Id="rId27" Type="http://schemas.openxmlformats.org/officeDocument/2006/relationships/image" Target="../media/image227.png"/><Relationship Id="rId30" Type="http://schemas.openxmlformats.org/officeDocument/2006/relationships/customXml" Target="../ink/ink2205.xml"/><Relationship Id="rId35" Type="http://schemas.openxmlformats.org/officeDocument/2006/relationships/image" Target="../media/image231.png"/><Relationship Id="rId43" Type="http://schemas.openxmlformats.org/officeDocument/2006/relationships/image" Target="../media/image235.png"/><Relationship Id="rId48" Type="http://schemas.openxmlformats.org/officeDocument/2006/relationships/customXml" Target="../ink/ink2214.xml"/><Relationship Id="rId56" Type="http://schemas.openxmlformats.org/officeDocument/2006/relationships/customXml" Target="../ink/ink2218.xml"/><Relationship Id="rId8" Type="http://schemas.openxmlformats.org/officeDocument/2006/relationships/customXml" Target="../ink/ink2194.xml"/><Relationship Id="rId51" Type="http://schemas.openxmlformats.org/officeDocument/2006/relationships/image" Target="../media/image239.png"/><Relationship Id="rId3" Type="http://schemas.openxmlformats.org/officeDocument/2006/relationships/image" Target="../media/image215.png"/><Relationship Id="rId12" Type="http://schemas.openxmlformats.org/officeDocument/2006/relationships/customXml" Target="../ink/ink2196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209.xml"/><Relationship Id="rId46" Type="http://schemas.openxmlformats.org/officeDocument/2006/relationships/customXml" Target="../ink/ink2213.xml"/><Relationship Id="rId59" Type="http://schemas.openxmlformats.org/officeDocument/2006/relationships/image" Target="../media/image243.png"/><Relationship Id="rId20" Type="http://schemas.openxmlformats.org/officeDocument/2006/relationships/customXml" Target="../ink/ink2200.xml"/><Relationship Id="rId41" Type="http://schemas.openxmlformats.org/officeDocument/2006/relationships/image" Target="../media/image234.png"/><Relationship Id="rId54" Type="http://schemas.openxmlformats.org/officeDocument/2006/relationships/customXml" Target="../ink/ink22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3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204.xml"/><Relationship Id="rId36" Type="http://schemas.openxmlformats.org/officeDocument/2006/relationships/customXml" Target="../ink/ink2208.xml"/><Relationship Id="rId49" Type="http://schemas.openxmlformats.org/officeDocument/2006/relationships/image" Target="../media/image238.png"/><Relationship Id="rId57" Type="http://schemas.openxmlformats.org/officeDocument/2006/relationships/image" Target="../media/image242.png"/><Relationship Id="rId10" Type="http://schemas.openxmlformats.org/officeDocument/2006/relationships/customXml" Target="../ink/ink2195.xml"/><Relationship Id="rId31" Type="http://schemas.openxmlformats.org/officeDocument/2006/relationships/image" Target="../media/image229.png"/><Relationship Id="rId44" Type="http://schemas.openxmlformats.org/officeDocument/2006/relationships/customXml" Target="../ink/ink2212.xml"/><Relationship Id="rId52" Type="http://schemas.openxmlformats.org/officeDocument/2006/relationships/customXml" Target="../ink/ink2216.xml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0.png"/><Relationship Id="rId18" Type="http://schemas.openxmlformats.org/officeDocument/2006/relationships/customXml" Target="../ink/ink2228.xml"/><Relationship Id="rId26" Type="http://schemas.openxmlformats.org/officeDocument/2006/relationships/customXml" Target="../ink/ink2232.xml"/><Relationship Id="rId39" Type="http://schemas.openxmlformats.org/officeDocument/2006/relationships/image" Target="../media/image233.png"/><Relationship Id="rId21" Type="http://schemas.openxmlformats.org/officeDocument/2006/relationships/image" Target="../media/image224.png"/><Relationship Id="rId34" Type="http://schemas.openxmlformats.org/officeDocument/2006/relationships/customXml" Target="../ink/ink2236.xml"/><Relationship Id="rId42" Type="http://schemas.openxmlformats.org/officeDocument/2006/relationships/customXml" Target="../ink/ink2240.xml"/><Relationship Id="rId7" Type="http://schemas.openxmlformats.org/officeDocument/2006/relationships/image" Target="../media/image217.png"/><Relationship Id="rId2" Type="http://schemas.openxmlformats.org/officeDocument/2006/relationships/customXml" Target="../ink/ink2220.xml"/><Relationship Id="rId16" Type="http://schemas.openxmlformats.org/officeDocument/2006/relationships/customXml" Target="../ink/ink2227.xml"/><Relationship Id="rId20" Type="http://schemas.openxmlformats.org/officeDocument/2006/relationships/customXml" Target="../ink/ink2229.xml"/><Relationship Id="rId29" Type="http://schemas.openxmlformats.org/officeDocument/2006/relationships/image" Target="../media/image228.png"/><Relationship Id="rId41" Type="http://schemas.openxmlformats.org/officeDocument/2006/relationships/image" Target="../media/image2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2.xml"/><Relationship Id="rId11" Type="http://schemas.openxmlformats.org/officeDocument/2006/relationships/image" Target="../media/image219.png"/><Relationship Id="rId24" Type="http://schemas.openxmlformats.org/officeDocument/2006/relationships/customXml" Target="../ink/ink2231.xml"/><Relationship Id="rId32" Type="http://schemas.openxmlformats.org/officeDocument/2006/relationships/customXml" Target="../ink/ink2235.xml"/><Relationship Id="rId37" Type="http://schemas.openxmlformats.org/officeDocument/2006/relationships/image" Target="../media/image232.png"/><Relationship Id="rId40" Type="http://schemas.openxmlformats.org/officeDocument/2006/relationships/customXml" Target="../ink/ink2239.xml"/><Relationship Id="rId5" Type="http://schemas.openxmlformats.org/officeDocument/2006/relationships/image" Target="../media/image216.png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233.xml"/><Relationship Id="rId36" Type="http://schemas.openxmlformats.org/officeDocument/2006/relationships/customXml" Target="../ink/ink2237.xml"/><Relationship Id="rId10" Type="http://schemas.openxmlformats.org/officeDocument/2006/relationships/customXml" Target="../ink/ink2224.xml"/><Relationship Id="rId19" Type="http://schemas.openxmlformats.org/officeDocument/2006/relationships/image" Target="../media/image223.png"/><Relationship Id="rId31" Type="http://schemas.openxmlformats.org/officeDocument/2006/relationships/image" Target="../media/image229.png"/><Relationship Id="rId4" Type="http://schemas.openxmlformats.org/officeDocument/2006/relationships/customXml" Target="../ink/ink2221.xml"/><Relationship Id="rId9" Type="http://schemas.openxmlformats.org/officeDocument/2006/relationships/image" Target="../media/image218.png"/><Relationship Id="rId14" Type="http://schemas.openxmlformats.org/officeDocument/2006/relationships/customXml" Target="../ink/ink2226.xml"/><Relationship Id="rId22" Type="http://schemas.openxmlformats.org/officeDocument/2006/relationships/customXml" Target="../ink/ink2230.xml"/><Relationship Id="rId27" Type="http://schemas.openxmlformats.org/officeDocument/2006/relationships/image" Target="../media/image227.png"/><Relationship Id="rId30" Type="http://schemas.openxmlformats.org/officeDocument/2006/relationships/customXml" Target="../ink/ink2234.xml"/><Relationship Id="rId35" Type="http://schemas.openxmlformats.org/officeDocument/2006/relationships/image" Target="../media/image231.png"/><Relationship Id="rId43" Type="http://schemas.openxmlformats.org/officeDocument/2006/relationships/image" Target="../media/image244.png"/><Relationship Id="rId8" Type="http://schemas.openxmlformats.org/officeDocument/2006/relationships/customXml" Target="../ink/ink2223.xml"/><Relationship Id="rId3" Type="http://schemas.openxmlformats.org/officeDocument/2006/relationships/image" Target="../media/image215.png"/><Relationship Id="rId12" Type="http://schemas.openxmlformats.org/officeDocument/2006/relationships/customXml" Target="../ink/ink2225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238.xml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0.png"/><Relationship Id="rId18" Type="http://schemas.openxmlformats.org/officeDocument/2006/relationships/customXml" Target="../ink/ink2249.xml"/><Relationship Id="rId26" Type="http://schemas.openxmlformats.org/officeDocument/2006/relationships/customXml" Target="../ink/ink2253.xml"/><Relationship Id="rId39" Type="http://schemas.openxmlformats.org/officeDocument/2006/relationships/image" Target="../media/image233.png"/><Relationship Id="rId21" Type="http://schemas.openxmlformats.org/officeDocument/2006/relationships/image" Target="../media/image224.png"/><Relationship Id="rId34" Type="http://schemas.openxmlformats.org/officeDocument/2006/relationships/customXml" Target="../ink/ink2257.xml"/><Relationship Id="rId42" Type="http://schemas.openxmlformats.org/officeDocument/2006/relationships/customXml" Target="../ink/ink2261.xml"/><Relationship Id="rId7" Type="http://schemas.openxmlformats.org/officeDocument/2006/relationships/image" Target="../media/image217.png"/><Relationship Id="rId2" Type="http://schemas.openxmlformats.org/officeDocument/2006/relationships/customXml" Target="../ink/ink2241.xml"/><Relationship Id="rId16" Type="http://schemas.openxmlformats.org/officeDocument/2006/relationships/customXml" Target="../ink/ink2248.xml"/><Relationship Id="rId20" Type="http://schemas.openxmlformats.org/officeDocument/2006/relationships/customXml" Target="../ink/ink2250.xml"/><Relationship Id="rId29" Type="http://schemas.openxmlformats.org/officeDocument/2006/relationships/image" Target="../media/image228.png"/><Relationship Id="rId41" Type="http://schemas.openxmlformats.org/officeDocument/2006/relationships/image" Target="../media/image2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3.xml"/><Relationship Id="rId11" Type="http://schemas.openxmlformats.org/officeDocument/2006/relationships/image" Target="../media/image219.png"/><Relationship Id="rId24" Type="http://schemas.openxmlformats.org/officeDocument/2006/relationships/customXml" Target="../ink/ink2252.xml"/><Relationship Id="rId32" Type="http://schemas.openxmlformats.org/officeDocument/2006/relationships/customXml" Target="../ink/ink2256.xml"/><Relationship Id="rId37" Type="http://schemas.openxmlformats.org/officeDocument/2006/relationships/image" Target="../media/image232.png"/><Relationship Id="rId40" Type="http://schemas.openxmlformats.org/officeDocument/2006/relationships/customXml" Target="../ink/ink2260.xml"/><Relationship Id="rId5" Type="http://schemas.openxmlformats.org/officeDocument/2006/relationships/image" Target="../media/image216.png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254.xml"/><Relationship Id="rId36" Type="http://schemas.openxmlformats.org/officeDocument/2006/relationships/customXml" Target="../ink/ink2258.xml"/><Relationship Id="rId10" Type="http://schemas.openxmlformats.org/officeDocument/2006/relationships/customXml" Target="../ink/ink2245.xml"/><Relationship Id="rId19" Type="http://schemas.openxmlformats.org/officeDocument/2006/relationships/image" Target="../media/image223.png"/><Relationship Id="rId31" Type="http://schemas.openxmlformats.org/officeDocument/2006/relationships/image" Target="../media/image229.png"/><Relationship Id="rId4" Type="http://schemas.openxmlformats.org/officeDocument/2006/relationships/customXml" Target="../ink/ink2242.xml"/><Relationship Id="rId9" Type="http://schemas.openxmlformats.org/officeDocument/2006/relationships/image" Target="../media/image218.png"/><Relationship Id="rId14" Type="http://schemas.openxmlformats.org/officeDocument/2006/relationships/customXml" Target="../ink/ink2247.xml"/><Relationship Id="rId22" Type="http://schemas.openxmlformats.org/officeDocument/2006/relationships/customXml" Target="../ink/ink2251.xml"/><Relationship Id="rId27" Type="http://schemas.openxmlformats.org/officeDocument/2006/relationships/image" Target="../media/image227.png"/><Relationship Id="rId30" Type="http://schemas.openxmlformats.org/officeDocument/2006/relationships/customXml" Target="../ink/ink2255.xml"/><Relationship Id="rId35" Type="http://schemas.openxmlformats.org/officeDocument/2006/relationships/image" Target="../media/image231.png"/><Relationship Id="rId43" Type="http://schemas.openxmlformats.org/officeDocument/2006/relationships/image" Target="../media/image245.png"/><Relationship Id="rId8" Type="http://schemas.openxmlformats.org/officeDocument/2006/relationships/customXml" Target="../ink/ink2244.xml"/><Relationship Id="rId3" Type="http://schemas.openxmlformats.org/officeDocument/2006/relationships/image" Target="../media/image215.png"/><Relationship Id="rId12" Type="http://schemas.openxmlformats.org/officeDocument/2006/relationships/customXml" Target="../ink/ink2246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259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0.png"/><Relationship Id="rId18" Type="http://schemas.openxmlformats.org/officeDocument/2006/relationships/customXml" Target="../ink/ink2270.xml"/><Relationship Id="rId26" Type="http://schemas.openxmlformats.org/officeDocument/2006/relationships/customXml" Target="../ink/ink2274.xml"/><Relationship Id="rId39" Type="http://schemas.openxmlformats.org/officeDocument/2006/relationships/image" Target="../media/image233.png"/><Relationship Id="rId21" Type="http://schemas.openxmlformats.org/officeDocument/2006/relationships/image" Target="../media/image224.png"/><Relationship Id="rId34" Type="http://schemas.openxmlformats.org/officeDocument/2006/relationships/customXml" Target="../ink/ink2278.xml"/><Relationship Id="rId42" Type="http://schemas.openxmlformats.org/officeDocument/2006/relationships/customXml" Target="../ink/ink2282.xml"/><Relationship Id="rId47" Type="http://schemas.openxmlformats.org/officeDocument/2006/relationships/image" Target="../media/image247.png"/><Relationship Id="rId7" Type="http://schemas.openxmlformats.org/officeDocument/2006/relationships/image" Target="../media/image217.png"/><Relationship Id="rId2" Type="http://schemas.openxmlformats.org/officeDocument/2006/relationships/customXml" Target="../ink/ink2262.xml"/><Relationship Id="rId16" Type="http://schemas.openxmlformats.org/officeDocument/2006/relationships/customXml" Target="../ink/ink2269.xml"/><Relationship Id="rId29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4.xml"/><Relationship Id="rId11" Type="http://schemas.openxmlformats.org/officeDocument/2006/relationships/image" Target="../media/image219.png"/><Relationship Id="rId24" Type="http://schemas.openxmlformats.org/officeDocument/2006/relationships/customXml" Target="../ink/ink2273.xml"/><Relationship Id="rId32" Type="http://schemas.openxmlformats.org/officeDocument/2006/relationships/customXml" Target="../ink/ink2277.xml"/><Relationship Id="rId37" Type="http://schemas.openxmlformats.org/officeDocument/2006/relationships/image" Target="../media/image232.png"/><Relationship Id="rId40" Type="http://schemas.openxmlformats.org/officeDocument/2006/relationships/customXml" Target="../ink/ink2281.xml"/><Relationship Id="rId45" Type="http://schemas.openxmlformats.org/officeDocument/2006/relationships/image" Target="../media/image246.png"/><Relationship Id="rId5" Type="http://schemas.openxmlformats.org/officeDocument/2006/relationships/image" Target="../media/image216.png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275.xml"/><Relationship Id="rId36" Type="http://schemas.openxmlformats.org/officeDocument/2006/relationships/customXml" Target="../ink/ink2279.xml"/><Relationship Id="rId10" Type="http://schemas.openxmlformats.org/officeDocument/2006/relationships/customXml" Target="../ink/ink2266.xml"/><Relationship Id="rId19" Type="http://schemas.openxmlformats.org/officeDocument/2006/relationships/image" Target="../media/image223.png"/><Relationship Id="rId31" Type="http://schemas.openxmlformats.org/officeDocument/2006/relationships/image" Target="../media/image229.png"/><Relationship Id="rId44" Type="http://schemas.openxmlformats.org/officeDocument/2006/relationships/customXml" Target="../ink/ink2283.xml"/><Relationship Id="rId4" Type="http://schemas.openxmlformats.org/officeDocument/2006/relationships/customXml" Target="../ink/ink2263.xml"/><Relationship Id="rId9" Type="http://schemas.openxmlformats.org/officeDocument/2006/relationships/image" Target="../media/image218.png"/><Relationship Id="rId14" Type="http://schemas.openxmlformats.org/officeDocument/2006/relationships/customXml" Target="../ink/ink2268.xml"/><Relationship Id="rId22" Type="http://schemas.openxmlformats.org/officeDocument/2006/relationships/customXml" Target="../ink/ink2272.xml"/><Relationship Id="rId27" Type="http://schemas.openxmlformats.org/officeDocument/2006/relationships/image" Target="../media/image227.png"/><Relationship Id="rId30" Type="http://schemas.openxmlformats.org/officeDocument/2006/relationships/customXml" Target="../ink/ink2276.xml"/><Relationship Id="rId35" Type="http://schemas.openxmlformats.org/officeDocument/2006/relationships/image" Target="../media/image231.png"/><Relationship Id="rId43" Type="http://schemas.openxmlformats.org/officeDocument/2006/relationships/image" Target="../media/image245.png"/><Relationship Id="rId8" Type="http://schemas.openxmlformats.org/officeDocument/2006/relationships/customXml" Target="../ink/ink2265.xml"/><Relationship Id="rId3" Type="http://schemas.openxmlformats.org/officeDocument/2006/relationships/image" Target="../media/image215.png"/><Relationship Id="rId12" Type="http://schemas.openxmlformats.org/officeDocument/2006/relationships/customXml" Target="../ink/ink2267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280.xml"/><Relationship Id="rId46" Type="http://schemas.openxmlformats.org/officeDocument/2006/relationships/customXml" Target="../ink/ink2284.xml"/><Relationship Id="rId20" Type="http://schemas.openxmlformats.org/officeDocument/2006/relationships/customXml" Target="../ink/ink2271.xml"/><Relationship Id="rId41" Type="http://schemas.openxmlformats.org/officeDocument/2006/relationships/image" Target="../media/image234.png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0.png"/><Relationship Id="rId18" Type="http://schemas.openxmlformats.org/officeDocument/2006/relationships/customXml" Target="../ink/ink2293.xml"/><Relationship Id="rId26" Type="http://schemas.openxmlformats.org/officeDocument/2006/relationships/customXml" Target="../ink/ink2297.xml"/><Relationship Id="rId39" Type="http://schemas.openxmlformats.org/officeDocument/2006/relationships/image" Target="../media/image233.png"/><Relationship Id="rId21" Type="http://schemas.openxmlformats.org/officeDocument/2006/relationships/image" Target="../media/image224.png"/><Relationship Id="rId34" Type="http://schemas.openxmlformats.org/officeDocument/2006/relationships/customXml" Target="../ink/ink2301.xml"/><Relationship Id="rId42" Type="http://schemas.openxmlformats.org/officeDocument/2006/relationships/customXml" Target="../ink/ink2305.xml"/><Relationship Id="rId47" Type="http://schemas.openxmlformats.org/officeDocument/2006/relationships/image" Target="../media/image247.png"/><Relationship Id="rId50" Type="http://schemas.openxmlformats.org/officeDocument/2006/relationships/customXml" Target="../ink/ink2309.xml"/><Relationship Id="rId55" Type="http://schemas.openxmlformats.org/officeDocument/2006/relationships/image" Target="../media/image251.png"/><Relationship Id="rId7" Type="http://schemas.openxmlformats.org/officeDocument/2006/relationships/image" Target="../media/image217.png"/><Relationship Id="rId2" Type="http://schemas.openxmlformats.org/officeDocument/2006/relationships/customXml" Target="../ink/ink2285.xml"/><Relationship Id="rId16" Type="http://schemas.openxmlformats.org/officeDocument/2006/relationships/customXml" Target="../ink/ink2292.xml"/><Relationship Id="rId29" Type="http://schemas.openxmlformats.org/officeDocument/2006/relationships/image" Target="../media/image228.png"/><Relationship Id="rId11" Type="http://schemas.openxmlformats.org/officeDocument/2006/relationships/image" Target="../media/image219.png"/><Relationship Id="rId24" Type="http://schemas.openxmlformats.org/officeDocument/2006/relationships/customXml" Target="../ink/ink2296.xml"/><Relationship Id="rId32" Type="http://schemas.openxmlformats.org/officeDocument/2006/relationships/customXml" Target="../ink/ink2300.xml"/><Relationship Id="rId37" Type="http://schemas.openxmlformats.org/officeDocument/2006/relationships/image" Target="../media/image232.png"/><Relationship Id="rId40" Type="http://schemas.openxmlformats.org/officeDocument/2006/relationships/customXml" Target="../ink/ink2304.xml"/><Relationship Id="rId45" Type="http://schemas.openxmlformats.org/officeDocument/2006/relationships/image" Target="../media/image246.png"/><Relationship Id="rId53" Type="http://schemas.openxmlformats.org/officeDocument/2006/relationships/image" Target="../media/image250.png"/><Relationship Id="rId5" Type="http://schemas.openxmlformats.org/officeDocument/2006/relationships/image" Target="../media/image216.png"/><Relationship Id="rId19" Type="http://schemas.openxmlformats.org/officeDocument/2006/relationships/image" Target="../media/image223.png"/><Relationship Id="rId4" Type="http://schemas.openxmlformats.org/officeDocument/2006/relationships/customXml" Target="../ink/ink2286.xml"/><Relationship Id="rId9" Type="http://schemas.openxmlformats.org/officeDocument/2006/relationships/image" Target="../media/image218.png"/><Relationship Id="rId14" Type="http://schemas.openxmlformats.org/officeDocument/2006/relationships/customXml" Target="../ink/ink2291.xml"/><Relationship Id="rId22" Type="http://schemas.openxmlformats.org/officeDocument/2006/relationships/customXml" Target="../ink/ink2295.xml"/><Relationship Id="rId27" Type="http://schemas.openxmlformats.org/officeDocument/2006/relationships/image" Target="../media/image227.png"/><Relationship Id="rId30" Type="http://schemas.openxmlformats.org/officeDocument/2006/relationships/customXml" Target="../ink/ink2299.xml"/><Relationship Id="rId35" Type="http://schemas.openxmlformats.org/officeDocument/2006/relationships/image" Target="../media/image231.png"/><Relationship Id="rId43" Type="http://schemas.openxmlformats.org/officeDocument/2006/relationships/image" Target="../media/image245.png"/><Relationship Id="rId48" Type="http://schemas.openxmlformats.org/officeDocument/2006/relationships/customXml" Target="../ink/ink2308.xml"/><Relationship Id="rId56" Type="http://schemas.openxmlformats.org/officeDocument/2006/relationships/customXml" Target="../ink/ink2312.xml"/><Relationship Id="rId8" Type="http://schemas.openxmlformats.org/officeDocument/2006/relationships/customXml" Target="../ink/ink2288.xml"/><Relationship Id="rId51" Type="http://schemas.openxmlformats.org/officeDocument/2006/relationships/image" Target="../media/image249.png"/><Relationship Id="rId3" Type="http://schemas.openxmlformats.org/officeDocument/2006/relationships/image" Target="../media/image215.png"/><Relationship Id="rId12" Type="http://schemas.openxmlformats.org/officeDocument/2006/relationships/customXml" Target="../ink/ink2290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303.xml"/><Relationship Id="rId46" Type="http://schemas.openxmlformats.org/officeDocument/2006/relationships/customXml" Target="../ink/ink2307.xml"/><Relationship Id="rId20" Type="http://schemas.openxmlformats.org/officeDocument/2006/relationships/customXml" Target="../ink/ink2294.xml"/><Relationship Id="rId41" Type="http://schemas.openxmlformats.org/officeDocument/2006/relationships/image" Target="../media/image234.png"/><Relationship Id="rId54" Type="http://schemas.openxmlformats.org/officeDocument/2006/relationships/customXml" Target="../ink/ink23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7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298.xml"/><Relationship Id="rId36" Type="http://schemas.openxmlformats.org/officeDocument/2006/relationships/customXml" Target="../ink/ink2302.xml"/><Relationship Id="rId49" Type="http://schemas.openxmlformats.org/officeDocument/2006/relationships/image" Target="../media/image248.png"/><Relationship Id="rId57" Type="http://schemas.openxmlformats.org/officeDocument/2006/relationships/image" Target="../media/image252.png"/><Relationship Id="rId10" Type="http://schemas.openxmlformats.org/officeDocument/2006/relationships/customXml" Target="../ink/ink2289.xml"/><Relationship Id="rId31" Type="http://schemas.openxmlformats.org/officeDocument/2006/relationships/image" Target="../media/image229.png"/><Relationship Id="rId44" Type="http://schemas.openxmlformats.org/officeDocument/2006/relationships/customXml" Target="../ink/ink2306.xml"/><Relationship Id="rId52" Type="http://schemas.openxmlformats.org/officeDocument/2006/relationships/customXml" Target="../ink/ink2310.xml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25.xml"/><Relationship Id="rId21" Type="http://schemas.openxmlformats.org/officeDocument/2006/relationships/image" Target="../media/image224.png"/><Relationship Id="rId42" Type="http://schemas.openxmlformats.org/officeDocument/2006/relationships/customXml" Target="../ink/ink2333.xml"/><Relationship Id="rId47" Type="http://schemas.openxmlformats.org/officeDocument/2006/relationships/image" Target="../media/image247.png"/><Relationship Id="rId63" Type="http://schemas.openxmlformats.org/officeDocument/2006/relationships/image" Target="../media/image255.png"/><Relationship Id="rId68" Type="http://schemas.openxmlformats.org/officeDocument/2006/relationships/customXml" Target="../ink/ink2346.xml"/><Relationship Id="rId7" Type="http://schemas.openxmlformats.org/officeDocument/2006/relationships/image" Target="../media/image217.png"/><Relationship Id="rId71" Type="http://schemas.openxmlformats.org/officeDocument/2006/relationships/image" Target="../media/image259.png"/><Relationship Id="rId2" Type="http://schemas.openxmlformats.org/officeDocument/2006/relationships/customXml" Target="../ink/ink2313.xml"/><Relationship Id="rId16" Type="http://schemas.openxmlformats.org/officeDocument/2006/relationships/customXml" Target="../ink/ink2320.xml"/><Relationship Id="rId29" Type="http://schemas.openxmlformats.org/officeDocument/2006/relationships/image" Target="../media/image228.png"/><Relationship Id="rId11" Type="http://schemas.openxmlformats.org/officeDocument/2006/relationships/image" Target="../media/image219.png"/><Relationship Id="rId24" Type="http://schemas.openxmlformats.org/officeDocument/2006/relationships/customXml" Target="../ink/ink2324.xml"/><Relationship Id="rId32" Type="http://schemas.openxmlformats.org/officeDocument/2006/relationships/customXml" Target="../ink/ink2328.xml"/><Relationship Id="rId37" Type="http://schemas.openxmlformats.org/officeDocument/2006/relationships/image" Target="../media/image232.png"/><Relationship Id="rId40" Type="http://schemas.openxmlformats.org/officeDocument/2006/relationships/customXml" Target="../ink/ink2332.xml"/><Relationship Id="rId45" Type="http://schemas.openxmlformats.org/officeDocument/2006/relationships/image" Target="../media/image246.png"/><Relationship Id="rId53" Type="http://schemas.openxmlformats.org/officeDocument/2006/relationships/image" Target="../media/image250.png"/><Relationship Id="rId58" Type="http://schemas.openxmlformats.org/officeDocument/2006/relationships/customXml" Target="../ink/ink2341.xml"/><Relationship Id="rId66" Type="http://schemas.openxmlformats.org/officeDocument/2006/relationships/customXml" Target="../ink/ink2345.xml"/><Relationship Id="rId5" Type="http://schemas.openxmlformats.org/officeDocument/2006/relationships/image" Target="../media/image216.png"/><Relationship Id="rId61" Type="http://schemas.openxmlformats.org/officeDocument/2006/relationships/image" Target="../media/image254.png"/><Relationship Id="rId19" Type="http://schemas.openxmlformats.org/officeDocument/2006/relationships/image" Target="../media/image223.png"/><Relationship Id="rId14" Type="http://schemas.openxmlformats.org/officeDocument/2006/relationships/customXml" Target="../ink/ink2319.xml"/><Relationship Id="rId22" Type="http://schemas.openxmlformats.org/officeDocument/2006/relationships/customXml" Target="../ink/ink2323.xml"/><Relationship Id="rId27" Type="http://schemas.openxmlformats.org/officeDocument/2006/relationships/image" Target="../media/image227.png"/><Relationship Id="rId30" Type="http://schemas.openxmlformats.org/officeDocument/2006/relationships/customXml" Target="../ink/ink2327.xml"/><Relationship Id="rId35" Type="http://schemas.openxmlformats.org/officeDocument/2006/relationships/image" Target="../media/image231.png"/><Relationship Id="rId43" Type="http://schemas.openxmlformats.org/officeDocument/2006/relationships/image" Target="../media/image245.png"/><Relationship Id="rId48" Type="http://schemas.openxmlformats.org/officeDocument/2006/relationships/customXml" Target="../ink/ink2336.xml"/><Relationship Id="rId56" Type="http://schemas.openxmlformats.org/officeDocument/2006/relationships/customXml" Target="../ink/ink2340.xml"/><Relationship Id="rId64" Type="http://schemas.openxmlformats.org/officeDocument/2006/relationships/customXml" Target="../ink/ink2344.xml"/><Relationship Id="rId69" Type="http://schemas.openxmlformats.org/officeDocument/2006/relationships/image" Target="../media/image258.png"/><Relationship Id="rId8" Type="http://schemas.openxmlformats.org/officeDocument/2006/relationships/customXml" Target="../ink/ink2316.xml"/><Relationship Id="rId51" Type="http://schemas.openxmlformats.org/officeDocument/2006/relationships/image" Target="../media/image249.png"/><Relationship Id="rId3" Type="http://schemas.openxmlformats.org/officeDocument/2006/relationships/image" Target="../media/image215.png"/><Relationship Id="rId12" Type="http://schemas.openxmlformats.org/officeDocument/2006/relationships/customXml" Target="../ink/ink2318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331.xml"/><Relationship Id="rId46" Type="http://schemas.openxmlformats.org/officeDocument/2006/relationships/customXml" Target="../ink/ink2335.xml"/><Relationship Id="rId59" Type="http://schemas.openxmlformats.org/officeDocument/2006/relationships/image" Target="../media/image253.png"/><Relationship Id="rId67" Type="http://schemas.openxmlformats.org/officeDocument/2006/relationships/image" Target="../media/image257.png"/><Relationship Id="rId20" Type="http://schemas.openxmlformats.org/officeDocument/2006/relationships/customXml" Target="../ink/ink2322.xml"/><Relationship Id="rId41" Type="http://schemas.openxmlformats.org/officeDocument/2006/relationships/image" Target="../media/image234.png"/><Relationship Id="rId54" Type="http://schemas.openxmlformats.org/officeDocument/2006/relationships/customXml" Target="../ink/ink2339.xml"/><Relationship Id="rId62" Type="http://schemas.openxmlformats.org/officeDocument/2006/relationships/customXml" Target="../ink/ink2343.xml"/><Relationship Id="rId70" Type="http://schemas.openxmlformats.org/officeDocument/2006/relationships/customXml" Target="../ink/ink23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5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326.xml"/><Relationship Id="rId36" Type="http://schemas.openxmlformats.org/officeDocument/2006/relationships/customXml" Target="../ink/ink2330.xml"/><Relationship Id="rId49" Type="http://schemas.openxmlformats.org/officeDocument/2006/relationships/image" Target="../media/image248.png"/><Relationship Id="rId57" Type="http://schemas.openxmlformats.org/officeDocument/2006/relationships/image" Target="../media/image252.png"/><Relationship Id="rId10" Type="http://schemas.openxmlformats.org/officeDocument/2006/relationships/customXml" Target="../ink/ink2317.xml"/><Relationship Id="rId31" Type="http://schemas.openxmlformats.org/officeDocument/2006/relationships/image" Target="../media/image229.png"/><Relationship Id="rId44" Type="http://schemas.openxmlformats.org/officeDocument/2006/relationships/customXml" Target="../ink/ink2334.xml"/><Relationship Id="rId52" Type="http://schemas.openxmlformats.org/officeDocument/2006/relationships/customXml" Target="../ink/ink2338.xml"/><Relationship Id="rId60" Type="http://schemas.openxmlformats.org/officeDocument/2006/relationships/customXml" Target="../ink/ink2342.xml"/><Relationship Id="rId65" Type="http://schemas.openxmlformats.org/officeDocument/2006/relationships/image" Target="../media/image256.png"/><Relationship Id="rId4" Type="http://schemas.openxmlformats.org/officeDocument/2006/relationships/customXml" Target="../ink/ink2314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321.xml"/><Relationship Id="rId39" Type="http://schemas.openxmlformats.org/officeDocument/2006/relationships/image" Target="../media/image233.png"/><Relationship Id="rId34" Type="http://schemas.openxmlformats.org/officeDocument/2006/relationships/customXml" Target="../ink/ink2329.xml"/><Relationship Id="rId50" Type="http://schemas.openxmlformats.org/officeDocument/2006/relationships/customXml" Target="../ink/ink2337.xml"/><Relationship Id="rId55" Type="http://schemas.openxmlformats.org/officeDocument/2006/relationships/image" Target="../media/image251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60.xml"/><Relationship Id="rId21" Type="http://schemas.openxmlformats.org/officeDocument/2006/relationships/image" Target="../media/image224.png"/><Relationship Id="rId34" Type="http://schemas.openxmlformats.org/officeDocument/2006/relationships/customXml" Target="../ink/ink2364.xml"/><Relationship Id="rId42" Type="http://schemas.openxmlformats.org/officeDocument/2006/relationships/customXml" Target="../ink/ink2368.xml"/><Relationship Id="rId47" Type="http://schemas.openxmlformats.org/officeDocument/2006/relationships/image" Target="../media/image247.png"/><Relationship Id="rId50" Type="http://schemas.openxmlformats.org/officeDocument/2006/relationships/customXml" Target="../ink/ink2372.xml"/><Relationship Id="rId55" Type="http://schemas.openxmlformats.org/officeDocument/2006/relationships/image" Target="../media/image263.png"/><Relationship Id="rId63" Type="http://schemas.openxmlformats.org/officeDocument/2006/relationships/image" Target="../media/image267.png"/><Relationship Id="rId7" Type="http://schemas.openxmlformats.org/officeDocument/2006/relationships/image" Target="../media/image217.png"/><Relationship Id="rId2" Type="http://schemas.openxmlformats.org/officeDocument/2006/relationships/customXml" Target="../ink/ink2348.xml"/><Relationship Id="rId16" Type="http://schemas.openxmlformats.org/officeDocument/2006/relationships/customXml" Target="../ink/ink2355.xml"/><Relationship Id="rId29" Type="http://schemas.openxmlformats.org/officeDocument/2006/relationships/image" Target="../media/image228.png"/><Relationship Id="rId11" Type="http://schemas.openxmlformats.org/officeDocument/2006/relationships/image" Target="../media/image219.png"/><Relationship Id="rId24" Type="http://schemas.openxmlformats.org/officeDocument/2006/relationships/customXml" Target="../ink/ink2359.xml"/><Relationship Id="rId32" Type="http://schemas.openxmlformats.org/officeDocument/2006/relationships/customXml" Target="../ink/ink2363.xml"/><Relationship Id="rId37" Type="http://schemas.openxmlformats.org/officeDocument/2006/relationships/image" Target="../media/image232.png"/><Relationship Id="rId40" Type="http://schemas.openxmlformats.org/officeDocument/2006/relationships/customXml" Target="../ink/ink2367.xml"/><Relationship Id="rId45" Type="http://schemas.openxmlformats.org/officeDocument/2006/relationships/image" Target="../media/image246.png"/><Relationship Id="rId53" Type="http://schemas.openxmlformats.org/officeDocument/2006/relationships/image" Target="../media/image262.png"/><Relationship Id="rId58" Type="http://schemas.openxmlformats.org/officeDocument/2006/relationships/customXml" Target="../ink/ink2376.xml"/><Relationship Id="rId66" Type="http://schemas.openxmlformats.org/officeDocument/2006/relationships/customXml" Target="../ink/ink2380.xml"/><Relationship Id="rId5" Type="http://schemas.openxmlformats.org/officeDocument/2006/relationships/image" Target="../media/image216.png"/><Relationship Id="rId61" Type="http://schemas.openxmlformats.org/officeDocument/2006/relationships/image" Target="../media/image266.png"/><Relationship Id="rId19" Type="http://schemas.openxmlformats.org/officeDocument/2006/relationships/image" Target="../media/image223.png"/><Relationship Id="rId14" Type="http://schemas.openxmlformats.org/officeDocument/2006/relationships/customXml" Target="../ink/ink2354.xml"/><Relationship Id="rId22" Type="http://schemas.openxmlformats.org/officeDocument/2006/relationships/customXml" Target="../ink/ink2358.xml"/><Relationship Id="rId27" Type="http://schemas.openxmlformats.org/officeDocument/2006/relationships/image" Target="../media/image227.png"/><Relationship Id="rId30" Type="http://schemas.openxmlformats.org/officeDocument/2006/relationships/customXml" Target="../ink/ink2362.xml"/><Relationship Id="rId35" Type="http://schemas.openxmlformats.org/officeDocument/2006/relationships/image" Target="../media/image231.png"/><Relationship Id="rId43" Type="http://schemas.openxmlformats.org/officeDocument/2006/relationships/image" Target="../media/image245.png"/><Relationship Id="rId48" Type="http://schemas.openxmlformats.org/officeDocument/2006/relationships/customXml" Target="../ink/ink2371.xml"/><Relationship Id="rId56" Type="http://schemas.openxmlformats.org/officeDocument/2006/relationships/customXml" Target="../ink/ink2375.xml"/><Relationship Id="rId64" Type="http://schemas.openxmlformats.org/officeDocument/2006/relationships/customXml" Target="../ink/ink2379.xml"/><Relationship Id="rId8" Type="http://schemas.openxmlformats.org/officeDocument/2006/relationships/customXml" Target="../ink/ink2351.xml"/><Relationship Id="rId51" Type="http://schemas.openxmlformats.org/officeDocument/2006/relationships/image" Target="../media/image261.png"/><Relationship Id="rId3" Type="http://schemas.openxmlformats.org/officeDocument/2006/relationships/image" Target="../media/image215.png"/><Relationship Id="rId12" Type="http://schemas.openxmlformats.org/officeDocument/2006/relationships/customXml" Target="../ink/ink2353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366.xml"/><Relationship Id="rId46" Type="http://schemas.openxmlformats.org/officeDocument/2006/relationships/customXml" Target="../ink/ink2370.xml"/><Relationship Id="rId59" Type="http://schemas.openxmlformats.org/officeDocument/2006/relationships/image" Target="../media/image265.png"/><Relationship Id="rId67" Type="http://schemas.openxmlformats.org/officeDocument/2006/relationships/image" Target="../media/image269.png"/><Relationship Id="rId20" Type="http://schemas.openxmlformats.org/officeDocument/2006/relationships/customXml" Target="../ink/ink2357.xml"/><Relationship Id="rId41" Type="http://schemas.openxmlformats.org/officeDocument/2006/relationships/image" Target="../media/image234.png"/><Relationship Id="rId54" Type="http://schemas.openxmlformats.org/officeDocument/2006/relationships/customXml" Target="../ink/ink2374.xml"/><Relationship Id="rId62" Type="http://schemas.openxmlformats.org/officeDocument/2006/relationships/customXml" Target="../ink/ink23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0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361.xml"/><Relationship Id="rId36" Type="http://schemas.openxmlformats.org/officeDocument/2006/relationships/customXml" Target="../ink/ink2365.xml"/><Relationship Id="rId49" Type="http://schemas.openxmlformats.org/officeDocument/2006/relationships/image" Target="../media/image260.png"/><Relationship Id="rId57" Type="http://schemas.openxmlformats.org/officeDocument/2006/relationships/image" Target="../media/image264.png"/><Relationship Id="rId10" Type="http://schemas.openxmlformats.org/officeDocument/2006/relationships/customXml" Target="../ink/ink2352.xml"/><Relationship Id="rId31" Type="http://schemas.openxmlformats.org/officeDocument/2006/relationships/image" Target="../media/image229.png"/><Relationship Id="rId44" Type="http://schemas.openxmlformats.org/officeDocument/2006/relationships/customXml" Target="../ink/ink2369.xml"/><Relationship Id="rId52" Type="http://schemas.openxmlformats.org/officeDocument/2006/relationships/customXml" Target="../ink/ink2373.xml"/><Relationship Id="rId60" Type="http://schemas.openxmlformats.org/officeDocument/2006/relationships/customXml" Target="../ink/ink2377.xml"/><Relationship Id="rId65" Type="http://schemas.openxmlformats.org/officeDocument/2006/relationships/image" Target="../media/image268.png"/><Relationship Id="rId4" Type="http://schemas.openxmlformats.org/officeDocument/2006/relationships/customXml" Target="../ink/ink2349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356.xml"/><Relationship Id="rId39" Type="http://schemas.openxmlformats.org/officeDocument/2006/relationships/image" Target="../media/image233.png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93.xml"/><Relationship Id="rId21" Type="http://schemas.openxmlformats.org/officeDocument/2006/relationships/image" Target="../media/image224.png"/><Relationship Id="rId42" Type="http://schemas.openxmlformats.org/officeDocument/2006/relationships/customXml" Target="../ink/ink2401.xml"/><Relationship Id="rId47" Type="http://schemas.openxmlformats.org/officeDocument/2006/relationships/image" Target="../media/image247.png"/><Relationship Id="rId63" Type="http://schemas.openxmlformats.org/officeDocument/2006/relationships/image" Target="../media/image267.png"/><Relationship Id="rId68" Type="http://schemas.openxmlformats.org/officeDocument/2006/relationships/customXml" Target="../ink/ink2414.xml"/><Relationship Id="rId84" Type="http://schemas.openxmlformats.org/officeDocument/2006/relationships/customXml" Target="../ink/ink2422.xml"/><Relationship Id="rId89" Type="http://schemas.openxmlformats.org/officeDocument/2006/relationships/image" Target="../media/image280.png"/><Relationship Id="rId16" Type="http://schemas.openxmlformats.org/officeDocument/2006/relationships/customXml" Target="../ink/ink2388.xml"/><Relationship Id="rId11" Type="http://schemas.openxmlformats.org/officeDocument/2006/relationships/image" Target="../media/image219.png"/><Relationship Id="rId32" Type="http://schemas.openxmlformats.org/officeDocument/2006/relationships/customXml" Target="../ink/ink2396.xml"/><Relationship Id="rId37" Type="http://schemas.openxmlformats.org/officeDocument/2006/relationships/image" Target="../media/image232.png"/><Relationship Id="rId53" Type="http://schemas.openxmlformats.org/officeDocument/2006/relationships/image" Target="../media/image262.png"/><Relationship Id="rId58" Type="http://schemas.openxmlformats.org/officeDocument/2006/relationships/customXml" Target="../ink/ink2409.xml"/><Relationship Id="rId74" Type="http://schemas.openxmlformats.org/officeDocument/2006/relationships/customXml" Target="../ink/ink2417.xml"/><Relationship Id="rId79" Type="http://schemas.openxmlformats.org/officeDocument/2006/relationships/image" Target="../media/image275.png"/><Relationship Id="rId5" Type="http://schemas.openxmlformats.org/officeDocument/2006/relationships/image" Target="../media/image216.png"/><Relationship Id="rId14" Type="http://schemas.openxmlformats.org/officeDocument/2006/relationships/customXml" Target="../ink/ink2387.xml"/><Relationship Id="rId22" Type="http://schemas.openxmlformats.org/officeDocument/2006/relationships/customXml" Target="../ink/ink2391.xml"/><Relationship Id="rId27" Type="http://schemas.openxmlformats.org/officeDocument/2006/relationships/image" Target="../media/image227.png"/><Relationship Id="rId30" Type="http://schemas.openxmlformats.org/officeDocument/2006/relationships/customXml" Target="../ink/ink2395.xml"/><Relationship Id="rId35" Type="http://schemas.openxmlformats.org/officeDocument/2006/relationships/image" Target="../media/image231.png"/><Relationship Id="rId43" Type="http://schemas.openxmlformats.org/officeDocument/2006/relationships/image" Target="../media/image245.png"/><Relationship Id="rId48" Type="http://schemas.openxmlformats.org/officeDocument/2006/relationships/customXml" Target="../ink/ink2404.xml"/><Relationship Id="rId56" Type="http://schemas.openxmlformats.org/officeDocument/2006/relationships/customXml" Target="../ink/ink2408.xml"/><Relationship Id="rId64" Type="http://schemas.openxmlformats.org/officeDocument/2006/relationships/customXml" Target="../ink/ink2412.xml"/><Relationship Id="rId69" Type="http://schemas.openxmlformats.org/officeDocument/2006/relationships/image" Target="../media/image270.png"/><Relationship Id="rId77" Type="http://schemas.openxmlformats.org/officeDocument/2006/relationships/image" Target="../media/image274.png"/><Relationship Id="rId8" Type="http://schemas.openxmlformats.org/officeDocument/2006/relationships/customXml" Target="../ink/ink2384.xml"/><Relationship Id="rId51" Type="http://schemas.openxmlformats.org/officeDocument/2006/relationships/image" Target="../media/image261.png"/><Relationship Id="rId72" Type="http://schemas.openxmlformats.org/officeDocument/2006/relationships/customXml" Target="../ink/ink2416.xml"/><Relationship Id="rId80" Type="http://schemas.openxmlformats.org/officeDocument/2006/relationships/customXml" Target="../ink/ink2420.xml"/><Relationship Id="rId85" Type="http://schemas.openxmlformats.org/officeDocument/2006/relationships/image" Target="../media/image278.png"/><Relationship Id="rId3" Type="http://schemas.openxmlformats.org/officeDocument/2006/relationships/image" Target="../media/image215.png"/><Relationship Id="rId12" Type="http://schemas.openxmlformats.org/officeDocument/2006/relationships/customXml" Target="../ink/ink2386.xml"/><Relationship Id="rId17" Type="http://schemas.openxmlformats.org/officeDocument/2006/relationships/image" Target="../media/image222.png"/><Relationship Id="rId25" Type="http://schemas.openxmlformats.org/officeDocument/2006/relationships/image" Target="../media/image226.png"/><Relationship Id="rId33" Type="http://schemas.openxmlformats.org/officeDocument/2006/relationships/image" Target="../media/image230.png"/><Relationship Id="rId38" Type="http://schemas.openxmlformats.org/officeDocument/2006/relationships/customXml" Target="../ink/ink2399.xml"/><Relationship Id="rId46" Type="http://schemas.openxmlformats.org/officeDocument/2006/relationships/customXml" Target="../ink/ink2403.xml"/><Relationship Id="rId59" Type="http://schemas.openxmlformats.org/officeDocument/2006/relationships/image" Target="../media/image265.png"/><Relationship Id="rId67" Type="http://schemas.openxmlformats.org/officeDocument/2006/relationships/image" Target="../media/image269.png"/><Relationship Id="rId20" Type="http://schemas.openxmlformats.org/officeDocument/2006/relationships/customXml" Target="../ink/ink2390.xml"/><Relationship Id="rId41" Type="http://schemas.openxmlformats.org/officeDocument/2006/relationships/image" Target="../media/image234.png"/><Relationship Id="rId54" Type="http://schemas.openxmlformats.org/officeDocument/2006/relationships/customXml" Target="../ink/ink2407.xml"/><Relationship Id="rId62" Type="http://schemas.openxmlformats.org/officeDocument/2006/relationships/customXml" Target="../ink/ink2411.xml"/><Relationship Id="rId70" Type="http://schemas.openxmlformats.org/officeDocument/2006/relationships/customXml" Target="../ink/ink2415.xml"/><Relationship Id="rId75" Type="http://schemas.openxmlformats.org/officeDocument/2006/relationships/image" Target="../media/image273.png"/><Relationship Id="rId83" Type="http://schemas.openxmlformats.org/officeDocument/2006/relationships/image" Target="../media/image277.png"/><Relationship Id="rId88" Type="http://schemas.openxmlformats.org/officeDocument/2006/relationships/customXml" Target="../ink/ink24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3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394.xml"/><Relationship Id="rId36" Type="http://schemas.openxmlformats.org/officeDocument/2006/relationships/customXml" Target="../ink/ink2398.xml"/><Relationship Id="rId49" Type="http://schemas.openxmlformats.org/officeDocument/2006/relationships/image" Target="../media/image260.png"/><Relationship Id="rId57" Type="http://schemas.openxmlformats.org/officeDocument/2006/relationships/image" Target="../media/image264.png"/><Relationship Id="rId10" Type="http://schemas.openxmlformats.org/officeDocument/2006/relationships/customXml" Target="../ink/ink2385.xml"/><Relationship Id="rId31" Type="http://schemas.openxmlformats.org/officeDocument/2006/relationships/image" Target="../media/image229.png"/><Relationship Id="rId44" Type="http://schemas.openxmlformats.org/officeDocument/2006/relationships/customXml" Target="../ink/ink2402.xml"/><Relationship Id="rId52" Type="http://schemas.openxmlformats.org/officeDocument/2006/relationships/customXml" Target="../ink/ink2406.xml"/><Relationship Id="rId60" Type="http://schemas.openxmlformats.org/officeDocument/2006/relationships/customXml" Target="../ink/ink2410.xml"/><Relationship Id="rId65" Type="http://schemas.openxmlformats.org/officeDocument/2006/relationships/image" Target="../media/image268.png"/><Relationship Id="rId73" Type="http://schemas.openxmlformats.org/officeDocument/2006/relationships/image" Target="../media/image272.png"/><Relationship Id="rId78" Type="http://schemas.openxmlformats.org/officeDocument/2006/relationships/customXml" Target="../ink/ink2419.xml"/><Relationship Id="rId81" Type="http://schemas.openxmlformats.org/officeDocument/2006/relationships/image" Target="../media/image276.png"/><Relationship Id="rId86" Type="http://schemas.openxmlformats.org/officeDocument/2006/relationships/customXml" Target="../ink/ink2423.xml"/><Relationship Id="rId4" Type="http://schemas.openxmlformats.org/officeDocument/2006/relationships/customXml" Target="../ink/ink2382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389.xml"/><Relationship Id="rId39" Type="http://schemas.openxmlformats.org/officeDocument/2006/relationships/image" Target="../media/image233.png"/><Relationship Id="rId34" Type="http://schemas.openxmlformats.org/officeDocument/2006/relationships/customXml" Target="../ink/ink2397.xml"/><Relationship Id="rId50" Type="http://schemas.openxmlformats.org/officeDocument/2006/relationships/customXml" Target="../ink/ink2405.xml"/><Relationship Id="rId55" Type="http://schemas.openxmlformats.org/officeDocument/2006/relationships/image" Target="../media/image263.png"/><Relationship Id="rId76" Type="http://schemas.openxmlformats.org/officeDocument/2006/relationships/customXml" Target="../ink/ink2418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2" Type="http://schemas.openxmlformats.org/officeDocument/2006/relationships/customXml" Target="../ink/ink2381.xml"/><Relationship Id="rId29" Type="http://schemas.openxmlformats.org/officeDocument/2006/relationships/image" Target="../media/image228.png"/><Relationship Id="rId24" Type="http://schemas.openxmlformats.org/officeDocument/2006/relationships/customXml" Target="../ink/ink2392.xml"/><Relationship Id="rId40" Type="http://schemas.openxmlformats.org/officeDocument/2006/relationships/customXml" Target="../ink/ink2400.xml"/><Relationship Id="rId45" Type="http://schemas.openxmlformats.org/officeDocument/2006/relationships/image" Target="../media/image246.png"/><Relationship Id="rId66" Type="http://schemas.openxmlformats.org/officeDocument/2006/relationships/customXml" Target="../ink/ink2413.xml"/><Relationship Id="rId87" Type="http://schemas.openxmlformats.org/officeDocument/2006/relationships/image" Target="../media/image279.png"/><Relationship Id="rId61" Type="http://schemas.openxmlformats.org/officeDocument/2006/relationships/image" Target="../media/image266.png"/><Relationship Id="rId82" Type="http://schemas.openxmlformats.org/officeDocument/2006/relationships/customXml" Target="../ink/ink2421.xml"/><Relationship Id="rId19" Type="http://schemas.openxmlformats.org/officeDocument/2006/relationships/image" Target="../media/image223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37.xml"/><Relationship Id="rId21" Type="http://schemas.openxmlformats.org/officeDocument/2006/relationships/image" Target="../media/image224.png"/><Relationship Id="rId42" Type="http://schemas.openxmlformats.org/officeDocument/2006/relationships/customXml" Target="../ink/ink2445.xml"/><Relationship Id="rId47" Type="http://schemas.openxmlformats.org/officeDocument/2006/relationships/image" Target="../media/image247.png"/><Relationship Id="rId63" Type="http://schemas.openxmlformats.org/officeDocument/2006/relationships/image" Target="../media/image267.png"/><Relationship Id="rId68" Type="http://schemas.openxmlformats.org/officeDocument/2006/relationships/customXml" Target="../ink/ink2458.xml"/><Relationship Id="rId84" Type="http://schemas.openxmlformats.org/officeDocument/2006/relationships/customXml" Target="../ink/ink2466.xml"/><Relationship Id="rId89" Type="http://schemas.openxmlformats.org/officeDocument/2006/relationships/image" Target="../media/image280.png"/><Relationship Id="rId16" Type="http://schemas.openxmlformats.org/officeDocument/2006/relationships/customXml" Target="../ink/ink2432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440.xml"/><Relationship Id="rId37" Type="http://schemas.openxmlformats.org/officeDocument/2006/relationships/image" Target="../media/image232.png"/><Relationship Id="rId53" Type="http://schemas.openxmlformats.org/officeDocument/2006/relationships/image" Target="../media/image262.png"/><Relationship Id="rId58" Type="http://schemas.openxmlformats.org/officeDocument/2006/relationships/customXml" Target="../ink/ink2453.xml"/><Relationship Id="rId74" Type="http://schemas.openxmlformats.org/officeDocument/2006/relationships/customXml" Target="../ink/ink2461.xml"/><Relationship Id="rId79" Type="http://schemas.openxmlformats.org/officeDocument/2006/relationships/image" Target="../media/image275.png"/><Relationship Id="rId102" Type="http://schemas.openxmlformats.org/officeDocument/2006/relationships/customXml" Target="../ink/ink2475.xml"/><Relationship Id="rId5" Type="http://schemas.openxmlformats.org/officeDocument/2006/relationships/image" Target="../media/image216.png"/><Relationship Id="rId90" Type="http://schemas.openxmlformats.org/officeDocument/2006/relationships/customXml" Target="../ink/ink2469.xml"/><Relationship Id="rId95" Type="http://schemas.openxmlformats.org/officeDocument/2006/relationships/image" Target="../media/image283.png"/><Relationship Id="rId22" Type="http://schemas.openxmlformats.org/officeDocument/2006/relationships/customXml" Target="../ink/ink2435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448.xml"/><Relationship Id="rId64" Type="http://schemas.openxmlformats.org/officeDocument/2006/relationships/customXml" Target="../ink/ink2456.xml"/><Relationship Id="rId69" Type="http://schemas.openxmlformats.org/officeDocument/2006/relationships/image" Target="../media/image270.png"/><Relationship Id="rId80" Type="http://schemas.openxmlformats.org/officeDocument/2006/relationships/customXml" Target="../ink/ink2464.xml"/><Relationship Id="rId85" Type="http://schemas.openxmlformats.org/officeDocument/2006/relationships/image" Target="../media/image278.png"/><Relationship Id="rId12" Type="http://schemas.openxmlformats.org/officeDocument/2006/relationships/customXml" Target="../ink/ink2430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443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2478.xml"/><Relationship Id="rId54" Type="http://schemas.openxmlformats.org/officeDocument/2006/relationships/customXml" Target="../ink/ink2451.xml"/><Relationship Id="rId70" Type="http://schemas.openxmlformats.org/officeDocument/2006/relationships/customXml" Target="../ink/ink2459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24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7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438.xml"/><Relationship Id="rId36" Type="http://schemas.openxmlformats.org/officeDocument/2006/relationships/customXml" Target="../ink/ink2442.xml"/><Relationship Id="rId49" Type="http://schemas.openxmlformats.org/officeDocument/2006/relationships/image" Target="../media/image260.png"/><Relationship Id="rId57" Type="http://schemas.openxmlformats.org/officeDocument/2006/relationships/image" Target="../media/image264.png"/><Relationship Id="rId106" Type="http://schemas.openxmlformats.org/officeDocument/2006/relationships/customXml" Target="../ink/ink2477.xml"/><Relationship Id="rId10" Type="http://schemas.openxmlformats.org/officeDocument/2006/relationships/customXml" Target="../ink/ink2429.xml"/><Relationship Id="rId31" Type="http://schemas.openxmlformats.org/officeDocument/2006/relationships/image" Target="../media/image229.png"/><Relationship Id="rId44" Type="http://schemas.openxmlformats.org/officeDocument/2006/relationships/customXml" Target="../ink/ink2446.xml"/><Relationship Id="rId52" Type="http://schemas.openxmlformats.org/officeDocument/2006/relationships/customXml" Target="../ink/ink2450.xml"/><Relationship Id="rId60" Type="http://schemas.openxmlformats.org/officeDocument/2006/relationships/customXml" Target="../ink/ink2454.xml"/><Relationship Id="rId65" Type="http://schemas.openxmlformats.org/officeDocument/2006/relationships/image" Target="../media/image268.png"/><Relationship Id="rId73" Type="http://schemas.openxmlformats.org/officeDocument/2006/relationships/image" Target="../media/image272.png"/><Relationship Id="rId78" Type="http://schemas.openxmlformats.org/officeDocument/2006/relationships/customXml" Target="../ink/ink2463.xml"/><Relationship Id="rId81" Type="http://schemas.openxmlformats.org/officeDocument/2006/relationships/image" Target="../media/image276.png"/><Relationship Id="rId86" Type="http://schemas.openxmlformats.org/officeDocument/2006/relationships/customXml" Target="../ink/ink2467.xml"/><Relationship Id="rId94" Type="http://schemas.openxmlformats.org/officeDocument/2006/relationships/customXml" Target="../ink/ink2471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4" Type="http://schemas.openxmlformats.org/officeDocument/2006/relationships/customXml" Target="../ink/ink2426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433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441.xml"/><Relationship Id="rId50" Type="http://schemas.openxmlformats.org/officeDocument/2006/relationships/customXml" Target="../ink/ink2449.xml"/><Relationship Id="rId55" Type="http://schemas.openxmlformats.org/officeDocument/2006/relationships/image" Target="../media/image263.png"/><Relationship Id="rId76" Type="http://schemas.openxmlformats.org/officeDocument/2006/relationships/customXml" Target="../ink/ink2462.xml"/><Relationship Id="rId97" Type="http://schemas.openxmlformats.org/officeDocument/2006/relationships/image" Target="../media/image284.png"/><Relationship Id="rId104" Type="http://schemas.openxmlformats.org/officeDocument/2006/relationships/customXml" Target="../ink/ink2476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2470.xml"/><Relationship Id="rId2" Type="http://schemas.openxmlformats.org/officeDocument/2006/relationships/customXml" Target="../ink/ink2425.xml"/><Relationship Id="rId29" Type="http://schemas.openxmlformats.org/officeDocument/2006/relationships/image" Target="../media/image228.png"/><Relationship Id="rId24" Type="http://schemas.openxmlformats.org/officeDocument/2006/relationships/customXml" Target="../ink/ink2436.xml"/><Relationship Id="rId40" Type="http://schemas.openxmlformats.org/officeDocument/2006/relationships/customXml" Target="../ink/ink2444.xml"/><Relationship Id="rId45" Type="http://schemas.openxmlformats.org/officeDocument/2006/relationships/image" Target="../media/image246.png"/><Relationship Id="rId66" Type="http://schemas.openxmlformats.org/officeDocument/2006/relationships/customXml" Target="../ink/ink2457.xml"/><Relationship Id="rId87" Type="http://schemas.openxmlformats.org/officeDocument/2006/relationships/image" Target="../media/image279.png"/><Relationship Id="rId61" Type="http://schemas.openxmlformats.org/officeDocument/2006/relationships/image" Target="../media/image266.png"/><Relationship Id="rId82" Type="http://schemas.openxmlformats.org/officeDocument/2006/relationships/customXml" Target="../ink/ink2465.xml"/><Relationship Id="rId19" Type="http://schemas.openxmlformats.org/officeDocument/2006/relationships/image" Target="../media/image223.png"/><Relationship Id="rId14" Type="http://schemas.openxmlformats.org/officeDocument/2006/relationships/customXml" Target="../ink/ink2431.xml"/><Relationship Id="rId30" Type="http://schemas.openxmlformats.org/officeDocument/2006/relationships/customXml" Target="../ink/ink2439.xml"/><Relationship Id="rId35" Type="http://schemas.openxmlformats.org/officeDocument/2006/relationships/image" Target="../media/image231.png"/><Relationship Id="rId56" Type="http://schemas.openxmlformats.org/officeDocument/2006/relationships/customXml" Target="../ink/ink2452.xml"/><Relationship Id="rId77" Type="http://schemas.openxmlformats.org/officeDocument/2006/relationships/image" Target="../media/image274.png"/><Relationship Id="rId100" Type="http://schemas.openxmlformats.org/officeDocument/2006/relationships/customXml" Target="../ink/ink2474.xml"/><Relationship Id="rId105" Type="http://schemas.openxmlformats.org/officeDocument/2006/relationships/image" Target="../media/image288.png"/><Relationship Id="rId8" Type="http://schemas.openxmlformats.org/officeDocument/2006/relationships/customXml" Target="../ink/ink2428.xml"/><Relationship Id="rId51" Type="http://schemas.openxmlformats.org/officeDocument/2006/relationships/image" Target="../media/image261.png"/><Relationship Id="rId72" Type="http://schemas.openxmlformats.org/officeDocument/2006/relationships/customXml" Target="../ink/ink2460.xml"/><Relationship Id="rId93" Type="http://schemas.openxmlformats.org/officeDocument/2006/relationships/image" Target="../media/image282.png"/><Relationship Id="rId98" Type="http://schemas.openxmlformats.org/officeDocument/2006/relationships/customXml" Target="../ink/ink2473.xml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447.xml"/><Relationship Id="rId67" Type="http://schemas.openxmlformats.org/officeDocument/2006/relationships/image" Target="../media/image269.png"/><Relationship Id="rId20" Type="http://schemas.openxmlformats.org/officeDocument/2006/relationships/customXml" Target="../ink/ink2434.xml"/><Relationship Id="rId41" Type="http://schemas.openxmlformats.org/officeDocument/2006/relationships/image" Target="../media/image234.png"/><Relationship Id="rId62" Type="http://schemas.openxmlformats.org/officeDocument/2006/relationships/customXml" Target="../ink/ink2455.xml"/><Relationship Id="rId83" Type="http://schemas.openxmlformats.org/officeDocument/2006/relationships/image" Target="../media/image277.png"/><Relationship Id="rId88" Type="http://schemas.openxmlformats.org/officeDocument/2006/relationships/customXml" Target="../ink/ink246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.xml"/><Relationship Id="rId13" Type="http://schemas.openxmlformats.org/officeDocument/2006/relationships/image" Target="../media/image12.png"/><Relationship Id="rId3" Type="http://schemas.openxmlformats.org/officeDocument/2006/relationships/image" Target="../media/image3.png"/><Relationship Id="rId7" Type="http://schemas.openxmlformats.org/officeDocument/2006/relationships/image" Target="../media/image9.png"/><Relationship Id="rId12" Type="http://schemas.openxmlformats.org/officeDocument/2006/relationships/customXml" Target="../ink/ink19.xml"/><Relationship Id="rId2" Type="http://schemas.openxmlformats.org/officeDocument/2006/relationships/customXml" Target="../ink/ink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.xml"/><Relationship Id="rId11" Type="http://schemas.openxmlformats.org/officeDocument/2006/relationships/image" Target="../media/image11.png"/><Relationship Id="rId5" Type="http://schemas.openxmlformats.org/officeDocument/2006/relationships/image" Target="../media/image4.png"/><Relationship Id="rId10" Type="http://schemas.openxmlformats.org/officeDocument/2006/relationships/customXml" Target="../ink/ink18.xml"/><Relationship Id="rId4" Type="http://schemas.openxmlformats.org/officeDocument/2006/relationships/customXml" Target="../ink/ink15.xml"/><Relationship Id="rId9" Type="http://schemas.openxmlformats.org/officeDocument/2006/relationships/image" Target="../media/image10.png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91.xml"/><Relationship Id="rId21" Type="http://schemas.openxmlformats.org/officeDocument/2006/relationships/image" Target="../media/image224.png"/><Relationship Id="rId42" Type="http://schemas.openxmlformats.org/officeDocument/2006/relationships/customXml" Target="../ink/ink2499.xml"/><Relationship Id="rId47" Type="http://schemas.openxmlformats.org/officeDocument/2006/relationships/image" Target="../media/image247.png"/><Relationship Id="rId63" Type="http://schemas.openxmlformats.org/officeDocument/2006/relationships/image" Target="../media/image267.png"/><Relationship Id="rId68" Type="http://schemas.openxmlformats.org/officeDocument/2006/relationships/customXml" Target="../ink/ink2512.xml"/><Relationship Id="rId84" Type="http://schemas.openxmlformats.org/officeDocument/2006/relationships/customXml" Target="../ink/ink2520.xml"/><Relationship Id="rId89" Type="http://schemas.openxmlformats.org/officeDocument/2006/relationships/image" Target="../media/image280.png"/><Relationship Id="rId16" Type="http://schemas.openxmlformats.org/officeDocument/2006/relationships/customXml" Target="../ink/ink2486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494.xml"/><Relationship Id="rId37" Type="http://schemas.openxmlformats.org/officeDocument/2006/relationships/image" Target="../media/image232.png"/><Relationship Id="rId53" Type="http://schemas.openxmlformats.org/officeDocument/2006/relationships/image" Target="../media/image262.png"/><Relationship Id="rId58" Type="http://schemas.openxmlformats.org/officeDocument/2006/relationships/customXml" Target="../ink/ink2507.xml"/><Relationship Id="rId74" Type="http://schemas.openxmlformats.org/officeDocument/2006/relationships/customXml" Target="../ink/ink2515.xml"/><Relationship Id="rId79" Type="http://schemas.openxmlformats.org/officeDocument/2006/relationships/image" Target="../media/image275.png"/><Relationship Id="rId102" Type="http://schemas.openxmlformats.org/officeDocument/2006/relationships/customXml" Target="../ink/ink2529.xml"/><Relationship Id="rId5" Type="http://schemas.openxmlformats.org/officeDocument/2006/relationships/image" Target="../media/image216.png"/><Relationship Id="rId90" Type="http://schemas.openxmlformats.org/officeDocument/2006/relationships/customXml" Target="../ink/ink2523.xml"/><Relationship Id="rId95" Type="http://schemas.openxmlformats.org/officeDocument/2006/relationships/image" Target="../media/image283.png"/><Relationship Id="rId22" Type="http://schemas.openxmlformats.org/officeDocument/2006/relationships/customXml" Target="../ink/ink2489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502.xml"/><Relationship Id="rId64" Type="http://schemas.openxmlformats.org/officeDocument/2006/relationships/customXml" Target="../ink/ink2510.xml"/><Relationship Id="rId69" Type="http://schemas.openxmlformats.org/officeDocument/2006/relationships/image" Target="../media/image270.png"/><Relationship Id="rId80" Type="http://schemas.openxmlformats.org/officeDocument/2006/relationships/customXml" Target="../ink/ink2518.xml"/><Relationship Id="rId85" Type="http://schemas.openxmlformats.org/officeDocument/2006/relationships/image" Target="../media/image278.png"/><Relationship Id="rId12" Type="http://schemas.openxmlformats.org/officeDocument/2006/relationships/customXml" Target="../ink/ink2484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497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2532.xml"/><Relationship Id="rId54" Type="http://schemas.openxmlformats.org/officeDocument/2006/relationships/customXml" Target="../ink/ink2505.xml"/><Relationship Id="rId70" Type="http://schemas.openxmlformats.org/officeDocument/2006/relationships/customXml" Target="../ink/ink2513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25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81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492.xml"/><Relationship Id="rId36" Type="http://schemas.openxmlformats.org/officeDocument/2006/relationships/customXml" Target="../ink/ink2496.xml"/><Relationship Id="rId49" Type="http://schemas.openxmlformats.org/officeDocument/2006/relationships/image" Target="../media/image260.png"/><Relationship Id="rId57" Type="http://schemas.openxmlformats.org/officeDocument/2006/relationships/image" Target="../media/image264.png"/><Relationship Id="rId106" Type="http://schemas.openxmlformats.org/officeDocument/2006/relationships/customXml" Target="../ink/ink2531.xml"/><Relationship Id="rId10" Type="http://schemas.openxmlformats.org/officeDocument/2006/relationships/customXml" Target="../ink/ink2483.xml"/><Relationship Id="rId31" Type="http://schemas.openxmlformats.org/officeDocument/2006/relationships/image" Target="../media/image229.png"/><Relationship Id="rId44" Type="http://schemas.openxmlformats.org/officeDocument/2006/relationships/customXml" Target="../ink/ink2500.xml"/><Relationship Id="rId52" Type="http://schemas.openxmlformats.org/officeDocument/2006/relationships/customXml" Target="../ink/ink2504.xml"/><Relationship Id="rId60" Type="http://schemas.openxmlformats.org/officeDocument/2006/relationships/customXml" Target="../ink/ink2508.xml"/><Relationship Id="rId65" Type="http://schemas.openxmlformats.org/officeDocument/2006/relationships/image" Target="../media/image268.png"/><Relationship Id="rId73" Type="http://schemas.openxmlformats.org/officeDocument/2006/relationships/image" Target="../media/image272.png"/><Relationship Id="rId78" Type="http://schemas.openxmlformats.org/officeDocument/2006/relationships/customXml" Target="../ink/ink2517.xml"/><Relationship Id="rId81" Type="http://schemas.openxmlformats.org/officeDocument/2006/relationships/image" Target="../media/image276.png"/><Relationship Id="rId86" Type="http://schemas.openxmlformats.org/officeDocument/2006/relationships/customXml" Target="../ink/ink2521.xml"/><Relationship Id="rId94" Type="http://schemas.openxmlformats.org/officeDocument/2006/relationships/customXml" Target="../ink/ink2525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4" Type="http://schemas.openxmlformats.org/officeDocument/2006/relationships/customXml" Target="../ink/ink2480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487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495.xml"/><Relationship Id="rId50" Type="http://schemas.openxmlformats.org/officeDocument/2006/relationships/customXml" Target="../ink/ink2503.xml"/><Relationship Id="rId55" Type="http://schemas.openxmlformats.org/officeDocument/2006/relationships/image" Target="../media/image263.png"/><Relationship Id="rId76" Type="http://schemas.openxmlformats.org/officeDocument/2006/relationships/customXml" Target="../ink/ink2516.xml"/><Relationship Id="rId97" Type="http://schemas.openxmlformats.org/officeDocument/2006/relationships/image" Target="../media/image284.png"/><Relationship Id="rId104" Type="http://schemas.openxmlformats.org/officeDocument/2006/relationships/customXml" Target="../ink/ink2530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2524.xml"/><Relationship Id="rId2" Type="http://schemas.openxmlformats.org/officeDocument/2006/relationships/customXml" Target="../ink/ink2479.xml"/><Relationship Id="rId29" Type="http://schemas.openxmlformats.org/officeDocument/2006/relationships/image" Target="../media/image228.png"/><Relationship Id="rId24" Type="http://schemas.openxmlformats.org/officeDocument/2006/relationships/customXml" Target="../ink/ink2490.xml"/><Relationship Id="rId40" Type="http://schemas.openxmlformats.org/officeDocument/2006/relationships/customXml" Target="../ink/ink2498.xml"/><Relationship Id="rId45" Type="http://schemas.openxmlformats.org/officeDocument/2006/relationships/image" Target="../media/image246.png"/><Relationship Id="rId66" Type="http://schemas.openxmlformats.org/officeDocument/2006/relationships/customXml" Target="../ink/ink2511.xml"/><Relationship Id="rId87" Type="http://schemas.openxmlformats.org/officeDocument/2006/relationships/image" Target="../media/image279.png"/><Relationship Id="rId110" Type="http://schemas.openxmlformats.org/officeDocument/2006/relationships/customXml" Target="../ink/ink2533.xml"/><Relationship Id="rId61" Type="http://schemas.openxmlformats.org/officeDocument/2006/relationships/image" Target="../media/image266.png"/><Relationship Id="rId82" Type="http://schemas.openxmlformats.org/officeDocument/2006/relationships/customXml" Target="../ink/ink2519.xml"/><Relationship Id="rId19" Type="http://schemas.openxmlformats.org/officeDocument/2006/relationships/image" Target="../media/image223.png"/><Relationship Id="rId14" Type="http://schemas.openxmlformats.org/officeDocument/2006/relationships/customXml" Target="../ink/ink2485.xml"/><Relationship Id="rId30" Type="http://schemas.openxmlformats.org/officeDocument/2006/relationships/customXml" Target="../ink/ink2493.xml"/><Relationship Id="rId35" Type="http://schemas.openxmlformats.org/officeDocument/2006/relationships/image" Target="../media/image231.png"/><Relationship Id="rId56" Type="http://schemas.openxmlformats.org/officeDocument/2006/relationships/customXml" Target="../ink/ink2506.xml"/><Relationship Id="rId77" Type="http://schemas.openxmlformats.org/officeDocument/2006/relationships/image" Target="../media/image274.png"/><Relationship Id="rId100" Type="http://schemas.openxmlformats.org/officeDocument/2006/relationships/customXml" Target="../ink/ink2528.xml"/><Relationship Id="rId105" Type="http://schemas.openxmlformats.org/officeDocument/2006/relationships/image" Target="../media/image288.png"/><Relationship Id="rId8" Type="http://schemas.openxmlformats.org/officeDocument/2006/relationships/customXml" Target="../ink/ink2482.xml"/><Relationship Id="rId51" Type="http://schemas.openxmlformats.org/officeDocument/2006/relationships/image" Target="../media/image261.png"/><Relationship Id="rId72" Type="http://schemas.openxmlformats.org/officeDocument/2006/relationships/customXml" Target="../ink/ink2514.xml"/><Relationship Id="rId93" Type="http://schemas.openxmlformats.org/officeDocument/2006/relationships/image" Target="../media/image282.png"/><Relationship Id="rId98" Type="http://schemas.openxmlformats.org/officeDocument/2006/relationships/customXml" Target="../ink/ink2527.xml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501.xml"/><Relationship Id="rId67" Type="http://schemas.openxmlformats.org/officeDocument/2006/relationships/image" Target="../media/image269.png"/><Relationship Id="rId20" Type="http://schemas.openxmlformats.org/officeDocument/2006/relationships/customXml" Target="../ink/ink2488.xml"/><Relationship Id="rId41" Type="http://schemas.openxmlformats.org/officeDocument/2006/relationships/image" Target="../media/image234.png"/><Relationship Id="rId62" Type="http://schemas.openxmlformats.org/officeDocument/2006/relationships/customXml" Target="../ink/ink2509.xml"/><Relationship Id="rId83" Type="http://schemas.openxmlformats.org/officeDocument/2006/relationships/image" Target="../media/image277.png"/><Relationship Id="rId88" Type="http://schemas.openxmlformats.org/officeDocument/2006/relationships/customXml" Target="../ink/ink2522.xml"/><Relationship Id="rId111" Type="http://schemas.openxmlformats.org/officeDocument/2006/relationships/image" Target="../media/image291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46.xml"/><Relationship Id="rId21" Type="http://schemas.openxmlformats.org/officeDocument/2006/relationships/image" Target="../media/image224.png"/><Relationship Id="rId42" Type="http://schemas.openxmlformats.org/officeDocument/2006/relationships/customXml" Target="../ink/ink2554.xml"/><Relationship Id="rId47" Type="http://schemas.openxmlformats.org/officeDocument/2006/relationships/image" Target="../media/image247.png"/><Relationship Id="rId63" Type="http://schemas.openxmlformats.org/officeDocument/2006/relationships/image" Target="../media/image267.png"/><Relationship Id="rId68" Type="http://schemas.openxmlformats.org/officeDocument/2006/relationships/customXml" Target="../ink/ink2567.xml"/><Relationship Id="rId84" Type="http://schemas.openxmlformats.org/officeDocument/2006/relationships/customXml" Target="../ink/ink2575.xml"/><Relationship Id="rId89" Type="http://schemas.openxmlformats.org/officeDocument/2006/relationships/image" Target="../media/image280.png"/><Relationship Id="rId16" Type="http://schemas.openxmlformats.org/officeDocument/2006/relationships/customXml" Target="../ink/ink2541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549.xml"/><Relationship Id="rId37" Type="http://schemas.openxmlformats.org/officeDocument/2006/relationships/image" Target="../media/image232.png"/><Relationship Id="rId53" Type="http://schemas.openxmlformats.org/officeDocument/2006/relationships/image" Target="../media/image262.png"/><Relationship Id="rId58" Type="http://schemas.openxmlformats.org/officeDocument/2006/relationships/customXml" Target="../ink/ink2562.xml"/><Relationship Id="rId74" Type="http://schemas.openxmlformats.org/officeDocument/2006/relationships/customXml" Target="../ink/ink2570.xml"/><Relationship Id="rId79" Type="http://schemas.openxmlformats.org/officeDocument/2006/relationships/image" Target="../media/image275.png"/><Relationship Id="rId102" Type="http://schemas.openxmlformats.org/officeDocument/2006/relationships/customXml" Target="../ink/ink2584.xml"/><Relationship Id="rId5" Type="http://schemas.openxmlformats.org/officeDocument/2006/relationships/image" Target="../media/image216.png"/><Relationship Id="rId90" Type="http://schemas.openxmlformats.org/officeDocument/2006/relationships/customXml" Target="../ink/ink2578.xml"/><Relationship Id="rId95" Type="http://schemas.openxmlformats.org/officeDocument/2006/relationships/image" Target="../media/image283.png"/><Relationship Id="rId22" Type="http://schemas.openxmlformats.org/officeDocument/2006/relationships/customXml" Target="../ink/ink2544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557.xml"/><Relationship Id="rId64" Type="http://schemas.openxmlformats.org/officeDocument/2006/relationships/customXml" Target="../ink/ink2565.xml"/><Relationship Id="rId69" Type="http://schemas.openxmlformats.org/officeDocument/2006/relationships/image" Target="../media/image270.png"/><Relationship Id="rId80" Type="http://schemas.openxmlformats.org/officeDocument/2006/relationships/customXml" Target="../ink/ink2573.xml"/><Relationship Id="rId85" Type="http://schemas.openxmlformats.org/officeDocument/2006/relationships/image" Target="../media/image278.png"/><Relationship Id="rId12" Type="http://schemas.openxmlformats.org/officeDocument/2006/relationships/customXml" Target="../ink/ink2539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552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2587.xml"/><Relationship Id="rId54" Type="http://schemas.openxmlformats.org/officeDocument/2006/relationships/customXml" Target="../ink/ink2560.xml"/><Relationship Id="rId70" Type="http://schemas.openxmlformats.org/officeDocument/2006/relationships/customXml" Target="../ink/ink2568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25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36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547.xml"/><Relationship Id="rId36" Type="http://schemas.openxmlformats.org/officeDocument/2006/relationships/customXml" Target="../ink/ink2551.xml"/><Relationship Id="rId49" Type="http://schemas.openxmlformats.org/officeDocument/2006/relationships/image" Target="../media/image260.png"/><Relationship Id="rId57" Type="http://schemas.openxmlformats.org/officeDocument/2006/relationships/image" Target="../media/image264.png"/><Relationship Id="rId106" Type="http://schemas.openxmlformats.org/officeDocument/2006/relationships/customXml" Target="../ink/ink2586.xml"/><Relationship Id="rId10" Type="http://schemas.openxmlformats.org/officeDocument/2006/relationships/customXml" Target="../ink/ink2538.xml"/><Relationship Id="rId31" Type="http://schemas.openxmlformats.org/officeDocument/2006/relationships/image" Target="../media/image229.png"/><Relationship Id="rId44" Type="http://schemas.openxmlformats.org/officeDocument/2006/relationships/customXml" Target="../ink/ink2555.xml"/><Relationship Id="rId52" Type="http://schemas.openxmlformats.org/officeDocument/2006/relationships/customXml" Target="../ink/ink2559.xml"/><Relationship Id="rId60" Type="http://schemas.openxmlformats.org/officeDocument/2006/relationships/customXml" Target="../ink/ink2563.xml"/><Relationship Id="rId65" Type="http://schemas.openxmlformats.org/officeDocument/2006/relationships/image" Target="../media/image268.png"/><Relationship Id="rId73" Type="http://schemas.openxmlformats.org/officeDocument/2006/relationships/image" Target="../media/image272.png"/><Relationship Id="rId78" Type="http://schemas.openxmlformats.org/officeDocument/2006/relationships/customXml" Target="../ink/ink2572.xml"/><Relationship Id="rId81" Type="http://schemas.openxmlformats.org/officeDocument/2006/relationships/image" Target="../media/image276.png"/><Relationship Id="rId86" Type="http://schemas.openxmlformats.org/officeDocument/2006/relationships/customXml" Target="../ink/ink2576.xml"/><Relationship Id="rId94" Type="http://schemas.openxmlformats.org/officeDocument/2006/relationships/customXml" Target="../ink/ink2580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4" Type="http://schemas.openxmlformats.org/officeDocument/2006/relationships/customXml" Target="../ink/ink2535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542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550.xml"/><Relationship Id="rId50" Type="http://schemas.openxmlformats.org/officeDocument/2006/relationships/customXml" Target="../ink/ink2558.xml"/><Relationship Id="rId55" Type="http://schemas.openxmlformats.org/officeDocument/2006/relationships/image" Target="../media/image263.png"/><Relationship Id="rId76" Type="http://schemas.openxmlformats.org/officeDocument/2006/relationships/customXml" Target="../ink/ink2571.xml"/><Relationship Id="rId97" Type="http://schemas.openxmlformats.org/officeDocument/2006/relationships/image" Target="../media/image284.png"/><Relationship Id="rId104" Type="http://schemas.openxmlformats.org/officeDocument/2006/relationships/customXml" Target="../ink/ink2585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2579.xml"/><Relationship Id="rId2" Type="http://schemas.openxmlformats.org/officeDocument/2006/relationships/customXml" Target="../ink/ink2534.xml"/><Relationship Id="rId29" Type="http://schemas.openxmlformats.org/officeDocument/2006/relationships/image" Target="../media/image228.png"/><Relationship Id="rId24" Type="http://schemas.openxmlformats.org/officeDocument/2006/relationships/customXml" Target="../ink/ink2545.xml"/><Relationship Id="rId40" Type="http://schemas.openxmlformats.org/officeDocument/2006/relationships/customXml" Target="../ink/ink2553.xml"/><Relationship Id="rId45" Type="http://schemas.openxmlformats.org/officeDocument/2006/relationships/image" Target="../media/image246.png"/><Relationship Id="rId66" Type="http://schemas.openxmlformats.org/officeDocument/2006/relationships/customXml" Target="../ink/ink2566.xml"/><Relationship Id="rId87" Type="http://schemas.openxmlformats.org/officeDocument/2006/relationships/image" Target="../media/image279.png"/><Relationship Id="rId110" Type="http://schemas.openxmlformats.org/officeDocument/2006/relationships/customXml" Target="../ink/ink2588.xml"/><Relationship Id="rId61" Type="http://schemas.openxmlformats.org/officeDocument/2006/relationships/image" Target="../media/image266.png"/><Relationship Id="rId82" Type="http://schemas.openxmlformats.org/officeDocument/2006/relationships/customXml" Target="../ink/ink2574.xml"/><Relationship Id="rId19" Type="http://schemas.openxmlformats.org/officeDocument/2006/relationships/image" Target="../media/image223.png"/><Relationship Id="rId14" Type="http://schemas.openxmlformats.org/officeDocument/2006/relationships/customXml" Target="../ink/ink2540.xml"/><Relationship Id="rId30" Type="http://schemas.openxmlformats.org/officeDocument/2006/relationships/customXml" Target="../ink/ink2548.xml"/><Relationship Id="rId35" Type="http://schemas.openxmlformats.org/officeDocument/2006/relationships/image" Target="../media/image231.png"/><Relationship Id="rId56" Type="http://schemas.openxmlformats.org/officeDocument/2006/relationships/customXml" Target="../ink/ink2561.xml"/><Relationship Id="rId77" Type="http://schemas.openxmlformats.org/officeDocument/2006/relationships/image" Target="../media/image274.png"/><Relationship Id="rId100" Type="http://schemas.openxmlformats.org/officeDocument/2006/relationships/customXml" Target="../ink/ink2583.xml"/><Relationship Id="rId105" Type="http://schemas.openxmlformats.org/officeDocument/2006/relationships/image" Target="../media/image288.png"/><Relationship Id="rId8" Type="http://schemas.openxmlformats.org/officeDocument/2006/relationships/customXml" Target="../ink/ink2537.xml"/><Relationship Id="rId51" Type="http://schemas.openxmlformats.org/officeDocument/2006/relationships/image" Target="../media/image261.png"/><Relationship Id="rId72" Type="http://schemas.openxmlformats.org/officeDocument/2006/relationships/customXml" Target="../ink/ink2569.xml"/><Relationship Id="rId93" Type="http://schemas.openxmlformats.org/officeDocument/2006/relationships/image" Target="../media/image282.png"/><Relationship Id="rId98" Type="http://schemas.openxmlformats.org/officeDocument/2006/relationships/customXml" Target="../ink/ink2582.xml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556.xml"/><Relationship Id="rId67" Type="http://schemas.openxmlformats.org/officeDocument/2006/relationships/image" Target="../media/image269.png"/><Relationship Id="rId20" Type="http://schemas.openxmlformats.org/officeDocument/2006/relationships/customXml" Target="../ink/ink2543.xml"/><Relationship Id="rId41" Type="http://schemas.openxmlformats.org/officeDocument/2006/relationships/image" Target="../media/image234.png"/><Relationship Id="rId62" Type="http://schemas.openxmlformats.org/officeDocument/2006/relationships/customXml" Target="../ink/ink2564.xml"/><Relationship Id="rId83" Type="http://schemas.openxmlformats.org/officeDocument/2006/relationships/image" Target="../media/image277.png"/><Relationship Id="rId88" Type="http://schemas.openxmlformats.org/officeDocument/2006/relationships/customXml" Target="../ink/ink2577.xml"/><Relationship Id="rId111" Type="http://schemas.openxmlformats.org/officeDocument/2006/relationships/image" Target="../media/image292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01.xml"/><Relationship Id="rId21" Type="http://schemas.openxmlformats.org/officeDocument/2006/relationships/image" Target="../media/image224.png"/><Relationship Id="rId42" Type="http://schemas.openxmlformats.org/officeDocument/2006/relationships/customXml" Target="../ink/ink2609.xml"/><Relationship Id="rId47" Type="http://schemas.openxmlformats.org/officeDocument/2006/relationships/image" Target="../media/image247.png"/><Relationship Id="rId63" Type="http://schemas.openxmlformats.org/officeDocument/2006/relationships/image" Target="../media/image267.png"/><Relationship Id="rId68" Type="http://schemas.openxmlformats.org/officeDocument/2006/relationships/customXml" Target="../ink/ink2622.xml"/><Relationship Id="rId84" Type="http://schemas.openxmlformats.org/officeDocument/2006/relationships/customXml" Target="../ink/ink2630.xml"/><Relationship Id="rId89" Type="http://schemas.openxmlformats.org/officeDocument/2006/relationships/image" Target="../media/image280.png"/><Relationship Id="rId112" Type="http://schemas.openxmlformats.org/officeDocument/2006/relationships/customXml" Target="../ink/ink2644.xml"/><Relationship Id="rId16" Type="http://schemas.openxmlformats.org/officeDocument/2006/relationships/customXml" Target="../ink/ink2596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604.xml"/><Relationship Id="rId37" Type="http://schemas.openxmlformats.org/officeDocument/2006/relationships/image" Target="../media/image232.png"/><Relationship Id="rId53" Type="http://schemas.openxmlformats.org/officeDocument/2006/relationships/image" Target="../media/image262.png"/><Relationship Id="rId58" Type="http://schemas.openxmlformats.org/officeDocument/2006/relationships/customXml" Target="../ink/ink2617.xml"/><Relationship Id="rId74" Type="http://schemas.openxmlformats.org/officeDocument/2006/relationships/customXml" Target="../ink/ink2625.xml"/><Relationship Id="rId79" Type="http://schemas.openxmlformats.org/officeDocument/2006/relationships/image" Target="../media/image275.png"/><Relationship Id="rId102" Type="http://schemas.openxmlformats.org/officeDocument/2006/relationships/customXml" Target="../ink/ink2639.xml"/><Relationship Id="rId5" Type="http://schemas.openxmlformats.org/officeDocument/2006/relationships/image" Target="../media/image216.png"/><Relationship Id="rId90" Type="http://schemas.openxmlformats.org/officeDocument/2006/relationships/customXml" Target="../ink/ink2633.xml"/><Relationship Id="rId95" Type="http://schemas.openxmlformats.org/officeDocument/2006/relationships/image" Target="../media/image283.png"/><Relationship Id="rId22" Type="http://schemas.openxmlformats.org/officeDocument/2006/relationships/customXml" Target="../ink/ink2599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612.xml"/><Relationship Id="rId64" Type="http://schemas.openxmlformats.org/officeDocument/2006/relationships/customXml" Target="../ink/ink2620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80" Type="http://schemas.openxmlformats.org/officeDocument/2006/relationships/customXml" Target="../ink/ink2628.xml"/><Relationship Id="rId85" Type="http://schemas.openxmlformats.org/officeDocument/2006/relationships/image" Target="../media/image278.png"/><Relationship Id="rId12" Type="http://schemas.openxmlformats.org/officeDocument/2006/relationships/customXml" Target="../ink/ink2594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607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2642.xml"/><Relationship Id="rId54" Type="http://schemas.openxmlformats.org/officeDocument/2006/relationships/customXml" Target="../ink/ink2615.xml"/><Relationship Id="rId70" Type="http://schemas.openxmlformats.org/officeDocument/2006/relationships/customXml" Target="../ink/ink2623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26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1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602.xml"/><Relationship Id="rId36" Type="http://schemas.openxmlformats.org/officeDocument/2006/relationships/customXml" Target="../ink/ink2606.xml"/><Relationship Id="rId49" Type="http://schemas.openxmlformats.org/officeDocument/2006/relationships/image" Target="../media/image260.png"/><Relationship Id="rId57" Type="http://schemas.openxmlformats.org/officeDocument/2006/relationships/image" Target="../media/image264.png"/><Relationship Id="rId106" Type="http://schemas.openxmlformats.org/officeDocument/2006/relationships/customXml" Target="../ink/ink2641.xml"/><Relationship Id="rId10" Type="http://schemas.openxmlformats.org/officeDocument/2006/relationships/customXml" Target="../ink/ink2593.xml"/><Relationship Id="rId31" Type="http://schemas.openxmlformats.org/officeDocument/2006/relationships/image" Target="../media/image229.png"/><Relationship Id="rId44" Type="http://schemas.openxmlformats.org/officeDocument/2006/relationships/customXml" Target="../ink/ink2610.xml"/><Relationship Id="rId52" Type="http://schemas.openxmlformats.org/officeDocument/2006/relationships/customXml" Target="../ink/ink2614.xml"/><Relationship Id="rId60" Type="http://schemas.openxmlformats.org/officeDocument/2006/relationships/customXml" Target="../ink/ink2618.xml"/><Relationship Id="rId65" Type="http://schemas.openxmlformats.org/officeDocument/2006/relationships/image" Target="../media/image268.png"/><Relationship Id="rId73" Type="http://schemas.openxmlformats.org/officeDocument/2006/relationships/image" Target="../media/image272.png"/><Relationship Id="rId78" Type="http://schemas.openxmlformats.org/officeDocument/2006/relationships/customXml" Target="../ink/ink2627.xml"/><Relationship Id="rId81" Type="http://schemas.openxmlformats.org/officeDocument/2006/relationships/image" Target="../media/image276.png"/><Relationship Id="rId86" Type="http://schemas.openxmlformats.org/officeDocument/2006/relationships/customXml" Target="../ink/ink2631.xml"/><Relationship Id="rId94" Type="http://schemas.openxmlformats.org/officeDocument/2006/relationships/customXml" Target="../ink/ink2635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4" Type="http://schemas.openxmlformats.org/officeDocument/2006/relationships/customXml" Target="../ink/ink2590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597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605.xml"/><Relationship Id="rId50" Type="http://schemas.openxmlformats.org/officeDocument/2006/relationships/customXml" Target="../ink/ink2613.xml"/><Relationship Id="rId55" Type="http://schemas.openxmlformats.org/officeDocument/2006/relationships/image" Target="../media/image263.png"/><Relationship Id="rId76" Type="http://schemas.openxmlformats.org/officeDocument/2006/relationships/customXml" Target="../ink/ink2626.xml"/><Relationship Id="rId97" Type="http://schemas.openxmlformats.org/officeDocument/2006/relationships/image" Target="../media/image284.png"/><Relationship Id="rId104" Type="http://schemas.openxmlformats.org/officeDocument/2006/relationships/customXml" Target="../ink/ink2640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2634.xml"/><Relationship Id="rId2" Type="http://schemas.openxmlformats.org/officeDocument/2006/relationships/customXml" Target="../ink/ink2589.xml"/><Relationship Id="rId29" Type="http://schemas.openxmlformats.org/officeDocument/2006/relationships/image" Target="../media/image228.png"/><Relationship Id="rId24" Type="http://schemas.openxmlformats.org/officeDocument/2006/relationships/customXml" Target="../ink/ink2600.xml"/><Relationship Id="rId40" Type="http://schemas.openxmlformats.org/officeDocument/2006/relationships/customXml" Target="../ink/ink2608.xml"/><Relationship Id="rId45" Type="http://schemas.openxmlformats.org/officeDocument/2006/relationships/image" Target="../media/image246.png"/><Relationship Id="rId66" Type="http://schemas.openxmlformats.org/officeDocument/2006/relationships/customXml" Target="../ink/ink2621.xml"/><Relationship Id="rId87" Type="http://schemas.openxmlformats.org/officeDocument/2006/relationships/image" Target="../media/image279.png"/><Relationship Id="rId110" Type="http://schemas.openxmlformats.org/officeDocument/2006/relationships/customXml" Target="../ink/ink2643.xml"/><Relationship Id="rId61" Type="http://schemas.openxmlformats.org/officeDocument/2006/relationships/image" Target="../media/image266.png"/><Relationship Id="rId82" Type="http://schemas.openxmlformats.org/officeDocument/2006/relationships/customXml" Target="../ink/ink2629.xml"/><Relationship Id="rId19" Type="http://schemas.openxmlformats.org/officeDocument/2006/relationships/image" Target="../media/image223.png"/><Relationship Id="rId14" Type="http://schemas.openxmlformats.org/officeDocument/2006/relationships/customXml" Target="../ink/ink2595.xml"/><Relationship Id="rId30" Type="http://schemas.openxmlformats.org/officeDocument/2006/relationships/customXml" Target="../ink/ink2603.xml"/><Relationship Id="rId35" Type="http://schemas.openxmlformats.org/officeDocument/2006/relationships/image" Target="../media/image231.png"/><Relationship Id="rId56" Type="http://schemas.openxmlformats.org/officeDocument/2006/relationships/customXml" Target="../ink/ink2616.xml"/><Relationship Id="rId77" Type="http://schemas.openxmlformats.org/officeDocument/2006/relationships/image" Target="../media/image274.png"/><Relationship Id="rId100" Type="http://schemas.openxmlformats.org/officeDocument/2006/relationships/customXml" Target="../ink/ink2638.xml"/><Relationship Id="rId105" Type="http://schemas.openxmlformats.org/officeDocument/2006/relationships/image" Target="../media/image288.png"/><Relationship Id="rId8" Type="http://schemas.openxmlformats.org/officeDocument/2006/relationships/customXml" Target="../ink/ink2592.xml"/><Relationship Id="rId51" Type="http://schemas.openxmlformats.org/officeDocument/2006/relationships/image" Target="../media/image261.png"/><Relationship Id="rId72" Type="http://schemas.openxmlformats.org/officeDocument/2006/relationships/customXml" Target="../ink/ink2624.xml"/><Relationship Id="rId93" Type="http://schemas.openxmlformats.org/officeDocument/2006/relationships/image" Target="../media/image282.png"/><Relationship Id="rId98" Type="http://schemas.openxmlformats.org/officeDocument/2006/relationships/customXml" Target="../ink/ink2637.xml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611.xml"/><Relationship Id="rId67" Type="http://schemas.openxmlformats.org/officeDocument/2006/relationships/image" Target="../media/image269.png"/><Relationship Id="rId20" Type="http://schemas.openxmlformats.org/officeDocument/2006/relationships/customXml" Target="../ink/ink2598.xml"/><Relationship Id="rId41" Type="http://schemas.openxmlformats.org/officeDocument/2006/relationships/image" Target="../media/image234.png"/><Relationship Id="rId62" Type="http://schemas.openxmlformats.org/officeDocument/2006/relationships/customXml" Target="../ink/ink2619.xml"/><Relationship Id="rId83" Type="http://schemas.openxmlformats.org/officeDocument/2006/relationships/image" Target="../media/image277.png"/><Relationship Id="rId88" Type="http://schemas.openxmlformats.org/officeDocument/2006/relationships/customXml" Target="../ink/ink2632.xml"/><Relationship Id="rId111" Type="http://schemas.openxmlformats.org/officeDocument/2006/relationships/image" Target="../media/image292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57.xml"/><Relationship Id="rId21" Type="http://schemas.openxmlformats.org/officeDocument/2006/relationships/image" Target="../media/image224.png"/><Relationship Id="rId42" Type="http://schemas.openxmlformats.org/officeDocument/2006/relationships/customXml" Target="../ink/ink2665.xml"/><Relationship Id="rId47" Type="http://schemas.openxmlformats.org/officeDocument/2006/relationships/image" Target="../media/image247.png"/><Relationship Id="rId63" Type="http://schemas.openxmlformats.org/officeDocument/2006/relationships/image" Target="../media/image267.png"/><Relationship Id="rId68" Type="http://schemas.openxmlformats.org/officeDocument/2006/relationships/customXml" Target="../ink/ink2678.xml"/><Relationship Id="rId84" Type="http://schemas.openxmlformats.org/officeDocument/2006/relationships/customXml" Target="../ink/ink2686.xml"/><Relationship Id="rId89" Type="http://schemas.openxmlformats.org/officeDocument/2006/relationships/image" Target="../media/image280.png"/><Relationship Id="rId112" Type="http://schemas.openxmlformats.org/officeDocument/2006/relationships/customXml" Target="../ink/ink2700.xml"/><Relationship Id="rId16" Type="http://schemas.openxmlformats.org/officeDocument/2006/relationships/customXml" Target="../ink/ink2652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660.xml"/><Relationship Id="rId37" Type="http://schemas.openxmlformats.org/officeDocument/2006/relationships/image" Target="../media/image232.png"/><Relationship Id="rId53" Type="http://schemas.openxmlformats.org/officeDocument/2006/relationships/image" Target="../media/image262.png"/><Relationship Id="rId58" Type="http://schemas.openxmlformats.org/officeDocument/2006/relationships/customXml" Target="../ink/ink2673.xml"/><Relationship Id="rId74" Type="http://schemas.openxmlformats.org/officeDocument/2006/relationships/customXml" Target="../ink/ink2681.xml"/><Relationship Id="rId79" Type="http://schemas.openxmlformats.org/officeDocument/2006/relationships/image" Target="../media/image275.png"/><Relationship Id="rId102" Type="http://schemas.openxmlformats.org/officeDocument/2006/relationships/customXml" Target="../ink/ink2695.xml"/><Relationship Id="rId5" Type="http://schemas.openxmlformats.org/officeDocument/2006/relationships/image" Target="../media/image216.png"/><Relationship Id="rId90" Type="http://schemas.openxmlformats.org/officeDocument/2006/relationships/customXml" Target="../ink/ink2689.xml"/><Relationship Id="rId95" Type="http://schemas.openxmlformats.org/officeDocument/2006/relationships/image" Target="../media/image283.png"/><Relationship Id="rId22" Type="http://schemas.openxmlformats.org/officeDocument/2006/relationships/customXml" Target="../ink/ink2655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668.xml"/><Relationship Id="rId64" Type="http://schemas.openxmlformats.org/officeDocument/2006/relationships/customXml" Target="../ink/ink2676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80" Type="http://schemas.openxmlformats.org/officeDocument/2006/relationships/customXml" Target="../ink/ink2684.xml"/><Relationship Id="rId85" Type="http://schemas.openxmlformats.org/officeDocument/2006/relationships/image" Target="../media/image278.png"/><Relationship Id="rId12" Type="http://schemas.openxmlformats.org/officeDocument/2006/relationships/customXml" Target="../ink/ink2650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663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2698.xml"/><Relationship Id="rId54" Type="http://schemas.openxmlformats.org/officeDocument/2006/relationships/customXml" Target="../ink/ink2671.xml"/><Relationship Id="rId70" Type="http://schemas.openxmlformats.org/officeDocument/2006/relationships/customXml" Target="../ink/ink2679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26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47.xml"/><Relationship Id="rId15" Type="http://schemas.openxmlformats.org/officeDocument/2006/relationships/image" Target="../media/image221.png"/><Relationship Id="rId23" Type="http://schemas.openxmlformats.org/officeDocument/2006/relationships/image" Target="../media/image225.png"/><Relationship Id="rId28" Type="http://schemas.openxmlformats.org/officeDocument/2006/relationships/customXml" Target="../ink/ink2658.xml"/><Relationship Id="rId36" Type="http://schemas.openxmlformats.org/officeDocument/2006/relationships/customXml" Target="../ink/ink2662.xml"/><Relationship Id="rId49" Type="http://schemas.openxmlformats.org/officeDocument/2006/relationships/image" Target="../media/image260.png"/><Relationship Id="rId57" Type="http://schemas.openxmlformats.org/officeDocument/2006/relationships/image" Target="../media/image264.png"/><Relationship Id="rId106" Type="http://schemas.openxmlformats.org/officeDocument/2006/relationships/customXml" Target="../ink/ink2697.xml"/><Relationship Id="rId114" Type="http://schemas.openxmlformats.org/officeDocument/2006/relationships/customXml" Target="../ink/ink2701.xml"/><Relationship Id="rId10" Type="http://schemas.openxmlformats.org/officeDocument/2006/relationships/customXml" Target="../ink/ink2649.xml"/><Relationship Id="rId31" Type="http://schemas.openxmlformats.org/officeDocument/2006/relationships/image" Target="../media/image229.png"/><Relationship Id="rId44" Type="http://schemas.openxmlformats.org/officeDocument/2006/relationships/customXml" Target="../ink/ink2666.xml"/><Relationship Id="rId52" Type="http://schemas.openxmlformats.org/officeDocument/2006/relationships/customXml" Target="../ink/ink2670.xml"/><Relationship Id="rId60" Type="http://schemas.openxmlformats.org/officeDocument/2006/relationships/customXml" Target="../ink/ink2674.xml"/><Relationship Id="rId65" Type="http://schemas.openxmlformats.org/officeDocument/2006/relationships/image" Target="../media/image268.png"/><Relationship Id="rId73" Type="http://schemas.openxmlformats.org/officeDocument/2006/relationships/image" Target="../media/image272.png"/><Relationship Id="rId78" Type="http://schemas.openxmlformats.org/officeDocument/2006/relationships/customXml" Target="../ink/ink2683.xml"/><Relationship Id="rId81" Type="http://schemas.openxmlformats.org/officeDocument/2006/relationships/image" Target="../media/image276.png"/><Relationship Id="rId86" Type="http://schemas.openxmlformats.org/officeDocument/2006/relationships/customXml" Target="../ink/ink2687.xml"/><Relationship Id="rId94" Type="http://schemas.openxmlformats.org/officeDocument/2006/relationships/customXml" Target="../ink/ink2691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4" Type="http://schemas.openxmlformats.org/officeDocument/2006/relationships/customXml" Target="../ink/ink2646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653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661.xml"/><Relationship Id="rId50" Type="http://schemas.openxmlformats.org/officeDocument/2006/relationships/customXml" Target="../ink/ink2669.xml"/><Relationship Id="rId55" Type="http://schemas.openxmlformats.org/officeDocument/2006/relationships/image" Target="../media/image263.png"/><Relationship Id="rId76" Type="http://schemas.openxmlformats.org/officeDocument/2006/relationships/customXml" Target="../ink/ink2682.xml"/><Relationship Id="rId97" Type="http://schemas.openxmlformats.org/officeDocument/2006/relationships/image" Target="../media/image284.png"/><Relationship Id="rId104" Type="http://schemas.openxmlformats.org/officeDocument/2006/relationships/customXml" Target="../ink/ink2696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2690.xml"/><Relationship Id="rId2" Type="http://schemas.openxmlformats.org/officeDocument/2006/relationships/customXml" Target="../ink/ink2645.xml"/><Relationship Id="rId29" Type="http://schemas.openxmlformats.org/officeDocument/2006/relationships/image" Target="../media/image228.png"/><Relationship Id="rId24" Type="http://schemas.openxmlformats.org/officeDocument/2006/relationships/customXml" Target="../ink/ink2656.xml"/><Relationship Id="rId40" Type="http://schemas.openxmlformats.org/officeDocument/2006/relationships/customXml" Target="../ink/ink2664.xml"/><Relationship Id="rId45" Type="http://schemas.openxmlformats.org/officeDocument/2006/relationships/image" Target="../media/image246.png"/><Relationship Id="rId66" Type="http://schemas.openxmlformats.org/officeDocument/2006/relationships/customXml" Target="../ink/ink2677.xml"/><Relationship Id="rId87" Type="http://schemas.openxmlformats.org/officeDocument/2006/relationships/image" Target="../media/image279.png"/><Relationship Id="rId110" Type="http://schemas.openxmlformats.org/officeDocument/2006/relationships/customXml" Target="../ink/ink2699.xml"/><Relationship Id="rId115" Type="http://schemas.openxmlformats.org/officeDocument/2006/relationships/image" Target="../media/image294.png"/><Relationship Id="rId61" Type="http://schemas.openxmlformats.org/officeDocument/2006/relationships/image" Target="../media/image266.png"/><Relationship Id="rId82" Type="http://schemas.openxmlformats.org/officeDocument/2006/relationships/customXml" Target="../ink/ink2685.xml"/><Relationship Id="rId19" Type="http://schemas.openxmlformats.org/officeDocument/2006/relationships/image" Target="../media/image223.png"/><Relationship Id="rId14" Type="http://schemas.openxmlformats.org/officeDocument/2006/relationships/customXml" Target="../ink/ink2651.xml"/><Relationship Id="rId30" Type="http://schemas.openxmlformats.org/officeDocument/2006/relationships/customXml" Target="../ink/ink2659.xml"/><Relationship Id="rId35" Type="http://schemas.openxmlformats.org/officeDocument/2006/relationships/image" Target="../media/image231.png"/><Relationship Id="rId56" Type="http://schemas.openxmlformats.org/officeDocument/2006/relationships/customXml" Target="../ink/ink2672.xml"/><Relationship Id="rId77" Type="http://schemas.openxmlformats.org/officeDocument/2006/relationships/image" Target="../media/image274.png"/><Relationship Id="rId100" Type="http://schemas.openxmlformats.org/officeDocument/2006/relationships/customXml" Target="../ink/ink2694.xml"/><Relationship Id="rId105" Type="http://schemas.openxmlformats.org/officeDocument/2006/relationships/image" Target="../media/image288.png"/><Relationship Id="rId8" Type="http://schemas.openxmlformats.org/officeDocument/2006/relationships/customXml" Target="../ink/ink2648.xml"/><Relationship Id="rId51" Type="http://schemas.openxmlformats.org/officeDocument/2006/relationships/image" Target="../media/image261.png"/><Relationship Id="rId72" Type="http://schemas.openxmlformats.org/officeDocument/2006/relationships/customXml" Target="../ink/ink2680.xml"/><Relationship Id="rId93" Type="http://schemas.openxmlformats.org/officeDocument/2006/relationships/image" Target="../media/image282.png"/><Relationship Id="rId98" Type="http://schemas.openxmlformats.org/officeDocument/2006/relationships/customXml" Target="../ink/ink2693.xml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667.xml"/><Relationship Id="rId67" Type="http://schemas.openxmlformats.org/officeDocument/2006/relationships/image" Target="../media/image269.png"/><Relationship Id="rId20" Type="http://schemas.openxmlformats.org/officeDocument/2006/relationships/customXml" Target="../ink/ink2654.xml"/><Relationship Id="rId41" Type="http://schemas.openxmlformats.org/officeDocument/2006/relationships/image" Target="../media/image234.png"/><Relationship Id="rId62" Type="http://schemas.openxmlformats.org/officeDocument/2006/relationships/customXml" Target="../ink/ink2675.xml"/><Relationship Id="rId83" Type="http://schemas.openxmlformats.org/officeDocument/2006/relationships/image" Target="../media/image277.png"/><Relationship Id="rId88" Type="http://schemas.openxmlformats.org/officeDocument/2006/relationships/customXml" Target="../ink/ink2688.xml"/><Relationship Id="rId111" Type="http://schemas.openxmlformats.org/officeDocument/2006/relationships/image" Target="../media/image292.png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14.xml"/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2722.xml"/><Relationship Id="rId47" Type="http://schemas.openxmlformats.org/officeDocument/2006/relationships/image" Target="../media/image247.png"/><Relationship Id="rId63" Type="http://schemas.openxmlformats.org/officeDocument/2006/relationships/image" Target="../media/image267.png"/><Relationship Id="rId68" Type="http://schemas.openxmlformats.org/officeDocument/2006/relationships/customXml" Target="../ink/ink2735.xml"/><Relationship Id="rId84" Type="http://schemas.openxmlformats.org/officeDocument/2006/relationships/customXml" Target="../ink/ink2743.xml"/><Relationship Id="rId89" Type="http://schemas.openxmlformats.org/officeDocument/2006/relationships/image" Target="../media/image280.png"/><Relationship Id="rId112" Type="http://schemas.openxmlformats.org/officeDocument/2006/relationships/customXml" Target="../ink/ink2757.xml"/><Relationship Id="rId16" Type="http://schemas.openxmlformats.org/officeDocument/2006/relationships/customXml" Target="../ink/ink2709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717.xml"/><Relationship Id="rId37" Type="http://schemas.openxmlformats.org/officeDocument/2006/relationships/image" Target="../media/image232.png"/><Relationship Id="rId53" Type="http://schemas.openxmlformats.org/officeDocument/2006/relationships/image" Target="../media/image262.png"/><Relationship Id="rId58" Type="http://schemas.openxmlformats.org/officeDocument/2006/relationships/customXml" Target="../ink/ink2730.xml"/><Relationship Id="rId74" Type="http://schemas.openxmlformats.org/officeDocument/2006/relationships/customXml" Target="../ink/ink2738.xml"/><Relationship Id="rId79" Type="http://schemas.openxmlformats.org/officeDocument/2006/relationships/image" Target="../media/image275.png"/><Relationship Id="rId102" Type="http://schemas.openxmlformats.org/officeDocument/2006/relationships/customXml" Target="../ink/ink2752.xml"/><Relationship Id="rId5" Type="http://schemas.openxmlformats.org/officeDocument/2006/relationships/image" Target="../media/image216.png"/><Relationship Id="rId90" Type="http://schemas.openxmlformats.org/officeDocument/2006/relationships/customXml" Target="../ink/ink2746.xml"/><Relationship Id="rId95" Type="http://schemas.openxmlformats.org/officeDocument/2006/relationships/image" Target="../media/image283.png"/><Relationship Id="rId22" Type="http://schemas.openxmlformats.org/officeDocument/2006/relationships/customXml" Target="../ink/ink2712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725.xml"/><Relationship Id="rId64" Type="http://schemas.openxmlformats.org/officeDocument/2006/relationships/customXml" Target="../ink/ink2733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80" Type="http://schemas.openxmlformats.org/officeDocument/2006/relationships/customXml" Target="../ink/ink2741.xml"/><Relationship Id="rId85" Type="http://schemas.openxmlformats.org/officeDocument/2006/relationships/image" Target="../media/image278.png"/><Relationship Id="rId12" Type="http://schemas.openxmlformats.org/officeDocument/2006/relationships/customXml" Target="../ink/ink2707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720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2755.xml"/><Relationship Id="rId54" Type="http://schemas.openxmlformats.org/officeDocument/2006/relationships/customXml" Target="../ink/ink2728.xml"/><Relationship Id="rId70" Type="http://schemas.openxmlformats.org/officeDocument/2006/relationships/customXml" Target="../ink/ink2736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27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04.xml"/><Relationship Id="rId23" Type="http://schemas.openxmlformats.org/officeDocument/2006/relationships/image" Target="../media/image225.png"/><Relationship Id="rId28" Type="http://schemas.openxmlformats.org/officeDocument/2006/relationships/customXml" Target="../ink/ink2715.xml"/><Relationship Id="rId49" Type="http://schemas.openxmlformats.org/officeDocument/2006/relationships/image" Target="../media/image260.png"/><Relationship Id="rId114" Type="http://schemas.openxmlformats.org/officeDocument/2006/relationships/customXml" Target="../ink/ink2758.xml"/><Relationship Id="rId10" Type="http://schemas.openxmlformats.org/officeDocument/2006/relationships/customXml" Target="../ink/ink2706.xml"/><Relationship Id="rId31" Type="http://schemas.openxmlformats.org/officeDocument/2006/relationships/image" Target="../media/image229.png"/><Relationship Id="rId44" Type="http://schemas.openxmlformats.org/officeDocument/2006/relationships/customXml" Target="../ink/ink2723.xml"/><Relationship Id="rId52" Type="http://schemas.openxmlformats.org/officeDocument/2006/relationships/customXml" Target="../ink/ink2727.xml"/><Relationship Id="rId60" Type="http://schemas.openxmlformats.org/officeDocument/2006/relationships/customXml" Target="../ink/ink2731.xml"/><Relationship Id="rId65" Type="http://schemas.openxmlformats.org/officeDocument/2006/relationships/image" Target="../media/image268.png"/><Relationship Id="rId73" Type="http://schemas.openxmlformats.org/officeDocument/2006/relationships/image" Target="../media/image272.png"/><Relationship Id="rId78" Type="http://schemas.openxmlformats.org/officeDocument/2006/relationships/customXml" Target="../ink/ink2740.xml"/><Relationship Id="rId81" Type="http://schemas.openxmlformats.org/officeDocument/2006/relationships/image" Target="../media/image276.png"/><Relationship Id="rId86" Type="http://schemas.openxmlformats.org/officeDocument/2006/relationships/customXml" Target="../ink/ink2744.xml"/><Relationship Id="rId94" Type="http://schemas.openxmlformats.org/officeDocument/2006/relationships/customXml" Target="../ink/ink2748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4" Type="http://schemas.openxmlformats.org/officeDocument/2006/relationships/customXml" Target="../ink/ink2703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710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718.xml"/><Relationship Id="rId50" Type="http://schemas.openxmlformats.org/officeDocument/2006/relationships/customXml" Target="../ink/ink2726.xml"/><Relationship Id="rId55" Type="http://schemas.openxmlformats.org/officeDocument/2006/relationships/image" Target="../media/image263.png"/><Relationship Id="rId76" Type="http://schemas.openxmlformats.org/officeDocument/2006/relationships/customXml" Target="../ink/ink2739.xml"/><Relationship Id="rId97" Type="http://schemas.openxmlformats.org/officeDocument/2006/relationships/image" Target="../media/image284.png"/><Relationship Id="rId104" Type="http://schemas.openxmlformats.org/officeDocument/2006/relationships/customXml" Target="../ink/ink2753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2747.xml"/><Relationship Id="rId2" Type="http://schemas.openxmlformats.org/officeDocument/2006/relationships/customXml" Target="../ink/ink2702.xml"/><Relationship Id="rId29" Type="http://schemas.openxmlformats.org/officeDocument/2006/relationships/image" Target="../media/image228.png"/><Relationship Id="rId24" Type="http://schemas.openxmlformats.org/officeDocument/2006/relationships/customXml" Target="../ink/ink2713.xml"/><Relationship Id="rId40" Type="http://schemas.openxmlformats.org/officeDocument/2006/relationships/customXml" Target="../ink/ink2721.xml"/><Relationship Id="rId45" Type="http://schemas.openxmlformats.org/officeDocument/2006/relationships/image" Target="../media/image246.png"/><Relationship Id="rId66" Type="http://schemas.openxmlformats.org/officeDocument/2006/relationships/customXml" Target="../ink/ink2734.xml"/><Relationship Id="rId87" Type="http://schemas.openxmlformats.org/officeDocument/2006/relationships/image" Target="../media/image279.png"/><Relationship Id="rId110" Type="http://schemas.openxmlformats.org/officeDocument/2006/relationships/customXml" Target="../ink/ink2756.xml"/><Relationship Id="rId115" Type="http://schemas.openxmlformats.org/officeDocument/2006/relationships/image" Target="../media/image294.png"/><Relationship Id="rId61" Type="http://schemas.openxmlformats.org/officeDocument/2006/relationships/image" Target="../media/image266.png"/><Relationship Id="rId82" Type="http://schemas.openxmlformats.org/officeDocument/2006/relationships/customXml" Target="../ink/ink2742.xml"/><Relationship Id="rId19" Type="http://schemas.openxmlformats.org/officeDocument/2006/relationships/image" Target="../media/image223.png"/><Relationship Id="rId14" Type="http://schemas.openxmlformats.org/officeDocument/2006/relationships/customXml" Target="../ink/ink2708.xml"/><Relationship Id="rId30" Type="http://schemas.openxmlformats.org/officeDocument/2006/relationships/customXml" Target="../ink/ink2716.xml"/><Relationship Id="rId35" Type="http://schemas.openxmlformats.org/officeDocument/2006/relationships/image" Target="../media/image231.png"/><Relationship Id="rId56" Type="http://schemas.openxmlformats.org/officeDocument/2006/relationships/customXml" Target="../ink/ink2729.xml"/><Relationship Id="rId77" Type="http://schemas.openxmlformats.org/officeDocument/2006/relationships/image" Target="../media/image274.png"/><Relationship Id="rId100" Type="http://schemas.openxmlformats.org/officeDocument/2006/relationships/customXml" Target="../ink/ink2751.xml"/><Relationship Id="rId105" Type="http://schemas.openxmlformats.org/officeDocument/2006/relationships/image" Target="../media/image288.png"/><Relationship Id="rId8" Type="http://schemas.openxmlformats.org/officeDocument/2006/relationships/customXml" Target="../ink/ink2705.xml"/><Relationship Id="rId51" Type="http://schemas.openxmlformats.org/officeDocument/2006/relationships/image" Target="../media/image261.png"/><Relationship Id="rId72" Type="http://schemas.openxmlformats.org/officeDocument/2006/relationships/customXml" Target="../ink/ink2737.xml"/><Relationship Id="rId93" Type="http://schemas.openxmlformats.org/officeDocument/2006/relationships/image" Target="../media/image282.png"/><Relationship Id="rId98" Type="http://schemas.openxmlformats.org/officeDocument/2006/relationships/customXml" Target="../ink/ink2750.xml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724.xml"/><Relationship Id="rId67" Type="http://schemas.openxmlformats.org/officeDocument/2006/relationships/image" Target="../media/image269.png"/><Relationship Id="rId116" Type="http://schemas.openxmlformats.org/officeDocument/2006/relationships/customXml" Target="../ink/ink2759.xml"/><Relationship Id="rId20" Type="http://schemas.openxmlformats.org/officeDocument/2006/relationships/customXml" Target="../ink/ink2711.xml"/><Relationship Id="rId41" Type="http://schemas.openxmlformats.org/officeDocument/2006/relationships/image" Target="../media/image234.png"/><Relationship Id="rId62" Type="http://schemas.openxmlformats.org/officeDocument/2006/relationships/customXml" Target="../ink/ink2732.xml"/><Relationship Id="rId83" Type="http://schemas.openxmlformats.org/officeDocument/2006/relationships/image" Target="../media/image277.png"/><Relationship Id="rId88" Type="http://schemas.openxmlformats.org/officeDocument/2006/relationships/customXml" Target="../ink/ink2745.xml"/><Relationship Id="rId111" Type="http://schemas.openxmlformats.org/officeDocument/2006/relationships/image" Target="../media/image292.png"/><Relationship Id="rId15" Type="http://schemas.openxmlformats.org/officeDocument/2006/relationships/image" Target="../media/image221.png"/><Relationship Id="rId36" Type="http://schemas.openxmlformats.org/officeDocument/2006/relationships/customXml" Target="../ink/ink2719.xml"/><Relationship Id="rId57" Type="http://schemas.openxmlformats.org/officeDocument/2006/relationships/image" Target="../media/image264.png"/><Relationship Id="rId106" Type="http://schemas.openxmlformats.org/officeDocument/2006/relationships/customXml" Target="../ink/ink2754.xml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72.xml"/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2780.xml"/><Relationship Id="rId47" Type="http://schemas.openxmlformats.org/officeDocument/2006/relationships/image" Target="../media/image247.png"/><Relationship Id="rId63" Type="http://schemas.openxmlformats.org/officeDocument/2006/relationships/image" Target="../media/image267.png"/><Relationship Id="rId68" Type="http://schemas.openxmlformats.org/officeDocument/2006/relationships/customXml" Target="../ink/ink2793.xml"/><Relationship Id="rId84" Type="http://schemas.openxmlformats.org/officeDocument/2006/relationships/customXml" Target="../ink/ink2801.xml"/><Relationship Id="rId89" Type="http://schemas.openxmlformats.org/officeDocument/2006/relationships/image" Target="../media/image280.png"/><Relationship Id="rId112" Type="http://schemas.openxmlformats.org/officeDocument/2006/relationships/customXml" Target="../ink/ink2815.xml"/><Relationship Id="rId16" Type="http://schemas.openxmlformats.org/officeDocument/2006/relationships/customXml" Target="../ink/ink2767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775.xml"/><Relationship Id="rId37" Type="http://schemas.openxmlformats.org/officeDocument/2006/relationships/image" Target="../media/image232.png"/><Relationship Id="rId53" Type="http://schemas.openxmlformats.org/officeDocument/2006/relationships/image" Target="../media/image262.png"/><Relationship Id="rId58" Type="http://schemas.openxmlformats.org/officeDocument/2006/relationships/customXml" Target="../ink/ink2788.xml"/><Relationship Id="rId74" Type="http://schemas.openxmlformats.org/officeDocument/2006/relationships/customXml" Target="../ink/ink2796.xml"/><Relationship Id="rId79" Type="http://schemas.openxmlformats.org/officeDocument/2006/relationships/image" Target="../media/image275.png"/><Relationship Id="rId102" Type="http://schemas.openxmlformats.org/officeDocument/2006/relationships/customXml" Target="../ink/ink2810.xml"/><Relationship Id="rId5" Type="http://schemas.openxmlformats.org/officeDocument/2006/relationships/image" Target="../media/image216.png"/><Relationship Id="rId90" Type="http://schemas.openxmlformats.org/officeDocument/2006/relationships/customXml" Target="../ink/ink2804.xml"/><Relationship Id="rId95" Type="http://schemas.openxmlformats.org/officeDocument/2006/relationships/image" Target="../media/image283.png"/><Relationship Id="rId22" Type="http://schemas.openxmlformats.org/officeDocument/2006/relationships/customXml" Target="../ink/ink2770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783.xml"/><Relationship Id="rId64" Type="http://schemas.openxmlformats.org/officeDocument/2006/relationships/customXml" Target="../ink/ink2791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18" Type="http://schemas.openxmlformats.org/officeDocument/2006/relationships/customXml" Target="../ink/ink2818.xml"/><Relationship Id="rId80" Type="http://schemas.openxmlformats.org/officeDocument/2006/relationships/customXml" Target="../ink/ink2799.xml"/><Relationship Id="rId85" Type="http://schemas.openxmlformats.org/officeDocument/2006/relationships/image" Target="../media/image278.png"/><Relationship Id="rId12" Type="http://schemas.openxmlformats.org/officeDocument/2006/relationships/customXml" Target="../ink/ink2765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778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2813.xml"/><Relationship Id="rId54" Type="http://schemas.openxmlformats.org/officeDocument/2006/relationships/customXml" Target="../ink/ink2786.xml"/><Relationship Id="rId70" Type="http://schemas.openxmlformats.org/officeDocument/2006/relationships/customXml" Target="../ink/ink2794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28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62.xml"/><Relationship Id="rId23" Type="http://schemas.openxmlformats.org/officeDocument/2006/relationships/image" Target="../media/image225.png"/><Relationship Id="rId28" Type="http://schemas.openxmlformats.org/officeDocument/2006/relationships/customXml" Target="../ink/ink2773.xml"/><Relationship Id="rId49" Type="http://schemas.openxmlformats.org/officeDocument/2006/relationships/image" Target="../media/image260.png"/><Relationship Id="rId114" Type="http://schemas.openxmlformats.org/officeDocument/2006/relationships/customXml" Target="../ink/ink2816.xml"/><Relationship Id="rId119" Type="http://schemas.openxmlformats.org/officeDocument/2006/relationships/image" Target="../media/image296.png"/><Relationship Id="rId10" Type="http://schemas.openxmlformats.org/officeDocument/2006/relationships/customXml" Target="../ink/ink2764.xml"/><Relationship Id="rId31" Type="http://schemas.openxmlformats.org/officeDocument/2006/relationships/image" Target="../media/image229.png"/><Relationship Id="rId44" Type="http://schemas.openxmlformats.org/officeDocument/2006/relationships/customXml" Target="../ink/ink2781.xml"/><Relationship Id="rId52" Type="http://schemas.openxmlformats.org/officeDocument/2006/relationships/customXml" Target="../ink/ink2785.xml"/><Relationship Id="rId60" Type="http://schemas.openxmlformats.org/officeDocument/2006/relationships/customXml" Target="../ink/ink2789.xml"/><Relationship Id="rId65" Type="http://schemas.openxmlformats.org/officeDocument/2006/relationships/image" Target="../media/image268.png"/><Relationship Id="rId73" Type="http://schemas.openxmlformats.org/officeDocument/2006/relationships/image" Target="../media/image272.png"/><Relationship Id="rId78" Type="http://schemas.openxmlformats.org/officeDocument/2006/relationships/customXml" Target="../ink/ink2798.xml"/><Relationship Id="rId81" Type="http://schemas.openxmlformats.org/officeDocument/2006/relationships/image" Target="../media/image276.png"/><Relationship Id="rId86" Type="http://schemas.openxmlformats.org/officeDocument/2006/relationships/customXml" Target="../ink/ink2802.xml"/><Relationship Id="rId94" Type="http://schemas.openxmlformats.org/officeDocument/2006/relationships/customXml" Target="../ink/ink2806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4" Type="http://schemas.openxmlformats.org/officeDocument/2006/relationships/customXml" Target="../ink/ink2761.xml"/><Relationship Id="rId9" Type="http://schemas.openxmlformats.org/officeDocument/2006/relationships/image" Target="../media/image218.png"/><Relationship Id="rId13" Type="http://schemas.openxmlformats.org/officeDocument/2006/relationships/image" Target="../media/image220.png"/><Relationship Id="rId18" Type="http://schemas.openxmlformats.org/officeDocument/2006/relationships/customXml" Target="../ink/ink2768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776.xml"/><Relationship Id="rId50" Type="http://schemas.openxmlformats.org/officeDocument/2006/relationships/customXml" Target="../ink/ink2784.xml"/><Relationship Id="rId55" Type="http://schemas.openxmlformats.org/officeDocument/2006/relationships/image" Target="../media/image263.png"/><Relationship Id="rId76" Type="http://schemas.openxmlformats.org/officeDocument/2006/relationships/customXml" Target="../ink/ink2797.xml"/><Relationship Id="rId97" Type="http://schemas.openxmlformats.org/officeDocument/2006/relationships/image" Target="../media/image284.png"/><Relationship Id="rId104" Type="http://schemas.openxmlformats.org/officeDocument/2006/relationships/customXml" Target="../ink/ink2811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2805.xml"/><Relationship Id="rId2" Type="http://schemas.openxmlformats.org/officeDocument/2006/relationships/customXml" Target="../ink/ink2760.xml"/><Relationship Id="rId29" Type="http://schemas.openxmlformats.org/officeDocument/2006/relationships/image" Target="../media/image228.png"/><Relationship Id="rId24" Type="http://schemas.openxmlformats.org/officeDocument/2006/relationships/customXml" Target="../ink/ink2771.xml"/><Relationship Id="rId40" Type="http://schemas.openxmlformats.org/officeDocument/2006/relationships/customXml" Target="../ink/ink2779.xml"/><Relationship Id="rId45" Type="http://schemas.openxmlformats.org/officeDocument/2006/relationships/image" Target="../media/image246.png"/><Relationship Id="rId66" Type="http://schemas.openxmlformats.org/officeDocument/2006/relationships/customXml" Target="../ink/ink2792.xml"/><Relationship Id="rId87" Type="http://schemas.openxmlformats.org/officeDocument/2006/relationships/image" Target="../media/image279.png"/><Relationship Id="rId110" Type="http://schemas.openxmlformats.org/officeDocument/2006/relationships/customXml" Target="../ink/ink2814.xml"/><Relationship Id="rId115" Type="http://schemas.openxmlformats.org/officeDocument/2006/relationships/image" Target="../media/image294.png"/><Relationship Id="rId61" Type="http://schemas.openxmlformats.org/officeDocument/2006/relationships/image" Target="../media/image266.png"/><Relationship Id="rId82" Type="http://schemas.openxmlformats.org/officeDocument/2006/relationships/customXml" Target="../ink/ink2800.xml"/><Relationship Id="rId19" Type="http://schemas.openxmlformats.org/officeDocument/2006/relationships/image" Target="../media/image223.png"/><Relationship Id="rId14" Type="http://schemas.openxmlformats.org/officeDocument/2006/relationships/customXml" Target="../ink/ink2766.xml"/><Relationship Id="rId30" Type="http://schemas.openxmlformats.org/officeDocument/2006/relationships/customXml" Target="../ink/ink2774.xml"/><Relationship Id="rId35" Type="http://schemas.openxmlformats.org/officeDocument/2006/relationships/image" Target="../media/image231.png"/><Relationship Id="rId56" Type="http://schemas.openxmlformats.org/officeDocument/2006/relationships/customXml" Target="../ink/ink2787.xml"/><Relationship Id="rId77" Type="http://schemas.openxmlformats.org/officeDocument/2006/relationships/image" Target="../media/image274.png"/><Relationship Id="rId100" Type="http://schemas.openxmlformats.org/officeDocument/2006/relationships/customXml" Target="../ink/ink2809.xml"/><Relationship Id="rId105" Type="http://schemas.openxmlformats.org/officeDocument/2006/relationships/image" Target="../media/image288.png"/><Relationship Id="rId8" Type="http://schemas.openxmlformats.org/officeDocument/2006/relationships/customXml" Target="../ink/ink2763.xml"/><Relationship Id="rId51" Type="http://schemas.openxmlformats.org/officeDocument/2006/relationships/image" Target="../media/image261.png"/><Relationship Id="rId72" Type="http://schemas.openxmlformats.org/officeDocument/2006/relationships/customXml" Target="../ink/ink2795.xml"/><Relationship Id="rId93" Type="http://schemas.openxmlformats.org/officeDocument/2006/relationships/image" Target="../media/image282.png"/><Relationship Id="rId98" Type="http://schemas.openxmlformats.org/officeDocument/2006/relationships/customXml" Target="../ink/ink2808.xml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782.xml"/><Relationship Id="rId67" Type="http://schemas.openxmlformats.org/officeDocument/2006/relationships/image" Target="../media/image269.png"/><Relationship Id="rId116" Type="http://schemas.openxmlformats.org/officeDocument/2006/relationships/customXml" Target="../ink/ink2817.xml"/><Relationship Id="rId20" Type="http://schemas.openxmlformats.org/officeDocument/2006/relationships/customXml" Target="../ink/ink2769.xml"/><Relationship Id="rId41" Type="http://schemas.openxmlformats.org/officeDocument/2006/relationships/image" Target="../media/image234.png"/><Relationship Id="rId62" Type="http://schemas.openxmlformats.org/officeDocument/2006/relationships/customXml" Target="../ink/ink2790.xml"/><Relationship Id="rId83" Type="http://schemas.openxmlformats.org/officeDocument/2006/relationships/image" Target="../media/image277.png"/><Relationship Id="rId88" Type="http://schemas.openxmlformats.org/officeDocument/2006/relationships/customXml" Target="../ink/ink2803.xml"/><Relationship Id="rId111" Type="http://schemas.openxmlformats.org/officeDocument/2006/relationships/image" Target="../media/image292.png"/><Relationship Id="rId15" Type="http://schemas.openxmlformats.org/officeDocument/2006/relationships/image" Target="../media/image221.png"/><Relationship Id="rId36" Type="http://schemas.openxmlformats.org/officeDocument/2006/relationships/customXml" Target="../ink/ink2777.xml"/><Relationship Id="rId57" Type="http://schemas.openxmlformats.org/officeDocument/2006/relationships/image" Target="../media/image264.png"/><Relationship Id="rId106" Type="http://schemas.openxmlformats.org/officeDocument/2006/relationships/customXml" Target="../ink/ink2812.xml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2839.xml"/><Relationship Id="rId47" Type="http://schemas.openxmlformats.org/officeDocument/2006/relationships/image" Target="../media/image247.png"/><Relationship Id="rId63" Type="http://schemas.openxmlformats.org/officeDocument/2006/relationships/image" Target="../media/image267.png"/><Relationship Id="rId68" Type="http://schemas.openxmlformats.org/officeDocument/2006/relationships/customXml" Target="../ink/ink2852.xml"/><Relationship Id="rId84" Type="http://schemas.openxmlformats.org/officeDocument/2006/relationships/customXml" Target="../ink/ink2860.xml"/><Relationship Id="rId89" Type="http://schemas.openxmlformats.org/officeDocument/2006/relationships/image" Target="../media/image280.png"/><Relationship Id="rId112" Type="http://schemas.openxmlformats.org/officeDocument/2006/relationships/customXml" Target="../ink/ink2874.xml"/><Relationship Id="rId16" Type="http://schemas.openxmlformats.org/officeDocument/2006/relationships/customXml" Target="../ink/ink2826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834.xml"/><Relationship Id="rId37" Type="http://schemas.openxmlformats.org/officeDocument/2006/relationships/image" Target="../media/image232.png"/><Relationship Id="rId53" Type="http://schemas.openxmlformats.org/officeDocument/2006/relationships/image" Target="../media/image262.png"/><Relationship Id="rId58" Type="http://schemas.openxmlformats.org/officeDocument/2006/relationships/customXml" Target="../ink/ink2847.xml"/><Relationship Id="rId74" Type="http://schemas.openxmlformats.org/officeDocument/2006/relationships/customXml" Target="../ink/ink2855.xml"/><Relationship Id="rId79" Type="http://schemas.openxmlformats.org/officeDocument/2006/relationships/image" Target="../media/image275.png"/><Relationship Id="rId102" Type="http://schemas.openxmlformats.org/officeDocument/2006/relationships/customXml" Target="../ink/ink2869.xml"/><Relationship Id="rId123" Type="http://schemas.openxmlformats.org/officeDocument/2006/relationships/image" Target="../media/image298.png"/><Relationship Id="rId128" Type="http://schemas.openxmlformats.org/officeDocument/2006/relationships/customXml" Target="../ink/ink2882.xml"/><Relationship Id="rId5" Type="http://schemas.openxmlformats.org/officeDocument/2006/relationships/image" Target="../media/image216.png"/><Relationship Id="rId90" Type="http://schemas.openxmlformats.org/officeDocument/2006/relationships/customXml" Target="../ink/ink2863.xml"/><Relationship Id="rId95" Type="http://schemas.openxmlformats.org/officeDocument/2006/relationships/image" Target="../media/image283.png"/><Relationship Id="rId22" Type="http://schemas.openxmlformats.org/officeDocument/2006/relationships/customXml" Target="../ink/ink2829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842.xml"/><Relationship Id="rId64" Type="http://schemas.openxmlformats.org/officeDocument/2006/relationships/customXml" Target="../ink/ink2850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18" Type="http://schemas.openxmlformats.org/officeDocument/2006/relationships/customXml" Target="../ink/ink2877.xml"/><Relationship Id="rId80" Type="http://schemas.openxmlformats.org/officeDocument/2006/relationships/customXml" Target="../ink/ink2858.xml"/><Relationship Id="rId85" Type="http://schemas.openxmlformats.org/officeDocument/2006/relationships/image" Target="../media/image278.png"/><Relationship Id="rId12" Type="http://schemas.openxmlformats.org/officeDocument/2006/relationships/customXml" Target="../ink/ink2824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837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2872.xml"/><Relationship Id="rId124" Type="http://schemas.openxmlformats.org/officeDocument/2006/relationships/customXml" Target="../ink/ink2880.xml"/><Relationship Id="rId129" Type="http://schemas.openxmlformats.org/officeDocument/2006/relationships/image" Target="../media/image301.png"/><Relationship Id="rId54" Type="http://schemas.openxmlformats.org/officeDocument/2006/relationships/customXml" Target="../ink/ink2845.xml"/><Relationship Id="rId70" Type="http://schemas.openxmlformats.org/officeDocument/2006/relationships/customXml" Target="../ink/ink2853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28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1.xml"/><Relationship Id="rId23" Type="http://schemas.openxmlformats.org/officeDocument/2006/relationships/image" Target="../media/image225.png"/><Relationship Id="rId28" Type="http://schemas.openxmlformats.org/officeDocument/2006/relationships/customXml" Target="../ink/ink2832.xml"/><Relationship Id="rId49" Type="http://schemas.openxmlformats.org/officeDocument/2006/relationships/image" Target="../media/image260.png"/><Relationship Id="rId114" Type="http://schemas.openxmlformats.org/officeDocument/2006/relationships/customXml" Target="../ink/ink2875.xml"/><Relationship Id="rId119" Type="http://schemas.openxmlformats.org/officeDocument/2006/relationships/image" Target="../media/image296.png"/><Relationship Id="rId44" Type="http://schemas.openxmlformats.org/officeDocument/2006/relationships/customXml" Target="../ink/ink2840.xml"/><Relationship Id="rId60" Type="http://schemas.openxmlformats.org/officeDocument/2006/relationships/customXml" Target="../ink/ink2848.xml"/><Relationship Id="rId65" Type="http://schemas.openxmlformats.org/officeDocument/2006/relationships/image" Target="../media/image268.png"/><Relationship Id="rId81" Type="http://schemas.openxmlformats.org/officeDocument/2006/relationships/image" Target="../media/image276.png"/><Relationship Id="rId86" Type="http://schemas.openxmlformats.org/officeDocument/2006/relationships/customXml" Target="../ink/ink2861.xml"/><Relationship Id="rId130" Type="http://schemas.openxmlformats.org/officeDocument/2006/relationships/customXml" Target="../ink/ink2883.xml"/><Relationship Id="rId13" Type="http://schemas.openxmlformats.org/officeDocument/2006/relationships/image" Target="../media/image220.png"/><Relationship Id="rId18" Type="http://schemas.openxmlformats.org/officeDocument/2006/relationships/customXml" Target="../ink/ink2827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835.xml"/><Relationship Id="rId50" Type="http://schemas.openxmlformats.org/officeDocument/2006/relationships/customXml" Target="../ink/ink2843.xml"/><Relationship Id="rId55" Type="http://schemas.openxmlformats.org/officeDocument/2006/relationships/image" Target="../media/image263.png"/><Relationship Id="rId76" Type="http://schemas.openxmlformats.org/officeDocument/2006/relationships/customXml" Target="../ink/ink2856.xml"/><Relationship Id="rId97" Type="http://schemas.openxmlformats.org/officeDocument/2006/relationships/image" Target="../media/image284.png"/><Relationship Id="rId104" Type="http://schemas.openxmlformats.org/officeDocument/2006/relationships/customXml" Target="../ink/ink2870.xml"/><Relationship Id="rId120" Type="http://schemas.openxmlformats.org/officeDocument/2006/relationships/customXml" Target="../ink/ink2878.xml"/><Relationship Id="rId125" Type="http://schemas.openxmlformats.org/officeDocument/2006/relationships/image" Target="../media/image299.png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2864.xml"/><Relationship Id="rId2" Type="http://schemas.openxmlformats.org/officeDocument/2006/relationships/customXml" Target="../ink/ink2819.xml"/><Relationship Id="rId29" Type="http://schemas.openxmlformats.org/officeDocument/2006/relationships/image" Target="../media/image228.png"/><Relationship Id="rId24" Type="http://schemas.openxmlformats.org/officeDocument/2006/relationships/customXml" Target="../ink/ink2830.xml"/><Relationship Id="rId40" Type="http://schemas.openxmlformats.org/officeDocument/2006/relationships/customXml" Target="../ink/ink2838.xml"/><Relationship Id="rId45" Type="http://schemas.openxmlformats.org/officeDocument/2006/relationships/image" Target="../media/image246.png"/><Relationship Id="rId66" Type="http://schemas.openxmlformats.org/officeDocument/2006/relationships/customXml" Target="../ink/ink2851.xml"/><Relationship Id="rId87" Type="http://schemas.openxmlformats.org/officeDocument/2006/relationships/image" Target="../media/image279.png"/><Relationship Id="rId110" Type="http://schemas.openxmlformats.org/officeDocument/2006/relationships/customXml" Target="../ink/ink2873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61" Type="http://schemas.openxmlformats.org/officeDocument/2006/relationships/image" Target="../media/image266.png"/><Relationship Id="rId82" Type="http://schemas.openxmlformats.org/officeDocument/2006/relationships/customXml" Target="../ink/ink2859.xml"/><Relationship Id="rId19" Type="http://schemas.openxmlformats.org/officeDocument/2006/relationships/image" Target="../media/image223.png"/><Relationship Id="rId14" Type="http://schemas.openxmlformats.org/officeDocument/2006/relationships/customXml" Target="../ink/ink2825.xml"/><Relationship Id="rId30" Type="http://schemas.openxmlformats.org/officeDocument/2006/relationships/customXml" Target="../ink/ink2833.xml"/><Relationship Id="rId35" Type="http://schemas.openxmlformats.org/officeDocument/2006/relationships/image" Target="../media/image231.png"/><Relationship Id="rId56" Type="http://schemas.openxmlformats.org/officeDocument/2006/relationships/customXml" Target="../ink/ink2846.xml"/><Relationship Id="rId77" Type="http://schemas.openxmlformats.org/officeDocument/2006/relationships/image" Target="../media/image274.png"/><Relationship Id="rId100" Type="http://schemas.openxmlformats.org/officeDocument/2006/relationships/customXml" Target="../ink/ink2868.xml"/><Relationship Id="rId105" Type="http://schemas.openxmlformats.org/officeDocument/2006/relationships/image" Target="../media/image288.png"/><Relationship Id="rId126" Type="http://schemas.openxmlformats.org/officeDocument/2006/relationships/customXml" Target="../ink/ink2881.xml"/><Relationship Id="rId8" Type="http://schemas.openxmlformats.org/officeDocument/2006/relationships/customXml" Target="../ink/ink2822.xml"/><Relationship Id="rId51" Type="http://schemas.openxmlformats.org/officeDocument/2006/relationships/image" Target="../media/image261.png"/><Relationship Id="rId72" Type="http://schemas.openxmlformats.org/officeDocument/2006/relationships/customXml" Target="../ink/ink2854.xml"/><Relationship Id="rId93" Type="http://schemas.openxmlformats.org/officeDocument/2006/relationships/image" Target="../media/image282.png"/><Relationship Id="rId98" Type="http://schemas.openxmlformats.org/officeDocument/2006/relationships/customXml" Target="../ink/ink2867.xml"/><Relationship Id="rId121" Type="http://schemas.openxmlformats.org/officeDocument/2006/relationships/image" Target="../media/image297.png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841.xml"/><Relationship Id="rId67" Type="http://schemas.openxmlformats.org/officeDocument/2006/relationships/image" Target="../media/image269.png"/><Relationship Id="rId116" Type="http://schemas.openxmlformats.org/officeDocument/2006/relationships/customXml" Target="../ink/ink2876.xml"/><Relationship Id="rId20" Type="http://schemas.openxmlformats.org/officeDocument/2006/relationships/customXml" Target="../ink/ink2828.xml"/><Relationship Id="rId41" Type="http://schemas.openxmlformats.org/officeDocument/2006/relationships/image" Target="../media/image234.png"/><Relationship Id="rId62" Type="http://schemas.openxmlformats.org/officeDocument/2006/relationships/customXml" Target="../ink/ink2849.xml"/><Relationship Id="rId83" Type="http://schemas.openxmlformats.org/officeDocument/2006/relationships/image" Target="../media/image277.png"/><Relationship Id="rId88" Type="http://schemas.openxmlformats.org/officeDocument/2006/relationships/customXml" Target="../ink/ink2862.xml"/><Relationship Id="rId111" Type="http://schemas.openxmlformats.org/officeDocument/2006/relationships/image" Target="../media/image292.png"/><Relationship Id="rId15" Type="http://schemas.openxmlformats.org/officeDocument/2006/relationships/image" Target="../media/image221.png"/><Relationship Id="rId36" Type="http://schemas.openxmlformats.org/officeDocument/2006/relationships/customXml" Target="../ink/ink2836.xml"/><Relationship Id="rId57" Type="http://schemas.openxmlformats.org/officeDocument/2006/relationships/image" Target="../media/image264.png"/><Relationship Id="rId106" Type="http://schemas.openxmlformats.org/officeDocument/2006/relationships/customXml" Target="../ink/ink2871.xml"/><Relationship Id="rId127" Type="http://schemas.openxmlformats.org/officeDocument/2006/relationships/image" Target="../media/image300.png"/><Relationship Id="rId10" Type="http://schemas.openxmlformats.org/officeDocument/2006/relationships/customXml" Target="../ink/ink2823.xml"/><Relationship Id="rId31" Type="http://schemas.openxmlformats.org/officeDocument/2006/relationships/image" Target="../media/image229.png"/><Relationship Id="rId52" Type="http://schemas.openxmlformats.org/officeDocument/2006/relationships/customXml" Target="../ink/ink2844.xml"/><Relationship Id="rId73" Type="http://schemas.openxmlformats.org/officeDocument/2006/relationships/image" Target="../media/image272.png"/><Relationship Id="rId78" Type="http://schemas.openxmlformats.org/officeDocument/2006/relationships/customXml" Target="../ink/ink2857.xml"/><Relationship Id="rId94" Type="http://schemas.openxmlformats.org/officeDocument/2006/relationships/customXml" Target="../ink/ink2865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2879.xml"/><Relationship Id="rId4" Type="http://schemas.openxmlformats.org/officeDocument/2006/relationships/customXml" Target="../ink/ink2820.xml"/><Relationship Id="rId9" Type="http://schemas.openxmlformats.org/officeDocument/2006/relationships/image" Target="../media/image218.png"/><Relationship Id="rId26" Type="http://schemas.openxmlformats.org/officeDocument/2006/relationships/customXml" Target="../ink/ink2831.xml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2904.xml"/><Relationship Id="rId63" Type="http://schemas.openxmlformats.org/officeDocument/2006/relationships/image" Target="../media/image267.png"/><Relationship Id="rId84" Type="http://schemas.openxmlformats.org/officeDocument/2006/relationships/customXml" Target="../ink/ink2925.xml"/><Relationship Id="rId138" Type="http://schemas.openxmlformats.org/officeDocument/2006/relationships/customXml" Target="../ink/ink2952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899.xml"/><Relationship Id="rId53" Type="http://schemas.openxmlformats.org/officeDocument/2006/relationships/image" Target="../media/image262.png"/><Relationship Id="rId74" Type="http://schemas.openxmlformats.org/officeDocument/2006/relationships/customXml" Target="../ink/ink2920.xml"/><Relationship Id="rId128" Type="http://schemas.openxmlformats.org/officeDocument/2006/relationships/customXml" Target="../ink/ink2947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22" Type="http://schemas.openxmlformats.org/officeDocument/2006/relationships/customXml" Target="../ink/ink2894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907.xml"/><Relationship Id="rId64" Type="http://schemas.openxmlformats.org/officeDocument/2006/relationships/customXml" Target="../ink/ink2915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18" Type="http://schemas.openxmlformats.org/officeDocument/2006/relationships/customXml" Target="../ink/ink2942.xml"/><Relationship Id="rId134" Type="http://schemas.openxmlformats.org/officeDocument/2006/relationships/customXml" Target="../ink/ink2950.xml"/><Relationship Id="rId139" Type="http://schemas.openxmlformats.org/officeDocument/2006/relationships/image" Target="../media/image306.png"/><Relationship Id="rId80" Type="http://schemas.openxmlformats.org/officeDocument/2006/relationships/customXml" Target="../ink/ink2923.xml"/><Relationship Id="rId85" Type="http://schemas.openxmlformats.org/officeDocument/2006/relationships/image" Target="../media/image278.png"/><Relationship Id="rId150" Type="http://schemas.openxmlformats.org/officeDocument/2006/relationships/customXml" Target="../ink/ink2958.xml"/><Relationship Id="rId12" Type="http://schemas.openxmlformats.org/officeDocument/2006/relationships/customXml" Target="../ink/ink2889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902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2937.xml"/><Relationship Id="rId124" Type="http://schemas.openxmlformats.org/officeDocument/2006/relationships/customXml" Target="../ink/ink2945.xml"/><Relationship Id="rId129" Type="http://schemas.openxmlformats.org/officeDocument/2006/relationships/image" Target="../media/image301.png"/><Relationship Id="rId54" Type="http://schemas.openxmlformats.org/officeDocument/2006/relationships/customXml" Target="../ink/ink2910.xml"/><Relationship Id="rId70" Type="http://schemas.openxmlformats.org/officeDocument/2006/relationships/customXml" Target="../ink/ink2918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2931.xml"/><Relationship Id="rId140" Type="http://schemas.openxmlformats.org/officeDocument/2006/relationships/customXml" Target="../ink/ink2953.xml"/><Relationship Id="rId145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86.xml"/><Relationship Id="rId23" Type="http://schemas.openxmlformats.org/officeDocument/2006/relationships/image" Target="../media/image225.png"/><Relationship Id="rId28" Type="http://schemas.openxmlformats.org/officeDocument/2006/relationships/customXml" Target="../ink/ink2897.xml"/><Relationship Id="rId49" Type="http://schemas.openxmlformats.org/officeDocument/2006/relationships/image" Target="../media/image260.png"/><Relationship Id="rId114" Type="http://schemas.openxmlformats.org/officeDocument/2006/relationships/customXml" Target="../ink/ink2940.xml"/><Relationship Id="rId119" Type="http://schemas.openxmlformats.org/officeDocument/2006/relationships/image" Target="../media/image296.png"/><Relationship Id="rId44" Type="http://schemas.openxmlformats.org/officeDocument/2006/relationships/customXml" Target="../ink/ink2905.xml"/><Relationship Id="rId60" Type="http://schemas.openxmlformats.org/officeDocument/2006/relationships/customXml" Target="../ink/ink2913.xml"/><Relationship Id="rId65" Type="http://schemas.openxmlformats.org/officeDocument/2006/relationships/image" Target="../media/image268.png"/><Relationship Id="rId81" Type="http://schemas.openxmlformats.org/officeDocument/2006/relationships/image" Target="../media/image276.png"/><Relationship Id="rId86" Type="http://schemas.openxmlformats.org/officeDocument/2006/relationships/customXml" Target="../ink/ink2926.xml"/><Relationship Id="rId130" Type="http://schemas.openxmlformats.org/officeDocument/2006/relationships/customXml" Target="../ink/ink2948.xml"/><Relationship Id="rId135" Type="http://schemas.openxmlformats.org/officeDocument/2006/relationships/image" Target="../media/image304.png"/><Relationship Id="rId151" Type="http://schemas.openxmlformats.org/officeDocument/2006/relationships/image" Target="../media/image312.png"/><Relationship Id="rId13" Type="http://schemas.openxmlformats.org/officeDocument/2006/relationships/image" Target="../media/image220.png"/><Relationship Id="rId18" Type="http://schemas.openxmlformats.org/officeDocument/2006/relationships/customXml" Target="../ink/ink2892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900.xml"/><Relationship Id="rId50" Type="http://schemas.openxmlformats.org/officeDocument/2006/relationships/customXml" Target="../ink/ink2908.xml"/><Relationship Id="rId55" Type="http://schemas.openxmlformats.org/officeDocument/2006/relationships/image" Target="../media/image263.png"/><Relationship Id="rId76" Type="http://schemas.openxmlformats.org/officeDocument/2006/relationships/customXml" Target="../ink/ink2921.xml"/><Relationship Id="rId97" Type="http://schemas.openxmlformats.org/officeDocument/2006/relationships/image" Target="../media/image284.png"/><Relationship Id="rId104" Type="http://schemas.openxmlformats.org/officeDocument/2006/relationships/customXml" Target="../ink/ink2935.xml"/><Relationship Id="rId120" Type="http://schemas.openxmlformats.org/officeDocument/2006/relationships/customXml" Target="../ink/ink2943.xml"/><Relationship Id="rId125" Type="http://schemas.openxmlformats.org/officeDocument/2006/relationships/image" Target="../media/image299.png"/><Relationship Id="rId141" Type="http://schemas.openxmlformats.org/officeDocument/2006/relationships/image" Target="../media/image307.png"/><Relationship Id="rId146" Type="http://schemas.openxmlformats.org/officeDocument/2006/relationships/customXml" Target="../ink/ink2956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2929.xml"/><Relationship Id="rId2" Type="http://schemas.openxmlformats.org/officeDocument/2006/relationships/customXml" Target="../ink/ink2884.xml"/><Relationship Id="rId29" Type="http://schemas.openxmlformats.org/officeDocument/2006/relationships/image" Target="../media/image228.png"/><Relationship Id="rId24" Type="http://schemas.openxmlformats.org/officeDocument/2006/relationships/customXml" Target="../ink/ink2895.xml"/><Relationship Id="rId40" Type="http://schemas.openxmlformats.org/officeDocument/2006/relationships/customXml" Target="../ink/ink2903.xml"/><Relationship Id="rId45" Type="http://schemas.openxmlformats.org/officeDocument/2006/relationships/image" Target="../media/image246.png"/><Relationship Id="rId66" Type="http://schemas.openxmlformats.org/officeDocument/2006/relationships/customXml" Target="../ink/ink2916.xml"/><Relationship Id="rId87" Type="http://schemas.openxmlformats.org/officeDocument/2006/relationships/image" Target="../media/image279.png"/><Relationship Id="rId110" Type="http://schemas.openxmlformats.org/officeDocument/2006/relationships/customXml" Target="../ink/ink2938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136" Type="http://schemas.openxmlformats.org/officeDocument/2006/relationships/customXml" Target="../ink/ink2951.xml"/><Relationship Id="rId61" Type="http://schemas.openxmlformats.org/officeDocument/2006/relationships/image" Target="../media/image266.png"/><Relationship Id="rId82" Type="http://schemas.openxmlformats.org/officeDocument/2006/relationships/customXml" Target="../ink/ink2924.xml"/><Relationship Id="rId19" Type="http://schemas.openxmlformats.org/officeDocument/2006/relationships/image" Target="../media/image223.png"/><Relationship Id="rId14" Type="http://schemas.openxmlformats.org/officeDocument/2006/relationships/customXml" Target="../ink/ink2890.xml"/><Relationship Id="rId30" Type="http://schemas.openxmlformats.org/officeDocument/2006/relationships/customXml" Target="../ink/ink2898.xml"/><Relationship Id="rId35" Type="http://schemas.openxmlformats.org/officeDocument/2006/relationships/image" Target="../media/image231.png"/><Relationship Id="rId56" Type="http://schemas.openxmlformats.org/officeDocument/2006/relationships/customXml" Target="../ink/ink2911.xml"/><Relationship Id="rId77" Type="http://schemas.openxmlformats.org/officeDocument/2006/relationships/image" Target="../media/image274.png"/><Relationship Id="rId100" Type="http://schemas.openxmlformats.org/officeDocument/2006/relationships/customXml" Target="../ink/ink2933.xml"/><Relationship Id="rId105" Type="http://schemas.openxmlformats.org/officeDocument/2006/relationships/image" Target="../media/image288.png"/><Relationship Id="rId126" Type="http://schemas.openxmlformats.org/officeDocument/2006/relationships/customXml" Target="../ink/ink2946.xml"/><Relationship Id="rId147" Type="http://schemas.openxmlformats.org/officeDocument/2006/relationships/image" Target="../media/image310.png"/><Relationship Id="rId8" Type="http://schemas.openxmlformats.org/officeDocument/2006/relationships/customXml" Target="../ink/ink2887.xml"/><Relationship Id="rId51" Type="http://schemas.openxmlformats.org/officeDocument/2006/relationships/image" Target="../media/image261.png"/><Relationship Id="rId72" Type="http://schemas.openxmlformats.org/officeDocument/2006/relationships/customXml" Target="../ink/ink2919.xml"/><Relationship Id="rId93" Type="http://schemas.openxmlformats.org/officeDocument/2006/relationships/image" Target="../media/image282.png"/><Relationship Id="rId98" Type="http://schemas.openxmlformats.org/officeDocument/2006/relationships/customXml" Target="../ink/ink2932.xml"/><Relationship Id="rId121" Type="http://schemas.openxmlformats.org/officeDocument/2006/relationships/image" Target="../media/image297.png"/><Relationship Id="rId142" Type="http://schemas.openxmlformats.org/officeDocument/2006/relationships/customXml" Target="../ink/ink2954.xml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906.xml"/><Relationship Id="rId67" Type="http://schemas.openxmlformats.org/officeDocument/2006/relationships/image" Target="../media/image269.png"/><Relationship Id="rId116" Type="http://schemas.openxmlformats.org/officeDocument/2006/relationships/customXml" Target="../ink/ink2941.xml"/><Relationship Id="rId137" Type="http://schemas.openxmlformats.org/officeDocument/2006/relationships/image" Target="../media/image305.png"/><Relationship Id="rId20" Type="http://schemas.openxmlformats.org/officeDocument/2006/relationships/customXml" Target="../ink/ink2893.xml"/><Relationship Id="rId41" Type="http://schemas.openxmlformats.org/officeDocument/2006/relationships/image" Target="../media/image234.png"/><Relationship Id="rId62" Type="http://schemas.openxmlformats.org/officeDocument/2006/relationships/customXml" Target="../ink/ink2914.xml"/><Relationship Id="rId83" Type="http://schemas.openxmlformats.org/officeDocument/2006/relationships/image" Target="../media/image277.png"/><Relationship Id="rId88" Type="http://schemas.openxmlformats.org/officeDocument/2006/relationships/customXml" Target="../ink/ink2927.xml"/><Relationship Id="rId111" Type="http://schemas.openxmlformats.org/officeDocument/2006/relationships/image" Target="../media/image292.png"/><Relationship Id="rId132" Type="http://schemas.openxmlformats.org/officeDocument/2006/relationships/customXml" Target="../ink/ink2949.xml"/><Relationship Id="rId15" Type="http://schemas.openxmlformats.org/officeDocument/2006/relationships/image" Target="../media/image221.png"/><Relationship Id="rId36" Type="http://schemas.openxmlformats.org/officeDocument/2006/relationships/customXml" Target="../ink/ink2901.xml"/><Relationship Id="rId57" Type="http://schemas.openxmlformats.org/officeDocument/2006/relationships/image" Target="../media/image264.png"/><Relationship Id="rId106" Type="http://schemas.openxmlformats.org/officeDocument/2006/relationships/customXml" Target="../ink/ink2936.xml"/><Relationship Id="rId127" Type="http://schemas.openxmlformats.org/officeDocument/2006/relationships/image" Target="../media/image300.png"/><Relationship Id="rId10" Type="http://schemas.openxmlformats.org/officeDocument/2006/relationships/customXml" Target="../ink/ink2888.xml"/><Relationship Id="rId31" Type="http://schemas.openxmlformats.org/officeDocument/2006/relationships/image" Target="../media/image229.png"/><Relationship Id="rId52" Type="http://schemas.openxmlformats.org/officeDocument/2006/relationships/customXml" Target="../ink/ink2909.xml"/><Relationship Id="rId73" Type="http://schemas.openxmlformats.org/officeDocument/2006/relationships/image" Target="../media/image272.png"/><Relationship Id="rId78" Type="http://schemas.openxmlformats.org/officeDocument/2006/relationships/customXml" Target="../ink/ink2922.xml"/><Relationship Id="rId94" Type="http://schemas.openxmlformats.org/officeDocument/2006/relationships/customXml" Target="../ink/ink2930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2944.xml"/><Relationship Id="rId143" Type="http://schemas.openxmlformats.org/officeDocument/2006/relationships/image" Target="../media/image308.png"/><Relationship Id="rId148" Type="http://schemas.openxmlformats.org/officeDocument/2006/relationships/customXml" Target="../ink/ink2957.xml"/><Relationship Id="rId4" Type="http://schemas.openxmlformats.org/officeDocument/2006/relationships/customXml" Target="../ink/ink2885.xml"/><Relationship Id="rId9" Type="http://schemas.openxmlformats.org/officeDocument/2006/relationships/image" Target="../media/image218.png"/><Relationship Id="rId26" Type="http://schemas.openxmlformats.org/officeDocument/2006/relationships/customXml" Target="../ink/ink2896.xml"/><Relationship Id="rId47" Type="http://schemas.openxmlformats.org/officeDocument/2006/relationships/image" Target="../media/image247.png"/><Relationship Id="rId68" Type="http://schemas.openxmlformats.org/officeDocument/2006/relationships/customXml" Target="../ink/ink2917.xml"/><Relationship Id="rId89" Type="http://schemas.openxmlformats.org/officeDocument/2006/relationships/image" Target="../media/image280.png"/><Relationship Id="rId112" Type="http://schemas.openxmlformats.org/officeDocument/2006/relationships/customXml" Target="../ink/ink2939.xml"/><Relationship Id="rId133" Type="http://schemas.openxmlformats.org/officeDocument/2006/relationships/image" Target="../media/image303.png"/><Relationship Id="rId16" Type="http://schemas.openxmlformats.org/officeDocument/2006/relationships/customXml" Target="../ink/ink2891.xml"/><Relationship Id="rId37" Type="http://schemas.openxmlformats.org/officeDocument/2006/relationships/image" Target="../media/image232.png"/><Relationship Id="rId58" Type="http://schemas.openxmlformats.org/officeDocument/2006/relationships/customXml" Target="../ink/ink2912.xml"/><Relationship Id="rId79" Type="http://schemas.openxmlformats.org/officeDocument/2006/relationships/image" Target="../media/image275.png"/><Relationship Id="rId102" Type="http://schemas.openxmlformats.org/officeDocument/2006/relationships/customXml" Target="../ink/ink2934.xml"/><Relationship Id="rId123" Type="http://schemas.openxmlformats.org/officeDocument/2006/relationships/image" Target="../media/image298.png"/><Relationship Id="rId144" Type="http://schemas.openxmlformats.org/officeDocument/2006/relationships/customXml" Target="../ink/ink2955.xml"/><Relationship Id="rId90" Type="http://schemas.openxmlformats.org/officeDocument/2006/relationships/customXml" Target="../ink/ink2928.xml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2979.xml"/><Relationship Id="rId63" Type="http://schemas.openxmlformats.org/officeDocument/2006/relationships/image" Target="../media/image267.png"/><Relationship Id="rId84" Type="http://schemas.openxmlformats.org/officeDocument/2006/relationships/customXml" Target="../ink/ink3000.xml"/><Relationship Id="rId138" Type="http://schemas.openxmlformats.org/officeDocument/2006/relationships/customXml" Target="../ink/ink3027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2974.xml"/><Relationship Id="rId53" Type="http://schemas.openxmlformats.org/officeDocument/2006/relationships/image" Target="../media/image262.png"/><Relationship Id="rId74" Type="http://schemas.openxmlformats.org/officeDocument/2006/relationships/customXml" Target="../ink/ink2995.xml"/><Relationship Id="rId128" Type="http://schemas.openxmlformats.org/officeDocument/2006/relationships/customXml" Target="../ink/ink3022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22" Type="http://schemas.openxmlformats.org/officeDocument/2006/relationships/customXml" Target="../ink/ink2969.xml"/><Relationship Id="rId27" Type="http://schemas.openxmlformats.org/officeDocument/2006/relationships/image" Target="../media/image227.png"/><Relationship Id="rId43" Type="http://schemas.openxmlformats.org/officeDocument/2006/relationships/image" Target="../media/image245.png"/><Relationship Id="rId48" Type="http://schemas.openxmlformats.org/officeDocument/2006/relationships/customXml" Target="../ink/ink2982.xml"/><Relationship Id="rId64" Type="http://schemas.openxmlformats.org/officeDocument/2006/relationships/customXml" Target="../ink/ink2990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18" Type="http://schemas.openxmlformats.org/officeDocument/2006/relationships/customXml" Target="../ink/ink3017.xml"/><Relationship Id="rId134" Type="http://schemas.openxmlformats.org/officeDocument/2006/relationships/customXml" Target="../ink/ink3025.xml"/><Relationship Id="rId139" Type="http://schemas.openxmlformats.org/officeDocument/2006/relationships/image" Target="../media/image306.png"/><Relationship Id="rId80" Type="http://schemas.openxmlformats.org/officeDocument/2006/relationships/customXml" Target="../ink/ink2998.xml"/><Relationship Id="rId85" Type="http://schemas.openxmlformats.org/officeDocument/2006/relationships/image" Target="../media/image278.png"/><Relationship Id="rId150" Type="http://schemas.openxmlformats.org/officeDocument/2006/relationships/customXml" Target="../ink/ink3033.xml"/><Relationship Id="rId12" Type="http://schemas.openxmlformats.org/officeDocument/2006/relationships/customXml" Target="../ink/ink2964.xml"/><Relationship Id="rId17" Type="http://schemas.openxmlformats.org/officeDocument/2006/relationships/image" Target="../media/image222.png"/><Relationship Id="rId33" Type="http://schemas.openxmlformats.org/officeDocument/2006/relationships/image" Target="../media/image230.png"/><Relationship Id="rId38" Type="http://schemas.openxmlformats.org/officeDocument/2006/relationships/customXml" Target="../ink/ink2977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08" Type="http://schemas.openxmlformats.org/officeDocument/2006/relationships/customXml" Target="../ink/ink3012.xml"/><Relationship Id="rId124" Type="http://schemas.openxmlformats.org/officeDocument/2006/relationships/customXml" Target="../ink/ink3020.xml"/><Relationship Id="rId129" Type="http://schemas.openxmlformats.org/officeDocument/2006/relationships/image" Target="../media/image301.png"/><Relationship Id="rId54" Type="http://schemas.openxmlformats.org/officeDocument/2006/relationships/customXml" Target="../ink/ink2985.xml"/><Relationship Id="rId70" Type="http://schemas.openxmlformats.org/officeDocument/2006/relationships/customXml" Target="../ink/ink2993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3006.xml"/><Relationship Id="rId140" Type="http://schemas.openxmlformats.org/officeDocument/2006/relationships/customXml" Target="../ink/ink3028.xml"/><Relationship Id="rId145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1.xml"/><Relationship Id="rId23" Type="http://schemas.openxmlformats.org/officeDocument/2006/relationships/image" Target="../media/image225.png"/><Relationship Id="rId28" Type="http://schemas.openxmlformats.org/officeDocument/2006/relationships/customXml" Target="../ink/ink2972.xml"/><Relationship Id="rId49" Type="http://schemas.openxmlformats.org/officeDocument/2006/relationships/image" Target="../media/image260.png"/><Relationship Id="rId114" Type="http://schemas.openxmlformats.org/officeDocument/2006/relationships/customXml" Target="../ink/ink3015.xml"/><Relationship Id="rId119" Type="http://schemas.openxmlformats.org/officeDocument/2006/relationships/image" Target="../media/image296.png"/><Relationship Id="rId44" Type="http://schemas.openxmlformats.org/officeDocument/2006/relationships/customXml" Target="../ink/ink2980.xml"/><Relationship Id="rId60" Type="http://schemas.openxmlformats.org/officeDocument/2006/relationships/customXml" Target="../ink/ink2988.xml"/><Relationship Id="rId65" Type="http://schemas.openxmlformats.org/officeDocument/2006/relationships/image" Target="../media/image268.png"/><Relationship Id="rId81" Type="http://schemas.openxmlformats.org/officeDocument/2006/relationships/image" Target="../media/image276.png"/><Relationship Id="rId86" Type="http://schemas.openxmlformats.org/officeDocument/2006/relationships/customXml" Target="../ink/ink3001.xml"/><Relationship Id="rId130" Type="http://schemas.openxmlformats.org/officeDocument/2006/relationships/customXml" Target="../ink/ink3023.xml"/><Relationship Id="rId135" Type="http://schemas.openxmlformats.org/officeDocument/2006/relationships/image" Target="../media/image304.png"/><Relationship Id="rId151" Type="http://schemas.openxmlformats.org/officeDocument/2006/relationships/image" Target="../media/image312.png"/><Relationship Id="rId13" Type="http://schemas.openxmlformats.org/officeDocument/2006/relationships/image" Target="../media/image220.png"/><Relationship Id="rId18" Type="http://schemas.openxmlformats.org/officeDocument/2006/relationships/customXml" Target="../ink/ink2967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2975.xml"/><Relationship Id="rId50" Type="http://schemas.openxmlformats.org/officeDocument/2006/relationships/customXml" Target="../ink/ink2983.xml"/><Relationship Id="rId55" Type="http://schemas.openxmlformats.org/officeDocument/2006/relationships/image" Target="../media/image263.png"/><Relationship Id="rId76" Type="http://schemas.openxmlformats.org/officeDocument/2006/relationships/customXml" Target="../ink/ink2996.xml"/><Relationship Id="rId97" Type="http://schemas.openxmlformats.org/officeDocument/2006/relationships/image" Target="../media/image284.png"/><Relationship Id="rId104" Type="http://schemas.openxmlformats.org/officeDocument/2006/relationships/customXml" Target="../ink/ink3010.xml"/><Relationship Id="rId120" Type="http://schemas.openxmlformats.org/officeDocument/2006/relationships/customXml" Target="../ink/ink3018.xml"/><Relationship Id="rId125" Type="http://schemas.openxmlformats.org/officeDocument/2006/relationships/image" Target="../media/image299.png"/><Relationship Id="rId141" Type="http://schemas.openxmlformats.org/officeDocument/2006/relationships/image" Target="../media/image307.png"/><Relationship Id="rId146" Type="http://schemas.openxmlformats.org/officeDocument/2006/relationships/customXml" Target="../ink/ink3031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3004.xml"/><Relationship Id="rId2" Type="http://schemas.openxmlformats.org/officeDocument/2006/relationships/customXml" Target="../ink/ink2959.xml"/><Relationship Id="rId29" Type="http://schemas.openxmlformats.org/officeDocument/2006/relationships/image" Target="../media/image228.png"/><Relationship Id="rId24" Type="http://schemas.openxmlformats.org/officeDocument/2006/relationships/customXml" Target="../ink/ink2970.xml"/><Relationship Id="rId40" Type="http://schemas.openxmlformats.org/officeDocument/2006/relationships/customXml" Target="../ink/ink2978.xml"/><Relationship Id="rId45" Type="http://schemas.openxmlformats.org/officeDocument/2006/relationships/image" Target="../media/image246.png"/><Relationship Id="rId66" Type="http://schemas.openxmlformats.org/officeDocument/2006/relationships/customXml" Target="../ink/ink2991.xml"/><Relationship Id="rId87" Type="http://schemas.openxmlformats.org/officeDocument/2006/relationships/image" Target="../media/image279.png"/><Relationship Id="rId110" Type="http://schemas.openxmlformats.org/officeDocument/2006/relationships/customXml" Target="../ink/ink3013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136" Type="http://schemas.openxmlformats.org/officeDocument/2006/relationships/customXml" Target="../ink/ink3026.xml"/><Relationship Id="rId61" Type="http://schemas.openxmlformats.org/officeDocument/2006/relationships/image" Target="../media/image266.png"/><Relationship Id="rId82" Type="http://schemas.openxmlformats.org/officeDocument/2006/relationships/customXml" Target="../ink/ink2999.xml"/><Relationship Id="rId152" Type="http://schemas.openxmlformats.org/officeDocument/2006/relationships/customXml" Target="../ink/ink3034.xml"/><Relationship Id="rId19" Type="http://schemas.openxmlformats.org/officeDocument/2006/relationships/image" Target="../media/image223.png"/><Relationship Id="rId14" Type="http://schemas.openxmlformats.org/officeDocument/2006/relationships/customXml" Target="../ink/ink2965.xml"/><Relationship Id="rId30" Type="http://schemas.openxmlformats.org/officeDocument/2006/relationships/customXml" Target="../ink/ink2973.xml"/><Relationship Id="rId35" Type="http://schemas.openxmlformats.org/officeDocument/2006/relationships/image" Target="../media/image231.png"/><Relationship Id="rId56" Type="http://schemas.openxmlformats.org/officeDocument/2006/relationships/customXml" Target="../ink/ink2986.xml"/><Relationship Id="rId77" Type="http://schemas.openxmlformats.org/officeDocument/2006/relationships/image" Target="../media/image274.png"/><Relationship Id="rId100" Type="http://schemas.openxmlformats.org/officeDocument/2006/relationships/customXml" Target="../ink/ink3008.xml"/><Relationship Id="rId105" Type="http://schemas.openxmlformats.org/officeDocument/2006/relationships/image" Target="../media/image288.png"/><Relationship Id="rId126" Type="http://schemas.openxmlformats.org/officeDocument/2006/relationships/customXml" Target="../ink/ink3021.xml"/><Relationship Id="rId147" Type="http://schemas.openxmlformats.org/officeDocument/2006/relationships/image" Target="../media/image310.png"/><Relationship Id="rId8" Type="http://schemas.openxmlformats.org/officeDocument/2006/relationships/customXml" Target="../ink/ink2962.xml"/><Relationship Id="rId51" Type="http://schemas.openxmlformats.org/officeDocument/2006/relationships/image" Target="../media/image261.png"/><Relationship Id="rId72" Type="http://schemas.openxmlformats.org/officeDocument/2006/relationships/customXml" Target="../ink/ink2994.xml"/><Relationship Id="rId93" Type="http://schemas.openxmlformats.org/officeDocument/2006/relationships/image" Target="../media/image282.png"/><Relationship Id="rId98" Type="http://schemas.openxmlformats.org/officeDocument/2006/relationships/customXml" Target="../ink/ink3007.xml"/><Relationship Id="rId121" Type="http://schemas.openxmlformats.org/officeDocument/2006/relationships/image" Target="../media/image297.png"/><Relationship Id="rId142" Type="http://schemas.openxmlformats.org/officeDocument/2006/relationships/customXml" Target="../ink/ink3029.xml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2981.xml"/><Relationship Id="rId67" Type="http://schemas.openxmlformats.org/officeDocument/2006/relationships/image" Target="../media/image269.png"/><Relationship Id="rId116" Type="http://schemas.openxmlformats.org/officeDocument/2006/relationships/customXml" Target="../ink/ink3016.xml"/><Relationship Id="rId137" Type="http://schemas.openxmlformats.org/officeDocument/2006/relationships/image" Target="../media/image305.png"/><Relationship Id="rId20" Type="http://schemas.openxmlformats.org/officeDocument/2006/relationships/customXml" Target="../ink/ink2968.xml"/><Relationship Id="rId41" Type="http://schemas.openxmlformats.org/officeDocument/2006/relationships/image" Target="../media/image234.png"/><Relationship Id="rId62" Type="http://schemas.openxmlformats.org/officeDocument/2006/relationships/customXml" Target="../ink/ink2989.xml"/><Relationship Id="rId83" Type="http://schemas.openxmlformats.org/officeDocument/2006/relationships/image" Target="../media/image277.png"/><Relationship Id="rId88" Type="http://schemas.openxmlformats.org/officeDocument/2006/relationships/customXml" Target="../ink/ink3002.xml"/><Relationship Id="rId111" Type="http://schemas.openxmlformats.org/officeDocument/2006/relationships/image" Target="../media/image292.png"/><Relationship Id="rId132" Type="http://schemas.openxmlformats.org/officeDocument/2006/relationships/customXml" Target="../ink/ink3024.xml"/><Relationship Id="rId153" Type="http://schemas.openxmlformats.org/officeDocument/2006/relationships/image" Target="../media/image313.png"/><Relationship Id="rId15" Type="http://schemas.openxmlformats.org/officeDocument/2006/relationships/image" Target="../media/image221.png"/><Relationship Id="rId36" Type="http://schemas.openxmlformats.org/officeDocument/2006/relationships/customXml" Target="../ink/ink2976.xml"/><Relationship Id="rId57" Type="http://schemas.openxmlformats.org/officeDocument/2006/relationships/image" Target="../media/image264.png"/><Relationship Id="rId106" Type="http://schemas.openxmlformats.org/officeDocument/2006/relationships/customXml" Target="../ink/ink3011.xml"/><Relationship Id="rId127" Type="http://schemas.openxmlformats.org/officeDocument/2006/relationships/image" Target="../media/image300.png"/><Relationship Id="rId10" Type="http://schemas.openxmlformats.org/officeDocument/2006/relationships/customXml" Target="../ink/ink2963.xml"/><Relationship Id="rId31" Type="http://schemas.openxmlformats.org/officeDocument/2006/relationships/image" Target="../media/image229.png"/><Relationship Id="rId52" Type="http://schemas.openxmlformats.org/officeDocument/2006/relationships/customXml" Target="../ink/ink2984.xml"/><Relationship Id="rId73" Type="http://schemas.openxmlformats.org/officeDocument/2006/relationships/image" Target="../media/image272.png"/><Relationship Id="rId78" Type="http://schemas.openxmlformats.org/officeDocument/2006/relationships/customXml" Target="../ink/ink2997.xml"/><Relationship Id="rId94" Type="http://schemas.openxmlformats.org/officeDocument/2006/relationships/customXml" Target="../ink/ink3005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019.xml"/><Relationship Id="rId143" Type="http://schemas.openxmlformats.org/officeDocument/2006/relationships/image" Target="../media/image308.png"/><Relationship Id="rId148" Type="http://schemas.openxmlformats.org/officeDocument/2006/relationships/customXml" Target="../ink/ink3032.xml"/><Relationship Id="rId4" Type="http://schemas.openxmlformats.org/officeDocument/2006/relationships/customXml" Target="../ink/ink2960.xml"/><Relationship Id="rId9" Type="http://schemas.openxmlformats.org/officeDocument/2006/relationships/image" Target="../media/image218.png"/><Relationship Id="rId26" Type="http://schemas.openxmlformats.org/officeDocument/2006/relationships/customXml" Target="../ink/ink2971.xml"/><Relationship Id="rId47" Type="http://schemas.openxmlformats.org/officeDocument/2006/relationships/image" Target="../media/image247.png"/><Relationship Id="rId68" Type="http://schemas.openxmlformats.org/officeDocument/2006/relationships/customXml" Target="../ink/ink2992.xml"/><Relationship Id="rId89" Type="http://schemas.openxmlformats.org/officeDocument/2006/relationships/image" Target="../media/image280.png"/><Relationship Id="rId112" Type="http://schemas.openxmlformats.org/officeDocument/2006/relationships/customXml" Target="../ink/ink3014.xml"/><Relationship Id="rId133" Type="http://schemas.openxmlformats.org/officeDocument/2006/relationships/image" Target="../media/image303.png"/><Relationship Id="rId16" Type="http://schemas.openxmlformats.org/officeDocument/2006/relationships/customXml" Target="../ink/ink2966.xml"/><Relationship Id="rId37" Type="http://schemas.openxmlformats.org/officeDocument/2006/relationships/image" Target="../media/image232.png"/><Relationship Id="rId58" Type="http://schemas.openxmlformats.org/officeDocument/2006/relationships/customXml" Target="../ink/ink2987.xml"/><Relationship Id="rId79" Type="http://schemas.openxmlformats.org/officeDocument/2006/relationships/image" Target="../media/image275.png"/><Relationship Id="rId102" Type="http://schemas.openxmlformats.org/officeDocument/2006/relationships/customXml" Target="../ink/ink3009.xml"/><Relationship Id="rId123" Type="http://schemas.openxmlformats.org/officeDocument/2006/relationships/image" Target="../media/image298.png"/><Relationship Id="rId144" Type="http://schemas.openxmlformats.org/officeDocument/2006/relationships/customXml" Target="../ink/ink3030.xml"/><Relationship Id="rId90" Type="http://schemas.openxmlformats.org/officeDocument/2006/relationships/customXml" Target="../ink/ink3003.xml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055.xml"/><Relationship Id="rId63" Type="http://schemas.openxmlformats.org/officeDocument/2006/relationships/image" Target="../media/image267.png"/><Relationship Id="rId84" Type="http://schemas.openxmlformats.org/officeDocument/2006/relationships/customXml" Target="../ink/ink3076.xml"/><Relationship Id="rId138" Type="http://schemas.openxmlformats.org/officeDocument/2006/relationships/customXml" Target="../ink/ink3103.xml"/><Relationship Id="rId159" Type="http://schemas.openxmlformats.org/officeDocument/2006/relationships/image" Target="../media/image316.png"/><Relationship Id="rId170" Type="http://schemas.openxmlformats.org/officeDocument/2006/relationships/customXml" Target="../ink/ink3119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050.xml"/><Relationship Id="rId53" Type="http://schemas.openxmlformats.org/officeDocument/2006/relationships/image" Target="../media/image262.png"/><Relationship Id="rId74" Type="http://schemas.openxmlformats.org/officeDocument/2006/relationships/customXml" Target="../ink/ink3071.xml"/><Relationship Id="rId128" Type="http://schemas.openxmlformats.org/officeDocument/2006/relationships/customXml" Target="../ink/ink3098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114.xml"/><Relationship Id="rId22" Type="http://schemas.openxmlformats.org/officeDocument/2006/relationships/customXml" Target="../ink/ink3045.xml"/><Relationship Id="rId43" Type="http://schemas.openxmlformats.org/officeDocument/2006/relationships/image" Target="../media/image245.png"/><Relationship Id="rId64" Type="http://schemas.openxmlformats.org/officeDocument/2006/relationships/customXml" Target="../ink/ink3066.xml"/><Relationship Id="rId118" Type="http://schemas.openxmlformats.org/officeDocument/2006/relationships/customXml" Target="../ink/ink3093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109.xml"/><Relationship Id="rId171" Type="http://schemas.openxmlformats.org/officeDocument/2006/relationships/image" Target="../media/image322.png"/><Relationship Id="rId12" Type="http://schemas.openxmlformats.org/officeDocument/2006/relationships/customXml" Target="../ink/ink3040.xml"/><Relationship Id="rId33" Type="http://schemas.openxmlformats.org/officeDocument/2006/relationships/image" Target="../media/image230.png"/><Relationship Id="rId108" Type="http://schemas.openxmlformats.org/officeDocument/2006/relationships/customXml" Target="../ink/ink3088.xml"/><Relationship Id="rId129" Type="http://schemas.openxmlformats.org/officeDocument/2006/relationships/image" Target="../media/image301.png"/><Relationship Id="rId54" Type="http://schemas.openxmlformats.org/officeDocument/2006/relationships/customXml" Target="../ink/ink3061.xml"/><Relationship Id="rId70" Type="http://schemas.openxmlformats.org/officeDocument/2006/relationships/customXml" Target="../ink/ink3069.xml"/><Relationship Id="rId75" Type="http://schemas.openxmlformats.org/officeDocument/2006/relationships/image" Target="../media/image273.png"/><Relationship Id="rId91" Type="http://schemas.openxmlformats.org/officeDocument/2006/relationships/image" Target="../media/image281.png"/><Relationship Id="rId96" Type="http://schemas.openxmlformats.org/officeDocument/2006/relationships/customXml" Target="../ink/ink3082.xml"/><Relationship Id="rId140" Type="http://schemas.openxmlformats.org/officeDocument/2006/relationships/customXml" Target="../ink/ink3104.xml"/><Relationship Id="rId145" Type="http://schemas.openxmlformats.org/officeDocument/2006/relationships/image" Target="../media/image309.png"/><Relationship Id="rId161" Type="http://schemas.openxmlformats.org/officeDocument/2006/relationships/image" Target="../media/image317.png"/><Relationship Id="rId166" Type="http://schemas.openxmlformats.org/officeDocument/2006/relationships/customXml" Target="../ink/ink31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7.xml"/><Relationship Id="rId23" Type="http://schemas.openxmlformats.org/officeDocument/2006/relationships/image" Target="../media/image225.png"/><Relationship Id="rId28" Type="http://schemas.openxmlformats.org/officeDocument/2006/relationships/customXml" Target="../ink/ink3048.xml"/><Relationship Id="rId49" Type="http://schemas.openxmlformats.org/officeDocument/2006/relationships/image" Target="../media/image260.png"/><Relationship Id="rId114" Type="http://schemas.openxmlformats.org/officeDocument/2006/relationships/customXml" Target="../ink/ink3091.xml"/><Relationship Id="rId119" Type="http://schemas.openxmlformats.org/officeDocument/2006/relationships/image" Target="../media/image296.png"/><Relationship Id="rId44" Type="http://schemas.openxmlformats.org/officeDocument/2006/relationships/customXml" Target="../ink/ink3056.xml"/><Relationship Id="rId60" Type="http://schemas.openxmlformats.org/officeDocument/2006/relationships/customXml" Target="../ink/ink3064.xml"/><Relationship Id="rId65" Type="http://schemas.openxmlformats.org/officeDocument/2006/relationships/image" Target="../media/image268.png"/><Relationship Id="rId81" Type="http://schemas.openxmlformats.org/officeDocument/2006/relationships/image" Target="../media/image276.png"/><Relationship Id="rId86" Type="http://schemas.openxmlformats.org/officeDocument/2006/relationships/customXml" Target="../ink/ink3077.xml"/><Relationship Id="rId130" Type="http://schemas.openxmlformats.org/officeDocument/2006/relationships/customXml" Target="../ink/ink3099.xml"/><Relationship Id="rId135" Type="http://schemas.openxmlformats.org/officeDocument/2006/relationships/image" Target="../media/image304.png"/><Relationship Id="rId151" Type="http://schemas.openxmlformats.org/officeDocument/2006/relationships/image" Target="../media/image312.png"/><Relationship Id="rId156" Type="http://schemas.openxmlformats.org/officeDocument/2006/relationships/customXml" Target="../ink/ink3112.xml"/><Relationship Id="rId13" Type="http://schemas.openxmlformats.org/officeDocument/2006/relationships/image" Target="../media/image220.png"/><Relationship Id="rId18" Type="http://schemas.openxmlformats.org/officeDocument/2006/relationships/customXml" Target="../ink/ink3043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3051.xml"/><Relationship Id="rId50" Type="http://schemas.openxmlformats.org/officeDocument/2006/relationships/customXml" Target="../ink/ink3059.xml"/><Relationship Id="rId55" Type="http://schemas.openxmlformats.org/officeDocument/2006/relationships/image" Target="../media/image263.png"/><Relationship Id="rId76" Type="http://schemas.openxmlformats.org/officeDocument/2006/relationships/customXml" Target="../ink/ink3072.xml"/><Relationship Id="rId97" Type="http://schemas.openxmlformats.org/officeDocument/2006/relationships/image" Target="../media/image284.png"/><Relationship Id="rId104" Type="http://schemas.openxmlformats.org/officeDocument/2006/relationships/customXml" Target="../ink/ink3086.xml"/><Relationship Id="rId120" Type="http://schemas.openxmlformats.org/officeDocument/2006/relationships/customXml" Target="../ink/ink3094.xml"/><Relationship Id="rId125" Type="http://schemas.openxmlformats.org/officeDocument/2006/relationships/image" Target="../media/image299.png"/><Relationship Id="rId141" Type="http://schemas.openxmlformats.org/officeDocument/2006/relationships/image" Target="../media/image307.png"/><Relationship Id="rId146" Type="http://schemas.openxmlformats.org/officeDocument/2006/relationships/customXml" Target="../ink/ink3107.xml"/><Relationship Id="rId167" Type="http://schemas.openxmlformats.org/officeDocument/2006/relationships/image" Target="../media/image320.png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3080.xml"/><Relationship Id="rId162" Type="http://schemas.openxmlformats.org/officeDocument/2006/relationships/customXml" Target="../ink/ink3115.xml"/><Relationship Id="rId2" Type="http://schemas.openxmlformats.org/officeDocument/2006/relationships/customXml" Target="../ink/ink3035.xml"/><Relationship Id="rId29" Type="http://schemas.openxmlformats.org/officeDocument/2006/relationships/image" Target="../media/image228.png"/><Relationship Id="rId24" Type="http://schemas.openxmlformats.org/officeDocument/2006/relationships/customXml" Target="../ink/ink3046.xml"/><Relationship Id="rId40" Type="http://schemas.openxmlformats.org/officeDocument/2006/relationships/customXml" Target="../ink/ink3054.xml"/><Relationship Id="rId45" Type="http://schemas.openxmlformats.org/officeDocument/2006/relationships/image" Target="../media/image246.png"/><Relationship Id="rId66" Type="http://schemas.openxmlformats.org/officeDocument/2006/relationships/customXml" Target="../ink/ink3067.xml"/><Relationship Id="rId87" Type="http://schemas.openxmlformats.org/officeDocument/2006/relationships/image" Target="../media/image279.png"/><Relationship Id="rId110" Type="http://schemas.openxmlformats.org/officeDocument/2006/relationships/customXml" Target="../ink/ink3089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136" Type="http://schemas.openxmlformats.org/officeDocument/2006/relationships/customXml" Target="../ink/ink3102.xml"/><Relationship Id="rId157" Type="http://schemas.openxmlformats.org/officeDocument/2006/relationships/image" Target="../media/image315.png"/><Relationship Id="rId61" Type="http://schemas.openxmlformats.org/officeDocument/2006/relationships/image" Target="../media/image266.png"/><Relationship Id="rId82" Type="http://schemas.openxmlformats.org/officeDocument/2006/relationships/customXml" Target="../ink/ink3075.xml"/><Relationship Id="rId152" Type="http://schemas.openxmlformats.org/officeDocument/2006/relationships/customXml" Target="../ink/ink3110.xml"/><Relationship Id="rId19" Type="http://schemas.openxmlformats.org/officeDocument/2006/relationships/image" Target="../media/image223.png"/><Relationship Id="rId14" Type="http://schemas.openxmlformats.org/officeDocument/2006/relationships/customXml" Target="../ink/ink3041.xml"/><Relationship Id="rId30" Type="http://schemas.openxmlformats.org/officeDocument/2006/relationships/customXml" Target="../ink/ink3049.xml"/><Relationship Id="rId35" Type="http://schemas.openxmlformats.org/officeDocument/2006/relationships/image" Target="../media/image231.png"/><Relationship Id="rId56" Type="http://schemas.openxmlformats.org/officeDocument/2006/relationships/customXml" Target="../ink/ink3062.xml"/><Relationship Id="rId77" Type="http://schemas.openxmlformats.org/officeDocument/2006/relationships/image" Target="../media/image274.png"/><Relationship Id="rId100" Type="http://schemas.openxmlformats.org/officeDocument/2006/relationships/customXml" Target="../ink/ink3084.xml"/><Relationship Id="rId105" Type="http://schemas.openxmlformats.org/officeDocument/2006/relationships/image" Target="../media/image288.png"/><Relationship Id="rId126" Type="http://schemas.openxmlformats.org/officeDocument/2006/relationships/customXml" Target="../ink/ink3097.xml"/><Relationship Id="rId147" Type="http://schemas.openxmlformats.org/officeDocument/2006/relationships/image" Target="../media/image310.png"/><Relationship Id="rId168" Type="http://schemas.openxmlformats.org/officeDocument/2006/relationships/customXml" Target="../ink/ink3118.xml"/><Relationship Id="rId8" Type="http://schemas.openxmlformats.org/officeDocument/2006/relationships/customXml" Target="../ink/ink3038.xml"/><Relationship Id="rId51" Type="http://schemas.openxmlformats.org/officeDocument/2006/relationships/image" Target="../media/image261.png"/><Relationship Id="rId72" Type="http://schemas.openxmlformats.org/officeDocument/2006/relationships/customXml" Target="../ink/ink3070.xml"/><Relationship Id="rId93" Type="http://schemas.openxmlformats.org/officeDocument/2006/relationships/image" Target="../media/image282.png"/><Relationship Id="rId98" Type="http://schemas.openxmlformats.org/officeDocument/2006/relationships/customXml" Target="../ink/ink3083.xml"/><Relationship Id="rId121" Type="http://schemas.openxmlformats.org/officeDocument/2006/relationships/image" Target="../media/image297.png"/><Relationship Id="rId142" Type="http://schemas.openxmlformats.org/officeDocument/2006/relationships/customXml" Target="../ink/ink3105.xml"/><Relationship Id="rId163" Type="http://schemas.openxmlformats.org/officeDocument/2006/relationships/image" Target="../media/image318.png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3057.xml"/><Relationship Id="rId67" Type="http://schemas.openxmlformats.org/officeDocument/2006/relationships/image" Target="../media/image269.png"/><Relationship Id="rId116" Type="http://schemas.openxmlformats.org/officeDocument/2006/relationships/customXml" Target="../ink/ink3092.xml"/><Relationship Id="rId137" Type="http://schemas.openxmlformats.org/officeDocument/2006/relationships/image" Target="../media/image305.png"/><Relationship Id="rId158" Type="http://schemas.openxmlformats.org/officeDocument/2006/relationships/customXml" Target="../ink/ink3113.xml"/><Relationship Id="rId20" Type="http://schemas.openxmlformats.org/officeDocument/2006/relationships/customXml" Target="../ink/ink3044.xml"/><Relationship Id="rId41" Type="http://schemas.openxmlformats.org/officeDocument/2006/relationships/image" Target="../media/image234.png"/><Relationship Id="rId62" Type="http://schemas.openxmlformats.org/officeDocument/2006/relationships/customXml" Target="../ink/ink3065.xml"/><Relationship Id="rId83" Type="http://schemas.openxmlformats.org/officeDocument/2006/relationships/image" Target="../media/image277.png"/><Relationship Id="rId88" Type="http://schemas.openxmlformats.org/officeDocument/2006/relationships/customXml" Target="../ink/ink3078.xml"/><Relationship Id="rId111" Type="http://schemas.openxmlformats.org/officeDocument/2006/relationships/image" Target="../media/image292.png"/><Relationship Id="rId132" Type="http://schemas.openxmlformats.org/officeDocument/2006/relationships/customXml" Target="../ink/ink3100.xml"/><Relationship Id="rId153" Type="http://schemas.openxmlformats.org/officeDocument/2006/relationships/image" Target="../media/image313.png"/><Relationship Id="rId15" Type="http://schemas.openxmlformats.org/officeDocument/2006/relationships/image" Target="../media/image221.png"/><Relationship Id="rId36" Type="http://schemas.openxmlformats.org/officeDocument/2006/relationships/customXml" Target="../ink/ink3052.xml"/><Relationship Id="rId57" Type="http://schemas.openxmlformats.org/officeDocument/2006/relationships/image" Target="../media/image264.png"/><Relationship Id="rId106" Type="http://schemas.openxmlformats.org/officeDocument/2006/relationships/customXml" Target="../ink/ink3087.xml"/><Relationship Id="rId127" Type="http://schemas.openxmlformats.org/officeDocument/2006/relationships/image" Target="../media/image300.png"/><Relationship Id="rId10" Type="http://schemas.openxmlformats.org/officeDocument/2006/relationships/customXml" Target="../ink/ink3039.xml"/><Relationship Id="rId31" Type="http://schemas.openxmlformats.org/officeDocument/2006/relationships/image" Target="../media/image229.png"/><Relationship Id="rId52" Type="http://schemas.openxmlformats.org/officeDocument/2006/relationships/customXml" Target="../ink/ink3060.xml"/><Relationship Id="rId73" Type="http://schemas.openxmlformats.org/officeDocument/2006/relationships/image" Target="../media/image272.png"/><Relationship Id="rId78" Type="http://schemas.openxmlformats.org/officeDocument/2006/relationships/customXml" Target="../ink/ink3073.xml"/><Relationship Id="rId94" Type="http://schemas.openxmlformats.org/officeDocument/2006/relationships/customXml" Target="../ink/ink3081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095.xml"/><Relationship Id="rId143" Type="http://schemas.openxmlformats.org/officeDocument/2006/relationships/image" Target="../media/image308.png"/><Relationship Id="rId148" Type="http://schemas.openxmlformats.org/officeDocument/2006/relationships/customXml" Target="../ink/ink3108.xml"/><Relationship Id="rId164" Type="http://schemas.openxmlformats.org/officeDocument/2006/relationships/customXml" Target="../ink/ink3116.xml"/><Relationship Id="rId169" Type="http://schemas.openxmlformats.org/officeDocument/2006/relationships/image" Target="../media/image321.png"/><Relationship Id="rId4" Type="http://schemas.openxmlformats.org/officeDocument/2006/relationships/customXml" Target="../ink/ink3036.xml"/><Relationship Id="rId9" Type="http://schemas.openxmlformats.org/officeDocument/2006/relationships/image" Target="../media/image218.png"/><Relationship Id="rId26" Type="http://schemas.openxmlformats.org/officeDocument/2006/relationships/customXml" Target="../ink/ink3047.xml"/><Relationship Id="rId47" Type="http://schemas.openxmlformats.org/officeDocument/2006/relationships/image" Target="../media/image247.png"/><Relationship Id="rId68" Type="http://schemas.openxmlformats.org/officeDocument/2006/relationships/customXml" Target="../ink/ink3068.xml"/><Relationship Id="rId89" Type="http://schemas.openxmlformats.org/officeDocument/2006/relationships/image" Target="../media/image280.png"/><Relationship Id="rId112" Type="http://schemas.openxmlformats.org/officeDocument/2006/relationships/customXml" Target="../ink/ink3090.xml"/><Relationship Id="rId133" Type="http://schemas.openxmlformats.org/officeDocument/2006/relationships/image" Target="../media/image303.png"/><Relationship Id="rId154" Type="http://schemas.openxmlformats.org/officeDocument/2006/relationships/customXml" Target="../ink/ink3111.xml"/><Relationship Id="rId16" Type="http://schemas.openxmlformats.org/officeDocument/2006/relationships/customXml" Target="../ink/ink3042.xml"/><Relationship Id="rId37" Type="http://schemas.openxmlformats.org/officeDocument/2006/relationships/image" Target="../media/image232.png"/><Relationship Id="rId58" Type="http://schemas.openxmlformats.org/officeDocument/2006/relationships/customXml" Target="../ink/ink3063.xml"/><Relationship Id="rId79" Type="http://schemas.openxmlformats.org/officeDocument/2006/relationships/image" Target="../media/image275.png"/><Relationship Id="rId102" Type="http://schemas.openxmlformats.org/officeDocument/2006/relationships/customXml" Target="../ink/ink3085.xml"/><Relationship Id="rId123" Type="http://schemas.openxmlformats.org/officeDocument/2006/relationships/image" Target="../media/image298.png"/><Relationship Id="rId144" Type="http://schemas.openxmlformats.org/officeDocument/2006/relationships/customXml" Target="../ink/ink3106.xml"/><Relationship Id="rId90" Type="http://schemas.openxmlformats.org/officeDocument/2006/relationships/customXml" Target="../ink/ink3079.xml"/><Relationship Id="rId165" Type="http://schemas.openxmlformats.org/officeDocument/2006/relationships/image" Target="../media/image319.png"/><Relationship Id="rId27" Type="http://schemas.openxmlformats.org/officeDocument/2006/relationships/image" Target="../media/image227.png"/><Relationship Id="rId48" Type="http://schemas.openxmlformats.org/officeDocument/2006/relationships/customXml" Target="../ink/ink3058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101.xml"/><Relationship Id="rId80" Type="http://schemas.openxmlformats.org/officeDocument/2006/relationships/customXml" Target="../ink/ink3074.xml"/><Relationship Id="rId155" Type="http://schemas.openxmlformats.org/officeDocument/2006/relationships/image" Target="../media/image314.png"/><Relationship Id="rId17" Type="http://schemas.openxmlformats.org/officeDocument/2006/relationships/image" Target="../media/image222.png"/><Relationship Id="rId38" Type="http://schemas.openxmlformats.org/officeDocument/2006/relationships/customXml" Target="../ink/ink3053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09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0.png"/><Relationship Id="rId7" Type="http://schemas.openxmlformats.org/officeDocument/2006/relationships/image" Target="../media/image15.png"/><Relationship Id="rId2" Type="http://schemas.openxmlformats.org/officeDocument/2006/relationships/customXml" Target="../ink/ink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.xml"/><Relationship Id="rId5" Type="http://schemas.openxmlformats.org/officeDocument/2006/relationships/image" Target="../media/image14.png"/><Relationship Id="rId4" Type="http://schemas.openxmlformats.org/officeDocument/2006/relationships/customXml" Target="../ink/ink21.xml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140.xml"/><Relationship Id="rId63" Type="http://schemas.openxmlformats.org/officeDocument/2006/relationships/image" Target="../media/image267.png"/><Relationship Id="rId84" Type="http://schemas.openxmlformats.org/officeDocument/2006/relationships/customXml" Target="../ink/ink3161.xml"/><Relationship Id="rId138" Type="http://schemas.openxmlformats.org/officeDocument/2006/relationships/customXml" Target="../ink/ink3188.xml"/><Relationship Id="rId159" Type="http://schemas.openxmlformats.org/officeDocument/2006/relationships/image" Target="../media/image316.png"/><Relationship Id="rId170" Type="http://schemas.openxmlformats.org/officeDocument/2006/relationships/customXml" Target="../ink/ink3204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135.xml"/><Relationship Id="rId53" Type="http://schemas.openxmlformats.org/officeDocument/2006/relationships/image" Target="../media/image262.png"/><Relationship Id="rId74" Type="http://schemas.openxmlformats.org/officeDocument/2006/relationships/customXml" Target="../ink/ink3156.xml"/><Relationship Id="rId128" Type="http://schemas.openxmlformats.org/officeDocument/2006/relationships/customXml" Target="../ink/ink3183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199.xml"/><Relationship Id="rId22" Type="http://schemas.openxmlformats.org/officeDocument/2006/relationships/customXml" Target="../ink/ink3130.xml"/><Relationship Id="rId43" Type="http://schemas.openxmlformats.org/officeDocument/2006/relationships/image" Target="../media/image245.png"/><Relationship Id="rId64" Type="http://schemas.openxmlformats.org/officeDocument/2006/relationships/customXml" Target="../ink/ink3151.xml"/><Relationship Id="rId118" Type="http://schemas.openxmlformats.org/officeDocument/2006/relationships/customXml" Target="../ink/ink3178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194.xml"/><Relationship Id="rId171" Type="http://schemas.openxmlformats.org/officeDocument/2006/relationships/image" Target="../media/image322.png"/><Relationship Id="rId12" Type="http://schemas.openxmlformats.org/officeDocument/2006/relationships/customXml" Target="../ink/ink3125.xml"/><Relationship Id="rId33" Type="http://schemas.openxmlformats.org/officeDocument/2006/relationships/image" Target="../media/image230.png"/><Relationship Id="rId108" Type="http://schemas.openxmlformats.org/officeDocument/2006/relationships/customXml" Target="../ink/ink3173.xml"/><Relationship Id="rId129" Type="http://schemas.openxmlformats.org/officeDocument/2006/relationships/image" Target="../media/image301.png"/><Relationship Id="rId54" Type="http://schemas.openxmlformats.org/officeDocument/2006/relationships/customXml" Target="../ink/ink3146.xml"/><Relationship Id="rId75" Type="http://schemas.openxmlformats.org/officeDocument/2006/relationships/image" Target="../media/image273.png"/><Relationship Id="rId96" Type="http://schemas.openxmlformats.org/officeDocument/2006/relationships/customXml" Target="../ink/ink3167.xml"/><Relationship Id="rId140" Type="http://schemas.openxmlformats.org/officeDocument/2006/relationships/customXml" Target="../ink/ink3189.xml"/><Relationship Id="rId161" Type="http://schemas.openxmlformats.org/officeDocument/2006/relationships/image" Target="../media/image3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22.xml"/><Relationship Id="rId23" Type="http://schemas.openxmlformats.org/officeDocument/2006/relationships/image" Target="../media/image225.png"/><Relationship Id="rId28" Type="http://schemas.openxmlformats.org/officeDocument/2006/relationships/customXml" Target="../ink/ink3133.xml"/><Relationship Id="rId49" Type="http://schemas.openxmlformats.org/officeDocument/2006/relationships/image" Target="../media/image260.png"/><Relationship Id="rId114" Type="http://schemas.openxmlformats.org/officeDocument/2006/relationships/customXml" Target="../ink/ink3176.xml"/><Relationship Id="rId119" Type="http://schemas.openxmlformats.org/officeDocument/2006/relationships/image" Target="../media/image296.png"/><Relationship Id="rId44" Type="http://schemas.openxmlformats.org/officeDocument/2006/relationships/customXml" Target="../ink/ink3141.xml"/><Relationship Id="rId60" Type="http://schemas.openxmlformats.org/officeDocument/2006/relationships/customXml" Target="../ink/ink3149.xml"/><Relationship Id="rId65" Type="http://schemas.openxmlformats.org/officeDocument/2006/relationships/image" Target="../media/image268.png"/><Relationship Id="rId81" Type="http://schemas.openxmlformats.org/officeDocument/2006/relationships/image" Target="../media/image276.png"/><Relationship Id="rId86" Type="http://schemas.openxmlformats.org/officeDocument/2006/relationships/customXml" Target="../ink/ink3162.xml"/><Relationship Id="rId130" Type="http://schemas.openxmlformats.org/officeDocument/2006/relationships/customXml" Target="../ink/ink3184.xml"/><Relationship Id="rId135" Type="http://schemas.openxmlformats.org/officeDocument/2006/relationships/image" Target="../media/image304.png"/><Relationship Id="rId151" Type="http://schemas.openxmlformats.org/officeDocument/2006/relationships/image" Target="../media/image312.png"/><Relationship Id="rId156" Type="http://schemas.openxmlformats.org/officeDocument/2006/relationships/customXml" Target="../ink/ink3197.xml"/><Relationship Id="rId172" Type="http://schemas.openxmlformats.org/officeDocument/2006/relationships/customXml" Target="../ink/ink3205.xml"/><Relationship Id="rId13" Type="http://schemas.openxmlformats.org/officeDocument/2006/relationships/image" Target="../media/image220.png"/><Relationship Id="rId18" Type="http://schemas.openxmlformats.org/officeDocument/2006/relationships/customXml" Target="../ink/ink3128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3136.xml"/><Relationship Id="rId50" Type="http://schemas.openxmlformats.org/officeDocument/2006/relationships/customXml" Target="../ink/ink3144.xml"/><Relationship Id="rId55" Type="http://schemas.openxmlformats.org/officeDocument/2006/relationships/image" Target="../media/image263.png"/><Relationship Id="rId76" Type="http://schemas.openxmlformats.org/officeDocument/2006/relationships/customXml" Target="../ink/ink3157.xml"/><Relationship Id="rId97" Type="http://schemas.openxmlformats.org/officeDocument/2006/relationships/image" Target="../media/image284.png"/><Relationship Id="rId104" Type="http://schemas.openxmlformats.org/officeDocument/2006/relationships/customXml" Target="../ink/ink3171.xml"/><Relationship Id="rId120" Type="http://schemas.openxmlformats.org/officeDocument/2006/relationships/customXml" Target="../ink/ink3179.xml"/><Relationship Id="rId125" Type="http://schemas.openxmlformats.org/officeDocument/2006/relationships/image" Target="../media/image299.png"/><Relationship Id="rId141" Type="http://schemas.openxmlformats.org/officeDocument/2006/relationships/image" Target="../media/image307.png"/><Relationship Id="rId146" Type="http://schemas.openxmlformats.org/officeDocument/2006/relationships/customXml" Target="../ink/ink3192.xml"/><Relationship Id="rId167" Type="http://schemas.openxmlformats.org/officeDocument/2006/relationships/image" Target="../media/image320.png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3165.xml"/><Relationship Id="rId162" Type="http://schemas.openxmlformats.org/officeDocument/2006/relationships/customXml" Target="../ink/ink3200.xml"/><Relationship Id="rId2" Type="http://schemas.openxmlformats.org/officeDocument/2006/relationships/customXml" Target="../ink/ink3120.xml"/><Relationship Id="rId29" Type="http://schemas.openxmlformats.org/officeDocument/2006/relationships/image" Target="../media/image228.png"/><Relationship Id="rId24" Type="http://schemas.openxmlformats.org/officeDocument/2006/relationships/customXml" Target="../ink/ink3131.xml"/><Relationship Id="rId40" Type="http://schemas.openxmlformats.org/officeDocument/2006/relationships/customXml" Target="../ink/ink3139.xml"/><Relationship Id="rId45" Type="http://schemas.openxmlformats.org/officeDocument/2006/relationships/image" Target="../media/image246.png"/><Relationship Id="rId66" Type="http://schemas.openxmlformats.org/officeDocument/2006/relationships/customXml" Target="../ink/ink3152.xml"/><Relationship Id="rId87" Type="http://schemas.openxmlformats.org/officeDocument/2006/relationships/image" Target="../media/image279.png"/><Relationship Id="rId110" Type="http://schemas.openxmlformats.org/officeDocument/2006/relationships/customXml" Target="../ink/ink3174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136" Type="http://schemas.openxmlformats.org/officeDocument/2006/relationships/customXml" Target="../ink/ink3187.xml"/><Relationship Id="rId157" Type="http://schemas.openxmlformats.org/officeDocument/2006/relationships/image" Target="../media/image315.png"/><Relationship Id="rId61" Type="http://schemas.openxmlformats.org/officeDocument/2006/relationships/image" Target="../media/image266.png"/><Relationship Id="rId82" Type="http://schemas.openxmlformats.org/officeDocument/2006/relationships/customXml" Target="../ink/ink3160.xml"/><Relationship Id="rId152" Type="http://schemas.openxmlformats.org/officeDocument/2006/relationships/customXml" Target="../ink/ink3195.xml"/><Relationship Id="rId173" Type="http://schemas.openxmlformats.org/officeDocument/2006/relationships/image" Target="../media/image323.png"/><Relationship Id="rId19" Type="http://schemas.openxmlformats.org/officeDocument/2006/relationships/image" Target="../media/image223.png"/><Relationship Id="rId14" Type="http://schemas.openxmlformats.org/officeDocument/2006/relationships/customXml" Target="../ink/ink3126.xml"/><Relationship Id="rId30" Type="http://schemas.openxmlformats.org/officeDocument/2006/relationships/customXml" Target="../ink/ink3134.xml"/><Relationship Id="rId35" Type="http://schemas.openxmlformats.org/officeDocument/2006/relationships/image" Target="../media/image231.png"/><Relationship Id="rId56" Type="http://schemas.openxmlformats.org/officeDocument/2006/relationships/customXml" Target="../ink/ink3147.xml"/><Relationship Id="rId77" Type="http://schemas.openxmlformats.org/officeDocument/2006/relationships/image" Target="../media/image274.png"/><Relationship Id="rId100" Type="http://schemas.openxmlformats.org/officeDocument/2006/relationships/customXml" Target="../ink/ink3169.xml"/><Relationship Id="rId105" Type="http://schemas.openxmlformats.org/officeDocument/2006/relationships/image" Target="../media/image288.png"/><Relationship Id="rId126" Type="http://schemas.openxmlformats.org/officeDocument/2006/relationships/customXml" Target="../ink/ink3182.xml"/><Relationship Id="rId147" Type="http://schemas.openxmlformats.org/officeDocument/2006/relationships/image" Target="../media/image310.png"/><Relationship Id="rId168" Type="http://schemas.openxmlformats.org/officeDocument/2006/relationships/customXml" Target="../ink/ink3203.xml"/><Relationship Id="rId8" Type="http://schemas.openxmlformats.org/officeDocument/2006/relationships/customXml" Target="../ink/ink3123.xml"/><Relationship Id="rId51" Type="http://schemas.openxmlformats.org/officeDocument/2006/relationships/image" Target="../media/image261.png"/><Relationship Id="rId72" Type="http://schemas.openxmlformats.org/officeDocument/2006/relationships/customXml" Target="../ink/ink3155.xml"/><Relationship Id="rId93" Type="http://schemas.openxmlformats.org/officeDocument/2006/relationships/image" Target="../media/image282.png"/><Relationship Id="rId98" Type="http://schemas.openxmlformats.org/officeDocument/2006/relationships/customXml" Target="../ink/ink3168.xml"/><Relationship Id="rId121" Type="http://schemas.openxmlformats.org/officeDocument/2006/relationships/image" Target="../media/image297.png"/><Relationship Id="rId142" Type="http://schemas.openxmlformats.org/officeDocument/2006/relationships/customXml" Target="../ink/ink3190.xml"/><Relationship Id="rId163" Type="http://schemas.openxmlformats.org/officeDocument/2006/relationships/image" Target="../media/image318.png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3142.xml"/><Relationship Id="rId67" Type="http://schemas.openxmlformats.org/officeDocument/2006/relationships/image" Target="../media/image269.png"/><Relationship Id="rId116" Type="http://schemas.openxmlformats.org/officeDocument/2006/relationships/customXml" Target="../ink/ink3177.xml"/><Relationship Id="rId137" Type="http://schemas.openxmlformats.org/officeDocument/2006/relationships/image" Target="../media/image305.png"/><Relationship Id="rId158" Type="http://schemas.openxmlformats.org/officeDocument/2006/relationships/customXml" Target="../ink/ink3198.xml"/><Relationship Id="rId20" Type="http://schemas.openxmlformats.org/officeDocument/2006/relationships/customXml" Target="../ink/ink3129.xml"/><Relationship Id="rId41" Type="http://schemas.openxmlformats.org/officeDocument/2006/relationships/image" Target="../media/image234.png"/><Relationship Id="rId62" Type="http://schemas.openxmlformats.org/officeDocument/2006/relationships/customXml" Target="../ink/ink3150.xml"/><Relationship Id="rId83" Type="http://schemas.openxmlformats.org/officeDocument/2006/relationships/image" Target="../media/image277.png"/><Relationship Id="rId88" Type="http://schemas.openxmlformats.org/officeDocument/2006/relationships/customXml" Target="../ink/ink3163.xml"/><Relationship Id="rId111" Type="http://schemas.openxmlformats.org/officeDocument/2006/relationships/image" Target="../media/image292.png"/><Relationship Id="rId132" Type="http://schemas.openxmlformats.org/officeDocument/2006/relationships/customXml" Target="../ink/ink3185.xml"/><Relationship Id="rId153" Type="http://schemas.openxmlformats.org/officeDocument/2006/relationships/image" Target="../media/image313.png"/><Relationship Id="rId15" Type="http://schemas.openxmlformats.org/officeDocument/2006/relationships/image" Target="../media/image221.png"/><Relationship Id="rId36" Type="http://schemas.openxmlformats.org/officeDocument/2006/relationships/customXml" Target="../ink/ink3137.xml"/><Relationship Id="rId57" Type="http://schemas.openxmlformats.org/officeDocument/2006/relationships/image" Target="../media/image264.png"/><Relationship Id="rId106" Type="http://schemas.openxmlformats.org/officeDocument/2006/relationships/customXml" Target="../ink/ink3172.xml"/><Relationship Id="rId127" Type="http://schemas.openxmlformats.org/officeDocument/2006/relationships/image" Target="../media/image300.png"/><Relationship Id="rId10" Type="http://schemas.openxmlformats.org/officeDocument/2006/relationships/customXml" Target="../ink/ink3124.xml"/><Relationship Id="rId31" Type="http://schemas.openxmlformats.org/officeDocument/2006/relationships/image" Target="../media/image229.png"/><Relationship Id="rId52" Type="http://schemas.openxmlformats.org/officeDocument/2006/relationships/customXml" Target="../ink/ink3145.xml"/><Relationship Id="rId73" Type="http://schemas.openxmlformats.org/officeDocument/2006/relationships/image" Target="../media/image272.png"/><Relationship Id="rId78" Type="http://schemas.openxmlformats.org/officeDocument/2006/relationships/customXml" Target="../ink/ink3158.xml"/><Relationship Id="rId94" Type="http://schemas.openxmlformats.org/officeDocument/2006/relationships/customXml" Target="../ink/ink3166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180.xml"/><Relationship Id="rId143" Type="http://schemas.openxmlformats.org/officeDocument/2006/relationships/image" Target="../media/image308.png"/><Relationship Id="rId148" Type="http://schemas.openxmlformats.org/officeDocument/2006/relationships/customXml" Target="../ink/ink3193.xml"/><Relationship Id="rId164" Type="http://schemas.openxmlformats.org/officeDocument/2006/relationships/customXml" Target="../ink/ink3201.xml"/><Relationship Id="rId169" Type="http://schemas.openxmlformats.org/officeDocument/2006/relationships/image" Target="../media/image321.png"/><Relationship Id="rId4" Type="http://schemas.openxmlformats.org/officeDocument/2006/relationships/customXml" Target="../ink/ink3121.xml"/><Relationship Id="rId9" Type="http://schemas.openxmlformats.org/officeDocument/2006/relationships/image" Target="../media/image218.png"/><Relationship Id="rId26" Type="http://schemas.openxmlformats.org/officeDocument/2006/relationships/customXml" Target="../ink/ink3132.xml"/><Relationship Id="rId47" Type="http://schemas.openxmlformats.org/officeDocument/2006/relationships/image" Target="../media/image247.png"/><Relationship Id="rId68" Type="http://schemas.openxmlformats.org/officeDocument/2006/relationships/customXml" Target="../ink/ink3153.xml"/><Relationship Id="rId89" Type="http://schemas.openxmlformats.org/officeDocument/2006/relationships/image" Target="../media/image280.png"/><Relationship Id="rId112" Type="http://schemas.openxmlformats.org/officeDocument/2006/relationships/customXml" Target="../ink/ink3175.xml"/><Relationship Id="rId133" Type="http://schemas.openxmlformats.org/officeDocument/2006/relationships/image" Target="../media/image303.png"/><Relationship Id="rId154" Type="http://schemas.openxmlformats.org/officeDocument/2006/relationships/customXml" Target="../ink/ink3196.xml"/><Relationship Id="rId16" Type="http://schemas.openxmlformats.org/officeDocument/2006/relationships/customXml" Target="../ink/ink3127.xml"/><Relationship Id="rId37" Type="http://schemas.openxmlformats.org/officeDocument/2006/relationships/image" Target="../media/image232.png"/><Relationship Id="rId58" Type="http://schemas.openxmlformats.org/officeDocument/2006/relationships/customXml" Target="../ink/ink3148.xml"/><Relationship Id="rId79" Type="http://schemas.openxmlformats.org/officeDocument/2006/relationships/image" Target="../media/image275.png"/><Relationship Id="rId102" Type="http://schemas.openxmlformats.org/officeDocument/2006/relationships/customXml" Target="../ink/ink3170.xml"/><Relationship Id="rId123" Type="http://schemas.openxmlformats.org/officeDocument/2006/relationships/image" Target="../media/image298.png"/><Relationship Id="rId144" Type="http://schemas.openxmlformats.org/officeDocument/2006/relationships/customXml" Target="../ink/ink3191.xml"/><Relationship Id="rId90" Type="http://schemas.openxmlformats.org/officeDocument/2006/relationships/customXml" Target="../ink/ink3164.xml"/><Relationship Id="rId165" Type="http://schemas.openxmlformats.org/officeDocument/2006/relationships/image" Target="../media/image319.png"/><Relationship Id="rId27" Type="http://schemas.openxmlformats.org/officeDocument/2006/relationships/image" Target="../media/image227.png"/><Relationship Id="rId48" Type="http://schemas.openxmlformats.org/officeDocument/2006/relationships/customXml" Target="../ink/ink3143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186.xml"/><Relationship Id="rId80" Type="http://schemas.openxmlformats.org/officeDocument/2006/relationships/customXml" Target="../ink/ink3159.xml"/><Relationship Id="rId155" Type="http://schemas.openxmlformats.org/officeDocument/2006/relationships/image" Target="../media/image314.png"/><Relationship Id="rId17" Type="http://schemas.openxmlformats.org/officeDocument/2006/relationships/image" Target="../media/image222.png"/><Relationship Id="rId38" Type="http://schemas.openxmlformats.org/officeDocument/2006/relationships/customXml" Target="../ink/ink3138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181.xml"/><Relationship Id="rId70" Type="http://schemas.openxmlformats.org/officeDocument/2006/relationships/customXml" Target="../ink/ink3154.xml"/><Relationship Id="rId91" Type="http://schemas.openxmlformats.org/officeDocument/2006/relationships/image" Target="../media/image281.png"/><Relationship Id="rId145" Type="http://schemas.openxmlformats.org/officeDocument/2006/relationships/image" Target="../media/image309.png"/><Relationship Id="rId166" Type="http://schemas.openxmlformats.org/officeDocument/2006/relationships/customXml" Target="../ink/ink3202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226.xml"/><Relationship Id="rId63" Type="http://schemas.openxmlformats.org/officeDocument/2006/relationships/image" Target="../media/image267.png"/><Relationship Id="rId84" Type="http://schemas.openxmlformats.org/officeDocument/2006/relationships/customXml" Target="../ink/ink3247.xml"/><Relationship Id="rId138" Type="http://schemas.openxmlformats.org/officeDocument/2006/relationships/customXml" Target="../ink/ink3274.xml"/><Relationship Id="rId159" Type="http://schemas.openxmlformats.org/officeDocument/2006/relationships/image" Target="../media/image316.png"/><Relationship Id="rId170" Type="http://schemas.openxmlformats.org/officeDocument/2006/relationships/customXml" Target="../ink/ink3290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221.xml"/><Relationship Id="rId53" Type="http://schemas.openxmlformats.org/officeDocument/2006/relationships/image" Target="../media/image262.png"/><Relationship Id="rId74" Type="http://schemas.openxmlformats.org/officeDocument/2006/relationships/customXml" Target="../ink/ink3242.xml"/><Relationship Id="rId128" Type="http://schemas.openxmlformats.org/officeDocument/2006/relationships/customXml" Target="../ink/ink3269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285.xml"/><Relationship Id="rId181" Type="http://schemas.openxmlformats.org/officeDocument/2006/relationships/image" Target="../media/image327.png"/><Relationship Id="rId22" Type="http://schemas.openxmlformats.org/officeDocument/2006/relationships/customXml" Target="../ink/ink3216.xml"/><Relationship Id="rId43" Type="http://schemas.openxmlformats.org/officeDocument/2006/relationships/image" Target="../media/image245.png"/><Relationship Id="rId64" Type="http://schemas.openxmlformats.org/officeDocument/2006/relationships/customXml" Target="../ink/ink3237.xml"/><Relationship Id="rId118" Type="http://schemas.openxmlformats.org/officeDocument/2006/relationships/customXml" Target="../ink/ink3264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280.xml"/><Relationship Id="rId171" Type="http://schemas.openxmlformats.org/officeDocument/2006/relationships/image" Target="../media/image322.png"/><Relationship Id="rId12" Type="http://schemas.openxmlformats.org/officeDocument/2006/relationships/customXml" Target="../ink/ink3211.xml"/><Relationship Id="rId33" Type="http://schemas.openxmlformats.org/officeDocument/2006/relationships/image" Target="../media/image230.png"/><Relationship Id="rId108" Type="http://schemas.openxmlformats.org/officeDocument/2006/relationships/customXml" Target="../ink/ink3259.xml"/><Relationship Id="rId129" Type="http://schemas.openxmlformats.org/officeDocument/2006/relationships/image" Target="../media/image301.png"/><Relationship Id="rId54" Type="http://schemas.openxmlformats.org/officeDocument/2006/relationships/customXml" Target="../ink/ink3232.xml"/><Relationship Id="rId75" Type="http://schemas.openxmlformats.org/officeDocument/2006/relationships/image" Target="../media/image273.png"/><Relationship Id="rId96" Type="http://schemas.openxmlformats.org/officeDocument/2006/relationships/customXml" Target="../ink/ink3253.xml"/><Relationship Id="rId140" Type="http://schemas.openxmlformats.org/officeDocument/2006/relationships/customXml" Target="../ink/ink3275.xml"/><Relationship Id="rId161" Type="http://schemas.openxmlformats.org/officeDocument/2006/relationships/image" Target="../media/image317.png"/><Relationship Id="rId6" Type="http://schemas.openxmlformats.org/officeDocument/2006/relationships/customXml" Target="../ink/ink3208.xml"/><Relationship Id="rId23" Type="http://schemas.openxmlformats.org/officeDocument/2006/relationships/image" Target="../media/image225.png"/><Relationship Id="rId119" Type="http://schemas.openxmlformats.org/officeDocument/2006/relationships/image" Target="../media/image296.png"/><Relationship Id="rId44" Type="http://schemas.openxmlformats.org/officeDocument/2006/relationships/customXml" Target="../ink/ink3227.xml"/><Relationship Id="rId60" Type="http://schemas.openxmlformats.org/officeDocument/2006/relationships/customXml" Target="../ink/ink3235.xml"/><Relationship Id="rId65" Type="http://schemas.openxmlformats.org/officeDocument/2006/relationships/image" Target="../media/image268.png"/><Relationship Id="rId81" Type="http://schemas.openxmlformats.org/officeDocument/2006/relationships/image" Target="../media/image276.png"/><Relationship Id="rId86" Type="http://schemas.openxmlformats.org/officeDocument/2006/relationships/customXml" Target="../ink/ink3248.xml"/><Relationship Id="rId130" Type="http://schemas.openxmlformats.org/officeDocument/2006/relationships/customXml" Target="../ink/ink3270.xml"/><Relationship Id="rId135" Type="http://schemas.openxmlformats.org/officeDocument/2006/relationships/image" Target="../media/image304.png"/><Relationship Id="rId151" Type="http://schemas.openxmlformats.org/officeDocument/2006/relationships/image" Target="../media/image312.png"/><Relationship Id="rId156" Type="http://schemas.openxmlformats.org/officeDocument/2006/relationships/customXml" Target="../ink/ink3283.xml"/><Relationship Id="rId177" Type="http://schemas.openxmlformats.org/officeDocument/2006/relationships/image" Target="../media/image325.png"/><Relationship Id="rId172" Type="http://schemas.openxmlformats.org/officeDocument/2006/relationships/customXml" Target="../ink/ink3291.xml"/><Relationship Id="rId13" Type="http://schemas.openxmlformats.org/officeDocument/2006/relationships/image" Target="../media/image220.png"/><Relationship Id="rId18" Type="http://schemas.openxmlformats.org/officeDocument/2006/relationships/customXml" Target="../ink/ink3214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3222.xml"/><Relationship Id="rId50" Type="http://schemas.openxmlformats.org/officeDocument/2006/relationships/customXml" Target="../ink/ink3230.xml"/><Relationship Id="rId55" Type="http://schemas.openxmlformats.org/officeDocument/2006/relationships/image" Target="../media/image263.png"/><Relationship Id="rId76" Type="http://schemas.openxmlformats.org/officeDocument/2006/relationships/customXml" Target="../ink/ink3243.xml"/><Relationship Id="rId97" Type="http://schemas.openxmlformats.org/officeDocument/2006/relationships/image" Target="../media/image284.png"/><Relationship Id="rId104" Type="http://schemas.openxmlformats.org/officeDocument/2006/relationships/customXml" Target="../ink/ink3257.xml"/><Relationship Id="rId120" Type="http://schemas.openxmlformats.org/officeDocument/2006/relationships/customXml" Target="../ink/ink3265.xml"/><Relationship Id="rId125" Type="http://schemas.openxmlformats.org/officeDocument/2006/relationships/image" Target="../media/image299.png"/><Relationship Id="rId141" Type="http://schemas.openxmlformats.org/officeDocument/2006/relationships/image" Target="../media/image307.png"/><Relationship Id="rId146" Type="http://schemas.openxmlformats.org/officeDocument/2006/relationships/customXml" Target="../ink/ink3278.xml"/><Relationship Id="rId167" Type="http://schemas.openxmlformats.org/officeDocument/2006/relationships/image" Target="../media/image320.png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3251.xml"/><Relationship Id="rId162" Type="http://schemas.openxmlformats.org/officeDocument/2006/relationships/customXml" Target="../ink/ink3286.xml"/><Relationship Id="rId2" Type="http://schemas.openxmlformats.org/officeDocument/2006/relationships/customXml" Target="../ink/ink3206.xml"/><Relationship Id="rId29" Type="http://schemas.openxmlformats.org/officeDocument/2006/relationships/image" Target="../media/image228.png"/><Relationship Id="rId24" Type="http://schemas.openxmlformats.org/officeDocument/2006/relationships/customXml" Target="../ink/ink3217.xml"/><Relationship Id="rId40" Type="http://schemas.openxmlformats.org/officeDocument/2006/relationships/customXml" Target="../ink/ink3225.xml"/><Relationship Id="rId45" Type="http://schemas.openxmlformats.org/officeDocument/2006/relationships/image" Target="../media/image246.png"/><Relationship Id="rId66" Type="http://schemas.openxmlformats.org/officeDocument/2006/relationships/customXml" Target="../ink/ink3238.xml"/><Relationship Id="rId87" Type="http://schemas.openxmlformats.org/officeDocument/2006/relationships/image" Target="../media/image279.png"/><Relationship Id="rId110" Type="http://schemas.openxmlformats.org/officeDocument/2006/relationships/customXml" Target="../ink/ink3260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136" Type="http://schemas.openxmlformats.org/officeDocument/2006/relationships/customXml" Target="../ink/ink3273.xml"/><Relationship Id="rId157" Type="http://schemas.openxmlformats.org/officeDocument/2006/relationships/image" Target="../media/image315.png"/><Relationship Id="rId178" Type="http://schemas.openxmlformats.org/officeDocument/2006/relationships/customXml" Target="../ink/ink3294.xml"/><Relationship Id="rId61" Type="http://schemas.openxmlformats.org/officeDocument/2006/relationships/image" Target="../media/image266.png"/><Relationship Id="rId82" Type="http://schemas.openxmlformats.org/officeDocument/2006/relationships/customXml" Target="../ink/ink3246.xml"/><Relationship Id="rId152" Type="http://schemas.openxmlformats.org/officeDocument/2006/relationships/customXml" Target="../ink/ink3281.xml"/><Relationship Id="rId173" Type="http://schemas.openxmlformats.org/officeDocument/2006/relationships/image" Target="../media/image323.png"/><Relationship Id="rId19" Type="http://schemas.openxmlformats.org/officeDocument/2006/relationships/image" Target="../media/image223.png"/><Relationship Id="rId14" Type="http://schemas.openxmlformats.org/officeDocument/2006/relationships/customXml" Target="../ink/ink3212.xml"/><Relationship Id="rId30" Type="http://schemas.openxmlformats.org/officeDocument/2006/relationships/customXml" Target="../ink/ink3220.xml"/><Relationship Id="rId35" Type="http://schemas.openxmlformats.org/officeDocument/2006/relationships/image" Target="../media/image231.png"/><Relationship Id="rId56" Type="http://schemas.openxmlformats.org/officeDocument/2006/relationships/customXml" Target="../ink/ink3233.xml"/><Relationship Id="rId77" Type="http://schemas.openxmlformats.org/officeDocument/2006/relationships/image" Target="../media/image274.png"/><Relationship Id="rId100" Type="http://schemas.openxmlformats.org/officeDocument/2006/relationships/customXml" Target="../ink/ink3255.xml"/><Relationship Id="rId105" Type="http://schemas.openxmlformats.org/officeDocument/2006/relationships/image" Target="../media/image288.png"/><Relationship Id="rId126" Type="http://schemas.openxmlformats.org/officeDocument/2006/relationships/customXml" Target="../ink/ink3268.xml"/><Relationship Id="rId147" Type="http://schemas.openxmlformats.org/officeDocument/2006/relationships/image" Target="../media/image310.png"/><Relationship Id="rId168" Type="http://schemas.openxmlformats.org/officeDocument/2006/relationships/customXml" Target="../ink/ink3289.xml"/><Relationship Id="rId8" Type="http://schemas.openxmlformats.org/officeDocument/2006/relationships/customXml" Target="../ink/ink3209.xml"/><Relationship Id="rId51" Type="http://schemas.openxmlformats.org/officeDocument/2006/relationships/image" Target="../media/image261.png"/><Relationship Id="rId72" Type="http://schemas.openxmlformats.org/officeDocument/2006/relationships/customXml" Target="../ink/ink3241.xml"/><Relationship Id="rId93" Type="http://schemas.openxmlformats.org/officeDocument/2006/relationships/image" Target="../media/image282.png"/><Relationship Id="rId98" Type="http://schemas.openxmlformats.org/officeDocument/2006/relationships/customXml" Target="../ink/ink3254.xml"/><Relationship Id="rId121" Type="http://schemas.openxmlformats.org/officeDocument/2006/relationships/image" Target="../media/image297.png"/><Relationship Id="rId142" Type="http://schemas.openxmlformats.org/officeDocument/2006/relationships/customXml" Target="../ink/ink3276.xml"/><Relationship Id="rId163" Type="http://schemas.openxmlformats.org/officeDocument/2006/relationships/image" Target="../media/image318.png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3228.xml"/><Relationship Id="rId67" Type="http://schemas.openxmlformats.org/officeDocument/2006/relationships/image" Target="../media/image269.png"/><Relationship Id="rId116" Type="http://schemas.openxmlformats.org/officeDocument/2006/relationships/customXml" Target="../ink/ink3263.xml"/><Relationship Id="rId137" Type="http://schemas.openxmlformats.org/officeDocument/2006/relationships/image" Target="../media/image305.png"/><Relationship Id="rId158" Type="http://schemas.openxmlformats.org/officeDocument/2006/relationships/customXml" Target="../ink/ink3284.xml"/><Relationship Id="rId20" Type="http://schemas.openxmlformats.org/officeDocument/2006/relationships/customXml" Target="../ink/ink3215.xml"/><Relationship Id="rId41" Type="http://schemas.openxmlformats.org/officeDocument/2006/relationships/image" Target="../media/image234.png"/><Relationship Id="rId62" Type="http://schemas.openxmlformats.org/officeDocument/2006/relationships/customXml" Target="../ink/ink3236.xml"/><Relationship Id="rId83" Type="http://schemas.openxmlformats.org/officeDocument/2006/relationships/image" Target="../media/image277.png"/><Relationship Id="rId88" Type="http://schemas.openxmlformats.org/officeDocument/2006/relationships/customXml" Target="../ink/ink3249.xml"/><Relationship Id="rId111" Type="http://schemas.openxmlformats.org/officeDocument/2006/relationships/image" Target="../media/image292.png"/><Relationship Id="rId132" Type="http://schemas.openxmlformats.org/officeDocument/2006/relationships/customXml" Target="../ink/ink3271.xml"/><Relationship Id="rId153" Type="http://schemas.openxmlformats.org/officeDocument/2006/relationships/image" Target="../media/image313.png"/><Relationship Id="rId174" Type="http://schemas.openxmlformats.org/officeDocument/2006/relationships/customXml" Target="../ink/ink3292.xml"/><Relationship Id="rId179" Type="http://schemas.openxmlformats.org/officeDocument/2006/relationships/image" Target="../media/image326.png"/><Relationship Id="rId15" Type="http://schemas.openxmlformats.org/officeDocument/2006/relationships/image" Target="../media/image221.png"/><Relationship Id="rId36" Type="http://schemas.openxmlformats.org/officeDocument/2006/relationships/customXml" Target="../ink/ink3223.xml"/><Relationship Id="rId57" Type="http://schemas.openxmlformats.org/officeDocument/2006/relationships/image" Target="../media/image264.png"/><Relationship Id="rId106" Type="http://schemas.openxmlformats.org/officeDocument/2006/relationships/customXml" Target="../ink/ink3258.xml"/><Relationship Id="rId127" Type="http://schemas.openxmlformats.org/officeDocument/2006/relationships/image" Target="../media/image300.png"/><Relationship Id="rId10" Type="http://schemas.openxmlformats.org/officeDocument/2006/relationships/customXml" Target="../ink/ink3210.xml"/><Relationship Id="rId31" Type="http://schemas.openxmlformats.org/officeDocument/2006/relationships/image" Target="../media/image229.png"/><Relationship Id="rId52" Type="http://schemas.openxmlformats.org/officeDocument/2006/relationships/customXml" Target="../ink/ink3231.xml"/><Relationship Id="rId73" Type="http://schemas.openxmlformats.org/officeDocument/2006/relationships/image" Target="../media/image272.png"/><Relationship Id="rId78" Type="http://schemas.openxmlformats.org/officeDocument/2006/relationships/customXml" Target="../ink/ink3244.xml"/><Relationship Id="rId94" Type="http://schemas.openxmlformats.org/officeDocument/2006/relationships/customXml" Target="../ink/ink3252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266.xml"/><Relationship Id="rId143" Type="http://schemas.openxmlformats.org/officeDocument/2006/relationships/image" Target="../media/image308.png"/><Relationship Id="rId148" Type="http://schemas.openxmlformats.org/officeDocument/2006/relationships/customXml" Target="../ink/ink3279.xml"/><Relationship Id="rId164" Type="http://schemas.openxmlformats.org/officeDocument/2006/relationships/customXml" Target="../ink/ink3287.xml"/><Relationship Id="rId169" Type="http://schemas.openxmlformats.org/officeDocument/2006/relationships/image" Target="../media/image321.png"/><Relationship Id="rId4" Type="http://schemas.openxmlformats.org/officeDocument/2006/relationships/customXml" Target="../ink/ink3207.xml"/><Relationship Id="rId9" Type="http://schemas.openxmlformats.org/officeDocument/2006/relationships/image" Target="../media/image218.png"/><Relationship Id="rId180" Type="http://schemas.openxmlformats.org/officeDocument/2006/relationships/customXml" Target="../ink/ink3295.xml"/><Relationship Id="rId26" Type="http://schemas.openxmlformats.org/officeDocument/2006/relationships/customXml" Target="../ink/ink3218.xml"/><Relationship Id="rId47" Type="http://schemas.openxmlformats.org/officeDocument/2006/relationships/image" Target="../media/image247.png"/><Relationship Id="rId68" Type="http://schemas.openxmlformats.org/officeDocument/2006/relationships/customXml" Target="../ink/ink3239.xml"/><Relationship Id="rId89" Type="http://schemas.openxmlformats.org/officeDocument/2006/relationships/image" Target="../media/image280.png"/><Relationship Id="rId112" Type="http://schemas.openxmlformats.org/officeDocument/2006/relationships/customXml" Target="../ink/ink3261.xml"/><Relationship Id="rId133" Type="http://schemas.openxmlformats.org/officeDocument/2006/relationships/image" Target="../media/image303.png"/><Relationship Id="rId154" Type="http://schemas.openxmlformats.org/officeDocument/2006/relationships/customXml" Target="../ink/ink3282.xml"/><Relationship Id="rId175" Type="http://schemas.openxmlformats.org/officeDocument/2006/relationships/image" Target="../media/image324.png"/><Relationship Id="rId16" Type="http://schemas.openxmlformats.org/officeDocument/2006/relationships/customXml" Target="../ink/ink3213.xml"/><Relationship Id="rId37" Type="http://schemas.openxmlformats.org/officeDocument/2006/relationships/image" Target="../media/image232.png"/><Relationship Id="rId58" Type="http://schemas.openxmlformats.org/officeDocument/2006/relationships/customXml" Target="../ink/ink3234.xml"/><Relationship Id="rId79" Type="http://schemas.openxmlformats.org/officeDocument/2006/relationships/image" Target="../media/image275.png"/><Relationship Id="rId102" Type="http://schemas.openxmlformats.org/officeDocument/2006/relationships/customXml" Target="../ink/ink3256.xml"/><Relationship Id="rId123" Type="http://schemas.openxmlformats.org/officeDocument/2006/relationships/image" Target="../media/image298.png"/><Relationship Id="rId144" Type="http://schemas.openxmlformats.org/officeDocument/2006/relationships/customXml" Target="../ink/ink3277.xml"/><Relationship Id="rId90" Type="http://schemas.openxmlformats.org/officeDocument/2006/relationships/customXml" Target="../ink/ink3250.xml"/><Relationship Id="rId165" Type="http://schemas.openxmlformats.org/officeDocument/2006/relationships/image" Target="../media/image319.png"/><Relationship Id="rId27" Type="http://schemas.openxmlformats.org/officeDocument/2006/relationships/image" Target="../media/image227.png"/><Relationship Id="rId48" Type="http://schemas.openxmlformats.org/officeDocument/2006/relationships/customXml" Target="../ink/ink3229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272.xml"/><Relationship Id="rId80" Type="http://schemas.openxmlformats.org/officeDocument/2006/relationships/customXml" Target="../ink/ink3245.xml"/><Relationship Id="rId155" Type="http://schemas.openxmlformats.org/officeDocument/2006/relationships/image" Target="../media/image314.png"/><Relationship Id="rId176" Type="http://schemas.openxmlformats.org/officeDocument/2006/relationships/customXml" Target="../ink/ink3293.xml"/><Relationship Id="rId17" Type="http://schemas.openxmlformats.org/officeDocument/2006/relationships/image" Target="../media/image222.png"/><Relationship Id="rId38" Type="http://schemas.openxmlformats.org/officeDocument/2006/relationships/customXml" Target="../ink/ink3224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267.xml"/><Relationship Id="rId70" Type="http://schemas.openxmlformats.org/officeDocument/2006/relationships/customXml" Target="../ink/ink3240.xml"/><Relationship Id="rId91" Type="http://schemas.openxmlformats.org/officeDocument/2006/relationships/image" Target="../media/image281.png"/><Relationship Id="rId145" Type="http://schemas.openxmlformats.org/officeDocument/2006/relationships/image" Target="../media/image309.png"/><Relationship Id="rId166" Type="http://schemas.openxmlformats.org/officeDocument/2006/relationships/customXml" Target="../ink/ink328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219.xml"/><Relationship Id="rId49" Type="http://schemas.openxmlformats.org/officeDocument/2006/relationships/image" Target="../media/image260.png"/><Relationship Id="rId114" Type="http://schemas.openxmlformats.org/officeDocument/2006/relationships/customXml" Target="../ink/ink3262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316.xml"/><Relationship Id="rId63" Type="http://schemas.openxmlformats.org/officeDocument/2006/relationships/image" Target="../media/image267.png"/><Relationship Id="rId84" Type="http://schemas.openxmlformats.org/officeDocument/2006/relationships/customXml" Target="../ink/ink3337.xml"/><Relationship Id="rId138" Type="http://schemas.openxmlformats.org/officeDocument/2006/relationships/customXml" Target="../ink/ink3364.xml"/><Relationship Id="rId159" Type="http://schemas.openxmlformats.org/officeDocument/2006/relationships/image" Target="../media/image316.png"/><Relationship Id="rId170" Type="http://schemas.openxmlformats.org/officeDocument/2006/relationships/customXml" Target="../ink/ink3380.xml"/><Relationship Id="rId191" Type="http://schemas.openxmlformats.org/officeDocument/2006/relationships/image" Target="../media/image327.png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311.xml"/><Relationship Id="rId53" Type="http://schemas.openxmlformats.org/officeDocument/2006/relationships/image" Target="../media/image262.png"/><Relationship Id="rId74" Type="http://schemas.openxmlformats.org/officeDocument/2006/relationships/customXml" Target="../ink/ink3332.xml"/><Relationship Id="rId128" Type="http://schemas.openxmlformats.org/officeDocument/2006/relationships/customXml" Target="../ink/ink3359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375.xml"/><Relationship Id="rId181" Type="http://schemas.openxmlformats.org/officeDocument/2006/relationships/image" Target="../media/image330.png"/><Relationship Id="rId22" Type="http://schemas.openxmlformats.org/officeDocument/2006/relationships/customXml" Target="../ink/ink3306.xml"/><Relationship Id="rId43" Type="http://schemas.openxmlformats.org/officeDocument/2006/relationships/image" Target="../media/image245.png"/><Relationship Id="rId64" Type="http://schemas.openxmlformats.org/officeDocument/2006/relationships/customXml" Target="../ink/ink3327.xml"/><Relationship Id="rId118" Type="http://schemas.openxmlformats.org/officeDocument/2006/relationships/customXml" Target="../ink/ink3354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370.xml"/><Relationship Id="rId171" Type="http://schemas.openxmlformats.org/officeDocument/2006/relationships/image" Target="../media/image322.png"/><Relationship Id="rId12" Type="http://schemas.openxmlformats.org/officeDocument/2006/relationships/customXml" Target="../ink/ink3301.xml"/><Relationship Id="rId33" Type="http://schemas.openxmlformats.org/officeDocument/2006/relationships/image" Target="../media/image230.png"/><Relationship Id="rId108" Type="http://schemas.openxmlformats.org/officeDocument/2006/relationships/customXml" Target="../ink/ink3349.xml"/><Relationship Id="rId129" Type="http://schemas.openxmlformats.org/officeDocument/2006/relationships/image" Target="../media/image301.png"/><Relationship Id="rId54" Type="http://schemas.openxmlformats.org/officeDocument/2006/relationships/customXml" Target="../ink/ink3322.xml"/><Relationship Id="rId75" Type="http://schemas.openxmlformats.org/officeDocument/2006/relationships/image" Target="../media/image273.png"/><Relationship Id="rId96" Type="http://schemas.openxmlformats.org/officeDocument/2006/relationships/customXml" Target="../ink/ink3343.xml"/><Relationship Id="rId140" Type="http://schemas.openxmlformats.org/officeDocument/2006/relationships/customXml" Target="../ink/ink3365.xml"/><Relationship Id="rId161" Type="http://schemas.openxmlformats.org/officeDocument/2006/relationships/image" Target="../media/image317.png"/><Relationship Id="rId182" Type="http://schemas.openxmlformats.org/officeDocument/2006/relationships/customXml" Target="../ink/ink3386.xml"/><Relationship Id="rId6" Type="http://schemas.openxmlformats.org/officeDocument/2006/relationships/customXml" Target="../ink/ink3298.xml"/><Relationship Id="rId23" Type="http://schemas.openxmlformats.org/officeDocument/2006/relationships/image" Target="../media/image225.png"/><Relationship Id="rId119" Type="http://schemas.openxmlformats.org/officeDocument/2006/relationships/image" Target="../media/image296.png"/><Relationship Id="rId44" Type="http://schemas.openxmlformats.org/officeDocument/2006/relationships/customXml" Target="../ink/ink3317.xml"/><Relationship Id="rId65" Type="http://schemas.openxmlformats.org/officeDocument/2006/relationships/image" Target="../media/image268.png"/><Relationship Id="rId86" Type="http://schemas.openxmlformats.org/officeDocument/2006/relationships/customXml" Target="../ink/ink3338.xml"/><Relationship Id="rId130" Type="http://schemas.openxmlformats.org/officeDocument/2006/relationships/customXml" Target="../ink/ink3360.xml"/><Relationship Id="rId151" Type="http://schemas.openxmlformats.org/officeDocument/2006/relationships/image" Target="../media/image312.png"/><Relationship Id="rId172" Type="http://schemas.openxmlformats.org/officeDocument/2006/relationships/customXml" Target="../ink/ink3381.xml"/><Relationship Id="rId13" Type="http://schemas.openxmlformats.org/officeDocument/2006/relationships/image" Target="../media/image220.png"/><Relationship Id="rId18" Type="http://schemas.openxmlformats.org/officeDocument/2006/relationships/customXml" Target="../ink/ink3304.xml"/><Relationship Id="rId39" Type="http://schemas.openxmlformats.org/officeDocument/2006/relationships/image" Target="../media/image233.png"/><Relationship Id="rId109" Type="http://schemas.openxmlformats.org/officeDocument/2006/relationships/image" Target="../media/image290.png"/><Relationship Id="rId34" Type="http://schemas.openxmlformats.org/officeDocument/2006/relationships/customXml" Target="../ink/ink3312.xml"/><Relationship Id="rId50" Type="http://schemas.openxmlformats.org/officeDocument/2006/relationships/customXml" Target="../ink/ink3320.xml"/><Relationship Id="rId55" Type="http://schemas.openxmlformats.org/officeDocument/2006/relationships/image" Target="../media/image263.png"/><Relationship Id="rId76" Type="http://schemas.openxmlformats.org/officeDocument/2006/relationships/customXml" Target="../ink/ink3333.xml"/><Relationship Id="rId97" Type="http://schemas.openxmlformats.org/officeDocument/2006/relationships/image" Target="../media/image284.png"/><Relationship Id="rId104" Type="http://schemas.openxmlformats.org/officeDocument/2006/relationships/customXml" Target="../ink/ink3347.xml"/><Relationship Id="rId120" Type="http://schemas.openxmlformats.org/officeDocument/2006/relationships/customXml" Target="../ink/ink3355.xml"/><Relationship Id="rId125" Type="http://schemas.openxmlformats.org/officeDocument/2006/relationships/image" Target="../media/image299.png"/><Relationship Id="rId141" Type="http://schemas.openxmlformats.org/officeDocument/2006/relationships/image" Target="../media/image307.png"/><Relationship Id="rId146" Type="http://schemas.openxmlformats.org/officeDocument/2006/relationships/customXml" Target="../ink/ink3368.xml"/><Relationship Id="rId167" Type="http://schemas.openxmlformats.org/officeDocument/2006/relationships/image" Target="../media/image320.png"/><Relationship Id="rId188" Type="http://schemas.openxmlformats.org/officeDocument/2006/relationships/customXml" Target="../ink/ink3389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3341.xml"/><Relationship Id="rId162" Type="http://schemas.openxmlformats.org/officeDocument/2006/relationships/customXml" Target="../ink/ink3376.xml"/><Relationship Id="rId183" Type="http://schemas.openxmlformats.org/officeDocument/2006/relationships/image" Target="../media/image331.png"/><Relationship Id="rId2" Type="http://schemas.openxmlformats.org/officeDocument/2006/relationships/customXml" Target="../ink/ink3296.xml"/><Relationship Id="rId29" Type="http://schemas.openxmlformats.org/officeDocument/2006/relationships/image" Target="../media/image228.png"/><Relationship Id="rId24" Type="http://schemas.openxmlformats.org/officeDocument/2006/relationships/customXml" Target="../ink/ink3307.xml"/><Relationship Id="rId40" Type="http://schemas.openxmlformats.org/officeDocument/2006/relationships/customXml" Target="../ink/ink3315.xml"/><Relationship Id="rId45" Type="http://schemas.openxmlformats.org/officeDocument/2006/relationships/image" Target="../media/image246.png"/><Relationship Id="rId66" Type="http://schemas.openxmlformats.org/officeDocument/2006/relationships/customXml" Target="../ink/ink3328.xml"/><Relationship Id="rId87" Type="http://schemas.openxmlformats.org/officeDocument/2006/relationships/image" Target="../media/image279.png"/><Relationship Id="rId110" Type="http://schemas.openxmlformats.org/officeDocument/2006/relationships/customXml" Target="../ink/ink3350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136" Type="http://schemas.openxmlformats.org/officeDocument/2006/relationships/customXml" Target="../ink/ink3363.xml"/><Relationship Id="rId157" Type="http://schemas.openxmlformats.org/officeDocument/2006/relationships/image" Target="../media/image315.png"/><Relationship Id="rId178" Type="http://schemas.openxmlformats.org/officeDocument/2006/relationships/customXml" Target="../ink/ink3384.xml"/><Relationship Id="rId61" Type="http://schemas.openxmlformats.org/officeDocument/2006/relationships/image" Target="../media/image266.png"/><Relationship Id="rId82" Type="http://schemas.openxmlformats.org/officeDocument/2006/relationships/customXml" Target="../ink/ink3336.xml"/><Relationship Id="rId152" Type="http://schemas.openxmlformats.org/officeDocument/2006/relationships/customXml" Target="../ink/ink3371.xml"/><Relationship Id="rId173" Type="http://schemas.openxmlformats.org/officeDocument/2006/relationships/image" Target="../media/image323.png"/><Relationship Id="rId19" Type="http://schemas.openxmlformats.org/officeDocument/2006/relationships/image" Target="../media/image223.png"/><Relationship Id="rId14" Type="http://schemas.openxmlformats.org/officeDocument/2006/relationships/customXml" Target="../ink/ink3302.xml"/><Relationship Id="rId30" Type="http://schemas.openxmlformats.org/officeDocument/2006/relationships/customXml" Target="../ink/ink3310.xml"/><Relationship Id="rId35" Type="http://schemas.openxmlformats.org/officeDocument/2006/relationships/image" Target="../media/image231.png"/><Relationship Id="rId56" Type="http://schemas.openxmlformats.org/officeDocument/2006/relationships/customXml" Target="../ink/ink3323.xml"/><Relationship Id="rId77" Type="http://schemas.openxmlformats.org/officeDocument/2006/relationships/image" Target="../media/image274.png"/><Relationship Id="rId100" Type="http://schemas.openxmlformats.org/officeDocument/2006/relationships/customXml" Target="../ink/ink3345.xml"/><Relationship Id="rId105" Type="http://schemas.openxmlformats.org/officeDocument/2006/relationships/image" Target="../media/image288.png"/><Relationship Id="rId126" Type="http://schemas.openxmlformats.org/officeDocument/2006/relationships/customXml" Target="../ink/ink3358.xml"/><Relationship Id="rId147" Type="http://schemas.openxmlformats.org/officeDocument/2006/relationships/image" Target="../media/image310.png"/><Relationship Id="rId168" Type="http://schemas.openxmlformats.org/officeDocument/2006/relationships/customXml" Target="../ink/ink3379.xml"/><Relationship Id="rId8" Type="http://schemas.openxmlformats.org/officeDocument/2006/relationships/customXml" Target="../ink/ink3299.xml"/><Relationship Id="rId51" Type="http://schemas.openxmlformats.org/officeDocument/2006/relationships/image" Target="../media/image261.png"/><Relationship Id="rId72" Type="http://schemas.openxmlformats.org/officeDocument/2006/relationships/customXml" Target="../ink/ink3331.xml"/><Relationship Id="rId93" Type="http://schemas.openxmlformats.org/officeDocument/2006/relationships/image" Target="../media/image282.png"/><Relationship Id="rId98" Type="http://schemas.openxmlformats.org/officeDocument/2006/relationships/customXml" Target="../ink/ink3344.xml"/><Relationship Id="rId121" Type="http://schemas.openxmlformats.org/officeDocument/2006/relationships/image" Target="../media/image297.png"/><Relationship Id="rId142" Type="http://schemas.openxmlformats.org/officeDocument/2006/relationships/customXml" Target="../ink/ink3366.xml"/><Relationship Id="rId163" Type="http://schemas.openxmlformats.org/officeDocument/2006/relationships/image" Target="../media/image318.png"/><Relationship Id="rId184" Type="http://schemas.openxmlformats.org/officeDocument/2006/relationships/customXml" Target="../ink/ink3387.xml"/><Relationship Id="rId189" Type="http://schemas.openxmlformats.org/officeDocument/2006/relationships/image" Target="../media/image326.png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3318.xml"/><Relationship Id="rId67" Type="http://schemas.openxmlformats.org/officeDocument/2006/relationships/image" Target="../media/image269.png"/><Relationship Id="rId116" Type="http://schemas.openxmlformats.org/officeDocument/2006/relationships/customXml" Target="../ink/ink3353.xml"/><Relationship Id="rId137" Type="http://schemas.openxmlformats.org/officeDocument/2006/relationships/image" Target="../media/image305.png"/><Relationship Id="rId158" Type="http://schemas.openxmlformats.org/officeDocument/2006/relationships/customXml" Target="../ink/ink3374.xml"/><Relationship Id="rId20" Type="http://schemas.openxmlformats.org/officeDocument/2006/relationships/customXml" Target="../ink/ink3305.xml"/><Relationship Id="rId41" Type="http://schemas.openxmlformats.org/officeDocument/2006/relationships/image" Target="../media/image234.png"/><Relationship Id="rId62" Type="http://schemas.openxmlformats.org/officeDocument/2006/relationships/customXml" Target="../ink/ink3326.xml"/><Relationship Id="rId83" Type="http://schemas.openxmlformats.org/officeDocument/2006/relationships/image" Target="../media/image277.png"/><Relationship Id="rId88" Type="http://schemas.openxmlformats.org/officeDocument/2006/relationships/customXml" Target="../ink/ink3339.xml"/><Relationship Id="rId111" Type="http://schemas.openxmlformats.org/officeDocument/2006/relationships/image" Target="../media/image292.png"/><Relationship Id="rId132" Type="http://schemas.openxmlformats.org/officeDocument/2006/relationships/customXml" Target="../ink/ink3361.xml"/><Relationship Id="rId153" Type="http://schemas.openxmlformats.org/officeDocument/2006/relationships/image" Target="../media/image313.png"/><Relationship Id="rId174" Type="http://schemas.openxmlformats.org/officeDocument/2006/relationships/customXml" Target="../ink/ink3382.xml"/><Relationship Id="rId179" Type="http://schemas.openxmlformats.org/officeDocument/2006/relationships/image" Target="../media/image329.png"/><Relationship Id="rId190" Type="http://schemas.openxmlformats.org/officeDocument/2006/relationships/customXml" Target="../ink/ink3390.xml"/><Relationship Id="rId15" Type="http://schemas.openxmlformats.org/officeDocument/2006/relationships/image" Target="../media/image221.png"/><Relationship Id="rId36" Type="http://schemas.openxmlformats.org/officeDocument/2006/relationships/customXml" Target="../ink/ink3313.xml"/><Relationship Id="rId57" Type="http://schemas.openxmlformats.org/officeDocument/2006/relationships/image" Target="../media/image264.png"/><Relationship Id="rId106" Type="http://schemas.openxmlformats.org/officeDocument/2006/relationships/customXml" Target="../ink/ink3348.xml"/><Relationship Id="rId127" Type="http://schemas.openxmlformats.org/officeDocument/2006/relationships/image" Target="../media/image300.png"/><Relationship Id="rId10" Type="http://schemas.openxmlformats.org/officeDocument/2006/relationships/customXml" Target="../ink/ink3300.xml"/><Relationship Id="rId31" Type="http://schemas.openxmlformats.org/officeDocument/2006/relationships/image" Target="../media/image229.png"/><Relationship Id="rId52" Type="http://schemas.openxmlformats.org/officeDocument/2006/relationships/customXml" Target="../ink/ink3321.xml"/><Relationship Id="rId73" Type="http://schemas.openxmlformats.org/officeDocument/2006/relationships/image" Target="../media/image272.png"/><Relationship Id="rId78" Type="http://schemas.openxmlformats.org/officeDocument/2006/relationships/customXml" Target="../ink/ink3334.xml"/><Relationship Id="rId94" Type="http://schemas.openxmlformats.org/officeDocument/2006/relationships/customXml" Target="../ink/ink3342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356.xml"/><Relationship Id="rId143" Type="http://schemas.openxmlformats.org/officeDocument/2006/relationships/image" Target="../media/image308.png"/><Relationship Id="rId148" Type="http://schemas.openxmlformats.org/officeDocument/2006/relationships/customXml" Target="../ink/ink3369.xml"/><Relationship Id="rId164" Type="http://schemas.openxmlformats.org/officeDocument/2006/relationships/customXml" Target="../ink/ink3377.xml"/><Relationship Id="rId169" Type="http://schemas.openxmlformats.org/officeDocument/2006/relationships/image" Target="../media/image321.png"/><Relationship Id="rId185" Type="http://schemas.openxmlformats.org/officeDocument/2006/relationships/image" Target="../media/image332.png"/><Relationship Id="rId4" Type="http://schemas.openxmlformats.org/officeDocument/2006/relationships/customXml" Target="../ink/ink3297.xml"/><Relationship Id="rId9" Type="http://schemas.openxmlformats.org/officeDocument/2006/relationships/image" Target="../media/image218.png"/><Relationship Id="rId180" Type="http://schemas.openxmlformats.org/officeDocument/2006/relationships/customXml" Target="../ink/ink3385.xml"/><Relationship Id="rId26" Type="http://schemas.openxmlformats.org/officeDocument/2006/relationships/customXml" Target="../ink/ink3308.xml"/><Relationship Id="rId47" Type="http://schemas.openxmlformats.org/officeDocument/2006/relationships/image" Target="../media/image247.png"/><Relationship Id="rId68" Type="http://schemas.openxmlformats.org/officeDocument/2006/relationships/customXml" Target="../ink/ink3329.xml"/><Relationship Id="rId89" Type="http://schemas.openxmlformats.org/officeDocument/2006/relationships/image" Target="../media/image280.png"/><Relationship Id="rId112" Type="http://schemas.openxmlformats.org/officeDocument/2006/relationships/customXml" Target="../ink/ink3351.xml"/><Relationship Id="rId133" Type="http://schemas.openxmlformats.org/officeDocument/2006/relationships/image" Target="../media/image303.png"/><Relationship Id="rId154" Type="http://schemas.openxmlformats.org/officeDocument/2006/relationships/customXml" Target="../ink/ink3372.xml"/><Relationship Id="rId175" Type="http://schemas.openxmlformats.org/officeDocument/2006/relationships/image" Target="../media/image324.png"/><Relationship Id="rId16" Type="http://schemas.openxmlformats.org/officeDocument/2006/relationships/customXml" Target="../ink/ink3303.xml"/><Relationship Id="rId37" Type="http://schemas.openxmlformats.org/officeDocument/2006/relationships/image" Target="../media/image232.png"/><Relationship Id="rId58" Type="http://schemas.openxmlformats.org/officeDocument/2006/relationships/customXml" Target="../ink/ink3324.xml"/><Relationship Id="rId79" Type="http://schemas.openxmlformats.org/officeDocument/2006/relationships/image" Target="../media/image275.png"/><Relationship Id="rId102" Type="http://schemas.openxmlformats.org/officeDocument/2006/relationships/customXml" Target="../ink/ink3346.xml"/><Relationship Id="rId123" Type="http://schemas.openxmlformats.org/officeDocument/2006/relationships/image" Target="../media/image298.png"/><Relationship Id="rId144" Type="http://schemas.openxmlformats.org/officeDocument/2006/relationships/customXml" Target="../ink/ink3367.xml"/><Relationship Id="rId90" Type="http://schemas.openxmlformats.org/officeDocument/2006/relationships/customXml" Target="../ink/ink3340.xml"/><Relationship Id="rId165" Type="http://schemas.openxmlformats.org/officeDocument/2006/relationships/image" Target="../media/image319.png"/><Relationship Id="rId186" Type="http://schemas.openxmlformats.org/officeDocument/2006/relationships/customXml" Target="../ink/ink3388.xml"/><Relationship Id="rId27" Type="http://schemas.openxmlformats.org/officeDocument/2006/relationships/image" Target="../media/image227.png"/><Relationship Id="rId48" Type="http://schemas.openxmlformats.org/officeDocument/2006/relationships/customXml" Target="../ink/ink3319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362.xml"/><Relationship Id="rId80" Type="http://schemas.openxmlformats.org/officeDocument/2006/relationships/customXml" Target="../ink/ink3335.xml"/><Relationship Id="rId155" Type="http://schemas.openxmlformats.org/officeDocument/2006/relationships/image" Target="../media/image314.png"/><Relationship Id="rId176" Type="http://schemas.openxmlformats.org/officeDocument/2006/relationships/customXml" Target="../ink/ink3383.xml"/><Relationship Id="rId17" Type="http://schemas.openxmlformats.org/officeDocument/2006/relationships/image" Target="../media/image222.png"/><Relationship Id="rId38" Type="http://schemas.openxmlformats.org/officeDocument/2006/relationships/customXml" Target="../ink/ink3314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357.xml"/><Relationship Id="rId70" Type="http://schemas.openxmlformats.org/officeDocument/2006/relationships/customXml" Target="../ink/ink3330.xml"/><Relationship Id="rId91" Type="http://schemas.openxmlformats.org/officeDocument/2006/relationships/image" Target="../media/image281.png"/><Relationship Id="rId145" Type="http://schemas.openxmlformats.org/officeDocument/2006/relationships/image" Target="../media/image309.png"/><Relationship Id="rId166" Type="http://schemas.openxmlformats.org/officeDocument/2006/relationships/customXml" Target="../ink/ink3378.xml"/><Relationship Id="rId187" Type="http://schemas.openxmlformats.org/officeDocument/2006/relationships/image" Target="../media/image32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309.xml"/><Relationship Id="rId49" Type="http://schemas.openxmlformats.org/officeDocument/2006/relationships/image" Target="../media/image260.png"/><Relationship Id="rId114" Type="http://schemas.openxmlformats.org/officeDocument/2006/relationships/customXml" Target="../ink/ink3352.xml"/><Relationship Id="rId60" Type="http://schemas.openxmlformats.org/officeDocument/2006/relationships/customXml" Target="../ink/ink3325.xml"/><Relationship Id="rId81" Type="http://schemas.openxmlformats.org/officeDocument/2006/relationships/image" Target="../media/image276.png"/><Relationship Id="rId135" Type="http://schemas.openxmlformats.org/officeDocument/2006/relationships/image" Target="../media/image304.png"/><Relationship Id="rId156" Type="http://schemas.openxmlformats.org/officeDocument/2006/relationships/customXml" Target="../ink/ink3373.xml"/><Relationship Id="rId177" Type="http://schemas.openxmlformats.org/officeDocument/2006/relationships/image" Target="../media/image328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411.xml"/><Relationship Id="rId63" Type="http://schemas.openxmlformats.org/officeDocument/2006/relationships/image" Target="../media/image267.png"/><Relationship Id="rId84" Type="http://schemas.openxmlformats.org/officeDocument/2006/relationships/customXml" Target="../ink/ink3432.xml"/><Relationship Id="rId138" Type="http://schemas.openxmlformats.org/officeDocument/2006/relationships/customXml" Target="../ink/ink3459.xml"/><Relationship Id="rId159" Type="http://schemas.openxmlformats.org/officeDocument/2006/relationships/image" Target="../media/image316.png"/><Relationship Id="rId170" Type="http://schemas.openxmlformats.org/officeDocument/2006/relationships/customXml" Target="../ink/ink3475.xml"/><Relationship Id="rId191" Type="http://schemas.openxmlformats.org/officeDocument/2006/relationships/image" Target="../media/image326.png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406.xml"/><Relationship Id="rId53" Type="http://schemas.openxmlformats.org/officeDocument/2006/relationships/image" Target="../media/image262.png"/><Relationship Id="rId74" Type="http://schemas.openxmlformats.org/officeDocument/2006/relationships/customXml" Target="../ink/ink3427.xml"/><Relationship Id="rId128" Type="http://schemas.openxmlformats.org/officeDocument/2006/relationships/customXml" Target="../ink/ink3454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470.xml"/><Relationship Id="rId181" Type="http://schemas.openxmlformats.org/officeDocument/2006/relationships/image" Target="../media/image330.png"/><Relationship Id="rId22" Type="http://schemas.openxmlformats.org/officeDocument/2006/relationships/customXml" Target="../ink/ink3401.xml"/><Relationship Id="rId43" Type="http://schemas.openxmlformats.org/officeDocument/2006/relationships/image" Target="../media/image245.png"/><Relationship Id="rId64" Type="http://schemas.openxmlformats.org/officeDocument/2006/relationships/customXml" Target="../ink/ink3422.xml"/><Relationship Id="rId118" Type="http://schemas.openxmlformats.org/officeDocument/2006/relationships/customXml" Target="../ink/ink3449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465.xml"/><Relationship Id="rId171" Type="http://schemas.openxmlformats.org/officeDocument/2006/relationships/image" Target="../media/image322.png"/><Relationship Id="rId192" Type="http://schemas.openxmlformats.org/officeDocument/2006/relationships/customXml" Target="../ink/ink3486.xml"/><Relationship Id="rId12" Type="http://schemas.openxmlformats.org/officeDocument/2006/relationships/customXml" Target="../ink/ink3396.xml"/><Relationship Id="rId33" Type="http://schemas.openxmlformats.org/officeDocument/2006/relationships/image" Target="../media/image230.png"/><Relationship Id="rId108" Type="http://schemas.openxmlformats.org/officeDocument/2006/relationships/customXml" Target="../ink/ink3444.xml"/><Relationship Id="rId129" Type="http://schemas.openxmlformats.org/officeDocument/2006/relationships/image" Target="../media/image301.png"/><Relationship Id="rId54" Type="http://schemas.openxmlformats.org/officeDocument/2006/relationships/customXml" Target="../ink/ink3417.xml"/><Relationship Id="rId75" Type="http://schemas.openxmlformats.org/officeDocument/2006/relationships/image" Target="../media/image273.png"/><Relationship Id="rId96" Type="http://schemas.openxmlformats.org/officeDocument/2006/relationships/customXml" Target="../ink/ink3438.xml"/><Relationship Id="rId140" Type="http://schemas.openxmlformats.org/officeDocument/2006/relationships/customXml" Target="../ink/ink3460.xml"/><Relationship Id="rId161" Type="http://schemas.openxmlformats.org/officeDocument/2006/relationships/image" Target="../media/image317.png"/><Relationship Id="rId182" Type="http://schemas.openxmlformats.org/officeDocument/2006/relationships/customXml" Target="../ink/ink3481.xml"/><Relationship Id="rId6" Type="http://schemas.openxmlformats.org/officeDocument/2006/relationships/customXml" Target="../ink/ink3393.xml"/><Relationship Id="rId23" Type="http://schemas.openxmlformats.org/officeDocument/2006/relationships/image" Target="../media/image225.png"/><Relationship Id="rId119" Type="http://schemas.openxmlformats.org/officeDocument/2006/relationships/image" Target="../media/image296.png"/><Relationship Id="rId44" Type="http://schemas.openxmlformats.org/officeDocument/2006/relationships/customXml" Target="../ink/ink3412.xml"/><Relationship Id="rId65" Type="http://schemas.openxmlformats.org/officeDocument/2006/relationships/image" Target="../media/image268.png"/><Relationship Id="rId86" Type="http://schemas.openxmlformats.org/officeDocument/2006/relationships/customXml" Target="../ink/ink3433.xml"/><Relationship Id="rId130" Type="http://schemas.openxmlformats.org/officeDocument/2006/relationships/customXml" Target="../ink/ink3455.xml"/><Relationship Id="rId151" Type="http://schemas.openxmlformats.org/officeDocument/2006/relationships/image" Target="../media/image312.png"/><Relationship Id="rId172" Type="http://schemas.openxmlformats.org/officeDocument/2006/relationships/customXml" Target="../ink/ink3476.xml"/><Relationship Id="rId193" Type="http://schemas.openxmlformats.org/officeDocument/2006/relationships/image" Target="../media/image327.png"/><Relationship Id="rId13" Type="http://schemas.openxmlformats.org/officeDocument/2006/relationships/image" Target="../media/image220.png"/><Relationship Id="rId109" Type="http://schemas.openxmlformats.org/officeDocument/2006/relationships/image" Target="../media/image290.png"/><Relationship Id="rId34" Type="http://schemas.openxmlformats.org/officeDocument/2006/relationships/customXml" Target="../ink/ink3407.xml"/><Relationship Id="rId50" Type="http://schemas.openxmlformats.org/officeDocument/2006/relationships/customXml" Target="../ink/ink3415.xml"/><Relationship Id="rId55" Type="http://schemas.openxmlformats.org/officeDocument/2006/relationships/image" Target="../media/image263.png"/><Relationship Id="rId76" Type="http://schemas.openxmlformats.org/officeDocument/2006/relationships/customXml" Target="../ink/ink3428.xml"/><Relationship Id="rId97" Type="http://schemas.openxmlformats.org/officeDocument/2006/relationships/image" Target="../media/image284.png"/><Relationship Id="rId104" Type="http://schemas.openxmlformats.org/officeDocument/2006/relationships/customXml" Target="../ink/ink3442.xml"/><Relationship Id="rId120" Type="http://schemas.openxmlformats.org/officeDocument/2006/relationships/customXml" Target="../ink/ink3450.xml"/><Relationship Id="rId125" Type="http://schemas.openxmlformats.org/officeDocument/2006/relationships/image" Target="../media/image299.png"/><Relationship Id="rId141" Type="http://schemas.openxmlformats.org/officeDocument/2006/relationships/image" Target="../media/image307.png"/><Relationship Id="rId146" Type="http://schemas.openxmlformats.org/officeDocument/2006/relationships/customXml" Target="../ink/ink3463.xml"/><Relationship Id="rId167" Type="http://schemas.openxmlformats.org/officeDocument/2006/relationships/image" Target="../media/image320.png"/><Relationship Id="rId188" Type="http://schemas.openxmlformats.org/officeDocument/2006/relationships/customXml" Target="../ink/ink3484.xml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3436.xml"/><Relationship Id="rId162" Type="http://schemas.openxmlformats.org/officeDocument/2006/relationships/customXml" Target="../ink/ink3471.xml"/><Relationship Id="rId183" Type="http://schemas.openxmlformats.org/officeDocument/2006/relationships/image" Target="../media/image331.png"/><Relationship Id="rId2" Type="http://schemas.openxmlformats.org/officeDocument/2006/relationships/customXml" Target="../ink/ink3391.xml"/><Relationship Id="rId29" Type="http://schemas.openxmlformats.org/officeDocument/2006/relationships/image" Target="../media/image228.png"/><Relationship Id="rId24" Type="http://schemas.openxmlformats.org/officeDocument/2006/relationships/customXml" Target="../ink/ink3402.xml"/><Relationship Id="rId40" Type="http://schemas.openxmlformats.org/officeDocument/2006/relationships/customXml" Target="../ink/ink3410.xml"/><Relationship Id="rId45" Type="http://schemas.openxmlformats.org/officeDocument/2006/relationships/image" Target="../media/image246.png"/><Relationship Id="rId66" Type="http://schemas.openxmlformats.org/officeDocument/2006/relationships/customXml" Target="../ink/ink3423.xml"/><Relationship Id="rId87" Type="http://schemas.openxmlformats.org/officeDocument/2006/relationships/image" Target="../media/image279.png"/><Relationship Id="rId110" Type="http://schemas.openxmlformats.org/officeDocument/2006/relationships/customXml" Target="../ink/ink3445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136" Type="http://schemas.openxmlformats.org/officeDocument/2006/relationships/customXml" Target="../ink/ink3458.xml"/><Relationship Id="rId157" Type="http://schemas.openxmlformats.org/officeDocument/2006/relationships/image" Target="../media/image315.png"/><Relationship Id="rId178" Type="http://schemas.openxmlformats.org/officeDocument/2006/relationships/customXml" Target="../ink/ink3479.xml"/><Relationship Id="rId61" Type="http://schemas.openxmlformats.org/officeDocument/2006/relationships/image" Target="../media/image266.png"/><Relationship Id="rId82" Type="http://schemas.openxmlformats.org/officeDocument/2006/relationships/customXml" Target="../ink/ink3431.xml"/><Relationship Id="rId152" Type="http://schemas.openxmlformats.org/officeDocument/2006/relationships/customXml" Target="../ink/ink3466.xml"/><Relationship Id="rId173" Type="http://schemas.openxmlformats.org/officeDocument/2006/relationships/image" Target="../media/image323.png"/><Relationship Id="rId19" Type="http://schemas.openxmlformats.org/officeDocument/2006/relationships/image" Target="../media/image223.png"/><Relationship Id="rId14" Type="http://schemas.openxmlformats.org/officeDocument/2006/relationships/customXml" Target="../ink/ink3397.xml"/><Relationship Id="rId30" Type="http://schemas.openxmlformats.org/officeDocument/2006/relationships/customXml" Target="../ink/ink3405.xml"/><Relationship Id="rId35" Type="http://schemas.openxmlformats.org/officeDocument/2006/relationships/image" Target="../media/image231.png"/><Relationship Id="rId56" Type="http://schemas.openxmlformats.org/officeDocument/2006/relationships/customXml" Target="../ink/ink3418.xml"/><Relationship Id="rId77" Type="http://schemas.openxmlformats.org/officeDocument/2006/relationships/image" Target="../media/image274.png"/><Relationship Id="rId100" Type="http://schemas.openxmlformats.org/officeDocument/2006/relationships/customXml" Target="../ink/ink3440.xml"/><Relationship Id="rId105" Type="http://schemas.openxmlformats.org/officeDocument/2006/relationships/image" Target="../media/image288.png"/><Relationship Id="rId126" Type="http://schemas.openxmlformats.org/officeDocument/2006/relationships/customXml" Target="../ink/ink3453.xml"/><Relationship Id="rId147" Type="http://schemas.openxmlformats.org/officeDocument/2006/relationships/image" Target="../media/image310.png"/><Relationship Id="rId168" Type="http://schemas.openxmlformats.org/officeDocument/2006/relationships/customXml" Target="../ink/ink3474.xml"/><Relationship Id="rId8" Type="http://schemas.openxmlformats.org/officeDocument/2006/relationships/customXml" Target="../ink/ink3394.xml"/><Relationship Id="rId51" Type="http://schemas.openxmlformats.org/officeDocument/2006/relationships/image" Target="../media/image261.png"/><Relationship Id="rId72" Type="http://schemas.openxmlformats.org/officeDocument/2006/relationships/customXml" Target="../ink/ink3426.xml"/><Relationship Id="rId93" Type="http://schemas.openxmlformats.org/officeDocument/2006/relationships/image" Target="../media/image282.png"/><Relationship Id="rId98" Type="http://schemas.openxmlformats.org/officeDocument/2006/relationships/customXml" Target="../ink/ink3439.xml"/><Relationship Id="rId121" Type="http://schemas.openxmlformats.org/officeDocument/2006/relationships/image" Target="../media/image297.png"/><Relationship Id="rId142" Type="http://schemas.openxmlformats.org/officeDocument/2006/relationships/customXml" Target="../ink/ink3461.xml"/><Relationship Id="rId163" Type="http://schemas.openxmlformats.org/officeDocument/2006/relationships/image" Target="../media/image318.png"/><Relationship Id="rId184" Type="http://schemas.openxmlformats.org/officeDocument/2006/relationships/customXml" Target="../ink/ink3482.xml"/><Relationship Id="rId189" Type="http://schemas.openxmlformats.org/officeDocument/2006/relationships/image" Target="../media/image325.png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3413.xml"/><Relationship Id="rId67" Type="http://schemas.openxmlformats.org/officeDocument/2006/relationships/image" Target="../media/image269.png"/><Relationship Id="rId116" Type="http://schemas.openxmlformats.org/officeDocument/2006/relationships/customXml" Target="../ink/ink3448.xml"/><Relationship Id="rId137" Type="http://schemas.openxmlformats.org/officeDocument/2006/relationships/image" Target="../media/image305.png"/><Relationship Id="rId158" Type="http://schemas.openxmlformats.org/officeDocument/2006/relationships/customXml" Target="../ink/ink3469.xml"/><Relationship Id="rId20" Type="http://schemas.openxmlformats.org/officeDocument/2006/relationships/customXml" Target="../ink/ink3400.xml"/><Relationship Id="rId41" Type="http://schemas.openxmlformats.org/officeDocument/2006/relationships/image" Target="../media/image234.png"/><Relationship Id="rId62" Type="http://schemas.openxmlformats.org/officeDocument/2006/relationships/customXml" Target="../ink/ink3421.xml"/><Relationship Id="rId83" Type="http://schemas.openxmlformats.org/officeDocument/2006/relationships/image" Target="../media/image277.png"/><Relationship Id="rId88" Type="http://schemas.openxmlformats.org/officeDocument/2006/relationships/customXml" Target="../ink/ink3434.xml"/><Relationship Id="rId111" Type="http://schemas.openxmlformats.org/officeDocument/2006/relationships/image" Target="../media/image292.png"/><Relationship Id="rId132" Type="http://schemas.openxmlformats.org/officeDocument/2006/relationships/customXml" Target="../ink/ink3456.xml"/><Relationship Id="rId153" Type="http://schemas.openxmlformats.org/officeDocument/2006/relationships/image" Target="../media/image313.png"/><Relationship Id="rId174" Type="http://schemas.openxmlformats.org/officeDocument/2006/relationships/customXml" Target="../ink/ink3477.xml"/><Relationship Id="rId179" Type="http://schemas.openxmlformats.org/officeDocument/2006/relationships/image" Target="../media/image329.png"/><Relationship Id="rId190" Type="http://schemas.openxmlformats.org/officeDocument/2006/relationships/customXml" Target="../ink/ink3485.xml"/><Relationship Id="rId15" Type="http://schemas.openxmlformats.org/officeDocument/2006/relationships/image" Target="../media/image221.png"/><Relationship Id="rId36" Type="http://schemas.openxmlformats.org/officeDocument/2006/relationships/customXml" Target="../ink/ink3408.xml"/><Relationship Id="rId57" Type="http://schemas.openxmlformats.org/officeDocument/2006/relationships/image" Target="../media/image264.png"/><Relationship Id="rId106" Type="http://schemas.openxmlformats.org/officeDocument/2006/relationships/customXml" Target="../ink/ink3443.xml"/><Relationship Id="rId127" Type="http://schemas.openxmlformats.org/officeDocument/2006/relationships/image" Target="../media/image300.png"/><Relationship Id="rId10" Type="http://schemas.openxmlformats.org/officeDocument/2006/relationships/customXml" Target="../ink/ink3395.xml"/><Relationship Id="rId31" Type="http://schemas.openxmlformats.org/officeDocument/2006/relationships/image" Target="../media/image229.png"/><Relationship Id="rId52" Type="http://schemas.openxmlformats.org/officeDocument/2006/relationships/customXml" Target="../ink/ink3416.xml"/><Relationship Id="rId73" Type="http://schemas.openxmlformats.org/officeDocument/2006/relationships/image" Target="../media/image272.png"/><Relationship Id="rId78" Type="http://schemas.openxmlformats.org/officeDocument/2006/relationships/customXml" Target="../ink/ink3429.xml"/><Relationship Id="rId94" Type="http://schemas.openxmlformats.org/officeDocument/2006/relationships/customXml" Target="../ink/ink3437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451.xml"/><Relationship Id="rId143" Type="http://schemas.openxmlformats.org/officeDocument/2006/relationships/image" Target="../media/image308.png"/><Relationship Id="rId148" Type="http://schemas.openxmlformats.org/officeDocument/2006/relationships/customXml" Target="../ink/ink3464.xml"/><Relationship Id="rId164" Type="http://schemas.openxmlformats.org/officeDocument/2006/relationships/customXml" Target="../ink/ink3472.xml"/><Relationship Id="rId169" Type="http://schemas.openxmlformats.org/officeDocument/2006/relationships/image" Target="../media/image321.png"/><Relationship Id="rId185" Type="http://schemas.openxmlformats.org/officeDocument/2006/relationships/image" Target="../media/image332.png"/><Relationship Id="rId4" Type="http://schemas.openxmlformats.org/officeDocument/2006/relationships/customXml" Target="../ink/ink3392.xml"/><Relationship Id="rId9" Type="http://schemas.openxmlformats.org/officeDocument/2006/relationships/image" Target="../media/image218.png"/><Relationship Id="rId180" Type="http://schemas.openxmlformats.org/officeDocument/2006/relationships/customXml" Target="../ink/ink3480.xml"/><Relationship Id="rId26" Type="http://schemas.openxmlformats.org/officeDocument/2006/relationships/customXml" Target="../ink/ink3403.xml"/><Relationship Id="rId47" Type="http://schemas.openxmlformats.org/officeDocument/2006/relationships/image" Target="../media/image247.png"/><Relationship Id="rId68" Type="http://schemas.openxmlformats.org/officeDocument/2006/relationships/customXml" Target="../ink/ink3424.xml"/><Relationship Id="rId89" Type="http://schemas.openxmlformats.org/officeDocument/2006/relationships/image" Target="../media/image280.png"/><Relationship Id="rId112" Type="http://schemas.openxmlformats.org/officeDocument/2006/relationships/customXml" Target="../ink/ink3446.xml"/><Relationship Id="rId133" Type="http://schemas.openxmlformats.org/officeDocument/2006/relationships/image" Target="../media/image303.png"/><Relationship Id="rId154" Type="http://schemas.openxmlformats.org/officeDocument/2006/relationships/customXml" Target="../ink/ink3467.xml"/><Relationship Id="rId175" Type="http://schemas.openxmlformats.org/officeDocument/2006/relationships/image" Target="../media/image324.png"/><Relationship Id="rId16" Type="http://schemas.openxmlformats.org/officeDocument/2006/relationships/customXml" Target="../ink/ink3398.xml"/><Relationship Id="rId37" Type="http://schemas.openxmlformats.org/officeDocument/2006/relationships/image" Target="../media/image232.png"/><Relationship Id="rId58" Type="http://schemas.openxmlformats.org/officeDocument/2006/relationships/customXml" Target="../ink/ink3419.xml"/><Relationship Id="rId79" Type="http://schemas.openxmlformats.org/officeDocument/2006/relationships/image" Target="../media/image275.png"/><Relationship Id="rId102" Type="http://schemas.openxmlformats.org/officeDocument/2006/relationships/customXml" Target="../ink/ink3441.xml"/><Relationship Id="rId123" Type="http://schemas.openxmlformats.org/officeDocument/2006/relationships/image" Target="../media/image298.png"/><Relationship Id="rId144" Type="http://schemas.openxmlformats.org/officeDocument/2006/relationships/customXml" Target="../ink/ink3462.xml"/><Relationship Id="rId90" Type="http://schemas.openxmlformats.org/officeDocument/2006/relationships/customXml" Target="../ink/ink3435.xml"/><Relationship Id="rId165" Type="http://schemas.openxmlformats.org/officeDocument/2006/relationships/image" Target="../media/image319.png"/><Relationship Id="rId186" Type="http://schemas.openxmlformats.org/officeDocument/2006/relationships/customXml" Target="../ink/ink3483.xml"/><Relationship Id="rId27" Type="http://schemas.openxmlformats.org/officeDocument/2006/relationships/image" Target="../media/image227.png"/><Relationship Id="rId48" Type="http://schemas.openxmlformats.org/officeDocument/2006/relationships/customXml" Target="../ink/ink3414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457.xml"/><Relationship Id="rId80" Type="http://schemas.openxmlformats.org/officeDocument/2006/relationships/customXml" Target="../ink/ink3430.xml"/><Relationship Id="rId155" Type="http://schemas.openxmlformats.org/officeDocument/2006/relationships/image" Target="../media/image314.png"/><Relationship Id="rId176" Type="http://schemas.openxmlformats.org/officeDocument/2006/relationships/customXml" Target="../ink/ink3478.xml"/><Relationship Id="rId17" Type="http://schemas.openxmlformats.org/officeDocument/2006/relationships/image" Target="../media/image222.png"/><Relationship Id="rId38" Type="http://schemas.openxmlformats.org/officeDocument/2006/relationships/customXml" Target="../ink/ink3409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452.xml"/><Relationship Id="rId70" Type="http://schemas.openxmlformats.org/officeDocument/2006/relationships/customXml" Target="../ink/ink3425.xml"/><Relationship Id="rId91" Type="http://schemas.openxmlformats.org/officeDocument/2006/relationships/image" Target="../media/image281.png"/><Relationship Id="rId145" Type="http://schemas.openxmlformats.org/officeDocument/2006/relationships/image" Target="../media/image309.png"/><Relationship Id="rId166" Type="http://schemas.openxmlformats.org/officeDocument/2006/relationships/customXml" Target="../ink/ink3473.xml"/><Relationship Id="rId187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404.xml"/><Relationship Id="rId49" Type="http://schemas.openxmlformats.org/officeDocument/2006/relationships/image" Target="../media/image260.png"/><Relationship Id="rId114" Type="http://schemas.openxmlformats.org/officeDocument/2006/relationships/customXml" Target="../ink/ink3447.xml"/><Relationship Id="rId60" Type="http://schemas.openxmlformats.org/officeDocument/2006/relationships/customXml" Target="../ink/ink3420.xml"/><Relationship Id="rId81" Type="http://schemas.openxmlformats.org/officeDocument/2006/relationships/image" Target="../media/image276.png"/><Relationship Id="rId135" Type="http://schemas.openxmlformats.org/officeDocument/2006/relationships/image" Target="../media/image304.png"/><Relationship Id="rId156" Type="http://schemas.openxmlformats.org/officeDocument/2006/relationships/customXml" Target="../ink/ink3468.xml"/><Relationship Id="rId177" Type="http://schemas.openxmlformats.org/officeDocument/2006/relationships/image" Target="../media/image328.png"/><Relationship Id="rId18" Type="http://schemas.openxmlformats.org/officeDocument/2006/relationships/customXml" Target="../ink/ink3399.xml"/><Relationship Id="rId39" Type="http://schemas.openxmlformats.org/officeDocument/2006/relationships/image" Target="../media/image233.png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507.xml"/><Relationship Id="rId63" Type="http://schemas.openxmlformats.org/officeDocument/2006/relationships/image" Target="../media/image267.png"/><Relationship Id="rId84" Type="http://schemas.openxmlformats.org/officeDocument/2006/relationships/customXml" Target="../ink/ink3528.xml"/><Relationship Id="rId138" Type="http://schemas.openxmlformats.org/officeDocument/2006/relationships/customXml" Target="../ink/ink3555.xml"/><Relationship Id="rId159" Type="http://schemas.openxmlformats.org/officeDocument/2006/relationships/image" Target="../media/image316.png"/><Relationship Id="rId170" Type="http://schemas.openxmlformats.org/officeDocument/2006/relationships/customXml" Target="../ink/ink3571.xml"/><Relationship Id="rId191" Type="http://schemas.openxmlformats.org/officeDocument/2006/relationships/image" Target="../media/image335.png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502.xml"/><Relationship Id="rId53" Type="http://schemas.openxmlformats.org/officeDocument/2006/relationships/image" Target="../media/image262.png"/><Relationship Id="rId74" Type="http://schemas.openxmlformats.org/officeDocument/2006/relationships/customXml" Target="../ink/ink3523.xml"/><Relationship Id="rId128" Type="http://schemas.openxmlformats.org/officeDocument/2006/relationships/customXml" Target="../ink/ink3550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566.xml"/><Relationship Id="rId181" Type="http://schemas.openxmlformats.org/officeDocument/2006/relationships/image" Target="../media/image330.png"/><Relationship Id="rId22" Type="http://schemas.openxmlformats.org/officeDocument/2006/relationships/customXml" Target="../ink/ink3497.xml"/><Relationship Id="rId43" Type="http://schemas.openxmlformats.org/officeDocument/2006/relationships/image" Target="../media/image245.png"/><Relationship Id="rId64" Type="http://schemas.openxmlformats.org/officeDocument/2006/relationships/customXml" Target="../ink/ink3518.xml"/><Relationship Id="rId118" Type="http://schemas.openxmlformats.org/officeDocument/2006/relationships/customXml" Target="../ink/ink3545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561.xml"/><Relationship Id="rId171" Type="http://schemas.openxmlformats.org/officeDocument/2006/relationships/image" Target="../media/image322.png"/><Relationship Id="rId192" Type="http://schemas.openxmlformats.org/officeDocument/2006/relationships/customXml" Target="../ink/ink3582.xml"/><Relationship Id="rId12" Type="http://schemas.openxmlformats.org/officeDocument/2006/relationships/customXml" Target="../ink/ink3492.xml"/><Relationship Id="rId33" Type="http://schemas.openxmlformats.org/officeDocument/2006/relationships/image" Target="../media/image230.png"/><Relationship Id="rId108" Type="http://schemas.openxmlformats.org/officeDocument/2006/relationships/customXml" Target="../ink/ink3540.xml"/><Relationship Id="rId129" Type="http://schemas.openxmlformats.org/officeDocument/2006/relationships/image" Target="../media/image301.png"/><Relationship Id="rId54" Type="http://schemas.openxmlformats.org/officeDocument/2006/relationships/customXml" Target="../ink/ink3513.xml"/><Relationship Id="rId75" Type="http://schemas.openxmlformats.org/officeDocument/2006/relationships/image" Target="../media/image273.png"/><Relationship Id="rId96" Type="http://schemas.openxmlformats.org/officeDocument/2006/relationships/customXml" Target="../ink/ink3534.xml"/><Relationship Id="rId140" Type="http://schemas.openxmlformats.org/officeDocument/2006/relationships/customXml" Target="../ink/ink3556.xml"/><Relationship Id="rId161" Type="http://schemas.openxmlformats.org/officeDocument/2006/relationships/image" Target="../media/image317.png"/><Relationship Id="rId182" Type="http://schemas.openxmlformats.org/officeDocument/2006/relationships/customXml" Target="../ink/ink3577.xml"/><Relationship Id="rId6" Type="http://schemas.openxmlformats.org/officeDocument/2006/relationships/customXml" Target="../ink/ink3489.xml"/><Relationship Id="rId23" Type="http://schemas.openxmlformats.org/officeDocument/2006/relationships/image" Target="../media/image225.png"/><Relationship Id="rId119" Type="http://schemas.openxmlformats.org/officeDocument/2006/relationships/image" Target="../media/image296.png"/><Relationship Id="rId44" Type="http://schemas.openxmlformats.org/officeDocument/2006/relationships/customXml" Target="../ink/ink3508.xml"/><Relationship Id="rId65" Type="http://schemas.openxmlformats.org/officeDocument/2006/relationships/image" Target="../media/image268.png"/><Relationship Id="rId86" Type="http://schemas.openxmlformats.org/officeDocument/2006/relationships/customXml" Target="../ink/ink3529.xml"/><Relationship Id="rId130" Type="http://schemas.openxmlformats.org/officeDocument/2006/relationships/customXml" Target="../ink/ink3551.xml"/><Relationship Id="rId151" Type="http://schemas.openxmlformats.org/officeDocument/2006/relationships/image" Target="../media/image312.png"/><Relationship Id="rId172" Type="http://schemas.openxmlformats.org/officeDocument/2006/relationships/customXml" Target="../ink/ink3572.xml"/><Relationship Id="rId193" Type="http://schemas.openxmlformats.org/officeDocument/2006/relationships/image" Target="../media/image336.png"/><Relationship Id="rId13" Type="http://schemas.openxmlformats.org/officeDocument/2006/relationships/image" Target="../media/image220.png"/><Relationship Id="rId109" Type="http://schemas.openxmlformats.org/officeDocument/2006/relationships/image" Target="../media/image290.png"/><Relationship Id="rId34" Type="http://schemas.openxmlformats.org/officeDocument/2006/relationships/customXml" Target="../ink/ink3503.xml"/><Relationship Id="rId55" Type="http://schemas.openxmlformats.org/officeDocument/2006/relationships/image" Target="../media/image263.png"/><Relationship Id="rId76" Type="http://schemas.openxmlformats.org/officeDocument/2006/relationships/customXml" Target="../ink/ink3524.xml"/><Relationship Id="rId97" Type="http://schemas.openxmlformats.org/officeDocument/2006/relationships/image" Target="../media/image284.png"/><Relationship Id="rId120" Type="http://schemas.openxmlformats.org/officeDocument/2006/relationships/customXml" Target="../ink/ink3546.xml"/><Relationship Id="rId141" Type="http://schemas.openxmlformats.org/officeDocument/2006/relationships/image" Target="../media/image307.png"/><Relationship Id="rId7" Type="http://schemas.openxmlformats.org/officeDocument/2006/relationships/image" Target="../media/image217.png"/><Relationship Id="rId71" Type="http://schemas.openxmlformats.org/officeDocument/2006/relationships/image" Target="../media/image271.png"/><Relationship Id="rId92" Type="http://schemas.openxmlformats.org/officeDocument/2006/relationships/customXml" Target="../ink/ink3532.xml"/><Relationship Id="rId162" Type="http://schemas.openxmlformats.org/officeDocument/2006/relationships/customXml" Target="../ink/ink3567.xml"/><Relationship Id="rId183" Type="http://schemas.openxmlformats.org/officeDocument/2006/relationships/image" Target="../media/image331.png"/><Relationship Id="rId2" Type="http://schemas.openxmlformats.org/officeDocument/2006/relationships/customXml" Target="../ink/ink3487.xml"/><Relationship Id="rId29" Type="http://schemas.openxmlformats.org/officeDocument/2006/relationships/image" Target="../media/image228.png"/><Relationship Id="rId24" Type="http://schemas.openxmlformats.org/officeDocument/2006/relationships/customXml" Target="../ink/ink3498.xml"/><Relationship Id="rId40" Type="http://schemas.openxmlformats.org/officeDocument/2006/relationships/customXml" Target="../ink/ink3506.xml"/><Relationship Id="rId45" Type="http://schemas.openxmlformats.org/officeDocument/2006/relationships/image" Target="../media/image246.png"/><Relationship Id="rId66" Type="http://schemas.openxmlformats.org/officeDocument/2006/relationships/customXml" Target="../ink/ink3519.xml"/><Relationship Id="rId87" Type="http://schemas.openxmlformats.org/officeDocument/2006/relationships/image" Target="../media/image279.png"/><Relationship Id="rId110" Type="http://schemas.openxmlformats.org/officeDocument/2006/relationships/customXml" Target="../ink/ink3541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136" Type="http://schemas.openxmlformats.org/officeDocument/2006/relationships/customXml" Target="../ink/ink3554.xml"/><Relationship Id="rId157" Type="http://schemas.openxmlformats.org/officeDocument/2006/relationships/image" Target="../media/image315.png"/><Relationship Id="rId178" Type="http://schemas.openxmlformats.org/officeDocument/2006/relationships/customXml" Target="../ink/ink3575.xml"/><Relationship Id="rId61" Type="http://schemas.openxmlformats.org/officeDocument/2006/relationships/image" Target="../media/image266.png"/><Relationship Id="rId82" Type="http://schemas.openxmlformats.org/officeDocument/2006/relationships/customXml" Target="../ink/ink3527.xml"/><Relationship Id="rId152" Type="http://schemas.openxmlformats.org/officeDocument/2006/relationships/customXml" Target="../ink/ink3562.xml"/><Relationship Id="rId173" Type="http://schemas.openxmlformats.org/officeDocument/2006/relationships/image" Target="../media/image323.png"/><Relationship Id="rId194" Type="http://schemas.openxmlformats.org/officeDocument/2006/relationships/customXml" Target="../ink/ink3583.xml"/><Relationship Id="rId199" Type="http://schemas.openxmlformats.org/officeDocument/2006/relationships/image" Target="../media/image327.png"/><Relationship Id="rId19" Type="http://schemas.openxmlformats.org/officeDocument/2006/relationships/image" Target="../media/image223.png"/><Relationship Id="rId14" Type="http://schemas.openxmlformats.org/officeDocument/2006/relationships/customXml" Target="../ink/ink3493.xml"/><Relationship Id="rId30" Type="http://schemas.openxmlformats.org/officeDocument/2006/relationships/customXml" Target="../ink/ink3501.xml"/><Relationship Id="rId35" Type="http://schemas.openxmlformats.org/officeDocument/2006/relationships/image" Target="../media/image231.png"/><Relationship Id="rId56" Type="http://schemas.openxmlformats.org/officeDocument/2006/relationships/customXml" Target="../ink/ink3514.xml"/><Relationship Id="rId77" Type="http://schemas.openxmlformats.org/officeDocument/2006/relationships/image" Target="../media/image274.png"/><Relationship Id="rId100" Type="http://schemas.openxmlformats.org/officeDocument/2006/relationships/customXml" Target="../ink/ink3536.xml"/><Relationship Id="rId105" Type="http://schemas.openxmlformats.org/officeDocument/2006/relationships/image" Target="../media/image288.png"/><Relationship Id="rId126" Type="http://schemas.openxmlformats.org/officeDocument/2006/relationships/customXml" Target="../ink/ink3549.xml"/><Relationship Id="rId147" Type="http://schemas.openxmlformats.org/officeDocument/2006/relationships/image" Target="../media/image310.png"/><Relationship Id="rId168" Type="http://schemas.openxmlformats.org/officeDocument/2006/relationships/customXml" Target="../ink/ink3570.xml"/><Relationship Id="rId8" Type="http://schemas.openxmlformats.org/officeDocument/2006/relationships/customXml" Target="../ink/ink3490.xml"/><Relationship Id="rId51" Type="http://schemas.openxmlformats.org/officeDocument/2006/relationships/image" Target="../media/image261.png"/><Relationship Id="rId72" Type="http://schemas.openxmlformats.org/officeDocument/2006/relationships/customXml" Target="../ink/ink3522.xml"/><Relationship Id="rId93" Type="http://schemas.openxmlformats.org/officeDocument/2006/relationships/image" Target="../media/image282.png"/><Relationship Id="rId98" Type="http://schemas.openxmlformats.org/officeDocument/2006/relationships/customXml" Target="../ink/ink3535.xml"/><Relationship Id="rId121" Type="http://schemas.openxmlformats.org/officeDocument/2006/relationships/image" Target="../media/image297.png"/><Relationship Id="rId142" Type="http://schemas.openxmlformats.org/officeDocument/2006/relationships/customXml" Target="../ink/ink3557.xml"/><Relationship Id="rId163" Type="http://schemas.openxmlformats.org/officeDocument/2006/relationships/image" Target="../media/image318.png"/><Relationship Id="rId184" Type="http://schemas.openxmlformats.org/officeDocument/2006/relationships/customXml" Target="../ink/ink3578.xml"/><Relationship Id="rId189" Type="http://schemas.openxmlformats.org/officeDocument/2006/relationships/image" Target="../media/image334.png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3509.xml"/><Relationship Id="rId67" Type="http://schemas.openxmlformats.org/officeDocument/2006/relationships/image" Target="../media/image269.png"/><Relationship Id="rId116" Type="http://schemas.openxmlformats.org/officeDocument/2006/relationships/customXml" Target="../ink/ink3544.xml"/><Relationship Id="rId137" Type="http://schemas.openxmlformats.org/officeDocument/2006/relationships/image" Target="../media/image305.png"/><Relationship Id="rId158" Type="http://schemas.openxmlformats.org/officeDocument/2006/relationships/customXml" Target="../ink/ink3565.xml"/><Relationship Id="rId20" Type="http://schemas.openxmlformats.org/officeDocument/2006/relationships/customXml" Target="../ink/ink3496.xml"/><Relationship Id="rId41" Type="http://schemas.openxmlformats.org/officeDocument/2006/relationships/image" Target="../media/image234.png"/><Relationship Id="rId62" Type="http://schemas.openxmlformats.org/officeDocument/2006/relationships/customXml" Target="../ink/ink3517.xml"/><Relationship Id="rId83" Type="http://schemas.openxmlformats.org/officeDocument/2006/relationships/image" Target="../media/image277.png"/><Relationship Id="rId88" Type="http://schemas.openxmlformats.org/officeDocument/2006/relationships/customXml" Target="../ink/ink3530.xml"/><Relationship Id="rId111" Type="http://schemas.openxmlformats.org/officeDocument/2006/relationships/image" Target="../media/image292.png"/><Relationship Id="rId132" Type="http://schemas.openxmlformats.org/officeDocument/2006/relationships/customXml" Target="../ink/ink3552.xml"/><Relationship Id="rId153" Type="http://schemas.openxmlformats.org/officeDocument/2006/relationships/image" Target="../media/image313.png"/><Relationship Id="rId174" Type="http://schemas.openxmlformats.org/officeDocument/2006/relationships/customXml" Target="../ink/ink3573.xml"/><Relationship Id="rId179" Type="http://schemas.openxmlformats.org/officeDocument/2006/relationships/image" Target="../media/image329.png"/><Relationship Id="rId195" Type="http://schemas.openxmlformats.org/officeDocument/2006/relationships/image" Target="../media/image325.png"/><Relationship Id="rId190" Type="http://schemas.openxmlformats.org/officeDocument/2006/relationships/customXml" Target="../ink/ink3581.xml"/><Relationship Id="rId15" Type="http://schemas.openxmlformats.org/officeDocument/2006/relationships/image" Target="../media/image221.png"/><Relationship Id="rId36" Type="http://schemas.openxmlformats.org/officeDocument/2006/relationships/customXml" Target="../ink/ink3504.xml"/><Relationship Id="rId57" Type="http://schemas.openxmlformats.org/officeDocument/2006/relationships/image" Target="../media/image264.png"/><Relationship Id="rId106" Type="http://schemas.openxmlformats.org/officeDocument/2006/relationships/customXml" Target="../ink/ink3539.xml"/><Relationship Id="rId127" Type="http://schemas.openxmlformats.org/officeDocument/2006/relationships/image" Target="../media/image300.png"/><Relationship Id="rId10" Type="http://schemas.openxmlformats.org/officeDocument/2006/relationships/customXml" Target="../ink/ink3491.xml"/><Relationship Id="rId31" Type="http://schemas.openxmlformats.org/officeDocument/2006/relationships/image" Target="../media/image229.png"/><Relationship Id="rId52" Type="http://schemas.openxmlformats.org/officeDocument/2006/relationships/customXml" Target="../ink/ink3512.xml"/><Relationship Id="rId73" Type="http://schemas.openxmlformats.org/officeDocument/2006/relationships/image" Target="../media/image272.png"/><Relationship Id="rId78" Type="http://schemas.openxmlformats.org/officeDocument/2006/relationships/customXml" Target="../ink/ink3525.xml"/><Relationship Id="rId94" Type="http://schemas.openxmlformats.org/officeDocument/2006/relationships/customXml" Target="../ink/ink3533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547.xml"/><Relationship Id="rId143" Type="http://schemas.openxmlformats.org/officeDocument/2006/relationships/image" Target="../media/image308.png"/><Relationship Id="rId148" Type="http://schemas.openxmlformats.org/officeDocument/2006/relationships/customXml" Target="../ink/ink3560.xml"/><Relationship Id="rId164" Type="http://schemas.openxmlformats.org/officeDocument/2006/relationships/customXml" Target="../ink/ink3568.xml"/><Relationship Id="rId169" Type="http://schemas.openxmlformats.org/officeDocument/2006/relationships/image" Target="../media/image321.png"/><Relationship Id="rId185" Type="http://schemas.openxmlformats.org/officeDocument/2006/relationships/image" Target="../media/image332.png"/><Relationship Id="rId4" Type="http://schemas.openxmlformats.org/officeDocument/2006/relationships/customXml" Target="../ink/ink3488.xml"/><Relationship Id="rId9" Type="http://schemas.openxmlformats.org/officeDocument/2006/relationships/image" Target="../media/image218.png"/><Relationship Id="rId180" Type="http://schemas.openxmlformats.org/officeDocument/2006/relationships/customXml" Target="../ink/ink3576.xml"/><Relationship Id="rId26" Type="http://schemas.openxmlformats.org/officeDocument/2006/relationships/customXml" Target="../ink/ink3499.xml"/><Relationship Id="rId47" Type="http://schemas.openxmlformats.org/officeDocument/2006/relationships/image" Target="../media/image247.png"/><Relationship Id="rId68" Type="http://schemas.openxmlformats.org/officeDocument/2006/relationships/customXml" Target="../ink/ink3520.xml"/><Relationship Id="rId89" Type="http://schemas.openxmlformats.org/officeDocument/2006/relationships/image" Target="../media/image280.png"/><Relationship Id="rId112" Type="http://schemas.openxmlformats.org/officeDocument/2006/relationships/customXml" Target="../ink/ink3542.xml"/><Relationship Id="rId133" Type="http://schemas.openxmlformats.org/officeDocument/2006/relationships/image" Target="../media/image303.png"/><Relationship Id="rId154" Type="http://schemas.openxmlformats.org/officeDocument/2006/relationships/customXml" Target="../ink/ink3563.xml"/><Relationship Id="rId175" Type="http://schemas.openxmlformats.org/officeDocument/2006/relationships/image" Target="../media/image324.png"/><Relationship Id="rId196" Type="http://schemas.openxmlformats.org/officeDocument/2006/relationships/customXml" Target="../ink/ink3584.xml"/><Relationship Id="rId16" Type="http://schemas.openxmlformats.org/officeDocument/2006/relationships/customXml" Target="../ink/ink3494.xml"/><Relationship Id="rId37" Type="http://schemas.openxmlformats.org/officeDocument/2006/relationships/image" Target="../media/image232.png"/><Relationship Id="rId58" Type="http://schemas.openxmlformats.org/officeDocument/2006/relationships/customXml" Target="../ink/ink3515.xml"/><Relationship Id="rId79" Type="http://schemas.openxmlformats.org/officeDocument/2006/relationships/image" Target="../media/image275.png"/><Relationship Id="rId102" Type="http://schemas.openxmlformats.org/officeDocument/2006/relationships/customXml" Target="../ink/ink3537.xml"/><Relationship Id="rId123" Type="http://schemas.openxmlformats.org/officeDocument/2006/relationships/image" Target="../media/image298.png"/><Relationship Id="rId144" Type="http://schemas.openxmlformats.org/officeDocument/2006/relationships/customXml" Target="../ink/ink3558.xml"/><Relationship Id="rId90" Type="http://schemas.openxmlformats.org/officeDocument/2006/relationships/customXml" Target="../ink/ink3531.xml"/><Relationship Id="rId165" Type="http://schemas.openxmlformats.org/officeDocument/2006/relationships/image" Target="../media/image319.png"/><Relationship Id="rId186" Type="http://schemas.openxmlformats.org/officeDocument/2006/relationships/customXml" Target="../ink/ink3579.xml"/><Relationship Id="rId27" Type="http://schemas.openxmlformats.org/officeDocument/2006/relationships/image" Target="../media/image227.png"/><Relationship Id="rId48" Type="http://schemas.openxmlformats.org/officeDocument/2006/relationships/customXml" Target="../ink/ink3510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553.xml"/><Relationship Id="rId80" Type="http://schemas.openxmlformats.org/officeDocument/2006/relationships/customXml" Target="../ink/ink3526.xml"/><Relationship Id="rId155" Type="http://schemas.openxmlformats.org/officeDocument/2006/relationships/image" Target="../media/image314.png"/><Relationship Id="rId176" Type="http://schemas.openxmlformats.org/officeDocument/2006/relationships/customXml" Target="../ink/ink3574.xml"/><Relationship Id="rId197" Type="http://schemas.openxmlformats.org/officeDocument/2006/relationships/image" Target="../media/image326.png"/><Relationship Id="rId17" Type="http://schemas.openxmlformats.org/officeDocument/2006/relationships/image" Target="../media/image222.png"/><Relationship Id="rId38" Type="http://schemas.openxmlformats.org/officeDocument/2006/relationships/customXml" Target="../ink/ink3505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548.xml"/><Relationship Id="rId70" Type="http://schemas.openxmlformats.org/officeDocument/2006/relationships/customXml" Target="../ink/ink3521.xml"/><Relationship Id="rId91" Type="http://schemas.openxmlformats.org/officeDocument/2006/relationships/image" Target="../media/image281.png"/><Relationship Id="rId145" Type="http://schemas.openxmlformats.org/officeDocument/2006/relationships/image" Target="../media/image309.png"/><Relationship Id="rId166" Type="http://schemas.openxmlformats.org/officeDocument/2006/relationships/customXml" Target="../ink/ink3569.xml"/><Relationship Id="rId187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500.xml"/><Relationship Id="rId49" Type="http://schemas.openxmlformats.org/officeDocument/2006/relationships/image" Target="../media/image260.png"/><Relationship Id="rId114" Type="http://schemas.openxmlformats.org/officeDocument/2006/relationships/customXml" Target="../ink/ink3543.xml"/><Relationship Id="rId60" Type="http://schemas.openxmlformats.org/officeDocument/2006/relationships/customXml" Target="../ink/ink3516.xml"/><Relationship Id="rId81" Type="http://schemas.openxmlformats.org/officeDocument/2006/relationships/image" Target="../media/image276.png"/><Relationship Id="rId135" Type="http://schemas.openxmlformats.org/officeDocument/2006/relationships/image" Target="../media/image304.png"/><Relationship Id="rId156" Type="http://schemas.openxmlformats.org/officeDocument/2006/relationships/customXml" Target="../ink/ink3564.xml"/><Relationship Id="rId177" Type="http://schemas.openxmlformats.org/officeDocument/2006/relationships/image" Target="../media/image328.png"/><Relationship Id="rId198" Type="http://schemas.openxmlformats.org/officeDocument/2006/relationships/customXml" Target="../ink/ink3585.xml"/><Relationship Id="rId18" Type="http://schemas.openxmlformats.org/officeDocument/2006/relationships/customXml" Target="../ink/ink3495.xml"/><Relationship Id="rId39" Type="http://schemas.openxmlformats.org/officeDocument/2006/relationships/image" Target="../media/image233.png"/><Relationship Id="rId50" Type="http://schemas.openxmlformats.org/officeDocument/2006/relationships/customXml" Target="../ink/ink3511.xml"/><Relationship Id="rId104" Type="http://schemas.openxmlformats.org/officeDocument/2006/relationships/customXml" Target="../ink/ink3538.xml"/><Relationship Id="rId125" Type="http://schemas.openxmlformats.org/officeDocument/2006/relationships/image" Target="../media/image299.png"/><Relationship Id="rId146" Type="http://schemas.openxmlformats.org/officeDocument/2006/relationships/customXml" Target="../ink/ink3559.xml"/><Relationship Id="rId167" Type="http://schemas.openxmlformats.org/officeDocument/2006/relationships/image" Target="../media/image320.png"/><Relationship Id="rId188" Type="http://schemas.openxmlformats.org/officeDocument/2006/relationships/customXml" Target="../ink/ink3580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606.xml"/><Relationship Id="rId63" Type="http://schemas.openxmlformats.org/officeDocument/2006/relationships/image" Target="../media/image267.png"/><Relationship Id="rId84" Type="http://schemas.openxmlformats.org/officeDocument/2006/relationships/customXml" Target="../ink/ink3627.xml"/><Relationship Id="rId138" Type="http://schemas.openxmlformats.org/officeDocument/2006/relationships/customXml" Target="../ink/ink3654.xml"/><Relationship Id="rId159" Type="http://schemas.openxmlformats.org/officeDocument/2006/relationships/image" Target="../media/image316.png"/><Relationship Id="rId170" Type="http://schemas.openxmlformats.org/officeDocument/2006/relationships/customXml" Target="../ink/ink3670.xml"/><Relationship Id="rId191" Type="http://schemas.openxmlformats.org/officeDocument/2006/relationships/image" Target="../media/image335.png"/><Relationship Id="rId205" Type="http://schemas.openxmlformats.org/officeDocument/2006/relationships/image" Target="../media/image327.png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601.xml"/><Relationship Id="rId53" Type="http://schemas.openxmlformats.org/officeDocument/2006/relationships/image" Target="../media/image262.png"/><Relationship Id="rId74" Type="http://schemas.openxmlformats.org/officeDocument/2006/relationships/customXml" Target="../ink/ink3622.xml"/><Relationship Id="rId128" Type="http://schemas.openxmlformats.org/officeDocument/2006/relationships/customXml" Target="../ink/ink3649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665.xml"/><Relationship Id="rId181" Type="http://schemas.openxmlformats.org/officeDocument/2006/relationships/image" Target="../media/image330.png"/><Relationship Id="rId22" Type="http://schemas.openxmlformats.org/officeDocument/2006/relationships/customXml" Target="../ink/ink3596.xml"/><Relationship Id="rId43" Type="http://schemas.openxmlformats.org/officeDocument/2006/relationships/image" Target="../media/image245.png"/><Relationship Id="rId64" Type="http://schemas.openxmlformats.org/officeDocument/2006/relationships/customXml" Target="../ink/ink3617.xml"/><Relationship Id="rId118" Type="http://schemas.openxmlformats.org/officeDocument/2006/relationships/customXml" Target="../ink/ink3644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660.xml"/><Relationship Id="rId171" Type="http://schemas.openxmlformats.org/officeDocument/2006/relationships/image" Target="../media/image322.png"/><Relationship Id="rId192" Type="http://schemas.openxmlformats.org/officeDocument/2006/relationships/customXml" Target="../ink/ink3681.xml"/><Relationship Id="rId12" Type="http://schemas.openxmlformats.org/officeDocument/2006/relationships/customXml" Target="../ink/ink3591.xml"/><Relationship Id="rId33" Type="http://schemas.openxmlformats.org/officeDocument/2006/relationships/image" Target="../media/image230.png"/><Relationship Id="rId108" Type="http://schemas.openxmlformats.org/officeDocument/2006/relationships/customXml" Target="../ink/ink3639.xml"/><Relationship Id="rId129" Type="http://schemas.openxmlformats.org/officeDocument/2006/relationships/image" Target="../media/image301.png"/><Relationship Id="rId54" Type="http://schemas.openxmlformats.org/officeDocument/2006/relationships/customXml" Target="../ink/ink3612.xml"/><Relationship Id="rId75" Type="http://schemas.openxmlformats.org/officeDocument/2006/relationships/image" Target="../media/image273.png"/><Relationship Id="rId96" Type="http://schemas.openxmlformats.org/officeDocument/2006/relationships/customXml" Target="../ink/ink3633.xml"/><Relationship Id="rId140" Type="http://schemas.openxmlformats.org/officeDocument/2006/relationships/customXml" Target="../ink/ink3655.xml"/><Relationship Id="rId161" Type="http://schemas.openxmlformats.org/officeDocument/2006/relationships/image" Target="../media/image317.png"/><Relationship Id="rId182" Type="http://schemas.openxmlformats.org/officeDocument/2006/relationships/customXml" Target="../ink/ink3676.xml"/><Relationship Id="rId6" Type="http://schemas.openxmlformats.org/officeDocument/2006/relationships/customXml" Target="../ink/ink3588.xml"/><Relationship Id="rId23" Type="http://schemas.openxmlformats.org/officeDocument/2006/relationships/image" Target="../media/image225.png"/><Relationship Id="rId119" Type="http://schemas.openxmlformats.org/officeDocument/2006/relationships/image" Target="../media/image296.png"/><Relationship Id="rId44" Type="http://schemas.openxmlformats.org/officeDocument/2006/relationships/customXml" Target="../ink/ink3607.xml"/><Relationship Id="rId65" Type="http://schemas.openxmlformats.org/officeDocument/2006/relationships/image" Target="../media/image268.png"/><Relationship Id="rId86" Type="http://schemas.openxmlformats.org/officeDocument/2006/relationships/customXml" Target="../ink/ink3628.xml"/><Relationship Id="rId130" Type="http://schemas.openxmlformats.org/officeDocument/2006/relationships/customXml" Target="../ink/ink3650.xml"/><Relationship Id="rId151" Type="http://schemas.openxmlformats.org/officeDocument/2006/relationships/image" Target="../media/image312.png"/><Relationship Id="rId172" Type="http://schemas.openxmlformats.org/officeDocument/2006/relationships/customXml" Target="../ink/ink3671.xml"/><Relationship Id="rId193" Type="http://schemas.openxmlformats.org/officeDocument/2006/relationships/image" Target="../media/image336.png"/><Relationship Id="rId13" Type="http://schemas.openxmlformats.org/officeDocument/2006/relationships/image" Target="../media/image220.png"/><Relationship Id="rId109" Type="http://schemas.openxmlformats.org/officeDocument/2006/relationships/image" Target="../media/image290.png"/><Relationship Id="rId34" Type="http://schemas.openxmlformats.org/officeDocument/2006/relationships/customXml" Target="../ink/ink3602.xml"/><Relationship Id="rId55" Type="http://schemas.openxmlformats.org/officeDocument/2006/relationships/image" Target="../media/image263.png"/><Relationship Id="rId76" Type="http://schemas.openxmlformats.org/officeDocument/2006/relationships/customXml" Target="../ink/ink3623.xml"/><Relationship Id="rId97" Type="http://schemas.openxmlformats.org/officeDocument/2006/relationships/image" Target="../media/image284.png"/><Relationship Id="rId120" Type="http://schemas.openxmlformats.org/officeDocument/2006/relationships/customXml" Target="../ink/ink3645.xml"/><Relationship Id="rId141" Type="http://schemas.openxmlformats.org/officeDocument/2006/relationships/image" Target="../media/image307.png"/><Relationship Id="rId7" Type="http://schemas.openxmlformats.org/officeDocument/2006/relationships/image" Target="../media/image217.png"/><Relationship Id="rId162" Type="http://schemas.openxmlformats.org/officeDocument/2006/relationships/customXml" Target="../ink/ink3666.xml"/><Relationship Id="rId183" Type="http://schemas.openxmlformats.org/officeDocument/2006/relationships/image" Target="../media/image331.png"/><Relationship Id="rId24" Type="http://schemas.openxmlformats.org/officeDocument/2006/relationships/customXml" Target="../ink/ink3597.xml"/><Relationship Id="rId40" Type="http://schemas.openxmlformats.org/officeDocument/2006/relationships/customXml" Target="../ink/ink3605.xml"/><Relationship Id="rId45" Type="http://schemas.openxmlformats.org/officeDocument/2006/relationships/image" Target="../media/image246.png"/><Relationship Id="rId66" Type="http://schemas.openxmlformats.org/officeDocument/2006/relationships/customXml" Target="../ink/ink3618.xml"/><Relationship Id="rId87" Type="http://schemas.openxmlformats.org/officeDocument/2006/relationships/image" Target="../media/image279.png"/><Relationship Id="rId110" Type="http://schemas.openxmlformats.org/officeDocument/2006/relationships/customXml" Target="../ink/ink3640.xml"/><Relationship Id="rId115" Type="http://schemas.openxmlformats.org/officeDocument/2006/relationships/image" Target="../media/image294.png"/><Relationship Id="rId131" Type="http://schemas.openxmlformats.org/officeDocument/2006/relationships/image" Target="../media/image302.png"/><Relationship Id="rId136" Type="http://schemas.openxmlformats.org/officeDocument/2006/relationships/customXml" Target="../ink/ink3653.xml"/><Relationship Id="rId157" Type="http://schemas.openxmlformats.org/officeDocument/2006/relationships/image" Target="../media/image315.png"/><Relationship Id="rId178" Type="http://schemas.openxmlformats.org/officeDocument/2006/relationships/customXml" Target="../ink/ink3674.xml"/><Relationship Id="rId61" Type="http://schemas.openxmlformats.org/officeDocument/2006/relationships/image" Target="../media/image266.png"/><Relationship Id="rId82" Type="http://schemas.openxmlformats.org/officeDocument/2006/relationships/customXml" Target="../ink/ink3626.xml"/><Relationship Id="rId152" Type="http://schemas.openxmlformats.org/officeDocument/2006/relationships/customXml" Target="../ink/ink3661.xml"/><Relationship Id="rId173" Type="http://schemas.openxmlformats.org/officeDocument/2006/relationships/image" Target="../media/image323.png"/><Relationship Id="rId194" Type="http://schemas.openxmlformats.org/officeDocument/2006/relationships/customXml" Target="../ink/ink3682.xml"/><Relationship Id="rId199" Type="http://schemas.openxmlformats.org/officeDocument/2006/relationships/image" Target="../media/image339.png"/><Relationship Id="rId203" Type="http://schemas.openxmlformats.org/officeDocument/2006/relationships/image" Target="../media/image326.png"/><Relationship Id="rId19" Type="http://schemas.openxmlformats.org/officeDocument/2006/relationships/image" Target="../media/image223.png"/><Relationship Id="rId14" Type="http://schemas.openxmlformats.org/officeDocument/2006/relationships/customXml" Target="../ink/ink3592.xml"/><Relationship Id="rId30" Type="http://schemas.openxmlformats.org/officeDocument/2006/relationships/customXml" Target="../ink/ink3600.xml"/><Relationship Id="rId35" Type="http://schemas.openxmlformats.org/officeDocument/2006/relationships/image" Target="../media/image231.png"/><Relationship Id="rId56" Type="http://schemas.openxmlformats.org/officeDocument/2006/relationships/customXml" Target="../ink/ink3613.xml"/><Relationship Id="rId77" Type="http://schemas.openxmlformats.org/officeDocument/2006/relationships/image" Target="../media/image274.png"/><Relationship Id="rId100" Type="http://schemas.openxmlformats.org/officeDocument/2006/relationships/customXml" Target="../ink/ink3635.xml"/><Relationship Id="rId105" Type="http://schemas.openxmlformats.org/officeDocument/2006/relationships/image" Target="../media/image288.png"/><Relationship Id="rId126" Type="http://schemas.openxmlformats.org/officeDocument/2006/relationships/customXml" Target="../ink/ink3648.xml"/><Relationship Id="rId147" Type="http://schemas.openxmlformats.org/officeDocument/2006/relationships/image" Target="../media/image310.png"/><Relationship Id="rId168" Type="http://schemas.openxmlformats.org/officeDocument/2006/relationships/customXml" Target="../ink/ink3669.xml"/><Relationship Id="rId8" Type="http://schemas.openxmlformats.org/officeDocument/2006/relationships/customXml" Target="../ink/ink3589.xml"/><Relationship Id="rId51" Type="http://schemas.openxmlformats.org/officeDocument/2006/relationships/image" Target="../media/image261.png"/><Relationship Id="rId72" Type="http://schemas.openxmlformats.org/officeDocument/2006/relationships/customXml" Target="../ink/ink3621.xml"/><Relationship Id="rId93" Type="http://schemas.openxmlformats.org/officeDocument/2006/relationships/image" Target="../media/image282.png"/><Relationship Id="rId98" Type="http://schemas.openxmlformats.org/officeDocument/2006/relationships/customXml" Target="../ink/ink3634.xml"/><Relationship Id="rId121" Type="http://schemas.openxmlformats.org/officeDocument/2006/relationships/image" Target="../media/image297.png"/><Relationship Id="rId142" Type="http://schemas.openxmlformats.org/officeDocument/2006/relationships/customXml" Target="../ink/ink3656.xml"/><Relationship Id="rId163" Type="http://schemas.openxmlformats.org/officeDocument/2006/relationships/image" Target="../media/image318.png"/><Relationship Id="rId184" Type="http://schemas.openxmlformats.org/officeDocument/2006/relationships/customXml" Target="../ink/ink3677.xml"/><Relationship Id="rId189" Type="http://schemas.openxmlformats.org/officeDocument/2006/relationships/image" Target="../media/image334.png"/><Relationship Id="rId3" Type="http://schemas.openxmlformats.org/officeDocument/2006/relationships/image" Target="../media/image215.png"/><Relationship Id="rId25" Type="http://schemas.openxmlformats.org/officeDocument/2006/relationships/image" Target="../media/image226.png"/><Relationship Id="rId46" Type="http://schemas.openxmlformats.org/officeDocument/2006/relationships/customXml" Target="../ink/ink3608.xml"/><Relationship Id="rId67" Type="http://schemas.openxmlformats.org/officeDocument/2006/relationships/image" Target="../media/image269.png"/><Relationship Id="rId116" Type="http://schemas.openxmlformats.org/officeDocument/2006/relationships/customXml" Target="../ink/ink3643.xml"/><Relationship Id="rId137" Type="http://schemas.openxmlformats.org/officeDocument/2006/relationships/image" Target="../media/image305.png"/><Relationship Id="rId158" Type="http://schemas.openxmlformats.org/officeDocument/2006/relationships/customXml" Target="../ink/ink3664.xml"/><Relationship Id="rId20" Type="http://schemas.openxmlformats.org/officeDocument/2006/relationships/customXml" Target="../ink/ink3595.xml"/><Relationship Id="rId41" Type="http://schemas.openxmlformats.org/officeDocument/2006/relationships/image" Target="../media/image234.png"/><Relationship Id="rId62" Type="http://schemas.openxmlformats.org/officeDocument/2006/relationships/customXml" Target="../ink/ink3616.xml"/><Relationship Id="rId83" Type="http://schemas.openxmlformats.org/officeDocument/2006/relationships/image" Target="../media/image277.png"/><Relationship Id="rId88" Type="http://schemas.openxmlformats.org/officeDocument/2006/relationships/customXml" Target="../ink/ink3629.xml"/><Relationship Id="rId111" Type="http://schemas.openxmlformats.org/officeDocument/2006/relationships/image" Target="../media/image292.png"/><Relationship Id="rId132" Type="http://schemas.openxmlformats.org/officeDocument/2006/relationships/customXml" Target="../ink/ink3651.xml"/><Relationship Id="rId153" Type="http://schemas.openxmlformats.org/officeDocument/2006/relationships/image" Target="../media/image313.png"/><Relationship Id="rId174" Type="http://schemas.openxmlformats.org/officeDocument/2006/relationships/customXml" Target="../ink/ink3672.xml"/><Relationship Id="rId179" Type="http://schemas.openxmlformats.org/officeDocument/2006/relationships/image" Target="../media/image329.png"/><Relationship Id="rId195" Type="http://schemas.openxmlformats.org/officeDocument/2006/relationships/image" Target="../media/image337.png"/><Relationship Id="rId190" Type="http://schemas.openxmlformats.org/officeDocument/2006/relationships/customXml" Target="../ink/ink3680.xml"/><Relationship Id="rId204" Type="http://schemas.openxmlformats.org/officeDocument/2006/relationships/customXml" Target="../ink/ink3687.xml"/><Relationship Id="rId15" Type="http://schemas.openxmlformats.org/officeDocument/2006/relationships/image" Target="../media/image221.png"/><Relationship Id="rId36" Type="http://schemas.openxmlformats.org/officeDocument/2006/relationships/customXml" Target="../ink/ink3603.xml"/><Relationship Id="rId57" Type="http://schemas.openxmlformats.org/officeDocument/2006/relationships/image" Target="../media/image264.png"/><Relationship Id="rId106" Type="http://schemas.openxmlformats.org/officeDocument/2006/relationships/customXml" Target="../ink/ink3638.xml"/><Relationship Id="rId127" Type="http://schemas.openxmlformats.org/officeDocument/2006/relationships/image" Target="../media/image300.png"/><Relationship Id="rId10" Type="http://schemas.openxmlformats.org/officeDocument/2006/relationships/customXml" Target="../ink/ink3590.xml"/><Relationship Id="rId31" Type="http://schemas.openxmlformats.org/officeDocument/2006/relationships/image" Target="../media/image229.png"/><Relationship Id="rId52" Type="http://schemas.openxmlformats.org/officeDocument/2006/relationships/customXml" Target="../ink/ink3611.xml"/><Relationship Id="rId73" Type="http://schemas.openxmlformats.org/officeDocument/2006/relationships/image" Target="../media/image272.png"/><Relationship Id="rId78" Type="http://schemas.openxmlformats.org/officeDocument/2006/relationships/customXml" Target="../ink/ink3624.xml"/><Relationship Id="rId94" Type="http://schemas.openxmlformats.org/officeDocument/2006/relationships/customXml" Target="../ink/ink3632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646.xml"/><Relationship Id="rId143" Type="http://schemas.openxmlformats.org/officeDocument/2006/relationships/image" Target="../media/image308.png"/><Relationship Id="rId148" Type="http://schemas.openxmlformats.org/officeDocument/2006/relationships/customXml" Target="../ink/ink3659.xml"/><Relationship Id="rId164" Type="http://schemas.openxmlformats.org/officeDocument/2006/relationships/customXml" Target="../ink/ink3667.xml"/><Relationship Id="rId169" Type="http://schemas.openxmlformats.org/officeDocument/2006/relationships/image" Target="../media/image321.png"/><Relationship Id="rId185" Type="http://schemas.openxmlformats.org/officeDocument/2006/relationships/image" Target="../media/image332.png"/><Relationship Id="rId4" Type="http://schemas.openxmlformats.org/officeDocument/2006/relationships/customXml" Target="../ink/ink3587.xml"/><Relationship Id="rId9" Type="http://schemas.openxmlformats.org/officeDocument/2006/relationships/image" Target="../media/image218.png"/><Relationship Id="rId180" Type="http://schemas.openxmlformats.org/officeDocument/2006/relationships/customXml" Target="../ink/ink3675.xml"/><Relationship Id="rId26" Type="http://schemas.openxmlformats.org/officeDocument/2006/relationships/customXml" Target="../ink/ink3598.xml"/><Relationship Id="rId47" Type="http://schemas.openxmlformats.org/officeDocument/2006/relationships/image" Target="../media/image247.png"/><Relationship Id="rId68" Type="http://schemas.openxmlformats.org/officeDocument/2006/relationships/customXml" Target="../ink/ink3619.xml"/><Relationship Id="rId89" Type="http://schemas.openxmlformats.org/officeDocument/2006/relationships/image" Target="../media/image280.png"/><Relationship Id="rId112" Type="http://schemas.openxmlformats.org/officeDocument/2006/relationships/customXml" Target="../ink/ink3641.xml"/><Relationship Id="rId133" Type="http://schemas.openxmlformats.org/officeDocument/2006/relationships/image" Target="../media/image303.png"/><Relationship Id="rId154" Type="http://schemas.openxmlformats.org/officeDocument/2006/relationships/customXml" Target="../ink/ink3662.xml"/><Relationship Id="rId175" Type="http://schemas.openxmlformats.org/officeDocument/2006/relationships/image" Target="../media/image324.png"/><Relationship Id="rId196" Type="http://schemas.openxmlformats.org/officeDocument/2006/relationships/customXml" Target="../ink/ink3683.xml"/><Relationship Id="rId200" Type="http://schemas.openxmlformats.org/officeDocument/2006/relationships/customXml" Target="../ink/ink3685.xml"/><Relationship Id="rId16" Type="http://schemas.openxmlformats.org/officeDocument/2006/relationships/customXml" Target="../ink/ink3593.xml"/><Relationship Id="rId37" Type="http://schemas.openxmlformats.org/officeDocument/2006/relationships/image" Target="../media/image232.png"/><Relationship Id="rId58" Type="http://schemas.openxmlformats.org/officeDocument/2006/relationships/customXml" Target="../ink/ink3614.xml"/><Relationship Id="rId79" Type="http://schemas.openxmlformats.org/officeDocument/2006/relationships/image" Target="../media/image275.png"/><Relationship Id="rId102" Type="http://schemas.openxmlformats.org/officeDocument/2006/relationships/customXml" Target="../ink/ink3636.xml"/><Relationship Id="rId123" Type="http://schemas.openxmlformats.org/officeDocument/2006/relationships/image" Target="../media/image298.png"/><Relationship Id="rId144" Type="http://schemas.openxmlformats.org/officeDocument/2006/relationships/customXml" Target="../ink/ink3657.xml"/><Relationship Id="rId90" Type="http://schemas.openxmlformats.org/officeDocument/2006/relationships/customXml" Target="../ink/ink3630.xml"/><Relationship Id="rId165" Type="http://schemas.openxmlformats.org/officeDocument/2006/relationships/image" Target="../media/image319.png"/><Relationship Id="rId186" Type="http://schemas.openxmlformats.org/officeDocument/2006/relationships/customXml" Target="../ink/ink3678.xml"/><Relationship Id="rId27" Type="http://schemas.openxmlformats.org/officeDocument/2006/relationships/image" Target="../media/image227.png"/><Relationship Id="rId48" Type="http://schemas.openxmlformats.org/officeDocument/2006/relationships/customXml" Target="../ink/ink3609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652.xml"/><Relationship Id="rId80" Type="http://schemas.openxmlformats.org/officeDocument/2006/relationships/customXml" Target="../ink/ink3625.xml"/><Relationship Id="rId155" Type="http://schemas.openxmlformats.org/officeDocument/2006/relationships/image" Target="../media/image314.png"/><Relationship Id="rId176" Type="http://schemas.openxmlformats.org/officeDocument/2006/relationships/customXml" Target="../ink/ink3673.xml"/><Relationship Id="rId197" Type="http://schemas.openxmlformats.org/officeDocument/2006/relationships/image" Target="../media/image338.png"/><Relationship Id="rId201" Type="http://schemas.openxmlformats.org/officeDocument/2006/relationships/image" Target="../media/image325.png"/><Relationship Id="rId17" Type="http://schemas.openxmlformats.org/officeDocument/2006/relationships/image" Target="../media/image222.png"/><Relationship Id="rId38" Type="http://schemas.openxmlformats.org/officeDocument/2006/relationships/customXml" Target="../ink/ink3604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647.xml"/><Relationship Id="rId70" Type="http://schemas.openxmlformats.org/officeDocument/2006/relationships/customXml" Target="../ink/ink3620.xml"/><Relationship Id="rId91" Type="http://schemas.openxmlformats.org/officeDocument/2006/relationships/image" Target="../media/image281.png"/><Relationship Id="rId145" Type="http://schemas.openxmlformats.org/officeDocument/2006/relationships/image" Target="../media/image309.png"/><Relationship Id="rId166" Type="http://schemas.openxmlformats.org/officeDocument/2006/relationships/customXml" Target="../ink/ink3668.xml"/><Relationship Id="rId187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599.xml"/><Relationship Id="rId49" Type="http://schemas.openxmlformats.org/officeDocument/2006/relationships/image" Target="../media/image260.png"/><Relationship Id="rId114" Type="http://schemas.openxmlformats.org/officeDocument/2006/relationships/customXml" Target="../ink/ink3642.xml"/><Relationship Id="rId60" Type="http://schemas.openxmlformats.org/officeDocument/2006/relationships/customXml" Target="../ink/ink3615.xml"/><Relationship Id="rId81" Type="http://schemas.openxmlformats.org/officeDocument/2006/relationships/image" Target="../media/image276.png"/><Relationship Id="rId135" Type="http://schemas.openxmlformats.org/officeDocument/2006/relationships/image" Target="../media/image304.png"/><Relationship Id="rId156" Type="http://schemas.openxmlformats.org/officeDocument/2006/relationships/customXml" Target="../ink/ink3663.xml"/><Relationship Id="rId177" Type="http://schemas.openxmlformats.org/officeDocument/2006/relationships/image" Target="../media/image328.png"/><Relationship Id="rId198" Type="http://schemas.openxmlformats.org/officeDocument/2006/relationships/customXml" Target="../ink/ink3684.xml"/><Relationship Id="rId202" Type="http://schemas.openxmlformats.org/officeDocument/2006/relationships/customXml" Target="../ink/ink3686.xml"/><Relationship Id="rId18" Type="http://schemas.openxmlformats.org/officeDocument/2006/relationships/customXml" Target="../ink/ink3594.xml"/><Relationship Id="rId39" Type="http://schemas.openxmlformats.org/officeDocument/2006/relationships/image" Target="../media/image233.png"/><Relationship Id="rId50" Type="http://schemas.openxmlformats.org/officeDocument/2006/relationships/customXml" Target="../ink/ink3610.xml"/><Relationship Id="rId104" Type="http://schemas.openxmlformats.org/officeDocument/2006/relationships/customXml" Target="../ink/ink3637.xml"/><Relationship Id="rId125" Type="http://schemas.openxmlformats.org/officeDocument/2006/relationships/image" Target="../media/image299.png"/><Relationship Id="rId146" Type="http://schemas.openxmlformats.org/officeDocument/2006/relationships/customXml" Target="../ink/ink3658.xml"/><Relationship Id="rId167" Type="http://schemas.openxmlformats.org/officeDocument/2006/relationships/image" Target="../media/image320.png"/><Relationship Id="rId188" Type="http://schemas.openxmlformats.org/officeDocument/2006/relationships/customXml" Target="../ink/ink3679.xml"/><Relationship Id="rId71" Type="http://schemas.openxmlformats.org/officeDocument/2006/relationships/image" Target="../media/image271.png"/><Relationship Id="rId92" Type="http://schemas.openxmlformats.org/officeDocument/2006/relationships/customXml" Target="../ink/ink3631.xml"/><Relationship Id="rId2" Type="http://schemas.openxmlformats.org/officeDocument/2006/relationships/customXml" Target="../ink/ink3586.xml"/><Relationship Id="rId29" Type="http://schemas.openxmlformats.org/officeDocument/2006/relationships/image" Target="../media/image228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708.xml"/><Relationship Id="rId63" Type="http://schemas.openxmlformats.org/officeDocument/2006/relationships/image" Target="../media/image267.png"/><Relationship Id="rId84" Type="http://schemas.openxmlformats.org/officeDocument/2006/relationships/customXml" Target="../ink/ink3729.xml"/><Relationship Id="rId138" Type="http://schemas.openxmlformats.org/officeDocument/2006/relationships/customXml" Target="../ink/ink3756.xml"/><Relationship Id="rId159" Type="http://schemas.openxmlformats.org/officeDocument/2006/relationships/image" Target="../media/image316.png"/><Relationship Id="rId170" Type="http://schemas.openxmlformats.org/officeDocument/2006/relationships/customXml" Target="../ink/ink3772.xml"/><Relationship Id="rId191" Type="http://schemas.openxmlformats.org/officeDocument/2006/relationships/image" Target="../media/image335.png"/><Relationship Id="rId205" Type="http://schemas.openxmlformats.org/officeDocument/2006/relationships/image" Target="../media/image342.png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703.xml"/><Relationship Id="rId53" Type="http://schemas.openxmlformats.org/officeDocument/2006/relationships/image" Target="../media/image262.png"/><Relationship Id="rId74" Type="http://schemas.openxmlformats.org/officeDocument/2006/relationships/customXml" Target="../ink/ink3724.xml"/><Relationship Id="rId128" Type="http://schemas.openxmlformats.org/officeDocument/2006/relationships/customXml" Target="../ink/ink3751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767.xml"/><Relationship Id="rId181" Type="http://schemas.openxmlformats.org/officeDocument/2006/relationships/image" Target="../media/image330.png"/><Relationship Id="rId22" Type="http://schemas.openxmlformats.org/officeDocument/2006/relationships/customXml" Target="../ink/ink3698.xml"/><Relationship Id="rId43" Type="http://schemas.openxmlformats.org/officeDocument/2006/relationships/image" Target="../media/image245.png"/><Relationship Id="rId64" Type="http://schemas.openxmlformats.org/officeDocument/2006/relationships/customXml" Target="../ink/ink3719.xml"/><Relationship Id="rId118" Type="http://schemas.openxmlformats.org/officeDocument/2006/relationships/customXml" Target="../ink/ink3746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762.xml"/><Relationship Id="rId171" Type="http://schemas.openxmlformats.org/officeDocument/2006/relationships/image" Target="../media/image322.png"/><Relationship Id="rId192" Type="http://schemas.openxmlformats.org/officeDocument/2006/relationships/customXml" Target="../ink/ink3783.xml"/><Relationship Id="rId206" Type="http://schemas.openxmlformats.org/officeDocument/2006/relationships/customXml" Target="../ink/ink3790.xml"/><Relationship Id="rId12" Type="http://schemas.openxmlformats.org/officeDocument/2006/relationships/customXml" Target="../ink/ink3693.xml"/><Relationship Id="rId33" Type="http://schemas.openxmlformats.org/officeDocument/2006/relationships/image" Target="../media/image230.png"/><Relationship Id="rId108" Type="http://schemas.openxmlformats.org/officeDocument/2006/relationships/customXml" Target="../ink/ink3741.xml"/><Relationship Id="rId129" Type="http://schemas.openxmlformats.org/officeDocument/2006/relationships/image" Target="../media/image301.png"/><Relationship Id="rId54" Type="http://schemas.openxmlformats.org/officeDocument/2006/relationships/customXml" Target="../ink/ink3714.xml"/><Relationship Id="rId75" Type="http://schemas.openxmlformats.org/officeDocument/2006/relationships/image" Target="../media/image273.png"/><Relationship Id="rId96" Type="http://schemas.openxmlformats.org/officeDocument/2006/relationships/customXml" Target="../ink/ink3735.xml"/><Relationship Id="rId140" Type="http://schemas.openxmlformats.org/officeDocument/2006/relationships/customXml" Target="../ink/ink3757.xml"/><Relationship Id="rId161" Type="http://schemas.openxmlformats.org/officeDocument/2006/relationships/image" Target="../media/image317.png"/><Relationship Id="rId182" Type="http://schemas.openxmlformats.org/officeDocument/2006/relationships/customXml" Target="../ink/ink3778.xml"/><Relationship Id="rId6" Type="http://schemas.openxmlformats.org/officeDocument/2006/relationships/customXml" Target="../ink/ink3690.xml"/><Relationship Id="rId23" Type="http://schemas.openxmlformats.org/officeDocument/2006/relationships/image" Target="../media/image225.png"/><Relationship Id="rId119" Type="http://schemas.openxmlformats.org/officeDocument/2006/relationships/image" Target="../media/image296.png"/><Relationship Id="rId44" Type="http://schemas.openxmlformats.org/officeDocument/2006/relationships/customXml" Target="../ink/ink3709.xml"/><Relationship Id="rId65" Type="http://schemas.openxmlformats.org/officeDocument/2006/relationships/image" Target="../media/image268.png"/><Relationship Id="rId86" Type="http://schemas.openxmlformats.org/officeDocument/2006/relationships/customXml" Target="../ink/ink3730.xml"/><Relationship Id="rId130" Type="http://schemas.openxmlformats.org/officeDocument/2006/relationships/customXml" Target="../ink/ink3752.xml"/><Relationship Id="rId151" Type="http://schemas.openxmlformats.org/officeDocument/2006/relationships/image" Target="../media/image312.png"/><Relationship Id="rId172" Type="http://schemas.openxmlformats.org/officeDocument/2006/relationships/customXml" Target="../ink/ink3773.xml"/><Relationship Id="rId193" Type="http://schemas.openxmlformats.org/officeDocument/2006/relationships/image" Target="../media/image336.png"/><Relationship Id="rId207" Type="http://schemas.openxmlformats.org/officeDocument/2006/relationships/image" Target="../media/image343.png"/><Relationship Id="rId13" Type="http://schemas.openxmlformats.org/officeDocument/2006/relationships/image" Target="../media/image220.png"/><Relationship Id="rId109" Type="http://schemas.openxmlformats.org/officeDocument/2006/relationships/image" Target="../media/image290.png"/><Relationship Id="rId34" Type="http://schemas.openxmlformats.org/officeDocument/2006/relationships/customXml" Target="../ink/ink3704.xml"/><Relationship Id="rId55" Type="http://schemas.openxmlformats.org/officeDocument/2006/relationships/image" Target="../media/image263.png"/><Relationship Id="rId76" Type="http://schemas.openxmlformats.org/officeDocument/2006/relationships/customXml" Target="../ink/ink3725.xml"/><Relationship Id="rId97" Type="http://schemas.openxmlformats.org/officeDocument/2006/relationships/image" Target="../media/image284.png"/><Relationship Id="rId120" Type="http://schemas.openxmlformats.org/officeDocument/2006/relationships/customXml" Target="../ink/ink3747.xml"/><Relationship Id="rId141" Type="http://schemas.openxmlformats.org/officeDocument/2006/relationships/image" Target="../media/image307.png"/><Relationship Id="rId7" Type="http://schemas.openxmlformats.org/officeDocument/2006/relationships/image" Target="../media/image217.png"/><Relationship Id="rId162" Type="http://schemas.openxmlformats.org/officeDocument/2006/relationships/customXml" Target="../ink/ink3768.xml"/><Relationship Id="rId183" Type="http://schemas.openxmlformats.org/officeDocument/2006/relationships/image" Target="../media/image331.png"/><Relationship Id="rId24" Type="http://schemas.openxmlformats.org/officeDocument/2006/relationships/customXml" Target="../ink/ink3699.xml"/><Relationship Id="rId45" Type="http://schemas.openxmlformats.org/officeDocument/2006/relationships/image" Target="../media/image246.png"/><Relationship Id="rId66" Type="http://schemas.openxmlformats.org/officeDocument/2006/relationships/customXml" Target="../ink/ink3720.xml"/><Relationship Id="rId87" Type="http://schemas.openxmlformats.org/officeDocument/2006/relationships/image" Target="../media/image279.png"/><Relationship Id="rId110" Type="http://schemas.openxmlformats.org/officeDocument/2006/relationships/customXml" Target="../ink/ink3742.xml"/><Relationship Id="rId131" Type="http://schemas.openxmlformats.org/officeDocument/2006/relationships/image" Target="../media/image302.png"/><Relationship Id="rId152" Type="http://schemas.openxmlformats.org/officeDocument/2006/relationships/customXml" Target="../ink/ink3763.xml"/><Relationship Id="rId173" Type="http://schemas.openxmlformats.org/officeDocument/2006/relationships/image" Target="../media/image323.png"/><Relationship Id="rId194" Type="http://schemas.openxmlformats.org/officeDocument/2006/relationships/customXml" Target="../ink/ink3784.xml"/><Relationship Id="rId208" Type="http://schemas.openxmlformats.org/officeDocument/2006/relationships/customXml" Target="../ink/ink3791.xml"/><Relationship Id="rId19" Type="http://schemas.openxmlformats.org/officeDocument/2006/relationships/image" Target="../media/image223.png"/><Relationship Id="rId14" Type="http://schemas.openxmlformats.org/officeDocument/2006/relationships/customXml" Target="../ink/ink3694.xml"/><Relationship Id="rId30" Type="http://schemas.openxmlformats.org/officeDocument/2006/relationships/customXml" Target="../ink/ink3702.xml"/><Relationship Id="rId35" Type="http://schemas.openxmlformats.org/officeDocument/2006/relationships/image" Target="../media/image231.png"/><Relationship Id="rId56" Type="http://schemas.openxmlformats.org/officeDocument/2006/relationships/customXml" Target="../ink/ink3715.xml"/><Relationship Id="rId77" Type="http://schemas.openxmlformats.org/officeDocument/2006/relationships/image" Target="../media/image274.png"/><Relationship Id="rId100" Type="http://schemas.openxmlformats.org/officeDocument/2006/relationships/customXml" Target="../ink/ink3737.xml"/><Relationship Id="rId105" Type="http://schemas.openxmlformats.org/officeDocument/2006/relationships/image" Target="../media/image288.png"/><Relationship Id="rId126" Type="http://schemas.openxmlformats.org/officeDocument/2006/relationships/customXml" Target="../ink/ink3750.xml"/><Relationship Id="rId147" Type="http://schemas.openxmlformats.org/officeDocument/2006/relationships/image" Target="../media/image310.png"/><Relationship Id="rId168" Type="http://schemas.openxmlformats.org/officeDocument/2006/relationships/customXml" Target="../ink/ink3771.xml"/><Relationship Id="rId8" Type="http://schemas.openxmlformats.org/officeDocument/2006/relationships/customXml" Target="../ink/ink3691.xml"/><Relationship Id="rId51" Type="http://schemas.openxmlformats.org/officeDocument/2006/relationships/image" Target="../media/image261.png"/><Relationship Id="rId72" Type="http://schemas.openxmlformats.org/officeDocument/2006/relationships/customXml" Target="../ink/ink3723.xml"/><Relationship Id="rId93" Type="http://schemas.openxmlformats.org/officeDocument/2006/relationships/image" Target="../media/image282.png"/><Relationship Id="rId98" Type="http://schemas.openxmlformats.org/officeDocument/2006/relationships/customXml" Target="../ink/ink3736.xml"/><Relationship Id="rId121" Type="http://schemas.openxmlformats.org/officeDocument/2006/relationships/image" Target="../media/image297.png"/><Relationship Id="rId142" Type="http://schemas.openxmlformats.org/officeDocument/2006/relationships/customXml" Target="../ink/ink3758.xml"/><Relationship Id="rId163" Type="http://schemas.openxmlformats.org/officeDocument/2006/relationships/image" Target="../media/image318.png"/><Relationship Id="rId184" Type="http://schemas.openxmlformats.org/officeDocument/2006/relationships/customXml" Target="../ink/ink3779.xml"/><Relationship Id="rId189" Type="http://schemas.openxmlformats.org/officeDocument/2006/relationships/image" Target="../media/image334.png"/><Relationship Id="rId3" Type="http://schemas.openxmlformats.org/officeDocument/2006/relationships/image" Target="../media/image215.png"/><Relationship Id="rId214" Type="http://schemas.openxmlformats.org/officeDocument/2006/relationships/customXml" Target="../ink/ink3794.xml"/><Relationship Id="rId25" Type="http://schemas.openxmlformats.org/officeDocument/2006/relationships/image" Target="../media/image226.png"/><Relationship Id="rId46" Type="http://schemas.openxmlformats.org/officeDocument/2006/relationships/customXml" Target="../ink/ink3710.xml"/><Relationship Id="rId67" Type="http://schemas.openxmlformats.org/officeDocument/2006/relationships/image" Target="../media/image269.png"/><Relationship Id="rId116" Type="http://schemas.openxmlformats.org/officeDocument/2006/relationships/customXml" Target="../ink/ink3745.xml"/><Relationship Id="rId137" Type="http://schemas.openxmlformats.org/officeDocument/2006/relationships/image" Target="../media/image305.png"/><Relationship Id="rId158" Type="http://schemas.openxmlformats.org/officeDocument/2006/relationships/customXml" Target="../ink/ink3766.xml"/><Relationship Id="rId20" Type="http://schemas.openxmlformats.org/officeDocument/2006/relationships/customXml" Target="../ink/ink3697.xml"/><Relationship Id="rId41" Type="http://schemas.openxmlformats.org/officeDocument/2006/relationships/image" Target="../media/image234.png"/><Relationship Id="rId62" Type="http://schemas.openxmlformats.org/officeDocument/2006/relationships/customXml" Target="../ink/ink3718.xml"/><Relationship Id="rId83" Type="http://schemas.openxmlformats.org/officeDocument/2006/relationships/image" Target="../media/image277.png"/><Relationship Id="rId88" Type="http://schemas.openxmlformats.org/officeDocument/2006/relationships/customXml" Target="../ink/ink3731.xml"/><Relationship Id="rId111" Type="http://schemas.openxmlformats.org/officeDocument/2006/relationships/image" Target="../media/image292.png"/><Relationship Id="rId132" Type="http://schemas.openxmlformats.org/officeDocument/2006/relationships/customXml" Target="../ink/ink3753.xml"/><Relationship Id="rId153" Type="http://schemas.openxmlformats.org/officeDocument/2006/relationships/image" Target="../media/image313.png"/><Relationship Id="rId174" Type="http://schemas.openxmlformats.org/officeDocument/2006/relationships/customXml" Target="../ink/ink3774.xml"/><Relationship Id="rId179" Type="http://schemas.openxmlformats.org/officeDocument/2006/relationships/image" Target="../media/image329.png"/><Relationship Id="rId195" Type="http://schemas.openxmlformats.org/officeDocument/2006/relationships/image" Target="../media/image337.png"/><Relationship Id="rId209" Type="http://schemas.openxmlformats.org/officeDocument/2006/relationships/image" Target="../media/image326.png"/><Relationship Id="rId190" Type="http://schemas.openxmlformats.org/officeDocument/2006/relationships/customXml" Target="../ink/ink3782.xml"/><Relationship Id="rId204" Type="http://schemas.openxmlformats.org/officeDocument/2006/relationships/customXml" Target="../ink/ink3789.xml"/><Relationship Id="rId15" Type="http://schemas.openxmlformats.org/officeDocument/2006/relationships/image" Target="../media/image221.png"/><Relationship Id="rId36" Type="http://schemas.openxmlformats.org/officeDocument/2006/relationships/customXml" Target="../ink/ink3705.xml"/><Relationship Id="rId57" Type="http://schemas.openxmlformats.org/officeDocument/2006/relationships/image" Target="../media/image264.png"/><Relationship Id="rId106" Type="http://schemas.openxmlformats.org/officeDocument/2006/relationships/customXml" Target="../ink/ink3740.xml"/><Relationship Id="rId127" Type="http://schemas.openxmlformats.org/officeDocument/2006/relationships/image" Target="../media/image300.png"/><Relationship Id="rId10" Type="http://schemas.openxmlformats.org/officeDocument/2006/relationships/customXml" Target="../ink/ink3692.xml"/><Relationship Id="rId31" Type="http://schemas.openxmlformats.org/officeDocument/2006/relationships/image" Target="../media/image229.png"/><Relationship Id="rId52" Type="http://schemas.openxmlformats.org/officeDocument/2006/relationships/customXml" Target="../ink/ink3713.xml"/><Relationship Id="rId73" Type="http://schemas.openxmlformats.org/officeDocument/2006/relationships/image" Target="../media/image272.png"/><Relationship Id="rId78" Type="http://schemas.openxmlformats.org/officeDocument/2006/relationships/customXml" Target="../ink/ink3726.xml"/><Relationship Id="rId94" Type="http://schemas.openxmlformats.org/officeDocument/2006/relationships/customXml" Target="../ink/ink3734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748.xml"/><Relationship Id="rId143" Type="http://schemas.openxmlformats.org/officeDocument/2006/relationships/image" Target="../media/image308.png"/><Relationship Id="rId148" Type="http://schemas.openxmlformats.org/officeDocument/2006/relationships/customXml" Target="../ink/ink3761.xml"/><Relationship Id="rId164" Type="http://schemas.openxmlformats.org/officeDocument/2006/relationships/customXml" Target="../ink/ink3769.xml"/><Relationship Id="rId169" Type="http://schemas.openxmlformats.org/officeDocument/2006/relationships/image" Target="../media/image321.png"/><Relationship Id="rId185" Type="http://schemas.openxmlformats.org/officeDocument/2006/relationships/image" Target="../media/image332.png"/><Relationship Id="rId4" Type="http://schemas.openxmlformats.org/officeDocument/2006/relationships/customXml" Target="../ink/ink3689.xml"/><Relationship Id="rId9" Type="http://schemas.openxmlformats.org/officeDocument/2006/relationships/image" Target="../media/image218.png"/><Relationship Id="rId180" Type="http://schemas.openxmlformats.org/officeDocument/2006/relationships/customXml" Target="../ink/ink3777.xml"/><Relationship Id="rId210" Type="http://schemas.openxmlformats.org/officeDocument/2006/relationships/customXml" Target="../ink/ink3792.xml"/><Relationship Id="rId215" Type="http://schemas.openxmlformats.org/officeDocument/2006/relationships/image" Target="../media/image344.png"/><Relationship Id="rId26" Type="http://schemas.openxmlformats.org/officeDocument/2006/relationships/customXml" Target="../ink/ink3700.xml"/><Relationship Id="rId47" Type="http://schemas.openxmlformats.org/officeDocument/2006/relationships/image" Target="../media/image247.png"/><Relationship Id="rId68" Type="http://schemas.openxmlformats.org/officeDocument/2006/relationships/customXml" Target="../ink/ink3721.xml"/><Relationship Id="rId89" Type="http://schemas.openxmlformats.org/officeDocument/2006/relationships/image" Target="../media/image280.png"/><Relationship Id="rId112" Type="http://schemas.openxmlformats.org/officeDocument/2006/relationships/customXml" Target="../ink/ink3743.xml"/><Relationship Id="rId133" Type="http://schemas.openxmlformats.org/officeDocument/2006/relationships/image" Target="../media/image303.png"/><Relationship Id="rId154" Type="http://schemas.openxmlformats.org/officeDocument/2006/relationships/customXml" Target="../ink/ink3764.xml"/><Relationship Id="rId175" Type="http://schemas.openxmlformats.org/officeDocument/2006/relationships/image" Target="../media/image324.png"/><Relationship Id="rId196" Type="http://schemas.openxmlformats.org/officeDocument/2006/relationships/customXml" Target="../ink/ink3785.xml"/><Relationship Id="rId200" Type="http://schemas.openxmlformats.org/officeDocument/2006/relationships/customXml" Target="../ink/ink3787.xml"/><Relationship Id="rId16" Type="http://schemas.openxmlformats.org/officeDocument/2006/relationships/customXml" Target="../ink/ink3695.xml"/><Relationship Id="rId37" Type="http://schemas.openxmlformats.org/officeDocument/2006/relationships/image" Target="../media/image232.png"/><Relationship Id="rId58" Type="http://schemas.openxmlformats.org/officeDocument/2006/relationships/customXml" Target="../ink/ink3716.xml"/><Relationship Id="rId79" Type="http://schemas.openxmlformats.org/officeDocument/2006/relationships/image" Target="../media/image275.png"/><Relationship Id="rId102" Type="http://schemas.openxmlformats.org/officeDocument/2006/relationships/customXml" Target="../ink/ink3738.xml"/><Relationship Id="rId123" Type="http://schemas.openxmlformats.org/officeDocument/2006/relationships/image" Target="../media/image298.png"/><Relationship Id="rId144" Type="http://schemas.openxmlformats.org/officeDocument/2006/relationships/customXml" Target="../ink/ink3759.xml"/><Relationship Id="rId90" Type="http://schemas.openxmlformats.org/officeDocument/2006/relationships/customXml" Target="../ink/ink3732.xml"/><Relationship Id="rId165" Type="http://schemas.openxmlformats.org/officeDocument/2006/relationships/image" Target="../media/image319.png"/><Relationship Id="rId186" Type="http://schemas.openxmlformats.org/officeDocument/2006/relationships/customXml" Target="../ink/ink3780.xml"/><Relationship Id="rId211" Type="http://schemas.openxmlformats.org/officeDocument/2006/relationships/image" Target="../media/image327.png"/><Relationship Id="rId27" Type="http://schemas.openxmlformats.org/officeDocument/2006/relationships/image" Target="../media/image227.png"/><Relationship Id="rId48" Type="http://schemas.openxmlformats.org/officeDocument/2006/relationships/customXml" Target="../ink/ink3711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754.xml"/><Relationship Id="rId80" Type="http://schemas.openxmlformats.org/officeDocument/2006/relationships/customXml" Target="../ink/ink3727.xml"/><Relationship Id="rId155" Type="http://schemas.openxmlformats.org/officeDocument/2006/relationships/image" Target="../media/image314.png"/><Relationship Id="rId176" Type="http://schemas.openxmlformats.org/officeDocument/2006/relationships/customXml" Target="../ink/ink3775.xml"/><Relationship Id="rId197" Type="http://schemas.openxmlformats.org/officeDocument/2006/relationships/image" Target="../media/image338.png"/><Relationship Id="rId201" Type="http://schemas.openxmlformats.org/officeDocument/2006/relationships/image" Target="../media/image340.png"/><Relationship Id="rId17" Type="http://schemas.openxmlformats.org/officeDocument/2006/relationships/image" Target="../media/image222.png"/><Relationship Id="rId38" Type="http://schemas.openxmlformats.org/officeDocument/2006/relationships/customXml" Target="../ink/ink3706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749.xml"/><Relationship Id="rId70" Type="http://schemas.openxmlformats.org/officeDocument/2006/relationships/customXml" Target="../ink/ink3722.xml"/><Relationship Id="rId91" Type="http://schemas.openxmlformats.org/officeDocument/2006/relationships/image" Target="../media/image281.png"/><Relationship Id="rId145" Type="http://schemas.openxmlformats.org/officeDocument/2006/relationships/image" Target="../media/image309.png"/><Relationship Id="rId166" Type="http://schemas.openxmlformats.org/officeDocument/2006/relationships/customXml" Target="../ink/ink3770.xml"/><Relationship Id="rId187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793.xml"/><Relationship Id="rId28" Type="http://schemas.openxmlformats.org/officeDocument/2006/relationships/customXml" Target="../ink/ink3701.xml"/><Relationship Id="rId49" Type="http://schemas.openxmlformats.org/officeDocument/2006/relationships/image" Target="../media/image260.png"/><Relationship Id="rId114" Type="http://schemas.openxmlformats.org/officeDocument/2006/relationships/customXml" Target="../ink/ink3744.xml"/><Relationship Id="rId60" Type="http://schemas.openxmlformats.org/officeDocument/2006/relationships/customXml" Target="../ink/ink3717.xml"/><Relationship Id="rId81" Type="http://schemas.openxmlformats.org/officeDocument/2006/relationships/image" Target="../media/image276.png"/><Relationship Id="rId135" Type="http://schemas.openxmlformats.org/officeDocument/2006/relationships/image" Target="../media/image304.png"/><Relationship Id="rId156" Type="http://schemas.openxmlformats.org/officeDocument/2006/relationships/customXml" Target="../ink/ink3765.xml"/><Relationship Id="rId177" Type="http://schemas.openxmlformats.org/officeDocument/2006/relationships/image" Target="../media/image328.png"/><Relationship Id="rId198" Type="http://schemas.openxmlformats.org/officeDocument/2006/relationships/customXml" Target="../ink/ink3786.xml"/><Relationship Id="rId202" Type="http://schemas.openxmlformats.org/officeDocument/2006/relationships/customXml" Target="../ink/ink3788.xml"/><Relationship Id="rId18" Type="http://schemas.openxmlformats.org/officeDocument/2006/relationships/customXml" Target="../ink/ink3696.xml"/><Relationship Id="rId39" Type="http://schemas.openxmlformats.org/officeDocument/2006/relationships/image" Target="../media/image233.png"/><Relationship Id="rId50" Type="http://schemas.openxmlformats.org/officeDocument/2006/relationships/customXml" Target="../ink/ink3712.xml"/><Relationship Id="rId104" Type="http://schemas.openxmlformats.org/officeDocument/2006/relationships/customXml" Target="../ink/ink3739.xml"/><Relationship Id="rId125" Type="http://schemas.openxmlformats.org/officeDocument/2006/relationships/image" Target="../media/image299.png"/><Relationship Id="rId146" Type="http://schemas.openxmlformats.org/officeDocument/2006/relationships/customXml" Target="../ink/ink3760.xml"/><Relationship Id="rId167" Type="http://schemas.openxmlformats.org/officeDocument/2006/relationships/image" Target="../media/image320.png"/><Relationship Id="rId188" Type="http://schemas.openxmlformats.org/officeDocument/2006/relationships/customXml" Target="../ink/ink3781.xml"/><Relationship Id="rId71" Type="http://schemas.openxmlformats.org/officeDocument/2006/relationships/image" Target="../media/image271.png"/><Relationship Id="rId92" Type="http://schemas.openxmlformats.org/officeDocument/2006/relationships/customXml" Target="../ink/ink3733.xml"/><Relationship Id="rId213" Type="http://schemas.openxmlformats.org/officeDocument/2006/relationships/image" Target="../media/image325.png"/><Relationship Id="rId2" Type="http://schemas.openxmlformats.org/officeDocument/2006/relationships/customXml" Target="../ink/ink3688.xml"/><Relationship Id="rId29" Type="http://schemas.openxmlformats.org/officeDocument/2006/relationships/image" Target="../media/image228.png"/><Relationship Id="rId40" Type="http://schemas.openxmlformats.org/officeDocument/2006/relationships/customXml" Target="../ink/ink3707.xml"/><Relationship Id="rId115" Type="http://schemas.openxmlformats.org/officeDocument/2006/relationships/image" Target="../media/image294.png"/><Relationship Id="rId136" Type="http://schemas.openxmlformats.org/officeDocument/2006/relationships/customXml" Target="../ink/ink3755.xml"/><Relationship Id="rId157" Type="http://schemas.openxmlformats.org/officeDocument/2006/relationships/image" Target="../media/image315.png"/><Relationship Id="rId178" Type="http://schemas.openxmlformats.org/officeDocument/2006/relationships/customXml" Target="../ink/ink3776.xml"/><Relationship Id="rId61" Type="http://schemas.openxmlformats.org/officeDocument/2006/relationships/image" Target="../media/image266.png"/><Relationship Id="rId82" Type="http://schemas.openxmlformats.org/officeDocument/2006/relationships/customXml" Target="../ink/ink3728.xml"/><Relationship Id="rId199" Type="http://schemas.openxmlformats.org/officeDocument/2006/relationships/image" Target="../media/image339.png"/><Relationship Id="rId203" Type="http://schemas.openxmlformats.org/officeDocument/2006/relationships/image" Target="../media/image341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815.xml"/><Relationship Id="rId63" Type="http://schemas.openxmlformats.org/officeDocument/2006/relationships/image" Target="../media/image267.png"/><Relationship Id="rId84" Type="http://schemas.openxmlformats.org/officeDocument/2006/relationships/customXml" Target="../ink/ink3836.xml"/><Relationship Id="rId138" Type="http://schemas.openxmlformats.org/officeDocument/2006/relationships/customXml" Target="../ink/ink3863.xml"/><Relationship Id="rId159" Type="http://schemas.openxmlformats.org/officeDocument/2006/relationships/image" Target="../media/image316.png"/><Relationship Id="rId170" Type="http://schemas.openxmlformats.org/officeDocument/2006/relationships/customXml" Target="../ink/ink3879.xml"/><Relationship Id="rId191" Type="http://schemas.openxmlformats.org/officeDocument/2006/relationships/image" Target="../media/image335.png"/><Relationship Id="rId205" Type="http://schemas.openxmlformats.org/officeDocument/2006/relationships/image" Target="../media/image342.png"/><Relationship Id="rId226" Type="http://schemas.openxmlformats.org/officeDocument/2006/relationships/customXml" Target="../ink/ink3907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810.xml"/><Relationship Id="rId53" Type="http://schemas.openxmlformats.org/officeDocument/2006/relationships/image" Target="../media/image262.png"/><Relationship Id="rId74" Type="http://schemas.openxmlformats.org/officeDocument/2006/relationships/customXml" Target="../ink/ink3831.xml"/><Relationship Id="rId128" Type="http://schemas.openxmlformats.org/officeDocument/2006/relationships/customXml" Target="../ink/ink3858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874.xml"/><Relationship Id="rId181" Type="http://schemas.openxmlformats.org/officeDocument/2006/relationships/image" Target="../media/image330.png"/><Relationship Id="rId216" Type="http://schemas.openxmlformats.org/officeDocument/2006/relationships/customXml" Target="../ink/ink3902.xml"/><Relationship Id="rId22" Type="http://schemas.openxmlformats.org/officeDocument/2006/relationships/customXml" Target="../ink/ink3805.xml"/><Relationship Id="rId43" Type="http://schemas.openxmlformats.org/officeDocument/2006/relationships/image" Target="../media/image245.png"/><Relationship Id="rId64" Type="http://schemas.openxmlformats.org/officeDocument/2006/relationships/customXml" Target="../ink/ink3826.xml"/><Relationship Id="rId118" Type="http://schemas.openxmlformats.org/officeDocument/2006/relationships/customXml" Target="../ink/ink3853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869.xml"/><Relationship Id="rId171" Type="http://schemas.openxmlformats.org/officeDocument/2006/relationships/image" Target="../media/image322.png"/><Relationship Id="rId192" Type="http://schemas.openxmlformats.org/officeDocument/2006/relationships/customXml" Target="../ink/ink3890.xml"/><Relationship Id="rId206" Type="http://schemas.openxmlformats.org/officeDocument/2006/relationships/customXml" Target="../ink/ink3897.xml"/><Relationship Id="rId227" Type="http://schemas.openxmlformats.org/officeDocument/2006/relationships/image" Target="../media/image350.png"/><Relationship Id="rId12" Type="http://schemas.openxmlformats.org/officeDocument/2006/relationships/customXml" Target="../ink/ink3800.xml"/><Relationship Id="rId33" Type="http://schemas.openxmlformats.org/officeDocument/2006/relationships/image" Target="../media/image230.png"/><Relationship Id="rId108" Type="http://schemas.openxmlformats.org/officeDocument/2006/relationships/customXml" Target="../ink/ink3848.xml"/><Relationship Id="rId129" Type="http://schemas.openxmlformats.org/officeDocument/2006/relationships/image" Target="../media/image301.png"/><Relationship Id="rId54" Type="http://schemas.openxmlformats.org/officeDocument/2006/relationships/customXml" Target="../ink/ink3821.xml"/><Relationship Id="rId75" Type="http://schemas.openxmlformats.org/officeDocument/2006/relationships/image" Target="../media/image273.png"/><Relationship Id="rId96" Type="http://schemas.openxmlformats.org/officeDocument/2006/relationships/customXml" Target="../ink/ink3842.xml"/><Relationship Id="rId140" Type="http://schemas.openxmlformats.org/officeDocument/2006/relationships/customXml" Target="../ink/ink3864.xml"/><Relationship Id="rId161" Type="http://schemas.openxmlformats.org/officeDocument/2006/relationships/image" Target="../media/image317.png"/><Relationship Id="rId182" Type="http://schemas.openxmlformats.org/officeDocument/2006/relationships/customXml" Target="../ink/ink3885.xml"/><Relationship Id="rId217" Type="http://schemas.openxmlformats.org/officeDocument/2006/relationships/image" Target="../media/image345.png"/><Relationship Id="rId6" Type="http://schemas.openxmlformats.org/officeDocument/2006/relationships/customXml" Target="../ink/ink3797.xml"/><Relationship Id="rId23" Type="http://schemas.openxmlformats.org/officeDocument/2006/relationships/image" Target="../media/image225.png"/><Relationship Id="rId119" Type="http://schemas.openxmlformats.org/officeDocument/2006/relationships/image" Target="../media/image296.png"/><Relationship Id="rId44" Type="http://schemas.openxmlformats.org/officeDocument/2006/relationships/customXml" Target="../ink/ink3816.xml"/><Relationship Id="rId65" Type="http://schemas.openxmlformats.org/officeDocument/2006/relationships/image" Target="../media/image268.png"/><Relationship Id="rId86" Type="http://schemas.openxmlformats.org/officeDocument/2006/relationships/customXml" Target="../ink/ink3837.xml"/><Relationship Id="rId130" Type="http://schemas.openxmlformats.org/officeDocument/2006/relationships/customXml" Target="../ink/ink3859.xml"/><Relationship Id="rId151" Type="http://schemas.openxmlformats.org/officeDocument/2006/relationships/image" Target="../media/image312.png"/><Relationship Id="rId172" Type="http://schemas.openxmlformats.org/officeDocument/2006/relationships/customXml" Target="../ink/ink3880.xml"/><Relationship Id="rId193" Type="http://schemas.openxmlformats.org/officeDocument/2006/relationships/image" Target="../media/image336.png"/><Relationship Id="rId207" Type="http://schemas.openxmlformats.org/officeDocument/2006/relationships/image" Target="../media/image343.png"/><Relationship Id="rId13" Type="http://schemas.openxmlformats.org/officeDocument/2006/relationships/image" Target="../media/image220.png"/><Relationship Id="rId109" Type="http://schemas.openxmlformats.org/officeDocument/2006/relationships/image" Target="../media/image290.png"/><Relationship Id="rId34" Type="http://schemas.openxmlformats.org/officeDocument/2006/relationships/customXml" Target="../ink/ink3811.xml"/><Relationship Id="rId55" Type="http://schemas.openxmlformats.org/officeDocument/2006/relationships/image" Target="../media/image263.png"/><Relationship Id="rId76" Type="http://schemas.openxmlformats.org/officeDocument/2006/relationships/customXml" Target="../ink/ink3832.xml"/><Relationship Id="rId97" Type="http://schemas.openxmlformats.org/officeDocument/2006/relationships/image" Target="../media/image284.png"/><Relationship Id="rId120" Type="http://schemas.openxmlformats.org/officeDocument/2006/relationships/customXml" Target="../ink/ink3854.xml"/><Relationship Id="rId141" Type="http://schemas.openxmlformats.org/officeDocument/2006/relationships/image" Target="../media/image307.png"/><Relationship Id="rId7" Type="http://schemas.openxmlformats.org/officeDocument/2006/relationships/image" Target="../media/image217.png"/><Relationship Id="rId162" Type="http://schemas.openxmlformats.org/officeDocument/2006/relationships/customXml" Target="../ink/ink3875.xml"/><Relationship Id="rId183" Type="http://schemas.openxmlformats.org/officeDocument/2006/relationships/image" Target="../media/image331.png"/><Relationship Id="rId218" Type="http://schemas.openxmlformats.org/officeDocument/2006/relationships/customXml" Target="../ink/ink3903.xml"/><Relationship Id="rId24" Type="http://schemas.openxmlformats.org/officeDocument/2006/relationships/customXml" Target="../ink/ink3806.xml"/><Relationship Id="rId45" Type="http://schemas.openxmlformats.org/officeDocument/2006/relationships/image" Target="../media/image246.png"/><Relationship Id="rId66" Type="http://schemas.openxmlformats.org/officeDocument/2006/relationships/customXml" Target="../ink/ink3827.xml"/><Relationship Id="rId87" Type="http://schemas.openxmlformats.org/officeDocument/2006/relationships/image" Target="../media/image279.png"/><Relationship Id="rId110" Type="http://schemas.openxmlformats.org/officeDocument/2006/relationships/customXml" Target="../ink/ink3849.xml"/><Relationship Id="rId131" Type="http://schemas.openxmlformats.org/officeDocument/2006/relationships/image" Target="../media/image302.png"/><Relationship Id="rId152" Type="http://schemas.openxmlformats.org/officeDocument/2006/relationships/customXml" Target="../ink/ink3870.xml"/><Relationship Id="rId173" Type="http://schemas.openxmlformats.org/officeDocument/2006/relationships/image" Target="../media/image323.png"/><Relationship Id="rId194" Type="http://schemas.openxmlformats.org/officeDocument/2006/relationships/customXml" Target="../ink/ink3891.xml"/><Relationship Id="rId208" Type="http://schemas.openxmlformats.org/officeDocument/2006/relationships/customXml" Target="../ink/ink3898.xml"/><Relationship Id="rId14" Type="http://schemas.openxmlformats.org/officeDocument/2006/relationships/customXml" Target="../ink/ink3801.xml"/><Relationship Id="rId35" Type="http://schemas.openxmlformats.org/officeDocument/2006/relationships/image" Target="../media/image231.png"/><Relationship Id="rId56" Type="http://schemas.openxmlformats.org/officeDocument/2006/relationships/customXml" Target="../ink/ink3822.xml"/><Relationship Id="rId77" Type="http://schemas.openxmlformats.org/officeDocument/2006/relationships/image" Target="../media/image274.png"/><Relationship Id="rId100" Type="http://schemas.openxmlformats.org/officeDocument/2006/relationships/customXml" Target="../ink/ink3844.xml"/><Relationship Id="rId8" Type="http://schemas.openxmlformats.org/officeDocument/2006/relationships/customXml" Target="../ink/ink3798.xml"/><Relationship Id="rId98" Type="http://schemas.openxmlformats.org/officeDocument/2006/relationships/customXml" Target="../ink/ink3843.xml"/><Relationship Id="rId121" Type="http://schemas.openxmlformats.org/officeDocument/2006/relationships/image" Target="../media/image297.png"/><Relationship Id="rId142" Type="http://schemas.openxmlformats.org/officeDocument/2006/relationships/customXml" Target="../ink/ink3865.xml"/><Relationship Id="rId163" Type="http://schemas.openxmlformats.org/officeDocument/2006/relationships/image" Target="../media/image318.png"/><Relationship Id="rId184" Type="http://schemas.openxmlformats.org/officeDocument/2006/relationships/customXml" Target="../ink/ink3886.xml"/><Relationship Id="rId219" Type="http://schemas.openxmlformats.org/officeDocument/2006/relationships/image" Target="../media/image346.png"/><Relationship Id="rId3" Type="http://schemas.openxmlformats.org/officeDocument/2006/relationships/image" Target="../media/image215.png"/><Relationship Id="rId214" Type="http://schemas.openxmlformats.org/officeDocument/2006/relationships/customXml" Target="../ink/ink3901.xml"/><Relationship Id="rId25" Type="http://schemas.openxmlformats.org/officeDocument/2006/relationships/image" Target="../media/image226.png"/><Relationship Id="rId46" Type="http://schemas.openxmlformats.org/officeDocument/2006/relationships/customXml" Target="../ink/ink3817.xml"/><Relationship Id="rId67" Type="http://schemas.openxmlformats.org/officeDocument/2006/relationships/image" Target="../media/image269.png"/><Relationship Id="rId116" Type="http://schemas.openxmlformats.org/officeDocument/2006/relationships/customXml" Target="../ink/ink3852.xml"/><Relationship Id="rId137" Type="http://schemas.openxmlformats.org/officeDocument/2006/relationships/image" Target="../media/image305.png"/><Relationship Id="rId158" Type="http://schemas.openxmlformats.org/officeDocument/2006/relationships/customXml" Target="../ink/ink3873.xml"/><Relationship Id="rId20" Type="http://schemas.openxmlformats.org/officeDocument/2006/relationships/customXml" Target="../ink/ink3804.xml"/><Relationship Id="rId41" Type="http://schemas.openxmlformats.org/officeDocument/2006/relationships/image" Target="../media/image234.png"/><Relationship Id="rId62" Type="http://schemas.openxmlformats.org/officeDocument/2006/relationships/customXml" Target="../ink/ink3825.xml"/><Relationship Id="rId83" Type="http://schemas.openxmlformats.org/officeDocument/2006/relationships/image" Target="../media/image277.png"/><Relationship Id="rId88" Type="http://schemas.openxmlformats.org/officeDocument/2006/relationships/customXml" Target="../ink/ink3838.xml"/><Relationship Id="rId111" Type="http://schemas.openxmlformats.org/officeDocument/2006/relationships/image" Target="../media/image292.png"/><Relationship Id="rId132" Type="http://schemas.openxmlformats.org/officeDocument/2006/relationships/customXml" Target="../ink/ink3860.xml"/><Relationship Id="rId153" Type="http://schemas.openxmlformats.org/officeDocument/2006/relationships/image" Target="../media/image313.png"/><Relationship Id="rId174" Type="http://schemas.openxmlformats.org/officeDocument/2006/relationships/customXml" Target="../ink/ink3881.xml"/><Relationship Id="rId179" Type="http://schemas.openxmlformats.org/officeDocument/2006/relationships/image" Target="../media/image329.png"/><Relationship Id="rId195" Type="http://schemas.openxmlformats.org/officeDocument/2006/relationships/image" Target="../media/image337.png"/><Relationship Id="rId209" Type="http://schemas.openxmlformats.org/officeDocument/2006/relationships/image" Target="../media/image326.png"/><Relationship Id="rId190" Type="http://schemas.openxmlformats.org/officeDocument/2006/relationships/customXml" Target="../ink/ink3889.xml"/><Relationship Id="rId204" Type="http://schemas.openxmlformats.org/officeDocument/2006/relationships/customXml" Target="../ink/ink3896.xml"/><Relationship Id="rId220" Type="http://schemas.openxmlformats.org/officeDocument/2006/relationships/customXml" Target="../ink/ink3904.xml"/><Relationship Id="rId225" Type="http://schemas.openxmlformats.org/officeDocument/2006/relationships/image" Target="../media/image349.png"/><Relationship Id="rId15" Type="http://schemas.openxmlformats.org/officeDocument/2006/relationships/image" Target="../media/image221.png"/><Relationship Id="rId36" Type="http://schemas.openxmlformats.org/officeDocument/2006/relationships/customXml" Target="../ink/ink3812.xml"/><Relationship Id="rId57" Type="http://schemas.openxmlformats.org/officeDocument/2006/relationships/image" Target="../media/image264.png"/><Relationship Id="rId106" Type="http://schemas.openxmlformats.org/officeDocument/2006/relationships/customXml" Target="../ink/ink3847.xml"/><Relationship Id="rId127" Type="http://schemas.openxmlformats.org/officeDocument/2006/relationships/image" Target="../media/image300.png"/><Relationship Id="rId10" Type="http://schemas.openxmlformats.org/officeDocument/2006/relationships/customXml" Target="../ink/ink3799.xml"/><Relationship Id="rId31" Type="http://schemas.openxmlformats.org/officeDocument/2006/relationships/image" Target="../media/image229.png"/><Relationship Id="rId52" Type="http://schemas.openxmlformats.org/officeDocument/2006/relationships/customXml" Target="../ink/ink3820.xml"/><Relationship Id="rId73" Type="http://schemas.openxmlformats.org/officeDocument/2006/relationships/image" Target="../media/image272.png"/><Relationship Id="rId78" Type="http://schemas.openxmlformats.org/officeDocument/2006/relationships/customXml" Target="../ink/ink3833.xml"/><Relationship Id="rId94" Type="http://schemas.openxmlformats.org/officeDocument/2006/relationships/customXml" Target="../ink/ink3841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855.xml"/><Relationship Id="rId143" Type="http://schemas.openxmlformats.org/officeDocument/2006/relationships/image" Target="../media/image308.png"/><Relationship Id="rId148" Type="http://schemas.openxmlformats.org/officeDocument/2006/relationships/customXml" Target="../ink/ink3868.xml"/><Relationship Id="rId164" Type="http://schemas.openxmlformats.org/officeDocument/2006/relationships/customXml" Target="../ink/ink3876.xml"/><Relationship Id="rId169" Type="http://schemas.openxmlformats.org/officeDocument/2006/relationships/image" Target="../media/image321.png"/><Relationship Id="rId185" Type="http://schemas.openxmlformats.org/officeDocument/2006/relationships/image" Target="../media/image332.png"/><Relationship Id="rId4" Type="http://schemas.openxmlformats.org/officeDocument/2006/relationships/customXml" Target="../ink/ink3796.xml"/><Relationship Id="rId9" Type="http://schemas.openxmlformats.org/officeDocument/2006/relationships/image" Target="../media/image218.png"/><Relationship Id="rId180" Type="http://schemas.openxmlformats.org/officeDocument/2006/relationships/customXml" Target="../ink/ink3884.xml"/><Relationship Id="rId210" Type="http://schemas.openxmlformats.org/officeDocument/2006/relationships/customXml" Target="../ink/ink3899.xml"/><Relationship Id="rId215" Type="http://schemas.openxmlformats.org/officeDocument/2006/relationships/image" Target="../media/image344.png"/><Relationship Id="rId26" Type="http://schemas.openxmlformats.org/officeDocument/2006/relationships/customXml" Target="../ink/ink3807.xml"/><Relationship Id="rId47" Type="http://schemas.openxmlformats.org/officeDocument/2006/relationships/image" Target="../media/image247.png"/><Relationship Id="rId68" Type="http://schemas.openxmlformats.org/officeDocument/2006/relationships/customXml" Target="../ink/ink3828.xml"/><Relationship Id="rId89" Type="http://schemas.openxmlformats.org/officeDocument/2006/relationships/image" Target="../media/image280.png"/><Relationship Id="rId112" Type="http://schemas.openxmlformats.org/officeDocument/2006/relationships/customXml" Target="../ink/ink3850.xml"/><Relationship Id="rId133" Type="http://schemas.openxmlformats.org/officeDocument/2006/relationships/image" Target="../media/image303.png"/><Relationship Id="rId154" Type="http://schemas.openxmlformats.org/officeDocument/2006/relationships/customXml" Target="../ink/ink3871.xml"/><Relationship Id="rId175" Type="http://schemas.openxmlformats.org/officeDocument/2006/relationships/image" Target="../media/image324.png"/><Relationship Id="rId196" Type="http://schemas.openxmlformats.org/officeDocument/2006/relationships/customXml" Target="../ink/ink3892.xml"/><Relationship Id="rId200" Type="http://schemas.openxmlformats.org/officeDocument/2006/relationships/customXml" Target="../ink/ink3894.xml"/><Relationship Id="rId16" Type="http://schemas.openxmlformats.org/officeDocument/2006/relationships/customXml" Target="../ink/ink3802.xml"/><Relationship Id="rId221" Type="http://schemas.openxmlformats.org/officeDocument/2006/relationships/image" Target="../media/image347.png"/><Relationship Id="rId37" Type="http://schemas.openxmlformats.org/officeDocument/2006/relationships/image" Target="../media/image232.png"/><Relationship Id="rId58" Type="http://schemas.openxmlformats.org/officeDocument/2006/relationships/customXml" Target="../ink/ink3823.xml"/><Relationship Id="rId79" Type="http://schemas.openxmlformats.org/officeDocument/2006/relationships/image" Target="../media/image275.png"/><Relationship Id="rId102" Type="http://schemas.openxmlformats.org/officeDocument/2006/relationships/customXml" Target="../ink/ink3845.xml"/><Relationship Id="rId123" Type="http://schemas.openxmlformats.org/officeDocument/2006/relationships/image" Target="../media/image298.png"/><Relationship Id="rId144" Type="http://schemas.openxmlformats.org/officeDocument/2006/relationships/customXml" Target="../ink/ink3866.xml"/><Relationship Id="rId90" Type="http://schemas.openxmlformats.org/officeDocument/2006/relationships/customXml" Target="../ink/ink3839.xml"/><Relationship Id="rId165" Type="http://schemas.openxmlformats.org/officeDocument/2006/relationships/image" Target="../media/image319.png"/><Relationship Id="rId186" Type="http://schemas.openxmlformats.org/officeDocument/2006/relationships/customXml" Target="../ink/ink3887.xml"/><Relationship Id="rId211" Type="http://schemas.openxmlformats.org/officeDocument/2006/relationships/image" Target="../media/image327.png"/><Relationship Id="rId27" Type="http://schemas.openxmlformats.org/officeDocument/2006/relationships/image" Target="../media/image227.png"/><Relationship Id="rId48" Type="http://schemas.openxmlformats.org/officeDocument/2006/relationships/customXml" Target="../ink/ink3818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861.xml"/><Relationship Id="rId80" Type="http://schemas.openxmlformats.org/officeDocument/2006/relationships/customXml" Target="../ink/ink3834.xml"/><Relationship Id="rId155" Type="http://schemas.openxmlformats.org/officeDocument/2006/relationships/image" Target="../media/image314.png"/><Relationship Id="rId176" Type="http://schemas.openxmlformats.org/officeDocument/2006/relationships/customXml" Target="../ink/ink3882.xml"/><Relationship Id="rId197" Type="http://schemas.openxmlformats.org/officeDocument/2006/relationships/image" Target="../media/image338.png"/><Relationship Id="rId201" Type="http://schemas.openxmlformats.org/officeDocument/2006/relationships/image" Target="../media/image340.png"/><Relationship Id="rId222" Type="http://schemas.openxmlformats.org/officeDocument/2006/relationships/customXml" Target="../ink/ink3905.xml"/><Relationship Id="rId17" Type="http://schemas.openxmlformats.org/officeDocument/2006/relationships/image" Target="../media/image222.png"/><Relationship Id="rId38" Type="http://schemas.openxmlformats.org/officeDocument/2006/relationships/customXml" Target="../ink/ink3813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856.xml"/><Relationship Id="rId70" Type="http://schemas.openxmlformats.org/officeDocument/2006/relationships/customXml" Target="../ink/ink3829.xml"/><Relationship Id="rId91" Type="http://schemas.openxmlformats.org/officeDocument/2006/relationships/image" Target="../media/image281.png"/><Relationship Id="rId145" Type="http://schemas.openxmlformats.org/officeDocument/2006/relationships/image" Target="../media/image309.png"/><Relationship Id="rId166" Type="http://schemas.openxmlformats.org/officeDocument/2006/relationships/customXml" Target="../ink/ink3877.xml"/><Relationship Id="rId187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900.xml"/><Relationship Id="rId28" Type="http://schemas.openxmlformats.org/officeDocument/2006/relationships/customXml" Target="../ink/ink3808.xml"/><Relationship Id="rId49" Type="http://schemas.openxmlformats.org/officeDocument/2006/relationships/image" Target="../media/image260.png"/><Relationship Id="rId114" Type="http://schemas.openxmlformats.org/officeDocument/2006/relationships/customXml" Target="../ink/ink3851.xml"/><Relationship Id="rId60" Type="http://schemas.openxmlformats.org/officeDocument/2006/relationships/customXml" Target="../ink/ink3824.xml"/><Relationship Id="rId81" Type="http://schemas.openxmlformats.org/officeDocument/2006/relationships/image" Target="../media/image276.png"/><Relationship Id="rId135" Type="http://schemas.openxmlformats.org/officeDocument/2006/relationships/image" Target="../media/image304.png"/><Relationship Id="rId156" Type="http://schemas.openxmlformats.org/officeDocument/2006/relationships/customXml" Target="../ink/ink3872.xml"/><Relationship Id="rId177" Type="http://schemas.openxmlformats.org/officeDocument/2006/relationships/image" Target="../media/image328.png"/><Relationship Id="rId198" Type="http://schemas.openxmlformats.org/officeDocument/2006/relationships/customXml" Target="../ink/ink3893.xml"/><Relationship Id="rId202" Type="http://schemas.openxmlformats.org/officeDocument/2006/relationships/customXml" Target="../ink/ink3895.xml"/><Relationship Id="rId223" Type="http://schemas.openxmlformats.org/officeDocument/2006/relationships/image" Target="../media/image348.png"/><Relationship Id="rId18" Type="http://schemas.openxmlformats.org/officeDocument/2006/relationships/customXml" Target="../ink/ink3803.xml"/><Relationship Id="rId39" Type="http://schemas.openxmlformats.org/officeDocument/2006/relationships/image" Target="../media/image233.png"/><Relationship Id="rId50" Type="http://schemas.openxmlformats.org/officeDocument/2006/relationships/customXml" Target="../ink/ink3819.xml"/><Relationship Id="rId104" Type="http://schemas.openxmlformats.org/officeDocument/2006/relationships/customXml" Target="../ink/ink3846.xml"/><Relationship Id="rId125" Type="http://schemas.openxmlformats.org/officeDocument/2006/relationships/image" Target="../media/image299.png"/><Relationship Id="rId146" Type="http://schemas.openxmlformats.org/officeDocument/2006/relationships/customXml" Target="../ink/ink3867.xml"/><Relationship Id="rId167" Type="http://schemas.openxmlformats.org/officeDocument/2006/relationships/image" Target="../media/image320.png"/><Relationship Id="rId188" Type="http://schemas.openxmlformats.org/officeDocument/2006/relationships/customXml" Target="../ink/ink3888.xml"/><Relationship Id="rId71" Type="http://schemas.openxmlformats.org/officeDocument/2006/relationships/image" Target="../media/image271.png"/><Relationship Id="rId92" Type="http://schemas.openxmlformats.org/officeDocument/2006/relationships/customXml" Target="../ink/ink3840.xml"/><Relationship Id="rId213" Type="http://schemas.openxmlformats.org/officeDocument/2006/relationships/image" Target="../media/image325.png"/><Relationship Id="rId2" Type="http://schemas.openxmlformats.org/officeDocument/2006/relationships/customXml" Target="../ink/ink3795.xml"/><Relationship Id="rId29" Type="http://schemas.openxmlformats.org/officeDocument/2006/relationships/image" Target="../media/image228.png"/><Relationship Id="rId40" Type="http://schemas.openxmlformats.org/officeDocument/2006/relationships/customXml" Target="../ink/ink3814.xml"/><Relationship Id="rId115" Type="http://schemas.openxmlformats.org/officeDocument/2006/relationships/image" Target="../media/image294.png"/><Relationship Id="rId136" Type="http://schemas.openxmlformats.org/officeDocument/2006/relationships/customXml" Target="../ink/ink3862.xml"/><Relationship Id="rId157" Type="http://schemas.openxmlformats.org/officeDocument/2006/relationships/image" Target="../media/image315.png"/><Relationship Id="rId178" Type="http://schemas.openxmlformats.org/officeDocument/2006/relationships/customXml" Target="../ink/ink3883.xml"/><Relationship Id="rId61" Type="http://schemas.openxmlformats.org/officeDocument/2006/relationships/image" Target="../media/image266.png"/><Relationship Id="rId82" Type="http://schemas.openxmlformats.org/officeDocument/2006/relationships/customXml" Target="../ink/ink3835.xml"/><Relationship Id="rId199" Type="http://schemas.openxmlformats.org/officeDocument/2006/relationships/image" Target="../media/image339.png"/><Relationship Id="rId203" Type="http://schemas.openxmlformats.org/officeDocument/2006/relationships/image" Target="../media/image341.png"/><Relationship Id="rId19" Type="http://schemas.openxmlformats.org/officeDocument/2006/relationships/image" Target="../media/image223.png"/><Relationship Id="rId224" Type="http://schemas.openxmlformats.org/officeDocument/2006/relationships/customXml" Target="../ink/ink3906.xml"/><Relationship Id="rId30" Type="http://schemas.openxmlformats.org/officeDocument/2006/relationships/customXml" Target="../ink/ink3809.xml"/><Relationship Id="rId105" Type="http://schemas.openxmlformats.org/officeDocument/2006/relationships/image" Target="../media/image288.png"/><Relationship Id="rId126" Type="http://schemas.openxmlformats.org/officeDocument/2006/relationships/customXml" Target="../ink/ink3857.xml"/><Relationship Id="rId147" Type="http://schemas.openxmlformats.org/officeDocument/2006/relationships/image" Target="../media/image310.png"/><Relationship Id="rId168" Type="http://schemas.openxmlformats.org/officeDocument/2006/relationships/customXml" Target="../ink/ink3878.xml"/><Relationship Id="rId51" Type="http://schemas.openxmlformats.org/officeDocument/2006/relationships/image" Target="../media/image261.png"/><Relationship Id="rId72" Type="http://schemas.openxmlformats.org/officeDocument/2006/relationships/customXml" Target="../ink/ink3830.xml"/><Relationship Id="rId93" Type="http://schemas.openxmlformats.org/officeDocument/2006/relationships/image" Target="../media/image282.png"/><Relationship Id="rId189" Type="http://schemas.openxmlformats.org/officeDocument/2006/relationships/image" Target="../media/image334.png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5.png"/><Relationship Id="rId21" Type="http://schemas.openxmlformats.org/officeDocument/2006/relationships/image" Target="../media/image224.png"/><Relationship Id="rId42" Type="http://schemas.openxmlformats.org/officeDocument/2006/relationships/customXml" Target="../ink/ink3928.xml"/><Relationship Id="rId63" Type="http://schemas.openxmlformats.org/officeDocument/2006/relationships/image" Target="../media/image267.png"/><Relationship Id="rId84" Type="http://schemas.openxmlformats.org/officeDocument/2006/relationships/customXml" Target="../ink/ink3949.xml"/><Relationship Id="rId138" Type="http://schemas.openxmlformats.org/officeDocument/2006/relationships/customXml" Target="../ink/ink3976.xml"/><Relationship Id="rId159" Type="http://schemas.openxmlformats.org/officeDocument/2006/relationships/image" Target="../media/image316.png"/><Relationship Id="rId170" Type="http://schemas.openxmlformats.org/officeDocument/2006/relationships/customXml" Target="../ink/ink3992.xml"/><Relationship Id="rId191" Type="http://schemas.openxmlformats.org/officeDocument/2006/relationships/image" Target="../media/image335.png"/><Relationship Id="rId205" Type="http://schemas.openxmlformats.org/officeDocument/2006/relationships/image" Target="../media/image342.png"/><Relationship Id="rId226" Type="http://schemas.openxmlformats.org/officeDocument/2006/relationships/customXml" Target="../ink/ink4020.xml"/><Relationship Id="rId107" Type="http://schemas.openxmlformats.org/officeDocument/2006/relationships/image" Target="../media/image289.png"/><Relationship Id="rId11" Type="http://schemas.openxmlformats.org/officeDocument/2006/relationships/image" Target="../media/image219.png"/><Relationship Id="rId32" Type="http://schemas.openxmlformats.org/officeDocument/2006/relationships/customXml" Target="../ink/ink3923.xml"/><Relationship Id="rId53" Type="http://schemas.openxmlformats.org/officeDocument/2006/relationships/image" Target="../media/image262.png"/><Relationship Id="rId74" Type="http://schemas.openxmlformats.org/officeDocument/2006/relationships/customXml" Target="../ink/ink3944.xml"/><Relationship Id="rId128" Type="http://schemas.openxmlformats.org/officeDocument/2006/relationships/customXml" Target="../ink/ink3971.xml"/><Relationship Id="rId149" Type="http://schemas.openxmlformats.org/officeDocument/2006/relationships/image" Target="../media/image311.png"/><Relationship Id="rId5" Type="http://schemas.openxmlformats.org/officeDocument/2006/relationships/image" Target="../media/image216.png"/><Relationship Id="rId95" Type="http://schemas.openxmlformats.org/officeDocument/2006/relationships/image" Target="../media/image283.png"/><Relationship Id="rId160" Type="http://schemas.openxmlformats.org/officeDocument/2006/relationships/customXml" Target="../ink/ink3987.xml"/><Relationship Id="rId181" Type="http://schemas.openxmlformats.org/officeDocument/2006/relationships/image" Target="../media/image330.png"/><Relationship Id="rId216" Type="http://schemas.openxmlformats.org/officeDocument/2006/relationships/customXml" Target="../ink/ink4015.xml"/><Relationship Id="rId22" Type="http://schemas.openxmlformats.org/officeDocument/2006/relationships/customXml" Target="../ink/ink3918.xml"/><Relationship Id="rId43" Type="http://schemas.openxmlformats.org/officeDocument/2006/relationships/image" Target="../media/image245.png"/><Relationship Id="rId64" Type="http://schemas.openxmlformats.org/officeDocument/2006/relationships/customXml" Target="../ink/ink3939.xml"/><Relationship Id="rId118" Type="http://schemas.openxmlformats.org/officeDocument/2006/relationships/customXml" Target="../ink/ink3966.xml"/><Relationship Id="rId139" Type="http://schemas.openxmlformats.org/officeDocument/2006/relationships/image" Target="../media/image306.png"/><Relationship Id="rId85" Type="http://schemas.openxmlformats.org/officeDocument/2006/relationships/image" Target="../media/image278.png"/><Relationship Id="rId150" Type="http://schemas.openxmlformats.org/officeDocument/2006/relationships/customXml" Target="../ink/ink3982.xml"/><Relationship Id="rId171" Type="http://schemas.openxmlformats.org/officeDocument/2006/relationships/image" Target="../media/image322.png"/><Relationship Id="rId192" Type="http://schemas.openxmlformats.org/officeDocument/2006/relationships/customXml" Target="../ink/ink4003.xml"/><Relationship Id="rId206" Type="http://schemas.openxmlformats.org/officeDocument/2006/relationships/customXml" Target="../ink/ink4010.xml"/><Relationship Id="rId227" Type="http://schemas.openxmlformats.org/officeDocument/2006/relationships/image" Target="../media/image350.png"/><Relationship Id="rId12" Type="http://schemas.openxmlformats.org/officeDocument/2006/relationships/customXml" Target="../ink/ink3913.xml"/><Relationship Id="rId33" Type="http://schemas.openxmlformats.org/officeDocument/2006/relationships/image" Target="../media/image230.png"/><Relationship Id="rId108" Type="http://schemas.openxmlformats.org/officeDocument/2006/relationships/customXml" Target="../ink/ink3961.xml"/><Relationship Id="rId129" Type="http://schemas.openxmlformats.org/officeDocument/2006/relationships/image" Target="../media/image301.png"/><Relationship Id="rId54" Type="http://schemas.openxmlformats.org/officeDocument/2006/relationships/customXml" Target="../ink/ink3934.xml"/><Relationship Id="rId75" Type="http://schemas.openxmlformats.org/officeDocument/2006/relationships/image" Target="../media/image273.png"/><Relationship Id="rId96" Type="http://schemas.openxmlformats.org/officeDocument/2006/relationships/customXml" Target="../ink/ink3955.xml"/><Relationship Id="rId140" Type="http://schemas.openxmlformats.org/officeDocument/2006/relationships/customXml" Target="../ink/ink3977.xml"/><Relationship Id="rId161" Type="http://schemas.openxmlformats.org/officeDocument/2006/relationships/image" Target="../media/image317.png"/><Relationship Id="rId182" Type="http://schemas.openxmlformats.org/officeDocument/2006/relationships/customXml" Target="../ink/ink3998.xml"/><Relationship Id="rId217" Type="http://schemas.openxmlformats.org/officeDocument/2006/relationships/image" Target="../media/image345.png"/><Relationship Id="rId6" Type="http://schemas.openxmlformats.org/officeDocument/2006/relationships/customXml" Target="../ink/ink3910.xml"/><Relationship Id="rId23" Type="http://schemas.openxmlformats.org/officeDocument/2006/relationships/image" Target="../media/image225.png"/><Relationship Id="rId119" Type="http://schemas.openxmlformats.org/officeDocument/2006/relationships/image" Target="../media/image296.png"/><Relationship Id="rId44" Type="http://schemas.openxmlformats.org/officeDocument/2006/relationships/customXml" Target="../ink/ink3929.xml"/><Relationship Id="rId65" Type="http://schemas.openxmlformats.org/officeDocument/2006/relationships/image" Target="../media/image268.png"/><Relationship Id="rId86" Type="http://schemas.openxmlformats.org/officeDocument/2006/relationships/customXml" Target="../ink/ink3950.xml"/><Relationship Id="rId130" Type="http://schemas.openxmlformats.org/officeDocument/2006/relationships/customXml" Target="../ink/ink3972.xml"/><Relationship Id="rId151" Type="http://schemas.openxmlformats.org/officeDocument/2006/relationships/image" Target="../media/image312.png"/><Relationship Id="rId172" Type="http://schemas.openxmlformats.org/officeDocument/2006/relationships/customXml" Target="../ink/ink3993.xml"/><Relationship Id="rId193" Type="http://schemas.openxmlformats.org/officeDocument/2006/relationships/image" Target="../media/image336.png"/><Relationship Id="rId207" Type="http://schemas.openxmlformats.org/officeDocument/2006/relationships/image" Target="../media/image343.png"/><Relationship Id="rId228" Type="http://schemas.openxmlformats.org/officeDocument/2006/relationships/customXml" Target="../ink/ink4021.xml"/><Relationship Id="rId13" Type="http://schemas.openxmlformats.org/officeDocument/2006/relationships/image" Target="../media/image220.png"/><Relationship Id="rId109" Type="http://schemas.openxmlformats.org/officeDocument/2006/relationships/image" Target="../media/image290.png"/><Relationship Id="rId34" Type="http://schemas.openxmlformats.org/officeDocument/2006/relationships/customXml" Target="../ink/ink3924.xml"/><Relationship Id="rId55" Type="http://schemas.openxmlformats.org/officeDocument/2006/relationships/image" Target="../media/image263.png"/><Relationship Id="rId76" Type="http://schemas.openxmlformats.org/officeDocument/2006/relationships/customXml" Target="../ink/ink3945.xml"/><Relationship Id="rId97" Type="http://schemas.openxmlformats.org/officeDocument/2006/relationships/image" Target="../media/image284.png"/><Relationship Id="rId120" Type="http://schemas.openxmlformats.org/officeDocument/2006/relationships/customXml" Target="../ink/ink3967.xml"/><Relationship Id="rId141" Type="http://schemas.openxmlformats.org/officeDocument/2006/relationships/image" Target="../media/image307.png"/><Relationship Id="rId7" Type="http://schemas.openxmlformats.org/officeDocument/2006/relationships/image" Target="../media/image217.png"/><Relationship Id="rId162" Type="http://schemas.openxmlformats.org/officeDocument/2006/relationships/customXml" Target="../ink/ink3988.xml"/><Relationship Id="rId183" Type="http://schemas.openxmlformats.org/officeDocument/2006/relationships/image" Target="../media/image331.png"/><Relationship Id="rId218" Type="http://schemas.openxmlformats.org/officeDocument/2006/relationships/customXml" Target="../ink/ink4016.xml"/><Relationship Id="rId24" Type="http://schemas.openxmlformats.org/officeDocument/2006/relationships/customXml" Target="../ink/ink3919.xml"/><Relationship Id="rId45" Type="http://schemas.openxmlformats.org/officeDocument/2006/relationships/image" Target="../media/image246.png"/><Relationship Id="rId66" Type="http://schemas.openxmlformats.org/officeDocument/2006/relationships/customXml" Target="../ink/ink3940.xml"/><Relationship Id="rId87" Type="http://schemas.openxmlformats.org/officeDocument/2006/relationships/image" Target="../media/image279.png"/><Relationship Id="rId110" Type="http://schemas.openxmlformats.org/officeDocument/2006/relationships/customXml" Target="../ink/ink3962.xml"/><Relationship Id="rId131" Type="http://schemas.openxmlformats.org/officeDocument/2006/relationships/image" Target="../media/image302.png"/><Relationship Id="rId152" Type="http://schemas.openxmlformats.org/officeDocument/2006/relationships/customXml" Target="../ink/ink3983.xml"/><Relationship Id="rId173" Type="http://schemas.openxmlformats.org/officeDocument/2006/relationships/image" Target="../media/image323.png"/><Relationship Id="rId194" Type="http://schemas.openxmlformats.org/officeDocument/2006/relationships/customXml" Target="../ink/ink4004.xml"/><Relationship Id="rId208" Type="http://schemas.openxmlformats.org/officeDocument/2006/relationships/customXml" Target="../ink/ink4011.xml"/><Relationship Id="rId229" Type="http://schemas.openxmlformats.org/officeDocument/2006/relationships/image" Target="../media/image351.png"/><Relationship Id="rId14" Type="http://schemas.openxmlformats.org/officeDocument/2006/relationships/customXml" Target="../ink/ink3914.xml"/><Relationship Id="rId35" Type="http://schemas.openxmlformats.org/officeDocument/2006/relationships/image" Target="../media/image231.png"/><Relationship Id="rId56" Type="http://schemas.openxmlformats.org/officeDocument/2006/relationships/customXml" Target="../ink/ink3935.xml"/><Relationship Id="rId77" Type="http://schemas.openxmlformats.org/officeDocument/2006/relationships/image" Target="../media/image274.png"/><Relationship Id="rId100" Type="http://schemas.openxmlformats.org/officeDocument/2006/relationships/customXml" Target="../ink/ink3957.xml"/><Relationship Id="rId8" Type="http://schemas.openxmlformats.org/officeDocument/2006/relationships/customXml" Target="../ink/ink3911.xml"/><Relationship Id="rId98" Type="http://schemas.openxmlformats.org/officeDocument/2006/relationships/customXml" Target="../ink/ink3956.xml"/><Relationship Id="rId121" Type="http://schemas.openxmlformats.org/officeDocument/2006/relationships/image" Target="../media/image297.png"/><Relationship Id="rId142" Type="http://schemas.openxmlformats.org/officeDocument/2006/relationships/customXml" Target="../ink/ink3978.xml"/><Relationship Id="rId163" Type="http://schemas.openxmlformats.org/officeDocument/2006/relationships/image" Target="../media/image318.png"/><Relationship Id="rId184" Type="http://schemas.openxmlformats.org/officeDocument/2006/relationships/customXml" Target="../ink/ink3999.xml"/><Relationship Id="rId219" Type="http://schemas.openxmlformats.org/officeDocument/2006/relationships/image" Target="../media/image346.png"/><Relationship Id="rId25" Type="http://schemas.openxmlformats.org/officeDocument/2006/relationships/image" Target="../media/image226.png"/><Relationship Id="rId46" Type="http://schemas.openxmlformats.org/officeDocument/2006/relationships/customXml" Target="../ink/ink3930.xml"/><Relationship Id="rId67" Type="http://schemas.openxmlformats.org/officeDocument/2006/relationships/image" Target="../media/image269.png"/><Relationship Id="rId116" Type="http://schemas.openxmlformats.org/officeDocument/2006/relationships/customXml" Target="../ink/ink3965.xml"/><Relationship Id="rId137" Type="http://schemas.openxmlformats.org/officeDocument/2006/relationships/image" Target="../media/image305.png"/><Relationship Id="rId158" Type="http://schemas.openxmlformats.org/officeDocument/2006/relationships/customXml" Target="../ink/ink3986.xml"/><Relationship Id="rId20" Type="http://schemas.openxmlformats.org/officeDocument/2006/relationships/customXml" Target="../ink/ink3917.xml"/><Relationship Id="rId41" Type="http://schemas.openxmlformats.org/officeDocument/2006/relationships/image" Target="../media/image234.png"/><Relationship Id="rId62" Type="http://schemas.openxmlformats.org/officeDocument/2006/relationships/customXml" Target="../ink/ink3938.xml"/><Relationship Id="rId83" Type="http://schemas.openxmlformats.org/officeDocument/2006/relationships/image" Target="../media/image277.png"/><Relationship Id="rId88" Type="http://schemas.openxmlformats.org/officeDocument/2006/relationships/customXml" Target="../ink/ink3951.xml"/><Relationship Id="rId111" Type="http://schemas.openxmlformats.org/officeDocument/2006/relationships/image" Target="../media/image292.png"/><Relationship Id="rId132" Type="http://schemas.openxmlformats.org/officeDocument/2006/relationships/customXml" Target="../ink/ink3973.xml"/><Relationship Id="rId153" Type="http://schemas.openxmlformats.org/officeDocument/2006/relationships/image" Target="../media/image313.png"/><Relationship Id="rId174" Type="http://schemas.openxmlformats.org/officeDocument/2006/relationships/customXml" Target="../ink/ink3994.xml"/><Relationship Id="rId179" Type="http://schemas.openxmlformats.org/officeDocument/2006/relationships/image" Target="../media/image329.png"/><Relationship Id="rId195" Type="http://schemas.openxmlformats.org/officeDocument/2006/relationships/image" Target="../media/image337.png"/><Relationship Id="rId209" Type="http://schemas.openxmlformats.org/officeDocument/2006/relationships/image" Target="../media/image326.png"/><Relationship Id="rId190" Type="http://schemas.openxmlformats.org/officeDocument/2006/relationships/customXml" Target="../ink/ink4002.xml"/><Relationship Id="rId204" Type="http://schemas.openxmlformats.org/officeDocument/2006/relationships/customXml" Target="../ink/ink4009.xml"/><Relationship Id="rId220" Type="http://schemas.openxmlformats.org/officeDocument/2006/relationships/customXml" Target="../ink/ink4017.xml"/><Relationship Id="rId225" Type="http://schemas.openxmlformats.org/officeDocument/2006/relationships/image" Target="../media/image349.png"/><Relationship Id="rId15" Type="http://schemas.openxmlformats.org/officeDocument/2006/relationships/image" Target="../media/image221.png"/><Relationship Id="rId36" Type="http://schemas.openxmlformats.org/officeDocument/2006/relationships/customXml" Target="../ink/ink3925.xml"/><Relationship Id="rId57" Type="http://schemas.openxmlformats.org/officeDocument/2006/relationships/image" Target="../media/image264.png"/><Relationship Id="rId106" Type="http://schemas.openxmlformats.org/officeDocument/2006/relationships/customXml" Target="../ink/ink3960.xml"/><Relationship Id="rId127" Type="http://schemas.openxmlformats.org/officeDocument/2006/relationships/image" Target="../media/image300.png"/><Relationship Id="rId10" Type="http://schemas.openxmlformats.org/officeDocument/2006/relationships/customXml" Target="../ink/ink3912.xml"/><Relationship Id="rId31" Type="http://schemas.openxmlformats.org/officeDocument/2006/relationships/image" Target="../media/image229.png"/><Relationship Id="rId52" Type="http://schemas.openxmlformats.org/officeDocument/2006/relationships/customXml" Target="../ink/ink3933.xml"/><Relationship Id="rId73" Type="http://schemas.openxmlformats.org/officeDocument/2006/relationships/image" Target="../media/image272.png"/><Relationship Id="rId78" Type="http://schemas.openxmlformats.org/officeDocument/2006/relationships/customXml" Target="../ink/ink3946.xml"/><Relationship Id="rId94" Type="http://schemas.openxmlformats.org/officeDocument/2006/relationships/customXml" Target="../ink/ink3954.xml"/><Relationship Id="rId99" Type="http://schemas.openxmlformats.org/officeDocument/2006/relationships/image" Target="../media/image285.png"/><Relationship Id="rId101" Type="http://schemas.openxmlformats.org/officeDocument/2006/relationships/image" Target="../media/image286.png"/><Relationship Id="rId122" Type="http://schemas.openxmlformats.org/officeDocument/2006/relationships/customXml" Target="../ink/ink3968.xml"/><Relationship Id="rId143" Type="http://schemas.openxmlformats.org/officeDocument/2006/relationships/image" Target="../media/image308.png"/><Relationship Id="rId148" Type="http://schemas.openxmlformats.org/officeDocument/2006/relationships/customXml" Target="../ink/ink3981.xml"/><Relationship Id="rId164" Type="http://schemas.openxmlformats.org/officeDocument/2006/relationships/customXml" Target="../ink/ink3989.xml"/><Relationship Id="rId169" Type="http://schemas.openxmlformats.org/officeDocument/2006/relationships/image" Target="../media/image321.png"/><Relationship Id="rId185" Type="http://schemas.openxmlformats.org/officeDocument/2006/relationships/image" Target="../media/image332.png"/><Relationship Id="rId4" Type="http://schemas.openxmlformats.org/officeDocument/2006/relationships/customXml" Target="../ink/ink3909.xml"/><Relationship Id="rId9" Type="http://schemas.openxmlformats.org/officeDocument/2006/relationships/image" Target="../media/image218.png"/><Relationship Id="rId180" Type="http://schemas.openxmlformats.org/officeDocument/2006/relationships/customXml" Target="../ink/ink3997.xml"/><Relationship Id="rId210" Type="http://schemas.openxmlformats.org/officeDocument/2006/relationships/customXml" Target="../ink/ink4012.xml"/><Relationship Id="rId215" Type="http://schemas.openxmlformats.org/officeDocument/2006/relationships/image" Target="../media/image344.png"/><Relationship Id="rId26" Type="http://schemas.openxmlformats.org/officeDocument/2006/relationships/customXml" Target="../ink/ink3920.xml"/><Relationship Id="rId47" Type="http://schemas.openxmlformats.org/officeDocument/2006/relationships/image" Target="../media/image247.png"/><Relationship Id="rId68" Type="http://schemas.openxmlformats.org/officeDocument/2006/relationships/customXml" Target="../ink/ink3941.xml"/><Relationship Id="rId89" Type="http://schemas.openxmlformats.org/officeDocument/2006/relationships/image" Target="../media/image280.png"/><Relationship Id="rId112" Type="http://schemas.openxmlformats.org/officeDocument/2006/relationships/customXml" Target="../ink/ink3963.xml"/><Relationship Id="rId133" Type="http://schemas.openxmlformats.org/officeDocument/2006/relationships/image" Target="../media/image303.png"/><Relationship Id="rId154" Type="http://schemas.openxmlformats.org/officeDocument/2006/relationships/customXml" Target="../ink/ink3984.xml"/><Relationship Id="rId175" Type="http://schemas.openxmlformats.org/officeDocument/2006/relationships/image" Target="../media/image324.png"/><Relationship Id="rId196" Type="http://schemas.openxmlformats.org/officeDocument/2006/relationships/customXml" Target="../ink/ink4005.xml"/><Relationship Id="rId200" Type="http://schemas.openxmlformats.org/officeDocument/2006/relationships/customXml" Target="../ink/ink4007.xml"/><Relationship Id="rId16" Type="http://schemas.openxmlformats.org/officeDocument/2006/relationships/customXml" Target="../ink/ink3915.xml"/><Relationship Id="rId221" Type="http://schemas.openxmlformats.org/officeDocument/2006/relationships/image" Target="../media/image347.png"/><Relationship Id="rId37" Type="http://schemas.openxmlformats.org/officeDocument/2006/relationships/image" Target="../media/image232.png"/><Relationship Id="rId58" Type="http://schemas.openxmlformats.org/officeDocument/2006/relationships/customXml" Target="../ink/ink3936.xml"/><Relationship Id="rId79" Type="http://schemas.openxmlformats.org/officeDocument/2006/relationships/image" Target="../media/image275.png"/><Relationship Id="rId102" Type="http://schemas.openxmlformats.org/officeDocument/2006/relationships/customXml" Target="../ink/ink3958.xml"/><Relationship Id="rId123" Type="http://schemas.openxmlformats.org/officeDocument/2006/relationships/image" Target="../media/image298.png"/><Relationship Id="rId144" Type="http://schemas.openxmlformats.org/officeDocument/2006/relationships/customXml" Target="../ink/ink3979.xml"/><Relationship Id="rId90" Type="http://schemas.openxmlformats.org/officeDocument/2006/relationships/customXml" Target="../ink/ink3952.xml"/><Relationship Id="rId165" Type="http://schemas.openxmlformats.org/officeDocument/2006/relationships/image" Target="../media/image319.png"/><Relationship Id="rId186" Type="http://schemas.openxmlformats.org/officeDocument/2006/relationships/customXml" Target="../ink/ink4000.xml"/><Relationship Id="rId211" Type="http://schemas.openxmlformats.org/officeDocument/2006/relationships/image" Target="../media/image327.png"/><Relationship Id="rId27" Type="http://schemas.openxmlformats.org/officeDocument/2006/relationships/image" Target="../media/image227.png"/><Relationship Id="rId48" Type="http://schemas.openxmlformats.org/officeDocument/2006/relationships/customXml" Target="../ink/ink3931.xml"/><Relationship Id="rId69" Type="http://schemas.openxmlformats.org/officeDocument/2006/relationships/image" Target="../media/image270.png"/><Relationship Id="rId113" Type="http://schemas.openxmlformats.org/officeDocument/2006/relationships/image" Target="../media/image293.png"/><Relationship Id="rId134" Type="http://schemas.openxmlformats.org/officeDocument/2006/relationships/customXml" Target="../ink/ink3974.xml"/><Relationship Id="rId80" Type="http://schemas.openxmlformats.org/officeDocument/2006/relationships/customXml" Target="../ink/ink3947.xml"/><Relationship Id="rId155" Type="http://schemas.openxmlformats.org/officeDocument/2006/relationships/image" Target="../media/image314.png"/><Relationship Id="rId176" Type="http://schemas.openxmlformats.org/officeDocument/2006/relationships/customXml" Target="../ink/ink3995.xml"/><Relationship Id="rId197" Type="http://schemas.openxmlformats.org/officeDocument/2006/relationships/image" Target="../media/image338.png"/><Relationship Id="rId201" Type="http://schemas.openxmlformats.org/officeDocument/2006/relationships/image" Target="../media/image340.png"/><Relationship Id="rId222" Type="http://schemas.openxmlformats.org/officeDocument/2006/relationships/customXml" Target="../ink/ink4018.xml"/><Relationship Id="rId17" Type="http://schemas.openxmlformats.org/officeDocument/2006/relationships/image" Target="../media/image222.png"/><Relationship Id="rId38" Type="http://schemas.openxmlformats.org/officeDocument/2006/relationships/customXml" Target="../ink/ink3926.xml"/><Relationship Id="rId59" Type="http://schemas.openxmlformats.org/officeDocument/2006/relationships/image" Target="../media/image265.png"/><Relationship Id="rId103" Type="http://schemas.openxmlformats.org/officeDocument/2006/relationships/image" Target="../media/image287.png"/><Relationship Id="rId124" Type="http://schemas.openxmlformats.org/officeDocument/2006/relationships/customXml" Target="../ink/ink3969.xml"/><Relationship Id="rId70" Type="http://schemas.openxmlformats.org/officeDocument/2006/relationships/customXml" Target="../ink/ink3942.xml"/><Relationship Id="rId91" Type="http://schemas.openxmlformats.org/officeDocument/2006/relationships/image" Target="../media/image281.png"/><Relationship Id="rId145" Type="http://schemas.openxmlformats.org/officeDocument/2006/relationships/image" Target="../media/image309.png"/><Relationship Id="rId166" Type="http://schemas.openxmlformats.org/officeDocument/2006/relationships/customXml" Target="../ink/ink3990.xml"/><Relationship Id="rId187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013.xml"/><Relationship Id="rId28" Type="http://schemas.openxmlformats.org/officeDocument/2006/relationships/customXml" Target="../ink/ink3921.xml"/><Relationship Id="rId49" Type="http://schemas.openxmlformats.org/officeDocument/2006/relationships/image" Target="../media/image260.png"/><Relationship Id="rId114" Type="http://schemas.openxmlformats.org/officeDocument/2006/relationships/customXml" Target="../ink/ink3964.xml"/><Relationship Id="rId60" Type="http://schemas.openxmlformats.org/officeDocument/2006/relationships/customXml" Target="../ink/ink3937.xml"/><Relationship Id="rId81" Type="http://schemas.openxmlformats.org/officeDocument/2006/relationships/image" Target="../media/image276.png"/><Relationship Id="rId135" Type="http://schemas.openxmlformats.org/officeDocument/2006/relationships/image" Target="../media/image304.png"/><Relationship Id="rId156" Type="http://schemas.openxmlformats.org/officeDocument/2006/relationships/customXml" Target="../ink/ink3985.xml"/><Relationship Id="rId177" Type="http://schemas.openxmlformats.org/officeDocument/2006/relationships/image" Target="../media/image328.png"/><Relationship Id="rId198" Type="http://schemas.openxmlformats.org/officeDocument/2006/relationships/customXml" Target="../ink/ink4006.xml"/><Relationship Id="rId202" Type="http://schemas.openxmlformats.org/officeDocument/2006/relationships/customXml" Target="../ink/ink4008.xml"/><Relationship Id="rId223" Type="http://schemas.openxmlformats.org/officeDocument/2006/relationships/image" Target="../media/image348.png"/><Relationship Id="rId18" Type="http://schemas.openxmlformats.org/officeDocument/2006/relationships/customXml" Target="../ink/ink3916.xml"/><Relationship Id="rId39" Type="http://schemas.openxmlformats.org/officeDocument/2006/relationships/image" Target="../media/image233.png"/><Relationship Id="rId50" Type="http://schemas.openxmlformats.org/officeDocument/2006/relationships/customXml" Target="../ink/ink3932.xml"/><Relationship Id="rId104" Type="http://schemas.openxmlformats.org/officeDocument/2006/relationships/customXml" Target="../ink/ink3959.xml"/><Relationship Id="rId125" Type="http://schemas.openxmlformats.org/officeDocument/2006/relationships/image" Target="../media/image299.png"/><Relationship Id="rId146" Type="http://schemas.openxmlformats.org/officeDocument/2006/relationships/customXml" Target="../ink/ink3980.xml"/><Relationship Id="rId167" Type="http://schemas.openxmlformats.org/officeDocument/2006/relationships/image" Target="../media/image320.png"/><Relationship Id="rId188" Type="http://schemas.openxmlformats.org/officeDocument/2006/relationships/customXml" Target="../ink/ink4001.xml"/><Relationship Id="rId71" Type="http://schemas.openxmlformats.org/officeDocument/2006/relationships/image" Target="../media/image271.png"/><Relationship Id="rId92" Type="http://schemas.openxmlformats.org/officeDocument/2006/relationships/customXml" Target="../ink/ink3953.xml"/><Relationship Id="rId213" Type="http://schemas.openxmlformats.org/officeDocument/2006/relationships/image" Target="../media/image325.png"/><Relationship Id="rId2" Type="http://schemas.openxmlformats.org/officeDocument/2006/relationships/customXml" Target="../ink/ink3908.xml"/><Relationship Id="rId29" Type="http://schemas.openxmlformats.org/officeDocument/2006/relationships/image" Target="../media/image228.png"/><Relationship Id="rId40" Type="http://schemas.openxmlformats.org/officeDocument/2006/relationships/customXml" Target="../ink/ink3927.xml"/><Relationship Id="rId115" Type="http://schemas.openxmlformats.org/officeDocument/2006/relationships/image" Target="../media/image294.png"/><Relationship Id="rId136" Type="http://schemas.openxmlformats.org/officeDocument/2006/relationships/customXml" Target="../ink/ink3975.xml"/><Relationship Id="rId157" Type="http://schemas.openxmlformats.org/officeDocument/2006/relationships/image" Target="../media/image315.png"/><Relationship Id="rId178" Type="http://schemas.openxmlformats.org/officeDocument/2006/relationships/customXml" Target="../ink/ink3996.xml"/><Relationship Id="rId61" Type="http://schemas.openxmlformats.org/officeDocument/2006/relationships/image" Target="../media/image266.png"/><Relationship Id="rId82" Type="http://schemas.openxmlformats.org/officeDocument/2006/relationships/customXml" Target="../ink/ink3948.xml"/><Relationship Id="rId199" Type="http://schemas.openxmlformats.org/officeDocument/2006/relationships/image" Target="../media/image339.png"/><Relationship Id="rId203" Type="http://schemas.openxmlformats.org/officeDocument/2006/relationships/image" Target="../media/image341.png"/><Relationship Id="rId19" Type="http://schemas.openxmlformats.org/officeDocument/2006/relationships/image" Target="../media/image223.png"/><Relationship Id="rId224" Type="http://schemas.openxmlformats.org/officeDocument/2006/relationships/customXml" Target="../ink/ink4019.xml"/><Relationship Id="rId30" Type="http://schemas.openxmlformats.org/officeDocument/2006/relationships/customXml" Target="../ink/ink3922.xml"/><Relationship Id="rId105" Type="http://schemas.openxmlformats.org/officeDocument/2006/relationships/image" Target="../media/image288.png"/><Relationship Id="rId126" Type="http://schemas.openxmlformats.org/officeDocument/2006/relationships/customXml" Target="../ink/ink3970.xml"/><Relationship Id="rId147" Type="http://schemas.openxmlformats.org/officeDocument/2006/relationships/image" Target="../media/image310.png"/><Relationship Id="rId168" Type="http://schemas.openxmlformats.org/officeDocument/2006/relationships/customXml" Target="../ink/ink3991.xml"/><Relationship Id="rId51" Type="http://schemas.openxmlformats.org/officeDocument/2006/relationships/image" Target="../media/image261.png"/><Relationship Id="rId72" Type="http://schemas.openxmlformats.org/officeDocument/2006/relationships/customXml" Target="../ink/ink3943.xml"/><Relationship Id="rId93" Type="http://schemas.openxmlformats.org/officeDocument/2006/relationships/image" Target="../media/image282.png"/><Relationship Id="rId189" Type="http://schemas.openxmlformats.org/officeDocument/2006/relationships/image" Target="../media/image334.png"/><Relationship Id="rId3" Type="http://schemas.openxmlformats.org/officeDocument/2006/relationships/image" Target="../media/image215.png"/><Relationship Id="rId214" Type="http://schemas.openxmlformats.org/officeDocument/2006/relationships/customXml" Target="../ink/ink401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customXml" Target="../ink/ink4022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.xml"/><Relationship Id="rId13" Type="http://schemas.openxmlformats.org/officeDocument/2006/relationships/image" Target="../media/image20.png"/><Relationship Id="rId3" Type="http://schemas.openxmlformats.org/officeDocument/2006/relationships/image" Target="../media/image16.png"/><Relationship Id="rId7" Type="http://schemas.openxmlformats.org/officeDocument/2006/relationships/image" Target="../media/image17.png"/><Relationship Id="rId12" Type="http://schemas.openxmlformats.org/officeDocument/2006/relationships/customXml" Target="../ink/ink28.xml"/><Relationship Id="rId2" Type="http://schemas.openxmlformats.org/officeDocument/2006/relationships/customXml" Target="../ink/ink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.xml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5" Type="http://schemas.openxmlformats.org/officeDocument/2006/relationships/image" Target="../media/image21.png"/><Relationship Id="rId10" Type="http://schemas.openxmlformats.org/officeDocument/2006/relationships/customXml" Target="../ink/ink27.xml"/><Relationship Id="rId4" Type="http://schemas.openxmlformats.org/officeDocument/2006/relationships/customXml" Target="../ink/ink24.xml"/><Relationship Id="rId9" Type="http://schemas.openxmlformats.org/officeDocument/2006/relationships/image" Target="../media/image18.png"/><Relationship Id="rId14" Type="http://schemas.openxmlformats.org/officeDocument/2006/relationships/customXml" Target="../ink/ink29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2" Type="http://schemas.openxmlformats.org/officeDocument/2006/relationships/customXml" Target="../ink/ink4023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customXml" Target="../ink/ink4024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customXml" Target="../ink/ink4025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customXml" Target="../ink/ink4026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customXml" Target="../ink/ink4027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2.png"/><Relationship Id="rId18" Type="http://schemas.openxmlformats.org/officeDocument/2006/relationships/customXml" Target="../ink/ink4036.xml"/><Relationship Id="rId26" Type="http://schemas.openxmlformats.org/officeDocument/2006/relationships/customXml" Target="../ink/ink4040.xml"/><Relationship Id="rId3" Type="http://schemas.openxmlformats.org/officeDocument/2006/relationships/image" Target="../media/image357.png"/><Relationship Id="rId21" Type="http://schemas.openxmlformats.org/officeDocument/2006/relationships/image" Target="../media/image365.png"/><Relationship Id="rId7" Type="http://schemas.openxmlformats.org/officeDocument/2006/relationships/image" Target="../media/image359.png"/><Relationship Id="rId12" Type="http://schemas.openxmlformats.org/officeDocument/2006/relationships/customXml" Target="../ink/ink4033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33" Type="http://schemas.openxmlformats.org/officeDocument/2006/relationships/image" Target="../media/image371.png"/><Relationship Id="rId2" Type="http://schemas.openxmlformats.org/officeDocument/2006/relationships/customXml" Target="../ink/ink4028.xml"/><Relationship Id="rId16" Type="http://schemas.openxmlformats.org/officeDocument/2006/relationships/customXml" Target="../ink/ink4035.xml"/><Relationship Id="rId20" Type="http://schemas.openxmlformats.org/officeDocument/2006/relationships/customXml" Target="../ink/ink4037.xml"/><Relationship Id="rId29" Type="http://schemas.openxmlformats.org/officeDocument/2006/relationships/image" Target="../media/image3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0.xml"/><Relationship Id="rId11" Type="http://schemas.openxmlformats.org/officeDocument/2006/relationships/image" Target="../media/image361.png"/><Relationship Id="rId24" Type="http://schemas.openxmlformats.org/officeDocument/2006/relationships/customXml" Target="../ink/ink4039.xml"/><Relationship Id="rId32" Type="http://schemas.openxmlformats.org/officeDocument/2006/relationships/customXml" Target="../ink/ink4043.xml"/><Relationship Id="rId5" Type="http://schemas.openxmlformats.org/officeDocument/2006/relationships/image" Target="../media/image358.png"/><Relationship Id="rId15" Type="http://schemas.openxmlformats.org/officeDocument/2006/relationships/image" Target="../media/image193.png"/><Relationship Id="rId23" Type="http://schemas.openxmlformats.org/officeDocument/2006/relationships/image" Target="../media/image366.png"/><Relationship Id="rId28" Type="http://schemas.openxmlformats.org/officeDocument/2006/relationships/customXml" Target="../ink/ink4041.xml"/><Relationship Id="rId10" Type="http://schemas.openxmlformats.org/officeDocument/2006/relationships/customXml" Target="../ink/ink4032.xml"/><Relationship Id="rId19" Type="http://schemas.openxmlformats.org/officeDocument/2006/relationships/image" Target="../media/image364.png"/><Relationship Id="rId31" Type="http://schemas.openxmlformats.org/officeDocument/2006/relationships/image" Target="../media/image370.png"/><Relationship Id="rId4" Type="http://schemas.openxmlformats.org/officeDocument/2006/relationships/customXml" Target="../ink/ink4029.xml"/><Relationship Id="rId9" Type="http://schemas.openxmlformats.org/officeDocument/2006/relationships/image" Target="../media/image360.png"/><Relationship Id="rId14" Type="http://schemas.openxmlformats.org/officeDocument/2006/relationships/customXml" Target="../ink/ink4034.xml"/><Relationship Id="rId22" Type="http://schemas.openxmlformats.org/officeDocument/2006/relationships/customXml" Target="../ink/ink4038.xml"/><Relationship Id="rId27" Type="http://schemas.openxmlformats.org/officeDocument/2006/relationships/image" Target="../media/image368.png"/><Relationship Id="rId30" Type="http://schemas.openxmlformats.org/officeDocument/2006/relationships/customXml" Target="../ink/ink4042.xml"/><Relationship Id="rId8" Type="http://schemas.openxmlformats.org/officeDocument/2006/relationships/customXml" Target="../ink/ink4031.xm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2.png"/><Relationship Id="rId18" Type="http://schemas.openxmlformats.org/officeDocument/2006/relationships/customXml" Target="../ink/ink4052.xml"/><Relationship Id="rId26" Type="http://schemas.openxmlformats.org/officeDocument/2006/relationships/customXml" Target="../ink/ink4056.xml"/><Relationship Id="rId39" Type="http://schemas.openxmlformats.org/officeDocument/2006/relationships/image" Target="../media/image375.png"/><Relationship Id="rId21" Type="http://schemas.openxmlformats.org/officeDocument/2006/relationships/image" Target="../media/image365.png"/><Relationship Id="rId34" Type="http://schemas.openxmlformats.org/officeDocument/2006/relationships/customXml" Target="../ink/ink4060.xml"/><Relationship Id="rId42" Type="http://schemas.openxmlformats.org/officeDocument/2006/relationships/customXml" Target="../ink/ink4064.xml"/><Relationship Id="rId47" Type="http://schemas.openxmlformats.org/officeDocument/2006/relationships/image" Target="../media/image43.png"/><Relationship Id="rId50" Type="http://schemas.openxmlformats.org/officeDocument/2006/relationships/customXml" Target="../ink/ink4068.xml"/><Relationship Id="rId55" Type="http://schemas.openxmlformats.org/officeDocument/2006/relationships/image" Target="../media/image381.png"/><Relationship Id="rId7" Type="http://schemas.openxmlformats.org/officeDocument/2006/relationships/image" Target="../media/image359.png"/><Relationship Id="rId2" Type="http://schemas.openxmlformats.org/officeDocument/2006/relationships/customXml" Target="../ink/ink4044.xml"/><Relationship Id="rId16" Type="http://schemas.openxmlformats.org/officeDocument/2006/relationships/customXml" Target="../ink/ink4051.xml"/><Relationship Id="rId29" Type="http://schemas.openxmlformats.org/officeDocument/2006/relationships/image" Target="../media/image372.png"/><Relationship Id="rId11" Type="http://schemas.openxmlformats.org/officeDocument/2006/relationships/image" Target="../media/image361.png"/><Relationship Id="rId24" Type="http://schemas.openxmlformats.org/officeDocument/2006/relationships/customXml" Target="../ink/ink4055.xml"/><Relationship Id="rId32" Type="http://schemas.openxmlformats.org/officeDocument/2006/relationships/customXml" Target="../ink/ink4059.xml"/><Relationship Id="rId37" Type="http://schemas.openxmlformats.org/officeDocument/2006/relationships/image" Target="../media/image374.png"/><Relationship Id="rId40" Type="http://schemas.openxmlformats.org/officeDocument/2006/relationships/customXml" Target="../ink/ink4063.xml"/><Relationship Id="rId45" Type="http://schemas.openxmlformats.org/officeDocument/2006/relationships/image" Target="../media/image377.png"/><Relationship Id="rId53" Type="http://schemas.openxmlformats.org/officeDocument/2006/relationships/image" Target="../media/image380.png"/><Relationship Id="rId58" Type="http://schemas.openxmlformats.org/officeDocument/2006/relationships/customXml" Target="../ink/ink4072.xml"/><Relationship Id="rId5" Type="http://schemas.openxmlformats.org/officeDocument/2006/relationships/image" Target="../media/image358.png"/><Relationship Id="rId61" Type="http://schemas.openxmlformats.org/officeDocument/2006/relationships/image" Target="../media/image384.png"/><Relationship Id="rId19" Type="http://schemas.openxmlformats.org/officeDocument/2006/relationships/image" Target="../media/image364.png"/><Relationship Id="rId14" Type="http://schemas.openxmlformats.org/officeDocument/2006/relationships/customXml" Target="../ink/ink4050.xml"/><Relationship Id="rId22" Type="http://schemas.openxmlformats.org/officeDocument/2006/relationships/customXml" Target="../ink/ink4054.xml"/><Relationship Id="rId27" Type="http://schemas.openxmlformats.org/officeDocument/2006/relationships/image" Target="../media/image368.png"/><Relationship Id="rId30" Type="http://schemas.openxmlformats.org/officeDocument/2006/relationships/customXml" Target="../ink/ink4058.xml"/><Relationship Id="rId35" Type="http://schemas.openxmlformats.org/officeDocument/2006/relationships/image" Target="../media/image373.png"/><Relationship Id="rId43" Type="http://schemas.openxmlformats.org/officeDocument/2006/relationships/image" Target="../media/image208.png"/><Relationship Id="rId48" Type="http://schemas.openxmlformats.org/officeDocument/2006/relationships/customXml" Target="../ink/ink4067.xml"/><Relationship Id="rId56" Type="http://schemas.openxmlformats.org/officeDocument/2006/relationships/customXml" Target="../ink/ink4071.xml"/><Relationship Id="rId8" Type="http://schemas.openxmlformats.org/officeDocument/2006/relationships/customXml" Target="../ink/ink4047.xml"/><Relationship Id="rId51" Type="http://schemas.openxmlformats.org/officeDocument/2006/relationships/image" Target="../media/image379.png"/><Relationship Id="rId3" Type="http://schemas.openxmlformats.org/officeDocument/2006/relationships/image" Target="../media/image357.png"/><Relationship Id="rId12" Type="http://schemas.openxmlformats.org/officeDocument/2006/relationships/customXml" Target="../ink/ink4049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33" Type="http://schemas.openxmlformats.org/officeDocument/2006/relationships/image" Target="../media/image370.png"/><Relationship Id="rId38" Type="http://schemas.openxmlformats.org/officeDocument/2006/relationships/customXml" Target="../ink/ink4062.xml"/><Relationship Id="rId46" Type="http://schemas.openxmlformats.org/officeDocument/2006/relationships/customXml" Target="../ink/ink4066.xml"/><Relationship Id="rId59" Type="http://schemas.openxmlformats.org/officeDocument/2006/relationships/image" Target="../media/image383.png"/><Relationship Id="rId20" Type="http://schemas.openxmlformats.org/officeDocument/2006/relationships/customXml" Target="../ink/ink4053.xml"/><Relationship Id="rId41" Type="http://schemas.openxmlformats.org/officeDocument/2006/relationships/image" Target="../media/image376.png"/><Relationship Id="rId54" Type="http://schemas.openxmlformats.org/officeDocument/2006/relationships/customXml" Target="../ink/ink40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6.xml"/><Relationship Id="rId15" Type="http://schemas.openxmlformats.org/officeDocument/2006/relationships/image" Target="../media/image193.png"/><Relationship Id="rId23" Type="http://schemas.openxmlformats.org/officeDocument/2006/relationships/image" Target="../media/image366.png"/><Relationship Id="rId28" Type="http://schemas.openxmlformats.org/officeDocument/2006/relationships/customXml" Target="../ink/ink4057.xml"/><Relationship Id="rId36" Type="http://schemas.openxmlformats.org/officeDocument/2006/relationships/customXml" Target="../ink/ink4061.xml"/><Relationship Id="rId49" Type="http://schemas.openxmlformats.org/officeDocument/2006/relationships/image" Target="../media/image378.png"/><Relationship Id="rId57" Type="http://schemas.openxmlformats.org/officeDocument/2006/relationships/image" Target="../media/image382.png"/><Relationship Id="rId10" Type="http://schemas.openxmlformats.org/officeDocument/2006/relationships/customXml" Target="../ink/ink4048.xml"/><Relationship Id="rId31" Type="http://schemas.openxmlformats.org/officeDocument/2006/relationships/image" Target="../media/image369.png"/><Relationship Id="rId44" Type="http://schemas.openxmlformats.org/officeDocument/2006/relationships/customXml" Target="../ink/ink4065.xml"/><Relationship Id="rId52" Type="http://schemas.openxmlformats.org/officeDocument/2006/relationships/customXml" Target="../ink/ink4069.xml"/><Relationship Id="rId60" Type="http://schemas.openxmlformats.org/officeDocument/2006/relationships/customXml" Target="../ink/ink4073.xml"/><Relationship Id="rId4" Type="http://schemas.openxmlformats.org/officeDocument/2006/relationships/customXml" Target="../ink/ink4045.xml"/><Relationship Id="rId9" Type="http://schemas.openxmlformats.org/officeDocument/2006/relationships/image" Target="../media/image360.png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86.xml"/><Relationship Id="rId21" Type="http://schemas.openxmlformats.org/officeDocument/2006/relationships/image" Target="../media/image365.png"/><Relationship Id="rId42" Type="http://schemas.openxmlformats.org/officeDocument/2006/relationships/customXml" Target="../ink/ink4094.xml"/><Relationship Id="rId47" Type="http://schemas.openxmlformats.org/officeDocument/2006/relationships/image" Target="../media/image43.png"/><Relationship Id="rId63" Type="http://schemas.openxmlformats.org/officeDocument/2006/relationships/image" Target="../media/image385.png"/><Relationship Id="rId68" Type="http://schemas.openxmlformats.org/officeDocument/2006/relationships/customXml" Target="../ink/ink4107.xml"/><Relationship Id="rId84" Type="http://schemas.openxmlformats.org/officeDocument/2006/relationships/customXml" Target="../ink/ink4115.xml"/><Relationship Id="rId16" Type="http://schemas.openxmlformats.org/officeDocument/2006/relationships/customXml" Target="../ink/ink4081.xml"/><Relationship Id="rId11" Type="http://schemas.openxmlformats.org/officeDocument/2006/relationships/image" Target="../media/image361.png"/><Relationship Id="rId32" Type="http://schemas.openxmlformats.org/officeDocument/2006/relationships/customXml" Target="../ink/ink4089.xml"/><Relationship Id="rId37" Type="http://schemas.openxmlformats.org/officeDocument/2006/relationships/image" Target="../media/image374.png"/><Relationship Id="rId53" Type="http://schemas.openxmlformats.org/officeDocument/2006/relationships/image" Target="../media/image380.png"/><Relationship Id="rId58" Type="http://schemas.openxmlformats.org/officeDocument/2006/relationships/customXml" Target="../ink/ink4102.xml"/><Relationship Id="rId74" Type="http://schemas.openxmlformats.org/officeDocument/2006/relationships/customXml" Target="../ink/ink4110.xml"/><Relationship Id="rId79" Type="http://schemas.openxmlformats.org/officeDocument/2006/relationships/image" Target="../media/image393.png"/><Relationship Id="rId5" Type="http://schemas.openxmlformats.org/officeDocument/2006/relationships/image" Target="../media/image358.png"/><Relationship Id="rId19" Type="http://schemas.openxmlformats.org/officeDocument/2006/relationships/image" Target="../media/image364.png"/><Relationship Id="rId14" Type="http://schemas.openxmlformats.org/officeDocument/2006/relationships/customXml" Target="../ink/ink4080.xml"/><Relationship Id="rId22" Type="http://schemas.openxmlformats.org/officeDocument/2006/relationships/customXml" Target="../ink/ink4084.xml"/><Relationship Id="rId27" Type="http://schemas.openxmlformats.org/officeDocument/2006/relationships/image" Target="../media/image368.png"/><Relationship Id="rId30" Type="http://schemas.openxmlformats.org/officeDocument/2006/relationships/customXml" Target="../ink/ink4088.xml"/><Relationship Id="rId35" Type="http://schemas.openxmlformats.org/officeDocument/2006/relationships/image" Target="../media/image373.png"/><Relationship Id="rId43" Type="http://schemas.openxmlformats.org/officeDocument/2006/relationships/image" Target="../media/image208.png"/><Relationship Id="rId48" Type="http://schemas.openxmlformats.org/officeDocument/2006/relationships/customXml" Target="../ink/ink4097.xml"/><Relationship Id="rId56" Type="http://schemas.openxmlformats.org/officeDocument/2006/relationships/customXml" Target="../ink/ink4101.xml"/><Relationship Id="rId64" Type="http://schemas.openxmlformats.org/officeDocument/2006/relationships/customXml" Target="../ink/ink4105.xml"/><Relationship Id="rId69" Type="http://schemas.openxmlformats.org/officeDocument/2006/relationships/image" Target="../media/image388.png"/><Relationship Id="rId77" Type="http://schemas.openxmlformats.org/officeDocument/2006/relationships/image" Target="../media/image392.png"/><Relationship Id="rId8" Type="http://schemas.openxmlformats.org/officeDocument/2006/relationships/customXml" Target="../ink/ink4077.xml"/><Relationship Id="rId51" Type="http://schemas.openxmlformats.org/officeDocument/2006/relationships/image" Target="../media/image379.png"/><Relationship Id="rId72" Type="http://schemas.openxmlformats.org/officeDocument/2006/relationships/customXml" Target="../ink/ink4109.xml"/><Relationship Id="rId80" Type="http://schemas.openxmlformats.org/officeDocument/2006/relationships/customXml" Target="../ink/ink4113.xml"/><Relationship Id="rId85" Type="http://schemas.openxmlformats.org/officeDocument/2006/relationships/image" Target="../media/image396.png"/><Relationship Id="rId3" Type="http://schemas.openxmlformats.org/officeDocument/2006/relationships/image" Target="../media/image357.png"/><Relationship Id="rId12" Type="http://schemas.openxmlformats.org/officeDocument/2006/relationships/customXml" Target="../ink/ink4079.xml"/><Relationship Id="rId17" Type="http://schemas.openxmlformats.org/officeDocument/2006/relationships/image" Target="../media/image363.png"/><Relationship Id="rId25" Type="http://schemas.openxmlformats.org/officeDocument/2006/relationships/image" Target="../media/image367.png"/><Relationship Id="rId33" Type="http://schemas.openxmlformats.org/officeDocument/2006/relationships/image" Target="../media/image370.png"/><Relationship Id="rId38" Type="http://schemas.openxmlformats.org/officeDocument/2006/relationships/customXml" Target="../ink/ink4092.xml"/><Relationship Id="rId46" Type="http://schemas.openxmlformats.org/officeDocument/2006/relationships/customXml" Target="../ink/ink4096.xml"/><Relationship Id="rId59" Type="http://schemas.openxmlformats.org/officeDocument/2006/relationships/image" Target="../media/image383.png"/><Relationship Id="rId67" Type="http://schemas.openxmlformats.org/officeDocument/2006/relationships/image" Target="../media/image387.png"/><Relationship Id="rId20" Type="http://schemas.openxmlformats.org/officeDocument/2006/relationships/customXml" Target="../ink/ink4083.xml"/><Relationship Id="rId41" Type="http://schemas.openxmlformats.org/officeDocument/2006/relationships/image" Target="../media/image376.png"/><Relationship Id="rId54" Type="http://schemas.openxmlformats.org/officeDocument/2006/relationships/customXml" Target="../ink/ink4100.xml"/><Relationship Id="rId62" Type="http://schemas.openxmlformats.org/officeDocument/2006/relationships/customXml" Target="../ink/ink4104.xml"/><Relationship Id="rId70" Type="http://schemas.openxmlformats.org/officeDocument/2006/relationships/customXml" Target="../ink/ink4108.xml"/><Relationship Id="rId75" Type="http://schemas.openxmlformats.org/officeDocument/2006/relationships/image" Target="../media/image391.png"/><Relationship Id="rId83" Type="http://schemas.openxmlformats.org/officeDocument/2006/relationships/image" Target="../media/image3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76.xml"/><Relationship Id="rId15" Type="http://schemas.openxmlformats.org/officeDocument/2006/relationships/image" Target="../media/image193.png"/><Relationship Id="rId23" Type="http://schemas.openxmlformats.org/officeDocument/2006/relationships/image" Target="../media/image366.png"/><Relationship Id="rId28" Type="http://schemas.openxmlformats.org/officeDocument/2006/relationships/customXml" Target="../ink/ink4087.xml"/><Relationship Id="rId36" Type="http://schemas.openxmlformats.org/officeDocument/2006/relationships/customXml" Target="../ink/ink4091.xml"/><Relationship Id="rId49" Type="http://schemas.openxmlformats.org/officeDocument/2006/relationships/image" Target="../media/image378.png"/><Relationship Id="rId57" Type="http://schemas.openxmlformats.org/officeDocument/2006/relationships/image" Target="../media/image382.png"/><Relationship Id="rId10" Type="http://schemas.openxmlformats.org/officeDocument/2006/relationships/customXml" Target="../ink/ink4078.xml"/><Relationship Id="rId31" Type="http://schemas.openxmlformats.org/officeDocument/2006/relationships/image" Target="../media/image369.png"/><Relationship Id="rId44" Type="http://schemas.openxmlformats.org/officeDocument/2006/relationships/customXml" Target="../ink/ink4095.xml"/><Relationship Id="rId52" Type="http://schemas.openxmlformats.org/officeDocument/2006/relationships/customXml" Target="../ink/ink4099.xml"/><Relationship Id="rId60" Type="http://schemas.openxmlformats.org/officeDocument/2006/relationships/customXml" Target="../ink/ink4103.xml"/><Relationship Id="rId65" Type="http://schemas.openxmlformats.org/officeDocument/2006/relationships/image" Target="../media/image386.png"/><Relationship Id="rId73" Type="http://schemas.openxmlformats.org/officeDocument/2006/relationships/image" Target="../media/image390.png"/><Relationship Id="rId78" Type="http://schemas.openxmlformats.org/officeDocument/2006/relationships/customXml" Target="../ink/ink4112.xml"/><Relationship Id="rId81" Type="http://schemas.openxmlformats.org/officeDocument/2006/relationships/image" Target="../media/image394.png"/><Relationship Id="rId86" Type="http://schemas.openxmlformats.org/officeDocument/2006/relationships/customXml" Target="../ink/ink4116.xml"/><Relationship Id="rId4" Type="http://schemas.openxmlformats.org/officeDocument/2006/relationships/customXml" Target="../ink/ink4075.xml"/><Relationship Id="rId9" Type="http://schemas.openxmlformats.org/officeDocument/2006/relationships/image" Target="../media/image360.png"/><Relationship Id="rId13" Type="http://schemas.openxmlformats.org/officeDocument/2006/relationships/image" Target="../media/image362.png"/><Relationship Id="rId18" Type="http://schemas.openxmlformats.org/officeDocument/2006/relationships/customXml" Target="../ink/ink4082.xml"/><Relationship Id="rId39" Type="http://schemas.openxmlformats.org/officeDocument/2006/relationships/image" Target="../media/image375.png"/><Relationship Id="rId34" Type="http://schemas.openxmlformats.org/officeDocument/2006/relationships/customXml" Target="../ink/ink4090.xml"/><Relationship Id="rId50" Type="http://schemas.openxmlformats.org/officeDocument/2006/relationships/customXml" Target="../ink/ink4098.xml"/><Relationship Id="rId55" Type="http://schemas.openxmlformats.org/officeDocument/2006/relationships/image" Target="../media/image381.png"/><Relationship Id="rId76" Type="http://schemas.openxmlformats.org/officeDocument/2006/relationships/customXml" Target="../ink/ink4111.xml"/><Relationship Id="rId7" Type="http://schemas.openxmlformats.org/officeDocument/2006/relationships/image" Target="../media/image359.png"/><Relationship Id="rId71" Type="http://schemas.openxmlformats.org/officeDocument/2006/relationships/image" Target="../media/image389.png"/><Relationship Id="rId2" Type="http://schemas.openxmlformats.org/officeDocument/2006/relationships/customXml" Target="../ink/ink4074.xml"/><Relationship Id="rId29" Type="http://schemas.openxmlformats.org/officeDocument/2006/relationships/image" Target="../media/image372.png"/><Relationship Id="rId24" Type="http://schemas.openxmlformats.org/officeDocument/2006/relationships/customXml" Target="../ink/ink4085.xml"/><Relationship Id="rId40" Type="http://schemas.openxmlformats.org/officeDocument/2006/relationships/customXml" Target="../ink/ink4093.xml"/><Relationship Id="rId45" Type="http://schemas.openxmlformats.org/officeDocument/2006/relationships/image" Target="../media/image377.png"/><Relationship Id="rId66" Type="http://schemas.openxmlformats.org/officeDocument/2006/relationships/customXml" Target="../ink/ink4106.xml"/><Relationship Id="rId87" Type="http://schemas.openxmlformats.org/officeDocument/2006/relationships/image" Target="../media/image397.png"/><Relationship Id="rId61" Type="http://schemas.openxmlformats.org/officeDocument/2006/relationships/image" Target="../media/image384.png"/><Relationship Id="rId82" Type="http://schemas.openxmlformats.org/officeDocument/2006/relationships/customXml" Target="../ink/ink4114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29.xml"/><Relationship Id="rId21" Type="http://schemas.openxmlformats.org/officeDocument/2006/relationships/image" Target="../media/image365.png"/><Relationship Id="rId42" Type="http://schemas.openxmlformats.org/officeDocument/2006/relationships/customXml" Target="../ink/ink4137.xml"/><Relationship Id="rId47" Type="http://schemas.openxmlformats.org/officeDocument/2006/relationships/image" Target="../media/image43.png"/><Relationship Id="rId63" Type="http://schemas.openxmlformats.org/officeDocument/2006/relationships/image" Target="../media/image385.png"/><Relationship Id="rId68" Type="http://schemas.openxmlformats.org/officeDocument/2006/relationships/customXml" Target="../ink/ink4150.xml"/><Relationship Id="rId84" Type="http://schemas.openxmlformats.org/officeDocument/2006/relationships/customXml" Target="../ink/ink4158.xml"/><Relationship Id="rId89" Type="http://schemas.openxmlformats.org/officeDocument/2006/relationships/image" Target="../media/image402.png"/><Relationship Id="rId16" Type="http://schemas.openxmlformats.org/officeDocument/2006/relationships/customXml" Target="../ink/ink4124.xml"/><Relationship Id="rId107" Type="http://schemas.openxmlformats.org/officeDocument/2006/relationships/image" Target="../media/image411.png"/><Relationship Id="rId11" Type="http://schemas.openxmlformats.org/officeDocument/2006/relationships/image" Target="../media/image361.png"/><Relationship Id="rId32" Type="http://schemas.openxmlformats.org/officeDocument/2006/relationships/customXml" Target="../ink/ink4132.xml"/><Relationship Id="rId37" Type="http://schemas.openxmlformats.org/officeDocument/2006/relationships/image" Target="../media/image374.png"/><Relationship Id="rId53" Type="http://schemas.openxmlformats.org/officeDocument/2006/relationships/image" Target="../media/image380.png"/><Relationship Id="rId58" Type="http://schemas.openxmlformats.org/officeDocument/2006/relationships/customXml" Target="../ink/ink4145.xml"/><Relationship Id="rId74" Type="http://schemas.openxmlformats.org/officeDocument/2006/relationships/customXml" Target="../ink/ink4153.xml"/><Relationship Id="rId79" Type="http://schemas.openxmlformats.org/officeDocument/2006/relationships/image" Target="../media/image393.png"/><Relationship Id="rId102" Type="http://schemas.openxmlformats.org/officeDocument/2006/relationships/customXml" Target="../ink/ink4167.xml"/><Relationship Id="rId5" Type="http://schemas.openxmlformats.org/officeDocument/2006/relationships/image" Target="../media/image358.png"/><Relationship Id="rId90" Type="http://schemas.openxmlformats.org/officeDocument/2006/relationships/customXml" Target="../ink/ink4161.xml"/><Relationship Id="rId95" Type="http://schemas.openxmlformats.org/officeDocument/2006/relationships/image" Target="../media/image405.png"/><Relationship Id="rId22" Type="http://schemas.openxmlformats.org/officeDocument/2006/relationships/customXml" Target="../ink/ink4127.xml"/><Relationship Id="rId27" Type="http://schemas.openxmlformats.org/officeDocument/2006/relationships/image" Target="../media/image368.png"/><Relationship Id="rId43" Type="http://schemas.openxmlformats.org/officeDocument/2006/relationships/image" Target="../media/image208.png"/><Relationship Id="rId48" Type="http://schemas.openxmlformats.org/officeDocument/2006/relationships/customXml" Target="../ink/ink4140.xml"/><Relationship Id="rId64" Type="http://schemas.openxmlformats.org/officeDocument/2006/relationships/customXml" Target="../ink/ink4148.xml"/><Relationship Id="rId69" Type="http://schemas.openxmlformats.org/officeDocument/2006/relationships/image" Target="../media/image388.png"/><Relationship Id="rId80" Type="http://schemas.openxmlformats.org/officeDocument/2006/relationships/customXml" Target="../ink/ink4156.xml"/><Relationship Id="rId85" Type="http://schemas.openxmlformats.org/officeDocument/2006/relationships/image" Target="../media/image400.png"/><Relationship Id="rId12" Type="http://schemas.openxmlformats.org/officeDocument/2006/relationships/customXml" Target="../ink/ink4122.xml"/><Relationship Id="rId17" Type="http://schemas.openxmlformats.org/officeDocument/2006/relationships/image" Target="../media/image363.png"/><Relationship Id="rId33" Type="http://schemas.openxmlformats.org/officeDocument/2006/relationships/image" Target="../media/image370.png"/><Relationship Id="rId38" Type="http://schemas.openxmlformats.org/officeDocument/2006/relationships/customXml" Target="../ink/ink4135.xml"/><Relationship Id="rId59" Type="http://schemas.openxmlformats.org/officeDocument/2006/relationships/image" Target="../media/image383.png"/><Relationship Id="rId103" Type="http://schemas.openxmlformats.org/officeDocument/2006/relationships/image" Target="../media/image409.png"/><Relationship Id="rId20" Type="http://schemas.openxmlformats.org/officeDocument/2006/relationships/customXml" Target="../ink/ink4126.xml"/><Relationship Id="rId41" Type="http://schemas.openxmlformats.org/officeDocument/2006/relationships/image" Target="../media/image376.png"/><Relationship Id="rId54" Type="http://schemas.openxmlformats.org/officeDocument/2006/relationships/customXml" Target="../ink/ink4143.xml"/><Relationship Id="rId62" Type="http://schemas.openxmlformats.org/officeDocument/2006/relationships/customXml" Target="../ink/ink4147.xml"/><Relationship Id="rId70" Type="http://schemas.openxmlformats.org/officeDocument/2006/relationships/customXml" Target="../ink/ink4151.xml"/><Relationship Id="rId75" Type="http://schemas.openxmlformats.org/officeDocument/2006/relationships/image" Target="../media/image391.png"/><Relationship Id="rId83" Type="http://schemas.openxmlformats.org/officeDocument/2006/relationships/image" Target="../media/image399.png"/><Relationship Id="rId88" Type="http://schemas.openxmlformats.org/officeDocument/2006/relationships/customXml" Target="../ink/ink4160.xml"/><Relationship Id="rId91" Type="http://schemas.openxmlformats.org/officeDocument/2006/relationships/image" Target="../media/image403.png"/><Relationship Id="rId96" Type="http://schemas.openxmlformats.org/officeDocument/2006/relationships/customXml" Target="../ink/ink41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19.xml"/><Relationship Id="rId15" Type="http://schemas.openxmlformats.org/officeDocument/2006/relationships/image" Target="../media/image193.png"/><Relationship Id="rId23" Type="http://schemas.openxmlformats.org/officeDocument/2006/relationships/image" Target="../media/image366.png"/><Relationship Id="rId28" Type="http://schemas.openxmlformats.org/officeDocument/2006/relationships/customXml" Target="../ink/ink4130.xml"/><Relationship Id="rId36" Type="http://schemas.openxmlformats.org/officeDocument/2006/relationships/customXml" Target="../ink/ink4134.xml"/><Relationship Id="rId49" Type="http://schemas.openxmlformats.org/officeDocument/2006/relationships/image" Target="../media/image378.png"/><Relationship Id="rId57" Type="http://schemas.openxmlformats.org/officeDocument/2006/relationships/image" Target="../media/image382.png"/><Relationship Id="rId106" Type="http://schemas.openxmlformats.org/officeDocument/2006/relationships/customXml" Target="../ink/ink4169.xml"/><Relationship Id="rId10" Type="http://schemas.openxmlformats.org/officeDocument/2006/relationships/customXml" Target="../ink/ink4121.xml"/><Relationship Id="rId31" Type="http://schemas.openxmlformats.org/officeDocument/2006/relationships/image" Target="../media/image369.png"/><Relationship Id="rId44" Type="http://schemas.openxmlformats.org/officeDocument/2006/relationships/customXml" Target="../ink/ink4138.xml"/><Relationship Id="rId52" Type="http://schemas.openxmlformats.org/officeDocument/2006/relationships/customXml" Target="../ink/ink4142.xml"/><Relationship Id="rId60" Type="http://schemas.openxmlformats.org/officeDocument/2006/relationships/customXml" Target="../ink/ink4146.xml"/><Relationship Id="rId65" Type="http://schemas.openxmlformats.org/officeDocument/2006/relationships/image" Target="../media/image386.png"/><Relationship Id="rId73" Type="http://schemas.openxmlformats.org/officeDocument/2006/relationships/image" Target="../media/image390.png"/><Relationship Id="rId78" Type="http://schemas.openxmlformats.org/officeDocument/2006/relationships/customXml" Target="../ink/ink4155.xml"/><Relationship Id="rId81" Type="http://schemas.openxmlformats.org/officeDocument/2006/relationships/image" Target="../media/image398.png"/><Relationship Id="rId86" Type="http://schemas.openxmlformats.org/officeDocument/2006/relationships/customXml" Target="../ink/ink4159.xml"/><Relationship Id="rId94" Type="http://schemas.openxmlformats.org/officeDocument/2006/relationships/customXml" Target="../ink/ink4163.xml"/><Relationship Id="rId99" Type="http://schemas.openxmlformats.org/officeDocument/2006/relationships/image" Target="../media/image407.png"/><Relationship Id="rId101" Type="http://schemas.openxmlformats.org/officeDocument/2006/relationships/image" Target="../media/image408.png"/><Relationship Id="rId4" Type="http://schemas.openxmlformats.org/officeDocument/2006/relationships/customXml" Target="../ink/ink4118.xml"/><Relationship Id="rId9" Type="http://schemas.openxmlformats.org/officeDocument/2006/relationships/image" Target="../media/image360.png"/><Relationship Id="rId13" Type="http://schemas.openxmlformats.org/officeDocument/2006/relationships/image" Target="../media/image362.png"/><Relationship Id="rId18" Type="http://schemas.openxmlformats.org/officeDocument/2006/relationships/customXml" Target="../ink/ink4125.xml"/><Relationship Id="rId39" Type="http://schemas.openxmlformats.org/officeDocument/2006/relationships/image" Target="../media/image375.png"/><Relationship Id="rId34" Type="http://schemas.openxmlformats.org/officeDocument/2006/relationships/customXml" Target="../ink/ink4133.xml"/><Relationship Id="rId50" Type="http://schemas.openxmlformats.org/officeDocument/2006/relationships/customXml" Target="../ink/ink4141.xml"/><Relationship Id="rId55" Type="http://schemas.openxmlformats.org/officeDocument/2006/relationships/image" Target="../media/image381.png"/><Relationship Id="rId76" Type="http://schemas.openxmlformats.org/officeDocument/2006/relationships/customXml" Target="../ink/ink4154.xml"/><Relationship Id="rId97" Type="http://schemas.openxmlformats.org/officeDocument/2006/relationships/image" Target="../media/image406.png"/><Relationship Id="rId104" Type="http://schemas.openxmlformats.org/officeDocument/2006/relationships/customXml" Target="../ink/ink4168.xml"/><Relationship Id="rId7" Type="http://schemas.openxmlformats.org/officeDocument/2006/relationships/image" Target="../media/image359.png"/><Relationship Id="rId71" Type="http://schemas.openxmlformats.org/officeDocument/2006/relationships/image" Target="../media/image389.png"/><Relationship Id="rId92" Type="http://schemas.openxmlformats.org/officeDocument/2006/relationships/customXml" Target="../ink/ink4162.xml"/><Relationship Id="rId2" Type="http://schemas.openxmlformats.org/officeDocument/2006/relationships/customXml" Target="../ink/ink4117.xml"/><Relationship Id="rId29" Type="http://schemas.openxmlformats.org/officeDocument/2006/relationships/image" Target="../media/image372.png"/><Relationship Id="rId24" Type="http://schemas.openxmlformats.org/officeDocument/2006/relationships/customXml" Target="../ink/ink4128.xml"/><Relationship Id="rId40" Type="http://schemas.openxmlformats.org/officeDocument/2006/relationships/customXml" Target="../ink/ink4136.xml"/><Relationship Id="rId45" Type="http://schemas.openxmlformats.org/officeDocument/2006/relationships/image" Target="../media/image377.png"/><Relationship Id="rId66" Type="http://schemas.openxmlformats.org/officeDocument/2006/relationships/customXml" Target="../ink/ink4149.xml"/><Relationship Id="rId87" Type="http://schemas.openxmlformats.org/officeDocument/2006/relationships/image" Target="../media/image401.png"/><Relationship Id="rId61" Type="http://schemas.openxmlformats.org/officeDocument/2006/relationships/image" Target="../media/image384.png"/><Relationship Id="rId82" Type="http://schemas.openxmlformats.org/officeDocument/2006/relationships/customXml" Target="../ink/ink4157.xml"/><Relationship Id="rId19" Type="http://schemas.openxmlformats.org/officeDocument/2006/relationships/image" Target="../media/image364.png"/><Relationship Id="rId14" Type="http://schemas.openxmlformats.org/officeDocument/2006/relationships/customXml" Target="../ink/ink4123.xml"/><Relationship Id="rId30" Type="http://schemas.openxmlformats.org/officeDocument/2006/relationships/customXml" Target="../ink/ink4131.xml"/><Relationship Id="rId35" Type="http://schemas.openxmlformats.org/officeDocument/2006/relationships/image" Target="../media/image373.png"/><Relationship Id="rId56" Type="http://schemas.openxmlformats.org/officeDocument/2006/relationships/customXml" Target="../ink/ink4144.xml"/><Relationship Id="rId77" Type="http://schemas.openxmlformats.org/officeDocument/2006/relationships/image" Target="../media/image392.png"/><Relationship Id="rId100" Type="http://schemas.openxmlformats.org/officeDocument/2006/relationships/customXml" Target="../ink/ink4166.xml"/><Relationship Id="rId105" Type="http://schemas.openxmlformats.org/officeDocument/2006/relationships/image" Target="../media/image410.png"/><Relationship Id="rId8" Type="http://schemas.openxmlformats.org/officeDocument/2006/relationships/customXml" Target="../ink/ink4120.xml"/><Relationship Id="rId51" Type="http://schemas.openxmlformats.org/officeDocument/2006/relationships/image" Target="../media/image379.png"/><Relationship Id="rId72" Type="http://schemas.openxmlformats.org/officeDocument/2006/relationships/customXml" Target="../ink/ink4152.xml"/><Relationship Id="rId93" Type="http://schemas.openxmlformats.org/officeDocument/2006/relationships/image" Target="../media/image404.png"/><Relationship Id="rId98" Type="http://schemas.openxmlformats.org/officeDocument/2006/relationships/customXml" Target="../ink/ink4165.xml"/><Relationship Id="rId3" Type="http://schemas.openxmlformats.org/officeDocument/2006/relationships/image" Target="../media/image357.png"/><Relationship Id="rId25" Type="http://schemas.openxmlformats.org/officeDocument/2006/relationships/image" Target="../media/image367.png"/><Relationship Id="rId46" Type="http://schemas.openxmlformats.org/officeDocument/2006/relationships/customXml" Target="../ink/ink4139.xml"/><Relationship Id="rId67" Type="http://schemas.openxmlformats.org/officeDocument/2006/relationships/image" Target="../media/image387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5.png"/><Relationship Id="rId21" Type="http://schemas.openxmlformats.org/officeDocument/2006/relationships/image" Target="../media/image365.png"/><Relationship Id="rId42" Type="http://schemas.openxmlformats.org/officeDocument/2006/relationships/customXml" Target="../ink/ink4190.xml"/><Relationship Id="rId47" Type="http://schemas.openxmlformats.org/officeDocument/2006/relationships/image" Target="../media/image43.png"/><Relationship Id="rId63" Type="http://schemas.openxmlformats.org/officeDocument/2006/relationships/image" Target="../media/image385.png"/><Relationship Id="rId68" Type="http://schemas.openxmlformats.org/officeDocument/2006/relationships/customXml" Target="../ink/ink4203.xml"/><Relationship Id="rId84" Type="http://schemas.openxmlformats.org/officeDocument/2006/relationships/customXml" Target="../ink/ink4211.xml"/><Relationship Id="rId89" Type="http://schemas.openxmlformats.org/officeDocument/2006/relationships/image" Target="../media/image402.png"/><Relationship Id="rId112" Type="http://schemas.openxmlformats.org/officeDocument/2006/relationships/customXml" Target="../ink/ink4225.xml"/><Relationship Id="rId16" Type="http://schemas.openxmlformats.org/officeDocument/2006/relationships/customXml" Target="../ink/ink4177.xml"/><Relationship Id="rId107" Type="http://schemas.openxmlformats.org/officeDocument/2006/relationships/image" Target="../media/image411.png"/><Relationship Id="rId11" Type="http://schemas.openxmlformats.org/officeDocument/2006/relationships/image" Target="../media/image361.png"/><Relationship Id="rId32" Type="http://schemas.openxmlformats.org/officeDocument/2006/relationships/customXml" Target="../ink/ink4185.xml"/><Relationship Id="rId37" Type="http://schemas.openxmlformats.org/officeDocument/2006/relationships/image" Target="../media/image374.png"/><Relationship Id="rId53" Type="http://schemas.openxmlformats.org/officeDocument/2006/relationships/image" Target="../media/image380.png"/><Relationship Id="rId58" Type="http://schemas.openxmlformats.org/officeDocument/2006/relationships/customXml" Target="../ink/ink4198.xml"/><Relationship Id="rId74" Type="http://schemas.openxmlformats.org/officeDocument/2006/relationships/customXml" Target="../ink/ink4206.xml"/><Relationship Id="rId79" Type="http://schemas.openxmlformats.org/officeDocument/2006/relationships/image" Target="../media/image393.png"/><Relationship Id="rId102" Type="http://schemas.openxmlformats.org/officeDocument/2006/relationships/customXml" Target="../ink/ink4220.xml"/><Relationship Id="rId123" Type="http://schemas.openxmlformats.org/officeDocument/2006/relationships/image" Target="../media/image418.png"/><Relationship Id="rId128" Type="http://schemas.openxmlformats.org/officeDocument/2006/relationships/customXml" Target="../ink/ink4234.xml"/><Relationship Id="rId5" Type="http://schemas.openxmlformats.org/officeDocument/2006/relationships/image" Target="../media/image358.png"/><Relationship Id="rId90" Type="http://schemas.openxmlformats.org/officeDocument/2006/relationships/customXml" Target="../ink/ink4214.xml"/><Relationship Id="rId95" Type="http://schemas.openxmlformats.org/officeDocument/2006/relationships/image" Target="../media/image405.png"/><Relationship Id="rId22" Type="http://schemas.openxmlformats.org/officeDocument/2006/relationships/customXml" Target="../ink/ink4180.xml"/><Relationship Id="rId27" Type="http://schemas.openxmlformats.org/officeDocument/2006/relationships/image" Target="../media/image368.png"/><Relationship Id="rId43" Type="http://schemas.openxmlformats.org/officeDocument/2006/relationships/image" Target="../media/image208.png"/><Relationship Id="rId48" Type="http://schemas.openxmlformats.org/officeDocument/2006/relationships/customXml" Target="../ink/ink4193.xml"/><Relationship Id="rId64" Type="http://schemas.openxmlformats.org/officeDocument/2006/relationships/customXml" Target="../ink/ink4201.xml"/><Relationship Id="rId69" Type="http://schemas.openxmlformats.org/officeDocument/2006/relationships/image" Target="../media/image388.png"/><Relationship Id="rId113" Type="http://schemas.openxmlformats.org/officeDocument/2006/relationships/customXml" Target="../ink/ink4226.xml"/><Relationship Id="rId118" Type="http://schemas.openxmlformats.org/officeDocument/2006/relationships/customXml" Target="../ink/ink4229.xml"/><Relationship Id="rId80" Type="http://schemas.openxmlformats.org/officeDocument/2006/relationships/customXml" Target="../ink/ink4209.xml"/><Relationship Id="rId85" Type="http://schemas.openxmlformats.org/officeDocument/2006/relationships/image" Target="../media/image400.png"/><Relationship Id="rId12" Type="http://schemas.openxmlformats.org/officeDocument/2006/relationships/customXml" Target="../ink/ink4175.xml"/><Relationship Id="rId17" Type="http://schemas.openxmlformats.org/officeDocument/2006/relationships/image" Target="../media/image363.png"/><Relationship Id="rId33" Type="http://schemas.openxmlformats.org/officeDocument/2006/relationships/image" Target="../media/image370.png"/><Relationship Id="rId38" Type="http://schemas.openxmlformats.org/officeDocument/2006/relationships/customXml" Target="../ink/ink4188.xml"/><Relationship Id="rId59" Type="http://schemas.openxmlformats.org/officeDocument/2006/relationships/image" Target="../media/image383.png"/><Relationship Id="rId103" Type="http://schemas.openxmlformats.org/officeDocument/2006/relationships/image" Target="../media/image409.png"/><Relationship Id="rId108" Type="http://schemas.openxmlformats.org/officeDocument/2006/relationships/customXml" Target="../ink/ink4223.xml"/><Relationship Id="rId124" Type="http://schemas.openxmlformats.org/officeDocument/2006/relationships/customXml" Target="../ink/ink4232.xml"/><Relationship Id="rId129" Type="http://schemas.openxmlformats.org/officeDocument/2006/relationships/image" Target="../media/image421.png"/><Relationship Id="rId54" Type="http://schemas.openxmlformats.org/officeDocument/2006/relationships/customXml" Target="../ink/ink4196.xml"/><Relationship Id="rId70" Type="http://schemas.openxmlformats.org/officeDocument/2006/relationships/customXml" Target="../ink/ink4204.xml"/><Relationship Id="rId75" Type="http://schemas.openxmlformats.org/officeDocument/2006/relationships/image" Target="../media/image391.png"/><Relationship Id="rId91" Type="http://schemas.openxmlformats.org/officeDocument/2006/relationships/image" Target="../media/image403.png"/><Relationship Id="rId96" Type="http://schemas.openxmlformats.org/officeDocument/2006/relationships/customXml" Target="../ink/ink42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72.xml"/><Relationship Id="rId23" Type="http://schemas.openxmlformats.org/officeDocument/2006/relationships/image" Target="../media/image366.png"/><Relationship Id="rId28" Type="http://schemas.openxmlformats.org/officeDocument/2006/relationships/customXml" Target="../ink/ink4183.xml"/><Relationship Id="rId49" Type="http://schemas.openxmlformats.org/officeDocument/2006/relationships/image" Target="../media/image378.png"/><Relationship Id="rId114" Type="http://schemas.openxmlformats.org/officeDocument/2006/relationships/customXml" Target="../ink/ink4227.xml"/><Relationship Id="rId119" Type="http://schemas.openxmlformats.org/officeDocument/2006/relationships/image" Target="../media/image416.png"/><Relationship Id="rId44" Type="http://schemas.openxmlformats.org/officeDocument/2006/relationships/customXml" Target="../ink/ink4191.xml"/><Relationship Id="rId60" Type="http://schemas.openxmlformats.org/officeDocument/2006/relationships/customXml" Target="../ink/ink4199.xml"/><Relationship Id="rId65" Type="http://schemas.openxmlformats.org/officeDocument/2006/relationships/image" Target="../media/image386.png"/><Relationship Id="rId81" Type="http://schemas.openxmlformats.org/officeDocument/2006/relationships/image" Target="../media/image398.png"/><Relationship Id="rId86" Type="http://schemas.openxmlformats.org/officeDocument/2006/relationships/customXml" Target="../ink/ink4212.xml"/><Relationship Id="rId13" Type="http://schemas.openxmlformats.org/officeDocument/2006/relationships/image" Target="../media/image362.png"/><Relationship Id="rId18" Type="http://schemas.openxmlformats.org/officeDocument/2006/relationships/customXml" Target="../ink/ink4178.xml"/><Relationship Id="rId39" Type="http://schemas.openxmlformats.org/officeDocument/2006/relationships/image" Target="../media/image375.png"/><Relationship Id="rId109" Type="http://schemas.openxmlformats.org/officeDocument/2006/relationships/image" Target="../media/image412.png"/><Relationship Id="rId34" Type="http://schemas.openxmlformats.org/officeDocument/2006/relationships/customXml" Target="../ink/ink4186.xml"/><Relationship Id="rId50" Type="http://schemas.openxmlformats.org/officeDocument/2006/relationships/customXml" Target="../ink/ink4194.xml"/><Relationship Id="rId55" Type="http://schemas.openxmlformats.org/officeDocument/2006/relationships/image" Target="../media/image381.png"/><Relationship Id="rId76" Type="http://schemas.openxmlformats.org/officeDocument/2006/relationships/customXml" Target="../ink/ink4207.xml"/><Relationship Id="rId97" Type="http://schemas.openxmlformats.org/officeDocument/2006/relationships/image" Target="../media/image406.png"/><Relationship Id="rId104" Type="http://schemas.openxmlformats.org/officeDocument/2006/relationships/customXml" Target="../ink/ink4221.xml"/><Relationship Id="rId120" Type="http://schemas.openxmlformats.org/officeDocument/2006/relationships/customXml" Target="../ink/ink4230.xml"/><Relationship Id="rId125" Type="http://schemas.openxmlformats.org/officeDocument/2006/relationships/image" Target="../media/image419.png"/><Relationship Id="rId7" Type="http://schemas.openxmlformats.org/officeDocument/2006/relationships/image" Target="../media/image359.png"/><Relationship Id="rId71" Type="http://schemas.openxmlformats.org/officeDocument/2006/relationships/image" Target="../media/image389.png"/><Relationship Id="rId92" Type="http://schemas.openxmlformats.org/officeDocument/2006/relationships/customXml" Target="../ink/ink4215.xml"/><Relationship Id="rId2" Type="http://schemas.openxmlformats.org/officeDocument/2006/relationships/customXml" Target="../ink/ink4170.xml"/><Relationship Id="rId29" Type="http://schemas.openxmlformats.org/officeDocument/2006/relationships/image" Target="../media/image372.png"/><Relationship Id="rId24" Type="http://schemas.openxmlformats.org/officeDocument/2006/relationships/customXml" Target="../ink/ink4181.xml"/><Relationship Id="rId40" Type="http://schemas.openxmlformats.org/officeDocument/2006/relationships/customXml" Target="../ink/ink4189.xml"/><Relationship Id="rId45" Type="http://schemas.openxmlformats.org/officeDocument/2006/relationships/image" Target="../media/image377.png"/><Relationship Id="rId66" Type="http://schemas.openxmlformats.org/officeDocument/2006/relationships/customXml" Target="../ink/ink4202.xml"/><Relationship Id="rId87" Type="http://schemas.openxmlformats.org/officeDocument/2006/relationships/image" Target="../media/image401.png"/><Relationship Id="rId110" Type="http://schemas.openxmlformats.org/officeDocument/2006/relationships/customXml" Target="../ink/ink4224.xml"/><Relationship Id="rId115" Type="http://schemas.openxmlformats.org/officeDocument/2006/relationships/image" Target="../media/image414.png"/><Relationship Id="rId61" Type="http://schemas.openxmlformats.org/officeDocument/2006/relationships/image" Target="../media/image384.png"/><Relationship Id="rId82" Type="http://schemas.openxmlformats.org/officeDocument/2006/relationships/customXml" Target="../ink/ink4210.xml"/><Relationship Id="rId19" Type="http://schemas.openxmlformats.org/officeDocument/2006/relationships/image" Target="../media/image364.png"/><Relationship Id="rId14" Type="http://schemas.openxmlformats.org/officeDocument/2006/relationships/customXml" Target="../ink/ink4176.xml"/><Relationship Id="rId30" Type="http://schemas.openxmlformats.org/officeDocument/2006/relationships/customXml" Target="../ink/ink4184.xml"/><Relationship Id="rId35" Type="http://schemas.openxmlformats.org/officeDocument/2006/relationships/image" Target="../media/image373.png"/><Relationship Id="rId56" Type="http://schemas.openxmlformats.org/officeDocument/2006/relationships/customXml" Target="../ink/ink4197.xml"/><Relationship Id="rId77" Type="http://schemas.openxmlformats.org/officeDocument/2006/relationships/image" Target="../media/image392.png"/><Relationship Id="rId100" Type="http://schemas.openxmlformats.org/officeDocument/2006/relationships/customXml" Target="../ink/ink4219.xml"/><Relationship Id="rId105" Type="http://schemas.openxmlformats.org/officeDocument/2006/relationships/image" Target="../media/image410.png"/><Relationship Id="rId126" Type="http://schemas.openxmlformats.org/officeDocument/2006/relationships/customXml" Target="../ink/ink4233.xml"/><Relationship Id="rId8" Type="http://schemas.openxmlformats.org/officeDocument/2006/relationships/customXml" Target="../ink/ink4173.xml"/><Relationship Id="rId51" Type="http://schemas.openxmlformats.org/officeDocument/2006/relationships/image" Target="../media/image379.png"/><Relationship Id="rId72" Type="http://schemas.openxmlformats.org/officeDocument/2006/relationships/customXml" Target="../ink/ink4205.xml"/><Relationship Id="rId93" Type="http://schemas.openxmlformats.org/officeDocument/2006/relationships/image" Target="../media/image404.png"/><Relationship Id="rId98" Type="http://schemas.openxmlformats.org/officeDocument/2006/relationships/customXml" Target="../ink/ink4218.xml"/><Relationship Id="rId121" Type="http://schemas.openxmlformats.org/officeDocument/2006/relationships/image" Target="../media/image417.png"/><Relationship Id="rId3" Type="http://schemas.openxmlformats.org/officeDocument/2006/relationships/image" Target="../media/image357.png"/><Relationship Id="rId25" Type="http://schemas.openxmlformats.org/officeDocument/2006/relationships/image" Target="../media/image367.png"/><Relationship Id="rId46" Type="http://schemas.openxmlformats.org/officeDocument/2006/relationships/customXml" Target="../ink/ink4192.xml"/><Relationship Id="rId67" Type="http://schemas.openxmlformats.org/officeDocument/2006/relationships/image" Target="../media/image387.png"/><Relationship Id="rId116" Type="http://schemas.openxmlformats.org/officeDocument/2006/relationships/customXml" Target="../ink/ink4228.xml"/><Relationship Id="rId20" Type="http://schemas.openxmlformats.org/officeDocument/2006/relationships/customXml" Target="../ink/ink4179.xml"/><Relationship Id="rId41" Type="http://schemas.openxmlformats.org/officeDocument/2006/relationships/image" Target="../media/image376.png"/><Relationship Id="rId62" Type="http://schemas.openxmlformats.org/officeDocument/2006/relationships/customXml" Target="../ink/ink4200.xml"/><Relationship Id="rId83" Type="http://schemas.openxmlformats.org/officeDocument/2006/relationships/image" Target="../media/image399.png"/><Relationship Id="rId88" Type="http://schemas.openxmlformats.org/officeDocument/2006/relationships/customXml" Target="../ink/ink4213.xml"/><Relationship Id="rId111" Type="http://schemas.openxmlformats.org/officeDocument/2006/relationships/image" Target="../media/image413.png"/><Relationship Id="rId15" Type="http://schemas.openxmlformats.org/officeDocument/2006/relationships/image" Target="../media/image193.png"/><Relationship Id="rId36" Type="http://schemas.openxmlformats.org/officeDocument/2006/relationships/customXml" Target="../ink/ink4187.xml"/><Relationship Id="rId57" Type="http://schemas.openxmlformats.org/officeDocument/2006/relationships/image" Target="../media/image382.png"/><Relationship Id="rId106" Type="http://schemas.openxmlformats.org/officeDocument/2006/relationships/customXml" Target="../ink/ink4222.xml"/><Relationship Id="rId127" Type="http://schemas.openxmlformats.org/officeDocument/2006/relationships/image" Target="../media/image420.png"/><Relationship Id="rId10" Type="http://schemas.openxmlformats.org/officeDocument/2006/relationships/customXml" Target="../ink/ink4174.xml"/><Relationship Id="rId31" Type="http://schemas.openxmlformats.org/officeDocument/2006/relationships/image" Target="../media/image369.png"/><Relationship Id="rId52" Type="http://schemas.openxmlformats.org/officeDocument/2006/relationships/customXml" Target="../ink/ink4195.xml"/><Relationship Id="rId73" Type="http://schemas.openxmlformats.org/officeDocument/2006/relationships/image" Target="../media/image390.png"/><Relationship Id="rId78" Type="http://schemas.openxmlformats.org/officeDocument/2006/relationships/customXml" Target="../ink/ink4208.xml"/><Relationship Id="rId94" Type="http://schemas.openxmlformats.org/officeDocument/2006/relationships/customXml" Target="../ink/ink4216.xml"/><Relationship Id="rId99" Type="http://schemas.openxmlformats.org/officeDocument/2006/relationships/image" Target="../media/image407.png"/><Relationship Id="rId101" Type="http://schemas.openxmlformats.org/officeDocument/2006/relationships/image" Target="../media/image408.png"/><Relationship Id="rId122" Type="http://schemas.openxmlformats.org/officeDocument/2006/relationships/customXml" Target="../ink/ink4231.xml"/><Relationship Id="rId4" Type="http://schemas.openxmlformats.org/officeDocument/2006/relationships/customXml" Target="../ink/ink4171.xml"/><Relationship Id="rId9" Type="http://schemas.openxmlformats.org/officeDocument/2006/relationships/image" Target="../media/image360.png"/><Relationship Id="rId26" Type="http://schemas.openxmlformats.org/officeDocument/2006/relationships/customXml" Target="../ink/ink418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.xml"/><Relationship Id="rId3" Type="http://schemas.openxmlformats.org/officeDocument/2006/relationships/image" Target="../media/image22.png"/><Relationship Id="rId7" Type="http://schemas.openxmlformats.org/officeDocument/2006/relationships/image" Target="../media/image17.png"/><Relationship Id="rId2" Type="http://schemas.openxmlformats.org/officeDocument/2006/relationships/customXml" Target="../ink/ink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.xml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0" Type="http://schemas.openxmlformats.org/officeDocument/2006/relationships/customXml" Target="../ink/ink34.xml"/><Relationship Id="rId4" Type="http://schemas.openxmlformats.org/officeDocument/2006/relationships/customXml" Target="../ink/ink31.xml"/><Relationship Id="rId9" Type="http://schemas.openxmlformats.org/officeDocument/2006/relationships/image" Target="../media/image18.png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5.png"/><Relationship Id="rId21" Type="http://schemas.openxmlformats.org/officeDocument/2006/relationships/image" Target="../media/image365.png"/><Relationship Id="rId42" Type="http://schemas.openxmlformats.org/officeDocument/2006/relationships/customXml" Target="../ink/ink4255.xml"/><Relationship Id="rId63" Type="http://schemas.openxmlformats.org/officeDocument/2006/relationships/image" Target="../media/image385.png"/><Relationship Id="rId84" Type="http://schemas.openxmlformats.org/officeDocument/2006/relationships/customXml" Target="../ink/ink4276.xml"/><Relationship Id="rId138" Type="http://schemas.openxmlformats.org/officeDocument/2006/relationships/customXml" Target="../ink/ink4304.xml"/><Relationship Id="rId159" Type="http://schemas.openxmlformats.org/officeDocument/2006/relationships/image" Target="../media/image436.png"/><Relationship Id="rId107" Type="http://schemas.openxmlformats.org/officeDocument/2006/relationships/image" Target="../media/image411.png"/><Relationship Id="rId11" Type="http://schemas.openxmlformats.org/officeDocument/2006/relationships/image" Target="../media/image361.png"/><Relationship Id="rId32" Type="http://schemas.openxmlformats.org/officeDocument/2006/relationships/customXml" Target="../ink/ink4250.xml"/><Relationship Id="rId53" Type="http://schemas.openxmlformats.org/officeDocument/2006/relationships/image" Target="../media/image380.png"/><Relationship Id="rId74" Type="http://schemas.openxmlformats.org/officeDocument/2006/relationships/customXml" Target="../ink/ink4271.xml"/><Relationship Id="rId128" Type="http://schemas.openxmlformats.org/officeDocument/2006/relationships/customXml" Target="../ink/ink4299.xml"/><Relationship Id="rId149" Type="http://schemas.openxmlformats.org/officeDocument/2006/relationships/image" Target="../media/image431.png"/><Relationship Id="rId5" Type="http://schemas.openxmlformats.org/officeDocument/2006/relationships/image" Target="../media/image358.png"/><Relationship Id="rId95" Type="http://schemas.openxmlformats.org/officeDocument/2006/relationships/image" Target="../media/image405.png"/><Relationship Id="rId160" Type="http://schemas.openxmlformats.org/officeDocument/2006/relationships/customXml" Target="../ink/ink4315.xml"/><Relationship Id="rId22" Type="http://schemas.openxmlformats.org/officeDocument/2006/relationships/customXml" Target="../ink/ink4245.xml"/><Relationship Id="rId43" Type="http://schemas.openxmlformats.org/officeDocument/2006/relationships/image" Target="../media/image208.png"/><Relationship Id="rId64" Type="http://schemas.openxmlformats.org/officeDocument/2006/relationships/customXml" Target="../ink/ink4266.xml"/><Relationship Id="rId118" Type="http://schemas.openxmlformats.org/officeDocument/2006/relationships/customXml" Target="../ink/ink4294.xml"/><Relationship Id="rId139" Type="http://schemas.openxmlformats.org/officeDocument/2006/relationships/image" Target="../media/image426.png"/><Relationship Id="rId85" Type="http://schemas.openxmlformats.org/officeDocument/2006/relationships/image" Target="../media/image400.png"/><Relationship Id="rId150" Type="http://schemas.openxmlformats.org/officeDocument/2006/relationships/customXml" Target="../ink/ink4310.xml"/><Relationship Id="rId12" Type="http://schemas.openxmlformats.org/officeDocument/2006/relationships/customXml" Target="../ink/ink4240.xml"/><Relationship Id="rId17" Type="http://schemas.openxmlformats.org/officeDocument/2006/relationships/image" Target="../media/image363.png"/><Relationship Id="rId33" Type="http://schemas.openxmlformats.org/officeDocument/2006/relationships/image" Target="../media/image370.png"/><Relationship Id="rId38" Type="http://schemas.openxmlformats.org/officeDocument/2006/relationships/customXml" Target="../ink/ink4253.xml"/><Relationship Id="rId59" Type="http://schemas.openxmlformats.org/officeDocument/2006/relationships/image" Target="../media/image383.png"/><Relationship Id="rId103" Type="http://schemas.openxmlformats.org/officeDocument/2006/relationships/image" Target="../media/image409.png"/><Relationship Id="rId108" Type="http://schemas.openxmlformats.org/officeDocument/2006/relationships/customXml" Target="../ink/ink4288.xml"/><Relationship Id="rId124" Type="http://schemas.openxmlformats.org/officeDocument/2006/relationships/customXml" Target="../ink/ink4297.xml"/><Relationship Id="rId129" Type="http://schemas.openxmlformats.org/officeDocument/2006/relationships/image" Target="../media/image421.png"/><Relationship Id="rId54" Type="http://schemas.openxmlformats.org/officeDocument/2006/relationships/customXml" Target="../ink/ink4261.xml"/><Relationship Id="rId70" Type="http://schemas.openxmlformats.org/officeDocument/2006/relationships/customXml" Target="../ink/ink4269.xml"/><Relationship Id="rId75" Type="http://schemas.openxmlformats.org/officeDocument/2006/relationships/image" Target="../media/image391.png"/><Relationship Id="rId91" Type="http://schemas.openxmlformats.org/officeDocument/2006/relationships/image" Target="../media/image403.png"/><Relationship Id="rId96" Type="http://schemas.openxmlformats.org/officeDocument/2006/relationships/customXml" Target="../ink/ink4282.xml"/><Relationship Id="rId140" Type="http://schemas.openxmlformats.org/officeDocument/2006/relationships/customXml" Target="../ink/ink4305.xml"/><Relationship Id="rId145" Type="http://schemas.openxmlformats.org/officeDocument/2006/relationships/image" Target="../media/image429.png"/><Relationship Id="rId161" Type="http://schemas.openxmlformats.org/officeDocument/2006/relationships/image" Target="../media/image43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37.xml"/><Relationship Id="rId23" Type="http://schemas.openxmlformats.org/officeDocument/2006/relationships/image" Target="../media/image366.png"/><Relationship Id="rId28" Type="http://schemas.openxmlformats.org/officeDocument/2006/relationships/customXml" Target="../ink/ink4248.xml"/><Relationship Id="rId49" Type="http://schemas.openxmlformats.org/officeDocument/2006/relationships/image" Target="../media/image378.png"/><Relationship Id="rId114" Type="http://schemas.openxmlformats.org/officeDocument/2006/relationships/customXml" Target="../ink/ink4292.xml"/><Relationship Id="rId119" Type="http://schemas.openxmlformats.org/officeDocument/2006/relationships/image" Target="../media/image416.png"/><Relationship Id="rId44" Type="http://schemas.openxmlformats.org/officeDocument/2006/relationships/customXml" Target="../ink/ink4256.xml"/><Relationship Id="rId60" Type="http://schemas.openxmlformats.org/officeDocument/2006/relationships/customXml" Target="../ink/ink4264.xml"/><Relationship Id="rId65" Type="http://schemas.openxmlformats.org/officeDocument/2006/relationships/image" Target="../media/image386.png"/><Relationship Id="rId81" Type="http://schemas.openxmlformats.org/officeDocument/2006/relationships/image" Target="../media/image398.png"/><Relationship Id="rId86" Type="http://schemas.openxmlformats.org/officeDocument/2006/relationships/customXml" Target="../ink/ink4277.xml"/><Relationship Id="rId130" Type="http://schemas.openxmlformats.org/officeDocument/2006/relationships/customXml" Target="../ink/ink4300.xml"/><Relationship Id="rId135" Type="http://schemas.openxmlformats.org/officeDocument/2006/relationships/image" Target="../media/image424.png"/><Relationship Id="rId151" Type="http://schemas.openxmlformats.org/officeDocument/2006/relationships/image" Target="../media/image432.png"/><Relationship Id="rId156" Type="http://schemas.openxmlformats.org/officeDocument/2006/relationships/customXml" Target="../ink/ink4313.xml"/><Relationship Id="rId13" Type="http://schemas.openxmlformats.org/officeDocument/2006/relationships/image" Target="../media/image362.png"/><Relationship Id="rId18" Type="http://schemas.openxmlformats.org/officeDocument/2006/relationships/customXml" Target="../ink/ink4243.xml"/><Relationship Id="rId39" Type="http://schemas.openxmlformats.org/officeDocument/2006/relationships/image" Target="../media/image375.png"/><Relationship Id="rId109" Type="http://schemas.openxmlformats.org/officeDocument/2006/relationships/image" Target="../media/image412.png"/><Relationship Id="rId34" Type="http://schemas.openxmlformats.org/officeDocument/2006/relationships/customXml" Target="../ink/ink4251.xml"/><Relationship Id="rId50" Type="http://schemas.openxmlformats.org/officeDocument/2006/relationships/customXml" Target="../ink/ink4259.xml"/><Relationship Id="rId55" Type="http://schemas.openxmlformats.org/officeDocument/2006/relationships/image" Target="../media/image381.png"/><Relationship Id="rId76" Type="http://schemas.openxmlformats.org/officeDocument/2006/relationships/customXml" Target="../ink/ink4272.xml"/><Relationship Id="rId97" Type="http://schemas.openxmlformats.org/officeDocument/2006/relationships/image" Target="../media/image406.png"/><Relationship Id="rId104" Type="http://schemas.openxmlformats.org/officeDocument/2006/relationships/customXml" Target="../ink/ink4286.xml"/><Relationship Id="rId120" Type="http://schemas.openxmlformats.org/officeDocument/2006/relationships/customXml" Target="../ink/ink4295.xml"/><Relationship Id="rId125" Type="http://schemas.openxmlformats.org/officeDocument/2006/relationships/image" Target="../media/image419.png"/><Relationship Id="rId141" Type="http://schemas.openxmlformats.org/officeDocument/2006/relationships/image" Target="../media/image427.png"/><Relationship Id="rId146" Type="http://schemas.openxmlformats.org/officeDocument/2006/relationships/customXml" Target="../ink/ink4308.xml"/><Relationship Id="rId7" Type="http://schemas.openxmlformats.org/officeDocument/2006/relationships/image" Target="../media/image359.png"/><Relationship Id="rId71" Type="http://schemas.openxmlformats.org/officeDocument/2006/relationships/image" Target="../media/image389.png"/><Relationship Id="rId92" Type="http://schemas.openxmlformats.org/officeDocument/2006/relationships/customXml" Target="../ink/ink4280.xml"/><Relationship Id="rId2" Type="http://schemas.openxmlformats.org/officeDocument/2006/relationships/customXml" Target="../ink/ink4235.xml"/><Relationship Id="rId29" Type="http://schemas.openxmlformats.org/officeDocument/2006/relationships/image" Target="../media/image372.png"/><Relationship Id="rId24" Type="http://schemas.openxmlformats.org/officeDocument/2006/relationships/customXml" Target="../ink/ink4246.xml"/><Relationship Id="rId40" Type="http://schemas.openxmlformats.org/officeDocument/2006/relationships/customXml" Target="../ink/ink4254.xml"/><Relationship Id="rId45" Type="http://schemas.openxmlformats.org/officeDocument/2006/relationships/image" Target="../media/image377.png"/><Relationship Id="rId66" Type="http://schemas.openxmlformats.org/officeDocument/2006/relationships/customXml" Target="../ink/ink4267.xml"/><Relationship Id="rId87" Type="http://schemas.openxmlformats.org/officeDocument/2006/relationships/image" Target="../media/image401.png"/><Relationship Id="rId110" Type="http://schemas.openxmlformats.org/officeDocument/2006/relationships/customXml" Target="../ink/ink4289.xml"/><Relationship Id="rId115" Type="http://schemas.openxmlformats.org/officeDocument/2006/relationships/image" Target="../media/image414.png"/><Relationship Id="rId131" Type="http://schemas.openxmlformats.org/officeDocument/2006/relationships/image" Target="../media/image422.png"/><Relationship Id="rId136" Type="http://schemas.openxmlformats.org/officeDocument/2006/relationships/customXml" Target="../ink/ink4303.xml"/><Relationship Id="rId157" Type="http://schemas.openxmlformats.org/officeDocument/2006/relationships/image" Target="../media/image435.png"/><Relationship Id="rId61" Type="http://schemas.openxmlformats.org/officeDocument/2006/relationships/image" Target="../media/image384.png"/><Relationship Id="rId82" Type="http://schemas.openxmlformats.org/officeDocument/2006/relationships/customXml" Target="../ink/ink4275.xml"/><Relationship Id="rId152" Type="http://schemas.openxmlformats.org/officeDocument/2006/relationships/customXml" Target="../ink/ink4311.xml"/><Relationship Id="rId19" Type="http://schemas.openxmlformats.org/officeDocument/2006/relationships/image" Target="../media/image364.png"/><Relationship Id="rId14" Type="http://schemas.openxmlformats.org/officeDocument/2006/relationships/customXml" Target="../ink/ink4241.xml"/><Relationship Id="rId30" Type="http://schemas.openxmlformats.org/officeDocument/2006/relationships/customXml" Target="../ink/ink4249.xml"/><Relationship Id="rId35" Type="http://schemas.openxmlformats.org/officeDocument/2006/relationships/image" Target="../media/image373.png"/><Relationship Id="rId56" Type="http://schemas.openxmlformats.org/officeDocument/2006/relationships/customXml" Target="../ink/ink4262.xml"/><Relationship Id="rId77" Type="http://schemas.openxmlformats.org/officeDocument/2006/relationships/image" Target="../media/image392.png"/><Relationship Id="rId100" Type="http://schemas.openxmlformats.org/officeDocument/2006/relationships/customXml" Target="../ink/ink4284.xml"/><Relationship Id="rId105" Type="http://schemas.openxmlformats.org/officeDocument/2006/relationships/image" Target="../media/image410.png"/><Relationship Id="rId126" Type="http://schemas.openxmlformats.org/officeDocument/2006/relationships/customXml" Target="../ink/ink4298.xml"/><Relationship Id="rId147" Type="http://schemas.openxmlformats.org/officeDocument/2006/relationships/image" Target="../media/image430.png"/><Relationship Id="rId8" Type="http://schemas.openxmlformats.org/officeDocument/2006/relationships/customXml" Target="../ink/ink4238.xml"/><Relationship Id="rId51" Type="http://schemas.openxmlformats.org/officeDocument/2006/relationships/image" Target="../media/image379.png"/><Relationship Id="rId72" Type="http://schemas.openxmlformats.org/officeDocument/2006/relationships/customXml" Target="../ink/ink4270.xml"/><Relationship Id="rId93" Type="http://schemas.openxmlformats.org/officeDocument/2006/relationships/image" Target="../media/image404.png"/><Relationship Id="rId98" Type="http://schemas.openxmlformats.org/officeDocument/2006/relationships/customXml" Target="../ink/ink4283.xml"/><Relationship Id="rId121" Type="http://schemas.openxmlformats.org/officeDocument/2006/relationships/image" Target="../media/image417.png"/><Relationship Id="rId142" Type="http://schemas.openxmlformats.org/officeDocument/2006/relationships/customXml" Target="../ink/ink4306.xml"/><Relationship Id="rId3" Type="http://schemas.openxmlformats.org/officeDocument/2006/relationships/image" Target="../media/image357.png"/><Relationship Id="rId25" Type="http://schemas.openxmlformats.org/officeDocument/2006/relationships/image" Target="../media/image367.png"/><Relationship Id="rId46" Type="http://schemas.openxmlformats.org/officeDocument/2006/relationships/customXml" Target="../ink/ink4257.xml"/><Relationship Id="rId67" Type="http://schemas.openxmlformats.org/officeDocument/2006/relationships/image" Target="../media/image387.png"/><Relationship Id="rId116" Type="http://schemas.openxmlformats.org/officeDocument/2006/relationships/customXml" Target="../ink/ink4293.xml"/><Relationship Id="rId137" Type="http://schemas.openxmlformats.org/officeDocument/2006/relationships/image" Target="../media/image425.png"/><Relationship Id="rId158" Type="http://schemas.openxmlformats.org/officeDocument/2006/relationships/customXml" Target="../ink/ink4314.xml"/><Relationship Id="rId20" Type="http://schemas.openxmlformats.org/officeDocument/2006/relationships/customXml" Target="../ink/ink4244.xml"/><Relationship Id="rId41" Type="http://schemas.openxmlformats.org/officeDocument/2006/relationships/image" Target="../media/image376.png"/><Relationship Id="rId62" Type="http://schemas.openxmlformats.org/officeDocument/2006/relationships/customXml" Target="../ink/ink4265.xml"/><Relationship Id="rId83" Type="http://schemas.openxmlformats.org/officeDocument/2006/relationships/image" Target="../media/image399.png"/><Relationship Id="rId88" Type="http://schemas.openxmlformats.org/officeDocument/2006/relationships/customXml" Target="../ink/ink4278.xml"/><Relationship Id="rId111" Type="http://schemas.openxmlformats.org/officeDocument/2006/relationships/image" Target="../media/image413.png"/><Relationship Id="rId132" Type="http://schemas.openxmlformats.org/officeDocument/2006/relationships/customXml" Target="../ink/ink4301.xml"/><Relationship Id="rId153" Type="http://schemas.openxmlformats.org/officeDocument/2006/relationships/image" Target="../media/image433.png"/><Relationship Id="rId15" Type="http://schemas.openxmlformats.org/officeDocument/2006/relationships/image" Target="../media/image193.png"/><Relationship Id="rId36" Type="http://schemas.openxmlformats.org/officeDocument/2006/relationships/customXml" Target="../ink/ink4252.xml"/><Relationship Id="rId57" Type="http://schemas.openxmlformats.org/officeDocument/2006/relationships/image" Target="../media/image382.png"/><Relationship Id="rId106" Type="http://schemas.openxmlformats.org/officeDocument/2006/relationships/customXml" Target="../ink/ink4287.xml"/><Relationship Id="rId127" Type="http://schemas.openxmlformats.org/officeDocument/2006/relationships/image" Target="../media/image420.png"/><Relationship Id="rId10" Type="http://schemas.openxmlformats.org/officeDocument/2006/relationships/customXml" Target="../ink/ink4239.xml"/><Relationship Id="rId31" Type="http://schemas.openxmlformats.org/officeDocument/2006/relationships/image" Target="../media/image369.png"/><Relationship Id="rId52" Type="http://schemas.openxmlformats.org/officeDocument/2006/relationships/customXml" Target="../ink/ink4260.xml"/><Relationship Id="rId73" Type="http://schemas.openxmlformats.org/officeDocument/2006/relationships/image" Target="../media/image390.png"/><Relationship Id="rId78" Type="http://schemas.openxmlformats.org/officeDocument/2006/relationships/customXml" Target="../ink/ink4273.xml"/><Relationship Id="rId94" Type="http://schemas.openxmlformats.org/officeDocument/2006/relationships/customXml" Target="../ink/ink4281.xml"/><Relationship Id="rId99" Type="http://schemas.openxmlformats.org/officeDocument/2006/relationships/image" Target="../media/image407.png"/><Relationship Id="rId101" Type="http://schemas.openxmlformats.org/officeDocument/2006/relationships/image" Target="../media/image408.png"/><Relationship Id="rId122" Type="http://schemas.openxmlformats.org/officeDocument/2006/relationships/customXml" Target="../ink/ink4296.xml"/><Relationship Id="rId143" Type="http://schemas.openxmlformats.org/officeDocument/2006/relationships/image" Target="../media/image428.png"/><Relationship Id="rId148" Type="http://schemas.openxmlformats.org/officeDocument/2006/relationships/customXml" Target="../ink/ink4309.xml"/><Relationship Id="rId4" Type="http://schemas.openxmlformats.org/officeDocument/2006/relationships/customXml" Target="../ink/ink4236.xml"/><Relationship Id="rId9" Type="http://schemas.openxmlformats.org/officeDocument/2006/relationships/image" Target="../media/image360.png"/><Relationship Id="rId26" Type="http://schemas.openxmlformats.org/officeDocument/2006/relationships/customXml" Target="../ink/ink4247.xml"/><Relationship Id="rId47" Type="http://schemas.openxmlformats.org/officeDocument/2006/relationships/image" Target="../media/image43.png"/><Relationship Id="rId68" Type="http://schemas.openxmlformats.org/officeDocument/2006/relationships/customXml" Target="../ink/ink4268.xml"/><Relationship Id="rId89" Type="http://schemas.openxmlformats.org/officeDocument/2006/relationships/image" Target="../media/image402.png"/><Relationship Id="rId112" Type="http://schemas.openxmlformats.org/officeDocument/2006/relationships/customXml" Target="../ink/ink4290.xml"/><Relationship Id="rId133" Type="http://schemas.openxmlformats.org/officeDocument/2006/relationships/image" Target="../media/image423.png"/><Relationship Id="rId154" Type="http://schemas.openxmlformats.org/officeDocument/2006/relationships/customXml" Target="../ink/ink4312.xml"/><Relationship Id="rId16" Type="http://schemas.openxmlformats.org/officeDocument/2006/relationships/customXml" Target="../ink/ink4242.xml"/><Relationship Id="rId37" Type="http://schemas.openxmlformats.org/officeDocument/2006/relationships/image" Target="../media/image374.png"/><Relationship Id="rId58" Type="http://schemas.openxmlformats.org/officeDocument/2006/relationships/customXml" Target="../ink/ink4263.xml"/><Relationship Id="rId79" Type="http://schemas.openxmlformats.org/officeDocument/2006/relationships/image" Target="../media/image393.png"/><Relationship Id="rId102" Type="http://schemas.openxmlformats.org/officeDocument/2006/relationships/customXml" Target="../ink/ink4285.xml"/><Relationship Id="rId123" Type="http://schemas.openxmlformats.org/officeDocument/2006/relationships/image" Target="../media/image418.png"/><Relationship Id="rId144" Type="http://schemas.openxmlformats.org/officeDocument/2006/relationships/customXml" Target="../ink/ink4307.xml"/><Relationship Id="rId90" Type="http://schemas.openxmlformats.org/officeDocument/2006/relationships/customXml" Target="../ink/ink4279.xml"/><Relationship Id="rId27" Type="http://schemas.openxmlformats.org/officeDocument/2006/relationships/image" Target="../media/image368.png"/><Relationship Id="rId48" Type="http://schemas.openxmlformats.org/officeDocument/2006/relationships/customXml" Target="../ink/ink4258.xml"/><Relationship Id="rId69" Type="http://schemas.openxmlformats.org/officeDocument/2006/relationships/image" Target="../media/image388.png"/><Relationship Id="rId113" Type="http://schemas.openxmlformats.org/officeDocument/2006/relationships/customXml" Target="../ink/ink4291.xml"/><Relationship Id="rId134" Type="http://schemas.openxmlformats.org/officeDocument/2006/relationships/customXml" Target="../ink/ink4302.xml"/><Relationship Id="rId80" Type="http://schemas.openxmlformats.org/officeDocument/2006/relationships/customXml" Target="../ink/ink4274.xml"/><Relationship Id="rId155" Type="http://schemas.openxmlformats.org/officeDocument/2006/relationships/image" Target="../media/image434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5.png"/><Relationship Id="rId21" Type="http://schemas.openxmlformats.org/officeDocument/2006/relationships/image" Target="../media/image365.png"/><Relationship Id="rId42" Type="http://schemas.openxmlformats.org/officeDocument/2006/relationships/customXml" Target="../ink/ink4336.xml"/><Relationship Id="rId63" Type="http://schemas.openxmlformats.org/officeDocument/2006/relationships/image" Target="../media/image385.png"/><Relationship Id="rId84" Type="http://schemas.openxmlformats.org/officeDocument/2006/relationships/customXml" Target="../ink/ink4357.xml"/><Relationship Id="rId138" Type="http://schemas.openxmlformats.org/officeDocument/2006/relationships/customXml" Target="../ink/ink4385.xml"/><Relationship Id="rId159" Type="http://schemas.openxmlformats.org/officeDocument/2006/relationships/image" Target="../media/image436.png"/><Relationship Id="rId170" Type="http://schemas.openxmlformats.org/officeDocument/2006/relationships/image" Target="../media/image441.png"/><Relationship Id="rId191" Type="http://schemas.openxmlformats.org/officeDocument/2006/relationships/customXml" Target="../ink/ink4412.xml"/><Relationship Id="rId107" Type="http://schemas.openxmlformats.org/officeDocument/2006/relationships/image" Target="../media/image411.png"/><Relationship Id="rId11" Type="http://schemas.openxmlformats.org/officeDocument/2006/relationships/image" Target="../media/image361.png"/><Relationship Id="rId32" Type="http://schemas.openxmlformats.org/officeDocument/2006/relationships/customXml" Target="../ink/ink4331.xml"/><Relationship Id="rId53" Type="http://schemas.openxmlformats.org/officeDocument/2006/relationships/image" Target="../media/image380.png"/><Relationship Id="rId74" Type="http://schemas.openxmlformats.org/officeDocument/2006/relationships/customXml" Target="../ink/ink4352.xml"/><Relationship Id="rId128" Type="http://schemas.openxmlformats.org/officeDocument/2006/relationships/customXml" Target="../ink/ink4380.xml"/><Relationship Id="rId149" Type="http://schemas.openxmlformats.org/officeDocument/2006/relationships/image" Target="../media/image431.png"/><Relationship Id="rId5" Type="http://schemas.openxmlformats.org/officeDocument/2006/relationships/image" Target="../media/image358.png"/><Relationship Id="rId95" Type="http://schemas.openxmlformats.org/officeDocument/2006/relationships/image" Target="../media/image405.png"/><Relationship Id="rId160" Type="http://schemas.openxmlformats.org/officeDocument/2006/relationships/customXml" Target="../ink/ink4396.xml"/><Relationship Id="rId181" Type="http://schemas.openxmlformats.org/officeDocument/2006/relationships/customXml" Target="../ink/ink4407.xml"/><Relationship Id="rId22" Type="http://schemas.openxmlformats.org/officeDocument/2006/relationships/customXml" Target="../ink/ink4326.xml"/><Relationship Id="rId43" Type="http://schemas.openxmlformats.org/officeDocument/2006/relationships/image" Target="../media/image208.png"/><Relationship Id="rId64" Type="http://schemas.openxmlformats.org/officeDocument/2006/relationships/customXml" Target="../ink/ink4347.xml"/><Relationship Id="rId118" Type="http://schemas.openxmlformats.org/officeDocument/2006/relationships/customXml" Target="../ink/ink4375.xml"/><Relationship Id="rId139" Type="http://schemas.openxmlformats.org/officeDocument/2006/relationships/image" Target="../media/image426.png"/><Relationship Id="rId85" Type="http://schemas.openxmlformats.org/officeDocument/2006/relationships/image" Target="../media/image400.png"/><Relationship Id="rId150" Type="http://schemas.openxmlformats.org/officeDocument/2006/relationships/customXml" Target="../ink/ink4391.xml"/><Relationship Id="rId171" Type="http://schemas.openxmlformats.org/officeDocument/2006/relationships/customXml" Target="../ink/ink4402.xml"/><Relationship Id="rId192" Type="http://schemas.openxmlformats.org/officeDocument/2006/relationships/image" Target="../media/image452.png"/><Relationship Id="rId12" Type="http://schemas.openxmlformats.org/officeDocument/2006/relationships/customXml" Target="../ink/ink4321.xml"/><Relationship Id="rId33" Type="http://schemas.openxmlformats.org/officeDocument/2006/relationships/image" Target="../media/image370.png"/><Relationship Id="rId108" Type="http://schemas.openxmlformats.org/officeDocument/2006/relationships/customXml" Target="../ink/ink4369.xml"/><Relationship Id="rId129" Type="http://schemas.openxmlformats.org/officeDocument/2006/relationships/image" Target="../media/image421.png"/><Relationship Id="rId54" Type="http://schemas.openxmlformats.org/officeDocument/2006/relationships/customXml" Target="../ink/ink4342.xml"/><Relationship Id="rId75" Type="http://schemas.openxmlformats.org/officeDocument/2006/relationships/image" Target="../media/image391.png"/><Relationship Id="rId96" Type="http://schemas.openxmlformats.org/officeDocument/2006/relationships/customXml" Target="../ink/ink4363.xml"/><Relationship Id="rId140" Type="http://schemas.openxmlformats.org/officeDocument/2006/relationships/customXml" Target="../ink/ink4386.xml"/><Relationship Id="rId161" Type="http://schemas.openxmlformats.org/officeDocument/2006/relationships/image" Target="../media/image437.png"/><Relationship Id="rId182" Type="http://schemas.openxmlformats.org/officeDocument/2006/relationships/image" Target="../media/image447.png"/><Relationship Id="rId6" Type="http://schemas.openxmlformats.org/officeDocument/2006/relationships/customXml" Target="../ink/ink4318.xml"/><Relationship Id="rId23" Type="http://schemas.openxmlformats.org/officeDocument/2006/relationships/image" Target="../media/image366.png"/><Relationship Id="rId119" Type="http://schemas.openxmlformats.org/officeDocument/2006/relationships/image" Target="../media/image416.png"/><Relationship Id="rId44" Type="http://schemas.openxmlformats.org/officeDocument/2006/relationships/customXml" Target="../ink/ink4337.xml"/><Relationship Id="rId65" Type="http://schemas.openxmlformats.org/officeDocument/2006/relationships/image" Target="../media/image386.png"/><Relationship Id="rId86" Type="http://schemas.openxmlformats.org/officeDocument/2006/relationships/customXml" Target="../ink/ink4358.xml"/><Relationship Id="rId130" Type="http://schemas.openxmlformats.org/officeDocument/2006/relationships/customXml" Target="../ink/ink4381.xml"/><Relationship Id="rId151" Type="http://schemas.openxmlformats.org/officeDocument/2006/relationships/image" Target="../media/image432.png"/><Relationship Id="rId172" Type="http://schemas.openxmlformats.org/officeDocument/2006/relationships/image" Target="../media/image442.png"/><Relationship Id="rId193" Type="http://schemas.openxmlformats.org/officeDocument/2006/relationships/customXml" Target="../ink/ink4413.xml"/><Relationship Id="rId13" Type="http://schemas.openxmlformats.org/officeDocument/2006/relationships/image" Target="../media/image362.png"/><Relationship Id="rId109" Type="http://schemas.openxmlformats.org/officeDocument/2006/relationships/image" Target="../media/image412.png"/><Relationship Id="rId34" Type="http://schemas.openxmlformats.org/officeDocument/2006/relationships/customXml" Target="../ink/ink4332.xml"/><Relationship Id="rId50" Type="http://schemas.openxmlformats.org/officeDocument/2006/relationships/customXml" Target="../ink/ink4340.xml"/><Relationship Id="rId55" Type="http://schemas.openxmlformats.org/officeDocument/2006/relationships/image" Target="../media/image381.png"/><Relationship Id="rId76" Type="http://schemas.openxmlformats.org/officeDocument/2006/relationships/customXml" Target="../ink/ink4353.xml"/><Relationship Id="rId97" Type="http://schemas.openxmlformats.org/officeDocument/2006/relationships/image" Target="../media/image406.png"/><Relationship Id="rId104" Type="http://schemas.openxmlformats.org/officeDocument/2006/relationships/customXml" Target="../ink/ink4367.xml"/><Relationship Id="rId120" Type="http://schemas.openxmlformats.org/officeDocument/2006/relationships/customXml" Target="../ink/ink4376.xml"/><Relationship Id="rId125" Type="http://schemas.openxmlformats.org/officeDocument/2006/relationships/image" Target="../media/image419.png"/><Relationship Id="rId141" Type="http://schemas.openxmlformats.org/officeDocument/2006/relationships/image" Target="../media/image427.png"/><Relationship Id="rId146" Type="http://schemas.openxmlformats.org/officeDocument/2006/relationships/customXml" Target="../ink/ink4389.xml"/><Relationship Id="rId167" Type="http://schemas.openxmlformats.org/officeDocument/2006/relationships/customXml" Target="../ink/ink4400.xml"/><Relationship Id="rId188" Type="http://schemas.openxmlformats.org/officeDocument/2006/relationships/image" Target="../media/image450.png"/><Relationship Id="rId7" Type="http://schemas.openxmlformats.org/officeDocument/2006/relationships/image" Target="../media/image359.png"/><Relationship Id="rId71" Type="http://schemas.openxmlformats.org/officeDocument/2006/relationships/image" Target="../media/image389.png"/><Relationship Id="rId92" Type="http://schemas.openxmlformats.org/officeDocument/2006/relationships/customXml" Target="../ink/ink4361.xml"/><Relationship Id="rId162" Type="http://schemas.openxmlformats.org/officeDocument/2006/relationships/customXml" Target="../ink/ink4397.xml"/><Relationship Id="rId183" Type="http://schemas.openxmlformats.org/officeDocument/2006/relationships/customXml" Target="../ink/ink4408.xml"/><Relationship Id="rId2" Type="http://schemas.openxmlformats.org/officeDocument/2006/relationships/customXml" Target="../ink/ink4316.xml"/><Relationship Id="rId29" Type="http://schemas.openxmlformats.org/officeDocument/2006/relationships/image" Target="../media/image372.png"/><Relationship Id="rId24" Type="http://schemas.openxmlformats.org/officeDocument/2006/relationships/customXml" Target="../ink/ink4327.xml"/><Relationship Id="rId40" Type="http://schemas.openxmlformats.org/officeDocument/2006/relationships/customXml" Target="../ink/ink4335.xml"/><Relationship Id="rId45" Type="http://schemas.openxmlformats.org/officeDocument/2006/relationships/image" Target="../media/image377.png"/><Relationship Id="rId66" Type="http://schemas.openxmlformats.org/officeDocument/2006/relationships/customXml" Target="../ink/ink4348.xml"/><Relationship Id="rId87" Type="http://schemas.openxmlformats.org/officeDocument/2006/relationships/image" Target="../media/image401.png"/><Relationship Id="rId110" Type="http://schemas.openxmlformats.org/officeDocument/2006/relationships/customXml" Target="../ink/ink4370.xml"/><Relationship Id="rId115" Type="http://schemas.openxmlformats.org/officeDocument/2006/relationships/image" Target="../media/image414.png"/><Relationship Id="rId131" Type="http://schemas.openxmlformats.org/officeDocument/2006/relationships/image" Target="../media/image422.png"/><Relationship Id="rId136" Type="http://schemas.openxmlformats.org/officeDocument/2006/relationships/customXml" Target="../ink/ink4384.xml"/><Relationship Id="rId157" Type="http://schemas.openxmlformats.org/officeDocument/2006/relationships/image" Target="../media/image435.png"/><Relationship Id="rId178" Type="http://schemas.openxmlformats.org/officeDocument/2006/relationships/image" Target="../media/image445.png"/><Relationship Id="rId61" Type="http://schemas.openxmlformats.org/officeDocument/2006/relationships/image" Target="../media/image384.png"/><Relationship Id="rId82" Type="http://schemas.openxmlformats.org/officeDocument/2006/relationships/customXml" Target="../ink/ink4356.xml"/><Relationship Id="rId152" Type="http://schemas.openxmlformats.org/officeDocument/2006/relationships/customXml" Target="../ink/ink4392.xml"/><Relationship Id="rId173" Type="http://schemas.openxmlformats.org/officeDocument/2006/relationships/customXml" Target="../ink/ink4403.xml"/><Relationship Id="rId194" Type="http://schemas.openxmlformats.org/officeDocument/2006/relationships/image" Target="../media/image453.png"/><Relationship Id="rId19" Type="http://schemas.openxmlformats.org/officeDocument/2006/relationships/image" Target="../media/image364.png"/><Relationship Id="rId14" Type="http://schemas.openxmlformats.org/officeDocument/2006/relationships/customXml" Target="../ink/ink4322.xml"/><Relationship Id="rId30" Type="http://schemas.openxmlformats.org/officeDocument/2006/relationships/customXml" Target="../ink/ink4330.xml"/><Relationship Id="rId35" Type="http://schemas.openxmlformats.org/officeDocument/2006/relationships/image" Target="../media/image373.png"/><Relationship Id="rId56" Type="http://schemas.openxmlformats.org/officeDocument/2006/relationships/customXml" Target="../ink/ink4343.xml"/><Relationship Id="rId77" Type="http://schemas.openxmlformats.org/officeDocument/2006/relationships/image" Target="../media/image392.png"/><Relationship Id="rId100" Type="http://schemas.openxmlformats.org/officeDocument/2006/relationships/customXml" Target="../ink/ink4365.xml"/><Relationship Id="rId105" Type="http://schemas.openxmlformats.org/officeDocument/2006/relationships/image" Target="../media/image410.png"/><Relationship Id="rId126" Type="http://schemas.openxmlformats.org/officeDocument/2006/relationships/customXml" Target="../ink/ink4379.xml"/><Relationship Id="rId147" Type="http://schemas.openxmlformats.org/officeDocument/2006/relationships/image" Target="../media/image430.png"/><Relationship Id="rId168" Type="http://schemas.openxmlformats.org/officeDocument/2006/relationships/image" Target="../media/image440.png"/><Relationship Id="rId8" Type="http://schemas.openxmlformats.org/officeDocument/2006/relationships/customXml" Target="../ink/ink4319.xml"/><Relationship Id="rId51" Type="http://schemas.openxmlformats.org/officeDocument/2006/relationships/image" Target="../media/image379.png"/><Relationship Id="rId72" Type="http://schemas.openxmlformats.org/officeDocument/2006/relationships/customXml" Target="../ink/ink4351.xml"/><Relationship Id="rId93" Type="http://schemas.openxmlformats.org/officeDocument/2006/relationships/image" Target="../media/image404.png"/><Relationship Id="rId98" Type="http://schemas.openxmlformats.org/officeDocument/2006/relationships/customXml" Target="../ink/ink4364.xml"/><Relationship Id="rId121" Type="http://schemas.openxmlformats.org/officeDocument/2006/relationships/image" Target="../media/image417.png"/><Relationship Id="rId142" Type="http://schemas.openxmlformats.org/officeDocument/2006/relationships/customXml" Target="../ink/ink4387.xml"/><Relationship Id="rId163" Type="http://schemas.openxmlformats.org/officeDocument/2006/relationships/image" Target="../media/image438.png"/><Relationship Id="rId184" Type="http://schemas.openxmlformats.org/officeDocument/2006/relationships/image" Target="../media/image448.png"/><Relationship Id="rId189" Type="http://schemas.openxmlformats.org/officeDocument/2006/relationships/customXml" Target="../ink/ink4411.xml"/><Relationship Id="rId3" Type="http://schemas.openxmlformats.org/officeDocument/2006/relationships/image" Target="../media/image357.png"/><Relationship Id="rId25" Type="http://schemas.openxmlformats.org/officeDocument/2006/relationships/image" Target="../media/image367.png"/><Relationship Id="rId46" Type="http://schemas.openxmlformats.org/officeDocument/2006/relationships/customXml" Target="../ink/ink4338.xml"/><Relationship Id="rId67" Type="http://schemas.openxmlformats.org/officeDocument/2006/relationships/image" Target="../media/image387.png"/><Relationship Id="rId116" Type="http://schemas.openxmlformats.org/officeDocument/2006/relationships/customXml" Target="../ink/ink4374.xml"/><Relationship Id="rId137" Type="http://schemas.openxmlformats.org/officeDocument/2006/relationships/image" Target="../media/image425.png"/><Relationship Id="rId158" Type="http://schemas.openxmlformats.org/officeDocument/2006/relationships/customXml" Target="../ink/ink4395.xml"/><Relationship Id="rId20" Type="http://schemas.openxmlformats.org/officeDocument/2006/relationships/customXml" Target="../ink/ink4325.xml"/><Relationship Id="rId41" Type="http://schemas.openxmlformats.org/officeDocument/2006/relationships/image" Target="../media/image376.png"/><Relationship Id="rId62" Type="http://schemas.openxmlformats.org/officeDocument/2006/relationships/customXml" Target="../ink/ink4346.xml"/><Relationship Id="rId83" Type="http://schemas.openxmlformats.org/officeDocument/2006/relationships/image" Target="../media/image399.png"/><Relationship Id="rId88" Type="http://schemas.openxmlformats.org/officeDocument/2006/relationships/customXml" Target="../ink/ink4359.xml"/><Relationship Id="rId111" Type="http://schemas.openxmlformats.org/officeDocument/2006/relationships/image" Target="../media/image413.png"/><Relationship Id="rId132" Type="http://schemas.openxmlformats.org/officeDocument/2006/relationships/customXml" Target="../ink/ink4382.xml"/><Relationship Id="rId153" Type="http://schemas.openxmlformats.org/officeDocument/2006/relationships/image" Target="../media/image433.png"/><Relationship Id="rId174" Type="http://schemas.openxmlformats.org/officeDocument/2006/relationships/image" Target="../media/image443.png"/><Relationship Id="rId179" Type="http://schemas.openxmlformats.org/officeDocument/2006/relationships/customXml" Target="../ink/ink4406.xml"/><Relationship Id="rId190" Type="http://schemas.openxmlformats.org/officeDocument/2006/relationships/image" Target="../media/image451.png"/><Relationship Id="rId15" Type="http://schemas.openxmlformats.org/officeDocument/2006/relationships/image" Target="../media/image193.png"/><Relationship Id="rId36" Type="http://schemas.openxmlformats.org/officeDocument/2006/relationships/customXml" Target="../ink/ink4333.xml"/><Relationship Id="rId57" Type="http://schemas.openxmlformats.org/officeDocument/2006/relationships/image" Target="../media/image382.png"/><Relationship Id="rId106" Type="http://schemas.openxmlformats.org/officeDocument/2006/relationships/customXml" Target="../ink/ink4368.xml"/><Relationship Id="rId127" Type="http://schemas.openxmlformats.org/officeDocument/2006/relationships/image" Target="../media/image420.png"/><Relationship Id="rId10" Type="http://schemas.openxmlformats.org/officeDocument/2006/relationships/customXml" Target="../ink/ink4320.xml"/><Relationship Id="rId31" Type="http://schemas.openxmlformats.org/officeDocument/2006/relationships/image" Target="../media/image369.png"/><Relationship Id="rId52" Type="http://schemas.openxmlformats.org/officeDocument/2006/relationships/customXml" Target="../ink/ink4341.xml"/><Relationship Id="rId73" Type="http://schemas.openxmlformats.org/officeDocument/2006/relationships/image" Target="../media/image390.png"/><Relationship Id="rId78" Type="http://schemas.openxmlformats.org/officeDocument/2006/relationships/customXml" Target="../ink/ink4354.xml"/><Relationship Id="rId94" Type="http://schemas.openxmlformats.org/officeDocument/2006/relationships/customXml" Target="../ink/ink4362.xml"/><Relationship Id="rId99" Type="http://schemas.openxmlformats.org/officeDocument/2006/relationships/image" Target="../media/image407.png"/><Relationship Id="rId101" Type="http://schemas.openxmlformats.org/officeDocument/2006/relationships/image" Target="../media/image408.png"/><Relationship Id="rId122" Type="http://schemas.openxmlformats.org/officeDocument/2006/relationships/customXml" Target="../ink/ink4377.xml"/><Relationship Id="rId143" Type="http://schemas.openxmlformats.org/officeDocument/2006/relationships/image" Target="../media/image428.png"/><Relationship Id="rId148" Type="http://schemas.openxmlformats.org/officeDocument/2006/relationships/customXml" Target="../ink/ink4390.xml"/><Relationship Id="rId164" Type="http://schemas.openxmlformats.org/officeDocument/2006/relationships/customXml" Target="../ink/ink4398.xml"/><Relationship Id="rId169" Type="http://schemas.openxmlformats.org/officeDocument/2006/relationships/customXml" Target="../ink/ink4401.xml"/><Relationship Id="rId185" Type="http://schemas.openxmlformats.org/officeDocument/2006/relationships/customXml" Target="../ink/ink4409.xml"/><Relationship Id="rId4" Type="http://schemas.openxmlformats.org/officeDocument/2006/relationships/customXml" Target="../ink/ink4317.xml"/><Relationship Id="rId9" Type="http://schemas.openxmlformats.org/officeDocument/2006/relationships/image" Target="../media/image360.png"/><Relationship Id="rId180" Type="http://schemas.openxmlformats.org/officeDocument/2006/relationships/image" Target="../media/image446.png"/><Relationship Id="rId26" Type="http://schemas.openxmlformats.org/officeDocument/2006/relationships/customXml" Target="../ink/ink4328.xml"/><Relationship Id="rId47" Type="http://schemas.openxmlformats.org/officeDocument/2006/relationships/image" Target="../media/image43.png"/><Relationship Id="rId68" Type="http://schemas.openxmlformats.org/officeDocument/2006/relationships/customXml" Target="../ink/ink4349.xml"/><Relationship Id="rId89" Type="http://schemas.openxmlformats.org/officeDocument/2006/relationships/image" Target="../media/image402.png"/><Relationship Id="rId112" Type="http://schemas.openxmlformats.org/officeDocument/2006/relationships/customXml" Target="../ink/ink4371.xml"/><Relationship Id="rId133" Type="http://schemas.openxmlformats.org/officeDocument/2006/relationships/image" Target="../media/image423.png"/><Relationship Id="rId154" Type="http://schemas.openxmlformats.org/officeDocument/2006/relationships/customXml" Target="../ink/ink4393.xml"/><Relationship Id="rId175" Type="http://schemas.openxmlformats.org/officeDocument/2006/relationships/customXml" Target="../ink/ink4404.xml"/><Relationship Id="rId16" Type="http://schemas.openxmlformats.org/officeDocument/2006/relationships/customXml" Target="../ink/ink4323.xml"/><Relationship Id="rId37" Type="http://schemas.openxmlformats.org/officeDocument/2006/relationships/image" Target="../media/image374.png"/><Relationship Id="rId58" Type="http://schemas.openxmlformats.org/officeDocument/2006/relationships/customXml" Target="../ink/ink4344.xml"/><Relationship Id="rId79" Type="http://schemas.openxmlformats.org/officeDocument/2006/relationships/image" Target="../media/image393.png"/><Relationship Id="rId102" Type="http://schemas.openxmlformats.org/officeDocument/2006/relationships/customXml" Target="../ink/ink4366.xml"/><Relationship Id="rId123" Type="http://schemas.openxmlformats.org/officeDocument/2006/relationships/image" Target="../media/image418.png"/><Relationship Id="rId144" Type="http://schemas.openxmlformats.org/officeDocument/2006/relationships/customXml" Target="../ink/ink4388.xml"/><Relationship Id="rId90" Type="http://schemas.openxmlformats.org/officeDocument/2006/relationships/customXml" Target="../ink/ink4360.xml"/><Relationship Id="rId165" Type="http://schemas.openxmlformats.org/officeDocument/2006/relationships/image" Target="../media/image439.png"/><Relationship Id="rId186" Type="http://schemas.openxmlformats.org/officeDocument/2006/relationships/image" Target="../media/image449.png"/><Relationship Id="rId27" Type="http://schemas.openxmlformats.org/officeDocument/2006/relationships/image" Target="../media/image368.png"/><Relationship Id="rId48" Type="http://schemas.openxmlformats.org/officeDocument/2006/relationships/customXml" Target="../ink/ink4339.xml"/><Relationship Id="rId69" Type="http://schemas.openxmlformats.org/officeDocument/2006/relationships/image" Target="../media/image388.png"/><Relationship Id="rId113" Type="http://schemas.openxmlformats.org/officeDocument/2006/relationships/customXml" Target="../ink/ink4372.xml"/><Relationship Id="rId134" Type="http://schemas.openxmlformats.org/officeDocument/2006/relationships/customXml" Target="../ink/ink4383.xml"/><Relationship Id="rId80" Type="http://schemas.openxmlformats.org/officeDocument/2006/relationships/customXml" Target="../ink/ink4355.xml"/><Relationship Id="rId155" Type="http://schemas.openxmlformats.org/officeDocument/2006/relationships/image" Target="../media/image434.png"/><Relationship Id="rId176" Type="http://schemas.openxmlformats.org/officeDocument/2006/relationships/image" Target="../media/image444.png"/><Relationship Id="rId17" Type="http://schemas.openxmlformats.org/officeDocument/2006/relationships/image" Target="../media/image363.png"/><Relationship Id="rId38" Type="http://schemas.openxmlformats.org/officeDocument/2006/relationships/customXml" Target="../ink/ink4334.xml"/><Relationship Id="rId59" Type="http://schemas.openxmlformats.org/officeDocument/2006/relationships/image" Target="../media/image383.png"/><Relationship Id="rId103" Type="http://schemas.openxmlformats.org/officeDocument/2006/relationships/image" Target="../media/image409.png"/><Relationship Id="rId124" Type="http://schemas.openxmlformats.org/officeDocument/2006/relationships/customXml" Target="../ink/ink4378.xml"/><Relationship Id="rId70" Type="http://schemas.openxmlformats.org/officeDocument/2006/relationships/customXml" Target="../ink/ink4350.xml"/><Relationship Id="rId91" Type="http://schemas.openxmlformats.org/officeDocument/2006/relationships/image" Target="../media/image403.png"/><Relationship Id="rId145" Type="http://schemas.openxmlformats.org/officeDocument/2006/relationships/image" Target="../media/image429.png"/><Relationship Id="rId166" Type="http://schemas.openxmlformats.org/officeDocument/2006/relationships/customXml" Target="../ink/ink4399.xml"/><Relationship Id="rId187" Type="http://schemas.openxmlformats.org/officeDocument/2006/relationships/customXml" Target="../ink/ink441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329.xml"/><Relationship Id="rId49" Type="http://schemas.openxmlformats.org/officeDocument/2006/relationships/image" Target="../media/image378.png"/><Relationship Id="rId114" Type="http://schemas.openxmlformats.org/officeDocument/2006/relationships/customXml" Target="../ink/ink4373.xml"/><Relationship Id="rId60" Type="http://schemas.openxmlformats.org/officeDocument/2006/relationships/customXml" Target="../ink/ink4345.xml"/><Relationship Id="rId81" Type="http://schemas.openxmlformats.org/officeDocument/2006/relationships/image" Target="../media/image398.png"/><Relationship Id="rId135" Type="http://schemas.openxmlformats.org/officeDocument/2006/relationships/image" Target="../media/image424.png"/><Relationship Id="rId156" Type="http://schemas.openxmlformats.org/officeDocument/2006/relationships/customXml" Target="../ink/ink4394.xml"/><Relationship Id="rId177" Type="http://schemas.openxmlformats.org/officeDocument/2006/relationships/customXml" Target="../ink/ink4405.xml"/><Relationship Id="rId18" Type="http://schemas.openxmlformats.org/officeDocument/2006/relationships/customXml" Target="../ink/ink4324.xml"/><Relationship Id="rId39" Type="http://schemas.openxmlformats.org/officeDocument/2006/relationships/image" Target="../media/image375.png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5.png"/><Relationship Id="rId21" Type="http://schemas.openxmlformats.org/officeDocument/2006/relationships/image" Target="../media/image365.png"/><Relationship Id="rId42" Type="http://schemas.openxmlformats.org/officeDocument/2006/relationships/customXml" Target="../ink/ink4434.xml"/><Relationship Id="rId63" Type="http://schemas.openxmlformats.org/officeDocument/2006/relationships/image" Target="../media/image385.png"/><Relationship Id="rId84" Type="http://schemas.openxmlformats.org/officeDocument/2006/relationships/customXml" Target="../ink/ink4455.xml"/><Relationship Id="rId138" Type="http://schemas.openxmlformats.org/officeDocument/2006/relationships/customXml" Target="../ink/ink4483.xml"/><Relationship Id="rId159" Type="http://schemas.openxmlformats.org/officeDocument/2006/relationships/image" Target="../media/image436.png"/><Relationship Id="rId170" Type="http://schemas.openxmlformats.org/officeDocument/2006/relationships/image" Target="../media/image441.png"/><Relationship Id="rId191" Type="http://schemas.openxmlformats.org/officeDocument/2006/relationships/customXml" Target="../ink/ink4510.xml"/><Relationship Id="rId205" Type="http://schemas.openxmlformats.org/officeDocument/2006/relationships/customXml" Target="../ink/ink4517.xml"/><Relationship Id="rId226" Type="http://schemas.openxmlformats.org/officeDocument/2006/relationships/customXml" Target="../ink/ink4528.xml"/><Relationship Id="rId107" Type="http://schemas.openxmlformats.org/officeDocument/2006/relationships/image" Target="../media/image411.png"/><Relationship Id="rId11" Type="http://schemas.openxmlformats.org/officeDocument/2006/relationships/image" Target="../media/image361.png"/><Relationship Id="rId32" Type="http://schemas.openxmlformats.org/officeDocument/2006/relationships/customXml" Target="../ink/ink4429.xml"/><Relationship Id="rId53" Type="http://schemas.openxmlformats.org/officeDocument/2006/relationships/image" Target="../media/image380.png"/><Relationship Id="rId74" Type="http://schemas.openxmlformats.org/officeDocument/2006/relationships/customXml" Target="../ink/ink4450.xml"/><Relationship Id="rId128" Type="http://schemas.openxmlformats.org/officeDocument/2006/relationships/customXml" Target="../ink/ink4478.xml"/><Relationship Id="rId149" Type="http://schemas.openxmlformats.org/officeDocument/2006/relationships/image" Target="../media/image431.png"/><Relationship Id="rId5" Type="http://schemas.openxmlformats.org/officeDocument/2006/relationships/image" Target="../media/image358.png"/><Relationship Id="rId95" Type="http://schemas.openxmlformats.org/officeDocument/2006/relationships/image" Target="../media/image405.png"/><Relationship Id="rId160" Type="http://schemas.openxmlformats.org/officeDocument/2006/relationships/customXml" Target="../ink/ink4494.xml"/><Relationship Id="rId181" Type="http://schemas.openxmlformats.org/officeDocument/2006/relationships/customXml" Target="../ink/ink4505.xml"/><Relationship Id="rId216" Type="http://schemas.openxmlformats.org/officeDocument/2006/relationships/image" Target="../media/image464.png"/><Relationship Id="rId22" Type="http://schemas.openxmlformats.org/officeDocument/2006/relationships/customXml" Target="../ink/ink4424.xml"/><Relationship Id="rId43" Type="http://schemas.openxmlformats.org/officeDocument/2006/relationships/image" Target="../media/image208.png"/><Relationship Id="rId64" Type="http://schemas.openxmlformats.org/officeDocument/2006/relationships/customXml" Target="../ink/ink4445.xml"/><Relationship Id="rId118" Type="http://schemas.openxmlformats.org/officeDocument/2006/relationships/customXml" Target="../ink/ink4473.xml"/><Relationship Id="rId139" Type="http://schemas.openxmlformats.org/officeDocument/2006/relationships/image" Target="../media/image426.png"/><Relationship Id="rId85" Type="http://schemas.openxmlformats.org/officeDocument/2006/relationships/image" Target="../media/image400.png"/><Relationship Id="rId150" Type="http://schemas.openxmlformats.org/officeDocument/2006/relationships/customXml" Target="../ink/ink4489.xml"/><Relationship Id="rId171" Type="http://schemas.openxmlformats.org/officeDocument/2006/relationships/customXml" Target="../ink/ink4500.xml"/><Relationship Id="rId192" Type="http://schemas.openxmlformats.org/officeDocument/2006/relationships/image" Target="../media/image452.png"/><Relationship Id="rId206" Type="http://schemas.openxmlformats.org/officeDocument/2006/relationships/image" Target="../media/image459.png"/><Relationship Id="rId227" Type="http://schemas.openxmlformats.org/officeDocument/2006/relationships/image" Target="../media/image469.png"/><Relationship Id="rId12" Type="http://schemas.openxmlformats.org/officeDocument/2006/relationships/customXml" Target="../ink/ink4419.xml"/><Relationship Id="rId33" Type="http://schemas.openxmlformats.org/officeDocument/2006/relationships/image" Target="../media/image370.png"/><Relationship Id="rId108" Type="http://schemas.openxmlformats.org/officeDocument/2006/relationships/customXml" Target="../ink/ink4467.xml"/><Relationship Id="rId129" Type="http://schemas.openxmlformats.org/officeDocument/2006/relationships/image" Target="../media/image421.png"/><Relationship Id="rId54" Type="http://schemas.openxmlformats.org/officeDocument/2006/relationships/customXml" Target="../ink/ink4440.xml"/><Relationship Id="rId75" Type="http://schemas.openxmlformats.org/officeDocument/2006/relationships/image" Target="../media/image391.png"/><Relationship Id="rId96" Type="http://schemas.openxmlformats.org/officeDocument/2006/relationships/customXml" Target="../ink/ink4461.xml"/><Relationship Id="rId140" Type="http://schemas.openxmlformats.org/officeDocument/2006/relationships/customXml" Target="../ink/ink4484.xml"/><Relationship Id="rId161" Type="http://schemas.openxmlformats.org/officeDocument/2006/relationships/image" Target="../media/image437.png"/><Relationship Id="rId182" Type="http://schemas.openxmlformats.org/officeDocument/2006/relationships/image" Target="../media/image447.png"/><Relationship Id="rId217" Type="http://schemas.openxmlformats.org/officeDocument/2006/relationships/customXml" Target="../ink/ink4523.xml"/><Relationship Id="rId6" Type="http://schemas.openxmlformats.org/officeDocument/2006/relationships/customXml" Target="../ink/ink4416.xml"/><Relationship Id="rId23" Type="http://schemas.openxmlformats.org/officeDocument/2006/relationships/image" Target="../media/image366.png"/><Relationship Id="rId119" Type="http://schemas.openxmlformats.org/officeDocument/2006/relationships/image" Target="../media/image416.png"/><Relationship Id="rId44" Type="http://schemas.openxmlformats.org/officeDocument/2006/relationships/customXml" Target="../ink/ink4435.xml"/><Relationship Id="rId65" Type="http://schemas.openxmlformats.org/officeDocument/2006/relationships/image" Target="../media/image386.png"/><Relationship Id="rId86" Type="http://schemas.openxmlformats.org/officeDocument/2006/relationships/customXml" Target="../ink/ink4456.xml"/><Relationship Id="rId130" Type="http://schemas.openxmlformats.org/officeDocument/2006/relationships/customXml" Target="../ink/ink4479.xml"/><Relationship Id="rId151" Type="http://schemas.openxmlformats.org/officeDocument/2006/relationships/image" Target="../media/image432.png"/><Relationship Id="rId172" Type="http://schemas.openxmlformats.org/officeDocument/2006/relationships/image" Target="../media/image442.png"/><Relationship Id="rId193" Type="http://schemas.openxmlformats.org/officeDocument/2006/relationships/customXml" Target="../ink/ink4511.xml"/><Relationship Id="rId207" Type="http://schemas.openxmlformats.org/officeDocument/2006/relationships/customXml" Target="../ink/ink4518.xml"/><Relationship Id="rId228" Type="http://schemas.openxmlformats.org/officeDocument/2006/relationships/customXml" Target="../ink/ink4529.xml"/><Relationship Id="rId13" Type="http://schemas.openxmlformats.org/officeDocument/2006/relationships/image" Target="../media/image362.png"/><Relationship Id="rId109" Type="http://schemas.openxmlformats.org/officeDocument/2006/relationships/image" Target="../media/image412.png"/><Relationship Id="rId34" Type="http://schemas.openxmlformats.org/officeDocument/2006/relationships/customXml" Target="../ink/ink4430.xml"/><Relationship Id="rId55" Type="http://schemas.openxmlformats.org/officeDocument/2006/relationships/image" Target="../media/image381.png"/><Relationship Id="rId76" Type="http://schemas.openxmlformats.org/officeDocument/2006/relationships/customXml" Target="../ink/ink4451.xml"/><Relationship Id="rId97" Type="http://schemas.openxmlformats.org/officeDocument/2006/relationships/image" Target="../media/image406.png"/><Relationship Id="rId120" Type="http://schemas.openxmlformats.org/officeDocument/2006/relationships/customXml" Target="../ink/ink4474.xml"/><Relationship Id="rId141" Type="http://schemas.openxmlformats.org/officeDocument/2006/relationships/image" Target="../media/image427.png"/><Relationship Id="rId7" Type="http://schemas.openxmlformats.org/officeDocument/2006/relationships/image" Target="../media/image359.png"/><Relationship Id="rId162" Type="http://schemas.openxmlformats.org/officeDocument/2006/relationships/customXml" Target="../ink/ink4495.xml"/><Relationship Id="rId183" Type="http://schemas.openxmlformats.org/officeDocument/2006/relationships/customXml" Target="../ink/ink4506.xml"/><Relationship Id="rId218" Type="http://schemas.openxmlformats.org/officeDocument/2006/relationships/image" Target="../media/image465.png"/><Relationship Id="rId24" Type="http://schemas.openxmlformats.org/officeDocument/2006/relationships/customXml" Target="../ink/ink4425.xml"/><Relationship Id="rId45" Type="http://schemas.openxmlformats.org/officeDocument/2006/relationships/image" Target="../media/image377.png"/><Relationship Id="rId66" Type="http://schemas.openxmlformats.org/officeDocument/2006/relationships/customXml" Target="../ink/ink4446.xml"/><Relationship Id="rId87" Type="http://schemas.openxmlformats.org/officeDocument/2006/relationships/image" Target="../media/image401.png"/><Relationship Id="rId110" Type="http://schemas.openxmlformats.org/officeDocument/2006/relationships/customXml" Target="../ink/ink4468.xml"/><Relationship Id="rId131" Type="http://schemas.openxmlformats.org/officeDocument/2006/relationships/image" Target="../media/image422.png"/><Relationship Id="rId152" Type="http://schemas.openxmlformats.org/officeDocument/2006/relationships/customXml" Target="../ink/ink4490.xml"/><Relationship Id="rId173" Type="http://schemas.openxmlformats.org/officeDocument/2006/relationships/customXml" Target="../ink/ink4501.xml"/><Relationship Id="rId194" Type="http://schemas.openxmlformats.org/officeDocument/2006/relationships/image" Target="../media/image453.png"/><Relationship Id="rId208" Type="http://schemas.openxmlformats.org/officeDocument/2006/relationships/image" Target="../media/image460.png"/><Relationship Id="rId229" Type="http://schemas.openxmlformats.org/officeDocument/2006/relationships/image" Target="../media/image470.png"/><Relationship Id="rId14" Type="http://schemas.openxmlformats.org/officeDocument/2006/relationships/customXml" Target="../ink/ink4420.xml"/><Relationship Id="rId35" Type="http://schemas.openxmlformats.org/officeDocument/2006/relationships/image" Target="../media/image373.png"/><Relationship Id="rId56" Type="http://schemas.openxmlformats.org/officeDocument/2006/relationships/customXml" Target="../ink/ink4441.xml"/><Relationship Id="rId77" Type="http://schemas.openxmlformats.org/officeDocument/2006/relationships/image" Target="../media/image392.png"/><Relationship Id="rId100" Type="http://schemas.openxmlformats.org/officeDocument/2006/relationships/customXml" Target="../ink/ink4463.xml"/><Relationship Id="rId8" Type="http://schemas.openxmlformats.org/officeDocument/2006/relationships/customXml" Target="../ink/ink4417.xml"/><Relationship Id="rId98" Type="http://schemas.openxmlformats.org/officeDocument/2006/relationships/customXml" Target="../ink/ink4462.xml"/><Relationship Id="rId121" Type="http://schemas.openxmlformats.org/officeDocument/2006/relationships/image" Target="../media/image417.png"/><Relationship Id="rId142" Type="http://schemas.openxmlformats.org/officeDocument/2006/relationships/customXml" Target="../ink/ink4485.xml"/><Relationship Id="rId163" Type="http://schemas.openxmlformats.org/officeDocument/2006/relationships/image" Target="../media/image438.png"/><Relationship Id="rId184" Type="http://schemas.openxmlformats.org/officeDocument/2006/relationships/image" Target="../media/image448.png"/><Relationship Id="rId219" Type="http://schemas.openxmlformats.org/officeDocument/2006/relationships/customXml" Target="../ink/ink4524.xml"/><Relationship Id="rId230" Type="http://schemas.openxmlformats.org/officeDocument/2006/relationships/customXml" Target="../ink/ink4530.xml"/><Relationship Id="rId25" Type="http://schemas.openxmlformats.org/officeDocument/2006/relationships/image" Target="../media/image367.png"/><Relationship Id="rId46" Type="http://schemas.openxmlformats.org/officeDocument/2006/relationships/customXml" Target="../ink/ink4436.xml"/><Relationship Id="rId67" Type="http://schemas.openxmlformats.org/officeDocument/2006/relationships/image" Target="../media/image387.png"/><Relationship Id="rId20" Type="http://schemas.openxmlformats.org/officeDocument/2006/relationships/customXml" Target="../ink/ink4423.xml"/><Relationship Id="rId41" Type="http://schemas.openxmlformats.org/officeDocument/2006/relationships/image" Target="../media/image376.png"/><Relationship Id="rId62" Type="http://schemas.openxmlformats.org/officeDocument/2006/relationships/customXml" Target="../ink/ink4444.xml"/><Relationship Id="rId83" Type="http://schemas.openxmlformats.org/officeDocument/2006/relationships/image" Target="../media/image399.png"/><Relationship Id="rId88" Type="http://schemas.openxmlformats.org/officeDocument/2006/relationships/customXml" Target="../ink/ink4457.xml"/><Relationship Id="rId111" Type="http://schemas.openxmlformats.org/officeDocument/2006/relationships/image" Target="../media/image413.png"/><Relationship Id="rId132" Type="http://schemas.openxmlformats.org/officeDocument/2006/relationships/customXml" Target="../ink/ink4480.xml"/><Relationship Id="rId153" Type="http://schemas.openxmlformats.org/officeDocument/2006/relationships/image" Target="../media/image433.png"/><Relationship Id="rId174" Type="http://schemas.openxmlformats.org/officeDocument/2006/relationships/image" Target="../media/image443.png"/><Relationship Id="rId179" Type="http://schemas.openxmlformats.org/officeDocument/2006/relationships/customXml" Target="../ink/ink4504.xml"/><Relationship Id="rId195" Type="http://schemas.openxmlformats.org/officeDocument/2006/relationships/customXml" Target="../ink/ink4512.xml"/><Relationship Id="rId209" Type="http://schemas.openxmlformats.org/officeDocument/2006/relationships/customXml" Target="../ink/ink4519.xml"/><Relationship Id="rId190" Type="http://schemas.openxmlformats.org/officeDocument/2006/relationships/image" Target="../media/image451.png"/><Relationship Id="rId204" Type="http://schemas.openxmlformats.org/officeDocument/2006/relationships/image" Target="../media/image458.png"/><Relationship Id="rId220" Type="http://schemas.openxmlformats.org/officeDocument/2006/relationships/image" Target="../media/image466.png"/><Relationship Id="rId225" Type="http://schemas.openxmlformats.org/officeDocument/2006/relationships/image" Target="../media/image468.png"/><Relationship Id="rId15" Type="http://schemas.openxmlformats.org/officeDocument/2006/relationships/image" Target="../media/image193.png"/><Relationship Id="rId36" Type="http://schemas.openxmlformats.org/officeDocument/2006/relationships/customXml" Target="../ink/ink4431.xml"/><Relationship Id="rId57" Type="http://schemas.openxmlformats.org/officeDocument/2006/relationships/image" Target="../media/image382.png"/><Relationship Id="rId106" Type="http://schemas.openxmlformats.org/officeDocument/2006/relationships/customXml" Target="../ink/ink4466.xml"/><Relationship Id="rId127" Type="http://schemas.openxmlformats.org/officeDocument/2006/relationships/image" Target="../media/image420.png"/><Relationship Id="rId10" Type="http://schemas.openxmlformats.org/officeDocument/2006/relationships/customXml" Target="../ink/ink4418.xml"/><Relationship Id="rId31" Type="http://schemas.openxmlformats.org/officeDocument/2006/relationships/image" Target="../media/image369.png"/><Relationship Id="rId52" Type="http://schemas.openxmlformats.org/officeDocument/2006/relationships/customXml" Target="../ink/ink4439.xml"/><Relationship Id="rId73" Type="http://schemas.openxmlformats.org/officeDocument/2006/relationships/image" Target="../media/image390.png"/><Relationship Id="rId78" Type="http://schemas.openxmlformats.org/officeDocument/2006/relationships/customXml" Target="../ink/ink4452.xml"/><Relationship Id="rId94" Type="http://schemas.openxmlformats.org/officeDocument/2006/relationships/customXml" Target="../ink/ink4460.xml"/><Relationship Id="rId99" Type="http://schemas.openxmlformats.org/officeDocument/2006/relationships/image" Target="../media/image407.png"/><Relationship Id="rId101" Type="http://schemas.openxmlformats.org/officeDocument/2006/relationships/image" Target="../media/image408.png"/><Relationship Id="rId122" Type="http://schemas.openxmlformats.org/officeDocument/2006/relationships/customXml" Target="../ink/ink4475.xml"/><Relationship Id="rId143" Type="http://schemas.openxmlformats.org/officeDocument/2006/relationships/image" Target="../media/image428.png"/><Relationship Id="rId148" Type="http://schemas.openxmlformats.org/officeDocument/2006/relationships/customXml" Target="../ink/ink4488.xml"/><Relationship Id="rId164" Type="http://schemas.openxmlformats.org/officeDocument/2006/relationships/customXml" Target="../ink/ink4496.xml"/><Relationship Id="rId169" Type="http://schemas.openxmlformats.org/officeDocument/2006/relationships/customXml" Target="../ink/ink4499.xml"/><Relationship Id="rId185" Type="http://schemas.openxmlformats.org/officeDocument/2006/relationships/customXml" Target="../ink/ink4507.xml"/><Relationship Id="rId4" Type="http://schemas.openxmlformats.org/officeDocument/2006/relationships/customXml" Target="../ink/ink4415.xml"/><Relationship Id="rId9" Type="http://schemas.openxmlformats.org/officeDocument/2006/relationships/image" Target="../media/image360.png"/><Relationship Id="rId180" Type="http://schemas.openxmlformats.org/officeDocument/2006/relationships/image" Target="../media/image446.png"/><Relationship Id="rId210" Type="http://schemas.openxmlformats.org/officeDocument/2006/relationships/image" Target="../media/image461.png"/><Relationship Id="rId215" Type="http://schemas.openxmlformats.org/officeDocument/2006/relationships/customXml" Target="../ink/ink4522.xml"/><Relationship Id="rId26" Type="http://schemas.openxmlformats.org/officeDocument/2006/relationships/customXml" Target="../ink/ink4426.xml"/><Relationship Id="rId231" Type="http://schemas.openxmlformats.org/officeDocument/2006/relationships/image" Target="../media/image471.png"/><Relationship Id="rId47" Type="http://schemas.openxmlformats.org/officeDocument/2006/relationships/image" Target="../media/image43.png"/><Relationship Id="rId68" Type="http://schemas.openxmlformats.org/officeDocument/2006/relationships/customXml" Target="../ink/ink4447.xml"/><Relationship Id="rId89" Type="http://schemas.openxmlformats.org/officeDocument/2006/relationships/image" Target="../media/image402.png"/><Relationship Id="rId112" Type="http://schemas.openxmlformats.org/officeDocument/2006/relationships/customXml" Target="../ink/ink4469.xml"/><Relationship Id="rId133" Type="http://schemas.openxmlformats.org/officeDocument/2006/relationships/image" Target="../media/image423.png"/><Relationship Id="rId154" Type="http://schemas.openxmlformats.org/officeDocument/2006/relationships/customXml" Target="../ink/ink4491.xml"/><Relationship Id="rId175" Type="http://schemas.openxmlformats.org/officeDocument/2006/relationships/customXml" Target="../ink/ink4502.xml"/><Relationship Id="rId196" Type="http://schemas.openxmlformats.org/officeDocument/2006/relationships/image" Target="../media/image454.png"/><Relationship Id="rId200" Type="http://schemas.openxmlformats.org/officeDocument/2006/relationships/image" Target="../media/image456.png"/><Relationship Id="rId16" Type="http://schemas.openxmlformats.org/officeDocument/2006/relationships/customXml" Target="../ink/ink4421.xml"/><Relationship Id="rId221" Type="http://schemas.openxmlformats.org/officeDocument/2006/relationships/customXml" Target="../ink/ink4525.xml"/><Relationship Id="rId37" Type="http://schemas.openxmlformats.org/officeDocument/2006/relationships/image" Target="../media/image374.png"/><Relationship Id="rId58" Type="http://schemas.openxmlformats.org/officeDocument/2006/relationships/customXml" Target="../ink/ink4442.xml"/><Relationship Id="rId79" Type="http://schemas.openxmlformats.org/officeDocument/2006/relationships/image" Target="../media/image393.png"/><Relationship Id="rId102" Type="http://schemas.openxmlformats.org/officeDocument/2006/relationships/customXml" Target="../ink/ink4464.xml"/><Relationship Id="rId123" Type="http://schemas.openxmlformats.org/officeDocument/2006/relationships/image" Target="../media/image418.png"/><Relationship Id="rId144" Type="http://schemas.openxmlformats.org/officeDocument/2006/relationships/customXml" Target="../ink/ink4486.xml"/><Relationship Id="rId90" Type="http://schemas.openxmlformats.org/officeDocument/2006/relationships/customXml" Target="../ink/ink4458.xml"/><Relationship Id="rId165" Type="http://schemas.openxmlformats.org/officeDocument/2006/relationships/image" Target="../media/image439.png"/><Relationship Id="rId186" Type="http://schemas.openxmlformats.org/officeDocument/2006/relationships/image" Target="../media/image449.png"/><Relationship Id="rId211" Type="http://schemas.openxmlformats.org/officeDocument/2006/relationships/customXml" Target="../ink/ink4520.xml"/><Relationship Id="rId232" Type="http://schemas.openxmlformats.org/officeDocument/2006/relationships/customXml" Target="../ink/ink4531.xml"/><Relationship Id="rId27" Type="http://schemas.openxmlformats.org/officeDocument/2006/relationships/image" Target="../media/image368.png"/><Relationship Id="rId48" Type="http://schemas.openxmlformats.org/officeDocument/2006/relationships/customXml" Target="../ink/ink4437.xml"/><Relationship Id="rId69" Type="http://schemas.openxmlformats.org/officeDocument/2006/relationships/image" Target="../media/image388.png"/><Relationship Id="rId113" Type="http://schemas.openxmlformats.org/officeDocument/2006/relationships/customXml" Target="../ink/ink4470.xml"/><Relationship Id="rId134" Type="http://schemas.openxmlformats.org/officeDocument/2006/relationships/customXml" Target="../ink/ink4481.xml"/><Relationship Id="rId80" Type="http://schemas.openxmlformats.org/officeDocument/2006/relationships/customXml" Target="../ink/ink4453.xml"/><Relationship Id="rId155" Type="http://schemas.openxmlformats.org/officeDocument/2006/relationships/image" Target="../media/image434.png"/><Relationship Id="rId176" Type="http://schemas.openxmlformats.org/officeDocument/2006/relationships/image" Target="../media/image444.png"/><Relationship Id="rId197" Type="http://schemas.openxmlformats.org/officeDocument/2006/relationships/customXml" Target="../ink/ink4513.xml"/><Relationship Id="rId201" Type="http://schemas.openxmlformats.org/officeDocument/2006/relationships/customXml" Target="../ink/ink4515.xml"/><Relationship Id="rId222" Type="http://schemas.openxmlformats.org/officeDocument/2006/relationships/image" Target="../media/image467.png"/><Relationship Id="rId17" Type="http://schemas.openxmlformats.org/officeDocument/2006/relationships/image" Target="../media/image363.png"/><Relationship Id="rId38" Type="http://schemas.openxmlformats.org/officeDocument/2006/relationships/customXml" Target="../ink/ink4432.xml"/><Relationship Id="rId59" Type="http://schemas.openxmlformats.org/officeDocument/2006/relationships/image" Target="../media/image383.png"/><Relationship Id="rId103" Type="http://schemas.openxmlformats.org/officeDocument/2006/relationships/image" Target="../media/image409.png"/><Relationship Id="rId124" Type="http://schemas.openxmlformats.org/officeDocument/2006/relationships/customXml" Target="../ink/ink4476.xml"/><Relationship Id="rId70" Type="http://schemas.openxmlformats.org/officeDocument/2006/relationships/customXml" Target="../ink/ink4448.xml"/><Relationship Id="rId91" Type="http://schemas.openxmlformats.org/officeDocument/2006/relationships/image" Target="../media/image403.png"/><Relationship Id="rId145" Type="http://schemas.openxmlformats.org/officeDocument/2006/relationships/image" Target="../media/image429.png"/><Relationship Id="rId166" Type="http://schemas.openxmlformats.org/officeDocument/2006/relationships/customXml" Target="../ink/ink4497.xml"/><Relationship Id="rId187" Type="http://schemas.openxmlformats.org/officeDocument/2006/relationships/customXml" Target="../ink/ink450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462.png"/><Relationship Id="rId233" Type="http://schemas.openxmlformats.org/officeDocument/2006/relationships/image" Target="../media/image472.png"/><Relationship Id="rId28" Type="http://schemas.openxmlformats.org/officeDocument/2006/relationships/customXml" Target="../ink/ink4427.xml"/><Relationship Id="rId49" Type="http://schemas.openxmlformats.org/officeDocument/2006/relationships/image" Target="../media/image378.png"/><Relationship Id="rId114" Type="http://schemas.openxmlformats.org/officeDocument/2006/relationships/customXml" Target="../ink/ink4471.xml"/><Relationship Id="rId60" Type="http://schemas.openxmlformats.org/officeDocument/2006/relationships/customXml" Target="../ink/ink4443.xml"/><Relationship Id="rId81" Type="http://schemas.openxmlformats.org/officeDocument/2006/relationships/image" Target="../media/image398.png"/><Relationship Id="rId135" Type="http://schemas.openxmlformats.org/officeDocument/2006/relationships/image" Target="../media/image424.png"/><Relationship Id="rId156" Type="http://schemas.openxmlformats.org/officeDocument/2006/relationships/customXml" Target="../ink/ink4492.xml"/><Relationship Id="rId177" Type="http://schemas.openxmlformats.org/officeDocument/2006/relationships/customXml" Target="../ink/ink4503.xml"/><Relationship Id="rId198" Type="http://schemas.openxmlformats.org/officeDocument/2006/relationships/image" Target="../media/image455.png"/><Relationship Id="rId202" Type="http://schemas.openxmlformats.org/officeDocument/2006/relationships/image" Target="../media/image457.png"/><Relationship Id="rId223" Type="http://schemas.openxmlformats.org/officeDocument/2006/relationships/customXml" Target="../ink/ink4526.xml"/><Relationship Id="rId18" Type="http://schemas.openxmlformats.org/officeDocument/2006/relationships/customXml" Target="../ink/ink4422.xml"/><Relationship Id="rId39" Type="http://schemas.openxmlformats.org/officeDocument/2006/relationships/image" Target="../media/image375.png"/><Relationship Id="rId50" Type="http://schemas.openxmlformats.org/officeDocument/2006/relationships/customXml" Target="../ink/ink4438.xml"/><Relationship Id="rId104" Type="http://schemas.openxmlformats.org/officeDocument/2006/relationships/customXml" Target="../ink/ink4465.xml"/><Relationship Id="rId125" Type="http://schemas.openxmlformats.org/officeDocument/2006/relationships/image" Target="../media/image419.png"/><Relationship Id="rId146" Type="http://schemas.openxmlformats.org/officeDocument/2006/relationships/customXml" Target="../ink/ink4487.xml"/><Relationship Id="rId167" Type="http://schemas.openxmlformats.org/officeDocument/2006/relationships/customXml" Target="../ink/ink4498.xml"/><Relationship Id="rId188" Type="http://schemas.openxmlformats.org/officeDocument/2006/relationships/image" Target="../media/image450.png"/><Relationship Id="rId71" Type="http://schemas.openxmlformats.org/officeDocument/2006/relationships/image" Target="../media/image389.png"/><Relationship Id="rId92" Type="http://schemas.openxmlformats.org/officeDocument/2006/relationships/customXml" Target="../ink/ink4459.xml"/><Relationship Id="rId213" Type="http://schemas.openxmlformats.org/officeDocument/2006/relationships/customXml" Target="../ink/ink4521.xml"/><Relationship Id="rId234" Type="http://schemas.openxmlformats.org/officeDocument/2006/relationships/customXml" Target="../ink/ink4532.xml"/><Relationship Id="rId2" Type="http://schemas.openxmlformats.org/officeDocument/2006/relationships/customXml" Target="../ink/ink4414.xml"/><Relationship Id="rId29" Type="http://schemas.openxmlformats.org/officeDocument/2006/relationships/image" Target="../media/image372.png"/><Relationship Id="rId40" Type="http://schemas.openxmlformats.org/officeDocument/2006/relationships/customXml" Target="../ink/ink4433.xml"/><Relationship Id="rId115" Type="http://schemas.openxmlformats.org/officeDocument/2006/relationships/image" Target="../media/image414.png"/><Relationship Id="rId136" Type="http://schemas.openxmlformats.org/officeDocument/2006/relationships/customXml" Target="../ink/ink4482.xml"/><Relationship Id="rId157" Type="http://schemas.openxmlformats.org/officeDocument/2006/relationships/image" Target="../media/image435.png"/><Relationship Id="rId178" Type="http://schemas.openxmlformats.org/officeDocument/2006/relationships/image" Target="../media/image445.png"/><Relationship Id="rId61" Type="http://schemas.openxmlformats.org/officeDocument/2006/relationships/image" Target="../media/image384.png"/><Relationship Id="rId82" Type="http://schemas.openxmlformats.org/officeDocument/2006/relationships/customXml" Target="../ink/ink4454.xml"/><Relationship Id="rId199" Type="http://schemas.openxmlformats.org/officeDocument/2006/relationships/customXml" Target="../ink/ink4514.xml"/><Relationship Id="rId203" Type="http://schemas.openxmlformats.org/officeDocument/2006/relationships/customXml" Target="../ink/ink4516.xml"/><Relationship Id="rId19" Type="http://schemas.openxmlformats.org/officeDocument/2006/relationships/image" Target="../media/image364.png"/><Relationship Id="rId224" Type="http://schemas.openxmlformats.org/officeDocument/2006/relationships/customXml" Target="../ink/ink4527.xml"/><Relationship Id="rId30" Type="http://schemas.openxmlformats.org/officeDocument/2006/relationships/customXml" Target="../ink/ink4428.xml"/><Relationship Id="rId105" Type="http://schemas.openxmlformats.org/officeDocument/2006/relationships/image" Target="../media/image410.png"/><Relationship Id="rId126" Type="http://schemas.openxmlformats.org/officeDocument/2006/relationships/customXml" Target="../ink/ink4477.xml"/><Relationship Id="rId147" Type="http://schemas.openxmlformats.org/officeDocument/2006/relationships/image" Target="../media/image430.png"/><Relationship Id="rId168" Type="http://schemas.openxmlformats.org/officeDocument/2006/relationships/image" Target="../media/image440.png"/><Relationship Id="rId51" Type="http://schemas.openxmlformats.org/officeDocument/2006/relationships/image" Target="../media/image379.png"/><Relationship Id="rId72" Type="http://schemas.openxmlformats.org/officeDocument/2006/relationships/customXml" Target="../ink/ink4449.xml"/><Relationship Id="rId93" Type="http://schemas.openxmlformats.org/officeDocument/2006/relationships/image" Target="../media/image404.png"/><Relationship Id="rId189" Type="http://schemas.openxmlformats.org/officeDocument/2006/relationships/customXml" Target="../ink/ink4509.xml"/><Relationship Id="rId3" Type="http://schemas.openxmlformats.org/officeDocument/2006/relationships/image" Target="../media/image357.png"/><Relationship Id="rId214" Type="http://schemas.openxmlformats.org/officeDocument/2006/relationships/image" Target="../media/image463.png"/><Relationship Id="rId235" Type="http://schemas.openxmlformats.org/officeDocument/2006/relationships/image" Target="../media/image473.png"/><Relationship Id="rId116" Type="http://schemas.openxmlformats.org/officeDocument/2006/relationships/customXml" Target="../ink/ink4472.xml"/><Relationship Id="rId137" Type="http://schemas.openxmlformats.org/officeDocument/2006/relationships/image" Target="../media/image425.png"/><Relationship Id="rId158" Type="http://schemas.openxmlformats.org/officeDocument/2006/relationships/customXml" Target="../ink/ink4493.xml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5.png"/><Relationship Id="rId21" Type="http://schemas.openxmlformats.org/officeDocument/2006/relationships/image" Target="../media/image365.png"/><Relationship Id="rId42" Type="http://schemas.openxmlformats.org/officeDocument/2006/relationships/customXml" Target="../ink/ink4553.xml"/><Relationship Id="rId63" Type="http://schemas.openxmlformats.org/officeDocument/2006/relationships/image" Target="../media/image385.png"/><Relationship Id="rId84" Type="http://schemas.openxmlformats.org/officeDocument/2006/relationships/customXml" Target="../ink/ink4574.xml"/><Relationship Id="rId138" Type="http://schemas.openxmlformats.org/officeDocument/2006/relationships/customXml" Target="../ink/ink4602.xml"/><Relationship Id="rId159" Type="http://schemas.openxmlformats.org/officeDocument/2006/relationships/image" Target="../media/image436.png"/><Relationship Id="rId170" Type="http://schemas.openxmlformats.org/officeDocument/2006/relationships/image" Target="../media/image441.png"/><Relationship Id="rId191" Type="http://schemas.openxmlformats.org/officeDocument/2006/relationships/customXml" Target="../ink/ink4629.xml"/><Relationship Id="rId205" Type="http://schemas.openxmlformats.org/officeDocument/2006/relationships/customXml" Target="../ink/ink4636.xml"/><Relationship Id="rId226" Type="http://schemas.openxmlformats.org/officeDocument/2006/relationships/customXml" Target="../ink/ink4647.xml"/><Relationship Id="rId247" Type="http://schemas.openxmlformats.org/officeDocument/2006/relationships/image" Target="../media/image479.png"/><Relationship Id="rId107" Type="http://schemas.openxmlformats.org/officeDocument/2006/relationships/image" Target="../media/image411.png"/><Relationship Id="rId11" Type="http://schemas.openxmlformats.org/officeDocument/2006/relationships/image" Target="../media/image361.png"/><Relationship Id="rId32" Type="http://schemas.openxmlformats.org/officeDocument/2006/relationships/customXml" Target="../ink/ink4548.xml"/><Relationship Id="rId53" Type="http://schemas.openxmlformats.org/officeDocument/2006/relationships/image" Target="../media/image380.png"/><Relationship Id="rId74" Type="http://schemas.openxmlformats.org/officeDocument/2006/relationships/customXml" Target="../ink/ink4569.xml"/><Relationship Id="rId128" Type="http://schemas.openxmlformats.org/officeDocument/2006/relationships/customXml" Target="../ink/ink4597.xml"/><Relationship Id="rId149" Type="http://schemas.openxmlformats.org/officeDocument/2006/relationships/image" Target="../media/image431.png"/><Relationship Id="rId5" Type="http://schemas.openxmlformats.org/officeDocument/2006/relationships/image" Target="../media/image358.png"/><Relationship Id="rId95" Type="http://schemas.openxmlformats.org/officeDocument/2006/relationships/image" Target="../media/image405.png"/><Relationship Id="rId160" Type="http://schemas.openxmlformats.org/officeDocument/2006/relationships/customXml" Target="../ink/ink4613.xml"/><Relationship Id="rId181" Type="http://schemas.openxmlformats.org/officeDocument/2006/relationships/customXml" Target="../ink/ink4624.xml"/><Relationship Id="rId216" Type="http://schemas.openxmlformats.org/officeDocument/2006/relationships/image" Target="../media/image464.png"/><Relationship Id="rId237" Type="http://schemas.openxmlformats.org/officeDocument/2006/relationships/image" Target="../media/image474.png"/><Relationship Id="rId22" Type="http://schemas.openxmlformats.org/officeDocument/2006/relationships/customXml" Target="../ink/ink4543.xml"/><Relationship Id="rId43" Type="http://schemas.openxmlformats.org/officeDocument/2006/relationships/image" Target="../media/image208.png"/><Relationship Id="rId64" Type="http://schemas.openxmlformats.org/officeDocument/2006/relationships/customXml" Target="../ink/ink4564.xml"/><Relationship Id="rId118" Type="http://schemas.openxmlformats.org/officeDocument/2006/relationships/customXml" Target="../ink/ink4592.xml"/><Relationship Id="rId139" Type="http://schemas.openxmlformats.org/officeDocument/2006/relationships/image" Target="../media/image426.png"/><Relationship Id="rId85" Type="http://schemas.openxmlformats.org/officeDocument/2006/relationships/image" Target="../media/image400.png"/><Relationship Id="rId150" Type="http://schemas.openxmlformats.org/officeDocument/2006/relationships/customXml" Target="../ink/ink4608.xml"/><Relationship Id="rId171" Type="http://schemas.openxmlformats.org/officeDocument/2006/relationships/customXml" Target="../ink/ink4619.xml"/><Relationship Id="rId192" Type="http://schemas.openxmlformats.org/officeDocument/2006/relationships/image" Target="../media/image452.png"/><Relationship Id="rId206" Type="http://schemas.openxmlformats.org/officeDocument/2006/relationships/image" Target="../media/image459.png"/><Relationship Id="rId227" Type="http://schemas.openxmlformats.org/officeDocument/2006/relationships/image" Target="../media/image469.png"/><Relationship Id="rId12" Type="http://schemas.openxmlformats.org/officeDocument/2006/relationships/customXml" Target="../ink/ink4538.xml"/><Relationship Id="rId33" Type="http://schemas.openxmlformats.org/officeDocument/2006/relationships/image" Target="../media/image370.png"/><Relationship Id="rId108" Type="http://schemas.openxmlformats.org/officeDocument/2006/relationships/customXml" Target="../ink/ink4586.xml"/><Relationship Id="rId129" Type="http://schemas.openxmlformats.org/officeDocument/2006/relationships/image" Target="../media/image421.png"/><Relationship Id="rId54" Type="http://schemas.openxmlformats.org/officeDocument/2006/relationships/customXml" Target="../ink/ink4559.xml"/><Relationship Id="rId75" Type="http://schemas.openxmlformats.org/officeDocument/2006/relationships/image" Target="../media/image391.png"/><Relationship Id="rId96" Type="http://schemas.openxmlformats.org/officeDocument/2006/relationships/customXml" Target="../ink/ink4580.xml"/><Relationship Id="rId140" Type="http://schemas.openxmlformats.org/officeDocument/2006/relationships/customXml" Target="../ink/ink4603.xml"/><Relationship Id="rId161" Type="http://schemas.openxmlformats.org/officeDocument/2006/relationships/image" Target="../media/image437.png"/><Relationship Id="rId182" Type="http://schemas.openxmlformats.org/officeDocument/2006/relationships/image" Target="../media/image447.png"/><Relationship Id="rId217" Type="http://schemas.openxmlformats.org/officeDocument/2006/relationships/customXml" Target="../ink/ink4642.xml"/><Relationship Id="rId6" Type="http://schemas.openxmlformats.org/officeDocument/2006/relationships/customXml" Target="../ink/ink4535.xml"/><Relationship Id="rId238" Type="http://schemas.openxmlformats.org/officeDocument/2006/relationships/customXml" Target="../ink/ink4653.xml"/><Relationship Id="rId23" Type="http://schemas.openxmlformats.org/officeDocument/2006/relationships/image" Target="../media/image366.png"/><Relationship Id="rId119" Type="http://schemas.openxmlformats.org/officeDocument/2006/relationships/image" Target="../media/image416.png"/><Relationship Id="rId44" Type="http://schemas.openxmlformats.org/officeDocument/2006/relationships/customXml" Target="../ink/ink4554.xml"/><Relationship Id="rId65" Type="http://schemas.openxmlformats.org/officeDocument/2006/relationships/image" Target="../media/image386.png"/><Relationship Id="rId86" Type="http://schemas.openxmlformats.org/officeDocument/2006/relationships/customXml" Target="../ink/ink4575.xml"/><Relationship Id="rId130" Type="http://schemas.openxmlformats.org/officeDocument/2006/relationships/customXml" Target="../ink/ink4598.xml"/><Relationship Id="rId151" Type="http://schemas.openxmlformats.org/officeDocument/2006/relationships/image" Target="../media/image432.png"/><Relationship Id="rId172" Type="http://schemas.openxmlformats.org/officeDocument/2006/relationships/image" Target="../media/image442.png"/><Relationship Id="rId193" Type="http://schemas.openxmlformats.org/officeDocument/2006/relationships/customXml" Target="../ink/ink4630.xml"/><Relationship Id="rId207" Type="http://schemas.openxmlformats.org/officeDocument/2006/relationships/customXml" Target="../ink/ink4637.xml"/><Relationship Id="rId228" Type="http://schemas.openxmlformats.org/officeDocument/2006/relationships/customXml" Target="../ink/ink4648.xml"/><Relationship Id="rId13" Type="http://schemas.openxmlformats.org/officeDocument/2006/relationships/image" Target="../media/image362.png"/><Relationship Id="rId109" Type="http://schemas.openxmlformats.org/officeDocument/2006/relationships/image" Target="../media/image412.png"/><Relationship Id="rId34" Type="http://schemas.openxmlformats.org/officeDocument/2006/relationships/customXml" Target="../ink/ink4549.xml"/><Relationship Id="rId55" Type="http://schemas.openxmlformats.org/officeDocument/2006/relationships/image" Target="../media/image381.png"/><Relationship Id="rId76" Type="http://schemas.openxmlformats.org/officeDocument/2006/relationships/customXml" Target="../ink/ink4570.xml"/><Relationship Id="rId97" Type="http://schemas.openxmlformats.org/officeDocument/2006/relationships/image" Target="../media/image406.png"/><Relationship Id="rId120" Type="http://schemas.openxmlformats.org/officeDocument/2006/relationships/customXml" Target="../ink/ink4593.xml"/><Relationship Id="rId141" Type="http://schemas.openxmlformats.org/officeDocument/2006/relationships/image" Target="../media/image427.png"/><Relationship Id="rId7" Type="http://schemas.openxmlformats.org/officeDocument/2006/relationships/image" Target="../media/image359.png"/><Relationship Id="rId162" Type="http://schemas.openxmlformats.org/officeDocument/2006/relationships/customXml" Target="../ink/ink4614.xml"/><Relationship Id="rId183" Type="http://schemas.openxmlformats.org/officeDocument/2006/relationships/customXml" Target="../ink/ink4625.xml"/><Relationship Id="rId218" Type="http://schemas.openxmlformats.org/officeDocument/2006/relationships/image" Target="../media/image465.png"/><Relationship Id="rId239" Type="http://schemas.openxmlformats.org/officeDocument/2006/relationships/image" Target="../media/image475.png"/><Relationship Id="rId24" Type="http://schemas.openxmlformats.org/officeDocument/2006/relationships/customXml" Target="../ink/ink4544.xml"/><Relationship Id="rId45" Type="http://schemas.openxmlformats.org/officeDocument/2006/relationships/image" Target="../media/image377.png"/><Relationship Id="rId66" Type="http://schemas.openxmlformats.org/officeDocument/2006/relationships/customXml" Target="../ink/ink4565.xml"/><Relationship Id="rId87" Type="http://schemas.openxmlformats.org/officeDocument/2006/relationships/image" Target="../media/image401.png"/><Relationship Id="rId110" Type="http://schemas.openxmlformats.org/officeDocument/2006/relationships/customXml" Target="../ink/ink4587.xml"/><Relationship Id="rId131" Type="http://schemas.openxmlformats.org/officeDocument/2006/relationships/image" Target="../media/image422.png"/><Relationship Id="rId152" Type="http://schemas.openxmlformats.org/officeDocument/2006/relationships/customXml" Target="../ink/ink4609.xml"/><Relationship Id="rId173" Type="http://schemas.openxmlformats.org/officeDocument/2006/relationships/customXml" Target="../ink/ink4620.xml"/><Relationship Id="rId194" Type="http://schemas.openxmlformats.org/officeDocument/2006/relationships/image" Target="../media/image453.png"/><Relationship Id="rId208" Type="http://schemas.openxmlformats.org/officeDocument/2006/relationships/image" Target="../media/image460.png"/><Relationship Id="rId229" Type="http://schemas.openxmlformats.org/officeDocument/2006/relationships/image" Target="../media/image470.png"/><Relationship Id="rId240" Type="http://schemas.openxmlformats.org/officeDocument/2006/relationships/customXml" Target="../ink/ink4654.xml"/><Relationship Id="rId14" Type="http://schemas.openxmlformats.org/officeDocument/2006/relationships/customXml" Target="../ink/ink4539.xml"/><Relationship Id="rId35" Type="http://schemas.openxmlformats.org/officeDocument/2006/relationships/image" Target="../media/image373.png"/><Relationship Id="rId56" Type="http://schemas.openxmlformats.org/officeDocument/2006/relationships/customXml" Target="../ink/ink4560.xml"/><Relationship Id="rId77" Type="http://schemas.openxmlformats.org/officeDocument/2006/relationships/image" Target="../media/image392.png"/><Relationship Id="rId100" Type="http://schemas.openxmlformats.org/officeDocument/2006/relationships/customXml" Target="../ink/ink4582.xml"/><Relationship Id="rId8" Type="http://schemas.openxmlformats.org/officeDocument/2006/relationships/customXml" Target="../ink/ink4536.xml"/><Relationship Id="rId98" Type="http://schemas.openxmlformats.org/officeDocument/2006/relationships/customXml" Target="../ink/ink4581.xml"/><Relationship Id="rId121" Type="http://schemas.openxmlformats.org/officeDocument/2006/relationships/image" Target="../media/image417.png"/><Relationship Id="rId142" Type="http://schemas.openxmlformats.org/officeDocument/2006/relationships/customXml" Target="../ink/ink4604.xml"/><Relationship Id="rId163" Type="http://schemas.openxmlformats.org/officeDocument/2006/relationships/image" Target="../media/image438.png"/><Relationship Id="rId184" Type="http://schemas.openxmlformats.org/officeDocument/2006/relationships/image" Target="../media/image448.png"/><Relationship Id="rId219" Type="http://schemas.openxmlformats.org/officeDocument/2006/relationships/customXml" Target="../ink/ink4643.xml"/><Relationship Id="rId230" Type="http://schemas.openxmlformats.org/officeDocument/2006/relationships/customXml" Target="../ink/ink4649.xml"/><Relationship Id="rId25" Type="http://schemas.openxmlformats.org/officeDocument/2006/relationships/image" Target="../media/image367.png"/><Relationship Id="rId46" Type="http://schemas.openxmlformats.org/officeDocument/2006/relationships/customXml" Target="../ink/ink4555.xml"/><Relationship Id="rId67" Type="http://schemas.openxmlformats.org/officeDocument/2006/relationships/image" Target="../media/image387.png"/><Relationship Id="rId88" Type="http://schemas.openxmlformats.org/officeDocument/2006/relationships/customXml" Target="../ink/ink4576.xml"/><Relationship Id="rId111" Type="http://schemas.openxmlformats.org/officeDocument/2006/relationships/image" Target="../media/image413.png"/><Relationship Id="rId132" Type="http://schemas.openxmlformats.org/officeDocument/2006/relationships/customXml" Target="../ink/ink4599.xml"/><Relationship Id="rId153" Type="http://schemas.openxmlformats.org/officeDocument/2006/relationships/image" Target="../media/image433.png"/><Relationship Id="rId174" Type="http://schemas.openxmlformats.org/officeDocument/2006/relationships/image" Target="../media/image443.png"/><Relationship Id="rId195" Type="http://schemas.openxmlformats.org/officeDocument/2006/relationships/customXml" Target="../ink/ink4631.xml"/><Relationship Id="rId209" Type="http://schemas.openxmlformats.org/officeDocument/2006/relationships/customXml" Target="../ink/ink4638.xml"/><Relationship Id="rId220" Type="http://schemas.openxmlformats.org/officeDocument/2006/relationships/image" Target="../media/image466.png"/><Relationship Id="rId241" Type="http://schemas.openxmlformats.org/officeDocument/2006/relationships/image" Target="../media/image476.png"/><Relationship Id="rId15" Type="http://schemas.openxmlformats.org/officeDocument/2006/relationships/image" Target="../media/image193.png"/><Relationship Id="rId36" Type="http://schemas.openxmlformats.org/officeDocument/2006/relationships/customXml" Target="../ink/ink4550.xml"/><Relationship Id="rId57" Type="http://schemas.openxmlformats.org/officeDocument/2006/relationships/image" Target="../media/image382.png"/><Relationship Id="rId10" Type="http://schemas.openxmlformats.org/officeDocument/2006/relationships/customXml" Target="../ink/ink4537.xml"/><Relationship Id="rId31" Type="http://schemas.openxmlformats.org/officeDocument/2006/relationships/image" Target="../media/image369.png"/><Relationship Id="rId52" Type="http://schemas.openxmlformats.org/officeDocument/2006/relationships/customXml" Target="../ink/ink4558.xml"/><Relationship Id="rId73" Type="http://schemas.openxmlformats.org/officeDocument/2006/relationships/image" Target="../media/image390.png"/><Relationship Id="rId78" Type="http://schemas.openxmlformats.org/officeDocument/2006/relationships/customXml" Target="../ink/ink4571.xml"/><Relationship Id="rId94" Type="http://schemas.openxmlformats.org/officeDocument/2006/relationships/customXml" Target="../ink/ink4579.xml"/><Relationship Id="rId99" Type="http://schemas.openxmlformats.org/officeDocument/2006/relationships/image" Target="../media/image407.png"/><Relationship Id="rId101" Type="http://schemas.openxmlformats.org/officeDocument/2006/relationships/image" Target="../media/image408.png"/><Relationship Id="rId122" Type="http://schemas.openxmlformats.org/officeDocument/2006/relationships/customXml" Target="../ink/ink4594.xml"/><Relationship Id="rId143" Type="http://schemas.openxmlformats.org/officeDocument/2006/relationships/image" Target="../media/image428.png"/><Relationship Id="rId148" Type="http://schemas.openxmlformats.org/officeDocument/2006/relationships/customXml" Target="../ink/ink4607.xml"/><Relationship Id="rId164" Type="http://schemas.openxmlformats.org/officeDocument/2006/relationships/customXml" Target="../ink/ink4615.xml"/><Relationship Id="rId169" Type="http://schemas.openxmlformats.org/officeDocument/2006/relationships/customXml" Target="../ink/ink4618.xml"/><Relationship Id="rId185" Type="http://schemas.openxmlformats.org/officeDocument/2006/relationships/customXml" Target="../ink/ink4626.xml"/><Relationship Id="rId4" Type="http://schemas.openxmlformats.org/officeDocument/2006/relationships/customXml" Target="../ink/ink4534.xml"/><Relationship Id="rId9" Type="http://schemas.openxmlformats.org/officeDocument/2006/relationships/image" Target="../media/image360.png"/><Relationship Id="rId180" Type="http://schemas.openxmlformats.org/officeDocument/2006/relationships/image" Target="../media/image446.png"/><Relationship Id="rId210" Type="http://schemas.openxmlformats.org/officeDocument/2006/relationships/image" Target="../media/image461.png"/><Relationship Id="rId215" Type="http://schemas.openxmlformats.org/officeDocument/2006/relationships/customXml" Target="../ink/ink4641.xml"/><Relationship Id="rId236" Type="http://schemas.openxmlformats.org/officeDocument/2006/relationships/customXml" Target="../ink/ink4652.xml"/><Relationship Id="rId26" Type="http://schemas.openxmlformats.org/officeDocument/2006/relationships/customXml" Target="../ink/ink4545.xml"/><Relationship Id="rId231" Type="http://schemas.openxmlformats.org/officeDocument/2006/relationships/image" Target="../media/image471.png"/><Relationship Id="rId47" Type="http://schemas.openxmlformats.org/officeDocument/2006/relationships/image" Target="../media/image43.png"/><Relationship Id="rId68" Type="http://schemas.openxmlformats.org/officeDocument/2006/relationships/customXml" Target="../ink/ink4566.xml"/><Relationship Id="rId89" Type="http://schemas.openxmlformats.org/officeDocument/2006/relationships/image" Target="../media/image402.png"/><Relationship Id="rId112" Type="http://schemas.openxmlformats.org/officeDocument/2006/relationships/customXml" Target="../ink/ink4588.xml"/><Relationship Id="rId133" Type="http://schemas.openxmlformats.org/officeDocument/2006/relationships/image" Target="../media/image423.png"/><Relationship Id="rId154" Type="http://schemas.openxmlformats.org/officeDocument/2006/relationships/customXml" Target="../ink/ink4610.xml"/><Relationship Id="rId175" Type="http://schemas.openxmlformats.org/officeDocument/2006/relationships/customXml" Target="../ink/ink4621.xml"/><Relationship Id="rId196" Type="http://schemas.openxmlformats.org/officeDocument/2006/relationships/image" Target="../media/image454.png"/><Relationship Id="rId200" Type="http://schemas.openxmlformats.org/officeDocument/2006/relationships/image" Target="../media/image456.png"/><Relationship Id="rId16" Type="http://schemas.openxmlformats.org/officeDocument/2006/relationships/customXml" Target="../ink/ink4540.xml"/><Relationship Id="rId221" Type="http://schemas.openxmlformats.org/officeDocument/2006/relationships/customXml" Target="../ink/ink4644.xml"/><Relationship Id="rId242" Type="http://schemas.openxmlformats.org/officeDocument/2006/relationships/customXml" Target="../ink/ink4655.xml"/><Relationship Id="rId37" Type="http://schemas.openxmlformats.org/officeDocument/2006/relationships/image" Target="../media/image374.png"/><Relationship Id="rId58" Type="http://schemas.openxmlformats.org/officeDocument/2006/relationships/customXml" Target="../ink/ink4561.xml"/><Relationship Id="rId79" Type="http://schemas.openxmlformats.org/officeDocument/2006/relationships/image" Target="../media/image393.png"/><Relationship Id="rId102" Type="http://schemas.openxmlformats.org/officeDocument/2006/relationships/customXml" Target="../ink/ink4583.xml"/><Relationship Id="rId123" Type="http://schemas.openxmlformats.org/officeDocument/2006/relationships/image" Target="../media/image418.png"/><Relationship Id="rId144" Type="http://schemas.openxmlformats.org/officeDocument/2006/relationships/customXml" Target="../ink/ink4605.xml"/><Relationship Id="rId90" Type="http://schemas.openxmlformats.org/officeDocument/2006/relationships/customXml" Target="../ink/ink4577.xml"/><Relationship Id="rId165" Type="http://schemas.openxmlformats.org/officeDocument/2006/relationships/image" Target="../media/image439.png"/><Relationship Id="rId186" Type="http://schemas.openxmlformats.org/officeDocument/2006/relationships/image" Target="../media/image449.png"/><Relationship Id="rId211" Type="http://schemas.openxmlformats.org/officeDocument/2006/relationships/customXml" Target="../ink/ink4639.xml"/><Relationship Id="rId232" Type="http://schemas.openxmlformats.org/officeDocument/2006/relationships/customXml" Target="../ink/ink4650.xml"/><Relationship Id="rId27" Type="http://schemas.openxmlformats.org/officeDocument/2006/relationships/image" Target="../media/image368.png"/><Relationship Id="rId48" Type="http://schemas.openxmlformats.org/officeDocument/2006/relationships/customXml" Target="../ink/ink4556.xml"/><Relationship Id="rId69" Type="http://schemas.openxmlformats.org/officeDocument/2006/relationships/image" Target="../media/image388.png"/><Relationship Id="rId113" Type="http://schemas.openxmlformats.org/officeDocument/2006/relationships/customXml" Target="../ink/ink4589.xml"/><Relationship Id="rId134" Type="http://schemas.openxmlformats.org/officeDocument/2006/relationships/customXml" Target="../ink/ink4600.xml"/><Relationship Id="rId80" Type="http://schemas.openxmlformats.org/officeDocument/2006/relationships/customXml" Target="../ink/ink4572.xml"/><Relationship Id="rId155" Type="http://schemas.openxmlformats.org/officeDocument/2006/relationships/image" Target="../media/image434.png"/><Relationship Id="rId176" Type="http://schemas.openxmlformats.org/officeDocument/2006/relationships/image" Target="../media/image444.png"/><Relationship Id="rId197" Type="http://schemas.openxmlformats.org/officeDocument/2006/relationships/customXml" Target="../ink/ink4632.xml"/><Relationship Id="rId201" Type="http://schemas.openxmlformats.org/officeDocument/2006/relationships/customXml" Target="../ink/ink4634.xml"/><Relationship Id="rId222" Type="http://schemas.openxmlformats.org/officeDocument/2006/relationships/image" Target="../media/image467.png"/><Relationship Id="rId243" Type="http://schemas.openxmlformats.org/officeDocument/2006/relationships/image" Target="../media/image477.png"/><Relationship Id="rId17" Type="http://schemas.openxmlformats.org/officeDocument/2006/relationships/image" Target="../media/image363.png"/><Relationship Id="rId38" Type="http://schemas.openxmlformats.org/officeDocument/2006/relationships/customXml" Target="../ink/ink4551.xml"/><Relationship Id="rId59" Type="http://schemas.openxmlformats.org/officeDocument/2006/relationships/image" Target="../media/image383.png"/><Relationship Id="rId103" Type="http://schemas.openxmlformats.org/officeDocument/2006/relationships/image" Target="../media/image409.png"/><Relationship Id="rId124" Type="http://schemas.openxmlformats.org/officeDocument/2006/relationships/customXml" Target="../ink/ink4595.xml"/><Relationship Id="rId70" Type="http://schemas.openxmlformats.org/officeDocument/2006/relationships/customXml" Target="../ink/ink4567.xml"/><Relationship Id="rId91" Type="http://schemas.openxmlformats.org/officeDocument/2006/relationships/image" Target="../media/image403.png"/><Relationship Id="rId145" Type="http://schemas.openxmlformats.org/officeDocument/2006/relationships/image" Target="../media/image429.png"/><Relationship Id="rId166" Type="http://schemas.openxmlformats.org/officeDocument/2006/relationships/customXml" Target="../ink/ink4616.xml"/><Relationship Id="rId187" Type="http://schemas.openxmlformats.org/officeDocument/2006/relationships/customXml" Target="../ink/ink462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462.png"/><Relationship Id="rId233" Type="http://schemas.openxmlformats.org/officeDocument/2006/relationships/image" Target="../media/image472.png"/><Relationship Id="rId28" Type="http://schemas.openxmlformats.org/officeDocument/2006/relationships/customXml" Target="../ink/ink4546.xml"/><Relationship Id="rId49" Type="http://schemas.openxmlformats.org/officeDocument/2006/relationships/image" Target="../media/image378.png"/><Relationship Id="rId114" Type="http://schemas.openxmlformats.org/officeDocument/2006/relationships/customXml" Target="../ink/ink4590.xml"/><Relationship Id="rId60" Type="http://schemas.openxmlformats.org/officeDocument/2006/relationships/customXml" Target="../ink/ink4562.xml"/><Relationship Id="rId81" Type="http://schemas.openxmlformats.org/officeDocument/2006/relationships/image" Target="../media/image398.png"/><Relationship Id="rId135" Type="http://schemas.openxmlformats.org/officeDocument/2006/relationships/image" Target="../media/image424.png"/><Relationship Id="rId156" Type="http://schemas.openxmlformats.org/officeDocument/2006/relationships/customXml" Target="../ink/ink4611.xml"/><Relationship Id="rId177" Type="http://schemas.openxmlformats.org/officeDocument/2006/relationships/customXml" Target="../ink/ink4622.xml"/><Relationship Id="rId198" Type="http://schemas.openxmlformats.org/officeDocument/2006/relationships/image" Target="../media/image455.png"/><Relationship Id="rId202" Type="http://schemas.openxmlformats.org/officeDocument/2006/relationships/image" Target="../media/image457.png"/><Relationship Id="rId223" Type="http://schemas.openxmlformats.org/officeDocument/2006/relationships/customXml" Target="../ink/ink4645.xml"/><Relationship Id="rId244" Type="http://schemas.openxmlformats.org/officeDocument/2006/relationships/customXml" Target="../ink/ink4656.xml"/><Relationship Id="rId18" Type="http://schemas.openxmlformats.org/officeDocument/2006/relationships/customXml" Target="../ink/ink4541.xml"/><Relationship Id="rId39" Type="http://schemas.openxmlformats.org/officeDocument/2006/relationships/image" Target="../media/image375.png"/><Relationship Id="rId50" Type="http://schemas.openxmlformats.org/officeDocument/2006/relationships/customXml" Target="../ink/ink4557.xml"/><Relationship Id="rId104" Type="http://schemas.openxmlformats.org/officeDocument/2006/relationships/customXml" Target="../ink/ink4584.xml"/><Relationship Id="rId125" Type="http://schemas.openxmlformats.org/officeDocument/2006/relationships/image" Target="../media/image419.png"/><Relationship Id="rId146" Type="http://schemas.openxmlformats.org/officeDocument/2006/relationships/customXml" Target="../ink/ink4606.xml"/><Relationship Id="rId167" Type="http://schemas.openxmlformats.org/officeDocument/2006/relationships/customXml" Target="../ink/ink4617.xml"/><Relationship Id="rId188" Type="http://schemas.openxmlformats.org/officeDocument/2006/relationships/image" Target="../media/image450.png"/><Relationship Id="rId71" Type="http://schemas.openxmlformats.org/officeDocument/2006/relationships/image" Target="../media/image389.png"/><Relationship Id="rId92" Type="http://schemas.openxmlformats.org/officeDocument/2006/relationships/customXml" Target="../ink/ink4578.xml"/><Relationship Id="rId213" Type="http://schemas.openxmlformats.org/officeDocument/2006/relationships/customXml" Target="../ink/ink4640.xml"/><Relationship Id="rId234" Type="http://schemas.openxmlformats.org/officeDocument/2006/relationships/customXml" Target="../ink/ink4651.xml"/><Relationship Id="rId2" Type="http://schemas.openxmlformats.org/officeDocument/2006/relationships/customXml" Target="../ink/ink4533.xml"/><Relationship Id="rId29" Type="http://schemas.openxmlformats.org/officeDocument/2006/relationships/image" Target="../media/image372.png"/><Relationship Id="rId40" Type="http://schemas.openxmlformats.org/officeDocument/2006/relationships/customXml" Target="../ink/ink4552.xml"/><Relationship Id="rId115" Type="http://schemas.openxmlformats.org/officeDocument/2006/relationships/image" Target="../media/image414.png"/><Relationship Id="rId136" Type="http://schemas.openxmlformats.org/officeDocument/2006/relationships/customXml" Target="../ink/ink4601.xml"/><Relationship Id="rId157" Type="http://schemas.openxmlformats.org/officeDocument/2006/relationships/image" Target="../media/image435.png"/><Relationship Id="rId178" Type="http://schemas.openxmlformats.org/officeDocument/2006/relationships/image" Target="../media/image445.png"/><Relationship Id="rId61" Type="http://schemas.openxmlformats.org/officeDocument/2006/relationships/image" Target="../media/image384.png"/><Relationship Id="rId82" Type="http://schemas.openxmlformats.org/officeDocument/2006/relationships/customXml" Target="../ink/ink4573.xml"/><Relationship Id="rId199" Type="http://schemas.openxmlformats.org/officeDocument/2006/relationships/customXml" Target="../ink/ink4633.xml"/><Relationship Id="rId203" Type="http://schemas.openxmlformats.org/officeDocument/2006/relationships/customXml" Target="../ink/ink4635.xml"/><Relationship Id="rId19" Type="http://schemas.openxmlformats.org/officeDocument/2006/relationships/image" Target="../media/image364.png"/><Relationship Id="rId224" Type="http://schemas.openxmlformats.org/officeDocument/2006/relationships/customXml" Target="../ink/ink4646.xml"/><Relationship Id="rId245" Type="http://schemas.openxmlformats.org/officeDocument/2006/relationships/image" Target="../media/image478.png"/><Relationship Id="rId30" Type="http://schemas.openxmlformats.org/officeDocument/2006/relationships/customXml" Target="../ink/ink4547.xml"/><Relationship Id="rId105" Type="http://schemas.openxmlformats.org/officeDocument/2006/relationships/image" Target="../media/image410.png"/><Relationship Id="rId126" Type="http://schemas.openxmlformats.org/officeDocument/2006/relationships/customXml" Target="../ink/ink4596.xml"/><Relationship Id="rId147" Type="http://schemas.openxmlformats.org/officeDocument/2006/relationships/image" Target="../media/image430.png"/><Relationship Id="rId168" Type="http://schemas.openxmlformats.org/officeDocument/2006/relationships/image" Target="../media/image440.png"/><Relationship Id="rId51" Type="http://schemas.openxmlformats.org/officeDocument/2006/relationships/image" Target="../media/image379.png"/><Relationship Id="rId72" Type="http://schemas.openxmlformats.org/officeDocument/2006/relationships/customXml" Target="../ink/ink4568.xml"/><Relationship Id="rId93" Type="http://schemas.openxmlformats.org/officeDocument/2006/relationships/image" Target="../media/image404.png"/><Relationship Id="rId189" Type="http://schemas.openxmlformats.org/officeDocument/2006/relationships/customXml" Target="../ink/ink4628.xml"/><Relationship Id="rId3" Type="http://schemas.openxmlformats.org/officeDocument/2006/relationships/image" Target="../media/image357.png"/><Relationship Id="rId214" Type="http://schemas.openxmlformats.org/officeDocument/2006/relationships/image" Target="../media/image463.png"/><Relationship Id="rId235" Type="http://schemas.openxmlformats.org/officeDocument/2006/relationships/image" Target="../media/image473.png"/><Relationship Id="rId116" Type="http://schemas.openxmlformats.org/officeDocument/2006/relationships/customXml" Target="../ink/ink4591.xml"/><Relationship Id="rId137" Type="http://schemas.openxmlformats.org/officeDocument/2006/relationships/image" Target="../media/image425.png"/><Relationship Id="rId158" Type="http://schemas.openxmlformats.org/officeDocument/2006/relationships/customXml" Target="../ink/ink4612.xml"/><Relationship Id="rId20" Type="http://schemas.openxmlformats.org/officeDocument/2006/relationships/customXml" Target="../ink/ink4542.xml"/><Relationship Id="rId41" Type="http://schemas.openxmlformats.org/officeDocument/2006/relationships/image" Target="../media/image376.png"/><Relationship Id="rId62" Type="http://schemas.openxmlformats.org/officeDocument/2006/relationships/customXml" Target="../ink/ink4563.xml"/><Relationship Id="rId83" Type="http://schemas.openxmlformats.org/officeDocument/2006/relationships/image" Target="../media/image399.png"/><Relationship Id="rId179" Type="http://schemas.openxmlformats.org/officeDocument/2006/relationships/customXml" Target="../ink/ink4623.xml"/><Relationship Id="rId190" Type="http://schemas.openxmlformats.org/officeDocument/2006/relationships/image" Target="../media/image451.png"/><Relationship Id="rId204" Type="http://schemas.openxmlformats.org/officeDocument/2006/relationships/image" Target="../media/image458.png"/><Relationship Id="rId225" Type="http://schemas.openxmlformats.org/officeDocument/2006/relationships/image" Target="../media/image468.png"/><Relationship Id="rId246" Type="http://schemas.openxmlformats.org/officeDocument/2006/relationships/customXml" Target="../ink/ink4657.xml"/><Relationship Id="rId106" Type="http://schemas.openxmlformats.org/officeDocument/2006/relationships/customXml" Target="../ink/ink4585.xml"/><Relationship Id="rId127" Type="http://schemas.openxmlformats.org/officeDocument/2006/relationships/image" Target="../media/image420.png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5.png"/><Relationship Id="rId21" Type="http://schemas.openxmlformats.org/officeDocument/2006/relationships/image" Target="../media/image365.png"/><Relationship Id="rId42" Type="http://schemas.openxmlformats.org/officeDocument/2006/relationships/customXml" Target="../ink/ink4678.xml"/><Relationship Id="rId63" Type="http://schemas.openxmlformats.org/officeDocument/2006/relationships/image" Target="../media/image385.png"/><Relationship Id="rId84" Type="http://schemas.openxmlformats.org/officeDocument/2006/relationships/customXml" Target="../ink/ink4699.xml"/><Relationship Id="rId138" Type="http://schemas.openxmlformats.org/officeDocument/2006/relationships/customXml" Target="../ink/ink4727.xml"/><Relationship Id="rId159" Type="http://schemas.openxmlformats.org/officeDocument/2006/relationships/image" Target="../media/image436.png"/><Relationship Id="rId170" Type="http://schemas.openxmlformats.org/officeDocument/2006/relationships/image" Target="../media/image441.png"/><Relationship Id="rId191" Type="http://schemas.openxmlformats.org/officeDocument/2006/relationships/customXml" Target="../ink/ink4754.xml"/><Relationship Id="rId205" Type="http://schemas.openxmlformats.org/officeDocument/2006/relationships/customXml" Target="../ink/ink4761.xml"/><Relationship Id="rId226" Type="http://schemas.openxmlformats.org/officeDocument/2006/relationships/customXml" Target="../ink/ink4772.xml"/><Relationship Id="rId247" Type="http://schemas.openxmlformats.org/officeDocument/2006/relationships/image" Target="../media/image481.png"/><Relationship Id="rId107" Type="http://schemas.openxmlformats.org/officeDocument/2006/relationships/image" Target="../media/image411.png"/><Relationship Id="rId11" Type="http://schemas.openxmlformats.org/officeDocument/2006/relationships/image" Target="../media/image361.png"/><Relationship Id="rId32" Type="http://schemas.openxmlformats.org/officeDocument/2006/relationships/customXml" Target="../ink/ink4673.xml"/><Relationship Id="rId53" Type="http://schemas.openxmlformats.org/officeDocument/2006/relationships/image" Target="../media/image380.png"/><Relationship Id="rId74" Type="http://schemas.openxmlformats.org/officeDocument/2006/relationships/customXml" Target="../ink/ink4694.xml"/><Relationship Id="rId128" Type="http://schemas.openxmlformats.org/officeDocument/2006/relationships/customXml" Target="../ink/ink4722.xml"/><Relationship Id="rId149" Type="http://schemas.openxmlformats.org/officeDocument/2006/relationships/image" Target="../media/image431.png"/><Relationship Id="rId5" Type="http://schemas.openxmlformats.org/officeDocument/2006/relationships/image" Target="../media/image358.png"/><Relationship Id="rId95" Type="http://schemas.openxmlformats.org/officeDocument/2006/relationships/image" Target="../media/image405.png"/><Relationship Id="rId160" Type="http://schemas.openxmlformats.org/officeDocument/2006/relationships/customXml" Target="../ink/ink4738.xml"/><Relationship Id="rId181" Type="http://schemas.openxmlformats.org/officeDocument/2006/relationships/customXml" Target="../ink/ink4749.xml"/><Relationship Id="rId216" Type="http://schemas.openxmlformats.org/officeDocument/2006/relationships/image" Target="../media/image464.png"/><Relationship Id="rId237" Type="http://schemas.openxmlformats.org/officeDocument/2006/relationships/image" Target="../media/image474.png"/><Relationship Id="rId22" Type="http://schemas.openxmlformats.org/officeDocument/2006/relationships/customXml" Target="../ink/ink4668.xml"/><Relationship Id="rId43" Type="http://schemas.openxmlformats.org/officeDocument/2006/relationships/image" Target="../media/image208.png"/><Relationship Id="rId64" Type="http://schemas.openxmlformats.org/officeDocument/2006/relationships/customXml" Target="../ink/ink4689.xml"/><Relationship Id="rId118" Type="http://schemas.openxmlformats.org/officeDocument/2006/relationships/customXml" Target="../ink/ink4717.xml"/><Relationship Id="rId139" Type="http://schemas.openxmlformats.org/officeDocument/2006/relationships/image" Target="../media/image426.png"/><Relationship Id="rId85" Type="http://schemas.openxmlformats.org/officeDocument/2006/relationships/image" Target="../media/image400.png"/><Relationship Id="rId150" Type="http://schemas.openxmlformats.org/officeDocument/2006/relationships/customXml" Target="../ink/ink4733.xml"/><Relationship Id="rId171" Type="http://schemas.openxmlformats.org/officeDocument/2006/relationships/customXml" Target="../ink/ink4744.xml"/><Relationship Id="rId192" Type="http://schemas.openxmlformats.org/officeDocument/2006/relationships/image" Target="../media/image452.png"/><Relationship Id="rId206" Type="http://schemas.openxmlformats.org/officeDocument/2006/relationships/image" Target="../media/image459.png"/><Relationship Id="rId227" Type="http://schemas.openxmlformats.org/officeDocument/2006/relationships/image" Target="../media/image469.png"/><Relationship Id="rId248" Type="http://schemas.openxmlformats.org/officeDocument/2006/relationships/customXml" Target="../ink/ink4783.xml"/><Relationship Id="rId12" Type="http://schemas.openxmlformats.org/officeDocument/2006/relationships/customXml" Target="../ink/ink4663.xml"/><Relationship Id="rId33" Type="http://schemas.openxmlformats.org/officeDocument/2006/relationships/image" Target="../media/image370.png"/><Relationship Id="rId108" Type="http://schemas.openxmlformats.org/officeDocument/2006/relationships/customXml" Target="../ink/ink4711.xml"/><Relationship Id="rId129" Type="http://schemas.openxmlformats.org/officeDocument/2006/relationships/image" Target="../media/image421.png"/><Relationship Id="rId54" Type="http://schemas.openxmlformats.org/officeDocument/2006/relationships/customXml" Target="../ink/ink4684.xml"/><Relationship Id="rId75" Type="http://schemas.openxmlformats.org/officeDocument/2006/relationships/image" Target="../media/image391.png"/><Relationship Id="rId96" Type="http://schemas.openxmlformats.org/officeDocument/2006/relationships/customXml" Target="../ink/ink4705.xml"/><Relationship Id="rId140" Type="http://schemas.openxmlformats.org/officeDocument/2006/relationships/customXml" Target="../ink/ink4728.xml"/><Relationship Id="rId161" Type="http://schemas.openxmlformats.org/officeDocument/2006/relationships/image" Target="../media/image437.png"/><Relationship Id="rId182" Type="http://schemas.openxmlformats.org/officeDocument/2006/relationships/image" Target="../media/image447.png"/><Relationship Id="rId217" Type="http://schemas.openxmlformats.org/officeDocument/2006/relationships/customXml" Target="../ink/ink4767.xml"/><Relationship Id="rId6" Type="http://schemas.openxmlformats.org/officeDocument/2006/relationships/customXml" Target="../ink/ink4660.xml"/><Relationship Id="rId238" Type="http://schemas.openxmlformats.org/officeDocument/2006/relationships/customXml" Target="../ink/ink4778.xml"/><Relationship Id="rId23" Type="http://schemas.openxmlformats.org/officeDocument/2006/relationships/image" Target="../media/image366.png"/><Relationship Id="rId119" Type="http://schemas.openxmlformats.org/officeDocument/2006/relationships/image" Target="../media/image416.png"/><Relationship Id="rId44" Type="http://schemas.openxmlformats.org/officeDocument/2006/relationships/customXml" Target="../ink/ink4679.xml"/><Relationship Id="rId65" Type="http://schemas.openxmlformats.org/officeDocument/2006/relationships/image" Target="../media/image386.png"/><Relationship Id="rId86" Type="http://schemas.openxmlformats.org/officeDocument/2006/relationships/customXml" Target="../ink/ink4700.xml"/><Relationship Id="rId130" Type="http://schemas.openxmlformats.org/officeDocument/2006/relationships/customXml" Target="../ink/ink4723.xml"/><Relationship Id="rId151" Type="http://schemas.openxmlformats.org/officeDocument/2006/relationships/image" Target="../media/image432.png"/><Relationship Id="rId172" Type="http://schemas.openxmlformats.org/officeDocument/2006/relationships/image" Target="../media/image442.png"/><Relationship Id="rId193" Type="http://schemas.openxmlformats.org/officeDocument/2006/relationships/customXml" Target="../ink/ink4755.xml"/><Relationship Id="rId207" Type="http://schemas.openxmlformats.org/officeDocument/2006/relationships/customXml" Target="../ink/ink4762.xml"/><Relationship Id="rId228" Type="http://schemas.openxmlformats.org/officeDocument/2006/relationships/customXml" Target="../ink/ink4773.xml"/><Relationship Id="rId249" Type="http://schemas.openxmlformats.org/officeDocument/2006/relationships/image" Target="../media/image482.png"/><Relationship Id="rId13" Type="http://schemas.openxmlformats.org/officeDocument/2006/relationships/image" Target="../media/image362.png"/><Relationship Id="rId109" Type="http://schemas.openxmlformats.org/officeDocument/2006/relationships/image" Target="../media/image412.png"/><Relationship Id="rId34" Type="http://schemas.openxmlformats.org/officeDocument/2006/relationships/customXml" Target="../ink/ink4674.xml"/><Relationship Id="rId55" Type="http://schemas.openxmlformats.org/officeDocument/2006/relationships/image" Target="../media/image381.png"/><Relationship Id="rId76" Type="http://schemas.openxmlformats.org/officeDocument/2006/relationships/customXml" Target="../ink/ink4695.xml"/><Relationship Id="rId97" Type="http://schemas.openxmlformats.org/officeDocument/2006/relationships/image" Target="../media/image406.png"/><Relationship Id="rId120" Type="http://schemas.openxmlformats.org/officeDocument/2006/relationships/customXml" Target="../ink/ink4718.xml"/><Relationship Id="rId141" Type="http://schemas.openxmlformats.org/officeDocument/2006/relationships/image" Target="../media/image427.png"/><Relationship Id="rId7" Type="http://schemas.openxmlformats.org/officeDocument/2006/relationships/image" Target="../media/image359.png"/><Relationship Id="rId162" Type="http://schemas.openxmlformats.org/officeDocument/2006/relationships/customXml" Target="../ink/ink4739.xml"/><Relationship Id="rId183" Type="http://schemas.openxmlformats.org/officeDocument/2006/relationships/customXml" Target="../ink/ink4750.xml"/><Relationship Id="rId218" Type="http://schemas.openxmlformats.org/officeDocument/2006/relationships/image" Target="../media/image465.png"/><Relationship Id="rId239" Type="http://schemas.openxmlformats.org/officeDocument/2006/relationships/image" Target="../media/image475.png"/><Relationship Id="rId24" Type="http://schemas.openxmlformats.org/officeDocument/2006/relationships/customXml" Target="../ink/ink4669.xml"/><Relationship Id="rId45" Type="http://schemas.openxmlformats.org/officeDocument/2006/relationships/image" Target="../media/image377.png"/><Relationship Id="rId66" Type="http://schemas.openxmlformats.org/officeDocument/2006/relationships/customXml" Target="../ink/ink4690.xml"/><Relationship Id="rId87" Type="http://schemas.openxmlformats.org/officeDocument/2006/relationships/image" Target="../media/image401.png"/><Relationship Id="rId110" Type="http://schemas.openxmlformats.org/officeDocument/2006/relationships/customXml" Target="../ink/ink4712.xml"/><Relationship Id="rId131" Type="http://schemas.openxmlformats.org/officeDocument/2006/relationships/image" Target="../media/image422.png"/><Relationship Id="rId152" Type="http://schemas.openxmlformats.org/officeDocument/2006/relationships/customXml" Target="../ink/ink4734.xml"/><Relationship Id="rId173" Type="http://schemas.openxmlformats.org/officeDocument/2006/relationships/customXml" Target="../ink/ink4745.xml"/><Relationship Id="rId194" Type="http://schemas.openxmlformats.org/officeDocument/2006/relationships/image" Target="../media/image453.png"/><Relationship Id="rId208" Type="http://schemas.openxmlformats.org/officeDocument/2006/relationships/image" Target="../media/image460.png"/><Relationship Id="rId229" Type="http://schemas.openxmlformats.org/officeDocument/2006/relationships/image" Target="../media/image470.png"/><Relationship Id="rId240" Type="http://schemas.openxmlformats.org/officeDocument/2006/relationships/customXml" Target="../ink/ink4779.xml"/><Relationship Id="rId14" Type="http://schemas.openxmlformats.org/officeDocument/2006/relationships/customXml" Target="../ink/ink4664.xml"/><Relationship Id="rId35" Type="http://schemas.openxmlformats.org/officeDocument/2006/relationships/image" Target="../media/image373.png"/><Relationship Id="rId56" Type="http://schemas.openxmlformats.org/officeDocument/2006/relationships/customXml" Target="../ink/ink4685.xml"/><Relationship Id="rId77" Type="http://schemas.openxmlformats.org/officeDocument/2006/relationships/image" Target="../media/image392.png"/><Relationship Id="rId100" Type="http://schemas.openxmlformats.org/officeDocument/2006/relationships/customXml" Target="../ink/ink4707.xml"/><Relationship Id="rId8" Type="http://schemas.openxmlformats.org/officeDocument/2006/relationships/customXml" Target="../ink/ink4661.xml"/><Relationship Id="rId98" Type="http://schemas.openxmlformats.org/officeDocument/2006/relationships/customXml" Target="../ink/ink4706.xml"/><Relationship Id="rId121" Type="http://schemas.openxmlformats.org/officeDocument/2006/relationships/image" Target="../media/image417.png"/><Relationship Id="rId142" Type="http://schemas.openxmlformats.org/officeDocument/2006/relationships/customXml" Target="../ink/ink4729.xml"/><Relationship Id="rId163" Type="http://schemas.openxmlformats.org/officeDocument/2006/relationships/image" Target="../media/image438.png"/><Relationship Id="rId184" Type="http://schemas.openxmlformats.org/officeDocument/2006/relationships/image" Target="../media/image448.png"/><Relationship Id="rId219" Type="http://schemas.openxmlformats.org/officeDocument/2006/relationships/customXml" Target="../ink/ink4768.xml"/><Relationship Id="rId230" Type="http://schemas.openxmlformats.org/officeDocument/2006/relationships/customXml" Target="../ink/ink4774.xml"/><Relationship Id="rId25" Type="http://schemas.openxmlformats.org/officeDocument/2006/relationships/image" Target="../media/image367.png"/><Relationship Id="rId46" Type="http://schemas.openxmlformats.org/officeDocument/2006/relationships/customXml" Target="../ink/ink4680.xml"/><Relationship Id="rId67" Type="http://schemas.openxmlformats.org/officeDocument/2006/relationships/image" Target="../media/image387.png"/><Relationship Id="rId88" Type="http://schemas.openxmlformats.org/officeDocument/2006/relationships/customXml" Target="../ink/ink4701.xml"/><Relationship Id="rId111" Type="http://schemas.openxmlformats.org/officeDocument/2006/relationships/image" Target="../media/image413.png"/><Relationship Id="rId132" Type="http://schemas.openxmlformats.org/officeDocument/2006/relationships/customXml" Target="../ink/ink4724.xml"/><Relationship Id="rId153" Type="http://schemas.openxmlformats.org/officeDocument/2006/relationships/image" Target="../media/image433.png"/><Relationship Id="rId174" Type="http://schemas.openxmlformats.org/officeDocument/2006/relationships/image" Target="../media/image443.png"/><Relationship Id="rId195" Type="http://schemas.openxmlformats.org/officeDocument/2006/relationships/customXml" Target="../ink/ink4756.xml"/><Relationship Id="rId209" Type="http://schemas.openxmlformats.org/officeDocument/2006/relationships/customXml" Target="../ink/ink4763.xml"/><Relationship Id="rId220" Type="http://schemas.openxmlformats.org/officeDocument/2006/relationships/image" Target="../media/image466.png"/><Relationship Id="rId241" Type="http://schemas.openxmlformats.org/officeDocument/2006/relationships/image" Target="../media/image476.png"/><Relationship Id="rId15" Type="http://schemas.openxmlformats.org/officeDocument/2006/relationships/image" Target="../media/image193.png"/><Relationship Id="rId36" Type="http://schemas.openxmlformats.org/officeDocument/2006/relationships/customXml" Target="../ink/ink4675.xml"/><Relationship Id="rId57" Type="http://schemas.openxmlformats.org/officeDocument/2006/relationships/image" Target="../media/image382.png"/><Relationship Id="rId78" Type="http://schemas.openxmlformats.org/officeDocument/2006/relationships/customXml" Target="../ink/ink4696.xml"/><Relationship Id="rId99" Type="http://schemas.openxmlformats.org/officeDocument/2006/relationships/image" Target="../media/image407.png"/><Relationship Id="rId101" Type="http://schemas.openxmlformats.org/officeDocument/2006/relationships/image" Target="../media/image408.png"/><Relationship Id="rId122" Type="http://schemas.openxmlformats.org/officeDocument/2006/relationships/customXml" Target="../ink/ink4719.xml"/><Relationship Id="rId143" Type="http://schemas.openxmlformats.org/officeDocument/2006/relationships/image" Target="../media/image428.png"/><Relationship Id="rId164" Type="http://schemas.openxmlformats.org/officeDocument/2006/relationships/customXml" Target="../ink/ink4740.xml"/><Relationship Id="rId185" Type="http://schemas.openxmlformats.org/officeDocument/2006/relationships/customXml" Target="../ink/ink4751.xml"/><Relationship Id="rId4" Type="http://schemas.openxmlformats.org/officeDocument/2006/relationships/customXml" Target="../ink/ink4659.xml"/><Relationship Id="rId9" Type="http://schemas.openxmlformats.org/officeDocument/2006/relationships/image" Target="../media/image360.png"/><Relationship Id="rId180" Type="http://schemas.openxmlformats.org/officeDocument/2006/relationships/image" Target="../media/image446.png"/><Relationship Id="rId210" Type="http://schemas.openxmlformats.org/officeDocument/2006/relationships/image" Target="../media/image461.png"/><Relationship Id="rId215" Type="http://schemas.openxmlformats.org/officeDocument/2006/relationships/customXml" Target="../ink/ink4766.xml"/><Relationship Id="rId236" Type="http://schemas.openxmlformats.org/officeDocument/2006/relationships/customXml" Target="../ink/ink4777.xml"/><Relationship Id="rId26" Type="http://schemas.openxmlformats.org/officeDocument/2006/relationships/customXml" Target="../ink/ink4670.xml"/><Relationship Id="rId231" Type="http://schemas.openxmlformats.org/officeDocument/2006/relationships/image" Target="../media/image471.png"/><Relationship Id="rId47" Type="http://schemas.openxmlformats.org/officeDocument/2006/relationships/image" Target="../media/image43.png"/><Relationship Id="rId68" Type="http://schemas.openxmlformats.org/officeDocument/2006/relationships/customXml" Target="../ink/ink4691.xml"/><Relationship Id="rId89" Type="http://schemas.openxmlformats.org/officeDocument/2006/relationships/image" Target="../media/image402.png"/><Relationship Id="rId112" Type="http://schemas.openxmlformats.org/officeDocument/2006/relationships/customXml" Target="../ink/ink4713.xml"/><Relationship Id="rId133" Type="http://schemas.openxmlformats.org/officeDocument/2006/relationships/image" Target="../media/image423.png"/><Relationship Id="rId154" Type="http://schemas.openxmlformats.org/officeDocument/2006/relationships/customXml" Target="../ink/ink4735.xml"/><Relationship Id="rId175" Type="http://schemas.openxmlformats.org/officeDocument/2006/relationships/customXml" Target="../ink/ink4746.xml"/><Relationship Id="rId196" Type="http://schemas.openxmlformats.org/officeDocument/2006/relationships/image" Target="../media/image454.png"/><Relationship Id="rId200" Type="http://schemas.openxmlformats.org/officeDocument/2006/relationships/image" Target="../media/image456.png"/><Relationship Id="rId16" Type="http://schemas.openxmlformats.org/officeDocument/2006/relationships/customXml" Target="../ink/ink4665.xml"/><Relationship Id="rId221" Type="http://schemas.openxmlformats.org/officeDocument/2006/relationships/customXml" Target="../ink/ink4769.xml"/><Relationship Id="rId242" Type="http://schemas.openxmlformats.org/officeDocument/2006/relationships/customXml" Target="../ink/ink4780.xml"/><Relationship Id="rId37" Type="http://schemas.openxmlformats.org/officeDocument/2006/relationships/image" Target="../media/image374.png"/><Relationship Id="rId58" Type="http://schemas.openxmlformats.org/officeDocument/2006/relationships/customXml" Target="../ink/ink4686.xml"/><Relationship Id="rId79" Type="http://schemas.openxmlformats.org/officeDocument/2006/relationships/image" Target="../media/image393.png"/><Relationship Id="rId102" Type="http://schemas.openxmlformats.org/officeDocument/2006/relationships/customXml" Target="../ink/ink4708.xml"/><Relationship Id="rId123" Type="http://schemas.openxmlformats.org/officeDocument/2006/relationships/image" Target="../media/image418.png"/><Relationship Id="rId144" Type="http://schemas.openxmlformats.org/officeDocument/2006/relationships/customXml" Target="../ink/ink4730.xml"/><Relationship Id="rId90" Type="http://schemas.openxmlformats.org/officeDocument/2006/relationships/customXml" Target="../ink/ink4702.xml"/><Relationship Id="rId165" Type="http://schemas.openxmlformats.org/officeDocument/2006/relationships/image" Target="../media/image439.png"/><Relationship Id="rId186" Type="http://schemas.openxmlformats.org/officeDocument/2006/relationships/image" Target="../media/image449.png"/><Relationship Id="rId211" Type="http://schemas.openxmlformats.org/officeDocument/2006/relationships/customXml" Target="../ink/ink4764.xml"/><Relationship Id="rId232" Type="http://schemas.openxmlformats.org/officeDocument/2006/relationships/customXml" Target="../ink/ink4775.xml"/><Relationship Id="rId27" Type="http://schemas.openxmlformats.org/officeDocument/2006/relationships/image" Target="../media/image368.png"/><Relationship Id="rId48" Type="http://schemas.openxmlformats.org/officeDocument/2006/relationships/customXml" Target="../ink/ink4681.xml"/><Relationship Id="rId69" Type="http://schemas.openxmlformats.org/officeDocument/2006/relationships/image" Target="../media/image388.png"/><Relationship Id="rId113" Type="http://schemas.openxmlformats.org/officeDocument/2006/relationships/customXml" Target="../ink/ink4714.xml"/><Relationship Id="rId134" Type="http://schemas.openxmlformats.org/officeDocument/2006/relationships/customXml" Target="../ink/ink4725.xml"/><Relationship Id="rId80" Type="http://schemas.openxmlformats.org/officeDocument/2006/relationships/customXml" Target="../ink/ink4697.xml"/><Relationship Id="rId155" Type="http://schemas.openxmlformats.org/officeDocument/2006/relationships/image" Target="../media/image434.png"/><Relationship Id="rId176" Type="http://schemas.openxmlformats.org/officeDocument/2006/relationships/image" Target="../media/image444.png"/><Relationship Id="rId197" Type="http://schemas.openxmlformats.org/officeDocument/2006/relationships/customXml" Target="../ink/ink4757.xml"/><Relationship Id="rId201" Type="http://schemas.openxmlformats.org/officeDocument/2006/relationships/customXml" Target="../ink/ink4759.xml"/><Relationship Id="rId222" Type="http://schemas.openxmlformats.org/officeDocument/2006/relationships/image" Target="../media/image467.png"/><Relationship Id="rId243" Type="http://schemas.openxmlformats.org/officeDocument/2006/relationships/image" Target="../media/image477.png"/><Relationship Id="rId17" Type="http://schemas.openxmlformats.org/officeDocument/2006/relationships/image" Target="../media/image363.png"/><Relationship Id="rId38" Type="http://schemas.openxmlformats.org/officeDocument/2006/relationships/customXml" Target="../ink/ink4676.xml"/><Relationship Id="rId59" Type="http://schemas.openxmlformats.org/officeDocument/2006/relationships/image" Target="../media/image383.png"/><Relationship Id="rId103" Type="http://schemas.openxmlformats.org/officeDocument/2006/relationships/image" Target="../media/image409.png"/><Relationship Id="rId124" Type="http://schemas.openxmlformats.org/officeDocument/2006/relationships/customXml" Target="../ink/ink4720.xml"/><Relationship Id="rId70" Type="http://schemas.openxmlformats.org/officeDocument/2006/relationships/customXml" Target="../ink/ink4692.xml"/><Relationship Id="rId91" Type="http://schemas.openxmlformats.org/officeDocument/2006/relationships/image" Target="../media/image403.png"/><Relationship Id="rId145" Type="http://schemas.openxmlformats.org/officeDocument/2006/relationships/image" Target="../media/image429.png"/><Relationship Id="rId166" Type="http://schemas.openxmlformats.org/officeDocument/2006/relationships/customXml" Target="../ink/ink4741.xml"/><Relationship Id="rId187" Type="http://schemas.openxmlformats.org/officeDocument/2006/relationships/customXml" Target="../ink/ink475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462.png"/><Relationship Id="rId233" Type="http://schemas.openxmlformats.org/officeDocument/2006/relationships/image" Target="../media/image472.png"/><Relationship Id="rId28" Type="http://schemas.openxmlformats.org/officeDocument/2006/relationships/customXml" Target="../ink/ink4671.xml"/><Relationship Id="rId49" Type="http://schemas.openxmlformats.org/officeDocument/2006/relationships/image" Target="../media/image378.png"/><Relationship Id="rId114" Type="http://schemas.openxmlformats.org/officeDocument/2006/relationships/customXml" Target="../ink/ink4715.xml"/><Relationship Id="rId60" Type="http://schemas.openxmlformats.org/officeDocument/2006/relationships/customXml" Target="../ink/ink4687.xml"/><Relationship Id="rId81" Type="http://schemas.openxmlformats.org/officeDocument/2006/relationships/image" Target="../media/image398.png"/><Relationship Id="rId135" Type="http://schemas.openxmlformats.org/officeDocument/2006/relationships/image" Target="../media/image424.png"/><Relationship Id="rId156" Type="http://schemas.openxmlformats.org/officeDocument/2006/relationships/customXml" Target="../ink/ink4736.xml"/><Relationship Id="rId177" Type="http://schemas.openxmlformats.org/officeDocument/2006/relationships/customXml" Target="../ink/ink4747.xml"/><Relationship Id="rId198" Type="http://schemas.openxmlformats.org/officeDocument/2006/relationships/image" Target="../media/image455.png"/><Relationship Id="rId202" Type="http://schemas.openxmlformats.org/officeDocument/2006/relationships/image" Target="../media/image457.png"/><Relationship Id="rId223" Type="http://schemas.openxmlformats.org/officeDocument/2006/relationships/customXml" Target="../ink/ink4770.xml"/><Relationship Id="rId244" Type="http://schemas.openxmlformats.org/officeDocument/2006/relationships/customXml" Target="../ink/ink4781.xml"/><Relationship Id="rId18" Type="http://schemas.openxmlformats.org/officeDocument/2006/relationships/customXml" Target="../ink/ink4666.xml"/><Relationship Id="rId39" Type="http://schemas.openxmlformats.org/officeDocument/2006/relationships/image" Target="../media/image375.png"/><Relationship Id="rId50" Type="http://schemas.openxmlformats.org/officeDocument/2006/relationships/customXml" Target="../ink/ink4682.xml"/><Relationship Id="rId104" Type="http://schemas.openxmlformats.org/officeDocument/2006/relationships/customXml" Target="../ink/ink4709.xml"/><Relationship Id="rId125" Type="http://schemas.openxmlformats.org/officeDocument/2006/relationships/image" Target="../media/image419.png"/><Relationship Id="rId146" Type="http://schemas.openxmlformats.org/officeDocument/2006/relationships/customXml" Target="../ink/ink4731.xml"/><Relationship Id="rId167" Type="http://schemas.openxmlformats.org/officeDocument/2006/relationships/customXml" Target="../ink/ink4742.xml"/><Relationship Id="rId188" Type="http://schemas.openxmlformats.org/officeDocument/2006/relationships/image" Target="../media/image450.png"/><Relationship Id="rId71" Type="http://schemas.openxmlformats.org/officeDocument/2006/relationships/image" Target="../media/image389.png"/><Relationship Id="rId92" Type="http://schemas.openxmlformats.org/officeDocument/2006/relationships/customXml" Target="../ink/ink4703.xml"/><Relationship Id="rId213" Type="http://schemas.openxmlformats.org/officeDocument/2006/relationships/customXml" Target="../ink/ink4765.xml"/><Relationship Id="rId234" Type="http://schemas.openxmlformats.org/officeDocument/2006/relationships/customXml" Target="../ink/ink4776.xml"/><Relationship Id="rId2" Type="http://schemas.openxmlformats.org/officeDocument/2006/relationships/customXml" Target="../ink/ink4658.xml"/><Relationship Id="rId29" Type="http://schemas.openxmlformats.org/officeDocument/2006/relationships/image" Target="../media/image372.png"/><Relationship Id="rId40" Type="http://schemas.openxmlformats.org/officeDocument/2006/relationships/customXml" Target="../ink/ink4677.xml"/><Relationship Id="rId115" Type="http://schemas.openxmlformats.org/officeDocument/2006/relationships/image" Target="../media/image414.png"/><Relationship Id="rId136" Type="http://schemas.openxmlformats.org/officeDocument/2006/relationships/customXml" Target="../ink/ink4726.xml"/><Relationship Id="rId157" Type="http://schemas.openxmlformats.org/officeDocument/2006/relationships/image" Target="../media/image435.png"/><Relationship Id="rId178" Type="http://schemas.openxmlformats.org/officeDocument/2006/relationships/image" Target="../media/image445.png"/><Relationship Id="rId61" Type="http://schemas.openxmlformats.org/officeDocument/2006/relationships/image" Target="../media/image384.png"/><Relationship Id="rId82" Type="http://schemas.openxmlformats.org/officeDocument/2006/relationships/customXml" Target="../ink/ink4698.xml"/><Relationship Id="rId199" Type="http://schemas.openxmlformats.org/officeDocument/2006/relationships/customXml" Target="../ink/ink4758.xml"/><Relationship Id="rId203" Type="http://schemas.openxmlformats.org/officeDocument/2006/relationships/customXml" Target="../ink/ink4760.xml"/><Relationship Id="rId19" Type="http://schemas.openxmlformats.org/officeDocument/2006/relationships/image" Target="../media/image364.png"/><Relationship Id="rId224" Type="http://schemas.openxmlformats.org/officeDocument/2006/relationships/customXml" Target="../ink/ink4771.xml"/><Relationship Id="rId245" Type="http://schemas.openxmlformats.org/officeDocument/2006/relationships/image" Target="../media/image480.png"/><Relationship Id="rId30" Type="http://schemas.openxmlformats.org/officeDocument/2006/relationships/customXml" Target="../ink/ink4672.xml"/><Relationship Id="rId105" Type="http://schemas.openxmlformats.org/officeDocument/2006/relationships/image" Target="../media/image410.png"/><Relationship Id="rId126" Type="http://schemas.openxmlformats.org/officeDocument/2006/relationships/customXml" Target="../ink/ink4721.xml"/><Relationship Id="rId147" Type="http://schemas.openxmlformats.org/officeDocument/2006/relationships/image" Target="../media/image430.png"/><Relationship Id="rId168" Type="http://schemas.openxmlformats.org/officeDocument/2006/relationships/image" Target="../media/image440.png"/><Relationship Id="rId51" Type="http://schemas.openxmlformats.org/officeDocument/2006/relationships/image" Target="../media/image379.png"/><Relationship Id="rId72" Type="http://schemas.openxmlformats.org/officeDocument/2006/relationships/customXml" Target="../ink/ink4693.xml"/><Relationship Id="rId93" Type="http://schemas.openxmlformats.org/officeDocument/2006/relationships/image" Target="../media/image404.png"/><Relationship Id="rId189" Type="http://schemas.openxmlformats.org/officeDocument/2006/relationships/customXml" Target="../ink/ink4753.xml"/><Relationship Id="rId3" Type="http://schemas.openxmlformats.org/officeDocument/2006/relationships/image" Target="../media/image357.png"/><Relationship Id="rId214" Type="http://schemas.openxmlformats.org/officeDocument/2006/relationships/image" Target="../media/image463.png"/><Relationship Id="rId235" Type="http://schemas.openxmlformats.org/officeDocument/2006/relationships/image" Target="../media/image473.png"/><Relationship Id="rId116" Type="http://schemas.openxmlformats.org/officeDocument/2006/relationships/customXml" Target="../ink/ink4716.xml"/><Relationship Id="rId137" Type="http://schemas.openxmlformats.org/officeDocument/2006/relationships/image" Target="../media/image425.png"/><Relationship Id="rId158" Type="http://schemas.openxmlformats.org/officeDocument/2006/relationships/customXml" Target="../ink/ink4737.xml"/><Relationship Id="rId20" Type="http://schemas.openxmlformats.org/officeDocument/2006/relationships/customXml" Target="../ink/ink4667.xml"/><Relationship Id="rId41" Type="http://schemas.openxmlformats.org/officeDocument/2006/relationships/image" Target="../media/image376.png"/><Relationship Id="rId62" Type="http://schemas.openxmlformats.org/officeDocument/2006/relationships/customXml" Target="../ink/ink4688.xml"/><Relationship Id="rId83" Type="http://schemas.openxmlformats.org/officeDocument/2006/relationships/image" Target="../media/image399.png"/><Relationship Id="rId179" Type="http://schemas.openxmlformats.org/officeDocument/2006/relationships/customXml" Target="../ink/ink4748.xml"/><Relationship Id="rId190" Type="http://schemas.openxmlformats.org/officeDocument/2006/relationships/image" Target="../media/image451.png"/><Relationship Id="rId204" Type="http://schemas.openxmlformats.org/officeDocument/2006/relationships/image" Target="../media/image458.png"/><Relationship Id="rId225" Type="http://schemas.openxmlformats.org/officeDocument/2006/relationships/image" Target="../media/image468.png"/><Relationship Id="rId246" Type="http://schemas.openxmlformats.org/officeDocument/2006/relationships/customXml" Target="../ink/ink4782.xml"/><Relationship Id="rId106" Type="http://schemas.openxmlformats.org/officeDocument/2006/relationships/customXml" Target="../ink/ink4710.xml"/><Relationship Id="rId127" Type="http://schemas.openxmlformats.org/officeDocument/2006/relationships/image" Target="../media/image420.png"/><Relationship Id="rId10" Type="http://schemas.openxmlformats.org/officeDocument/2006/relationships/customXml" Target="../ink/ink4662.xml"/><Relationship Id="rId31" Type="http://schemas.openxmlformats.org/officeDocument/2006/relationships/image" Target="../media/image369.png"/><Relationship Id="rId52" Type="http://schemas.openxmlformats.org/officeDocument/2006/relationships/customXml" Target="../ink/ink4683.xml"/><Relationship Id="rId73" Type="http://schemas.openxmlformats.org/officeDocument/2006/relationships/image" Target="../media/image390.png"/><Relationship Id="rId94" Type="http://schemas.openxmlformats.org/officeDocument/2006/relationships/customXml" Target="../ink/ink4704.xml"/><Relationship Id="rId148" Type="http://schemas.openxmlformats.org/officeDocument/2006/relationships/customXml" Target="../ink/ink4732.xml"/><Relationship Id="rId169" Type="http://schemas.openxmlformats.org/officeDocument/2006/relationships/customXml" Target="../ink/ink4743.xml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5.png"/><Relationship Id="rId21" Type="http://schemas.openxmlformats.org/officeDocument/2006/relationships/image" Target="../media/image365.png"/><Relationship Id="rId63" Type="http://schemas.openxmlformats.org/officeDocument/2006/relationships/image" Target="../media/image385.png"/><Relationship Id="rId159" Type="http://schemas.openxmlformats.org/officeDocument/2006/relationships/image" Target="../media/image436.png"/><Relationship Id="rId170" Type="http://schemas.openxmlformats.org/officeDocument/2006/relationships/image" Target="../media/image441.png"/><Relationship Id="rId226" Type="http://schemas.openxmlformats.org/officeDocument/2006/relationships/customXml" Target="../ink/ink4898.xml"/><Relationship Id="rId268" Type="http://schemas.openxmlformats.org/officeDocument/2006/relationships/customXml" Target="../ink/ink4919.xml"/><Relationship Id="rId32" Type="http://schemas.openxmlformats.org/officeDocument/2006/relationships/customXml" Target="../ink/ink4799.xml"/><Relationship Id="rId74" Type="http://schemas.openxmlformats.org/officeDocument/2006/relationships/customXml" Target="../ink/ink4820.xml"/><Relationship Id="rId128" Type="http://schemas.openxmlformats.org/officeDocument/2006/relationships/customXml" Target="../ink/ink4848.xml"/><Relationship Id="rId5" Type="http://schemas.openxmlformats.org/officeDocument/2006/relationships/image" Target="../media/image358.png"/><Relationship Id="rId181" Type="http://schemas.openxmlformats.org/officeDocument/2006/relationships/customXml" Target="../ink/ink4875.xml"/><Relationship Id="rId237" Type="http://schemas.openxmlformats.org/officeDocument/2006/relationships/image" Target="../media/image474.png"/><Relationship Id="rId279" Type="http://schemas.openxmlformats.org/officeDocument/2006/relationships/image" Target="../media/image497.png"/><Relationship Id="rId43" Type="http://schemas.openxmlformats.org/officeDocument/2006/relationships/image" Target="../media/image208.png"/><Relationship Id="rId139" Type="http://schemas.openxmlformats.org/officeDocument/2006/relationships/image" Target="../media/image426.png"/><Relationship Id="rId85" Type="http://schemas.openxmlformats.org/officeDocument/2006/relationships/image" Target="../media/image400.png"/><Relationship Id="rId150" Type="http://schemas.openxmlformats.org/officeDocument/2006/relationships/customXml" Target="../ink/ink4859.xml"/><Relationship Id="rId171" Type="http://schemas.openxmlformats.org/officeDocument/2006/relationships/customXml" Target="../ink/ink4870.xml"/><Relationship Id="rId192" Type="http://schemas.openxmlformats.org/officeDocument/2006/relationships/image" Target="../media/image452.png"/><Relationship Id="rId206" Type="http://schemas.openxmlformats.org/officeDocument/2006/relationships/image" Target="../media/image459.png"/><Relationship Id="rId227" Type="http://schemas.openxmlformats.org/officeDocument/2006/relationships/image" Target="../media/image469.png"/><Relationship Id="rId248" Type="http://schemas.openxmlformats.org/officeDocument/2006/relationships/customXml" Target="../ink/ink4909.xml"/><Relationship Id="rId269" Type="http://schemas.openxmlformats.org/officeDocument/2006/relationships/image" Target="../media/image492.png"/><Relationship Id="rId12" Type="http://schemas.openxmlformats.org/officeDocument/2006/relationships/customXml" Target="../ink/ink4789.xml"/><Relationship Id="rId33" Type="http://schemas.openxmlformats.org/officeDocument/2006/relationships/image" Target="../media/image370.png"/><Relationship Id="rId108" Type="http://schemas.openxmlformats.org/officeDocument/2006/relationships/customXml" Target="../ink/ink4837.xml"/><Relationship Id="rId129" Type="http://schemas.openxmlformats.org/officeDocument/2006/relationships/image" Target="../media/image421.png"/><Relationship Id="rId280" Type="http://schemas.openxmlformats.org/officeDocument/2006/relationships/customXml" Target="../ink/ink4925.xml"/><Relationship Id="rId54" Type="http://schemas.openxmlformats.org/officeDocument/2006/relationships/customXml" Target="../ink/ink4810.xml"/><Relationship Id="rId75" Type="http://schemas.openxmlformats.org/officeDocument/2006/relationships/image" Target="../media/image391.png"/><Relationship Id="rId96" Type="http://schemas.openxmlformats.org/officeDocument/2006/relationships/customXml" Target="../ink/ink4831.xml"/><Relationship Id="rId140" Type="http://schemas.openxmlformats.org/officeDocument/2006/relationships/customXml" Target="../ink/ink4854.xml"/><Relationship Id="rId161" Type="http://schemas.openxmlformats.org/officeDocument/2006/relationships/image" Target="../media/image437.png"/><Relationship Id="rId182" Type="http://schemas.openxmlformats.org/officeDocument/2006/relationships/image" Target="../media/image447.png"/><Relationship Id="rId217" Type="http://schemas.openxmlformats.org/officeDocument/2006/relationships/customXml" Target="../ink/ink4893.xml"/><Relationship Id="rId6" Type="http://schemas.openxmlformats.org/officeDocument/2006/relationships/customXml" Target="../ink/ink4786.xml"/><Relationship Id="rId238" Type="http://schemas.openxmlformats.org/officeDocument/2006/relationships/customXml" Target="../ink/ink4904.xml"/><Relationship Id="rId259" Type="http://schemas.openxmlformats.org/officeDocument/2006/relationships/image" Target="../media/image487.png"/><Relationship Id="rId23" Type="http://schemas.openxmlformats.org/officeDocument/2006/relationships/image" Target="../media/image366.png"/><Relationship Id="rId119" Type="http://schemas.openxmlformats.org/officeDocument/2006/relationships/image" Target="../media/image416.png"/><Relationship Id="rId270" Type="http://schemas.openxmlformats.org/officeDocument/2006/relationships/customXml" Target="../ink/ink4920.xml"/><Relationship Id="rId44" Type="http://schemas.openxmlformats.org/officeDocument/2006/relationships/customXml" Target="../ink/ink4805.xml"/><Relationship Id="rId65" Type="http://schemas.openxmlformats.org/officeDocument/2006/relationships/image" Target="../media/image386.png"/><Relationship Id="rId86" Type="http://schemas.openxmlformats.org/officeDocument/2006/relationships/customXml" Target="../ink/ink4826.xml"/><Relationship Id="rId130" Type="http://schemas.openxmlformats.org/officeDocument/2006/relationships/customXml" Target="../ink/ink4849.xml"/><Relationship Id="rId151" Type="http://schemas.openxmlformats.org/officeDocument/2006/relationships/image" Target="../media/image432.png"/><Relationship Id="rId172" Type="http://schemas.openxmlformats.org/officeDocument/2006/relationships/image" Target="../media/image442.png"/><Relationship Id="rId193" Type="http://schemas.openxmlformats.org/officeDocument/2006/relationships/customXml" Target="../ink/ink4881.xml"/><Relationship Id="rId207" Type="http://schemas.openxmlformats.org/officeDocument/2006/relationships/customXml" Target="../ink/ink4888.xml"/><Relationship Id="rId228" Type="http://schemas.openxmlformats.org/officeDocument/2006/relationships/customXml" Target="../ink/ink4899.xml"/><Relationship Id="rId249" Type="http://schemas.openxmlformats.org/officeDocument/2006/relationships/image" Target="../media/image482.png"/><Relationship Id="rId13" Type="http://schemas.openxmlformats.org/officeDocument/2006/relationships/image" Target="../media/image362.png"/><Relationship Id="rId109" Type="http://schemas.openxmlformats.org/officeDocument/2006/relationships/image" Target="../media/image412.png"/><Relationship Id="rId260" Type="http://schemas.openxmlformats.org/officeDocument/2006/relationships/customXml" Target="../ink/ink4915.xml"/><Relationship Id="rId281" Type="http://schemas.openxmlformats.org/officeDocument/2006/relationships/image" Target="../media/image498.png"/><Relationship Id="rId34" Type="http://schemas.openxmlformats.org/officeDocument/2006/relationships/customXml" Target="../ink/ink4800.xml"/><Relationship Id="rId55" Type="http://schemas.openxmlformats.org/officeDocument/2006/relationships/image" Target="../media/image381.png"/><Relationship Id="rId76" Type="http://schemas.openxmlformats.org/officeDocument/2006/relationships/customXml" Target="../ink/ink4821.xml"/><Relationship Id="rId97" Type="http://schemas.openxmlformats.org/officeDocument/2006/relationships/image" Target="../media/image406.png"/><Relationship Id="rId120" Type="http://schemas.openxmlformats.org/officeDocument/2006/relationships/customXml" Target="../ink/ink4844.xml"/><Relationship Id="rId141" Type="http://schemas.openxmlformats.org/officeDocument/2006/relationships/image" Target="../media/image427.png"/><Relationship Id="rId7" Type="http://schemas.openxmlformats.org/officeDocument/2006/relationships/image" Target="../media/image359.png"/><Relationship Id="rId162" Type="http://schemas.openxmlformats.org/officeDocument/2006/relationships/customXml" Target="../ink/ink4865.xml"/><Relationship Id="rId183" Type="http://schemas.openxmlformats.org/officeDocument/2006/relationships/customXml" Target="../ink/ink4876.xml"/><Relationship Id="rId218" Type="http://schemas.openxmlformats.org/officeDocument/2006/relationships/image" Target="../media/image465.png"/><Relationship Id="rId239" Type="http://schemas.openxmlformats.org/officeDocument/2006/relationships/image" Target="../media/image475.png"/><Relationship Id="rId250" Type="http://schemas.openxmlformats.org/officeDocument/2006/relationships/customXml" Target="../ink/ink4910.xml"/><Relationship Id="rId271" Type="http://schemas.openxmlformats.org/officeDocument/2006/relationships/image" Target="../media/image493.png"/><Relationship Id="rId24" Type="http://schemas.openxmlformats.org/officeDocument/2006/relationships/customXml" Target="../ink/ink4795.xml"/><Relationship Id="rId45" Type="http://schemas.openxmlformats.org/officeDocument/2006/relationships/image" Target="../media/image377.png"/><Relationship Id="rId66" Type="http://schemas.openxmlformats.org/officeDocument/2006/relationships/customXml" Target="../ink/ink4816.xml"/><Relationship Id="rId87" Type="http://schemas.openxmlformats.org/officeDocument/2006/relationships/image" Target="../media/image401.png"/><Relationship Id="rId110" Type="http://schemas.openxmlformats.org/officeDocument/2006/relationships/customXml" Target="../ink/ink4838.xml"/><Relationship Id="rId131" Type="http://schemas.openxmlformats.org/officeDocument/2006/relationships/image" Target="../media/image422.png"/><Relationship Id="rId152" Type="http://schemas.openxmlformats.org/officeDocument/2006/relationships/customXml" Target="../ink/ink4860.xml"/><Relationship Id="rId173" Type="http://schemas.openxmlformats.org/officeDocument/2006/relationships/customXml" Target="../ink/ink4871.xml"/><Relationship Id="rId194" Type="http://schemas.openxmlformats.org/officeDocument/2006/relationships/image" Target="../media/image453.png"/><Relationship Id="rId208" Type="http://schemas.openxmlformats.org/officeDocument/2006/relationships/image" Target="../media/image460.png"/><Relationship Id="rId229" Type="http://schemas.openxmlformats.org/officeDocument/2006/relationships/image" Target="../media/image470.png"/><Relationship Id="rId240" Type="http://schemas.openxmlformats.org/officeDocument/2006/relationships/customXml" Target="../ink/ink4905.xml"/><Relationship Id="rId261" Type="http://schemas.openxmlformats.org/officeDocument/2006/relationships/image" Target="../media/image488.png"/><Relationship Id="rId14" Type="http://schemas.openxmlformats.org/officeDocument/2006/relationships/customXml" Target="../ink/ink4790.xml"/><Relationship Id="rId35" Type="http://schemas.openxmlformats.org/officeDocument/2006/relationships/image" Target="../media/image373.png"/><Relationship Id="rId56" Type="http://schemas.openxmlformats.org/officeDocument/2006/relationships/customXml" Target="../ink/ink4811.xml"/><Relationship Id="rId77" Type="http://schemas.openxmlformats.org/officeDocument/2006/relationships/image" Target="../media/image392.png"/><Relationship Id="rId100" Type="http://schemas.openxmlformats.org/officeDocument/2006/relationships/customXml" Target="../ink/ink4833.xml"/><Relationship Id="rId282" Type="http://schemas.openxmlformats.org/officeDocument/2006/relationships/customXml" Target="../ink/ink4926.xml"/><Relationship Id="rId8" Type="http://schemas.openxmlformats.org/officeDocument/2006/relationships/customXml" Target="../ink/ink4787.xml"/><Relationship Id="rId98" Type="http://schemas.openxmlformats.org/officeDocument/2006/relationships/customXml" Target="../ink/ink4832.xml"/><Relationship Id="rId121" Type="http://schemas.openxmlformats.org/officeDocument/2006/relationships/image" Target="../media/image417.png"/><Relationship Id="rId142" Type="http://schemas.openxmlformats.org/officeDocument/2006/relationships/customXml" Target="../ink/ink4855.xml"/><Relationship Id="rId163" Type="http://schemas.openxmlformats.org/officeDocument/2006/relationships/image" Target="../media/image438.png"/><Relationship Id="rId184" Type="http://schemas.openxmlformats.org/officeDocument/2006/relationships/image" Target="../media/image448.png"/><Relationship Id="rId219" Type="http://schemas.openxmlformats.org/officeDocument/2006/relationships/customXml" Target="../ink/ink4894.xml"/><Relationship Id="rId230" Type="http://schemas.openxmlformats.org/officeDocument/2006/relationships/customXml" Target="../ink/ink4900.xml"/><Relationship Id="rId251" Type="http://schemas.openxmlformats.org/officeDocument/2006/relationships/image" Target="../media/image483.png"/><Relationship Id="rId25" Type="http://schemas.openxmlformats.org/officeDocument/2006/relationships/image" Target="../media/image367.png"/><Relationship Id="rId46" Type="http://schemas.openxmlformats.org/officeDocument/2006/relationships/customXml" Target="../ink/ink4806.xml"/><Relationship Id="rId67" Type="http://schemas.openxmlformats.org/officeDocument/2006/relationships/image" Target="../media/image387.png"/><Relationship Id="rId272" Type="http://schemas.openxmlformats.org/officeDocument/2006/relationships/customXml" Target="../ink/ink4921.xml"/><Relationship Id="rId88" Type="http://schemas.openxmlformats.org/officeDocument/2006/relationships/customXml" Target="../ink/ink4827.xml"/><Relationship Id="rId111" Type="http://schemas.openxmlformats.org/officeDocument/2006/relationships/image" Target="../media/image413.png"/><Relationship Id="rId132" Type="http://schemas.openxmlformats.org/officeDocument/2006/relationships/customXml" Target="../ink/ink4850.xml"/><Relationship Id="rId153" Type="http://schemas.openxmlformats.org/officeDocument/2006/relationships/image" Target="../media/image433.png"/><Relationship Id="rId174" Type="http://schemas.openxmlformats.org/officeDocument/2006/relationships/image" Target="../media/image443.png"/><Relationship Id="rId195" Type="http://schemas.openxmlformats.org/officeDocument/2006/relationships/customXml" Target="../ink/ink4882.xml"/><Relationship Id="rId209" Type="http://schemas.openxmlformats.org/officeDocument/2006/relationships/customXml" Target="../ink/ink4889.xml"/><Relationship Id="rId220" Type="http://schemas.openxmlformats.org/officeDocument/2006/relationships/image" Target="../media/image466.png"/><Relationship Id="rId241" Type="http://schemas.openxmlformats.org/officeDocument/2006/relationships/image" Target="../media/image476.png"/><Relationship Id="rId15" Type="http://schemas.openxmlformats.org/officeDocument/2006/relationships/image" Target="../media/image193.png"/><Relationship Id="rId36" Type="http://schemas.openxmlformats.org/officeDocument/2006/relationships/customXml" Target="../ink/ink4801.xml"/><Relationship Id="rId57" Type="http://schemas.openxmlformats.org/officeDocument/2006/relationships/image" Target="../media/image382.png"/><Relationship Id="rId262" Type="http://schemas.openxmlformats.org/officeDocument/2006/relationships/customXml" Target="../ink/ink4916.xml"/><Relationship Id="rId283" Type="http://schemas.openxmlformats.org/officeDocument/2006/relationships/image" Target="../media/image499.png"/><Relationship Id="rId78" Type="http://schemas.openxmlformats.org/officeDocument/2006/relationships/customXml" Target="../ink/ink4822.xml"/><Relationship Id="rId99" Type="http://schemas.openxmlformats.org/officeDocument/2006/relationships/image" Target="../media/image407.png"/><Relationship Id="rId101" Type="http://schemas.openxmlformats.org/officeDocument/2006/relationships/image" Target="../media/image408.png"/><Relationship Id="rId122" Type="http://schemas.openxmlformats.org/officeDocument/2006/relationships/customXml" Target="../ink/ink4845.xml"/><Relationship Id="rId143" Type="http://schemas.openxmlformats.org/officeDocument/2006/relationships/image" Target="../media/image428.png"/><Relationship Id="rId164" Type="http://schemas.openxmlformats.org/officeDocument/2006/relationships/customXml" Target="../ink/ink4866.xml"/><Relationship Id="rId185" Type="http://schemas.openxmlformats.org/officeDocument/2006/relationships/customXml" Target="../ink/ink4877.xml"/><Relationship Id="rId9" Type="http://schemas.openxmlformats.org/officeDocument/2006/relationships/image" Target="../media/image360.png"/><Relationship Id="rId210" Type="http://schemas.openxmlformats.org/officeDocument/2006/relationships/image" Target="../media/image461.png"/><Relationship Id="rId26" Type="http://schemas.openxmlformats.org/officeDocument/2006/relationships/customXml" Target="../ink/ink4796.xml"/><Relationship Id="rId231" Type="http://schemas.openxmlformats.org/officeDocument/2006/relationships/image" Target="../media/image471.png"/><Relationship Id="rId252" Type="http://schemas.openxmlformats.org/officeDocument/2006/relationships/customXml" Target="../ink/ink4911.xml"/><Relationship Id="rId273" Type="http://schemas.openxmlformats.org/officeDocument/2006/relationships/image" Target="../media/image494.png"/><Relationship Id="rId47" Type="http://schemas.openxmlformats.org/officeDocument/2006/relationships/image" Target="../media/image43.png"/><Relationship Id="rId68" Type="http://schemas.openxmlformats.org/officeDocument/2006/relationships/customXml" Target="../ink/ink4817.xml"/><Relationship Id="rId89" Type="http://schemas.openxmlformats.org/officeDocument/2006/relationships/image" Target="../media/image402.png"/><Relationship Id="rId112" Type="http://schemas.openxmlformats.org/officeDocument/2006/relationships/customXml" Target="../ink/ink4839.xml"/><Relationship Id="rId133" Type="http://schemas.openxmlformats.org/officeDocument/2006/relationships/image" Target="../media/image423.png"/><Relationship Id="rId154" Type="http://schemas.openxmlformats.org/officeDocument/2006/relationships/customXml" Target="../ink/ink4861.xml"/><Relationship Id="rId175" Type="http://schemas.openxmlformats.org/officeDocument/2006/relationships/customXml" Target="../ink/ink4872.xml"/><Relationship Id="rId196" Type="http://schemas.openxmlformats.org/officeDocument/2006/relationships/image" Target="../media/image454.png"/><Relationship Id="rId200" Type="http://schemas.openxmlformats.org/officeDocument/2006/relationships/image" Target="../media/image456.png"/><Relationship Id="rId16" Type="http://schemas.openxmlformats.org/officeDocument/2006/relationships/customXml" Target="../ink/ink4791.xml"/><Relationship Id="rId221" Type="http://schemas.openxmlformats.org/officeDocument/2006/relationships/customXml" Target="../ink/ink4895.xml"/><Relationship Id="rId242" Type="http://schemas.openxmlformats.org/officeDocument/2006/relationships/customXml" Target="../ink/ink4906.xml"/><Relationship Id="rId263" Type="http://schemas.openxmlformats.org/officeDocument/2006/relationships/image" Target="../media/image489.png"/><Relationship Id="rId284" Type="http://schemas.openxmlformats.org/officeDocument/2006/relationships/customXml" Target="../ink/ink4927.xml"/><Relationship Id="rId37" Type="http://schemas.openxmlformats.org/officeDocument/2006/relationships/image" Target="../media/image374.png"/><Relationship Id="rId58" Type="http://schemas.openxmlformats.org/officeDocument/2006/relationships/customXml" Target="../ink/ink4812.xml"/><Relationship Id="rId79" Type="http://schemas.openxmlformats.org/officeDocument/2006/relationships/image" Target="../media/image393.png"/><Relationship Id="rId102" Type="http://schemas.openxmlformats.org/officeDocument/2006/relationships/customXml" Target="../ink/ink4834.xml"/><Relationship Id="rId123" Type="http://schemas.openxmlformats.org/officeDocument/2006/relationships/image" Target="../media/image418.png"/><Relationship Id="rId144" Type="http://schemas.openxmlformats.org/officeDocument/2006/relationships/customXml" Target="../ink/ink4856.xml"/><Relationship Id="rId90" Type="http://schemas.openxmlformats.org/officeDocument/2006/relationships/customXml" Target="../ink/ink4828.xml"/><Relationship Id="rId165" Type="http://schemas.openxmlformats.org/officeDocument/2006/relationships/image" Target="../media/image439.png"/><Relationship Id="rId186" Type="http://schemas.openxmlformats.org/officeDocument/2006/relationships/image" Target="../media/image449.png"/><Relationship Id="rId211" Type="http://schemas.openxmlformats.org/officeDocument/2006/relationships/customXml" Target="../ink/ink4890.xml"/><Relationship Id="rId232" Type="http://schemas.openxmlformats.org/officeDocument/2006/relationships/customXml" Target="../ink/ink4901.xml"/><Relationship Id="rId253" Type="http://schemas.openxmlformats.org/officeDocument/2006/relationships/image" Target="../media/image484.png"/><Relationship Id="rId274" Type="http://schemas.openxmlformats.org/officeDocument/2006/relationships/customXml" Target="../ink/ink4922.xml"/><Relationship Id="rId27" Type="http://schemas.openxmlformats.org/officeDocument/2006/relationships/image" Target="../media/image368.png"/><Relationship Id="rId48" Type="http://schemas.openxmlformats.org/officeDocument/2006/relationships/customXml" Target="../ink/ink4807.xml"/><Relationship Id="rId69" Type="http://schemas.openxmlformats.org/officeDocument/2006/relationships/image" Target="../media/image388.png"/><Relationship Id="rId113" Type="http://schemas.openxmlformats.org/officeDocument/2006/relationships/customXml" Target="../ink/ink4840.xml"/><Relationship Id="rId134" Type="http://schemas.openxmlformats.org/officeDocument/2006/relationships/customXml" Target="../ink/ink4851.xml"/><Relationship Id="rId80" Type="http://schemas.openxmlformats.org/officeDocument/2006/relationships/customXml" Target="../ink/ink4823.xml"/><Relationship Id="rId155" Type="http://schemas.openxmlformats.org/officeDocument/2006/relationships/image" Target="../media/image434.png"/><Relationship Id="rId176" Type="http://schemas.openxmlformats.org/officeDocument/2006/relationships/image" Target="../media/image444.png"/><Relationship Id="rId197" Type="http://schemas.openxmlformats.org/officeDocument/2006/relationships/customXml" Target="../ink/ink4883.xml"/><Relationship Id="rId201" Type="http://schemas.openxmlformats.org/officeDocument/2006/relationships/customXml" Target="../ink/ink4885.xml"/><Relationship Id="rId222" Type="http://schemas.openxmlformats.org/officeDocument/2006/relationships/image" Target="../media/image467.png"/><Relationship Id="rId243" Type="http://schemas.openxmlformats.org/officeDocument/2006/relationships/image" Target="../media/image477.png"/><Relationship Id="rId264" Type="http://schemas.openxmlformats.org/officeDocument/2006/relationships/customXml" Target="../ink/ink4917.xml"/><Relationship Id="rId285" Type="http://schemas.openxmlformats.org/officeDocument/2006/relationships/image" Target="../media/image500.png"/><Relationship Id="rId17" Type="http://schemas.openxmlformats.org/officeDocument/2006/relationships/image" Target="../media/image363.png"/><Relationship Id="rId38" Type="http://schemas.openxmlformats.org/officeDocument/2006/relationships/customXml" Target="../ink/ink4802.xml"/><Relationship Id="rId59" Type="http://schemas.openxmlformats.org/officeDocument/2006/relationships/image" Target="../media/image383.png"/><Relationship Id="rId103" Type="http://schemas.openxmlformats.org/officeDocument/2006/relationships/image" Target="../media/image409.png"/><Relationship Id="rId124" Type="http://schemas.openxmlformats.org/officeDocument/2006/relationships/customXml" Target="../ink/ink4846.xml"/><Relationship Id="rId70" Type="http://schemas.openxmlformats.org/officeDocument/2006/relationships/customXml" Target="../ink/ink4818.xml"/><Relationship Id="rId91" Type="http://schemas.openxmlformats.org/officeDocument/2006/relationships/image" Target="../media/image403.png"/><Relationship Id="rId145" Type="http://schemas.openxmlformats.org/officeDocument/2006/relationships/image" Target="../media/image429.png"/><Relationship Id="rId166" Type="http://schemas.openxmlformats.org/officeDocument/2006/relationships/customXml" Target="../ink/ink4867.xml"/><Relationship Id="rId187" Type="http://schemas.openxmlformats.org/officeDocument/2006/relationships/customXml" Target="../ink/ink487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462.png"/><Relationship Id="rId233" Type="http://schemas.openxmlformats.org/officeDocument/2006/relationships/image" Target="../media/image472.png"/><Relationship Id="rId254" Type="http://schemas.openxmlformats.org/officeDocument/2006/relationships/customXml" Target="../ink/ink4912.xml"/><Relationship Id="rId28" Type="http://schemas.openxmlformats.org/officeDocument/2006/relationships/customXml" Target="../ink/ink4797.xml"/><Relationship Id="rId49" Type="http://schemas.openxmlformats.org/officeDocument/2006/relationships/image" Target="../media/image378.png"/><Relationship Id="rId114" Type="http://schemas.openxmlformats.org/officeDocument/2006/relationships/customXml" Target="../ink/ink4841.xml"/><Relationship Id="rId275" Type="http://schemas.openxmlformats.org/officeDocument/2006/relationships/image" Target="../media/image495.png"/><Relationship Id="rId60" Type="http://schemas.openxmlformats.org/officeDocument/2006/relationships/customXml" Target="../ink/ink4813.xml"/><Relationship Id="rId81" Type="http://schemas.openxmlformats.org/officeDocument/2006/relationships/image" Target="../media/image398.png"/><Relationship Id="rId135" Type="http://schemas.openxmlformats.org/officeDocument/2006/relationships/image" Target="../media/image424.png"/><Relationship Id="rId156" Type="http://schemas.openxmlformats.org/officeDocument/2006/relationships/customXml" Target="../ink/ink4862.xml"/><Relationship Id="rId177" Type="http://schemas.openxmlformats.org/officeDocument/2006/relationships/customXml" Target="../ink/ink4873.xml"/><Relationship Id="rId198" Type="http://schemas.openxmlformats.org/officeDocument/2006/relationships/image" Target="../media/image455.png"/><Relationship Id="rId202" Type="http://schemas.openxmlformats.org/officeDocument/2006/relationships/image" Target="../media/image457.png"/><Relationship Id="rId223" Type="http://schemas.openxmlformats.org/officeDocument/2006/relationships/customXml" Target="../ink/ink4896.xml"/><Relationship Id="rId244" Type="http://schemas.openxmlformats.org/officeDocument/2006/relationships/customXml" Target="../ink/ink4907.xml"/><Relationship Id="rId18" Type="http://schemas.openxmlformats.org/officeDocument/2006/relationships/customXml" Target="../ink/ink4792.xml"/><Relationship Id="rId39" Type="http://schemas.openxmlformats.org/officeDocument/2006/relationships/image" Target="../media/image375.png"/><Relationship Id="rId265" Type="http://schemas.openxmlformats.org/officeDocument/2006/relationships/image" Target="../media/image490.png"/><Relationship Id="rId286" Type="http://schemas.openxmlformats.org/officeDocument/2006/relationships/customXml" Target="../ink/ink4928.xml"/><Relationship Id="rId50" Type="http://schemas.openxmlformats.org/officeDocument/2006/relationships/customXml" Target="../ink/ink4808.xml"/><Relationship Id="rId104" Type="http://schemas.openxmlformats.org/officeDocument/2006/relationships/customXml" Target="../ink/ink4835.xml"/><Relationship Id="rId125" Type="http://schemas.openxmlformats.org/officeDocument/2006/relationships/image" Target="../media/image419.png"/><Relationship Id="rId146" Type="http://schemas.openxmlformats.org/officeDocument/2006/relationships/customXml" Target="../ink/ink4857.xml"/><Relationship Id="rId167" Type="http://schemas.openxmlformats.org/officeDocument/2006/relationships/customXml" Target="../ink/ink4868.xml"/><Relationship Id="rId188" Type="http://schemas.openxmlformats.org/officeDocument/2006/relationships/image" Target="../media/image450.png"/><Relationship Id="rId71" Type="http://schemas.openxmlformats.org/officeDocument/2006/relationships/image" Target="../media/image389.png"/><Relationship Id="rId92" Type="http://schemas.openxmlformats.org/officeDocument/2006/relationships/customXml" Target="../ink/ink4829.xml"/><Relationship Id="rId213" Type="http://schemas.openxmlformats.org/officeDocument/2006/relationships/customXml" Target="../ink/ink4891.xml"/><Relationship Id="rId234" Type="http://schemas.openxmlformats.org/officeDocument/2006/relationships/customXml" Target="../ink/ink4902.xml"/><Relationship Id="rId2" Type="http://schemas.openxmlformats.org/officeDocument/2006/relationships/customXml" Target="../ink/ink4784.xml"/><Relationship Id="rId29" Type="http://schemas.openxmlformats.org/officeDocument/2006/relationships/image" Target="../media/image372.png"/><Relationship Id="rId255" Type="http://schemas.openxmlformats.org/officeDocument/2006/relationships/image" Target="../media/image485.png"/><Relationship Id="rId276" Type="http://schemas.openxmlformats.org/officeDocument/2006/relationships/customXml" Target="../ink/ink4923.xml"/><Relationship Id="rId40" Type="http://schemas.openxmlformats.org/officeDocument/2006/relationships/customXml" Target="../ink/ink4803.xml"/><Relationship Id="rId115" Type="http://schemas.openxmlformats.org/officeDocument/2006/relationships/image" Target="../media/image414.png"/><Relationship Id="rId136" Type="http://schemas.openxmlformats.org/officeDocument/2006/relationships/customXml" Target="../ink/ink4852.xml"/><Relationship Id="rId157" Type="http://schemas.openxmlformats.org/officeDocument/2006/relationships/image" Target="../media/image435.png"/><Relationship Id="rId178" Type="http://schemas.openxmlformats.org/officeDocument/2006/relationships/image" Target="../media/image445.png"/><Relationship Id="rId61" Type="http://schemas.openxmlformats.org/officeDocument/2006/relationships/image" Target="../media/image384.png"/><Relationship Id="rId82" Type="http://schemas.openxmlformats.org/officeDocument/2006/relationships/customXml" Target="../ink/ink4824.xml"/><Relationship Id="rId199" Type="http://schemas.openxmlformats.org/officeDocument/2006/relationships/customXml" Target="../ink/ink4884.xml"/><Relationship Id="rId203" Type="http://schemas.openxmlformats.org/officeDocument/2006/relationships/customXml" Target="../ink/ink4886.xml"/><Relationship Id="rId19" Type="http://schemas.openxmlformats.org/officeDocument/2006/relationships/image" Target="../media/image364.png"/><Relationship Id="rId224" Type="http://schemas.openxmlformats.org/officeDocument/2006/relationships/customXml" Target="../ink/ink4897.xml"/><Relationship Id="rId245" Type="http://schemas.openxmlformats.org/officeDocument/2006/relationships/image" Target="../media/image480.png"/><Relationship Id="rId266" Type="http://schemas.openxmlformats.org/officeDocument/2006/relationships/customXml" Target="../ink/ink4918.xml"/><Relationship Id="rId287" Type="http://schemas.openxmlformats.org/officeDocument/2006/relationships/image" Target="../media/image501.png"/><Relationship Id="rId30" Type="http://schemas.openxmlformats.org/officeDocument/2006/relationships/customXml" Target="../ink/ink4798.xml"/><Relationship Id="rId105" Type="http://schemas.openxmlformats.org/officeDocument/2006/relationships/image" Target="../media/image410.png"/><Relationship Id="rId126" Type="http://schemas.openxmlformats.org/officeDocument/2006/relationships/customXml" Target="../ink/ink4847.xml"/><Relationship Id="rId147" Type="http://schemas.openxmlformats.org/officeDocument/2006/relationships/image" Target="../media/image430.png"/><Relationship Id="rId168" Type="http://schemas.openxmlformats.org/officeDocument/2006/relationships/image" Target="../media/image440.png"/><Relationship Id="rId51" Type="http://schemas.openxmlformats.org/officeDocument/2006/relationships/image" Target="../media/image379.png"/><Relationship Id="rId72" Type="http://schemas.openxmlformats.org/officeDocument/2006/relationships/customXml" Target="../ink/ink4819.xml"/><Relationship Id="rId93" Type="http://schemas.openxmlformats.org/officeDocument/2006/relationships/image" Target="../media/image404.png"/><Relationship Id="rId189" Type="http://schemas.openxmlformats.org/officeDocument/2006/relationships/customXml" Target="../ink/ink4879.xml"/><Relationship Id="rId3" Type="http://schemas.openxmlformats.org/officeDocument/2006/relationships/image" Target="../media/image357.png"/><Relationship Id="rId214" Type="http://schemas.openxmlformats.org/officeDocument/2006/relationships/image" Target="../media/image463.png"/><Relationship Id="rId235" Type="http://schemas.openxmlformats.org/officeDocument/2006/relationships/image" Target="../media/image473.png"/><Relationship Id="rId256" Type="http://schemas.openxmlformats.org/officeDocument/2006/relationships/customXml" Target="../ink/ink4913.xml"/><Relationship Id="rId277" Type="http://schemas.openxmlformats.org/officeDocument/2006/relationships/image" Target="../media/image496.png"/><Relationship Id="rId116" Type="http://schemas.openxmlformats.org/officeDocument/2006/relationships/customXml" Target="../ink/ink4842.xml"/><Relationship Id="rId137" Type="http://schemas.openxmlformats.org/officeDocument/2006/relationships/image" Target="../media/image425.png"/><Relationship Id="rId158" Type="http://schemas.openxmlformats.org/officeDocument/2006/relationships/customXml" Target="../ink/ink4863.xml"/><Relationship Id="rId20" Type="http://schemas.openxmlformats.org/officeDocument/2006/relationships/customXml" Target="../ink/ink4793.xml"/><Relationship Id="rId41" Type="http://schemas.openxmlformats.org/officeDocument/2006/relationships/image" Target="../media/image376.png"/><Relationship Id="rId62" Type="http://schemas.openxmlformats.org/officeDocument/2006/relationships/customXml" Target="../ink/ink4814.xml"/><Relationship Id="rId83" Type="http://schemas.openxmlformats.org/officeDocument/2006/relationships/image" Target="../media/image399.png"/><Relationship Id="rId179" Type="http://schemas.openxmlformats.org/officeDocument/2006/relationships/customXml" Target="../ink/ink4874.xml"/><Relationship Id="rId190" Type="http://schemas.openxmlformats.org/officeDocument/2006/relationships/image" Target="../media/image451.png"/><Relationship Id="rId204" Type="http://schemas.openxmlformats.org/officeDocument/2006/relationships/image" Target="../media/image458.png"/><Relationship Id="rId225" Type="http://schemas.openxmlformats.org/officeDocument/2006/relationships/image" Target="../media/image468.png"/><Relationship Id="rId246" Type="http://schemas.openxmlformats.org/officeDocument/2006/relationships/customXml" Target="../ink/ink4908.xml"/><Relationship Id="rId267" Type="http://schemas.openxmlformats.org/officeDocument/2006/relationships/image" Target="../media/image491.png"/><Relationship Id="rId106" Type="http://schemas.openxmlformats.org/officeDocument/2006/relationships/customXml" Target="../ink/ink4836.xml"/><Relationship Id="rId127" Type="http://schemas.openxmlformats.org/officeDocument/2006/relationships/image" Target="../media/image420.png"/><Relationship Id="rId10" Type="http://schemas.openxmlformats.org/officeDocument/2006/relationships/customXml" Target="../ink/ink4788.xml"/><Relationship Id="rId31" Type="http://schemas.openxmlformats.org/officeDocument/2006/relationships/image" Target="../media/image369.png"/><Relationship Id="rId52" Type="http://schemas.openxmlformats.org/officeDocument/2006/relationships/customXml" Target="../ink/ink4809.xml"/><Relationship Id="rId73" Type="http://schemas.openxmlformats.org/officeDocument/2006/relationships/image" Target="../media/image390.png"/><Relationship Id="rId94" Type="http://schemas.openxmlformats.org/officeDocument/2006/relationships/customXml" Target="../ink/ink4830.xml"/><Relationship Id="rId148" Type="http://schemas.openxmlformats.org/officeDocument/2006/relationships/customXml" Target="../ink/ink4858.xml"/><Relationship Id="rId169" Type="http://schemas.openxmlformats.org/officeDocument/2006/relationships/customXml" Target="../ink/ink4869.xml"/><Relationship Id="rId4" Type="http://schemas.openxmlformats.org/officeDocument/2006/relationships/customXml" Target="../ink/ink4785.xml"/><Relationship Id="rId180" Type="http://schemas.openxmlformats.org/officeDocument/2006/relationships/image" Target="../media/image446.png"/><Relationship Id="rId215" Type="http://schemas.openxmlformats.org/officeDocument/2006/relationships/customXml" Target="../ink/ink4892.xml"/><Relationship Id="rId236" Type="http://schemas.openxmlformats.org/officeDocument/2006/relationships/customXml" Target="../ink/ink4903.xml"/><Relationship Id="rId257" Type="http://schemas.openxmlformats.org/officeDocument/2006/relationships/image" Target="../media/image486.png"/><Relationship Id="rId278" Type="http://schemas.openxmlformats.org/officeDocument/2006/relationships/customXml" Target="../ink/ink4924.xml"/><Relationship Id="rId42" Type="http://schemas.openxmlformats.org/officeDocument/2006/relationships/customXml" Target="../ink/ink4804.xml"/><Relationship Id="rId84" Type="http://schemas.openxmlformats.org/officeDocument/2006/relationships/customXml" Target="../ink/ink4825.xml"/><Relationship Id="rId138" Type="http://schemas.openxmlformats.org/officeDocument/2006/relationships/customXml" Target="../ink/ink4853.xml"/><Relationship Id="rId191" Type="http://schemas.openxmlformats.org/officeDocument/2006/relationships/customXml" Target="../ink/ink4880.xml"/><Relationship Id="rId205" Type="http://schemas.openxmlformats.org/officeDocument/2006/relationships/customXml" Target="../ink/ink4887.xml"/><Relationship Id="rId247" Type="http://schemas.openxmlformats.org/officeDocument/2006/relationships/image" Target="../media/image481.png"/><Relationship Id="rId107" Type="http://schemas.openxmlformats.org/officeDocument/2006/relationships/image" Target="../media/image411.png"/><Relationship Id="rId11" Type="http://schemas.openxmlformats.org/officeDocument/2006/relationships/image" Target="../media/image361.png"/><Relationship Id="rId53" Type="http://schemas.openxmlformats.org/officeDocument/2006/relationships/image" Target="../media/image380.png"/><Relationship Id="rId149" Type="http://schemas.openxmlformats.org/officeDocument/2006/relationships/image" Target="../media/image431.png"/><Relationship Id="rId95" Type="http://schemas.openxmlformats.org/officeDocument/2006/relationships/image" Target="../media/image405.png"/><Relationship Id="rId160" Type="http://schemas.openxmlformats.org/officeDocument/2006/relationships/customXml" Target="../ink/ink4864.xml"/><Relationship Id="rId216" Type="http://schemas.openxmlformats.org/officeDocument/2006/relationships/image" Target="../media/image464.png"/><Relationship Id="rId258" Type="http://schemas.openxmlformats.org/officeDocument/2006/relationships/customXml" Target="../ink/ink4914.xml"/><Relationship Id="rId22" Type="http://schemas.openxmlformats.org/officeDocument/2006/relationships/customXml" Target="../ink/ink4794.xml"/><Relationship Id="rId64" Type="http://schemas.openxmlformats.org/officeDocument/2006/relationships/customXml" Target="../ink/ink4815.xml"/><Relationship Id="rId118" Type="http://schemas.openxmlformats.org/officeDocument/2006/relationships/customXml" Target="../ink/ink484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customXml" Target="../ink/ink4929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33.xml"/><Relationship Id="rId13" Type="http://schemas.openxmlformats.org/officeDocument/2006/relationships/image" Target="../media/image507.png"/><Relationship Id="rId3" Type="http://schemas.openxmlformats.org/officeDocument/2006/relationships/image" Target="../media/image502.png"/><Relationship Id="rId7" Type="http://schemas.openxmlformats.org/officeDocument/2006/relationships/image" Target="../media/image504.png"/><Relationship Id="rId12" Type="http://schemas.openxmlformats.org/officeDocument/2006/relationships/customXml" Target="../ink/ink4935.xml"/><Relationship Id="rId17" Type="http://schemas.openxmlformats.org/officeDocument/2006/relationships/image" Target="../media/image509.png"/><Relationship Id="rId2" Type="http://schemas.openxmlformats.org/officeDocument/2006/relationships/customXml" Target="../ink/ink4930.xml"/><Relationship Id="rId16" Type="http://schemas.openxmlformats.org/officeDocument/2006/relationships/customXml" Target="../ink/ink49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32.xml"/><Relationship Id="rId11" Type="http://schemas.openxmlformats.org/officeDocument/2006/relationships/image" Target="../media/image506.png"/><Relationship Id="rId5" Type="http://schemas.openxmlformats.org/officeDocument/2006/relationships/image" Target="../media/image503.png"/><Relationship Id="rId15" Type="http://schemas.openxmlformats.org/officeDocument/2006/relationships/image" Target="../media/image508.png"/><Relationship Id="rId10" Type="http://schemas.openxmlformats.org/officeDocument/2006/relationships/customXml" Target="../ink/ink4934.xml"/><Relationship Id="rId4" Type="http://schemas.openxmlformats.org/officeDocument/2006/relationships/customXml" Target="../ink/ink4931.xml"/><Relationship Id="rId9" Type="http://schemas.openxmlformats.org/officeDocument/2006/relationships/image" Target="../media/image505.png"/><Relationship Id="rId14" Type="http://schemas.openxmlformats.org/officeDocument/2006/relationships/customXml" Target="../ink/ink4936.xml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950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47" Type="http://schemas.openxmlformats.org/officeDocument/2006/relationships/customXml" Target="../ink/ink4961.xml"/><Relationship Id="rId63" Type="http://schemas.openxmlformats.org/officeDocument/2006/relationships/image" Target="../media/image532.png"/><Relationship Id="rId68" Type="http://schemas.openxmlformats.org/officeDocument/2006/relationships/customXml" Target="../ink/ink4972.xml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2" Type="http://schemas.openxmlformats.org/officeDocument/2006/relationships/customXml" Target="../ink/ink4938.xml"/><Relationship Id="rId16" Type="http://schemas.openxmlformats.org/officeDocument/2006/relationships/customXml" Target="../ink/ink4945.xml"/><Relationship Id="rId29" Type="http://schemas.openxmlformats.org/officeDocument/2006/relationships/image" Target="../media/image517.png"/><Relationship Id="rId11" Type="http://schemas.openxmlformats.org/officeDocument/2006/relationships/image" Target="../media/image506.png"/><Relationship Id="rId24" Type="http://schemas.openxmlformats.org/officeDocument/2006/relationships/customXml" Target="../ink/ink4949.xml"/><Relationship Id="rId32" Type="http://schemas.openxmlformats.org/officeDocument/2006/relationships/image" Target="../media/image518.png"/><Relationship Id="rId37" Type="http://schemas.openxmlformats.org/officeDocument/2006/relationships/customXml" Target="../ink/ink4956.xml"/><Relationship Id="rId40" Type="http://schemas.openxmlformats.org/officeDocument/2006/relationships/image" Target="../media/image522.png"/><Relationship Id="rId45" Type="http://schemas.openxmlformats.org/officeDocument/2006/relationships/customXml" Target="../ink/ink4960.xml"/><Relationship Id="rId53" Type="http://schemas.openxmlformats.org/officeDocument/2006/relationships/customXml" Target="../ink/ink4964.xml"/><Relationship Id="rId58" Type="http://schemas.openxmlformats.org/officeDocument/2006/relationships/image" Target="../media/image530.png"/><Relationship Id="rId66" Type="http://schemas.openxmlformats.org/officeDocument/2006/relationships/customXml" Target="../ink/ink4971.xml"/><Relationship Id="rId5" Type="http://schemas.openxmlformats.org/officeDocument/2006/relationships/image" Target="../media/image503.png"/><Relationship Id="rId61" Type="http://schemas.openxmlformats.org/officeDocument/2006/relationships/customXml" Target="../ink/ink4968.xml"/><Relationship Id="rId19" Type="http://schemas.openxmlformats.org/officeDocument/2006/relationships/image" Target="../media/image513.png"/><Relationship Id="rId14" Type="http://schemas.openxmlformats.org/officeDocument/2006/relationships/customXml" Target="../ink/ink4944.xml"/><Relationship Id="rId22" Type="http://schemas.openxmlformats.org/officeDocument/2006/relationships/customXml" Target="../ink/ink4948.xml"/><Relationship Id="rId27" Type="http://schemas.openxmlformats.org/officeDocument/2006/relationships/image" Target="../media/image516.png"/><Relationship Id="rId30" Type="http://schemas.openxmlformats.org/officeDocument/2006/relationships/customXml" Target="../ink/ink4952.xml"/><Relationship Id="rId35" Type="http://schemas.openxmlformats.org/officeDocument/2006/relationships/customXml" Target="../ink/ink4955.xml"/><Relationship Id="rId43" Type="http://schemas.openxmlformats.org/officeDocument/2006/relationships/customXml" Target="../ink/ink4959.xml"/><Relationship Id="rId48" Type="http://schemas.openxmlformats.org/officeDocument/2006/relationships/image" Target="../media/image525.png"/><Relationship Id="rId56" Type="http://schemas.openxmlformats.org/officeDocument/2006/relationships/image" Target="../media/image529.png"/><Relationship Id="rId64" Type="http://schemas.openxmlformats.org/officeDocument/2006/relationships/customXml" Target="../ink/ink4970.xml"/><Relationship Id="rId69" Type="http://schemas.openxmlformats.org/officeDocument/2006/relationships/image" Target="../media/image535.png"/><Relationship Id="rId8" Type="http://schemas.openxmlformats.org/officeDocument/2006/relationships/customXml" Target="../ink/ink4941.xml"/><Relationship Id="rId51" Type="http://schemas.openxmlformats.org/officeDocument/2006/relationships/customXml" Target="../ink/ink4963.xml"/><Relationship Id="rId3" Type="http://schemas.openxmlformats.org/officeDocument/2006/relationships/image" Target="../media/image502.png"/><Relationship Id="rId12" Type="http://schemas.openxmlformats.org/officeDocument/2006/relationships/customXml" Target="../ink/ink4943.xml"/><Relationship Id="rId17" Type="http://schemas.openxmlformats.org/officeDocument/2006/relationships/image" Target="../media/image512.png"/><Relationship Id="rId25" Type="http://schemas.openxmlformats.org/officeDocument/2006/relationships/image" Target="../media/image515.png"/><Relationship Id="rId33" Type="http://schemas.openxmlformats.org/officeDocument/2006/relationships/customXml" Target="../ink/ink4954.xml"/><Relationship Id="rId38" Type="http://schemas.openxmlformats.org/officeDocument/2006/relationships/image" Target="../media/image521.png"/><Relationship Id="rId46" Type="http://schemas.openxmlformats.org/officeDocument/2006/relationships/image" Target="../media/image524.png"/><Relationship Id="rId59" Type="http://schemas.openxmlformats.org/officeDocument/2006/relationships/customXml" Target="../ink/ink4967.xml"/><Relationship Id="rId67" Type="http://schemas.openxmlformats.org/officeDocument/2006/relationships/image" Target="../media/image534.png"/><Relationship Id="rId20" Type="http://schemas.openxmlformats.org/officeDocument/2006/relationships/customXml" Target="../ink/ink4947.xml"/><Relationship Id="rId41" Type="http://schemas.openxmlformats.org/officeDocument/2006/relationships/customXml" Target="../ink/ink4958.xml"/><Relationship Id="rId54" Type="http://schemas.openxmlformats.org/officeDocument/2006/relationships/image" Target="../media/image528.png"/><Relationship Id="rId62" Type="http://schemas.openxmlformats.org/officeDocument/2006/relationships/customXml" Target="../ink/ink4969.xml"/><Relationship Id="rId70" Type="http://schemas.openxmlformats.org/officeDocument/2006/relationships/customXml" Target="../ink/ink49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40.xml"/><Relationship Id="rId15" Type="http://schemas.openxmlformats.org/officeDocument/2006/relationships/image" Target="../media/image511.png"/><Relationship Id="rId23" Type="http://schemas.openxmlformats.org/officeDocument/2006/relationships/image" Target="../media/image507.png"/><Relationship Id="rId28" Type="http://schemas.openxmlformats.org/officeDocument/2006/relationships/customXml" Target="../ink/ink4951.xml"/><Relationship Id="rId36" Type="http://schemas.openxmlformats.org/officeDocument/2006/relationships/image" Target="../media/image520.png"/><Relationship Id="rId49" Type="http://schemas.openxmlformats.org/officeDocument/2006/relationships/customXml" Target="../ink/ink4962.xml"/><Relationship Id="rId57" Type="http://schemas.openxmlformats.org/officeDocument/2006/relationships/customXml" Target="../ink/ink4966.xml"/><Relationship Id="rId10" Type="http://schemas.openxmlformats.org/officeDocument/2006/relationships/customXml" Target="../ink/ink4942.xml"/><Relationship Id="rId31" Type="http://schemas.openxmlformats.org/officeDocument/2006/relationships/customXml" Target="../ink/ink4953.xml"/><Relationship Id="rId44" Type="http://schemas.openxmlformats.org/officeDocument/2006/relationships/image" Target="../media/image523.png"/><Relationship Id="rId52" Type="http://schemas.openxmlformats.org/officeDocument/2006/relationships/image" Target="../media/image527.png"/><Relationship Id="rId60" Type="http://schemas.openxmlformats.org/officeDocument/2006/relationships/image" Target="../media/image531.png"/><Relationship Id="rId65" Type="http://schemas.openxmlformats.org/officeDocument/2006/relationships/image" Target="../media/image533.png"/><Relationship Id="rId4" Type="http://schemas.openxmlformats.org/officeDocument/2006/relationships/customXml" Target="../ink/ink4939.xml"/><Relationship Id="rId9" Type="http://schemas.openxmlformats.org/officeDocument/2006/relationships/image" Target="../media/image505.png"/><Relationship Id="rId13" Type="http://schemas.openxmlformats.org/officeDocument/2006/relationships/image" Target="../media/image510.png"/><Relationship Id="rId18" Type="http://schemas.openxmlformats.org/officeDocument/2006/relationships/customXml" Target="../ink/ink4946.xml"/><Relationship Id="rId39" Type="http://schemas.openxmlformats.org/officeDocument/2006/relationships/customXml" Target="../ink/ink4957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4965.xml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986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47" Type="http://schemas.openxmlformats.org/officeDocument/2006/relationships/customXml" Target="../ink/ink4997.xml"/><Relationship Id="rId63" Type="http://schemas.openxmlformats.org/officeDocument/2006/relationships/image" Target="../media/image532.png"/><Relationship Id="rId68" Type="http://schemas.openxmlformats.org/officeDocument/2006/relationships/customXml" Target="../ink/ink5008.xml"/><Relationship Id="rId16" Type="http://schemas.openxmlformats.org/officeDocument/2006/relationships/customXml" Target="../ink/ink4981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37" Type="http://schemas.openxmlformats.org/officeDocument/2006/relationships/customXml" Target="../ink/ink4992.xml"/><Relationship Id="rId53" Type="http://schemas.openxmlformats.org/officeDocument/2006/relationships/customXml" Target="../ink/ink5000.xml"/><Relationship Id="rId58" Type="http://schemas.openxmlformats.org/officeDocument/2006/relationships/image" Target="../media/image530.png"/><Relationship Id="rId74" Type="http://schemas.openxmlformats.org/officeDocument/2006/relationships/customXml" Target="../ink/ink5011.xml"/><Relationship Id="rId79" Type="http://schemas.openxmlformats.org/officeDocument/2006/relationships/image" Target="../media/image539.png"/><Relationship Id="rId5" Type="http://schemas.openxmlformats.org/officeDocument/2006/relationships/image" Target="../media/image503.png"/><Relationship Id="rId61" Type="http://schemas.openxmlformats.org/officeDocument/2006/relationships/customXml" Target="../ink/ink5004.xml"/><Relationship Id="rId82" Type="http://schemas.openxmlformats.org/officeDocument/2006/relationships/customXml" Target="../ink/ink5015.xml"/><Relationship Id="rId19" Type="http://schemas.openxmlformats.org/officeDocument/2006/relationships/image" Target="../media/image513.png"/><Relationship Id="rId14" Type="http://schemas.openxmlformats.org/officeDocument/2006/relationships/customXml" Target="../ink/ink4980.xml"/><Relationship Id="rId22" Type="http://schemas.openxmlformats.org/officeDocument/2006/relationships/customXml" Target="../ink/ink4984.xml"/><Relationship Id="rId27" Type="http://schemas.openxmlformats.org/officeDocument/2006/relationships/image" Target="../media/image516.png"/><Relationship Id="rId30" Type="http://schemas.openxmlformats.org/officeDocument/2006/relationships/customXml" Target="../ink/ink4988.xml"/><Relationship Id="rId35" Type="http://schemas.openxmlformats.org/officeDocument/2006/relationships/customXml" Target="../ink/ink4991.xml"/><Relationship Id="rId43" Type="http://schemas.openxmlformats.org/officeDocument/2006/relationships/customXml" Target="../ink/ink4995.xml"/><Relationship Id="rId48" Type="http://schemas.openxmlformats.org/officeDocument/2006/relationships/image" Target="../media/image525.png"/><Relationship Id="rId56" Type="http://schemas.openxmlformats.org/officeDocument/2006/relationships/image" Target="../media/image529.png"/><Relationship Id="rId64" Type="http://schemas.openxmlformats.org/officeDocument/2006/relationships/customXml" Target="../ink/ink5006.xml"/><Relationship Id="rId69" Type="http://schemas.openxmlformats.org/officeDocument/2006/relationships/image" Target="../media/image535.png"/><Relationship Id="rId77" Type="http://schemas.openxmlformats.org/officeDocument/2006/relationships/image" Target="../media/image538.png"/><Relationship Id="rId8" Type="http://schemas.openxmlformats.org/officeDocument/2006/relationships/customXml" Target="../ink/ink4977.xml"/><Relationship Id="rId51" Type="http://schemas.openxmlformats.org/officeDocument/2006/relationships/customXml" Target="../ink/ink4999.xml"/><Relationship Id="rId72" Type="http://schemas.openxmlformats.org/officeDocument/2006/relationships/customXml" Target="../ink/ink5010.xml"/><Relationship Id="rId80" Type="http://schemas.openxmlformats.org/officeDocument/2006/relationships/customXml" Target="../ink/ink5014.xml"/><Relationship Id="rId3" Type="http://schemas.openxmlformats.org/officeDocument/2006/relationships/image" Target="../media/image502.png"/><Relationship Id="rId12" Type="http://schemas.openxmlformats.org/officeDocument/2006/relationships/customXml" Target="../ink/ink4979.xml"/><Relationship Id="rId17" Type="http://schemas.openxmlformats.org/officeDocument/2006/relationships/image" Target="../media/image512.png"/><Relationship Id="rId25" Type="http://schemas.openxmlformats.org/officeDocument/2006/relationships/image" Target="../media/image515.png"/><Relationship Id="rId33" Type="http://schemas.openxmlformats.org/officeDocument/2006/relationships/customXml" Target="../ink/ink4990.xml"/><Relationship Id="rId38" Type="http://schemas.openxmlformats.org/officeDocument/2006/relationships/image" Target="../media/image521.png"/><Relationship Id="rId46" Type="http://schemas.openxmlformats.org/officeDocument/2006/relationships/image" Target="../media/image524.png"/><Relationship Id="rId59" Type="http://schemas.openxmlformats.org/officeDocument/2006/relationships/customXml" Target="../ink/ink5003.xml"/><Relationship Id="rId67" Type="http://schemas.openxmlformats.org/officeDocument/2006/relationships/image" Target="../media/image534.png"/><Relationship Id="rId20" Type="http://schemas.openxmlformats.org/officeDocument/2006/relationships/customXml" Target="../ink/ink4983.xml"/><Relationship Id="rId41" Type="http://schemas.openxmlformats.org/officeDocument/2006/relationships/customXml" Target="../ink/ink4994.xml"/><Relationship Id="rId54" Type="http://schemas.openxmlformats.org/officeDocument/2006/relationships/image" Target="../media/image528.png"/><Relationship Id="rId62" Type="http://schemas.openxmlformats.org/officeDocument/2006/relationships/customXml" Target="../ink/ink5005.xml"/><Relationship Id="rId70" Type="http://schemas.openxmlformats.org/officeDocument/2006/relationships/customXml" Target="../ink/ink5009.xml"/><Relationship Id="rId75" Type="http://schemas.openxmlformats.org/officeDocument/2006/relationships/image" Target="../media/image537.png"/><Relationship Id="rId83" Type="http://schemas.openxmlformats.org/officeDocument/2006/relationships/image" Target="../media/image5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76.xml"/><Relationship Id="rId15" Type="http://schemas.openxmlformats.org/officeDocument/2006/relationships/image" Target="../media/image511.png"/><Relationship Id="rId23" Type="http://schemas.openxmlformats.org/officeDocument/2006/relationships/image" Target="../media/image507.png"/><Relationship Id="rId28" Type="http://schemas.openxmlformats.org/officeDocument/2006/relationships/customXml" Target="../ink/ink4987.xml"/><Relationship Id="rId36" Type="http://schemas.openxmlformats.org/officeDocument/2006/relationships/image" Target="../media/image520.png"/><Relationship Id="rId49" Type="http://schemas.openxmlformats.org/officeDocument/2006/relationships/customXml" Target="../ink/ink4998.xml"/><Relationship Id="rId57" Type="http://schemas.openxmlformats.org/officeDocument/2006/relationships/customXml" Target="../ink/ink5002.xml"/><Relationship Id="rId10" Type="http://schemas.openxmlformats.org/officeDocument/2006/relationships/customXml" Target="../ink/ink4978.xml"/><Relationship Id="rId31" Type="http://schemas.openxmlformats.org/officeDocument/2006/relationships/customXml" Target="../ink/ink4989.xml"/><Relationship Id="rId44" Type="http://schemas.openxmlformats.org/officeDocument/2006/relationships/image" Target="../media/image523.png"/><Relationship Id="rId52" Type="http://schemas.openxmlformats.org/officeDocument/2006/relationships/image" Target="../media/image527.png"/><Relationship Id="rId60" Type="http://schemas.openxmlformats.org/officeDocument/2006/relationships/image" Target="../media/image531.png"/><Relationship Id="rId65" Type="http://schemas.openxmlformats.org/officeDocument/2006/relationships/image" Target="../media/image533.png"/><Relationship Id="rId73" Type="http://schemas.openxmlformats.org/officeDocument/2006/relationships/image" Target="../media/image536.png"/><Relationship Id="rId78" Type="http://schemas.openxmlformats.org/officeDocument/2006/relationships/customXml" Target="../ink/ink5013.xml"/><Relationship Id="rId81" Type="http://schemas.openxmlformats.org/officeDocument/2006/relationships/image" Target="../media/image540.png"/><Relationship Id="rId4" Type="http://schemas.openxmlformats.org/officeDocument/2006/relationships/customXml" Target="../ink/ink4975.xml"/><Relationship Id="rId9" Type="http://schemas.openxmlformats.org/officeDocument/2006/relationships/image" Target="../media/image505.png"/><Relationship Id="rId13" Type="http://schemas.openxmlformats.org/officeDocument/2006/relationships/image" Target="../media/image510.png"/><Relationship Id="rId18" Type="http://schemas.openxmlformats.org/officeDocument/2006/relationships/customXml" Target="../ink/ink4982.xml"/><Relationship Id="rId39" Type="http://schemas.openxmlformats.org/officeDocument/2006/relationships/customXml" Target="../ink/ink4993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5001.xml"/><Relationship Id="rId76" Type="http://schemas.openxmlformats.org/officeDocument/2006/relationships/customXml" Target="../ink/ink5012.xml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2" Type="http://schemas.openxmlformats.org/officeDocument/2006/relationships/customXml" Target="../ink/ink4974.xml"/><Relationship Id="rId29" Type="http://schemas.openxmlformats.org/officeDocument/2006/relationships/image" Target="../media/image517.png"/><Relationship Id="rId24" Type="http://schemas.openxmlformats.org/officeDocument/2006/relationships/customXml" Target="../ink/ink4985.xml"/><Relationship Id="rId40" Type="http://schemas.openxmlformats.org/officeDocument/2006/relationships/image" Target="../media/image522.png"/><Relationship Id="rId45" Type="http://schemas.openxmlformats.org/officeDocument/2006/relationships/customXml" Target="../ink/ink4996.xml"/><Relationship Id="rId66" Type="http://schemas.openxmlformats.org/officeDocument/2006/relationships/customXml" Target="../ink/ink500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.xml"/><Relationship Id="rId13" Type="http://schemas.openxmlformats.org/officeDocument/2006/relationships/image" Target="../media/image24.png"/><Relationship Id="rId18" Type="http://schemas.openxmlformats.org/officeDocument/2006/relationships/customXml" Target="../ink/ink43.xml"/><Relationship Id="rId26" Type="http://schemas.openxmlformats.org/officeDocument/2006/relationships/customXml" Target="../ink/ink47.xml"/><Relationship Id="rId3" Type="http://schemas.openxmlformats.org/officeDocument/2006/relationships/image" Target="../media/image23.png"/><Relationship Id="rId21" Type="http://schemas.openxmlformats.org/officeDocument/2006/relationships/image" Target="../media/image28.png"/><Relationship Id="rId7" Type="http://schemas.openxmlformats.org/officeDocument/2006/relationships/image" Target="../media/image17.png"/><Relationship Id="rId12" Type="http://schemas.openxmlformats.org/officeDocument/2006/relationships/customXml" Target="../ink/ink40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2" Type="http://schemas.openxmlformats.org/officeDocument/2006/relationships/customXml" Target="../ink/ink35.xml"/><Relationship Id="rId16" Type="http://schemas.openxmlformats.org/officeDocument/2006/relationships/customXml" Target="../ink/ink42.xml"/><Relationship Id="rId20" Type="http://schemas.openxmlformats.org/officeDocument/2006/relationships/customXml" Target="../ink/ink44.xml"/><Relationship Id="rId29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.xml"/><Relationship Id="rId11" Type="http://schemas.openxmlformats.org/officeDocument/2006/relationships/image" Target="../media/image19.png"/><Relationship Id="rId24" Type="http://schemas.openxmlformats.org/officeDocument/2006/relationships/customXml" Target="../ink/ink46.xml"/><Relationship Id="rId5" Type="http://schemas.openxmlformats.org/officeDocument/2006/relationships/image" Target="../media/image14.png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48.xml"/><Relationship Id="rId10" Type="http://schemas.openxmlformats.org/officeDocument/2006/relationships/customXml" Target="../ink/ink39.xml"/><Relationship Id="rId19" Type="http://schemas.openxmlformats.org/officeDocument/2006/relationships/image" Target="../media/image27.png"/><Relationship Id="rId31" Type="http://schemas.openxmlformats.org/officeDocument/2006/relationships/image" Target="../media/image33.png"/><Relationship Id="rId4" Type="http://schemas.openxmlformats.org/officeDocument/2006/relationships/customXml" Target="../ink/ink36.xml"/><Relationship Id="rId9" Type="http://schemas.openxmlformats.org/officeDocument/2006/relationships/image" Target="../media/image18.png"/><Relationship Id="rId14" Type="http://schemas.openxmlformats.org/officeDocument/2006/relationships/customXml" Target="../ink/ink41.xml"/><Relationship Id="rId22" Type="http://schemas.openxmlformats.org/officeDocument/2006/relationships/customXml" Target="../ink/ink45.xml"/><Relationship Id="rId27" Type="http://schemas.openxmlformats.org/officeDocument/2006/relationships/image" Target="../media/image31.png"/><Relationship Id="rId30" Type="http://schemas.openxmlformats.org/officeDocument/2006/relationships/customXml" Target="../ink/ink49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28.xml"/><Relationship Id="rId117" Type="http://schemas.openxmlformats.org/officeDocument/2006/relationships/customXml" Target="../ink/ink5075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47" Type="http://schemas.openxmlformats.org/officeDocument/2006/relationships/customXml" Target="../ink/ink5039.xml"/><Relationship Id="rId63" Type="http://schemas.openxmlformats.org/officeDocument/2006/relationships/image" Target="../media/image532.png"/><Relationship Id="rId68" Type="http://schemas.openxmlformats.org/officeDocument/2006/relationships/customXml" Target="../ink/ink5050.xml"/><Relationship Id="rId84" Type="http://schemas.openxmlformats.org/officeDocument/2006/relationships/customXml" Target="../ink/ink5058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6" Type="http://schemas.openxmlformats.org/officeDocument/2006/relationships/customXml" Target="../ink/ink5023.xml"/><Relationship Id="rId107" Type="http://schemas.openxmlformats.org/officeDocument/2006/relationships/customXml" Target="../ink/ink5070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37" Type="http://schemas.openxmlformats.org/officeDocument/2006/relationships/customXml" Target="../ink/ink5034.xml"/><Relationship Id="rId53" Type="http://schemas.openxmlformats.org/officeDocument/2006/relationships/customXml" Target="../ink/ink5042.xml"/><Relationship Id="rId58" Type="http://schemas.openxmlformats.org/officeDocument/2006/relationships/image" Target="../media/image530.png"/><Relationship Id="rId74" Type="http://schemas.openxmlformats.org/officeDocument/2006/relationships/customXml" Target="../ink/ink5053.xml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5" Type="http://schemas.openxmlformats.org/officeDocument/2006/relationships/image" Target="../media/image503.png"/><Relationship Id="rId90" Type="http://schemas.openxmlformats.org/officeDocument/2006/relationships/customXml" Target="../ink/ink5061.xml"/><Relationship Id="rId95" Type="http://schemas.openxmlformats.org/officeDocument/2006/relationships/image" Target="../media/image547.png"/><Relationship Id="rId22" Type="http://schemas.openxmlformats.org/officeDocument/2006/relationships/customXml" Target="../ink/ink5026.xml"/><Relationship Id="rId27" Type="http://schemas.openxmlformats.org/officeDocument/2006/relationships/image" Target="../media/image516.png"/><Relationship Id="rId43" Type="http://schemas.openxmlformats.org/officeDocument/2006/relationships/customXml" Target="../ink/ink5037.xml"/><Relationship Id="rId48" Type="http://schemas.openxmlformats.org/officeDocument/2006/relationships/image" Target="../media/image525.png"/><Relationship Id="rId64" Type="http://schemas.openxmlformats.org/officeDocument/2006/relationships/customXml" Target="../ink/ink5048.xml"/><Relationship Id="rId69" Type="http://schemas.openxmlformats.org/officeDocument/2006/relationships/image" Target="../media/image535.png"/><Relationship Id="rId113" Type="http://schemas.openxmlformats.org/officeDocument/2006/relationships/customXml" Target="../ink/ink5073.xml"/><Relationship Id="rId118" Type="http://schemas.openxmlformats.org/officeDocument/2006/relationships/image" Target="../media/image558.png"/><Relationship Id="rId80" Type="http://schemas.openxmlformats.org/officeDocument/2006/relationships/customXml" Target="../ink/ink5056.xml"/><Relationship Id="rId85" Type="http://schemas.openxmlformats.org/officeDocument/2006/relationships/image" Target="../media/image541.png"/><Relationship Id="rId12" Type="http://schemas.openxmlformats.org/officeDocument/2006/relationships/customXml" Target="../ink/ink5021.xml"/><Relationship Id="rId17" Type="http://schemas.openxmlformats.org/officeDocument/2006/relationships/image" Target="../media/image512.png"/><Relationship Id="rId33" Type="http://schemas.openxmlformats.org/officeDocument/2006/relationships/customXml" Target="../ink/ink5032.xml"/><Relationship Id="rId38" Type="http://schemas.openxmlformats.org/officeDocument/2006/relationships/image" Target="../media/image521.png"/><Relationship Id="rId59" Type="http://schemas.openxmlformats.org/officeDocument/2006/relationships/customXml" Target="../ink/ink5045.xml"/><Relationship Id="rId103" Type="http://schemas.openxmlformats.org/officeDocument/2006/relationships/customXml" Target="../ink/ink5068.xml"/><Relationship Id="rId108" Type="http://schemas.openxmlformats.org/officeDocument/2006/relationships/image" Target="../media/image553.png"/><Relationship Id="rId54" Type="http://schemas.openxmlformats.org/officeDocument/2006/relationships/image" Target="../media/image528.png"/><Relationship Id="rId70" Type="http://schemas.openxmlformats.org/officeDocument/2006/relationships/customXml" Target="../ink/ink5051.xml"/><Relationship Id="rId75" Type="http://schemas.openxmlformats.org/officeDocument/2006/relationships/image" Target="../media/image536.png"/><Relationship Id="rId91" Type="http://schemas.openxmlformats.org/officeDocument/2006/relationships/image" Target="../media/image545.png"/><Relationship Id="rId96" Type="http://schemas.openxmlformats.org/officeDocument/2006/relationships/customXml" Target="../ink/ink50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8.xml"/><Relationship Id="rId23" Type="http://schemas.openxmlformats.org/officeDocument/2006/relationships/image" Target="../media/image507.png"/><Relationship Id="rId28" Type="http://schemas.openxmlformats.org/officeDocument/2006/relationships/customXml" Target="../ink/ink5029.xml"/><Relationship Id="rId49" Type="http://schemas.openxmlformats.org/officeDocument/2006/relationships/customXml" Target="../ink/ink5040.xml"/><Relationship Id="rId114" Type="http://schemas.openxmlformats.org/officeDocument/2006/relationships/image" Target="../media/image556.png"/><Relationship Id="rId119" Type="http://schemas.openxmlformats.org/officeDocument/2006/relationships/customXml" Target="../ink/ink5076.xml"/><Relationship Id="rId44" Type="http://schemas.openxmlformats.org/officeDocument/2006/relationships/image" Target="../media/image523.png"/><Relationship Id="rId60" Type="http://schemas.openxmlformats.org/officeDocument/2006/relationships/image" Target="../media/image531.png"/><Relationship Id="rId65" Type="http://schemas.openxmlformats.org/officeDocument/2006/relationships/image" Target="../media/image533.png"/><Relationship Id="rId81" Type="http://schemas.openxmlformats.org/officeDocument/2006/relationships/image" Target="../media/image539.png"/><Relationship Id="rId86" Type="http://schemas.openxmlformats.org/officeDocument/2006/relationships/customXml" Target="../ink/ink5059.xml"/><Relationship Id="rId4" Type="http://schemas.openxmlformats.org/officeDocument/2006/relationships/customXml" Target="../ink/ink5017.xml"/><Relationship Id="rId9" Type="http://schemas.openxmlformats.org/officeDocument/2006/relationships/image" Target="../media/image505.png"/><Relationship Id="rId13" Type="http://schemas.openxmlformats.org/officeDocument/2006/relationships/image" Target="../media/image510.png"/><Relationship Id="rId18" Type="http://schemas.openxmlformats.org/officeDocument/2006/relationships/customXml" Target="../ink/ink5024.xml"/><Relationship Id="rId39" Type="http://schemas.openxmlformats.org/officeDocument/2006/relationships/customXml" Target="../ink/ink5035.xml"/><Relationship Id="rId109" Type="http://schemas.openxmlformats.org/officeDocument/2006/relationships/customXml" Target="../ink/ink5071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5043.xml"/><Relationship Id="rId76" Type="http://schemas.openxmlformats.org/officeDocument/2006/relationships/customXml" Target="../ink/ink5054.xml"/><Relationship Id="rId97" Type="http://schemas.openxmlformats.org/officeDocument/2006/relationships/image" Target="../media/image548.png"/><Relationship Id="rId104" Type="http://schemas.openxmlformats.org/officeDocument/2006/relationships/image" Target="../media/image551.png"/><Relationship Id="rId120" Type="http://schemas.openxmlformats.org/officeDocument/2006/relationships/image" Target="../media/image559.png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92" Type="http://schemas.openxmlformats.org/officeDocument/2006/relationships/customXml" Target="../ink/ink5062.xml"/><Relationship Id="rId2" Type="http://schemas.openxmlformats.org/officeDocument/2006/relationships/customXml" Target="../ink/ink5016.xml"/><Relationship Id="rId29" Type="http://schemas.openxmlformats.org/officeDocument/2006/relationships/image" Target="../media/image517.png"/><Relationship Id="rId24" Type="http://schemas.openxmlformats.org/officeDocument/2006/relationships/customXml" Target="../ink/ink5027.xml"/><Relationship Id="rId40" Type="http://schemas.openxmlformats.org/officeDocument/2006/relationships/image" Target="../media/image522.png"/><Relationship Id="rId45" Type="http://schemas.openxmlformats.org/officeDocument/2006/relationships/customXml" Target="../ink/ink5038.xml"/><Relationship Id="rId66" Type="http://schemas.openxmlformats.org/officeDocument/2006/relationships/customXml" Target="../ink/ink5049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15" Type="http://schemas.openxmlformats.org/officeDocument/2006/relationships/customXml" Target="../ink/ink5074.xml"/><Relationship Id="rId61" Type="http://schemas.openxmlformats.org/officeDocument/2006/relationships/customXml" Target="../ink/ink5046.xml"/><Relationship Id="rId82" Type="http://schemas.openxmlformats.org/officeDocument/2006/relationships/customXml" Target="../ink/ink5057.xml"/><Relationship Id="rId19" Type="http://schemas.openxmlformats.org/officeDocument/2006/relationships/image" Target="../media/image513.png"/><Relationship Id="rId14" Type="http://schemas.openxmlformats.org/officeDocument/2006/relationships/customXml" Target="../ink/ink5022.xml"/><Relationship Id="rId30" Type="http://schemas.openxmlformats.org/officeDocument/2006/relationships/customXml" Target="../ink/ink5030.xml"/><Relationship Id="rId35" Type="http://schemas.openxmlformats.org/officeDocument/2006/relationships/customXml" Target="../ink/ink5033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5066.xml"/><Relationship Id="rId105" Type="http://schemas.openxmlformats.org/officeDocument/2006/relationships/customXml" Target="../ink/ink5069.xml"/><Relationship Id="rId8" Type="http://schemas.openxmlformats.org/officeDocument/2006/relationships/customXml" Target="../ink/ink5019.xml"/><Relationship Id="rId51" Type="http://schemas.openxmlformats.org/officeDocument/2006/relationships/customXml" Target="../ink/ink5041.xml"/><Relationship Id="rId72" Type="http://schemas.openxmlformats.org/officeDocument/2006/relationships/customXml" Target="../ink/ink5052.xml"/><Relationship Id="rId93" Type="http://schemas.openxmlformats.org/officeDocument/2006/relationships/image" Target="../media/image546.png"/><Relationship Id="rId98" Type="http://schemas.openxmlformats.org/officeDocument/2006/relationships/customXml" Target="../ink/ink5065.xml"/><Relationship Id="rId121" Type="http://schemas.openxmlformats.org/officeDocument/2006/relationships/customXml" Target="../ink/ink5077.xml"/><Relationship Id="rId3" Type="http://schemas.openxmlformats.org/officeDocument/2006/relationships/image" Target="../media/image502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20" Type="http://schemas.openxmlformats.org/officeDocument/2006/relationships/customXml" Target="../ink/ink5025.xml"/><Relationship Id="rId41" Type="http://schemas.openxmlformats.org/officeDocument/2006/relationships/customXml" Target="../ink/ink5036.xml"/><Relationship Id="rId62" Type="http://schemas.openxmlformats.org/officeDocument/2006/relationships/customXml" Target="../ink/ink5047.xml"/><Relationship Id="rId83" Type="http://schemas.openxmlformats.org/officeDocument/2006/relationships/image" Target="../media/image540.png"/><Relationship Id="rId88" Type="http://schemas.openxmlformats.org/officeDocument/2006/relationships/customXml" Target="../ink/ink5060.xml"/><Relationship Id="rId111" Type="http://schemas.openxmlformats.org/officeDocument/2006/relationships/customXml" Target="../ink/ink5072.xml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5044.xml"/><Relationship Id="rId106" Type="http://schemas.openxmlformats.org/officeDocument/2006/relationships/image" Target="../media/image552.png"/><Relationship Id="rId10" Type="http://schemas.openxmlformats.org/officeDocument/2006/relationships/customXml" Target="../ink/ink5020.xml"/><Relationship Id="rId31" Type="http://schemas.openxmlformats.org/officeDocument/2006/relationships/customXml" Target="../ink/ink5031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5055.xml"/><Relationship Id="rId94" Type="http://schemas.openxmlformats.org/officeDocument/2006/relationships/customXml" Target="../ink/ink5063.xml"/><Relationship Id="rId99" Type="http://schemas.openxmlformats.org/officeDocument/2006/relationships/image" Target="../media/image549.png"/><Relationship Id="rId101" Type="http://schemas.openxmlformats.org/officeDocument/2006/relationships/customXml" Target="../ink/ink5067.xml"/><Relationship Id="rId122" Type="http://schemas.openxmlformats.org/officeDocument/2006/relationships/image" Target="../media/image560.png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137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63" Type="http://schemas.openxmlformats.org/officeDocument/2006/relationships/image" Target="../media/image532.png"/><Relationship Id="rId84" Type="http://schemas.openxmlformats.org/officeDocument/2006/relationships/customXml" Target="../ink/ink5120.xml"/><Relationship Id="rId138" Type="http://schemas.openxmlformats.org/officeDocument/2006/relationships/image" Target="../media/image568.png"/><Relationship Id="rId107" Type="http://schemas.openxmlformats.org/officeDocument/2006/relationships/customXml" Target="../ink/ink5132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53" Type="http://schemas.openxmlformats.org/officeDocument/2006/relationships/customXml" Target="../ink/ink5104.xml"/><Relationship Id="rId74" Type="http://schemas.openxmlformats.org/officeDocument/2006/relationships/customXml" Target="../ink/ink5115.xml"/><Relationship Id="rId128" Type="http://schemas.openxmlformats.org/officeDocument/2006/relationships/image" Target="../media/image563.png"/><Relationship Id="rId5" Type="http://schemas.openxmlformats.org/officeDocument/2006/relationships/image" Target="../media/image503.png"/><Relationship Id="rId90" Type="http://schemas.openxmlformats.org/officeDocument/2006/relationships/customXml" Target="../ink/ink5123.xml"/><Relationship Id="rId95" Type="http://schemas.openxmlformats.org/officeDocument/2006/relationships/image" Target="../media/image547.png"/><Relationship Id="rId22" Type="http://schemas.openxmlformats.org/officeDocument/2006/relationships/customXml" Target="../ink/ink5088.xml"/><Relationship Id="rId27" Type="http://schemas.openxmlformats.org/officeDocument/2006/relationships/image" Target="../media/image516.png"/><Relationship Id="rId43" Type="http://schemas.openxmlformats.org/officeDocument/2006/relationships/customXml" Target="../ink/ink5099.xml"/><Relationship Id="rId48" Type="http://schemas.openxmlformats.org/officeDocument/2006/relationships/image" Target="../media/image525.png"/><Relationship Id="rId64" Type="http://schemas.openxmlformats.org/officeDocument/2006/relationships/customXml" Target="../ink/ink5110.xml"/><Relationship Id="rId69" Type="http://schemas.openxmlformats.org/officeDocument/2006/relationships/image" Target="../media/image535.png"/><Relationship Id="rId113" Type="http://schemas.openxmlformats.org/officeDocument/2006/relationships/customXml" Target="../ink/ink5135.xml"/><Relationship Id="rId118" Type="http://schemas.openxmlformats.org/officeDocument/2006/relationships/image" Target="../media/image558.png"/><Relationship Id="rId134" Type="http://schemas.openxmlformats.org/officeDocument/2006/relationships/image" Target="../media/image566.png"/><Relationship Id="rId139" Type="http://schemas.openxmlformats.org/officeDocument/2006/relationships/customXml" Target="../ink/ink5148.xml"/><Relationship Id="rId80" Type="http://schemas.openxmlformats.org/officeDocument/2006/relationships/customXml" Target="../ink/ink5118.xml"/><Relationship Id="rId85" Type="http://schemas.openxmlformats.org/officeDocument/2006/relationships/image" Target="../media/image541.png"/><Relationship Id="rId12" Type="http://schemas.openxmlformats.org/officeDocument/2006/relationships/customXml" Target="../ink/ink5083.xml"/><Relationship Id="rId17" Type="http://schemas.openxmlformats.org/officeDocument/2006/relationships/image" Target="../media/image512.png"/><Relationship Id="rId33" Type="http://schemas.openxmlformats.org/officeDocument/2006/relationships/customXml" Target="../ink/ink5094.xml"/><Relationship Id="rId38" Type="http://schemas.openxmlformats.org/officeDocument/2006/relationships/image" Target="../media/image521.png"/><Relationship Id="rId59" Type="http://schemas.openxmlformats.org/officeDocument/2006/relationships/customXml" Target="../ink/ink5107.xml"/><Relationship Id="rId103" Type="http://schemas.openxmlformats.org/officeDocument/2006/relationships/customXml" Target="../ink/ink5130.xml"/><Relationship Id="rId108" Type="http://schemas.openxmlformats.org/officeDocument/2006/relationships/image" Target="../media/image553.png"/><Relationship Id="rId124" Type="http://schemas.openxmlformats.org/officeDocument/2006/relationships/image" Target="../media/image561.png"/><Relationship Id="rId129" Type="http://schemas.openxmlformats.org/officeDocument/2006/relationships/customXml" Target="../ink/ink5143.xml"/><Relationship Id="rId54" Type="http://schemas.openxmlformats.org/officeDocument/2006/relationships/image" Target="../media/image528.png"/><Relationship Id="rId70" Type="http://schemas.openxmlformats.org/officeDocument/2006/relationships/customXml" Target="../ink/ink5113.xml"/><Relationship Id="rId75" Type="http://schemas.openxmlformats.org/officeDocument/2006/relationships/image" Target="../media/image536.png"/><Relationship Id="rId91" Type="http://schemas.openxmlformats.org/officeDocument/2006/relationships/image" Target="../media/image545.png"/><Relationship Id="rId96" Type="http://schemas.openxmlformats.org/officeDocument/2006/relationships/customXml" Target="../ink/ink5126.xml"/><Relationship Id="rId140" Type="http://schemas.openxmlformats.org/officeDocument/2006/relationships/image" Target="../media/image569.png"/><Relationship Id="rId145" Type="http://schemas.openxmlformats.org/officeDocument/2006/relationships/customXml" Target="../ink/ink51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80.xml"/><Relationship Id="rId23" Type="http://schemas.openxmlformats.org/officeDocument/2006/relationships/image" Target="../media/image507.png"/><Relationship Id="rId28" Type="http://schemas.openxmlformats.org/officeDocument/2006/relationships/customXml" Target="../ink/ink5091.xml"/><Relationship Id="rId49" Type="http://schemas.openxmlformats.org/officeDocument/2006/relationships/customXml" Target="../ink/ink5102.xml"/><Relationship Id="rId114" Type="http://schemas.openxmlformats.org/officeDocument/2006/relationships/image" Target="../media/image556.png"/><Relationship Id="rId119" Type="http://schemas.openxmlformats.org/officeDocument/2006/relationships/customXml" Target="../ink/ink5138.xml"/><Relationship Id="rId44" Type="http://schemas.openxmlformats.org/officeDocument/2006/relationships/image" Target="../media/image523.png"/><Relationship Id="rId60" Type="http://schemas.openxmlformats.org/officeDocument/2006/relationships/image" Target="../media/image531.png"/><Relationship Id="rId65" Type="http://schemas.openxmlformats.org/officeDocument/2006/relationships/image" Target="../media/image533.png"/><Relationship Id="rId81" Type="http://schemas.openxmlformats.org/officeDocument/2006/relationships/image" Target="../media/image539.png"/><Relationship Id="rId86" Type="http://schemas.openxmlformats.org/officeDocument/2006/relationships/customXml" Target="../ink/ink5121.xml"/><Relationship Id="rId130" Type="http://schemas.openxmlformats.org/officeDocument/2006/relationships/image" Target="../media/image564.png"/><Relationship Id="rId135" Type="http://schemas.openxmlformats.org/officeDocument/2006/relationships/customXml" Target="../ink/ink5146.xml"/><Relationship Id="rId13" Type="http://schemas.openxmlformats.org/officeDocument/2006/relationships/image" Target="../media/image510.png"/><Relationship Id="rId18" Type="http://schemas.openxmlformats.org/officeDocument/2006/relationships/customXml" Target="../ink/ink5086.xml"/><Relationship Id="rId39" Type="http://schemas.openxmlformats.org/officeDocument/2006/relationships/customXml" Target="../ink/ink5097.xml"/><Relationship Id="rId109" Type="http://schemas.openxmlformats.org/officeDocument/2006/relationships/customXml" Target="../ink/ink5133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5105.xml"/><Relationship Id="rId76" Type="http://schemas.openxmlformats.org/officeDocument/2006/relationships/customXml" Target="../ink/ink5116.xml"/><Relationship Id="rId97" Type="http://schemas.openxmlformats.org/officeDocument/2006/relationships/image" Target="../media/image548.png"/><Relationship Id="rId104" Type="http://schemas.openxmlformats.org/officeDocument/2006/relationships/image" Target="../media/image551.png"/><Relationship Id="rId120" Type="http://schemas.openxmlformats.org/officeDocument/2006/relationships/image" Target="../media/image559.png"/><Relationship Id="rId125" Type="http://schemas.openxmlformats.org/officeDocument/2006/relationships/customXml" Target="../ink/ink5141.xml"/><Relationship Id="rId141" Type="http://schemas.openxmlformats.org/officeDocument/2006/relationships/customXml" Target="../ink/ink5149.xml"/><Relationship Id="rId146" Type="http://schemas.openxmlformats.org/officeDocument/2006/relationships/image" Target="../media/image572.png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92" Type="http://schemas.openxmlformats.org/officeDocument/2006/relationships/customXml" Target="../ink/ink5124.xml"/><Relationship Id="rId2" Type="http://schemas.openxmlformats.org/officeDocument/2006/relationships/customXml" Target="../ink/ink5078.xml"/><Relationship Id="rId29" Type="http://schemas.openxmlformats.org/officeDocument/2006/relationships/image" Target="../media/image517.png"/><Relationship Id="rId24" Type="http://schemas.openxmlformats.org/officeDocument/2006/relationships/customXml" Target="../ink/ink5089.xml"/><Relationship Id="rId40" Type="http://schemas.openxmlformats.org/officeDocument/2006/relationships/image" Target="../media/image522.png"/><Relationship Id="rId45" Type="http://schemas.openxmlformats.org/officeDocument/2006/relationships/customXml" Target="../ink/ink5100.xml"/><Relationship Id="rId66" Type="http://schemas.openxmlformats.org/officeDocument/2006/relationships/customXml" Target="../ink/ink5111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15" Type="http://schemas.openxmlformats.org/officeDocument/2006/relationships/customXml" Target="../ink/ink5136.xml"/><Relationship Id="rId131" Type="http://schemas.openxmlformats.org/officeDocument/2006/relationships/customXml" Target="../ink/ink5144.xml"/><Relationship Id="rId136" Type="http://schemas.openxmlformats.org/officeDocument/2006/relationships/image" Target="../media/image567.png"/><Relationship Id="rId61" Type="http://schemas.openxmlformats.org/officeDocument/2006/relationships/customXml" Target="../ink/ink5108.xml"/><Relationship Id="rId82" Type="http://schemas.openxmlformats.org/officeDocument/2006/relationships/customXml" Target="../ink/ink5119.xml"/><Relationship Id="rId19" Type="http://schemas.openxmlformats.org/officeDocument/2006/relationships/image" Target="../media/image513.png"/><Relationship Id="rId14" Type="http://schemas.openxmlformats.org/officeDocument/2006/relationships/customXml" Target="../ink/ink5084.xml"/><Relationship Id="rId30" Type="http://schemas.openxmlformats.org/officeDocument/2006/relationships/customXml" Target="../ink/ink5092.xml"/><Relationship Id="rId35" Type="http://schemas.openxmlformats.org/officeDocument/2006/relationships/customXml" Target="../ink/ink5095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5128.xml"/><Relationship Id="rId105" Type="http://schemas.openxmlformats.org/officeDocument/2006/relationships/customXml" Target="../ink/ink5131.xml"/><Relationship Id="rId126" Type="http://schemas.openxmlformats.org/officeDocument/2006/relationships/image" Target="../media/image562.png"/><Relationship Id="rId8" Type="http://schemas.openxmlformats.org/officeDocument/2006/relationships/customXml" Target="../ink/ink5081.xml"/><Relationship Id="rId51" Type="http://schemas.openxmlformats.org/officeDocument/2006/relationships/customXml" Target="../ink/ink5103.xml"/><Relationship Id="rId72" Type="http://schemas.openxmlformats.org/officeDocument/2006/relationships/customXml" Target="../ink/ink5114.xml"/><Relationship Id="rId93" Type="http://schemas.openxmlformats.org/officeDocument/2006/relationships/image" Target="../media/image546.png"/><Relationship Id="rId98" Type="http://schemas.openxmlformats.org/officeDocument/2006/relationships/customXml" Target="../ink/ink5127.xml"/><Relationship Id="rId121" Type="http://schemas.openxmlformats.org/officeDocument/2006/relationships/customXml" Target="../ink/ink5139.xml"/><Relationship Id="rId142" Type="http://schemas.openxmlformats.org/officeDocument/2006/relationships/image" Target="../media/image570.png"/><Relationship Id="rId3" Type="http://schemas.openxmlformats.org/officeDocument/2006/relationships/image" Target="../media/image502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137" Type="http://schemas.openxmlformats.org/officeDocument/2006/relationships/customXml" Target="../ink/ink5147.xml"/><Relationship Id="rId20" Type="http://schemas.openxmlformats.org/officeDocument/2006/relationships/customXml" Target="../ink/ink5087.xml"/><Relationship Id="rId41" Type="http://schemas.openxmlformats.org/officeDocument/2006/relationships/customXml" Target="../ink/ink5098.xml"/><Relationship Id="rId62" Type="http://schemas.openxmlformats.org/officeDocument/2006/relationships/customXml" Target="../ink/ink5109.xml"/><Relationship Id="rId83" Type="http://schemas.openxmlformats.org/officeDocument/2006/relationships/image" Target="../media/image540.png"/><Relationship Id="rId88" Type="http://schemas.openxmlformats.org/officeDocument/2006/relationships/customXml" Target="../ink/ink5122.xml"/><Relationship Id="rId111" Type="http://schemas.openxmlformats.org/officeDocument/2006/relationships/customXml" Target="../ink/ink5134.xml"/><Relationship Id="rId132" Type="http://schemas.openxmlformats.org/officeDocument/2006/relationships/image" Target="../media/image565.png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5106.xml"/><Relationship Id="rId106" Type="http://schemas.openxmlformats.org/officeDocument/2006/relationships/image" Target="../media/image552.png"/><Relationship Id="rId127" Type="http://schemas.openxmlformats.org/officeDocument/2006/relationships/customXml" Target="../ink/ink5142.xml"/><Relationship Id="rId10" Type="http://schemas.openxmlformats.org/officeDocument/2006/relationships/customXml" Target="../ink/ink5082.xml"/><Relationship Id="rId31" Type="http://schemas.openxmlformats.org/officeDocument/2006/relationships/customXml" Target="../ink/ink5093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5117.xml"/><Relationship Id="rId94" Type="http://schemas.openxmlformats.org/officeDocument/2006/relationships/customXml" Target="../ink/ink5125.xml"/><Relationship Id="rId99" Type="http://schemas.openxmlformats.org/officeDocument/2006/relationships/image" Target="../media/image549.png"/><Relationship Id="rId101" Type="http://schemas.openxmlformats.org/officeDocument/2006/relationships/customXml" Target="../ink/ink5129.xml"/><Relationship Id="rId122" Type="http://schemas.openxmlformats.org/officeDocument/2006/relationships/image" Target="../media/image560.png"/><Relationship Id="rId143" Type="http://schemas.openxmlformats.org/officeDocument/2006/relationships/customXml" Target="../ink/ink5150.xml"/><Relationship Id="rId4" Type="http://schemas.openxmlformats.org/officeDocument/2006/relationships/customXml" Target="../ink/ink5079.xml"/><Relationship Id="rId9" Type="http://schemas.openxmlformats.org/officeDocument/2006/relationships/image" Target="../media/image505.png"/><Relationship Id="rId26" Type="http://schemas.openxmlformats.org/officeDocument/2006/relationships/customXml" Target="../ink/ink5090.xml"/><Relationship Id="rId47" Type="http://schemas.openxmlformats.org/officeDocument/2006/relationships/customXml" Target="../ink/ink5101.xml"/><Relationship Id="rId68" Type="http://schemas.openxmlformats.org/officeDocument/2006/relationships/customXml" Target="../ink/ink5112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33" Type="http://schemas.openxmlformats.org/officeDocument/2006/relationships/customXml" Target="../ink/ink5145.xml"/><Relationship Id="rId16" Type="http://schemas.openxmlformats.org/officeDocument/2006/relationships/customXml" Target="../ink/ink5085.xml"/><Relationship Id="rId37" Type="http://schemas.openxmlformats.org/officeDocument/2006/relationships/customXml" Target="../ink/ink5096.xml"/><Relationship Id="rId58" Type="http://schemas.openxmlformats.org/officeDocument/2006/relationships/image" Target="../media/image530.png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123" Type="http://schemas.openxmlformats.org/officeDocument/2006/relationships/customXml" Target="../ink/ink5140.xml"/><Relationship Id="rId144" Type="http://schemas.openxmlformats.org/officeDocument/2006/relationships/image" Target="../media/image571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211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63" Type="http://schemas.openxmlformats.org/officeDocument/2006/relationships/image" Target="../media/image532.png"/><Relationship Id="rId84" Type="http://schemas.openxmlformats.org/officeDocument/2006/relationships/customXml" Target="../ink/ink5194.xml"/><Relationship Id="rId138" Type="http://schemas.openxmlformats.org/officeDocument/2006/relationships/image" Target="../media/image568.png"/><Relationship Id="rId159" Type="http://schemas.openxmlformats.org/officeDocument/2006/relationships/customXml" Target="../ink/ink5232.xml"/><Relationship Id="rId170" Type="http://schemas.openxmlformats.org/officeDocument/2006/relationships/image" Target="../media/image584.png"/><Relationship Id="rId191" Type="http://schemas.openxmlformats.org/officeDocument/2006/relationships/customXml" Target="../ink/ink5248.xml"/><Relationship Id="rId205" Type="http://schemas.openxmlformats.org/officeDocument/2006/relationships/customXml" Target="../ink/ink5255.xml"/><Relationship Id="rId107" Type="http://schemas.openxmlformats.org/officeDocument/2006/relationships/customXml" Target="../ink/ink5206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53" Type="http://schemas.openxmlformats.org/officeDocument/2006/relationships/customXml" Target="../ink/ink5178.xml"/><Relationship Id="rId74" Type="http://schemas.openxmlformats.org/officeDocument/2006/relationships/customXml" Target="../ink/ink5189.xml"/><Relationship Id="rId128" Type="http://schemas.openxmlformats.org/officeDocument/2006/relationships/image" Target="../media/image563.png"/><Relationship Id="rId149" Type="http://schemas.openxmlformats.org/officeDocument/2006/relationships/customXml" Target="../ink/ink5227.xml"/><Relationship Id="rId5" Type="http://schemas.openxmlformats.org/officeDocument/2006/relationships/image" Target="../media/image503.png"/><Relationship Id="rId95" Type="http://schemas.openxmlformats.org/officeDocument/2006/relationships/image" Target="../media/image547.png"/><Relationship Id="rId160" Type="http://schemas.openxmlformats.org/officeDocument/2006/relationships/image" Target="../media/image579.png"/><Relationship Id="rId181" Type="http://schemas.openxmlformats.org/officeDocument/2006/relationships/customXml" Target="../ink/ink5243.xml"/><Relationship Id="rId216" Type="http://schemas.openxmlformats.org/officeDocument/2006/relationships/image" Target="../media/image607.png"/><Relationship Id="rId22" Type="http://schemas.openxmlformats.org/officeDocument/2006/relationships/customXml" Target="../ink/ink5162.xml"/><Relationship Id="rId43" Type="http://schemas.openxmlformats.org/officeDocument/2006/relationships/customXml" Target="../ink/ink5173.xml"/><Relationship Id="rId64" Type="http://schemas.openxmlformats.org/officeDocument/2006/relationships/customXml" Target="../ink/ink5184.xml"/><Relationship Id="rId118" Type="http://schemas.openxmlformats.org/officeDocument/2006/relationships/image" Target="../media/image558.png"/><Relationship Id="rId139" Type="http://schemas.openxmlformats.org/officeDocument/2006/relationships/customXml" Target="../ink/ink5222.xml"/><Relationship Id="rId85" Type="http://schemas.openxmlformats.org/officeDocument/2006/relationships/image" Target="../media/image541.png"/><Relationship Id="rId150" Type="http://schemas.openxmlformats.org/officeDocument/2006/relationships/image" Target="../media/image574.png"/><Relationship Id="rId171" Type="http://schemas.openxmlformats.org/officeDocument/2006/relationships/customXml" Target="../ink/ink5238.xml"/><Relationship Id="rId192" Type="http://schemas.openxmlformats.org/officeDocument/2006/relationships/image" Target="../media/image595.png"/><Relationship Id="rId206" Type="http://schemas.openxmlformats.org/officeDocument/2006/relationships/image" Target="../media/image602.png"/><Relationship Id="rId12" Type="http://schemas.openxmlformats.org/officeDocument/2006/relationships/customXml" Target="../ink/ink5157.xml"/><Relationship Id="rId33" Type="http://schemas.openxmlformats.org/officeDocument/2006/relationships/customXml" Target="../ink/ink5168.xml"/><Relationship Id="rId108" Type="http://schemas.openxmlformats.org/officeDocument/2006/relationships/image" Target="../media/image553.png"/><Relationship Id="rId129" Type="http://schemas.openxmlformats.org/officeDocument/2006/relationships/customXml" Target="../ink/ink5217.xml"/><Relationship Id="rId54" Type="http://schemas.openxmlformats.org/officeDocument/2006/relationships/image" Target="../media/image528.png"/><Relationship Id="rId75" Type="http://schemas.openxmlformats.org/officeDocument/2006/relationships/image" Target="../media/image536.png"/><Relationship Id="rId96" Type="http://schemas.openxmlformats.org/officeDocument/2006/relationships/customXml" Target="../ink/ink5200.xml"/><Relationship Id="rId140" Type="http://schemas.openxmlformats.org/officeDocument/2006/relationships/image" Target="../media/image569.png"/><Relationship Id="rId161" Type="http://schemas.openxmlformats.org/officeDocument/2006/relationships/customXml" Target="../ink/ink5233.xml"/><Relationship Id="rId182" Type="http://schemas.openxmlformats.org/officeDocument/2006/relationships/image" Target="../media/image590.png"/><Relationship Id="rId217" Type="http://schemas.openxmlformats.org/officeDocument/2006/relationships/customXml" Target="../ink/ink5261.xml"/><Relationship Id="rId6" Type="http://schemas.openxmlformats.org/officeDocument/2006/relationships/customXml" Target="../ink/ink5154.xml"/><Relationship Id="rId23" Type="http://schemas.openxmlformats.org/officeDocument/2006/relationships/image" Target="../media/image507.png"/><Relationship Id="rId119" Type="http://schemas.openxmlformats.org/officeDocument/2006/relationships/customXml" Target="../ink/ink5212.xml"/><Relationship Id="rId44" Type="http://schemas.openxmlformats.org/officeDocument/2006/relationships/image" Target="../media/image523.png"/><Relationship Id="rId65" Type="http://schemas.openxmlformats.org/officeDocument/2006/relationships/image" Target="../media/image533.png"/><Relationship Id="rId86" Type="http://schemas.openxmlformats.org/officeDocument/2006/relationships/customXml" Target="../ink/ink5195.xml"/><Relationship Id="rId130" Type="http://schemas.openxmlformats.org/officeDocument/2006/relationships/image" Target="../media/image564.png"/><Relationship Id="rId151" Type="http://schemas.openxmlformats.org/officeDocument/2006/relationships/customXml" Target="../ink/ink5228.xml"/><Relationship Id="rId172" Type="http://schemas.openxmlformats.org/officeDocument/2006/relationships/image" Target="../media/image585.png"/><Relationship Id="rId193" Type="http://schemas.openxmlformats.org/officeDocument/2006/relationships/customXml" Target="../ink/ink5249.xml"/><Relationship Id="rId207" Type="http://schemas.openxmlformats.org/officeDocument/2006/relationships/customXml" Target="../ink/ink5256.xml"/><Relationship Id="rId13" Type="http://schemas.openxmlformats.org/officeDocument/2006/relationships/image" Target="../media/image510.png"/><Relationship Id="rId109" Type="http://schemas.openxmlformats.org/officeDocument/2006/relationships/customXml" Target="../ink/ink5207.xml"/><Relationship Id="rId34" Type="http://schemas.openxmlformats.org/officeDocument/2006/relationships/image" Target="../media/image519.png"/><Relationship Id="rId55" Type="http://schemas.openxmlformats.org/officeDocument/2006/relationships/customXml" Target="../ink/ink5179.xml"/><Relationship Id="rId76" Type="http://schemas.openxmlformats.org/officeDocument/2006/relationships/customXml" Target="../ink/ink5190.xml"/><Relationship Id="rId97" Type="http://schemas.openxmlformats.org/officeDocument/2006/relationships/image" Target="../media/image548.png"/><Relationship Id="rId120" Type="http://schemas.openxmlformats.org/officeDocument/2006/relationships/image" Target="../media/image559.png"/><Relationship Id="rId141" Type="http://schemas.openxmlformats.org/officeDocument/2006/relationships/customXml" Target="../ink/ink5223.xml"/><Relationship Id="rId7" Type="http://schemas.openxmlformats.org/officeDocument/2006/relationships/image" Target="../media/image504.png"/><Relationship Id="rId162" Type="http://schemas.openxmlformats.org/officeDocument/2006/relationships/image" Target="../media/image580.png"/><Relationship Id="rId183" Type="http://schemas.openxmlformats.org/officeDocument/2006/relationships/customXml" Target="../ink/ink5244.xml"/><Relationship Id="rId218" Type="http://schemas.openxmlformats.org/officeDocument/2006/relationships/image" Target="../media/image608.png"/><Relationship Id="rId24" Type="http://schemas.openxmlformats.org/officeDocument/2006/relationships/customXml" Target="../ink/ink5163.xml"/><Relationship Id="rId45" Type="http://schemas.openxmlformats.org/officeDocument/2006/relationships/customXml" Target="../ink/ink5174.xml"/><Relationship Id="rId66" Type="http://schemas.openxmlformats.org/officeDocument/2006/relationships/customXml" Target="../ink/ink5185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31" Type="http://schemas.openxmlformats.org/officeDocument/2006/relationships/customXml" Target="../ink/ink5218.xml"/><Relationship Id="rId152" Type="http://schemas.openxmlformats.org/officeDocument/2006/relationships/image" Target="../media/image575.png"/><Relationship Id="rId173" Type="http://schemas.openxmlformats.org/officeDocument/2006/relationships/customXml" Target="../ink/ink5239.xml"/><Relationship Id="rId194" Type="http://schemas.openxmlformats.org/officeDocument/2006/relationships/image" Target="../media/image596.png"/><Relationship Id="rId208" Type="http://schemas.openxmlformats.org/officeDocument/2006/relationships/image" Target="../media/image603.png"/><Relationship Id="rId14" Type="http://schemas.openxmlformats.org/officeDocument/2006/relationships/customXml" Target="../ink/ink5158.xml"/><Relationship Id="rId35" Type="http://schemas.openxmlformats.org/officeDocument/2006/relationships/customXml" Target="../ink/ink5169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5202.xml"/><Relationship Id="rId8" Type="http://schemas.openxmlformats.org/officeDocument/2006/relationships/customXml" Target="../ink/ink5155.xml"/><Relationship Id="rId51" Type="http://schemas.openxmlformats.org/officeDocument/2006/relationships/customXml" Target="../ink/ink5177.xml"/><Relationship Id="rId72" Type="http://schemas.openxmlformats.org/officeDocument/2006/relationships/customXml" Target="../ink/ink5188.xml"/><Relationship Id="rId93" Type="http://schemas.openxmlformats.org/officeDocument/2006/relationships/image" Target="../media/image546.png"/><Relationship Id="rId98" Type="http://schemas.openxmlformats.org/officeDocument/2006/relationships/customXml" Target="../ink/ink5201.xml"/><Relationship Id="rId121" Type="http://schemas.openxmlformats.org/officeDocument/2006/relationships/customXml" Target="../ink/ink5213.xml"/><Relationship Id="rId142" Type="http://schemas.openxmlformats.org/officeDocument/2006/relationships/image" Target="../media/image570.png"/><Relationship Id="rId163" Type="http://schemas.openxmlformats.org/officeDocument/2006/relationships/customXml" Target="../ink/ink5234.xml"/><Relationship Id="rId184" Type="http://schemas.openxmlformats.org/officeDocument/2006/relationships/image" Target="../media/image591.png"/><Relationship Id="rId189" Type="http://schemas.openxmlformats.org/officeDocument/2006/relationships/customXml" Target="../ink/ink5247.xml"/><Relationship Id="rId219" Type="http://schemas.openxmlformats.org/officeDocument/2006/relationships/customXml" Target="../ink/ink5262.xml"/><Relationship Id="rId3" Type="http://schemas.openxmlformats.org/officeDocument/2006/relationships/image" Target="../media/image502.png"/><Relationship Id="rId214" Type="http://schemas.openxmlformats.org/officeDocument/2006/relationships/image" Target="../media/image606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137" Type="http://schemas.openxmlformats.org/officeDocument/2006/relationships/customXml" Target="../ink/ink5221.xml"/><Relationship Id="rId158" Type="http://schemas.openxmlformats.org/officeDocument/2006/relationships/image" Target="../media/image578.png"/><Relationship Id="rId20" Type="http://schemas.openxmlformats.org/officeDocument/2006/relationships/customXml" Target="../ink/ink5161.xml"/><Relationship Id="rId41" Type="http://schemas.openxmlformats.org/officeDocument/2006/relationships/customXml" Target="../ink/ink5172.xml"/><Relationship Id="rId62" Type="http://schemas.openxmlformats.org/officeDocument/2006/relationships/customXml" Target="../ink/ink5183.xml"/><Relationship Id="rId83" Type="http://schemas.openxmlformats.org/officeDocument/2006/relationships/image" Target="../media/image540.png"/><Relationship Id="rId88" Type="http://schemas.openxmlformats.org/officeDocument/2006/relationships/customXml" Target="../ink/ink5196.xml"/><Relationship Id="rId111" Type="http://schemas.openxmlformats.org/officeDocument/2006/relationships/customXml" Target="../ink/ink5208.xml"/><Relationship Id="rId132" Type="http://schemas.openxmlformats.org/officeDocument/2006/relationships/image" Target="../media/image565.png"/><Relationship Id="rId153" Type="http://schemas.openxmlformats.org/officeDocument/2006/relationships/customXml" Target="../ink/ink5229.xml"/><Relationship Id="rId174" Type="http://schemas.openxmlformats.org/officeDocument/2006/relationships/image" Target="../media/image586.png"/><Relationship Id="rId179" Type="http://schemas.openxmlformats.org/officeDocument/2006/relationships/customXml" Target="../ink/ink5242.xml"/><Relationship Id="rId195" Type="http://schemas.openxmlformats.org/officeDocument/2006/relationships/customXml" Target="../ink/ink5250.xml"/><Relationship Id="rId209" Type="http://schemas.openxmlformats.org/officeDocument/2006/relationships/customXml" Target="../ink/ink5257.xml"/><Relationship Id="rId190" Type="http://schemas.openxmlformats.org/officeDocument/2006/relationships/image" Target="../media/image594.png"/><Relationship Id="rId204" Type="http://schemas.openxmlformats.org/officeDocument/2006/relationships/image" Target="../media/image601.png"/><Relationship Id="rId220" Type="http://schemas.openxmlformats.org/officeDocument/2006/relationships/image" Target="../media/image609.png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5180.xml"/><Relationship Id="rId106" Type="http://schemas.openxmlformats.org/officeDocument/2006/relationships/image" Target="../media/image552.png"/><Relationship Id="rId127" Type="http://schemas.openxmlformats.org/officeDocument/2006/relationships/customXml" Target="../ink/ink5216.xml"/><Relationship Id="rId10" Type="http://schemas.openxmlformats.org/officeDocument/2006/relationships/customXml" Target="../ink/ink5156.xml"/><Relationship Id="rId31" Type="http://schemas.openxmlformats.org/officeDocument/2006/relationships/customXml" Target="../ink/ink5167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5191.xml"/><Relationship Id="rId94" Type="http://schemas.openxmlformats.org/officeDocument/2006/relationships/customXml" Target="../ink/ink5199.xml"/><Relationship Id="rId99" Type="http://schemas.openxmlformats.org/officeDocument/2006/relationships/image" Target="../media/image549.png"/><Relationship Id="rId101" Type="http://schemas.openxmlformats.org/officeDocument/2006/relationships/customXml" Target="../ink/ink5203.xml"/><Relationship Id="rId122" Type="http://schemas.openxmlformats.org/officeDocument/2006/relationships/image" Target="../media/image560.png"/><Relationship Id="rId143" Type="http://schemas.openxmlformats.org/officeDocument/2006/relationships/customXml" Target="../ink/ink5224.xml"/><Relationship Id="rId148" Type="http://schemas.openxmlformats.org/officeDocument/2006/relationships/image" Target="../media/image573.png"/><Relationship Id="rId164" Type="http://schemas.openxmlformats.org/officeDocument/2006/relationships/image" Target="../media/image581.png"/><Relationship Id="rId169" Type="http://schemas.openxmlformats.org/officeDocument/2006/relationships/customXml" Target="../ink/ink5237.xml"/><Relationship Id="rId185" Type="http://schemas.openxmlformats.org/officeDocument/2006/relationships/customXml" Target="../ink/ink5245.xml"/><Relationship Id="rId4" Type="http://schemas.openxmlformats.org/officeDocument/2006/relationships/customXml" Target="../ink/ink5153.xml"/><Relationship Id="rId9" Type="http://schemas.openxmlformats.org/officeDocument/2006/relationships/image" Target="../media/image505.png"/><Relationship Id="rId180" Type="http://schemas.openxmlformats.org/officeDocument/2006/relationships/image" Target="../media/image589.png"/><Relationship Id="rId210" Type="http://schemas.openxmlformats.org/officeDocument/2006/relationships/image" Target="../media/image604.png"/><Relationship Id="rId215" Type="http://schemas.openxmlformats.org/officeDocument/2006/relationships/customXml" Target="../ink/ink5260.xml"/><Relationship Id="rId26" Type="http://schemas.openxmlformats.org/officeDocument/2006/relationships/customXml" Target="../ink/ink5164.xml"/><Relationship Id="rId47" Type="http://schemas.openxmlformats.org/officeDocument/2006/relationships/customXml" Target="../ink/ink5175.xml"/><Relationship Id="rId68" Type="http://schemas.openxmlformats.org/officeDocument/2006/relationships/customXml" Target="../ink/ink5186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33" Type="http://schemas.openxmlformats.org/officeDocument/2006/relationships/customXml" Target="../ink/ink5219.xml"/><Relationship Id="rId154" Type="http://schemas.openxmlformats.org/officeDocument/2006/relationships/image" Target="../media/image576.png"/><Relationship Id="rId175" Type="http://schemas.openxmlformats.org/officeDocument/2006/relationships/customXml" Target="../ink/ink5240.xml"/><Relationship Id="rId196" Type="http://schemas.openxmlformats.org/officeDocument/2006/relationships/image" Target="../media/image597.png"/><Relationship Id="rId200" Type="http://schemas.openxmlformats.org/officeDocument/2006/relationships/image" Target="../media/image599.png"/><Relationship Id="rId16" Type="http://schemas.openxmlformats.org/officeDocument/2006/relationships/customXml" Target="../ink/ink5159.xml"/><Relationship Id="rId221" Type="http://schemas.openxmlformats.org/officeDocument/2006/relationships/customXml" Target="../ink/ink5263.xml"/><Relationship Id="rId37" Type="http://schemas.openxmlformats.org/officeDocument/2006/relationships/customXml" Target="../ink/ink5170.xml"/><Relationship Id="rId58" Type="http://schemas.openxmlformats.org/officeDocument/2006/relationships/image" Target="../media/image530.png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123" Type="http://schemas.openxmlformats.org/officeDocument/2006/relationships/customXml" Target="../ink/ink5214.xml"/><Relationship Id="rId144" Type="http://schemas.openxmlformats.org/officeDocument/2006/relationships/image" Target="../media/image571.png"/><Relationship Id="rId90" Type="http://schemas.openxmlformats.org/officeDocument/2006/relationships/customXml" Target="../ink/ink5197.xml"/><Relationship Id="rId165" Type="http://schemas.openxmlformats.org/officeDocument/2006/relationships/customXml" Target="../ink/ink5235.xml"/><Relationship Id="rId186" Type="http://schemas.openxmlformats.org/officeDocument/2006/relationships/image" Target="../media/image592.png"/><Relationship Id="rId211" Type="http://schemas.openxmlformats.org/officeDocument/2006/relationships/customXml" Target="../ink/ink5258.xml"/><Relationship Id="rId27" Type="http://schemas.openxmlformats.org/officeDocument/2006/relationships/image" Target="../media/image516.png"/><Relationship Id="rId48" Type="http://schemas.openxmlformats.org/officeDocument/2006/relationships/image" Target="../media/image525.png"/><Relationship Id="rId69" Type="http://schemas.openxmlformats.org/officeDocument/2006/relationships/image" Target="../media/image535.png"/><Relationship Id="rId113" Type="http://schemas.openxmlformats.org/officeDocument/2006/relationships/customXml" Target="../ink/ink5209.xml"/><Relationship Id="rId134" Type="http://schemas.openxmlformats.org/officeDocument/2006/relationships/image" Target="../media/image566.png"/><Relationship Id="rId80" Type="http://schemas.openxmlformats.org/officeDocument/2006/relationships/customXml" Target="../ink/ink5192.xml"/><Relationship Id="rId155" Type="http://schemas.openxmlformats.org/officeDocument/2006/relationships/customXml" Target="../ink/ink5230.xml"/><Relationship Id="rId176" Type="http://schemas.openxmlformats.org/officeDocument/2006/relationships/image" Target="../media/image587.png"/><Relationship Id="rId197" Type="http://schemas.openxmlformats.org/officeDocument/2006/relationships/customXml" Target="../ink/ink5251.xml"/><Relationship Id="rId201" Type="http://schemas.openxmlformats.org/officeDocument/2006/relationships/customXml" Target="../ink/ink5253.xml"/><Relationship Id="rId222" Type="http://schemas.openxmlformats.org/officeDocument/2006/relationships/image" Target="../media/image610.png"/><Relationship Id="rId17" Type="http://schemas.openxmlformats.org/officeDocument/2006/relationships/image" Target="../media/image512.png"/><Relationship Id="rId38" Type="http://schemas.openxmlformats.org/officeDocument/2006/relationships/image" Target="../media/image521.png"/><Relationship Id="rId59" Type="http://schemas.openxmlformats.org/officeDocument/2006/relationships/customXml" Target="../ink/ink5181.xml"/><Relationship Id="rId103" Type="http://schemas.openxmlformats.org/officeDocument/2006/relationships/customXml" Target="../ink/ink5204.xml"/><Relationship Id="rId124" Type="http://schemas.openxmlformats.org/officeDocument/2006/relationships/image" Target="../media/image561.png"/><Relationship Id="rId70" Type="http://schemas.openxmlformats.org/officeDocument/2006/relationships/customXml" Target="../ink/ink5187.xml"/><Relationship Id="rId91" Type="http://schemas.openxmlformats.org/officeDocument/2006/relationships/image" Target="../media/image545.png"/><Relationship Id="rId145" Type="http://schemas.openxmlformats.org/officeDocument/2006/relationships/customXml" Target="../ink/ink5225.xml"/><Relationship Id="rId166" Type="http://schemas.openxmlformats.org/officeDocument/2006/relationships/image" Target="../media/image582.png"/><Relationship Id="rId187" Type="http://schemas.openxmlformats.org/officeDocument/2006/relationships/customXml" Target="../ink/ink524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05.png"/><Relationship Id="rId28" Type="http://schemas.openxmlformats.org/officeDocument/2006/relationships/customXml" Target="../ink/ink5165.xml"/><Relationship Id="rId49" Type="http://schemas.openxmlformats.org/officeDocument/2006/relationships/customXml" Target="../ink/ink5176.xml"/><Relationship Id="rId114" Type="http://schemas.openxmlformats.org/officeDocument/2006/relationships/image" Target="../media/image556.png"/><Relationship Id="rId60" Type="http://schemas.openxmlformats.org/officeDocument/2006/relationships/image" Target="../media/image531.png"/><Relationship Id="rId81" Type="http://schemas.openxmlformats.org/officeDocument/2006/relationships/image" Target="../media/image539.png"/><Relationship Id="rId135" Type="http://schemas.openxmlformats.org/officeDocument/2006/relationships/customXml" Target="../ink/ink5220.xml"/><Relationship Id="rId156" Type="http://schemas.openxmlformats.org/officeDocument/2006/relationships/image" Target="../media/image577.png"/><Relationship Id="rId177" Type="http://schemas.openxmlformats.org/officeDocument/2006/relationships/customXml" Target="../ink/ink5241.xml"/><Relationship Id="rId198" Type="http://schemas.openxmlformats.org/officeDocument/2006/relationships/image" Target="../media/image598.png"/><Relationship Id="rId202" Type="http://schemas.openxmlformats.org/officeDocument/2006/relationships/image" Target="../media/image600.png"/><Relationship Id="rId223" Type="http://schemas.openxmlformats.org/officeDocument/2006/relationships/customXml" Target="../ink/ink5264.xml"/><Relationship Id="rId18" Type="http://schemas.openxmlformats.org/officeDocument/2006/relationships/customXml" Target="../ink/ink5160.xml"/><Relationship Id="rId39" Type="http://schemas.openxmlformats.org/officeDocument/2006/relationships/customXml" Target="../ink/ink5171.xml"/><Relationship Id="rId50" Type="http://schemas.openxmlformats.org/officeDocument/2006/relationships/image" Target="../media/image526.png"/><Relationship Id="rId104" Type="http://schemas.openxmlformats.org/officeDocument/2006/relationships/image" Target="../media/image551.png"/><Relationship Id="rId125" Type="http://schemas.openxmlformats.org/officeDocument/2006/relationships/customXml" Target="../ink/ink5215.xml"/><Relationship Id="rId146" Type="http://schemas.openxmlformats.org/officeDocument/2006/relationships/image" Target="../media/image572.png"/><Relationship Id="rId167" Type="http://schemas.openxmlformats.org/officeDocument/2006/relationships/customXml" Target="../ink/ink5236.xml"/><Relationship Id="rId188" Type="http://schemas.openxmlformats.org/officeDocument/2006/relationships/image" Target="../media/image593.png"/><Relationship Id="rId71" Type="http://schemas.openxmlformats.org/officeDocument/2006/relationships/image" Target="../media/image509.png"/><Relationship Id="rId92" Type="http://schemas.openxmlformats.org/officeDocument/2006/relationships/customXml" Target="../ink/ink5198.xml"/><Relationship Id="rId213" Type="http://schemas.openxmlformats.org/officeDocument/2006/relationships/customXml" Target="../ink/ink5259.xml"/><Relationship Id="rId2" Type="http://schemas.openxmlformats.org/officeDocument/2006/relationships/customXml" Target="../ink/ink5152.xml"/><Relationship Id="rId29" Type="http://schemas.openxmlformats.org/officeDocument/2006/relationships/image" Target="../media/image517.png"/><Relationship Id="rId40" Type="http://schemas.openxmlformats.org/officeDocument/2006/relationships/image" Target="../media/image522.png"/><Relationship Id="rId115" Type="http://schemas.openxmlformats.org/officeDocument/2006/relationships/customXml" Target="../ink/ink5210.xml"/><Relationship Id="rId136" Type="http://schemas.openxmlformats.org/officeDocument/2006/relationships/image" Target="../media/image567.png"/><Relationship Id="rId157" Type="http://schemas.openxmlformats.org/officeDocument/2006/relationships/customXml" Target="../ink/ink5231.xml"/><Relationship Id="rId178" Type="http://schemas.openxmlformats.org/officeDocument/2006/relationships/image" Target="../media/image588.png"/><Relationship Id="rId61" Type="http://schemas.openxmlformats.org/officeDocument/2006/relationships/customXml" Target="../ink/ink5182.xml"/><Relationship Id="rId82" Type="http://schemas.openxmlformats.org/officeDocument/2006/relationships/customXml" Target="../ink/ink5193.xml"/><Relationship Id="rId199" Type="http://schemas.openxmlformats.org/officeDocument/2006/relationships/customXml" Target="../ink/ink5252.xml"/><Relationship Id="rId203" Type="http://schemas.openxmlformats.org/officeDocument/2006/relationships/customXml" Target="../ink/ink5254.xml"/><Relationship Id="rId19" Type="http://schemas.openxmlformats.org/officeDocument/2006/relationships/image" Target="../media/image513.png"/><Relationship Id="rId224" Type="http://schemas.openxmlformats.org/officeDocument/2006/relationships/image" Target="../media/image611.png"/><Relationship Id="rId30" Type="http://schemas.openxmlformats.org/officeDocument/2006/relationships/customXml" Target="../ink/ink5166.xml"/><Relationship Id="rId105" Type="http://schemas.openxmlformats.org/officeDocument/2006/relationships/customXml" Target="../ink/ink5205.xml"/><Relationship Id="rId126" Type="http://schemas.openxmlformats.org/officeDocument/2006/relationships/image" Target="../media/image562.png"/><Relationship Id="rId147" Type="http://schemas.openxmlformats.org/officeDocument/2006/relationships/customXml" Target="../ink/ink5226.xml"/><Relationship Id="rId168" Type="http://schemas.openxmlformats.org/officeDocument/2006/relationships/image" Target="../media/image583.png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324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63" Type="http://schemas.openxmlformats.org/officeDocument/2006/relationships/image" Target="../media/image532.png"/><Relationship Id="rId84" Type="http://schemas.openxmlformats.org/officeDocument/2006/relationships/customXml" Target="../ink/ink5307.xml"/><Relationship Id="rId138" Type="http://schemas.openxmlformats.org/officeDocument/2006/relationships/image" Target="../media/image568.png"/><Relationship Id="rId159" Type="http://schemas.openxmlformats.org/officeDocument/2006/relationships/customXml" Target="../ink/ink5345.xml"/><Relationship Id="rId170" Type="http://schemas.openxmlformats.org/officeDocument/2006/relationships/image" Target="../media/image584.png"/><Relationship Id="rId107" Type="http://schemas.openxmlformats.org/officeDocument/2006/relationships/customXml" Target="../ink/ink5319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53" Type="http://schemas.openxmlformats.org/officeDocument/2006/relationships/customXml" Target="../ink/ink5291.xml"/><Relationship Id="rId74" Type="http://schemas.openxmlformats.org/officeDocument/2006/relationships/customXml" Target="../ink/ink5302.xml"/><Relationship Id="rId128" Type="http://schemas.openxmlformats.org/officeDocument/2006/relationships/image" Target="../media/image563.png"/><Relationship Id="rId149" Type="http://schemas.openxmlformats.org/officeDocument/2006/relationships/customXml" Target="../ink/ink5340.xml"/><Relationship Id="rId5" Type="http://schemas.openxmlformats.org/officeDocument/2006/relationships/image" Target="../media/image503.png"/><Relationship Id="rId95" Type="http://schemas.openxmlformats.org/officeDocument/2006/relationships/image" Target="../media/image547.png"/><Relationship Id="rId160" Type="http://schemas.openxmlformats.org/officeDocument/2006/relationships/image" Target="../media/image579.png"/><Relationship Id="rId181" Type="http://schemas.openxmlformats.org/officeDocument/2006/relationships/customXml" Target="../ink/ink5356.xml"/><Relationship Id="rId22" Type="http://schemas.openxmlformats.org/officeDocument/2006/relationships/customXml" Target="../ink/ink5275.xml"/><Relationship Id="rId43" Type="http://schemas.openxmlformats.org/officeDocument/2006/relationships/customXml" Target="../ink/ink5286.xml"/><Relationship Id="rId64" Type="http://schemas.openxmlformats.org/officeDocument/2006/relationships/customXml" Target="../ink/ink5297.xml"/><Relationship Id="rId118" Type="http://schemas.openxmlformats.org/officeDocument/2006/relationships/image" Target="../media/image558.png"/><Relationship Id="rId139" Type="http://schemas.openxmlformats.org/officeDocument/2006/relationships/customXml" Target="../ink/ink5335.xml"/><Relationship Id="rId85" Type="http://schemas.openxmlformats.org/officeDocument/2006/relationships/image" Target="../media/image541.png"/><Relationship Id="rId150" Type="http://schemas.openxmlformats.org/officeDocument/2006/relationships/image" Target="../media/image574.png"/><Relationship Id="rId171" Type="http://schemas.openxmlformats.org/officeDocument/2006/relationships/customXml" Target="../ink/ink5351.xml"/><Relationship Id="rId12" Type="http://schemas.openxmlformats.org/officeDocument/2006/relationships/customXml" Target="../ink/ink5270.xml"/><Relationship Id="rId33" Type="http://schemas.openxmlformats.org/officeDocument/2006/relationships/customXml" Target="../ink/ink5281.xml"/><Relationship Id="rId108" Type="http://schemas.openxmlformats.org/officeDocument/2006/relationships/image" Target="../media/image553.png"/><Relationship Id="rId129" Type="http://schemas.openxmlformats.org/officeDocument/2006/relationships/customXml" Target="../ink/ink5330.xml"/><Relationship Id="rId54" Type="http://schemas.openxmlformats.org/officeDocument/2006/relationships/image" Target="../media/image528.png"/><Relationship Id="rId75" Type="http://schemas.openxmlformats.org/officeDocument/2006/relationships/image" Target="../media/image536.png"/><Relationship Id="rId96" Type="http://schemas.openxmlformats.org/officeDocument/2006/relationships/customXml" Target="../ink/ink5313.xml"/><Relationship Id="rId140" Type="http://schemas.openxmlformats.org/officeDocument/2006/relationships/image" Target="../media/image569.png"/><Relationship Id="rId161" Type="http://schemas.openxmlformats.org/officeDocument/2006/relationships/customXml" Target="../ink/ink5346.xml"/><Relationship Id="rId182" Type="http://schemas.openxmlformats.org/officeDocument/2006/relationships/image" Target="../media/image612.png"/><Relationship Id="rId6" Type="http://schemas.openxmlformats.org/officeDocument/2006/relationships/customXml" Target="../ink/ink5267.xml"/><Relationship Id="rId23" Type="http://schemas.openxmlformats.org/officeDocument/2006/relationships/image" Target="../media/image507.png"/><Relationship Id="rId119" Type="http://schemas.openxmlformats.org/officeDocument/2006/relationships/customXml" Target="../ink/ink5325.xml"/><Relationship Id="rId44" Type="http://schemas.openxmlformats.org/officeDocument/2006/relationships/image" Target="../media/image523.png"/><Relationship Id="rId65" Type="http://schemas.openxmlformats.org/officeDocument/2006/relationships/image" Target="../media/image533.png"/><Relationship Id="rId86" Type="http://schemas.openxmlformats.org/officeDocument/2006/relationships/customXml" Target="../ink/ink5308.xml"/><Relationship Id="rId130" Type="http://schemas.openxmlformats.org/officeDocument/2006/relationships/image" Target="../media/image564.png"/><Relationship Id="rId151" Type="http://schemas.openxmlformats.org/officeDocument/2006/relationships/customXml" Target="../ink/ink5341.xml"/><Relationship Id="rId172" Type="http://schemas.openxmlformats.org/officeDocument/2006/relationships/image" Target="../media/image585.png"/><Relationship Id="rId13" Type="http://schemas.openxmlformats.org/officeDocument/2006/relationships/image" Target="../media/image510.png"/><Relationship Id="rId18" Type="http://schemas.openxmlformats.org/officeDocument/2006/relationships/customXml" Target="../ink/ink5273.xml"/><Relationship Id="rId39" Type="http://schemas.openxmlformats.org/officeDocument/2006/relationships/customXml" Target="../ink/ink5284.xml"/><Relationship Id="rId109" Type="http://schemas.openxmlformats.org/officeDocument/2006/relationships/customXml" Target="../ink/ink5320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5292.xml"/><Relationship Id="rId76" Type="http://schemas.openxmlformats.org/officeDocument/2006/relationships/customXml" Target="../ink/ink5303.xml"/><Relationship Id="rId97" Type="http://schemas.openxmlformats.org/officeDocument/2006/relationships/image" Target="../media/image548.png"/><Relationship Id="rId104" Type="http://schemas.openxmlformats.org/officeDocument/2006/relationships/image" Target="../media/image551.png"/><Relationship Id="rId120" Type="http://schemas.openxmlformats.org/officeDocument/2006/relationships/image" Target="../media/image559.png"/><Relationship Id="rId125" Type="http://schemas.openxmlformats.org/officeDocument/2006/relationships/customXml" Target="../ink/ink5328.xml"/><Relationship Id="rId141" Type="http://schemas.openxmlformats.org/officeDocument/2006/relationships/customXml" Target="../ink/ink5336.xml"/><Relationship Id="rId146" Type="http://schemas.openxmlformats.org/officeDocument/2006/relationships/image" Target="../media/image572.png"/><Relationship Id="rId167" Type="http://schemas.openxmlformats.org/officeDocument/2006/relationships/customXml" Target="../ink/ink5349.xml"/><Relationship Id="rId188" Type="http://schemas.openxmlformats.org/officeDocument/2006/relationships/image" Target="../media/image614.png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92" Type="http://schemas.openxmlformats.org/officeDocument/2006/relationships/customXml" Target="../ink/ink5311.xml"/><Relationship Id="rId162" Type="http://schemas.openxmlformats.org/officeDocument/2006/relationships/image" Target="../media/image580.png"/><Relationship Id="rId183" Type="http://schemas.openxmlformats.org/officeDocument/2006/relationships/customXml" Target="../ink/ink5357.xml"/><Relationship Id="rId2" Type="http://schemas.openxmlformats.org/officeDocument/2006/relationships/customXml" Target="../ink/ink5265.xml"/><Relationship Id="rId29" Type="http://schemas.openxmlformats.org/officeDocument/2006/relationships/image" Target="../media/image517.png"/><Relationship Id="rId24" Type="http://schemas.openxmlformats.org/officeDocument/2006/relationships/customXml" Target="../ink/ink5276.xml"/><Relationship Id="rId40" Type="http://schemas.openxmlformats.org/officeDocument/2006/relationships/image" Target="../media/image522.png"/><Relationship Id="rId45" Type="http://schemas.openxmlformats.org/officeDocument/2006/relationships/customXml" Target="../ink/ink5287.xml"/><Relationship Id="rId66" Type="http://schemas.openxmlformats.org/officeDocument/2006/relationships/customXml" Target="../ink/ink5298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15" Type="http://schemas.openxmlformats.org/officeDocument/2006/relationships/customXml" Target="../ink/ink5323.xml"/><Relationship Id="rId131" Type="http://schemas.openxmlformats.org/officeDocument/2006/relationships/customXml" Target="../ink/ink5331.xml"/><Relationship Id="rId136" Type="http://schemas.openxmlformats.org/officeDocument/2006/relationships/image" Target="../media/image567.png"/><Relationship Id="rId157" Type="http://schemas.openxmlformats.org/officeDocument/2006/relationships/customXml" Target="../ink/ink5344.xml"/><Relationship Id="rId178" Type="http://schemas.openxmlformats.org/officeDocument/2006/relationships/image" Target="../media/image588.png"/><Relationship Id="rId61" Type="http://schemas.openxmlformats.org/officeDocument/2006/relationships/customXml" Target="../ink/ink5295.xml"/><Relationship Id="rId82" Type="http://schemas.openxmlformats.org/officeDocument/2006/relationships/customXml" Target="../ink/ink5306.xml"/><Relationship Id="rId152" Type="http://schemas.openxmlformats.org/officeDocument/2006/relationships/image" Target="../media/image575.png"/><Relationship Id="rId173" Type="http://schemas.openxmlformats.org/officeDocument/2006/relationships/customXml" Target="../ink/ink5352.xml"/><Relationship Id="rId19" Type="http://schemas.openxmlformats.org/officeDocument/2006/relationships/image" Target="../media/image513.png"/><Relationship Id="rId14" Type="http://schemas.openxmlformats.org/officeDocument/2006/relationships/customXml" Target="../ink/ink5271.xml"/><Relationship Id="rId30" Type="http://schemas.openxmlformats.org/officeDocument/2006/relationships/customXml" Target="../ink/ink5279.xml"/><Relationship Id="rId35" Type="http://schemas.openxmlformats.org/officeDocument/2006/relationships/customXml" Target="../ink/ink5282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5315.xml"/><Relationship Id="rId105" Type="http://schemas.openxmlformats.org/officeDocument/2006/relationships/customXml" Target="../ink/ink5318.xml"/><Relationship Id="rId126" Type="http://schemas.openxmlformats.org/officeDocument/2006/relationships/image" Target="../media/image562.png"/><Relationship Id="rId147" Type="http://schemas.openxmlformats.org/officeDocument/2006/relationships/customXml" Target="../ink/ink5339.xml"/><Relationship Id="rId168" Type="http://schemas.openxmlformats.org/officeDocument/2006/relationships/image" Target="../media/image583.png"/><Relationship Id="rId8" Type="http://schemas.openxmlformats.org/officeDocument/2006/relationships/customXml" Target="../ink/ink5268.xml"/><Relationship Id="rId51" Type="http://schemas.openxmlformats.org/officeDocument/2006/relationships/customXml" Target="../ink/ink5290.xml"/><Relationship Id="rId72" Type="http://schemas.openxmlformats.org/officeDocument/2006/relationships/customXml" Target="../ink/ink5301.xml"/><Relationship Id="rId93" Type="http://schemas.openxmlformats.org/officeDocument/2006/relationships/image" Target="../media/image546.png"/><Relationship Id="rId98" Type="http://schemas.openxmlformats.org/officeDocument/2006/relationships/customXml" Target="../ink/ink5314.xml"/><Relationship Id="rId121" Type="http://schemas.openxmlformats.org/officeDocument/2006/relationships/customXml" Target="../ink/ink5326.xml"/><Relationship Id="rId142" Type="http://schemas.openxmlformats.org/officeDocument/2006/relationships/image" Target="../media/image570.png"/><Relationship Id="rId163" Type="http://schemas.openxmlformats.org/officeDocument/2006/relationships/customXml" Target="../ink/ink5347.xml"/><Relationship Id="rId184" Type="http://schemas.openxmlformats.org/officeDocument/2006/relationships/image" Target="../media/image613.png"/><Relationship Id="rId3" Type="http://schemas.openxmlformats.org/officeDocument/2006/relationships/image" Target="../media/image502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137" Type="http://schemas.openxmlformats.org/officeDocument/2006/relationships/customXml" Target="../ink/ink5334.xml"/><Relationship Id="rId158" Type="http://schemas.openxmlformats.org/officeDocument/2006/relationships/image" Target="../media/image578.png"/><Relationship Id="rId20" Type="http://schemas.openxmlformats.org/officeDocument/2006/relationships/customXml" Target="../ink/ink5274.xml"/><Relationship Id="rId41" Type="http://schemas.openxmlformats.org/officeDocument/2006/relationships/customXml" Target="../ink/ink5285.xml"/><Relationship Id="rId62" Type="http://schemas.openxmlformats.org/officeDocument/2006/relationships/customXml" Target="../ink/ink5296.xml"/><Relationship Id="rId83" Type="http://schemas.openxmlformats.org/officeDocument/2006/relationships/image" Target="../media/image540.png"/><Relationship Id="rId88" Type="http://schemas.openxmlformats.org/officeDocument/2006/relationships/customXml" Target="../ink/ink5309.xml"/><Relationship Id="rId111" Type="http://schemas.openxmlformats.org/officeDocument/2006/relationships/customXml" Target="../ink/ink5321.xml"/><Relationship Id="rId132" Type="http://schemas.openxmlformats.org/officeDocument/2006/relationships/image" Target="../media/image565.png"/><Relationship Id="rId153" Type="http://schemas.openxmlformats.org/officeDocument/2006/relationships/customXml" Target="../ink/ink5342.xml"/><Relationship Id="rId174" Type="http://schemas.openxmlformats.org/officeDocument/2006/relationships/image" Target="../media/image586.png"/><Relationship Id="rId179" Type="http://schemas.openxmlformats.org/officeDocument/2006/relationships/customXml" Target="../ink/ink5355.xml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5293.xml"/><Relationship Id="rId106" Type="http://schemas.openxmlformats.org/officeDocument/2006/relationships/image" Target="../media/image552.png"/><Relationship Id="rId127" Type="http://schemas.openxmlformats.org/officeDocument/2006/relationships/customXml" Target="../ink/ink5329.xml"/><Relationship Id="rId10" Type="http://schemas.openxmlformats.org/officeDocument/2006/relationships/customXml" Target="../ink/ink5269.xml"/><Relationship Id="rId31" Type="http://schemas.openxmlformats.org/officeDocument/2006/relationships/customXml" Target="../ink/ink5280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5304.xml"/><Relationship Id="rId94" Type="http://schemas.openxmlformats.org/officeDocument/2006/relationships/customXml" Target="../ink/ink5312.xml"/><Relationship Id="rId99" Type="http://schemas.openxmlformats.org/officeDocument/2006/relationships/image" Target="../media/image549.png"/><Relationship Id="rId101" Type="http://schemas.openxmlformats.org/officeDocument/2006/relationships/customXml" Target="../ink/ink5316.xml"/><Relationship Id="rId122" Type="http://schemas.openxmlformats.org/officeDocument/2006/relationships/image" Target="../media/image560.png"/><Relationship Id="rId143" Type="http://schemas.openxmlformats.org/officeDocument/2006/relationships/customXml" Target="../ink/ink5337.xml"/><Relationship Id="rId148" Type="http://schemas.openxmlformats.org/officeDocument/2006/relationships/image" Target="../media/image573.png"/><Relationship Id="rId164" Type="http://schemas.openxmlformats.org/officeDocument/2006/relationships/image" Target="../media/image581.png"/><Relationship Id="rId169" Type="http://schemas.openxmlformats.org/officeDocument/2006/relationships/customXml" Target="../ink/ink5350.xml"/><Relationship Id="rId185" Type="http://schemas.openxmlformats.org/officeDocument/2006/relationships/customXml" Target="../ink/ink5358.xml"/><Relationship Id="rId4" Type="http://schemas.openxmlformats.org/officeDocument/2006/relationships/customXml" Target="../ink/ink5266.xml"/><Relationship Id="rId9" Type="http://schemas.openxmlformats.org/officeDocument/2006/relationships/image" Target="../media/image505.png"/><Relationship Id="rId180" Type="http://schemas.openxmlformats.org/officeDocument/2006/relationships/image" Target="../media/image589.png"/><Relationship Id="rId26" Type="http://schemas.openxmlformats.org/officeDocument/2006/relationships/customXml" Target="../ink/ink5277.xml"/><Relationship Id="rId47" Type="http://schemas.openxmlformats.org/officeDocument/2006/relationships/customXml" Target="../ink/ink5288.xml"/><Relationship Id="rId68" Type="http://schemas.openxmlformats.org/officeDocument/2006/relationships/customXml" Target="../ink/ink5299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33" Type="http://schemas.openxmlformats.org/officeDocument/2006/relationships/customXml" Target="../ink/ink5332.xml"/><Relationship Id="rId154" Type="http://schemas.openxmlformats.org/officeDocument/2006/relationships/image" Target="../media/image576.png"/><Relationship Id="rId175" Type="http://schemas.openxmlformats.org/officeDocument/2006/relationships/customXml" Target="../ink/ink5353.xml"/><Relationship Id="rId16" Type="http://schemas.openxmlformats.org/officeDocument/2006/relationships/customXml" Target="../ink/ink5272.xml"/><Relationship Id="rId37" Type="http://schemas.openxmlformats.org/officeDocument/2006/relationships/customXml" Target="../ink/ink5283.xml"/><Relationship Id="rId58" Type="http://schemas.openxmlformats.org/officeDocument/2006/relationships/image" Target="../media/image530.png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123" Type="http://schemas.openxmlformats.org/officeDocument/2006/relationships/customXml" Target="../ink/ink5327.xml"/><Relationship Id="rId144" Type="http://schemas.openxmlformats.org/officeDocument/2006/relationships/image" Target="../media/image571.png"/><Relationship Id="rId90" Type="http://schemas.openxmlformats.org/officeDocument/2006/relationships/customXml" Target="../ink/ink5310.xml"/><Relationship Id="rId165" Type="http://schemas.openxmlformats.org/officeDocument/2006/relationships/customXml" Target="../ink/ink5348.xml"/><Relationship Id="rId186" Type="http://schemas.openxmlformats.org/officeDocument/2006/relationships/image" Target="../media/image590.png"/><Relationship Id="rId27" Type="http://schemas.openxmlformats.org/officeDocument/2006/relationships/image" Target="../media/image516.png"/><Relationship Id="rId48" Type="http://schemas.openxmlformats.org/officeDocument/2006/relationships/image" Target="../media/image525.png"/><Relationship Id="rId69" Type="http://schemas.openxmlformats.org/officeDocument/2006/relationships/image" Target="../media/image535.png"/><Relationship Id="rId113" Type="http://schemas.openxmlformats.org/officeDocument/2006/relationships/customXml" Target="../ink/ink5322.xml"/><Relationship Id="rId134" Type="http://schemas.openxmlformats.org/officeDocument/2006/relationships/image" Target="../media/image566.png"/><Relationship Id="rId80" Type="http://schemas.openxmlformats.org/officeDocument/2006/relationships/customXml" Target="../ink/ink5305.xml"/><Relationship Id="rId155" Type="http://schemas.openxmlformats.org/officeDocument/2006/relationships/customXml" Target="../ink/ink5343.xml"/><Relationship Id="rId176" Type="http://schemas.openxmlformats.org/officeDocument/2006/relationships/image" Target="../media/image587.png"/><Relationship Id="rId17" Type="http://schemas.openxmlformats.org/officeDocument/2006/relationships/image" Target="../media/image512.png"/><Relationship Id="rId38" Type="http://schemas.openxmlformats.org/officeDocument/2006/relationships/image" Target="../media/image521.png"/><Relationship Id="rId59" Type="http://schemas.openxmlformats.org/officeDocument/2006/relationships/customXml" Target="../ink/ink5294.xml"/><Relationship Id="rId103" Type="http://schemas.openxmlformats.org/officeDocument/2006/relationships/customXml" Target="../ink/ink5317.xml"/><Relationship Id="rId124" Type="http://schemas.openxmlformats.org/officeDocument/2006/relationships/image" Target="../media/image561.png"/><Relationship Id="rId70" Type="http://schemas.openxmlformats.org/officeDocument/2006/relationships/customXml" Target="../ink/ink5300.xml"/><Relationship Id="rId91" Type="http://schemas.openxmlformats.org/officeDocument/2006/relationships/image" Target="../media/image545.png"/><Relationship Id="rId145" Type="http://schemas.openxmlformats.org/officeDocument/2006/relationships/customXml" Target="../ink/ink5338.xml"/><Relationship Id="rId166" Type="http://schemas.openxmlformats.org/officeDocument/2006/relationships/image" Target="../media/image582.png"/><Relationship Id="rId187" Type="http://schemas.openxmlformats.org/officeDocument/2006/relationships/customXml" Target="../ink/ink535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278.xml"/><Relationship Id="rId49" Type="http://schemas.openxmlformats.org/officeDocument/2006/relationships/customXml" Target="../ink/ink5289.xml"/><Relationship Id="rId114" Type="http://schemas.openxmlformats.org/officeDocument/2006/relationships/image" Target="../media/image556.png"/><Relationship Id="rId60" Type="http://schemas.openxmlformats.org/officeDocument/2006/relationships/image" Target="../media/image531.png"/><Relationship Id="rId81" Type="http://schemas.openxmlformats.org/officeDocument/2006/relationships/image" Target="../media/image539.png"/><Relationship Id="rId135" Type="http://schemas.openxmlformats.org/officeDocument/2006/relationships/customXml" Target="../ink/ink5333.xml"/><Relationship Id="rId156" Type="http://schemas.openxmlformats.org/officeDocument/2006/relationships/image" Target="../media/image577.png"/><Relationship Id="rId177" Type="http://schemas.openxmlformats.org/officeDocument/2006/relationships/customXml" Target="../ink/ink5354.xml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419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63" Type="http://schemas.openxmlformats.org/officeDocument/2006/relationships/image" Target="../media/image532.png"/><Relationship Id="rId84" Type="http://schemas.openxmlformats.org/officeDocument/2006/relationships/customXml" Target="../ink/ink5402.xml"/><Relationship Id="rId138" Type="http://schemas.openxmlformats.org/officeDocument/2006/relationships/image" Target="../media/image568.png"/><Relationship Id="rId159" Type="http://schemas.openxmlformats.org/officeDocument/2006/relationships/customXml" Target="../ink/ink5440.xml"/><Relationship Id="rId170" Type="http://schemas.openxmlformats.org/officeDocument/2006/relationships/image" Target="../media/image584.png"/><Relationship Id="rId191" Type="http://schemas.openxmlformats.org/officeDocument/2006/relationships/customXml" Target="../ink/ink5456.xml"/><Relationship Id="rId205" Type="http://schemas.openxmlformats.org/officeDocument/2006/relationships/customXml" Target="../ink/ink5463.xml"/><Relationship Id="rId226" Type="http://schemas.openxmlformats.org/officeDocument/2006/relationships/image" Target="../media/image633.png"/><Relationship Id="rId107" Type="http://schemas.openxmlformats.org/officeDocument/2006/relationships/customXml" Target="../ink/ink5414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53" Type="http://schemas.openxmlformats.org/officeDocument/2006/relationships/customXml" Target="../ink/ink5386.xml"/><Relationship Id="rId74" Type="http://schemas.openxmlformats.org/officeDocument/2006/relationships/customXml" Target="../ink/ink5397.xml"/><Relationship Id="rId128" Type="http://schemas.openxmlformats.org/officeDocument/2006/relationships/image" Target="../media/image563.png"/><Relationship Id="rId149" Type="http://schemas.openxmlformats.org/officeDocument/2006/relationships/customXml" Target="../ink/ink5435.xml"/><Relationship Id="rId5" Type="http://schemas.openxmlformats.org/officeDocument/2006/relationships/image" Target="../media/image503.png"/><Relationship Id="rId95" Type="http://schemas.openxmlformats.org/officeDocument/2006/relationships/image" Target="../media/image547.png"/><Relationship Id="rId160" Type="http://schemas.openxmlformats.org/officeDocument/2006/relationships/image" Target="../media/image579.png"/><Relationship Id="rId181" Type="http://schemas.openxmlformats.org/officeDocument/2006/relationships/customXml" Target="../ink/ink5451.xml"/><Relationship Id="rId216" Type="http://schemas.openxmlformats.org/officeDocument/2006/relationships/image" Target="../media/image628.png"/><Relationship Id="rId22" Type="http://schemas.openxmlformats.org/officeDocument/2006/relationships/customXml" Target="../ink/ink5370.xml"/><Relationship Id="rId43" Type="http://schemas.openxmlformats.org/officeDocument/2006/relationships/customXml" Target="../ink/ink5381.xml"/><Relationship Id="rId64" Type="http://schemas.openxmlformats.org/officeDocument/2006/relationships/customXml" Target="../ink/ink5392.xml"/><Relationship Id="rId118" Type="http://schemas.openxmlformats.org/officeDocument/2006/relationships/image" Target="../media/image558.png"/><Relationship Id="rId139" Type="http://schemas.openxmlformats.org/officeDocument/2006/relationships/customXml" Target="../ink/ink5430.xml"/><Relationship Id="rId85" Type="http://schemas.openxmlformats.org/officeDocument/2006/relationships/image" Target="../media/image541.png"/><Relationship Id="rId150" Type="http://schemas.openxmlformats.org/officeDocument/2006/relationships/image" Target="../media/image574.png"/><Relationship Id="rId171" Type="http://schemas.openxmlformats.org/officeDocument/2006/relationships/customXml" Target="../ink/ink5446.xml"/><Relationship Id="rId192" Type="http://schemas.openxmlformats.org/officeDocument/2006/relationships/image" Target="../media/image616.png"/><Relationship Id="rId206" Type="http://schemas.openxmlformats.org/officeDocument/2006/relationships/image" Target="../media/image623.png"/><Relationship Id="rId227" Type="http://schemas.openxmlformats.org/officeDocument/2006/relationships/customXml" Target="../ink/ink5474.xml"/><Relationship Id="rId12" Type="http://schemas.openxmlformats.org/officeDocument/2006/relationships/customXml" Target="../ink/ink5365.xml"/><Relationship Id="rId33" Type="http://schemas.openxmlformats.org/officeDocument/2006/relationships/customXml" Target="../ink/ink5376.xml"/><Relationship Id="rId108" Type="http://schemas.openxmlformats.org/officeDocument/2006/relationships/image" Target="../media/image553.png"/><Relationship Id="rId129" Type="http://schemas.openxmlformats.org/officeDocument/2006/relationships/customXml" Target="../ink/ink5425.xml"/><Relationship Id="rId54" Type="http://schemas.openxmlformats.org/officeDocument/2006/relationships/image" Target="../media/image528.png"/><Relationship Id="rId75" Type="http://schemas.openxmlformats.org/officeDocument/2006/relationships/image" Target="../media/image536.png"/><Relationship Id="rId96" Type="http://schemas.openxmlformats.org/officeDocument/2006/relationships/customXml" Target="../ink/ink5408.xml"/><Relationship Id="rId140" Type="http://schemas.openxmlformats.org/officeDocument/2006/relationships/image" Target="../media/image569.png"/><Relationship Id="rId161" Type="http://schemas.openxmlformats.org/officeDocument/2006/relationships/customXml" Target="../ink/ink5441.xml"/><Relationship Id="rId182" Type="http://schemas.openxmlformats.org/officeDocument/2006/relationships/image" Target="../media/image612.png"/><Relationship Id="rId217" Type="http://schemas.openxmlformats.org/officeDocument/2006/relationships/customXml" Target="../ink/ink5469.xml"/><Relationship Id="rId6" Type="http://schemas.openxmlformats.org/officeDocument/2006/relationships/customXml" Target="../ink/ink5362.xml"/><Relationship Id="rId23" Type="http://schemas.openxmlformats.org/officeDocument/2006/relationships/image" Target="../media/image507.png"/><Relationship Id="rId119" Type="http://schemas.openxmlformats.org/officeDocument/2006/relationships/customXml" Target="../ink/ink5420.xml"/><Relationship Id="rId44" Type="http://schemas.openxmlformats.org/officeDocument/2006/relationships/image" Target="../media/image523.png"/><Relationship Id="rId65" Type="http://schemas.openxmlformats.org/officeDocument/2006/relationships/image" Target="../media/image533.png"/><Relationship Id="rId86" Type="http://schemas.openxmlformats.org/officeDocument/2006/relationships/customXml" Target="../ink/ink5403.xml"/><Relationship Id="rId130" Type="http://schemas.openxmlformats.org/officeDocument/2006/relationships/image" Target="../media/image564.png"/><Relationship Id="rId151" Type="http://schemas.openxmlformats.org/officeDocument/2006/relationships/customXml" Target="../ink/ink5436.xml"/><Relationship Id="rId172" Type="http://schemas.openxmlformats.org/officeDocument/2006/relationships/image" Target="../media/image585.png"/><Relationship Id="rId193" Type="http://schemas.openxmlformats.org/officeDocument/2006/relationships/customXml" Target="../ink/ink5457.xml"/><Relationship Id="rId207" Type="http://schemas.openxmlformats.org/officeDocument/2006/relationships/customXml" Target="../ink/ink5464.xml"/><Relationship Id="rId228" Type="http://schemas.openxmlformats.org/officeDocument/2006/relationships/image" Target="../media/image634.png"/><Relationship Id="rId13" Type="http://schemas.openxmlformats.org/officeDocument/2006/relationships/image" Target="../media/image510.png"/><Relationship Id="rId109" Type="http://schemas.openxmlformats.org/officeDocument/2006/relationships/customXml" Target="../ink/ink5415.xml"/><Relationship Id="rId34" Type="http://schemas.openxmlformats.org/officeDocument/2006/relationships/image" Target="../media/image519.png"/><Relationship Id="rId55" Type="http://schemas.openxmlformats.org/officeDocument/2006/relationships/customXml" Target="../ink/ink5387.xml"/><Relationship Id="rId76" Type="http://schemas.openxmlformats.org/officeDocument/2006/relationships/customXml" Target="../ink/ink5398.xml"/><Relationship Id="rId97" Type="http://schemas.openxmlformats.org/officeDocument/2006/relationships/image" Target="../media/image548.png"/><Relationship Id="rId120" Type="http://schemas.openxmlformats.org/officeDocument/2006/relationships/image" Target="../media/image559.png"/><Relationship Id="rId141" Type="http://schemas.openxmlformats.org/officeDocument/2006/relationships/customXml" Target="../ink/ink5431.xml"/><Relationship Id="rId7" Type="http://schemas.openxmlformats.org/officeDocument/2006/relationships/image" Target="../media/image504.png"/><Relationship Id="rId162" Type="http://schemas.openxmlformats.org/officeDocument/2006/relationships/image" Target="../media/image580.png"/><Relationship Id="rId183" Type="http://schemas.openxmlformats.org/officeDocument/2006/relationships/customXml" Target="../ink/ink5452.xml"/><Relationship Id="rId218" Type="http://schemas.openxmlformats.org/officeDocument/2006/relationships/image" Target="../media/image629.png"/><Relationship Id="rId24" Type="http://schemas.openxmlformats.org/officeDocument/2006/relationships/customXml" Target="../ink/ink5371.xml"/><Relationship Id="rId45" Type="http://schemas.openxmlformats.org/officeDocument/2006/relationships/customXml" Target="../ink/ink5382.xml"/><Relationship Id="rId66" Type="http://schemas.openxmlformats.org/officeDocument/2006/relationships/customXml" Target="../ink/ink5393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31" Type="http://schemas.openxmlformats.org/officeDocument/2006/relationships/customXml" Target="../ink/ink5426.xml"/><Relationship Id="rId152" Type="http://schemas.openxmlformats.org/officeDocument/2006/relationships/image" Target="../media/image575.png"/><Relationship Id="rId173" Type="http://schemas.openxmlformats.org/officeDocument/2006/relationships/customXml" Target="../ink/ink5447.xml"/><Relationship Id="rId194" Type="http://schemas.openxmlformats.org/officeDocument/2006/relationships/image" Target="../media/image617.png"/><Relationship Id="rId208" Type="http://schemas.openxmlformats.org/officeDocument/2006/relationships/image" Target="../media/image624.png"/><Relationship Id="rId229" Type="http://schemas.openxmlformats.org/officeDocument/2006/relationships/customXml" Target="../ink/ink5475.xml"/><Relationship Id="rId14" Type="http://schemas.openxmlformats.org/officeDocument/2006/relationships/customXml" Target="../ink/ink5366.xml"/><Relationship Id="rId35" Type="http://schemas.openxmlformats.org/officeDocument/2006/relationships/customXml" Target="../ink/ink5377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5410.xml"/><Relationship Id="rId8" Type="http://schemas.openxmlformats.org/officeDocument/2006/relationships/customXml" Target="../ink/ink5363.xml"/><Relationship Id="rId98" Type="http://schemas.openxmlformats.org/officeDocument/2006/relationships/customXml" Target="../ink/ink5409.xml"/><Relationship Id="rId121" Type="http://schemas.openxmlformats.org/officeDocument/2006/relationships/customXml" Target="../ink/ink5421.xml"/><Relationship Id="rId142" Type="http://schemas.openxmlformats.org/officeDocument/2006/relationships/image" Target="../media/image570.png"/><Relationship Id="rId163" Type="http://schemas.openxmlformats.org/officeDocument/2006/relationships/customXml" Target="../ink/ink5442.xml"/><Relationship Id="rId184" Type="http://schemas.openxmlformats.org/officeDocument/2006/relationships/image" Target="../media/image613.png"/><Relationship Id="rId219" Type="http://schemas.openxmlformats.org/officeDocument/2006/relationships/customXml" Target="../ink/ink5470.xml"/><Relationship Id="rId230" Type="http://schemas.openxmlformats.org/officeDocument/2006/relationships/image" Target="../media/image635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137" Type="http://schemas.openxmlformats.org/officeDocument/2006/relationships/customXml" Target="../ink/ink5429.xml"/><Relationship Id="rId158" Type="http://schemas.openxmlformats.org/officeDocument/2006/relationships/image" Target="../media/image578.png"/><Relationship Id="rId20" Type="http://schemas.openxmlformats.org/officeDocument/2006/relationships/customXml" Target="../ink/ink5369.xml"/><Relationship Id="rId41" Type="http://schemas.openxmlformats.org/officeDocument/2006/relationships/customXml" Target="../ink/ink5380.xml"/><Relationship Id="rId62" Type="http://schemas.openxmlformats.org/officeDocument/2006/relationships/customXml" Target="../ink/ink5391.xml"/><Relationship Id="rId83" Type="http://schemas.openxmlformats.org/officeDocument/2006/relationships/image" Target="../media/image540.png"/><Relationship Id="rId88" Type="http://schemas.openxmlformats.org/officeDocument/2006/relationships/customXml" Target="../ink/ink5404.xml"/><Relationship Id="rId111" Type="http://schemas.openxmlformats.org/officeDocument/2006/relationships/customXml" Target="../ink/ink5416.xml"/><Relationship Id="rId132" Type="http://schemas.openxmlformats.org/officeDocument/2006/relationships/image" Target="../media/image565.png"/><Relationship Id="rId153" Type="http://schemas.openxmlformats.org/officeDocument/2006/relationships/customXml" Target="../ink/ink5437.xml"/><Relationship Id="rId174" Type="http://schemas.openxmlformats.org/officeDocument/2006/relationships/image" Target="../media/image586.png"/><Relationship Id="rId179" Type="http://schemas.openxmlformats.org/officeDocument/2006/relationships/customXml" Target="../ink/ink5450.xml"/><Relationship Id="rId195" Type="http://schemas.openxmlformats.org/officeDocument/2006/relationships/customXml" Target="../ink/ink5458.xml"/><Relationship Id="rId209" Type="http://schemas.openxmlformats.org/officeDocument/2006/relationships/customXml" Target="../ink/ink5465.xml"/><Relationship Id="rId190" Type="http://schemas.openxmlformats.org/officeDocument/2006/relationships/image" Target="../media/image615.png"/><Relationship Id="rId204" Type="http://schemas.openxmlformats.org/officeDocument/2006/relationships/image" Target="../media/image622.png"/><Relationship Id="rId220" Type="http://schemas.openxmlformats.org/officeDocument/2006/relationships/image" Target="../media/image630.png"/><Relationship Id="rId225" Type="http://schemas.openxmlformats.org/officeDocument/2006/relationships/customXml" Target="../ink/ink5473.xml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5388.xml"/><Relationship Id="rId106" Type="http://schemas.openxmlformats.org/officeDocument/2006/relationships/image" Target="../media/image552.png"/><Relationship Id="rId127" Type="http://schemas.openxmlformats.org/officeDocument/2006/relationships/customXml" Target="../ink/ink5424.xml"/><Relationship Id="rId10" Type="http://schemas.openxmlformats.org/officeDocument/2006/relationships/customXml" Target="../ink/ink5364.xml"/><Relationship Id="rId31" Type="http://schemas.openxmlformats.org/officeDocument/2006/relationships/customXml" Target="../ink/ink5375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5399.xml"/><Relationship Id="rId94" Type="http://schemas.openxmlformats.org/officeDocument/2006/relationships/customXml" Target="../ink/ink5407.xml"/><Relationship Id="rId99" Type="http://schemas.openxmlformats.org/officeDocument/2006/relationships/image" Target="../media/image549.png"/><Relationship Id="rId101" Type="http://schemas.openxmlformats.org/officeDocument/2006/relationships/customXml" Target="../ink/ink5411.xml"/><Relationship Id="rId122" Type="http://schemas.openxmlformats.org/officeDocument/2006/relationships/image" Target="../media/image560.png"/><Relationship Id="rId143" Type="http://schemas.openxmlformats.org/officeDocument/2006/relationships/customXml" Target="../ink/ink5432.xml"/><Relationship Id="rId148" Type="http://schemas.openxmlformats.org/officeDocument/2006/relationships/image" Target="../media/image573.png"/><Relationship Id="rId164" Type="http://schemas.openxmlformats.org/officeDocument/2006/relationships/image" Target="../media/image581.png"/><Relationship Id="rId169" Type="http://schemas.openxmlformats.org/officeDocument/2006/relationships/customXml" Target="../ink/ink5445.xml"/><Relationship Id="rId185" Type="http://schemas.openxmlformats.org/officeDocument/2006/relationships/customXml" Target="../ink/ink5453.xml"/><Relationship Id="rId4" Type="http://schemas.openxmlformats.org/officeDocument/2006/relationships/customXml" Target="../ink/ink5361.xml"/><Relationship Id="rId9" Type="http://schemas.openxmlformats.org/officeDocument/2006/relationships/image" Target="../media/image505.png"/><Relationship Id="rId180" Type="http://schemas.openxmlformats.org/officeDocument/2006/relationships/image" Target="../media/image589.png"/><Relationship Id="rId210" Type="http://schemas.openxmlformats.org/officeDocument/2006/relationships/image" Target="../media/image625.png"/><Relationship Id="rId215" Type="http://schemas.openxmlformats.org/officeDocument/2006/relationships/customXml" Target="../ink/ink5468.xml"/><Relationship Id="rId26" Type="http://schemas.openxmlformats.org/officeDocument/2006/relationships/customXml" Target="../ink/ink5372.xml"/><Relationship Id="rId231" Type="http://schemas.openxmlformats.org/officeDocument/2006/relationships/customXml" Target="../ink/ink5476.xml"/><Relationship Id="rId47" Type="http://schemas.openxmlformats.org/officeDocument/2006/relationships/customXml" Target="../ink/ink5383.xml"/><Relationship Id="rId68" Type="http://schemas.openxmlformats.org/officeDocument/2006/relationships/customXml" Target="../ink/ink5394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33" Type="http://schemas.openxmlformats.org/officeDocument/2006/relationships/customXml" Target="../ink/ink5427.xml"/><Relationship Id="rId154" Type="http://schemas.openxmlformats.org/officeDocument/2006/relationships/image" Target="../media/image576.png"/><Relationship Id="rId175" Type="http://schemas.openxmlformats.org/officeDocument/2006/relationships/customXml" Target="../ink/ink5448.xml"/><Relationship Id="rId196" Type="http://schemas.openxmlformats.org/officeDocument/2006/relationships/image" Target="../media/image618.png"/><Relationship Id="rId200" Type="http://schemas.openxmlformats.org/officeDocument/2006/relationships/image" Target="../media/image620.png"/><Relationship Id="rId16" Type="http://schemas.openxmlformats.org/officeDocument/2006/relationships/customXml" Target="../ink/ink5367.xml"/><Relationship Id="rId221" Type="http://schemas.openxmlformats.org/officeDocument/2006/relationships/customXml" Target="../ink/ink5471.xml"/><Relationship Id="rId37" Type="http://schemas.openxmlformats.org/officeDocument/2006/relationships/customXml" Target="../ink/ink5378.xml"/><Relationship Id="rId58" Type="http://schemas.openxmlformats.org/officeDocument/2006/relationships/image" Target="../media/image530.png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123" Type="http://schemas.openxmlformats.org/officeDocument/2006/relationships/customXml" Target="../ink/ink5422.xml"/><Relationship Id="rId144" Type="http://schemas.openxmlformats.org/officeDocument/2006/relationships/image" Target="../media/image571.png"/><Relationship Id="rId90" Type="http://schemas.openxmlformats.org/officeDocument/2006/relationships/customXml" Target="../ink/ink5405.xml"/><Relationship Id="rId165" Type="http://schemas.openxmlformats.org/officeDocument/2006/relationships/customXml" Target="../ink/ink5443.xml"/><Relationship Id="rId186" Type="http://schemas.openxmlformats.org/officeDocument/2006/relationships/image" Target="../media/image590.png"/><Relationship Id="rId211" Type="http://schemas.openxmlformats.org/officeDocument/2006/relationships/customXml" Target="../ink/ink5466.xml"/><Relationship Id="rId232" Type="http://schemas.openxmlformats.org/officeDocument/2006/relationships/image" Target="../media/image636.png"/><Relationship Id="rId27" Type="http://schemas.openxmlformats.org/officeDocument/2006/relationships/image" Target="../media/image516.png"/><Relationship Id="rId48" Type="http://schemas.openxmlformats.org/officeDocument/2006/relationships/image" Target="../media/image525.png"/><Relationship Id="rId69" Type="http://schemas.openxmlformats.org/officeDocument/2006/relationships/image" Target="../media/image535.png"/><Relationship Id="rId113" Type="http://schemas.openxmlformats.org/officeDocument/2006/relationships/customXml" Target="../ink/ink5417.xml"/><Relationship Id="rId134" Type="http://schemas.openxmlformats.org/officeDocument/2006/relationships/image" Target="../media/image566.png"/><Relationship Id="rId80" Type="http://schemas.openxmlformats.org/officeDocument/2006/relationships/customXml" Target="../ink/ink5400.xml"/><Relationship Id="rId155" Type="http://schemas.openxmlformats.org/officeDocument/2006/relationships/customXml" Target="../ink/ink5438.xml"/><Relationship Id="rId176" Type="http://schemas.openxmlformats.org/officeDocument/2006/relationships/image" Target="../media/image587.png"/><Relationship Id="rId197" Type="http://schemas.openxmlformats.org/officeDocument/2006/relationships/customXml" Target="../ink/ink5459.xml"/><Relationship Id="rId201" Type="http://schemas.openxmlformats.org/officeDocument/2006/relationships/customXml" Target="../ink/ink5461.xml"/><Relationship Id="rId222" Type="http://schemas.openxmlformats.org/officeDocument/2006/relationships/image" Target="../media/image631.png"/><Relationship Id="rId17" Type="http://schemas.openxmlformats.org/officeDocument/2006/relationships/image" Target="../media/image512.png"/><Relationship Id="rId38" Type="http://schemas.openxmlformats.org/officeDocument/2006/relationships/image" Target="../media/image521.png"/><Relationship Id="rId59" Type="http://schemas.openxmlformats.org/officeDocument/2006/relationships/customXml" Target="../ink/ink5389.xml"/><Relationship Id="rId103" Type="http://schemas.openxmlformats.org/officeDocument/2006/relationships/customXml" Target="../ink/ink5412.xml"/><Relationship Id="rId124" Type="http://schemas.openxmlformats.org/officeDocument/2006/relationships/image" Target="../media/image561.png"/><Relationship Id="rId70" Type="http://schemas.openxmlformats.org/officeDocument/2006/relationships/customXml" Target="../ink/ink5395.xml"/><Relationship Id="rId91" Type="http://schemas.openxmlformats.org/officeDocument/2006/relationships/image" Target="../media/image545.png"/><Relationship Id="rId145" Type="http://schemas.openxmlformats.org/officeDocument/2006/relationships/customXml" Target="../ink/ink5433.xml"/><Relationship Id="rId166" Type="http://schemas.openxmlformats.org/officeDocument/2006/relationships/image" Target="../media/image582.png"/><Relationship Id="rId187" Type="http://schemas.openxmlformats.org/officeDocument/2006/relationships/customXml" Target="../ink/ink545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26.png"/><Relationship Id="rId28" Type="http://schemas.openxmlformats.org/officeDocument/2006/relationships/customXml" Target="../ink/ink5373.xml"/><Relationship Id="rId49" Type="http://schemas.openxmlformats.org/officeDocument/2006/relationships/customXml" Target="../ink/ink5384.xml"/><Relationship Id="rId114" Type="http://schemas.openxmlformats.org/officeDocument/2006/relationships/image" Target="../media/image556.png"/><Relationship Id="rId60" Type="http://schemas.openxmlformats.org/officeDocument/2006/relationships/image" Target="../media/image531.png"/><Relationship Id="rId81" Type="http://schemas.openxmlformats.org/officeDocument/2006/relationships/image" Target="../media/image539.png"/><Relationship Id="rId135" Type="http://schemas.openxmlformats.org/officeDocument/2006/relationships/customXml" Target="../ink/ink5428.xml"/><Relationship Id="rId156" Type="http://schemas.openxmlformats.org/officeDocument/2006/relationships/image" Target="../media/image577.png"/><Relationship Id="rId177" Type="http://schemas.openxmlformats.org/officeDocument/2006/relationships/customXml" Target="../ink/ink5449.xml"/><Relationship Id="rId198" Type="http://schemas.openxmlformats.org/officeDocument/2006/relationships/image" Target="../media/image619.png"/><Relationship Id="rId202" Type="http://schemas.openxmlformats.org/officeDocument/2006/relationships/image" Target="../media/image621.png"/><Relationship Id="rId223" Type="http://schemas.openxmlformats.org/officeDocument/2006/relationships/customXml" Target="../ink/ink5472.xml"/><Relationship Id="rId18" Type="http://schemas.openxmlformats.org/officeDocument/2006/relationships/customXml" Target="../ink/ink5368.xml"/><Relationship Id="rId39" Type="http://schemas.openxmlformats.org/officeDocument/2006/relationships/customXml" Target="../ink/ink5379.xml"/><Relationship Id="rId50" Type="http://schemas.openxmlformats.org/officeDocument/2006/relationships/image" Target="../media/image526.png"/><Relationship Id="rId104" Type="http://schemas.openxmlformats.org/officeDocument/2006/relationships/image" Target="../media/image551.png"/><Relationship Id="rId125" Type="http://schemas.openxmlformats.org/officeDocument/2006/relationships/customXml" Target="../ink/ink5423.xml"/><Relationship Id="rId146" Type="http://schemas.openxmlformats.org/officeDocument/2006/relationships/image" Target="../media/image572.png"/><Relationship Id="rId167" Type="http://schemas.openxmlformats.org/officeDocument/2006/relationships/customXml" Target="../ink/ink5444.xml"/><Relationship Id="rId188" Type="http://schemas.openxmlformats.org/officeDocument/2006/relationships/image" Target="../media/image614.png"/><Relationship Id="rId71" Type="http://schemas.openxmlformats.org/officeDocument/2006/relationships/image" Target="../media/image509.png"/><Relationship Id="rId92" Type="http://schemas.openxmlformats.org/officeDocument/2006/relationships/customXml" Target="../ink/ink5406.xml"/><Relationship Id="rId213" Type="http://schemas.openxmlformats.org/officeDocument/2006/relationships/customXml" Target="../ink/ink5467.xml"/><Relationship Id="rId2" Type="http://schemas.openxmlformats.org/officeDocument/2006/relationships/customXml" Target="../ink/ink5360.xml"/><Relationship Id="rId29" Type="http://schemas.openxmlformats.org/officeDocument/2006/relationships/image" Target="../media/image517.png"/><Relationship Id="rId40" Type="http://schemas.openxmlformats.org/officeDocument/2006/relationships/image" Target="../media/image522.png"/><Relationship Id="rId115" Type="http://schemas.openxmlformats.org/officeDocument/2006/relationships/customXml" Target="../ink/ink5418.xml"/><Relationship Id="rId136" Type="http://schemas.openxmlformats.org/officeDocument/2006/relationships/image" Target="../media/image567.png"/><Relationship Id="rId157" Type="http://schemas.openxmlformats.org/officeDocument/2006/relationships/customXml" Target="../ink/ink5439.xml"/><Relationship Id="rId178" Type="http://schemas.openxmlformats.org/officeDocument/2006/relationships/image" Target="../media/image588.png"/><Relationship Id="rId61" Type="http://schemas.openxmlformats.org/officeDocument/2006/relationships/customXml" Target="../ink/ink5390.xml"/><Relationship Id="rId82" Type="http://schemas.openxmlformats.org/officeDocument/2006/relationships/customXml" Target="../ink/ink5401.xml"/><Relationship Id="rId199" Type="http://schemas.openxmlformats.org/officeDocument/2006/relationships/customXml" Target="../ink/ink5460.xml"/><Relationship Id="rId203" Type="http://schemas.openxmlformats.org/officeDocument/2006/relationships/customXml" Target="../ink/ink5462.xml"/><Relationship Id="rId19" Type="http://schemas.openxmlformats.org/officeDocument/2006/relationships/image" Target="../media/image513.png"/><Relationship Id="rId224" Type="http://schemas.openxmlformats.org/officeDocument/2006/relationships/image" Target="../media/image632.png"/><Relationship Id="rId30" Type="http://schemas.openxmlformats.org/officeDocument/2006/relationships/customXml" Target="../ink/ink5374.xml"/><Relationship Id="rId105" Type="http://schemas.openxmlformats.org/officeDocument/2006/relationships/customXml" Target="../ink/ink5413.xml"/><Relationship Id="rId126" Type="http://schemas.openxmlformats.org/officeDocument/2006/relationships/image" Target="../media/image562.png"/><Relationship Id="rId147" Type="http://schemas.openxmlformats.org/officeDocument/2006/relationships/customXml" Target="../ink/ink5434.xml"/><Relationship Id="rId168" Type="http://schemas.openxmlformats.org/officeDocument/2006/relationships/image" Target="../media/image583.png"/><Relationship Id="rId51" Type="http://schemas.openxmlformats.org/officeDocument/2006/relationships/customXml" Target="../ink/ink5385.xml"/><Relationship Id="rId72" Type="http://schemas.openxmlformats.org/officeDocument/2006/relationships/customXml" Target="../ink/ink5396.xml"/><Relationship Id="rId93" Type="http://schemas.openxmlformats.org/officeDocument/2006/relationships/image" Target="../media/image546.png"/><Relationship Id="rId189" Type="http://schemas.openxmlformats.org/officeDocument/2006/relationships/customXml" Target="../ink/ink5455.xml"/><Relationship Id="rId3" Type="http://schemas.openxmlformats.org/officeDocument/2006/relationships/image" Target="../media/image502.png"/><Relationship Id="rId214" Type="http://schemas.openxmlformats.org/officeDocument/2006/relationships/image" Target="../media/image627.png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9.png"/><Relationship Id="rId18" Type="http://schemas.openxmlformats.org/officeDocument/2006/relationships/customXml" Target="../ink/ink5485.xml"/><Relationship Id="rId26" Type="http://schemas.openxmlformats.org/officeDocument/2006/relationships/customXml" Target="../ink/ink5489.xml"/><Relationship Id="rId39" Type="http://schemas.openxmlformats.org/officeDocument/2006/relationships/image" Target="../media/image651.png"/><Relationship Id="rId21" Type="http://schemas.openxmlformats.org/officeDocument/2006/relationships/image" Target="../media/image643.png"/><Relationship Id="rId34" Type="http://schemas.openxmlformats.org/officeDocument/2006/relationships/customXml" Target="../ink/ink5493.xml"/><Relationship Id="rId42" Type="http://schemas.openxmlformats.org/officeDocument/2006/relationships/customXml" Target="../ink/ink5497.xml"/><Relationship Id="rId47" Type="http://schemas.openxmlformats.org/officeDocument/2006/relationships/image" Target="../media/image655.png"/><Relationship Id="rId50" Type="http://schemas.openxmlformats.org/officeDocument/2006/relationships/customXml" Target="../ink/ink5501.xml"/><Relationship Id="rId7" Type="http://schemas.openxmlformats.org/officeDocument/2006/relationships/image" Target="../media/image542.png"/><Relationship Id="rId2" Type="http://schemas.openxmlformats.org/officeDocument/2006/relationships/customXml" Target="../ink/ink5477.xml"/><Relationship Id="rId16" Type="http://schemas.openxmlformats.org/officeDocument/2006/relationships/customXml" Target="../ink/ink5484.xml"/><Relationship Id="rId29" Type="http://schemas.openxmlformats.org/officeDocument/2006/relationships/image" Target="../media/image646.png"/><Relationship Id="rId11" Type="http://schemas.openxmlformats.org/officeDocument/2006/relationships/image" Target="../media/image638.png"/><Relationship Id="rId24" Type="http://schemas.openxmlformats.org/officeDocument/2006/relationships/customXml" Target="../ink/ink5488.xml"/><Relationship Id="rId32" Type="http://schemas.openxmlformats.org/officeDocument/2006/relationships/customXml" Target="../ink/ink5492.xml"/><Relationship Id="rId37" Type="http://schemas.openxmlformats.org/officeDocument/2006/relationships/image" Target="../media/image650.png"/><Relationship Id="rId40" Type="http://schemas.openxmlformats.org/officeDocument/2006/relationships/customXml" Target="../ink/ink5496.xml"/><Relationship Id="rId45" Type="http://schemas.openxmlformats.org/officeDocument/2006/relationships/image" Target="../media/image654.png"/><Relationship Id="rId5" Type="http://schemas.openxmlformats.org/officeDocument/2006/relationships/image" Target="../media/image509.png"/><Relationship Id="rId15" Type="http://schemas.openxmlformats.org/officeDocument/2006/relationships/image" Target="../media/image640.png"/><Relationship Id="rId23" Type="http://schemas.openxmlformats.org/officeDocument/2006/relationships/image" Target="../media/image644.png"/><Relationship Id="rId28" Type="http://schemas.openxmlformats.org/officeDocument/2006/relationships/customXml" Target="../ink/ink5490.xml"/><Relationship Id="rId36" Type="http://schemas.openxmlformats.org/officeDocument/2006/relationships/customXml" Target="../ink/ink5494.xml"/><Relationship Id="rId49" Type="http://schemas.openxmlformats.org/officeDocument/2006/relationships/image" Target="../media/image656.png"/><Relationship Id="rId10" Type="http://schemas.openxmlformats.org/officeDocument/2006/relationships/customXml" Target="../ink/ink5481.xml"/><Relationship Id="rId19" Type="http://schemas.openxmlformats.org/officeDocument/2006/relationships/image" Target="../media/image642.png"/><Relationship Id="rId31" Type="http://schemas.openxmlformats.org/officeDocument/2006/relationships/image" Target="../media/image647.png"/><Relationship Id="rId44" Type="http://schemas.openxmlformats.org/officeDocument/2006/relationships/customXml" Target="../ink/ink5498.xml"/><Relationship Id="rId4" Type="http://schemas.openxmlformats.org/officeDocument/2006/relationships/customXml" Target="../ink/ink5478.xml"/><Relationship Id="rId9" Type="http://schemas.openxmlformats.org/officeDocument/2006/relationships/image" Target="../media/image637.png"/><Relationship Id="rId14" Type="http://schemas.openxmlformats.org/officeDocument/2006/relationships/customXml" Target="../ink/ink5483.xml"/><Relationship Id="rId22" Type="http://schemas.openxmlformats.org/officeDocument/2006/relationships/customXml" Target="../ink/ink5487.xml"/><Relationship Id="rId27" Type="http://schemas.openxmlformats.org/officeDocument/2006/relationships/image" Target="../media/image645.png"/><Relationship Id="rId30" Type="http://schemas.openxmlformats.org/officeDocument/2006/relationships/customXml" Target="../ink/ink5491.xml"/><Relationship Id="rId35" Type="http://schemas.openxmlformats.org/officeDocument/2006/relationships/image" Target="../media/image649.png"/><Relationship Id="rId43" Type="http://schemas.openxmlformats.org/officeDocument/2006/relationships/image" Target="../media/image653.png"/><Relationship Id="rId48" Type="http://schemas.openxmlformats.org/officeDocument/2006/relationships/customXml" Target="../ink/ink5500.xml"/><Relationship Id="rId8" Type="http://schemas.openxmlformats.org/officeDocument/2006/relationships/customXml" Target="../ink/ink5480.xml"/><Relationship Id="rId51" Type="http://schemas.openxmlformats.org/officeDocument/2006/relationships/image" Target="../media/image657.png"/><Relationship Id="rId3" Type="http://schemas.openxmlformats.org/officeDocument/2006/relationships/image" Target="../media/image502.png"/><Relationship Id="rId12" Type="http://schemas.openxmlformats.org/officeDocument/2006/relationships/customXml" Target="../ink/ink5482.xml"/><Relationship Id="rId17" Type="http://schemas.openxmlformats.org/officeDocument/2006/relationships/image" Target="../media/image641.png"/><Relationship Id="rId25" Type="http://schemas.openxmlformats.org/officeDocument/2006/relationships/image" Target="../media/image512.png"/><Relationship Id="rId33" Type="http://schemas.openxmlformats.org/officeDocument/2006/relationships/image" Target="../media/image648.png"/><Relationship Id="rId38" Type="http://schemas.openxmlformats.org/officeDocument/2006/relationships/customXml" Target="../ink/ink5495.xml"/><Relationship Id="rId46" Type="http://schemas.openxmlformats.org/officeDocument/2006/relationships/customXml" Target="../ink/ink5499.xml"/><Relationship Id="rId20" Type="http://schemas.openxmlformats.org/officeDocument/2006/relationships/customXml" Target="../ink/ink5486.xml"/><Relationship Id="rId41" Type="http://schemas.openxmlformats.org/officeDocument/2006/relationships/image" Target="../media/image6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79.xm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14.xml"/><Relationship Id="rId21" Type="http://schemas.openxmlformats.org/officeDocument/2006/relationships/image" Target="../media/image643.png"/><Relationship Id="rId42" Type="http://schemas.openxmlformats.org/officeDocument/2006/relationships/customXml" Target="../ink/ink5522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5535.xml"/><Relationship Id="rId84" Type="http://schemas.openxmlformats.org/officeDocument/2006/relationships/customXml" Target="../ink/ink5543.xml"/><Relationship Id="rId89" Type="http://schemas.openxmlformats.org/officeDocument/2006/relationships/image" Target="../media/image676.png"/><Relationship Id="rId16" Type="http://schemas.openxmlformats.org/officeDocument/2006/relationships/customXml" Target="../ink/ink5509.xml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5517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5530.xml"/><Relationship Id="rId74" Type="http://schemas.openxmlformats.org/officeDocument/2006/relationships/customXml" Target="../ink/ink5538.xml"/><Relationship Id="rId79" Type="http://schemas.openxmlformats.org/officeDocument/2006/relationships/image" Target="../media/image671.png"/><Relationship Id="rId102" Type="http://schemas.openxmlformats.org/officeDocument/2006/relationships/customXml" Target="../ink/ink5552.xml"/><Relationship Id="rId5" Type="http://schemas.openxmlformats.org/officeDocument/2006/relationships/image" Target="../media/image509.png"/><Relationship Id="rId90" Type="http://schemas.openxmlformats.org/officeDocument/2006/relationships/customXml" Target="../ink/ink5546.xml"/><Relationship Id="rId95" Type="http://schemas.openxmlformats.org/officeDocument/2006/relationships/image" Target="../media/image679.png"/><Relationship Id="rId22" Type="http://schemas.openxmlformats.org/officeDocument/2006/relationships/customXml" Target="../ink/ink5512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5525.xml"/><Relationship Id="rId64" Type="http://schemas.openxmlformats.org/officeDocument/2006/relationships/customXml" Target="../ink/ink5533.xml"/><Relationship Id="rId69" Type="http://schemas.openxmlformats.org/officeDocument/2006/relationships/image" Target="../media/image666.png"/><Relationship Id="rId80" Type="http://schemas.openxmlformats.org/officeDocument/2006/relationships/customXml" Target="../ink/ink5541.xml"/><Relationship Id="rId85" Type="http://schemas.openxmlformats.org/officeDocument/2006/relationships/image" Target="../media/image674.png"/><Relationship Id="rId12" Type="http://schemas.openxmlformats.org/officeDocument/2006/relationships/customXml" Target="../ink/ink5507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5520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20" Type="http://schemas.openxmlformats.org/officeDocument/2006/relationships/customXml" Target="../ink/ink5511.xml"/><Relationship Id="rId41" Type="http://schemas.openxmlformats.org/officeDocument/2006/relationships/image" Target="../media/image652.png"/><Relationship Id="rId54" Type="http://schemas.openxmlformats.org/officeDocument/2006/relationships/customXml" Target="../ink/ink5528.xml"/><Relationship Id="rId62" Type="http://schemas.openxmlformats.org/officeDocument/2006/relationships/customXml" Target="../ink/ink5532.xml"/><Relationship Id="rId70" Type="http://schemas.openxmlformats.org/officeDocument/2006/relationships/customXml" Target="../ink/ink5536.xml"/><Relationship Id="rId75" Type="http://schemas.openxmlformats.org/officeDocument/2006/relationships/image" Target="../media/image669.png"/><Relationship Id="rId83" Type="http://schemas.openxmlformats.org/officeDocument/2006/relationships/image" Target="../media/image673.png"/><Relationship Id="rId88" Type="http://schemas.openxmlformats.org/officeDocument/2006/relationships/customXml" Target="../ink/ink5545.xml"/><Relationship Id="rId91" Type="http://schemas.openxmlformats.org/officeDocument/2006/relationships/image" Target="../media/image677.png"/><Relationship Id="rId96" Type="http://schemas.openxmlformats.org/officeDocument/2006/relationships/customXml" Target="../ink/ink55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04.xml"/><Relationship Id="rId15" Type="http://schemas.openxmlformats.org/officeDocument/2006/relationships/image" Target="../media/image640.png"/><Relationship Id="rId23" Type="http://schemas.openxmlformats.org/officeDocument/2006/relationships/image" Target="../media/image644.png"/><Relationship Id="rId28" Type="http://schemas.openxmlformats.org/officeDocument/2006/relationships/customXml" Target="../ink/ink5515.xml"/><Relationship Id="rId36" Type="http://schemas.openxmlformats.org/officeDocument/2006/relationships/customXml" Target="../ink/ink5519.xml"/><Relationship Id="rId49" Type="http://schemas.openxmlformats.org/officeDocument/2006/relationships/image" Target="../media/image656.png"/><Relationship Id="rId57" Type="http://schemas.openxmlformats.org/officeDocument/2006/relationships/image" Target="../media/image660.png"/><Relationship Id="rId106" Type="http://schemas.openxmlformats.org/officeDocument/2006/relationships/customXml" Target="../ink/ink5554.xml"/><Relationship Id="rId10" Type="http://schemas.openxmlformats.org/officeDocument/2006/relationships/customXml" Target="../ink/ink5506.xml"/><Relationship Id="rId31" Type="http://schemas.openxmlformats.org/officeDocument/2006/relationships/image" Target="../media/image647.png"/><Relationship Id="rId44" Type="http://schemas.openxmlformats.org/officeDocument/2006/relationships/customXml" Target="../ink/ink5523.xml"/><Relationship Id="rId52" Type="http://schemas.openxmlformats.org/officeDocument/2006/relationships/customXml" Target="../ink/ink5527.xml"/><Relationship Id="rId60" Type="http://schemas.openxmlformats.org/officeDocument/2006/relationships/customXml" Target="../ink/ink5531.xml"/><Relationship Id="rId65" Type="http://schemas.openxmlformats.org/officeDocument/2006/relationships/image" Target="../media/image664.png"/><Relationship Id="rId73" Type="http://schemas.openxmlformats.org/officeDocument/2006/relationships/image" Target="../media/image668.png"/><Relationship Id="rId78" Type="http://schemas.openxmlformats.org/officeDocument/2006/relationships/customXml" Target="../ink/ink5540.xml"/><Relationship Id="rId81" Type="http://schemas.openxmlformats.org/officeDocument/2006/relationships/image" Target="../media/image672.png"/><Relationship Id="rId86" Type="http://schemas.openxmlformats.org/officeDocument/2006/relationships/customXml" Target="../ink/ink5544.xml"/><Relationship Id="rId94" Type="http://schemas.openxmlformats.org/officeDocument/2006/relationships/customXml" Target="../ink/ink5548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4" Type="http://schemas.openxmlformats.org/officeDocument/2006/relationships/customXml" Target="../ink/ink5503.xml"/><Relationship Id="rId9" Type="http://schemas.openxmlformats.org/officeDocument/2006/relationships/image" Target="../media/image637.png"/><Relationship Id="rId13" Type="http://schemas.openxmlformats.org/officeDocument/2006/relationships/image" Target="../media/image639.png"/><Relationship Id="rId18" Type="http://schemas.openxmlformats.org/officeDocument/2006/relationships/customXml" Target="../ink/ink5510.xml"/><Relationship Id="rId39" Type="http://schemas.openxmlformats.org/officeDocument/2006/relationships/image" Target="../media/image651.png"/><Relationship Id="rId34" Type="http://schemas.openxmlformats.org/officeDocument/2006/relationships/customXml" Target="../ink/ink5518.xml"/><Relationship Id="rId50" Type="http://schemas.openxmlformats.org/officeDocument/2006/relationships/customXml" Target="../ink/ink5526.xml"/><Relationship Id="rId55" Type="http://schemas.openxmlformats.org/officeDocument/2006/relationships/image" Target="../media/image659.png"/><Relationship Id="rId76" Type="http://schemas.openxmlformats.org/officeDocument/2006/relationships/customXml" Target="../ink/ink5539.xml"/><Relationship Id="rId97" Type="http://schemas.openxmlformats.org/officeDocument/2006/relationships/image" Target="../media/image680.png"/><Relationship Id="rId104" Type="http://schemas.openxmlformats.org/officeDocument/2006/relationships/customXml" Target="../ink/ink5553.xml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5547.xml"/><Relationship Id="rId2" Type="http://schemas.openxmlformats.org/officeDocument/2006/relationships/customXml" Target="../ink/ink5502.xml"/><Relationship Id="rId29" Type="http://schemas.openxmlformats.org/officeDocument/2006/relationships/image" Target="../media/image646.png"/><Relationship Id="rId24" Type="http://schemas.openxmlformats.org/officeDocument/2006/relationships/customXml" Target="../ink/ink5513.xml"/><Relationship Id="rId40" Type="http://schemas.openxmlformats.org/officeDocument/2006/relationships/customXml" Target="../ink/ink5521.xml"/><Relationship Id="rId45" Type="http://schemas.openxmlformats.org/officeDocument/2006/relationships/image" Target="../media/image654.png"/><Relationship Id="rId66" Type="http://schemas.openxmlformats.org/officeDocument/2006/relationships/customXml" Target="../ink/ink5534.xml"/><Relationship Id="rId87" Type="http://schemas.openxmlformats.org/officeDocument/2006/relationships/image" Target="../media/image675.png"/><Relationship Id="rId61" Type="http://schemas.openxmlformats.org/officeDocument/2006/relationships/image" Target="../media/image662.png"/><Relationship Id="rId82" Type="http://schemas.openxmlformats.org/officeDocument/2006/relationships/customXml" Target="../ink/ink5542.xml"/><Relationship Id="rId19" Type="http://schemas.openxmlformats.org/officeDocument/2006/relationships/image" Target="../media/image642.png"/><Relationship Id="rId14" Type="http://schemas.openxmlformats.org/officeDocument/2006/relationships/customXml" Target="../ink/ink5508.xml"/><Relationship Id="rId30" Type="http://schemas.openxmlformats.org/officeDocument/2006/relationships/customXml" Target="../ink/ink5516.xml"/><Relationship Id="rId35" Type="http://schemas.openxmlformats.org/officeDocument/2006/relationships/image" Target="../media/image649.png"/><Relationship Id="rId56" Type="http://schemas.openxmlformats.org/officeDocument/2006/relationships/customXml" Target="../ink/ink5529.xml"/><Relationship Id="rId77" Type="http://schemas.openxmlformats.org/officeDocument/2006/relationships/image" Target="../media/image670.png"/><Relationship Id="rId100" Type="http://schemas.openxmlformats.org/officeDocument/2006/relationships/customXml" Target="../ink/ink5551.xml"/><Relationship Id="rId105" Type="http://schemas.openxmlformats.org/officeDocument/2006/relationships/image" Target="../media/image684.png"/><Relationship Id="rId8" Type="http://schemas.openxmlformats.org/officeDocument/2006/relationships/customXml" Target="../ink/ink5505.xml"/><Relationship Id="rId51" Type="http://schemas.openxmlformats.org/officeDocument/2006/relationships/image" Target="../media/image657.png"/><Relationship Id="rId72" Type="http://schemas.openxmlformats.org/officeDocument/2006/relationships/customXml" Target="../ink/ink5537.xml"/><Relationship Id="rId93" Type="http://schemas.openxmlformats.org/officeDocument/2006/relationships/image" Target="../media/image678.png"/><Relationship Id="rId98" Type="http://schemas.openxmlformats.org/officeDocument/2006/relationships/customXml" Target="../ink/ink5550.xml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5524.xml"/><Relationship Id="rId67" Type="http://schemas.openxmlformats.org/officeDocument/2006/relationships/image" Target="../media/image665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67.xml"/><Relationship Id="rId117" Type="http://schemas.openxmlformats.org/officeDocument/2006/relationships/image" Target="../media/image690.png"/><Relationship Id="rId21" Type="http://schemas.openxmlformats.org/officeDocument/2006/relationships/image" Target="../media/image643.png"/><Relationship Id="rId42" Type="http://schemas.openxmlformats.org/officeDocument/2006/relationships/customXml" Target="../ink/ink5575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5588.xml"/><Relationship Id="rId84" Type="http://schemas.openxmlformats.org/officeDocument/2006/relationships/customXml" Target="../ink/ink5596.xml"/><Relationship Id="rId89" Type="http://schemas.openxmlformats.org/officeDocument/2006/relationships/image" Target="../media/image676.png"/><Relationship Id="rId112" Type="http://schemas.openxmlformats.org/officeDocument/2006/relationships/customXml" Target="../ink/ink5610.xml"/><Relationship Id="rId16" Type="http://schemas.openxmlformats.org/officeDocument/2006/relationships/customXml" Target="../ink/ink5562.xml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5570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5583.xml"/><Relationship Id="rId74" Type="http://schemas.openxmlformats.org/officeDocument/2006/relationships/customXml" Target="../ink/ink5591.xml"/><Relationship Id="rId79" Type="http://schemas.openxmlformats.org/officeDocument/2006/relationships/image" Target="../media/image671.png"/><Relationship Id="rId102" Type="http://schemas.openxmlformats.org/officeDocument/2006/relationships/customXml" Target="../ink/ink5605.xml"/><Relationship Id="rId5" Type="http://schemas.openxmlformats.org/officeDocument/2006/relationships/image" Target="../media/image509.png"/><Relationship Id="rId90" Type="http://schemas.openxmlformats.org/officeDocument/2006/relationships/customXml" Target="../ink/ink5599.xml"/><Relationship Id="rId95" Type="http://schemas.openxmlformats.org/officeDocument/2006/relationships/image" Target="../media/image679.png"/><Relationship Id="rId22" Type="http://schemas.openxmlformats.org/officeDocument/2006/relationships/customXml" Target="../ink/ink5565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5578.xml"/><Relationship Id="rId64" Type="http://schemas.openxmlformats.org/officeDocument/2006/relationships/customXml" Target="../ink/ink5586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18" Type="http://schemas.openxmlformats.org/officeDocument/2006/relationships/customXml" Target="../ink/ink5613.xml"/><Relationship Id="rId80" Type="http://schemas.openxmlformats.org/officeDocument/2006/relationships/customXml" Target="../ink/ink5594.xml"/><Relationship Id="rId85" Type="http://schemas.openxmlformats.org/officeDocument/2006/relationships/image" Target="../media/image674.png"/><Relationship Id="rId12" Type="http://schemas.openxmlformats.org/officeDocument/2006/relationships/customXml" Target="../ink/ink5560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5573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5608.xml"/><Relationship Id="rId54" Type="http://schemas.openxmlformats.org/officeDocument/2006/relationships/customXml" Target="../ink/ink5581.xml"/><Relationship Id="rId70" Type="http://schemas.openxmlformats.org/officeDocument/2006/relationships/customXml" Target="../ink/ink5589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56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57.xml"/><Relationship Id="rId23" Type="http://schemas.openxmlformats.org/officeDocument/2006/relationships/image" Target="../media/image644.png"/><Relationship Id="rId28" Type="http://schemas.openxmlformats.org/officeDocument/2006/relationships/customXml" Target="../ink/ink5568.xml"/><Relationship Id="rId49" Type="http://schemas.openxmlformats.org/officeDocument/2006/relationships/image" Target="../media/image656.png"/><Relationship Id="rId114" Type="http://schemas.openxmlformats.org/officeDocument/2006/relationships/customXml" Target="../ink/ink5611.xml"/><Relationship Id="rId119" Type="http://schemas.openxmlformats.org/officeDocument/2006/relationships/image" Target="../media/image691.png"/><Relationship Id="rId10" Type="http://schemas.openxmlformats.org/officeDocument/2006/relationships/customXml" Target="../ink/ink5559.xml"/><Relationship Id="rId31" Type="http://schemas.openxmlformats.org/officeDocument/2006/relationships/image" Target="../media/image647.png"/><Relationship Id="rId44" Type="http://schemas.openxmlformats.org/officeDocument/2006/relationships/customXml" Target="../ink/ink5576.xml"/><Relationship Id="rId52" Type="http://schemas.openxmlformats.org/officeDocument/2006/relationships/customXml" Target="../ink/ink5580.xml"/><Relationship Id="rId60" Type="http://schemas.openxmlformats.org/officeDocument/2006/relationships/customXml" Target="../ink/ink5584.xml"/><Relationship Id="rId65" Type="http://schemas.openxmlformats.org/officeDocument/2006/relationships/image" Target="../media/image664.png"/><Relationship Id="rId73" Type="http://schemas.openxmlformats.org/officeDocument/2006/relationships/image" Target="../media/image668.png"/><Relationship Id="rId78" Type="http://schemas.openxmlformats.org/officeDocument/2006/relationships/customXml" Target="../ink/ink5593.xml"/><Relationship Id="rId81" Type="http://schemas.openxmlformats.org/officeDocument/2006/relationships/image" Target="../media/image672.png"/><Relationship Id="rId86" Type="http://schemas.openxmlformats.org/officeDocument/2006/relationships/customXml" Target="../ink/ink5597.xml"/><Relationship Id="rId94" Type="http://schemas.openxmlformats.org/officeDocument/2006/relationships/customXml" Target="../ink/ink5601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4" Type="http://schemas.openxmlformats.org/officeDocument/2006/relationships/customXml" Target="../ink/ink5556.xml"/><Relationship Id="rId9" Type="http://schemas.openxmlformats.org/officeDocument/2006/relationships/image" Target="../media/image637.png"/><Relationship Id="rId13" Type="http://schemas.openxmlformats.org/officeDocument/2006/relationships/image" Target="../media/image639.png"/><Relationship Id="rId18" Type="http://schemas.openxmlformats.org/officeDocument/2006/relationships/customXml" Target="../ink/ink5563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5571.xml"/><Relationship Id="rId50" Type="http://schemas.openxmlformats.org/officeDocument/2006/relationships/customXml" Target="../ink/ink5579.xml"/><Relationship Id="rId55" Type="http://schemas.openxmlformats.org/officeDocument/2006/relationships/image" Target="../media/image659.png"/><Relationship Id="rId76" Type="http://schemas.openxmlformats.org/officeDocument/2006/relationships/customXml" Target="../ink/ink5592.xml"/><Relationship Id="rId97" Type="http://schemas.openxmlformats.org/officeDocument/2006/relationships/image" Target="../media/image680.png"/><Relationship Id="rId104" Type="http://schemas.openxmlformats.org/officeDocument/2006/relationships/customXml" Target="../ink/ink5606.xml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5600.xml"/><Relationship Id="rId2" Type="http://schemas.openxmlformats.org/officeDocument/2006/relationships/customXml" Target="../ink/ink5555.xml"/><Relationship Id="rId29" Type="http://schemas.openxmlformats.org/officeDocument/2006/relationships/image" Target="../media/image646.png"/><Relationship Id="rId24" Type="http://schemas.openxmlformats.org/officeDocument/2006/relationships/customXml" Target="../ink/ink5566.xml"/><Relationship Id="rId40" Type="http://schemas.openxmlformats.org/officeDocument/2006/relationships/customXml" Target="../ink/ink5574.xml"/><Relationship Id="rId45" Type="http://schemas.openxmlformats.org/officeDocument/2006/relationships/image" Target="../media/image654.png"/><Relationship Id="rId66" Type="http://schemas.openxmlformats.org/officeDocument/2006/relationships/customXml" Target="../ink/ink5587.xml"/><Relationship Id="rId87" Type="http://schemas.openxmlformats.org/officeDocument/2006/relationships/image" Target="../media/image675.png"/><Relationship Id="rId110" Type="http://schemas.openxmlformats.org/officeDocument/2006/relationships/customXml" Target="../ink/ink5609.xml"/><Relationship Id="rId115" Type="http://schemas.openxmlformats.org/officeDocument/2006/relationships/image" Target="../media/image689.png"/><Relationship Id="rId61" Type="http://schemas.openxmlformats.org/officeDocument/2006/relationships/image" Target="../media/image662.png"/><Relationship Id="rId82" Type="http://schemas.openxmlformats.org/officeDocument/2006/relationships/customXml" Target="../ink/ink5595.xml"/><Relationship Id="rId19" Type="http://schemas.openxmlformats.org/officeDocument/2006/relationships/image" Target="../media/image642.png"/><Relationship Id="rId14" Type="http://schemas.openxmlformats.org/officeDocument/2006/relationships/customXml" Target="../ink/ink5561.xml"/><Relationship Id="rId30" Type="http://schemas.openxmlformats.org/officeDocument/2006/relationships/customXml" Target="../ink/ink5569.xml"/><Relationship Id="rId35" Type="http://schemas.openxmlformats.org/officeDocument/2006/relationships/image" Target="../media/image649.png"/><Relationship Id="rId56" Type="http://schemas.openxmlformats.org/officeDocument/2006/relationships/customXml" Target="../ink/ink5582.xml"/><Relationship Id="rId77" Type="http://schemas.openxmlformats.org/officeDocument/2006/relationships/image" Target="../media/image670.png"/><Relationship Id="rId100" Type="http://schemas.openxmlformats.org/officeDocument/2006/relationships/customXml" Target="../ink/ink5604.xml"/><Relationship Id="rId105" Type="http://schemas.openxmlformats.org/officeDocument/2006/relationships/image" Target="../media/image684.png"/><Relationship Id="rId8" Type="http://schemas.openxmlformats.org/officeDocument/2006/relationships/customXml" Target="../ink/ink5558.xml"/><Relationship Id="rId51" Type="http://schemas.openxmlformats.org/officeDocument/2006/relationships/image" Target="../media/image657.png"/><Relationship Id="rId72" Type="http://schemas.openxmlformats.org/officeDocument/2006/relationships/customXml" Target="../ink/ink5590.xml"/><Relationship Id="rId93" Type="http://schemas.openxmlformats.org/officeDocument/2006/relationships/image" Target="../media/image678.png"/><Relationship Id="rId98" Type="http://schemas.openxmlformats.org/officeDocument/2006/relationships/customXml" Target="../ink/ink5603.xml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5577.xml"/><Relationship Id="rId67" Type="http://schemas.openxmlformats.org/officeDocument/2006/relationships/image" Target="../media/image665.png"/><Relationship Id="rId116" Type="http://schemas.openxmlformats.org/officeDocument/2006/relationships/customXml" Target="../ink/ink5612.xml"/><Relationship Id="rId20" Type="http://schemas.openxmlformats.org/officeDocument/2006/relationships/customXml" Target="../ink/ink5564.xml"/><Relationship Id="rId41" Type="http://schemas.openxmlformats.org/officeDocument/2006/relationships/image" Target="../media/image652.png"/><Relationship Id="rId62" Type="http://schemas.openxmlformats.org/officeDocument/2006/relationships/customXml" Target="../ink/ink5585.xml"/><Relationship Id="rId83" Type="http://schemas.openxmlformats.org/officeDocument/2006/relationships/image" Target="../media/image673.png"/><Relationship Id="rId88" Type="http://schemas.openxmlformats.org/officeDocument/2006/relationships/customXml" Target="../ink/ink5598.xml"/><Relationship Id="rId111" Type="http://schemas.openxmlformats.org/officeDocument/2006/relationships/image" Target="../media/image687.png"/><Relationship Id="rId15" Type="http://schemas.openxmlformats.org/officeDocument/2006/relationships/image" Target="../media/image640.png"/><Relationship Id="rId36" Type="http://schemas.openxmlformats.org/officeDocument/2006/relationships/customXml" Target="../ink/ink5572.xml"/><Relationship Id="rId57" Type="http://schemas.openxmlformats.org/officeDocument/2006/relationships/image" Target="../media/image660.png"/><Relationship Id="rId106" Type="http://schemas.openxmlformats.org/officeDocument/2006/relationships/customXml" Target="../ink/ink5607.xm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26.xml"/><Relationship Id="rId117" Type="http://schemas.openxmlformats.org/officeDocument/2006/relationships/image" Target="../media/image690.png"/><Relationship Id="rId21" Type="http://schemas.openxmlformats.org/officeDocument/2006/relationships/image" Target="../media/image643.png"/><Relationship Id="rId42" Type="http://schemas.openxmlformats.org/officeDocument/2006/relationships/customXml" Target="../ink/ink5634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5647.xml"/><Relationship Id="rId84" Type="http://schemas.openxmlformats.org/officeDocument/2006/relationships/customXml" Target="../ink/ink5655.xml"/><Relationship Id="rId89" Type="http://schemas.openxmlformats.org/officeDocument/2006/relationships/image" Target="../media/image676.png"/><Relationship Id="rId112" Type="http://schemas.openxmlformats.org/officeDocument/2006/relationships/customXml" Target="../ink/ink5669.xml"/><Relationship Id="rId16" Type="http://schemas.openxmlformats.org/officeDocument/2006/relationships/customXml" Target="../ink/ink5621.xml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5629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5642.xml"/><Relationship Id="rId74" Type="http://schemas.openxmlformats.org/officeDocument/2006/relationships/customXml" Target="../ink/ink5650.xml"/><Relationship Id="rId79" Type="http://schemas.openxmlformats.org/officeDocument/2006/relationships/image" Target="../media/image671.png"/><Relationship Id="rId102" Type="http://schemas.openxmlformats.org/officeDocument/2006/relationships/customXml" Target="../ink/ink5664.xml"/><Relationship Id="rId123" Type="http://schemas.openxmlformats.org/officeDocument/2006/relationships/image" Target="../media/image693.png"/><Relationship Id="rId5" Type="http://schemas.openxmlformats.org/officeDocument/2006/relationships/image" Target="../media/image509.png"/><Relationship Id="rId90" Type="http://schemas.openxmlformats.org/officeDocument/2006/relationships/customXml" Target="../ink/ink5658.xml"/><Relationship Id="rId95" Type="http://schemas.openxmlformats.org/officeDocument/2006/relationships/image" Target="../media/image679.png"/><Relationship Id="rId22" Type="http://schemas.openxmlformats.org/officeDocument/2006/relationships/customXml" Target="../ink/ink5624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5637.xml"/><Relationship Id="rId64" Type="http://schemas.openxmlformats.org/officeDocument/2006/relationships/customXml" Target="../ink/ink5645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18" Type="http://schemas.openxmlformats.org/officeDocument/2006/relationships/customXml" Target="../ink/ink5672.xml"/><Relationship Id="rId80" Type="http://schemas.openxmlformats.org/officeDocument/2006/relationships/customXml" Target="../ink/ink5653.xml"/><Relationship Id="rId85" Type="http://schemas.openxmlformats.org/officeDocument/2006/relationships/image" Target="../media/image674.png"/><Relationship Id="rId12" Type="http://schemas.openxmlformats.org/officeDocument/2006/relationships/customXml" Target="../ink/ink5619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5632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5667.xml"/><Relationship Id="rId54" Type="http://schemas.openxmlformats.org/officeDocument/2006/relationships/customXml" Target="../ink/ink5640.xml"/><Relationship Id="rId70" Type="http://schemas.openxmlformats.org/officeDocument/2006/relationships/customXml" Target="../ink/ink5648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56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16.xml"/><Relationship Id="rId23" Type="http://schemas.openxmlformats.org/officeDocument/2006/relationships/image" Target="../media/image644.png"/><Relationship Id="rId28" Type="http://schemas.openxmlformats.org/officeDocument/2006/relationships/customXml" Target="../ink/ink5627.xml"/><Relationship Id="rId49" Type="http://schemas.openxmlformats.org/officeDocument/2006/relationships/image" Target="../media/image656.png"/><Relationship Id="rId114" Type="http://schemas.openxmlformats.org/officeDocument/2006/relationships/customXml" Target="../ink/ink5670.xml"/><Relationship Id="rId119" Type="http://schemas.openxmlformats.org/officeDocument/2006/relationships/image" Target="../media/image691.png"/><Relationship Id="rId44" Type="http://schemas.openxmlformats.org/officeDocument/2006/relationships/customXml" Target="../ink/ink5635.xml"/><Relationship Id="rId60" Type="http://schemas.openxmlformats.org/officeDocument/2006/relationships/customXml" Target="../ink/ink5643.xml"/><Relationship Id="rId65" Type="http://schemas.openxmlformats.org/officeDocument/2006/relationships/image" Target="../media/image664.png"/><Relationship Id="rId81" Type="http://schemas.openxmlformats.org/officeDocument/2006/relationships/image" Target="../media/image672.png"/><Relationship Id="rId86" Type="http://schemas.openxmlformats.org/officeDocument/2006/relationships/customXml" Target="../ink/ink5656.xml"/><Relationship Id="rId4" Type="http://schemas.openxmlformats.org/officeDocument/2006/relationships/customXml" Target="../ink/ink5615.xml"/><Relationship Id="rId9" Type="http://schemas.openxmlformats.org/officeDocument/2006/relationships/image" Target="../media/image637.png"/><Relationship Id="rId13" Type="http://schemas.openxmlformats.org/officeDocument/2006/relationships/image" Target="../media/image639.png"/><Relationship Id="rId18" Type="http://schemas.openxmlformats.org/officeDocument/2006/relationships/customXml" Target="../ink/ink5622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5630.xml"/><Relationship Id="rId50" Type="http://schemas.openxmlformats.org/officeDocument/2006/relationships/customXml" Target="../ink/ink5638.xml"/><Relationship Id="rId55" Type="http://schemas.openxmlformats.org/officeDocument/2006/relationships/image" Target="../media/image659.png"/><Relationship Id="rId76" Type="http://schemas.openxmlformats.org/officeDocument/2006/relationships/customXml" Target="../ink/ink5651.xml"/><Relationship Id="rId97" Type="http://schemas.openxmlformats.org/officeDocument/2006/relationships/image" Target="../media/image680.png"/><Relationship Id="rId104" Type="http://schemas.openxmlformats.org/officeDocument/2006/relationships/customXml" Target="../ink/ink5665.xml"/><Relationship Id="rId120" Type="http://schemas.openxmlformats.org/officeDocument/2006/relationships/customXml" Target="../ink/ink5673.xml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5659.xml"/><Relationship Id="rId2" Type="http://schemas.openxmlformats.org/officeDocument/2006/relationships/customXml" Target="../ink/ink5614.xml"/><Relationship Id="rId29" Type="http://schemas.openxmlformats.org/officeDocument/2006/relationships/image" Target="../media/image646.png"/><Relationship Id="rId24" Type="http://schemas.openxmlformats.org/officeDocument/2006/relationships/customXml" Target="../ink/ink5625.xml"/><Relationship Id="rId40" Type="http://schemas.openxmlformats.org/officeDocument/2006/relationships/customXml" Target="../ink/ink5633.xml"/><Relationship Id="rId45" Type="http://schemas.openxmlformats.org/officeDocument/2006/relationships/image" Target="../media/image654.png"/><Relationship Id="rId66" Type="http://schemas.openxmlformats.org/officeDocument/2006/relationships/customXml" Target="../ink/ink5646.xml"/><Relationship Id="rId87" Type="http://schemas.openxmlformats.org/officeDocument/2006/relationships/image" Target="../media/image675.png"/><Relationship Id="rId110" Type="http://schemas.openxmlformats.org/officeDocument/2006/relationships/customXml" Target="../ink/ink5668.xml"/><Relationship Id="rId115" Type="http://schemas.openxmlformats.org/officeDocument/2006/relationships/image" Target="../media/image689.png"/><Relationship Id="rId61" Type="http://schemas.openxmlformats.org/officeDocument/2006/relationships/image" Target="../media/image662.png"/><Relationship Id="rId82" Type="http://schemas.openxmlformats.org/officeDocument/2006/relationships/customXml" Target="../ink/ink5654.xml"/><Relationship Id="rId19" Type="http://schemas.openxmlformats.org/officeDocument/2006/relationships/image" Target="../media/image642.png"/><Relationship Id="rId14" Type="http://schemas.openxmlformats.org/officeDocument/2006/relationships/customXml" Target="../ink/ink5620.xml"/><Relationship Id="rId30" Type="http://schemas.openxmlformats.org/officeDocument/2006/relationships/customXml" Target="../ink/ink5628.xml"/><Relationship Id="rId35" Type="http://schemas.openxmlformats.org/officeDocument/2006/relationships/image" Target="../media/image649.png"/><Relationship Id="rId56" Type="http://schemas.openxmlformats.org/officeDocument/2006/relationships/customXml" Target="../ink/ink5641.xml"/><Relationship Id="rId77" Type="http://schemas.openxmlformats.org/officeDocument/2006/relationships/image" Target="../media/image670.png"/><Relationship Id="rId100" Type="http://schemas.openxmlformats.org/officeDocument/2006/relationships/customXml" Target="../ink/ink5663.xml"/><Relationship Id="rId105" Type="http://schemas.openxmlformats.org/officeDocument/2006/relationships/image" Target="../media/image684.png"/><Relationship Id="rId8" Type="http://schemas.openxmlformats.org/officeDocument/2006/relationships/customXml" Target="../ink/ink5617.xml"/><Relationship Id="rId51" Type="http://schemas.openxmlformats.org/officeDocument/2006/relationships/image" Target="../media/image657.png"/><Relationship Id="rId72" Type="http://schemas.openxmlformats.org/officeDocument/2006/relationships/customXml" Target="../ink/ink5649.xml"/><Relationship Id="rId93" Type="http://schemas.openxmlformats.org/officeDocument/2006/relationships/image" Target="../media/image678.png"/><Relationship Id="rId98" Type="http://schemas.openxmlformats.org/officeDocument/2006/relationships/customXml" Target="../ink/ink5662.xml"/><Relationship Id="rId121" Type="http://schemas.openxmlformats.org/officeDocument/2006/relationships/image" Target="../media/image692.png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5636.xml"/><Relationship Id="rId67" Type="http://schemas.openxmlformats.org/officeDocument/2006/relationships/image" Target="../media/image665.png"/><Relationship Id="rId116" Type="http://schemas.openxmlformats.org/officeDocument/2006/relationships/customXml" Target="../ink/ink5671.xml"/><Relationship Id="rId20" Type="http://schemas.openxmlformats.org/officeDocument/2006/relationships/customXml" Target="../ink/ink5623.xml"/><Relationship Id="rId41" Type="http://schemas.openxmlformats.org/officeDocument/2006/relationships/image" Target="../media/image652.png"/><Relationship Id="rId62" Type="http://schemas.openxmlformats.org/officeDocument/2006/relationships/customXml" Target="../ink/ink5644.xml"/><Relationship Id="rId83" Type="http://schemas.openxmlformats.org/officeDocument/2006/relationships/image" Target="../media/image673.png"/><Relationship Id="rId88" Type="http://schemas.openxmlformats.org/officeDocument/2006/relationships/customXml" Target="../ink/ink5657.xml"/><Relationship Id="rId111" Type="http://schemas.openxmlformats.org/officeDocument/2006/relationships/image" Target="../media/image687.png"/><Relationship Id="rId15" Type="http://schemas.openxmlformats.org/officeDocument/2006/relationships/image" Target="../media/image640.png"/><Relationship Id="rId36" Type="http://schemas.openxmlformats.org/officeDocument/2006/relationships/customXml" Target="../ink/ink5631.xml"/><Relationship Id="rId57" Type="http://schemas.openxmlformats.org/officeDocument/2006/relationships/image" Target="../media/image660.png"/><Relationship Id="rId106" Type="http://schemas.openxmlformats.org/officeDocument/2006/relationships/customXml" Target="../ink/ink5666.xml"/><Relationship Id="rId10" Type="http://schemas.openxmlformats.org/officeDocument/2006/relationships/customXml" Target="../ink/ink5618.xml"/><Relationship Id="rId31" Type="http://schemas.openxmlformats.org/officeDocument/2006/relationships/image" Target="../media/image647.png"/><Relationship Id="rId52" Type="http://schemas.openxmlformats.org/officeDocument/2006/relationships/customXml" Target="../ink/ink5639.xml"/><Relationship Id="rId73" Type="http://schemas.openxmlformats.org/officeDocument/2006/relationships/image" Target="../media/image668.png"/><Relationship Id="rId78" Type="http://schemas.openxmlformats.org/officeDocument/2006/relationships/customXml" Target="../ink/ink5652.xml"/><Relationship Id="rId94" Type="http://schemas.openxmlformats.org/officeDocument/2006/relationships/customXml" Target="../ink/ink5660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5674.xml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5695.xml"/><Relationship Id="rId63" Type="http://schemas.openxmlformats.org/officeDocument/2006/relationships/image" Target="../media/image663.png"/><Relationship Id="rId84" Type="http://schemas.openxmlformats.org/officeDocument/2006/relationships/customXml" Target="../ink/ink5716.xml"/><Relationship Id="rId138" Type="http://schemas.openxmlformats.org/officeDocument/2006/relationships/customXml" Target="../ink/ink5743.xml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5690.xml"/><Relationship Id="rId53" Type="http://schemas.openxmlformats.org/officeDocument/2006/relationships/image" Target="../media/image658.png"/><Relationship Id="rId74" Type="http://schemas.openxmlformats.org/officeDocument/2006/relationships/customXml" Target="../ink/ink5711.xml"/><Relationship Id="rId128" Type="http://schemas.openxmlformats.org/officeDocument/2006/relationships/customXml" Target="../ink/ink5738.xml"/><Relationship Id="rId5" Type="http://schemas.openxmlformats.org/officeDocument/2006/relationships/image" Target="../media/image509.png"/><Relationship Id="rId90" Type="http://schemas.openxmlformats.org/officeDocument/2006/relationships/customXml" Target="../ink/ink5719.xml"/><Relationship Id="rId95" Type="http://schemas.openxmlformats.org/officeDocument/2006/relationships/image" Target="../media/image679.png"/><Relationship Id="rId22" Type="http://schemas.openxmlformats.org/officeDocument/2006/relationships/customXml" Target="../ink/ink5685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5698.xml"/><Relationship Id="rId64" Type="http://schemas.openxmlformats.org/officeDocument/2006/relationships/customXml" Target="../ink/ink5706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18" Type="http://schemas.openxmlformats.org/officeDocument/2006/relationships/customXml" Target="../ink/ink5733.xml"/><Relationship Id="rId134" Type="http://schemas.openxmlformats.org/officeDocument/2006/relationships/customXml" Target="../ink/ink5741.xml"/><Relationship Id="rId139" Type="http://schemas.openxmlformats.org/officeDocument/2006/relationships/image" Target="../media/image703.png"/><Relationship Id="rId80" Type="http://schemas.openxmlformats.org/officeDocument/2006/relationships/customXml" Target="../ink/ink5714.xml"/><Relationship Id="rId85" Type="http://schemas.openxmlformats.org/officeDocument/2006/relationships/image" Target="../media/image674.png"/><Relationship Id="rId12" Type="http://schemas.openxmlformats.org/officeDocument/2006/relationships/customXml" Target="../ink/ink5680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5693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5728.xml"/><Relationship Id="rId124" Type="http://schemas.openxmlformats.org/officeDocument/2006/relationships/customXml" Target="../ink/ink5736.xml"/><Relationship Id="rId129" Type="http://schemas.openxmlformats.org/officeDocument/2006/relationships/image" Target="../media/image698.png"/><Relationship Id="rId54" Type="http://schemas.openxmlformats.org/officeDocument/2006/relationships/customXml" Target="../ink/ink5701.xml"/><Relationship Id="rId70" Type="http://schemas.openxmlformats.org/officeDocument/2006/relationships/customXml" Target="../ink/ink5709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5722.xml"/><Relationship Id="rId140" Type="http://schemas.openxmlformats.org/officeDocument/2006/relationships/customXml" Target="../ink/ink5744.xml"/><Relationship Id="rId145" Type="http://schemas.openxmlformats.org/officeDocument/2006/relationships/image" Target="../media/image7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77.xml"/><Relationship Id="rId23" Type="http://schemas.openxmlformats.org/officeDocument/2006/relationships/image" Target="../media/image644.png"/><Relationship Id="rId28" Type="http://schemas.openxmlformats.org/officeDocument/2006/relationships/customXml" Target="../ink/ink5688.xml"/><Relationship Id="rId49" Type="http://schemas.openxmlformats.org/officeDocument/2006/relationships/image" Target="../media/image656.png"/><Relationship Id="rId114" Type="http://schemas.openxmlformats.org/officeDocument/2006/relationships/customXml" Target="../ink/ink5731.xml"/><Relationship Id="rId119" Type="http://schemas.openxmlformats.org/officeDocument/2006/relationships/image" Target="../media/image695.png"/><Relationship Id="rId44" Type="http://schemas.openxmlformats.org/officeDocument/2006/relationships/customXml" Target="../ink/ink5696.xml"/><Relationship Id="rId60" Type="http://schemas.openxmlformats.org/officeDocument/2006/relationships/customXml" Target="../ink/ink5704.xml"/><Relationship Id="rId65" Type="http://schemas.openxmlformats.org/officeDocument/2006/relationships/image" Target="../media/image664.png"/><Relationship Id="rId81" Type="http://schemas.openxmlformats.org/officeDocument/2006/relationships/image" Target="../media/image672.png"/><Relationship Id="rId86" Type="http://schemas.openxmlformats.org/officeDocument/2006/relationships/customXml" Target="../ink/ink5717.xml"/><Relationship Id="rId130" Type="http://schemas.openxmlformats.org/officeDocument/2006/relationships/customXml" Target="../ink/ink5739.xml"/><Relationship Id="rId135" Type="http://schemas.openxmlformats.org/officeDocument/2006/relationships/image" Target="../media/image701.png"/><Relationship Id="rId13" Type="http://schemas.openxmlformats.org/officeDocument/2006/relationships/image" Target="../media/image639.png"/><Relationship Id="rId18" Type="http://schemas.openxmlformats.org/officeDocument/2006/relationships/customXml" Target="../ink/ink5683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5691.xml"/><Relationship Id="rId50" Type="http://schemas.openxmlformats.org/officeDocument/2006/relationships/customXml" Target="../ink/ink5699.xml"/><Relationship Id="rId55" Type="http://schemas.openxmlformats.org/officeDocument/2006/relationships/image" Target="../media/image659.png"/><Relationship Id="rId76" Type="http://schemas.openxmlformats.org/officeDocument/2006/relationships/customXml" Target="../ink/ink5712.xml"/><Relationship Id="rId97" Type="http://schemas.openxmlformats.org/officeDocument/2006/relationships/image" Target="../media/image680.png"/><Relationship Id="rId104" Type="http://schemas.openxmlformats.org/officeDocument/2006/relationships/customXml" Target="../ink/ink5726.xml"/><Relationship Id="rId120" Type="http://schemas.openxmlformats.org/officeDocument/2006/relationships/customXml" Target="../ink/ink5734.xml"/><Relationship Id="rId125" Type="http://schemas.openxmlformats.org/officeDocument/2006/relationships/image" Target="../media/image696.png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5720.xml"/><Relationship Id="rId2" Type="http://schemas.openxmlformats.org/officeDocument/2006/relationships/customXml" Target="../ink/ink5675.xml"/><Relationship Id="rId29" Type="http://schemas.openxmlformats.org/officeDocument/2006/relationships/image" Target="../media/image646.png"/><Relationship Id="rId24" Type="http://schemas.openxmlformats.org/officeDocument/2006/relationships/customXml" Target="../ink/ink5686.xml"/><Relationship Id="rId40" Type="http://schemas.openxmlformats.org/officeDocument/2006/relationships/customXml" Target="../ink/ink5694.xml"/><Relationship Id="rId45" Type="http://schemas.openxmlformats.org/officeDocument/2006/relationships/image" Target="../media/image654.png"/><Relationship Id="rId66" Type="http://schemas.openxmlformats.org/officeDocument/2006/relationships/customXml" Target="../ink/ink5707.xml"/><Relationship Id="rId87" Type="http://schemas.openxmlformats.org/officeDocument/2006/relationships/image" Target="../media/image675.png"/><Relationship Id="rId110" Type="http://schemas.openxmlformats.org/officeDocument/2006/relationships/customXml" Target="../ink/ink5729.xml"/><Relationship Id="rId115" Type="http://schemas.openxmlformats.org/officeDocument/2006/relationships/image" Target="../media/image689.png"/><Relationship Id="rId131" Type="http://schemas.openxmlformats.org/officeDocument/2006/relationships/image" Target="../media/image699.png"/><Relationship Id="rId136" Type="http://schemas.openxmlformats.org/officeDocument/2006/relationships/customXml" Target="../ink/ink5742.xml"/><Relationship Id="rId61" Type="http://schemas.openxmlformats.org/officeDocument/2006/relationships/image" Target="../media/image662.png"/><Relationship Id="rId82" Type="http://schemas.openxmlformats.org/officeDocument/2006/relationships/customXml" Target="../ink/ink5715.xml"/><Relationship Id="rId19" Type="http://schemas.openxmlformats.org/officeDocument/2006/relationships/image" Target="../media/image642.png"/><Relationship Id="rId14" Type="http://schemas.openxmlformats.org/officeDocument/2006/relationships/customXml" Target="../ink/ink5681.xml"/><Relationship Id="rId30" Type="http://schemas.openxmlformats.org/officeDocument/2006/relationships/customXml" Target="../ink/ink5689.xml"/><Relationship Id="rId35" Type="http://schemas.openxmlformats.org/officeDocument/2006/relationships/image" Target="../media/image649.png"/><Relationship Id="rId56" Type="http://schemas.openxmlformats.org/officeDocument/2006/relationships/customXml" Target="../ink/ink5702.xml"/><Relationship Id="rId77" Type="http://schemas.openxmlformats.org/officeDocument/2006/relationships/image" Target="../media/image670.png"/><Relationship Id="rId100" Type="http://schemas.openxmlformats.org/officeDocument/2006/relationships/customXml" Target="../ink/ink5724.xml"/><Relationship Id="rId105" Type="http://schemas.openxmlformats.org/officeDocument/2006/relationships/image" Target="../media/image684.png"/><Relationship Id="rId126" Type="http://schemas.openxmlformats.org/officeDocument/2006/relationships/customXml" Target="../ink/ink5737.xml"/><Relationship Id="rId8" Type="http://schemas.openxmlformats.org/officeDocument/2006/relationships/customXml" Target="../ink/ink5678.xml"/><Relationship Id="rId51" Type="http://schemas.openxmlformats.org/officeDocument/2006/relationships/image" Target="../media/image657.png"/><Relationship Id="rId72" Type="http://schemas.openxmlformats.org/officeDocument/2006/relationships/customXml" Target="../ink/ink5710.xml"/><Relationship Id="rId93" Type="http://schemas.openxmlformats.org/officeDocument/2006/relationships/image" Target="../media/image678.png"/><Relationship Id="rId98" Type="http://schemas.openxmlformats.org/officeDocument/2006/relationships/customXml" Target="../ink/ink5723.xml"/><Relationship Id="rId121" Type="http://schemas.openxmlformats.org/officeDocument/2006/relationships/image" Target="../media/image690.png"/><Relationship Id="rId142" Type="http://schemas.openxmlformats.org/officeDocument/2006/relationships/customXml" Target="../ink/ink5745.xml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5697.xml"/><Relationship Id="rId67" Type="http://schemas.openxmlformats.org/officeDocument/2006/relationships/image" Target="../media/image665.png"/><Relationship Id="rId116" Type="http://schemas.openxmlformats.org/officeDocument/2006/relationships/customXml" Target="../ink/ink5732.xml"/><Relationship Id="rId137" Type="http://schemas.openxmlformats.org/officeDocument/2006/relationships/image" Target="../media/image702.png"/><Relationship Id="rId20" Type="http://schemas.openxmlformats.org/officeDocument/2006/relationships/customXml" Target="../ink/ink5684.xml"/><Relationship Id="rId41" Type="http://schemas.openxmlformats.org/officeDocument/2006/relationships/image" Target="../media/image652.png"/><Relationship Id="rId62" Type="http://schemas.openxmlformats.org/officeDocument/2006/relationships/customXml" Target="../ink/ink5705.xml"/><Relationship Id="rId83" Type="http://schemas.openxmlformats.org/officeDocument/2006/relationships/image" Target="../media/image673.png"/><Relationship Id="rId88" Type="http://schemas.openxmlformats.org/officeDocument/2006/relationships/customXml" Target="../ink/ink5718.xml"/><Relationship Id="rId111" Type="http://schemas.openxmlformats.org/officeDocument/2006/relationships/image" Target="../media/image687.png"/><Relationship Id="rId132" Type="http://schemas.openxmlformats.org/officeDocument/2006/relationships/customXml" Target="../ink/ink5740.xml"/><Relationship Id="rId15" Type="http://schemas.openxmlformats.org/officeDocument/2006/relationships/image" Target="../media/image640.png"/><Relationship Id="rId36" Type="http://schemas.openxmlformats.org/officeDocument/2006/relationships/customXml" Target="../ink/ink5692.xml"/><Relationship Id="rId57" Type="http://schemas.openxmlformats.org/officeDocument/2006/relationships/image" Target="../media/image660.png"/><Relationship Id="rId106" Type="http://schemas.openxmlformats.org/officeDocument/2006/relationships/customXml" Target="../ink/ink5727.xml"/><Relationship Id="rId127" Type="http://schemas.openxmlformats.org/officeDocument/2006/relationships/image" Target="../media/image697.png"/><Relationship Id="rId10" Type="http://schemas.openxmlformats.org/officeDocument/2006/relationships/customXml" Target="../ink/ink5679.xml"/><Relationship Id="rId31" Type="http://schemas.openxmlformats.org/officeDocument/2006/relationships/image" Target="../media/image647.png"/><Relationship Id="rId52" Type="http://schemas.openxmlformats.org/officeDocument/2006/relationships/customXml" Target="../ink/ink5700.xml"/><Relationship Id="rId73" Type="http://schemas.openxmlformats.org/officeDocument/2006/relationships/image" Target="../media/image668.png"/><Relationship Id="rId78" Type="http://schemas.openxmlformats.org/officeDocument/2006/relationships/customXml" Target="../ink/ink5713.xml"/><Relationship Id="rId94" Type="http://schemas.openxmlformats.org/officeDocument/2006/relationships/customXml" Target="../ink/ink5721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5735.xml"/><Relationship Id="rId143" Type="http://schemas.openxmlformats.org/officeDocument/2006/relationships/image" Target="../media/image705.png"/><Relationship Id="rId4" Type="http://schemas.openxmlformats.org/officeDocument/2006/relationships/customXml" Target="../ink/ink5676.xml"/><Relationship Id="rId9" Type="http://schemas.openxmlformats.org/officeDocument/2006/relationships/image" Target="../media/image637.png"/><Relationship Id="rId26" Type="http://schemas.openxmlformats.org/officeDocument/2006/relationships/customXml" Target="../ink/ink5687.xml"/><Relationship Id="rId47" Type="http://schemas.openxmlformats.org/officeDocument/2006/relationships/image" Target="../media/image655.png"/><Relationship Id="rId68" Type="http://schemas.openxmlformats.org/officeDocument/2006/relationships/customXml" Target="../ink/ink5708.xml"/><Relationship Id="rId89" Type="http://schemas.openxmlformats.org/officeDocument/2006/relationships/image" Target="../media/image676.png"/><Relationship Id="rId112" Type="http://schemas.openxmlformats.org/officeDocument/2006/relationships/customXml" Target="../ink/ink5730.xml"/><Relationship Id="rId133" Type="http://schemas.openxmlformats.org/officeDocument/2006/relationships/image" Target="../media/image700.png"/><Relationship Id="rId16" Type="http://schemas.openxmlformats.org/officeDocument/2006/relationships/customXml" Target="../ink/ink5682.xml"/><Relationship Id="rId37" Type="http://schemas.openxmlformats.org/officeDocument/2006/relationships/image" Target="../media/image650.png"/><Relationship Id="rId58" Type="http://schemas.openxmlformats.org/officeDocument/2006/relationships/customXml" Target="../ink/ink5703.xml"/><Relationship Id="rId79" Type="http://schemas.openxmlformats.org/officeDocument/2006/relationships/image" Target="../media/image671.png"/><Relationship Id="rId102" Type="http://schemas.openxmlformats.org/officeDocument/2006/relationships/customXml" Target="../ink/ink5725.xml"/><Relationship Id="rId123" Type="http://schemas.openxmlformats.org/officeDocument/2006/relationships/image" Target="../media/image691.png"/><Relationship Id="rId144" Type="http://schemas.openxmlformats.org/officeDocument/2006/relationships/customXml" Target="../ink/ink574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14:cNvPr>
              <p14:cNvContentPartPr/>
              <p14:nvPr/>
            </p14:nvContentPartPr>
            <p14:xfrm>
              <a:off x="6999240" y="137320"/>
              <a:ext cx="1230120" cy="848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1240" y="119680"/>
                <a:ext cx="1265760" cy="88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14:cNvPr>
              <p14:cNvContentPartPr/>
              <p14:nvPr/>
            </p14:nvContentPartPr>
            <p14:xfrm>
              <a:off x="416280" y="150640"/>
              <a:ext cx="3909240" cy="842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132640"/>
                <a:ext cx="3944880" cy="87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FD20E1F-D174-42BE-BCD4-DE2A9B6064EC}"/>
                  </a:ext>
                </a:extLst>
              </p14:cNvPr>
              <p14:cNvContentPartPr/>
              <p14:nvPr/>
            </p14:nvContentPartPr>
            <p14:xfrm>
              <a:off x="5061360" y="689560"/>
              <a:ext cx="1715400" cy="105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FD20E1F-D174-42BE-BCD4-DE2A9B6064E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43720" y="653920"/>
                <a:ext cx="1751040" cy="11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7BD567-3EB9-4160-B2E8-3385262F506A}"/>
                  </a:ext>
                </a:extLst>
              </p14:cNvPr>
              <p14:cNvContentPartPr/>
              <p14:nvPr/>
            </p14:nvContentPartPr>
            <p14:xfrm>
              <a:off x="1024320" y="1573720"/>
              <a:ext cx="1923120" cy="1577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7BD567-3EB9-4160-B2E8-3385262F506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06680" y="1538080"/>
                <a:ext cx="1958760" cy="164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572381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362347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225656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082292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14:cNvPr>
              <p14:cNvContentPartPr/>
              <p14:nvPr/>
            </p14:nvContentPartPr>
            <p14:xfrm>
              <a:off x="4581840" y="3679720"/>
              <a:ext cx="203040" cy="9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563840" y="3661720"/>
                <a:ext cx="23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14:cNvPr>
              <p14:cNvContentPartPr/>
              <p14:nvPr/>
            </p14:nvContentPartPr>
            <p14:xfrm>
              <a:off x="5232000" y="3830200"/>
              <a:ext cx="150120" cy="196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14000" y="3812200"/>
                <a:ext cx="185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14:cNvPr>
              <p14:cNvContentPartPr/>
              <p14:nvPr/>
            </p14:nvContentPartPr>
            <p14:xfrm>
              <a:off x="4409040" y="3852160"/>
              <a:ext cx="670680" cy="237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391040" y="3834133"/>
                <a:ext cx="706320" cy="27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503D25E-F3B5-4A67-AE05-CA1F3018476E}"/>
                  </a:ext>
                </a:extLst>
              </p14:cNvPr>
              <p14:cNvContentPartPr/>
              <p14:nvPr/>
            </p14:nvContentPartPr>
            <p14:xfrm>
              <a:off x="489000" y="2914720"/>
              <a:ext cx="1350000" cy="1161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503D25E-F3B5-4A67-AE05-CA1F3018476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71360" y="2879080"/>
                <a:ext cx="138564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12B0B4-8671-4FC2-9CEA-F88FCF0D5563}"/>
                  </a:ext>
                </a:extLst>
              </p14:cNvPr>
              <p14:cNvContentPartPr/>
              <p14:nvPr/>
            </p14:nvContentPartPr>
            <p14:xfrm>
              <a:off x="4324800" y="4165360"/>
              <a:ext cx="856440" cy="119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12B0B4-8671-4FC2-9CEA-F88FCF0D556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307160" y="4129720"/>
                <a:ext cx="892080" cy="19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282885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14:cNvPr>
              <p14:cNvContentPartPr/>
              <p14:nvPr/>
            </p14:nvContentPartPr>
            <p14:xfrm>
              <a:off x="4581840" y="3679720"/>
              <a:ext cx="203040" cy="9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563840" y="3661720"/>
                <a:ext cx="23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14:cNvPr>
              <p14:cNvContentPartPr/>
              <p14:nvPr/>
            </p14:nvContentPartPr>
            <p14:xfrm>
              <a:off x="5232000" y="3830200"/>
              <a:ext cx="150120" cy="196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14000" y="3812200"/>
                <a:ext cx="185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14:cNvPr>
              <p14:cNvContentPartPr/>
              <p14:nvPr/>
            </p14:nvContentPartPr>
            <p14:xfrm>
              <a:off x="4409040" y="3852160"/>
              <a:ext cx="670680" cy="237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391040" y="3834133"/>
                <a:ext cx="706320" cy="27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14:cNvPr>
              <p14:cNvContentPartPr/>
              <p14:nvPr/>
            </p14:nvContentPartPr>
            <p14:xfrm>
              <a:off x="5495880" y="3719680"/>
              <a:ext cx="203400" cy="41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78240" y="3701680"/>
                <a:ext cx="2390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14:cNvPr>
              <p14:cNvContentPartPr/>
              <p14:nvPr/>
            </p14:nvContentPartPr>
            <p14:xfrm>
              <a:off x="5536560" y="3842440"/>
              <a:ext cx="527760" cy="324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18932" y="3824440"/>
                <a:ext cx="563376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290465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14:cNvPr>
              <p14:cNvContentPartPr/>
              <p14:nvPr/>
            </p14:nvContentPartPr>
            <p14:xfrm>
              <a:off x="4581840" y="3679720"/>
              <a:ext cx="203040" cy="9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563840" y="3661720"/>
                <a:ext cx="23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14:cNvPr>
              <p14:cNvContentPartPr/>
              <p14:nvPr/>
            </p14:nvContentPartPr>
            <p14:xfrm>
              <a:off x="5232000" y="3830200"/>
              <a:ext cx="150120" cy="196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14000" y="3812200"/>
                <a:ext cx="185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14:cNvPr>
              <p14:cNvContentPartPr/>
              <p14:nvPr/>
            </p14:nvContentPartPr>
            <p14:xfrm>
              <a:off x="4409040" y="3852160"/>
              <a:ext cx="670680" cy="237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391040" y="3834133"/>
                <a:ext cx="706320" cy="27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14:cNvPr>
              <p14:cNvContentPartPr/>
              <p14:nvPr/>
            </p14:nvContentPartPr>
            <p14:xfrm>
              <a:off x="5495880" y="3719680"/>
              <a:ext cx="203400" cy="41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78240" y="3701680"/>
                <a:ext cx="2390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14:cNvPr>
              <p14:cNvContentPartPr/>
              <p14:nvPr/>
            </p14:nvContentPartPr>
            <p14:xfrm>
              <a:off x="5536560" y="3842440"/>
              <a:ext cx="527760" cy="324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18932" y="3824440"/>
                <a:ext cx="563376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5BBEE7C-2BE2-46D6-AEF3-224F3CD1BF2E}"/>
                  </a:ext>
                </a:extLst>
              </p14:cNvPr>
              <p14:cNvContentPartPr/>
              <p14:nvPr/>
            </p14:nvContentPartPr>
            <p14:xfrm>
              <a:off x="7373280" y="3859360"/>
              <a:ext cx="794520" cy="21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5BBEE7C-2BE2-46D6-AEF3-224F3CD1BF2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355632" y="3841720"/>
                <a:ext cx="83017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000857-B440-4A82-AB4A-DF7E545F4568}"/>
                  </a:ext>
                </a:extLst>
              </p14:cNvPr>
              <p14:cNvContentPartPr/>
              <p14:nvPr/>
            </p14:nvContentPartPr>
            <p14:xfrm>
              <a:off x="6489480" y="3858640"/>
              <a:ext cx="599760" cy="23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000857-B440-4A82-AB4A-DF7E545F456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71840" y="3840973"/>
                <a:ext cx="635400" cy="271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B158896-3D23-4563-9E88-8D91431619CC}"/>
                  </a:ext>
                </a:extLst>
              </p14:cNvPr>
              <p14:cNvContentPartPr/>
              <p14:nvPr/>
            </p14:nvContentPartPr>
            <p14:xfrm>
              <a:off x="436440" y="4225840"/>
              <a:ext cx="180720" cy="412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B158896-3D23-4563-9E88-8D91431619C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18440" y="4208200"/>
                <a:ext cx="2163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C1E11F-1C6A-43C0-8D2F-3F7EAF38E852}"/>
                  </a:ext>
                </a:extLst>
              </p14:cNvPr>
              <p14:cNvContentPartPr/>
              <p14:nvPr/>
            </p14:nvContentPartPr>
            <p14:xfrm>
              <a:off x="690960" y="4469920"/>
              <a:ext cx="234720" cy="14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C1E11F-1C6A-43C0-8D2F-3F7EAF38E85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73320" y="4451920"/>
                <a:ext cx="270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987EC7A-9FD3-41AE-9BDE-B92E991033B6}"/>
                  </a:ext>
                </a:extLst>
              </p14:cNvPr>
              <p14:cNvContentPartPr/>
              <p14:nvPr/>
            </p14:nvContentPartPr>
            <p14:xfrm>
              <a:off x="964920" y="4459840"/>
              <a:ext cx="94320" cy="146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987EC7A-9FD3-41AE-9BDE-B92E991033B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46920" y="4442200"/>
                <a:ext cx="129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5C7029A-D79C-4827-9076-159FEF8D4167}"/>
                  </a:ext>
                </a:extLst>
              </p14:cNvPr>
              <p14:cNvContentPartPr/>
              <p14:nvPr/>
            </p14:nvContentPartPr>
            <p14:xfrm>
              <a:off x="1127280" y="4440040"/>
              <a:ext cx="121320" cy="192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5C7029A-D79C-4827-9076-159FEF8D416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109280" y="4422040"/>
                <a:ext cx="156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E31CA8F-BCB1-4541-A254-00AA9B832006}"/>
                  </a:ext>
                </a:extLst>
              </p14:cNvPr>
              <p14:cNvContentPartPr/>
              <p14:nvPr/>
            </p14:nvContentPartPr>
            <p14:xfrm>
              <a:off x="1523640" y="4418440"/>
              <a:ext cx="295920" cy="263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E31CA8F-BCB1-4541-A254-00AA9B832006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05640" y="4400800"/>
                <a:ext cx="3315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C7A044A-C34C-44A4-9C4F-E6065E9F442B}"/>
                  </a:ext>
                </a:extLst>
              </p14:cNvPr>
              <p14:cNvContentPartPr/>
              <p14:nvPr/>
            </p14:nvContentPartPr>
            <p14:xfrm>
              <a:off x="1858800" y="4591960"/>
              <a:ext cx="12600" cy="10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C7A044A-C34C-44A4-9C4F-E6065E9F442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840800" y="4574320"/>
                <a:ext cx="482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D5AE77E-C2E9-4E61-BEDE-7DA1844BDB6B}"/>
                  </a:ext>
                </a:extLst>
              </p14:cNvPr>
              <p14:cNvContentPartPr/>
              <p14:nvPr/>
            </p14:nvContentPartPr>
            <p14:xfrm>
              <a:off x="1838280" y="4552000"/>
              <a:ext cx="116280" cy="195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D5AE77E-C2E9-4E61-BEDE-7DA1844BDB6B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820640" y="4534360"/>
                <a:ext cx="151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A6667B0-8F59-4878-92B6-7F365B0D5855}"/>
                  </a:ext>
                </a:extLst>
              </p14:cNvPr>
              <p14:cNvContentPartPr/>
              <p14:nvPr/>
            </p14:nvContentPartPr>
            <p14:xfrm>
              <a:off x="1615080" y="4247440"/>
              <a:ext cx="164880" cy="8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A6667B0-8F59-4878-92B6-7F365B0D585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597080" y="4229440"/>
                <a:ext cx="2005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E7DB640-8819-445B-B91C-4F29E8C57A95}"/>
                  </a:ext>
                </a:extLst>
              </p14:cNvPr>
              <p14:cNvContentPartPr/>
              <p14:nvPr/>
            </p14:nvContentPartPr>
            <p14:xfrm>
              <a:off x="4703520" y="4449400"/>
              <a:ext cx="376920" cy="15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E7DB640-8819-445B-B91C-4F29E8C57A9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685520" y="4431760"/>
                <a:ext cx="412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D02267EE-9951-4D5A-BBD4-6D06FD08C0DA}"/>
                  </a:ext>
                </a:extLst>
              </p14:cNvPr>
              <p14:cNvContentPartPr/>
              <p14:nvPr/>
            </p14:nvContentPartPr>
            <p14:xfrm>
              <a:off x="2225640" y="4254280"/>
              <a:ext cx="2291760" cy="3492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D02267EE-9951-4D5A-BBD4-6D06FD08C0D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208000" y="4236261"/>
                <a:ext cx="2327400" cy="384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5FDE04AB-74A3-411F-B495-152AE682E3E9}"/>
                  </a:ext>
                </a:extLst>
              </p14:cNvPr>
              <p14:cNvContentPartPr/>
              <p14:nvPr/>
            </p14:nvContentPartPr>
            <p14:xfrm>
              <a:off x="5366640" y="4451560"/>
              <a:ext cx="249480" cy="143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5FDE04AB-74A3-411F-B495-152AE682E3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349000" y="4433920"/>
                <a:ext cx="285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8854C06A-8A2C-4E0F-BA6F-3CCA387874E3}"/>
                  </a:ext>
                </a:extLst>
              </p14:cNvPr>
              <p14:cNvContentPartPr/>
              <p14:nvPr/>
            </p14:nvContentPartPr>
            <p14:xfrm>
              <a:off x="7138560" y="4442560"/>
              <a:ext cx="316440" cy="13032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8854C06A-8A2C-4E0F-BA6F-3CCA387874E3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20580" y="4424920"/>
                <a:ext cx="3520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35F3A8DC-C2B3-4BBD-86FD-ED42F9B810A4}"/>
                  </a:ext>
                </a:extLst>
              </p14:cNvPr>
              <p14:cNvContentPartPr/>
              <p14:nvPr/>
            </p14:nvContentPartPr>
            <p14:xfrm>
              <a:off x="5892600" y="4307560"/>
              <a:ext cx="1138320" cy="32796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35F3A8DC-C2B3-4BBD-86FD-ED42F9B810A4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874600" y="4289560"/>
                <a:ext cx="11739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69982CBA-A3D7-4689-ACA0-5462E07033DC}"/>
                  </a:ext>
                </a:extLst>
              </p14:cNvPr>
              <p14:cNvContentPartPr/>
              <p14:nvPr/>
            </p14:nvContentPartPr>
            <p14:xfrm>
              <a:off x="7692240" y="4225840"/>
              <a:ext cx="1061640" cy="3772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69982CBA-A3D7-4689-ACA0-5462E07033DC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674240" y="4208200"/>
                <a:ext cx="109728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E1E953BC-1A40-45DF-9A38-8A8D284B812F}"/>
                  </a:ext>
                </a:extLst>
              </p14:cNvPr>
              <p14:cNvContentPartPr/>
              <p14:nvPr/>
            </p14:nvContentPartPr>
            <p14:xfrm>
              <a:off x="1555680" y="4818040"/>
              <a:ext cx="232920" cy="1724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E1E953BC-1A40-45DF-9A38-8A8D284B812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537680" y="4800040"/>
                <a:ext cx="268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BDA1CC04-49A6-4EC9-A576-712221C673D9}"/>
                  </a:ext>
                </a:extLst>
              </p14:cNvPr>
              <p14:cNvContentPartPr/>
              <p14:nvPr/>
            </p14:nvContentPartPr>
            <p14:xfrm>
              <a:off x="975000" y="4734160"/>
              <a:ext cx="421200" cy="2296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BDA1CC04-49A6-4EC9-A576-712221C673D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57015" y="4716160"/>
                <a:ext cx="45681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D206C516-D715-4817-84D5-93A1601A4B71}"/>
                  </a:ext>
                </a:extLst>
              </p14:cNvPr>
              <p14:cNvContentPartPr/>
              <p14:nvPr/>
            </p14:nvContentPartPr>
            <p14:xfrm>
              <a:off x="375240" y="4845400"/>
              <a:ext cx="485280" cy="3502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D206C516-D715-4817-84D5-93A1601A4B7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57600" y="4827760"/>
                <a:ext cx="52092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2BCE400-0D45-4C6F-9BCF-79F94417C222}"/>
                  </a:ext>
                </a:extLst>
              </p14:cNvPr>
              <p14:cNvContentPartPr/>
              <p14:nvPr/>
            </p14:nvContentPartPr>
            <p14:xfrm>
              <a:off x="1908840" y="4967800"/>
              <a:ext cx="11520" cy="180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2BCE400-0D45-4C6F-9BCF-79F94417C222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891200" y="4950160"/>
                <a:ext cx="47160" cy="5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071452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14:cNvPr>
              <p14:cNvContentPartPr/>
              <p14:nvPr/>
            </p14:nvContentPartPr>
            <p14:xfrm>
              <a:off x="4581840" y="3679720"/>
              <a:ext cx="203040" cy="9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563840" y="3661720"/>
                <a:ext cx="23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14:cNvPr>
              <p14:cNvContentPartPr/>
              <p14:nvPr/>
            </p14:nvContentPartPr>
            <p14:xfrm>
              <a:off x="5232000" y="3830200"/>
              <a:ext cx="150120" cy="196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14000" y="3812200"/>
                <a:ext cx="185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14:cNvPr>
              <p14:cNvContentPartPr/>
              <p14:nvPr/>
            </p14:nvContentPartPr>
            <p14:xfrm>
              <a:off x="4409040" y="3852160"/>
              <a:ext cx="670680" cy="237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391040" y="3834133"/>
                <a:ext cx="706320" cy="27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14:cNvPr>
              <p14:cNvContentPartPr/>
              <p14:nvPr/>
            </p14:nvContentPartPr>
            <p14:xfrm>
              <a:off x="5495880" y="3719680"/>
              <a:ext cx="203400" cy="41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78240" y="3701680"/>
                <a:ext cx="2390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14:cNvPr>
              <p14:cNvContentPartPr/>
              <p14:nvPr/>
            </p14:nvContentPartPr>
            <p14:xfrm>
              <a:off x="5536560" y="3842440"/>
              <a:ext cx="527760" cy="324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18932" y="3824440"/>
                <a:ext cx="563376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5BBEE7C-2BE2-46D6-AEF3-224F3CD1BF2E}"/>
                  </a:ext>
                </a:extLst>
              </p14:cNvPr>
              <p14:cNvContentPartPr/>
              <p14:nvPr/>
            </p14:nvContentPartPr>
            <p14:xfrm>
              <a:off x="7373280" y="3859360"/>
              <a:ext cx="794520" cy="21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5BBEE7C-2BE2-46D6-AEF3-224F3CD1BF2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355632" y="3841720"/>
                <a:ext cx="83017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000857-B440-4A82-AB4A-DF7E545F4568}"/>
                  </a:ext>
                </a:extLst>
              </p14:cNvPr>
              <p14:cNvContentPartPr/>
              <p14:nvPr/>
            </p14:nvContentPartPr>
            <p14:xfrm>
              <a:off x="6489480" y="3858640"/>
              <a:ext cx="599760" cy="23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000857-B440-4A82-AB4A-DF7E545F456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71840" y="3840973"/>
                <a:ext cx="635400" cy="271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B158896-3D23-4563-9E88-8D91431619CC}"/>
                  </a:ext>
                </a:extLst>
              </p14:cNvPr>
              <p14:cNvContentPartPr/>
              <p14:nvPr/>
            </p14:nvContentPartPr>
            <p14:xfrm>
              <a:off x="436440" y="4225840"/>
              <a:ext cx="180720" cy="412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B158896-3D23-4563-9E88-8D91431619C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18440" y="4208200"/>
                <a:ext cx="2163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C1E11F-1C6A-43C0-8D2F-3F7EAF38E852}"/>
                  </a:ext>
                </a:extLst>
              </p14:cNvPr>
              <p14:cNvContentPartPr/>
              <p14:nvPr/>
            </p14:nvContentPartPr>
            <p14:xfrm>
              <a:off x="690960" y="4469920"/>
              <a:ext cx="234720" cy="14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C1E11F-1C6A-43C0-8D2F-3F7EAF38E85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73320" y="4451920"/>
                <a:ext cx="270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987EC7A-9FD3-41AE-9BDE-B92E991033B6}"/>
                  </a:ext>
                </a:extLst>
              </p14:cNvPr>
              <p14:cNvContentPartPr/>
              <p14:nvPr/>
            </p14:nvContentPartPr>
            <p14:xfrm>
              <a:off x="964920" y="4459840"/>
              <a:ext cx="94320" cy="146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987EC7A-9FD3-41AE-9BDE-B92E991033B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46920" y="4442200"/>
                <a:ext cx="129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5C7029A-D79C-4827-9076-159FEF8D4167}"/>
                  </a:ext>
                </a:extLst>
              </p14:cNvPr>
              <p14:cNvContentPartPr/>
              <p14:nvPr/>
            </p14:nvContentPartPr>
            <p14:xfrm>
              <a:off x="1127280" y="4440040"/>
              <a:ext cx="121320" cy="192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5C7029A-D79C-4827-9076-159FEF8D416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109280" y="4422040"/>
                <a:ext cx="156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E31CA8F-BCB1-4541-A254-00AA9B832006}"/>
                  </a:ext>
                </a:extLst>
              </p14:cNvPr>
              <p14:cNvContentPartPr/>
              <p14:nvPr/>
            </p14:nvContentPartPr>
            <p14:xfrm>
              <a:off x="1523640" y="4418440"/>
              <a:ext cx="295920" cy="263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E31CA8F-BCB1-4541-A254-00AA9B832006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05640" y="4400800"/>
                <a:ext cx="3315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C7A044A-C34C-44A4-9C4F-E6065E9F442B}"/>
                  </a:ext>
                </a:extLst>
              </p14:cNvPr>
              <p14:cNvContentPartPr/>
              <p14:nvPr/>
            </p14:nvContentPartPr>
            <p14:xfrm>
              <a:off x="1858800" y="4591960"/>
              <a:ext cx="12600" cy="10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C7A044A-C34C-44A4-9C4F-E6065E9F442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840800" y="4574320"/>
                <a:ext cx="482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D5AE77E-C2E9-4E61-BEDE-7DA1844BDB6B}"/>
                  </a:ext>
                </a:extLst>
              </p14:cNvPr>
              <p14:cNvContentPartPr/>
              <p14:nvPr/>
            </p14:nvContentPartPr>
            <p14:xfrm>
              <a:off x="1838280" y="4552000"/>
              <a:ext cx="116280" cy="195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D5AE77E-C2E9-4E61-BEDE-7DA1844BDB6B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820640" y="4534360"/>
                <a:ext cx="151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A6667B0-8F59-4878-92B6-7F365B0D5855}"/>
                  </a:ext>
                </a:extLst>
              </p14:cNvPr>
              <p14:cNvContentPartPr/>
              <p14:nvPr/>
            </p14:nvContentPartPr>
            <p14:xfrm>
              <a:off x="1615080" y="4247440"/>
              <a:ext cx="164880" cy="8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A6667B0-8F59-4878-92B6-7F365B0D585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597080" y="4229440"/>
                <a:ext cx="2005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E7DB640-8819-445B-B91C-4F29E8C57A95}"/>
                  </a:ext>
                </a:extLst>
              </p14:cNvPr>
              <p14:cNvContentPartPr/>
              <p14:nvPr/>
            </p14:nvContentPartPr>
            <p14:xfrm>
              <a:off x="4703520" y="4449400"/>
              <a:ext cx="376920" cy="15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E7DB640-8819-445B-B91C-4F29E8C57A9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685520" y="4431760"/>
                <a:ext cx="412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D02267EE-9951-4D5A-BBD4-6D06FD08C0DA}"/>
                  </a:ext>
                </a:extLst>
              </p14:cNvPr>
              <p14:cNvContentPartPr/>
              <p14:nvPr/>
            </p14:nvContentPartPr>
            <p14:xfrm>
              <a:off x="2225640" y="4254280"/>
              <a:ext cx="2291760" cy="3492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D02267EE-9951-4D5A-BBD4-6D06FD08C0D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208000" y="4236261"/>
                <a:ext cx="2327400" cy="384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5FDE04AB-74A3-411F-B495-152AE682E3E9}"/>
                  </a:ext>
                </a:extLst>
              </p14:cNvPr>
              <p14:cNvContentPartPr/>
              <p14:nvPr/>
            </p14:nvContentPartPr>
            <p14:xfrm>
              <a:off x="5366640" y="4451560"/>
              <a:ext cx="249480" cy="143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5FDE04AB-74A3-411F-B495-152AE682E3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349000" y="4433920"/>
                <a:ext cx="285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8854C06A-8A2C-4E0F-BA6F-3CCA387874E3}"/>
                  </a:ext>
                </a:extLst>
              </p14:cNvPr>
              <p14:cNvContentPartPr/>
              <p14:nvPr/>
            </p14:nvContentPartPr>
            <p14:xfrm>
              <a:off x="7138560" y="4442560"/>
              <a:ext cx="316440" cy="13032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8854C06A-8A2C-4E0F-BA6F-3CCA387874E3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20580" y="4424920"/>
                <a:ext cx="3520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35F3A8DC-C2B3-4BBD-86FD-ED42F9B810A4}"/>
                  </a:ext>
                </a:extLst>
              </p14:cNvPr>
              <p14:cNvContentPartPr/>
              <p14:nvPr/>
            </p14:nvContentPartPr>
            <p14:xfrm>
              <a:off x="5892600" y="4307560"/>
              <a:ext cx="1138320" cy="32796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35F3A8DC-C2B3-4BBD-86FD-ED42F9B810A4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874600" y="4289560"/>
                <a:ext cx="11739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69982CBA-A3D7-4689-ACA0-5462E07033DC}"/>
                  </a:ext>
                </a:extLst>
              </p14:cNvPr>
              <p14:cNvContentPartPr/>
              <p14:nvPr/>
            </p14:nvContentPartPr>
            <p14:xfrm>
              <a:off x="7692240" y="4225840"/>
              <a:ext cx="1061640" cy="3772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69982CBA-A3D7-4689-ACA0-5462E07033DC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674240" y="4208200"/>
                <a:ext cx="109728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E1E953BC-1A40-45DF-9A38-8A8D284B812F}"/>
                  </a:ext>
                </a:extLst>
              </p14:cNvPr>
              <p14:cNvContentPartPr/>
              <p14:nvPr/>
            </p14:nvContentPartPr>
            <p14:xfrm>
              <a:off x="1555680" y="4818040"/>
              <a:ext cx="232920" cy="1724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E1E953BC-1A40-45DF-9A38-8A8D284B812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537680" y="4800040"/>
                <a:ext cx="268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BDA1CC04-49A6-4EC9-A576-712221C673D9}"/>
                  </a:ext>
                </a:extLst>
              </p14:cNvPr>
              <p14:cNvContentPartPr/>
              <p14:nvPr/>
            </p14:nvContentPartPr>
            <p14:xfrm>
              <a:off x="975000" y="4734160"/>
              <a:ext cx="421200" cy="2296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BDA1CC04-49A6-4EC9-A576-712221C673D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57015" y="4716160"/>
                <a:ext cx="45681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D206C516-D715-4817-84D5-93A1601A4B71}"/>
                  </a:ext>
                </a:extLst>
              </p14:cNvPr>
              <p14:cNvContentPartPr/>
              <p14:nvPr/>
            </p14:nvContentPartPr>
            <p14:xfrm>
              <a:off x="375240" y="4845400"/>
              <a:ext cx="485280" cy="3502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D206C516-D715-4817-84D5-93A1601A4B7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57600" y="4827760"/>
                <a:ext cx="52092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2BCE400-0D45-4C6F-9BCF-79F94417C222}"/>
                  </a:ext>
                </a:extLst>
              </p14:cNvPr>
              <p14:cNvContentPartPr/>
              <p14:nvPr/>
            </p14:nvContentPartPr>
            <p14:xfrm>
              <a:off x="1908840" y="4967800"/>
              <a:ext cx="11520" cy="180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2BCE400-0D45-4C6F-9BCF-79F94417C222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891200" y="4950160"/>
                <a:ext cx="471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5FE01-5325-4AD7-9E0F-FECAC9CC0702}"/>
                  </a:ext>
                </a:extLst>
              </p14:cNvPr>
              <p14:cNvContentPartPr/>
              <p14:nvPr/>
            </p14:nvContentPartPr>
            <p14:xfrm>
              <a:off x="2220600" y="4784920"/>
              <a:ext cx="1465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5FE01-5325-4AD7-9E0F-FECAC9CC070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2202960" y="4767280"/>
                <a:ext cx="182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6322448-9BE3-459B-B36B-C5F1867BCB22}"/>
                  </a:ext>
                </a:extLst>
              </p14:cNvPr>
              <p14:cNvContentPartPr/>
              <p14:nvPr/>
            </p14:nvContentPartPr>
            <p14:xfrm>
              <a:off x="2458200" y="475432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6322448-9BE3-459B-B36B-C5F1867BCB22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2440560" y="473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173B55F-EB0C-4472-B229-AF18548FCB07}"/>
                  </a:ext>
                </a:extLst>
              </p14:cNvPr>
              <p14:cNvContentPartPr/>
              <p14:nvPr/>
            </p14:nvContentPartPr>
            <p14:xfrm>
              <a:off x="3798120" y="4928560"/>
              <a:ext cx="256320" cy="101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173B55F-EB0C-4472-B229-AF18548FCB07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780120" y="4910560"/>
                <a:ext cx="2919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9718AEEA-1D01-410E-8605-A9BB1DEA80A1}"/>
                  </a:ext>
                </a:extLst>
              </p14:cNvPr>
              <p14:cNvContentPartPr/>
              <p14:nvPr/>
            </p14:nvContentPartPr>
            <p14:xfrm>
              <a:off x="4146240" y="4876360"/>
              <a:ext cx="357840" cy="1432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9718AEEA-1D01-410E-8605-A9BB1DEA80A1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128582" y="4858720"/>
                <a:ext cx="393516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B7ED138-9B58-4CB9-B961-69B2AD6085E3}"/>
                  </a:ext>
                </a:extLst>
              </p14:cNvPr>
              <p14:cNvContentPartPr/>
              <p14:nvPr/>
            </p14:nvContentPartPr>
            <p14:xfrm>
              <a:off x="3321840" y="4766920"/>
              <a:ext cx="220320" cy="2329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B7ED138-9B58-4CB9-B961-69B2AD6085E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303840" y="4749280"/>
                <a:ext cx="2559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9C6863F-FCCA-48E5-92CB-C0E26E8594CE}"/>
                  </a:ext>
                </a:extLst>
              </p14:cNvPr>
              <p14:cNvContentPartPr/>
              <p14:nvPr/>
            </p14:nvContentPartPr>
            <p14:xfrm>
              <a:off x="2460360" y="4875640"/>
              <a:ext cx="525960" cy="1332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9C6863F-FCCA-48E5-92CB-C0E26E8594CE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442708" y="4858000"/>
                <a:ext cx="561624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81C6C6D7-D387-4E5B-BF9B-077B40060F81}"/>
                  </a:ext>
                </a:extLst>
              </p14:cNvPr>
              <p14:cNvContentPartPr/>
              <p14:nvPr/>
            </p14:nvContentPartPr>
            <p14:xfrm>
              <a:off x="7367880" y="4815520"/>
              <a:ext cx="171000" cy="1940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81C6C6D7-D387-4E5B-BF9B-077B40060F81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7349880" y="4797520"/>
                <a:ext cx="2066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ADB16D3E-71A3-4BD4-A456-3CD74A1D4921}"/>
                  </a:ext>
                </a:extLst>
              </p14:cNvPr>
              <p14:cNvContentPartPr/>
              <p14:nvPr/>
            </p14:nvContentPartPr>
            <p14:xfrm>
              <a:off x="7782240" y="4866280"/>
              <a:ext cx="255960" cy="910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ADB16D3E-71A3-4BD4-A456-3CD74A1D4921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7764600" y="4848280"/>
                <a:ext cx="291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C1D8987D-1297-4236-A977-F02792CE6D63}"/>
                  </a:ext>
                </a:extLst>
              </p14:cNvPr>
              <p14:cNvContentPartPr/>
              <p14:nvPr/>
            </p14:nvContentPartPr>
            <p14:xfrm>
              <a:off x="8391360" y="4683400"/>
              <a:ext cx="31320" cy="2635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C1D8987D-1297-4236-A977-F02792CE6D63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8373360" y="4665400"/>
                <a:ext cx="669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72EF5DD4-E359-45E2-B2E5-EB5A0EF6D55D}"/>
                  </a:ext>
                </a:extLst>
              </p14:cNvPr>
              <p14:cNvContentPartPr/>
              <p14:nvPr/>
            </p14:nvContentPartPr>
            <p14:xfrm>
              <a:off x="8140080" y="4703560"/>
              <a:ext cx="170640" cy="23472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72EF5DD4-E359-45E2-B2E5-EB5A0EF6D55D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8122440" y="4685920"/>
                <a:ext cx="2062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1B92A20B-4269-4662-BFF1-A87B42DA5A5F}"/>
                  </a:ext>
                </a:extLst>
              </p14:cNvPr>
              <p14:cNvContentPartPr/>
              <p14:nvPr/>
            </p14:nvContentPartPr>
            <p14:xfrm>
              <a:off x="375240" y="5313400"/>
              <a:ext cx="302400" cy="1314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1B92A20B-4269-4662-BFF1-A87B42DA5A5F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357240" y="5295760"/>
                <a:ext cx="338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7F3CD083-613B-4F76-BE7B-775B315C2CAA}"/>
                  </a:ext>
                </a:extLst>
              </p14:cNvPr>
              <p14:cNvContentPartPr/>
              <p14:nvPr/>
            </p14:nvContentPartPr>
            <p14:xfrm>
              <a:off x="3752040" y="5120440"/>
              <a:ext cx="548280" cy="36504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7F3CD083-613B-4F76-BE7B-775B315C2CA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734040" y="5102440"/>
                <a:ext cx="5839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6229AC7C-FD26-4C9F-8480-12F2E721CAC4}"/>
                  </a:ext>
                </a:extLst>
              </p14:cNvPr>
              <p14:cNvContentPartPr/>
              <p14:nvPr/>
            </p14:nvContentPartPr>
            <p14:xfrm>
              <a:off x="3273240" y="5333200"/>
              <a:ext cx="384120" cy="23616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6229AC7C-FD26-4C9F-8480-12F2E721CAC4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3255583" y="5315560"/>
                <a:ext cx="419793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69A07049-D485-488B-A53E-625E8C391455}"/>
                  </a:ext>
                </a:extLst>
              </p14:cNvPr>
              <p14:cNvContentPartPr/>
              <p14:nvPr/>
            </p14:nvContentPartPr>
            <p14:xfrm>
              <a:off x="2133480" y="5278840"/>
              <a:ext cx="812160" cy="35280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69A07049-D485-488B-A53E-625E8C391455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115472" y="5261200"/>
                <a:ext cx="847816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7878D868-3BBC-475A-96FC-75BBEE495C16}"/>
                  </a:ext>
                </a:extLst>
              </p14:cNvPr>
              <p14:cNvContentPartPr/>
              <p14:nvPr/>
            </p14:nvContentPartPr>
            <p14:xfrm>
              <a:off x="1515360" y="5113600"/>
              <a:ext cx="477720" cy="445680"/>
            </p14:xfrm>
          </p:contentPart>
        </mc:Choice>
        <mc:Fallback xmlns=""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7878D868-3BBC-475A-96FC-75BBEE495C16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497374" y="5095960"/>
                <a:ext cx="513333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555B2FA2-EF19-4D73-AF1A-8E70FBCB984F}"/>
                  </a:ext>
                </a:extLst>
              </p14:cNvPr>
              <p14:cNvContentPartPr/>
              <p14:nvPr/>
            </p14:nvContentPartPr>
            <p14:xfrm>
              <a:off x="1076880" y="5130160"/>
              <a:ext cx="140760" cy="24480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555B2FA2-EF19-4D73-AF1A-8E70FBCB984F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058926" y="5112520"/>
                <a:ext cx="176309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352113E7-6131-484D-BC64-08D1DF3447AC}"/>
                  </a:ext>
                </a:extLst>
              </p14:cNvPr>
              <p14:cNvContentPartPr/>
              <p14:nvPr/>
            </p14:nvContentPartPr>
            <p14:xfrm>
              <a:off x="777720" y="5293240"/>
              <a:ext cx="166680" cy="1324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352113E7-6131-484D-BC64-08D1DF3447AC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759720" y="5275240"/>
                <a:ext cx="2023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984C92DB-CD65-490C-8325-7298815D65ED}"/>
                  </a:ext>
                </a:extLst>
              </p14:cNvPr>
              <p14:cNvContentPartPr/>
              <p14:nvPr/>
            </p14:nvContentPartPr>
            <p14:xfrm>
              <a:off x="8116320" y="5262280"/>
              <a:ext cx="114840" cy="36684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984C92DB-CD65-490C-8325-7298815D65ED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8098320" y="5244640"/>
                <a:ext cx="150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E79DB0E9-CA5B-4E10-B8B5-895FE09BBFDF}"/>
                  </a:ext>
                </a:extLst>
              </p14:cNvPr>
              <p14:cNvContentPartPr/>
              <p14:nvPr/>
            </p14:nvContentPartPr>
            <p14:xfrm>
              <a:off x="8432400" y="5079760"/>
              <a:ext cx="162360" cy="40716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E79DB0E9-CA5B-4E10-B8B5-895FE09BBFDF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8414760" y="5061776"/>
                <a:ext cx="198000" cy="442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16241E84-7B1F-442D-881B-070D8B3FED05}"/>
                  </a:ext>
                </a:extLst>
              </p14:cNvPr>
              <p14:cNvContentPartPr/>
              <p14:nvPr/>
            </p14:nvContentPartPr>
            <p14:xfrm>
              <a:off x="7458240" y="5119360"/>
              <a:ext cx="567000" cy="30924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16241E84-7B1F-442D-881B-070D8B3FED05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7440251" y="5101720"/>
                <a:ext cx="602617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2F0AC5AD-76F9-4DDD-8C17-745F47899240}"/>
                  </a:ext>
                </a:extLst>
              </p14:cNvPr>
              <p14:cNvContentPartPr/>
              <p14:nvPr/>
            </p14:nvContentPartPr>
            <p14:xfrm>
              <a:off x="4593360" y="4724080"/>
              <a:ext cx="2677320" cy="90900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2F0AC5AD-76F9-4DDD-8C17-745F47899240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4575718" y="4706080"/>
                <a:ext cx="2712965" cy="94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755978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924527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210729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14:cNvPr>
              <p14:cNvContentPartPr/>
              <p14:nvPr/>
            </p14:nvContentPartPr>
            <p14:xfrm>
              <a:off x="7973040" y="2073400"/>
              <a:ext cx="480240" cy="240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55040" y="2055760"/>
                <a:ext cx="5158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14:cNvPr>
              <p14:cNvContentPartPr/>
              <p14:nvPr/>
            </p14:nvContentPartPr>
            <p14:xfrm>
              <a:off x="3594360" y="2722480"/>
              <a:ext cx="29736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720" y="2704840"/>
                <a:ext cx="3330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14:cNvPr>
              <p14:cNvContentPartPr/>
              <p14:nvPr/>
            </p14:nvContentPartPr>
            <p14:xfrm>
              <a:off x="4038600" y="2793760"/>
              <a:ext cx="15120" cy="5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20960" y="2775760"/>
                <a:ext cx="50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14:cNvPr>
              <p14:cNvContentPartPr/>
              <p14:nvPr/>
            </p14:nvContentPartPr>
            <p14:xfrm>
              <a:off x="4043280" y="26314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25640" y="261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14:cNvPr>
              <p14:cNvContentPartPr/>
              <p14:nvPr/>
            </p14:nvContentPartPr>
            <p14:xfrm>
              <a:off x="4825560" y="2717080"/>
              <a:ext cx="268200" cy="33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807920" y="2699080"/>
                <a:ext cx="303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14:cNvPr>
              <p14:cNvContentPartPr/>
              <p14:nvPr/>
            </p14:nvContentPartPr>
            <p14:xfrm>
              <a:off x="5192040" y="2711680"/>
              <a:ext cx="114480" cy="144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74040" y="2693680"/>
                <a:ext cx="150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14:cNvPr>
              <p14:cNvContentPartPr/>
              <p14:nvPr/>
            </p14:nvContentPartPr>
            <p14:xfrm>
              <a:off x="5436840" y="2762800"/>
              <a:ext cx="1908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419200" y="274516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14:cNvPr>
              <p14:cNvContentPartPr/>
              <p14:nvPr/>
            </p14:nvContentPartPr>
            <p14:xfrm>
              <a:off x="5455560" y="258028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3792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14:cNvPr>
              <p14:cNvContentPartPr/>
              <p14:nvPr/>
            </p14:nvContentPartPr>
            <p14:xfrm>
              <a:off x="5547000" y="2709520"/>
              <a:ext cx="180000" cy="13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29360" y="2691520"/>
                <a:ext cx="215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14:cNvPr>
              <p14:cNvContentPartPr/>
              <p14:nvPr/>
            </p14:nvContentPartPr>
            <p14:xfrm>
              <a:off x="6349800" y="2564800"/>
              <a:ext cx="360000" cy="27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31800" y="2547160"/>
                <a:ext cx="395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14:cNvPr>
              <p14:cNvContentPartPr/>
              <p14:nvPr/>
            </p14:nvContentPartPr>
            <p14:xfrm>
              <a:off x="5831760" y="2559760"/>
              <a:ext cx="1951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13760" y="2542120"/>
                <a:ext cx="2307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14:cNvPr>
              <p14:cNvContentPartPr/>
              <p14:nvPr/>
            </p14:nvContentPartPr>
            <p14:xfrm>
              <a:off x="4144800" y="2559760"/>
              <a:ext cx="378000" cy="33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26800" y="2542120"/>
                <a:ext cx="4136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14:cNvPr>
              <p14:cNvContentPartPr/>
              <p14:nvPr/>
            </p14:nvContentPartPr>
            <p14:xfrm>
              <a:off x="6812760" y="2773240"/>
              <a:ext cx="96120" cy="12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94760" y="2755600"/>
                <a:ext cx="131760" cy="15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945888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999781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14:cNvPr>
              <p14:cNvContentPartPr/>
              <p14:nvPr/>
            </p14:nvContentPartPr>
            <p14:xfrm>
              <a:off x="7973040" y="2073400"/>
              <a:ext cx="480240" cy="240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55040" y="2055760"/>
                <a:ext cx="5158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14:cNvPr>
              <p14:cNvContentPartPr/>
              <p14:nvPr/>
            </p14:nvContentPartPr>
            <p14:xfrm>
              <a:off x="3594360" y="2722480"/>
              <a:ext cx="29736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720" y="2704840"/>
                <a:ext cx="3330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14:cNvPr>
              <p14:cNvContentPartPr/>
              <p14:nvPr/>
            </p14:nvContentPartPr>
            <p14:xfrm>
              <a:off x="4038600" y="2793760"/>
              <a:ext cx="15120" cy="5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20960" y="2775760"/>
                <a:ext cx="50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14:cNvPr>
              <p14:cNvContentPartPr/>
              <p14:nvPr/>
            </p14:nvContentPartPr>
            <p14:xfrm>
              <a:off x="4043280" y="26314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25640" y="261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14:cNvPr>
              <p14:cNvContentPartPr/>
              <p14:nvPr/>
            </p14:nvContentPartPr>
            <p14:xfrm>
              <a:off x="4825560" y="2717080"/>
              <a:ext cx="268200" cy="33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807920" y="2699080"/>
                <a:ext cx="303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14:cNvPr>
              <p14:cNvContentPartPr/>
              <p14:nvPr/>
            </p14:nvContentPartPr>
            <p14:xfrm>
              <a:off x="5192040" y="2711680"/>
              <a:ext cx="114480" cy="144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74040" y="2693680"/>
                <a:ext cx="150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14:cNvPr>
              <p14:cNvContentPartPr/>
              <p14:nvPr/>
            </p14:nvContentPartPr>
            <p14:xfrm>
              <a:off x="5436840" y="2762800"/>
              <a:ext cx="1908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419200" y="274516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14:cNvPr>
              <p14:cNvContentPartPr/>
              <p14:nvPr/>
            </p14:nvContentPartPr>
            <p14:xfrm>
              <a:off x="5455560" y="258028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3792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14:cNvPr>
              <p14:cNvContentPartPr/>
              <p14:nvPr/>
            </p14:nvContentPartPr>
            <p14:xfrm>
              <a:off x="5547000" y="2709520"/>
              <a:ext cx="180000" cy="13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29360" y="2691520"/>
                <a:ext cx="215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14:cNvPr>
              <p14:cNvContentPartPr/>
              <p14:nvPr/>
            </p14:nvContentPartPr>
            <p14:xfrm>
              <a:off x="6349800" y="2564800"/>
              <a:ext cx="360000" cy="27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31800" y="2547160"/>
                <a:ext cx="395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14:cNvPr>
              <p14:cNvContentPartPr/>
              <p14:nvPr/>
            </p14:nvContentPartPr>
            <p14:xfrm>
              <a:off x="5831760" y="2559760"/>
              <a:ext cx="1951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13760" y="2542120"/>
                <a:ext cx="2307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14:cNvPr>
              <p14:cNvContentPartPr/>
              <p14:nvPr/>
            </p14:nvContentPartPr>
            <p14:xfrm>
              <a:off x="4144800" y="2559760"/>
              <a:ext cx="378000" cy="33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26800" y="2542120"/>
                <a:ext cx="4136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14:cNvPr>
              <p14:cNvContentPartPr/>
              <p14:nvPr/>
            </p14:nvContentPartPr>
            <p14:xfrm>
              <a:off x="6812760" y="2773240"/>
              <a:ext cx="96120" cy="12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94760" y="2755600"/>
                <a:ext cx="1317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14:cNvPr>
              <p14:cNvContentPartPr/>
              <p14:nvPr/>
            </p14:nvContentPartPr>
            <p14:xfrm>
              <a:off x="7091040" y="2524840"/>
              <a:ext cx="640440" cy="31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3390" y="2507200"/>
                <a:ext cx="6761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14:cNvPr>
              <p14:cNvContentPartPr/>
              <p14:nvPr/>
            </p14:nvContentPartPr>
            <p14:xfrm>
              <a:off x="6395160" y="3149440"/>
              <a:ext cx="8856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77160" y="3131440"/>
                <a:ext cx="124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14:cNvPr>
              <p14:cNvContentPartPr/>
              <p14:nvPr/>
            </p14:nvContentPartPr>
            <p14:xfrm>
              <a:off x="7802400" y="3027040"/>
              <a:ext cx="8280" cy="24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84400" y="30094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14:cNvPr>
              <p14:cNvContentPartPr/>
              <p14:nvPr/>
            </p14:nvContentPartPr>
            <p14:xfrm>
              <a:off x="7925880" y="3108400"/>
              <a:ext cx="100800" cy="153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07880" y="3090760"/>
                <a:ext cx="13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14:cNvPr>
              <p14:cNvContentPartPr/>
              <p14:nvPr/>
            </p14:nvContentPartPr>
            <p14:xfrm>
              <a:off x="7304520" y="2990680"/>
              <a:ext cx="206640" cy="282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86880" y="2973040"/>
                <a:ext cx="242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14:cNvPr>
              <p14:cNvContentPartPr/>
              <p14:nvPr/>
            </p14:nvContentPartPr>
            <p14:xfrm>
              <a:off x="6584880" y="2986720"/>
              <a:ext cx="488520" cy="30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67240" y="2969080"/>
                <a:ext cx="524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14:cNvPr>
              <p14:cNvContentPartPr/>
              <p14:nvPr/>
            </p14:nvContentPartPr>
            <p14:xfrm>
              <a:off x="7772160" y="3149440"/>
              <a:ext cx="30600" cy="9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54160" y="3131440"/>
                <a:ext cx="66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14:cNvPr>
              <p14:cNvContentPartPr/>
              <p14:nvPr/>
            </p14:nvContentPartPr>
            <p14:xfrm>
              <a:off x="6732120" y="3604480"/>
              <a:ext cx="106560" cy="108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14480" y="3586480"/>
                <a:ext cx="1422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14:cNvPr>
              <p14:cNvContentPartPr/>
              <p14:nvPr/>
            </p14:nvContentPartPr>
            <p14:xfrm>
              <a:off x="7568760" y="3514480"/>
              <a:ext cx="121320" cy="13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51120" y="3496840"/>
                <a:ext cx="15696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14:cNvPr>
              <p14:cNvContentPartPr/>
              <p14:nvPr/>
            </p14:nvContentPartPr>
            <p14:xfrm>
              <a:off x="7974840" y="3403240"/>
              <a:ext cx="11160" cy="23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57200" y="3385240"/>
                <a:ext cx="468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14:cNvPr>
              <p14:cNvContentPartPr/>
              <p14:nvPr/>
            </p14:nvContentPartPr>
            <p14:xfrm>
              <a:off x="8115600" y="3525280"/>
              <a:ext cx="12240" cy="70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97960" y="3507280"/>
                <a:ext cx="478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14:cNvPr>
              <p14:cNvContentPartPr/>
              <p14:nvPr/>
            </p14:nvContentPartPr>
            <p14:xfrm>
              <a:off x="8127480" y="34032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1098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14:cNvPr>
              <p14:cNvContentPartPr/>
              <p14:nvPr/>
            </p14:nvContentPartPr>
            <p14:xfrm>
              <a:off x="8229360" y="3463360"/>
              <a:ext cx="389520" cy="182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211360" y="3445720"/>
                <a:ext cx="4251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14:cNvPr>
              <p14:cNvContentPartPr/>
              <p14:nvPr/>
            </p14:nvContentPartPr>
            <p14:xfrm>
              <a:off x="7091040" y="3393160"/>
              <a:ext cx="396720" cy="28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073400" y="3375183"/>
                <a:ext cx="432360" cy="321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14:cNvPr>
              <p14:cNvContentPartPr/>
              <p14:nvPr/>
            </p14:nvContentPartPr>
            <p14:xfrm>
              <a:off x="6491640" y="3464080"/>
              <a:ext cx="143640" cy="273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74000" y="3446440"/>
                <a:ext cx="179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14:cNvPr>
              <p14:cNvContentPartPr/>
              <p14:nvPr/>
            </p14:nvContentPartPr>
            <p14:xfrm>
              <a:off x="3108720" y="4057720"/>
              <a:ext cx="132480" cy="108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090720" y="4040080"/>
                <a:ext cx="168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14:cNvPr>
              <p14:cNvContentPartPr/>
              <p14:nvPr/>
            </p14:nvContentPartPr>
            <p14:xfrm>
              <a:off x="7028400" y="4073920"/>
              <a:ext cx="12240" cy="2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010760" y="4056280"/>
                <a:ext cx="478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14:cNvPr>
              <p14:cNvContentPartPr/>
              <p14:nvPr/>
            </p14:nvContentPartPr>
            <p14:xfrm>
              <a:off x="7040640" y="3921640"/>
              <a:ext cx="8280" cy="16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022640" y="39036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14:cNvPr>
              <p14:cNvContentPartPr/>
              <p14:nvPr/>
            </p14:nvContentPartPr>
            <p14:xfrm>
              <a:off x="7122000" y="4000480"/>
              <a:ext cx="136080" cy="10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104000" y="3982480"/>
                <a:ext cx="171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14:cNvPr>
              <p14:cNvContentPartPr/>
              <p14:nvPr/>
            </p14:nvContentPartPr>
            <p14:xfrm>
              <a:off x="7709520" y="3817600"/>
              <a:ext cx="255600" cy="23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691520" y="3799960"/>
                <a:ext cx="2912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14:cNvPr>
              <p14:cNvContentPartPr/>
              <p14:nvPr/>
            </p14:nvContentPartPr>
            <p14:xfrm>
              <a:off x="7335120" y="3809680"/>
              <a:ext cx="17460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17120" y="3792040"/>
                <a:ext cx="2102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14:cNvPr>
              <p14:cNvContentPartPr/>
              <p14:nvPr/>
            </p14:nvContentPartPr>
            <p14:xfrm>
              <a:off x="6522600" y="4037560"/>
              <a:ext cx="408600" cy="297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04616" y="4019582"/>
                <a:ext cx="444209" cy="332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14:cNvPr>
              <p14:cNvContentPartPr/>
              <p14:nvPr/>
            </p14:nvContentPartPr>
            <p14:xfrm>
              <a:off x="3334080" y="2997520"/>
              <a:ext cx="2976480" cy="1382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16438" y="2979525"/>
                <a:ext cx="3012124" cy="14180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872463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14:cNvPr>
              <p14:cNvContentPartPr/>
              <p14:nvPr/>
            </p14:nvContentPartPr>
            <p14:xfrm>
              <a:off x="7973040" y="2073400"/>
              <a:ext cx="480240" cy="240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55040" y="2055760"/>
                <a:ext cx="5158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14:cNvPr>
              <p14:cNvContentPartPr/>
              <p14:nvPr/>
            </p14:nvContentPartPr>
            <p14:xfrm>
              <a:off x="3594360" y="2722480"/>
              <a:ext cx="29736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720" y="2704840"/>
                <a:ext cx="3330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14:cNvPr>
              <p14:cNvContentPartPr/>
              <p14:nvPr/>
            </p14:nvContentPartPr>
            <p14:xfrm>
              <a:off x="4038600" y="2793760"/>
              <a:ext cx="15120" cy="5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20960" y="2775760"/>
                <a:ext cx="50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14:cNvPr>
              <p14:cNvContentPartPr/>
              <p14:nvPr/>
            </p14:nvContentPartPr>
            <p14:xfrm>
              <a:off x="4043280" y="26314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25640" y="261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14:cNvPr>
              <p14:cNvContentPartPr/>
              <p14:nvPr/>
            </p14:nvContentPartPr>
            <p14:xfrm>
              <a:off x="4825560" y="2717080"/>
              <a:ext cx="268200" cy="33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807920" y="2699080"/>
                <a:ext cx="303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14:cNvPr>
              <p14:cNvContentPartPr/>
              <p14:nvPr/>
            </p14:nvContentPartPr>
            <p14:xfrm>
              <a:off x="5192040" y="2711680"/>
              <a:ext cx="114480" cy="144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74040" y="2693680"/>
                <a:ext cx="150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14:cNvPr>
              <p14:cNvContentPartPr/>
              <p14:nvPr/>
            </p14:nvContentPartPr>
            <p14:xfrm>
              <a:off x="5436840" y="2762800"/>
              <a:ext cx="1908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419200" y="274516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14:cNvPr>
              <p14:cNvContentPartPr/>
              <p14:nvPr/>
            </p14:nvContentPartPr>
            <p14:xfrm>
              <a:off x="5455560" y="258028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3792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14:cNvPr>
              <p14:cNvContentPartPr/>
              <p14:nvPr/>
            </p14:nvContentPartPr>
            <p14:xfrm>
              <a:off x="5547000" y="2709520"/>
              <a:ext cx="180000" cy="13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29360" y="2691520"/>
                <a:ext cx="215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14:cNvPr>
              <p14:cNvContentPartPr/>
              <p14:nvPr/>
            </p14:nvContentPartPr>
            <p14:xfrm>
              <a:off x="6349800" y="2564800"/>
              <a:ext cx="360000" cy="27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31800" y="2547160"/>
                <a:ext cx="395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14:cNvPr>
              <p14:cNvContentPartPr/>
              <p14:nvPr/>
            </p14:nvContentPartPr>
            <p14:xfrm>
              <a:off x="5831760" y="2559760"/>
              <a:ext cx="1951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13760" y="2542120"/>
                <a:ext cx="2307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14:cNvPr>
              <p14:cNvContentPartPr/>
              <p14:nvPr/>
            </p14:nvContentPartPr>
            <p14:xfrm>
              <a:off x="4144800" y="2559760"/>
              <a:ext cx="378000" cy="33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26800" y="2542120"/>
                <a:ext cx="4136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14:cNvPr>
              <p14:cNvContentPartPr/>
              <p14:nvPr/>
            </p14:nvContentPartPr>
            <p14:xfrm>
              <a:off x="6812760" y="2773240"/>
              <a:ext cx="96120" cy="12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94760" y="2755600"/>
                <a:ext cx="1317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14:cNvPr>
              <p14:cNvContentPartPr/>
              <p14:nvPr/>
            </p14:nvContentPartPr>
            <p14:xfrm>
              <a:off x="7091040" y="2524840"/>
              <a:ext cx="640440" cy="31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3390" y="2507200"/>
                <a:ext cx="6761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14:cNvPr>
              <p14:cNvContentPartPr/>
              <p14:nvPr/>
            </p14:nvContentPartPr>
            <p14:xfrm>
              <a:off x="6395160" y="3149440"/>
              <a:ext cx="8856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77160" y="3131440"/>
                <a:ext cx="124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14:cNvPr>
              <p14:cNvContentPartPr/>
              <p14:nvPr/>
            </p14:nvContentPartPr>
            <p14:xfrm>
              <a:off x="7802400" y="3027040"/>
              <a:ext cx="8280" cy="24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84400" y="30094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14:cNvPr>
              <p14:cNvContentPartPr/>
              <p14:nvPr/>
            </p14:nvContentPartPr>
            <p14:xfrm>
              <a:off x="7925880" y="3108400"/>
              <a:ext cx="100800" cy="153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07880" y="3090760"/>
                <a:ext cx="13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14:cNvPr>
              <p14:cNvContentPartPr/>
              <p14:nvPr/>
            </p14:nvContentPartPr>
            <p14:xfrm>
              <a:off x="7304520" y="2990680"/>
              <a:ext cx="206640" cy="282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86880" y="2973040"/>
                <a:ext cx="242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14:cNvPr>
              <p14:cNvContentPartPr/>
              <p14:nvPr/>
            </p14:nvContentPartPr>
            <p14:xfrm>
              <a:off x="6584880" y="2986720"/>
              <a:ext cx="488520" cy="30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67240" y="2969080"/>
                <a:ext cx="524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14:cNvPr>
              <p14:cNvContentPartPr/>
              <p14:nvPr/>
            </p14:nvContentPartPr>
            <p14:xfrm>
              <a:off x="7772160" y="3149440"/>
              <a:ext cx="30600" cy="9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54160" y="3131440"/>
                <a:ext cx="66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14:cNvPr>
              <p14:cNvContentPartPr/>
              <p14:nvPr/>
            </p14:nvContentPartPr>
            <p14:xfrm>
              <a:off x="6732120" y="3604480"/>
              <a:ext cx="106560" cy="108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14480" y="3586480"/>
                <a:ext cx="1422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14:cNvPr>
              <p14:cNvContentPartPr/>
              <p14:nvPr/>
            </p14:nvContentPartPr>
            <p14:xfrm>
              <a:off x="7568760" y="3514480"/>
              <a:ext cx="121320" cy="13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51120" y="3496840"/>
                <a:ext cx="15696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14:cNvPr>
              <p14:cNvContentPartPr/>
              <p14:nvPr/>
            </p14:nvContentPartPr>
            <p14:xfrm>
              <a:off x="7974840" y="3403240"/>
              <a:ext cx="11160" cy="23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57200" y="3385240"/>
                <a:ext cx="468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14:cNvPr>
              <p14:cNvContentPartPr/>
              <p14:nvPr/>
            </p14:nvContentPartPr>
            <p14:xfrm>
              <a:off x="8115600" y="3525280"/>
              <a:ext cx="12240" cy="70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97960" y="3507280"/>
                <a:ext cx="478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14:cNvPr>
              <p14:cNvContentPartPr/>
              <p14:nvPr/>
            </p14:nvContentPartPr>
            <p14:xfrm>
              <a:off x="8127480" y="34032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1098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14:cNvPr>
              <p14:cNvContentPartPr/>
              <p14:nvPr/>
            </p14:nvContentPartPr>
            <p14:xfrm>
              <a:off x="8229360" y="3463360"/>
              <a:ext cx="389520" cy="182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211360" y="3445720"/>
                <a:ext cx="4251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14:cNvPr>
              <p14:cNvContentPartPr/>
              <p14:nvPr/>
            </p14:nvContentPartPr>
            <p14:xfrm>
              <a:off x="7091040" y="3393160"/>
              <a:ext cx="396720" cy="28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073400" y="3375183"/>
                <a:ext cx="432360" cy="321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14:cNvPr>
              <p14:cNvContentPartPr/>
              <p14:nvPr/>
            </p14:nvContentPartPr>
            <p14:xfrm>
              <a:off x="6491640" y="3464080"/>
              <a:ext cx="143640" cy="273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74000" y="3446440"/>
                <a:ext cx="179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14:cNvPr>
              <p14:cNvContentPartPr/>
              <p14:nvPr/>
            </p14:nvContentPartPr>
            <p14:xfrm>
              <a:off x="3108720" y="4057720"/>
              <a:ext cx="132480" cy="108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090720" y="4040080"/>
                <a:ext cx="168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14:cNvPr>
              <p14:cNvContentPartPr/>
              <p14:nvPr/>
            </p14:nvContentPartPr>
            <p14:xfrm>
              <a:off x="7028400" y="4073920"/>
              <a:ext cx="12240" cy="2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010760" y="4056280"/>
                <a:ext cx="478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14:cNvPr>
              <p14:cNvContentPartPr/>
              <p14:nvPr/>
            </p14:nvContentPartPr>
            <p14:xfrm>
              <a:off x="7040640" y="3921640"/>
              <a:ext cx="8280" cy="16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022640" y="39036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14:cNvPr>
              <p14:cNvContentPartPr/>
              <p14:nvPr/>
            </p14:nvContentPartPr>
            <p14:xfrm>
              <a:off x="7122000" y="4000480"/>
              <a:ext cx="136080" cy="10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104000" y="3982480"/>
                <a:ext cx="171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14:cNvPr>
              <p14:cNvContentPartPr/>
              <p14:nvPr/>
            </p14:nvContentPartPr>
            <p14:xfrm>
              <a:off x="7709520" y="3817600"/>
              <a:ext cx="255600" cy="23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691520" y="3799960"/>
                <a:ext cx="2912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14:cNvPr>
              <p14:cNvContentPartPr/>
              <p14:nvPr/>
            </p14:nvContentPartPr>
            <p14:xfrm>
              <a:off x="7335120" y="3809680"/>
              <a:ext cx="17460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17120" y="3792040"/>
                <a:ext cx="2102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14:cNvPr>
              <p14:cNvContentPartPr/>
              <p14:nvPr/>
            </p14:nvContentPartPr>
            <p14:xfrm>
              <a:off x="6522600" y="4037560"/>
              <a:ext cx="408600" cy="297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04616" y="4019582"/>
                <a:ext cx="444209" cy="332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14:cNvPr>
              <p14:cNvContentPartPr/>
              <p14:nvPr/>
            </p14:nvContentPartPr>
            <p14:xfrm>
              <a:off x="3334080" y="2997520"/>
              <a:ext cx="2976480" cy="1382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16438" y="2979525"/>
                <a:ext cx="3012124" cy="141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C0707AEE-94A6-473F-9BD4-9809852D779D}"/>
                  </a:ext>
                </a:extLst>
              </p14:cNvPr>
              <p14:cNvContentPartPr/>
              <p14:nvPr/>
            </p14:nvContentPartPr>
            <p14:xfrm>
              <a:off x="2182800" y="4721920"/>
              <a:ext cx="6498000" cy="1955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C0707AEE-94A6-473F-9BD4-9809852D779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165160" y="4704280"/>
                <a:ext cx="6533640" cy="199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3675213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14:cNvPr>
              <p14:cNvContentPartPr/>
              <p14:nvPr/>
            </p14:nvContentPartPr>
            <p14:xfrm>
              <a:off x="7973040" y="2073400"/>
              <a:ext cx="480240" cy="240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55040" y="2055760"/>
                <a:ext cx="5158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14:cNvPr>
              <p14:cNvContentPartPr/>
              <p14:nvPr/>
            </p14:nvContentPartPr>
            <p14:xfrm>
              <a:off x="3594360" y="2722480"/>
              <a:ext cx="29736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720" y="2704840"/>
                <a:ext cx="3330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14:cNvPr>
              <p14:cNvContentPartPr/>
              <p14:nvPr/>
            </p14:nvContentPartPr>
            <p14:xfrm>
              <a:off x="4038600" y="2793760"/>
              <a:ext cx="15120" cy="5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20960" y="2775760"/>
                <a:ext cx="50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14:cNvPr>
              <p14:cNvContentPartPr/>
              <p14:nvPr/>
            </p14:nvContentPartPr>
            <p14:xfrm>
              <a:off x="4043280" y="26314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25640" y="261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14:cNvPr>
              <p14:cNvContentPartPr/>
              <p14:nvPr/>
            </p14:nvContentPartPr>
            <p14:xfrm>
              <a:off x="4825560" y="2717080"/>
              <a:ext cx="268200" cy="33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807920" y="2699080"/>
                <a:ext cx="303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14:cNvPr>
              <p14:cNvContentPartPr/>
              <p14:nvPr/>
            </p14:nvContentPartPr>
            <p14:xfrm>
              <a:off x="5192040" y="2711680"/>
              <a:ext cx="114480" cy="144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74040" y="2693680"/>
                <a:ext cx="150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14:cNvPr>
              <p14:cNvContentPartPr/>
              <p14:nvPr/>
            </p14:nvContentPartPr>
            <p14:xfrm>
              <a:off x="5436840" y="2762800"/>
              <a:ext cx="1908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419200" y="274516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14:cNvPr>
              <p14:cNvContentPartPr/>
              <p14:nvPr/>
            </p14:nvContentPartPr>
            <p14:xfrm>
              <a:off x="5455560" y="258028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3792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14:cNvPr>
              <p14:cNvContentPartPr/>
              <p14:nvPr/>
            </p14:nvContentPartPr>
            <p14:xfrm>
              <a:off x="5547000" y="2709520"/>
              <a:ext cx="180000" cy="13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29360" y="2691520"/>
                <a:ext cx="215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14:cNvPr>
              <p14:cNvContentPartPr/>
              <p14:nvPr/>
            </p14:nvContentPartPr>
            <p14:xfrm>
              <a:off x="6349800" y="2564800"/>
              <a:ext cx="360000" cy="27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31800" y="2547160"/>
                <a:ext cx="395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14:cNvPr>
              <p14:cNvContentPartPr/>
              <p14:nvPr/>
            </p14:nvContentPartPr>
            <p14:xfrm>
              <a:off x="5831760" y="2559760"/>
              <a:ext cx="1951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13760" y="2542120"/>
                <a:ext cx="2307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14:cNvPr>
              <p14:cNvContentPartPr/>
              <p14:nvPr/>
            </p14:nvContentPartPr>
            <p14:xfrm>
              <a:off x="4144800" y="2559760"/>
              <a:ext cx="378000" cy="33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26800" y="2542120"/>
                <a:ext cx="4136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14:cNvPr>
              <p14:cNvContentPartPr/>
              <p14:nvPr/>
            </p14:nvContentPartPr>
            <p14:xfrm>
              <a:off x="6812760" y="2773240"/>
              <a:ext cx="96120" cy="12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94760" y="2755600"/>
                <a:ext cx="1317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14:cNvPr>
              <p14:cNvContentPartPr/>
              <p14:nvPr/>
            </p14:nvContentPartPr>
            <p14:xfrm>
              <a:off x="7091040" y="2524840"/>
              <a:ext cx="640440" cy="31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3390" y="2507200"/>
                <a:ext cx="6761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14:cNvPr>
              <p14:cNvContentPartPr/>
              <p14:nvPr/>
            </p14:nvContentPartPr>
            <p14:xfrm>
              <a:off x="6395160" y="3149440"/>
              <a:ext cx="8856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77160" y="3131440"/>
                <a:ext cx="124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14:cNvPr>
              <p14:cNvContentPartPr/>
              <p14:nvPr/>
            </p14:nvContentPartPr>
            <p14:xfrm>
              <a:off x="7802400" y="3027040"/>
              <a:ext cx="8280" cy="24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84400" y="30094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14:cNvPr>
              <p14:cNvContentPartPr/>
              <p14:nvPr/>
            </p14:nvContentPartPr>
            <p14:xfrm>
              <a:off x="7925880" y="3108400"/>
              <a:ext cx="100800" cy="153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07880" y="3090760"/>
                <a:ext cx="13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14:cNvPr>
              <p14:cNvContentPartPr/>
              <p14:nvPr/>
            </p14:nvContentPartPr>
            <p14:xfrm>
              <a:off x="7304520" y="2990680"/>
              <a:ext cx="206640" cy="282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86880" y="2973040"/>
                <a:ext cx="242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14:cNvPr>
              <p14:cNvContentPartPr/>
              <p14:nvPr/>
            </p14:nvContentPartPr>
            <p14:xfrm>
              <a:off x="6584880" y="2986720"/>
              <a:ext cx="488520" cy="30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67240" y="2969080"/>
                <a:ext cx="524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14:cNvPr>
              <p14:cNvContentPartPr/>
              <p14:nvPr/>
            </p14:nvContentPartPr>
            <p14:xfrm>
              <a:off x="7772160" y="3149440"/>
              <a:ext cx="30600" cy="9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54160" y="3131440"/>
                <a:ext cx="66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14:cNvPr>
              <p14:cNvContentPartPr/>
              <p14:nvPr/>
            </p14:nvContentPartPr>
            <p14:xfrm>
              <a:off x="6732120" y="3604480"/>
              <a:ext cx="106560" cy="108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14480" y="3586480"/>
                <a:ext cx="1422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14:cNvPr>
              <p14:cNvContentPartPr/>
              <p14:nvPr/>
            </p14:nvContentPartPr>
            <p14:xfrm>
              <a:off x="7568760" y="3514480"/>
              <a:ext cx="121320" cy="13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51120" y="3496840"/>
                <a:ext cx="15696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14:cNvPr>
              <p14:cNvContentPartPr/>
              <p14:nvPr/>
            </p14:nvContentPartPr>
            <p14:xfrm>
              <a:off x="7974840" y="3403240"/>
              <a:ext cx="11160" cy="23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57200" y="3385240"/>
                <a:ext cx="468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14:cNvPr>
              <p14:cNvContentPartPr/>
              <p14:nvPr/>
            </p14:nvContentPartPr>
            <p14:xfrm>
              <a:off x="8115600" y="3525280"/>
              <a:ext cx="12240" cy="70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97960" y="3507280"/>
                <a:ext cx="478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14:cNvPr>
              <p14:cNvContentPartPr/>
              <p14:nvPr/>
            </p14:nvContentPartPr>
            <p14:xfrm>
              <a:off x="8127480" y="34032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1098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14:cNvPr>
              <p14:cNvContentPartPr/>
              <p14:nvPr/>
            </p14:nvContentPartPr>
            <p14:xfrm>
              <a:off x="8229360" y="3463360"/>
              <a:ext cx="389520" cy="182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211360" y="3445720"/>
                <a:ext cx="4251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14:cNvPr>
              <p14:cNvContentPartPr/>
              <p14:nvPr/>
            </p14:nvContentPartPr>
            <p14:xfrm>
              <a:off x="7091040" y="3393160"/>
              <a:ext cx="396720" cy="28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073400" y="3375183"/>
                <a:ext cx="432360" cy="321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14:cNvPr>
              <p14:cNvContentPartPr/>
              <p14:nvPr/>
            </p14:nvContentPartPr>
            <p14:xfrm>
              <a:off x="6491640" y="3464080"/>
              <a:ext cx="143640" cy="273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74000" y="3446440"/>
                <a:ext cx="179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14:cNvPr>
              <p14:cNvContentPartPr/>
              <p14:nvPr/>
            </p14:nvContentPartPr>
            <p14:xfrm>
              <a:off x="3108720" y="4057720"/>
              <a:ext cx="132480" cy="108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090720" y="4040080"/>
                <a:ext cx="168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14:cNvPr>
              <p14:cNvContentPartPr/>
              <p14:nvPr/>
            </p14:nvContentPartPr>
            <p14:xfrm>
              <a:off x="7028400" y="4073920"/>
              <a:ext cx="12240" cy="2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010760" y="4056280"/>
                <a:ext cx="478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14:cNvPr>
              <p14:cNvContentPartPr/>
              <p14:nvPr/>
            </p14:nvContentPartPr>
            <p14:xfrm>
              <a:off x="7040640" y="3921640"/>
              <a:ext cx="8280" cy="16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022640" y="39036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14:cNvPr>
              <p14:cNvContentPartPr/>
              <p14:nvPr/>
            </p14:nvContentPartPr>
            <p14:xfrm>
              <a:off x="7122000" y="4000480"/>
              <a:ext cx="136080" cy="10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104000" y="3982480"/>
                <a:ext cx="171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14:cNvPr>
              <p14:cNvContentPartPr/>
              <p14:nvPr/>
            </p14:nvContentPartPr>
            <p14:xfrm>
              <a:off x="7709520" y="3817600"/>
              <a:ext cx="255600" cy="23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691520" y="3799960"/>
                <a:ext cx="2912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14:cNvPr>
              <p14:cNvContentPartPr/>
              <p14:nvPr/>
            </p14:nvContentPartPr>
            <p14:xfrm>
              <a:off x="7335120" y="3809680"/>
              <a:ext cx="17460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17120" y="3792040"/>
                <a:ext cx="2102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14:cNvPr>
              <p14:cNvContentPartPr/>
              <p14:nvPr/>
            </p14:nvContentPartPr>
            <p14:xfrm>
              <a:off x="6522600" y="4037560"/>
              <a:ext cx="408600" cy="297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04616" y="4019582"/>
                <a:ext cx="444209" cy="332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14:cNvPr>
              <p14:cNvContentPartPr/>
              <p14:nvPr/>
            </p14:nvContentPartPr>
            <p14:xfrm>
              <a:off x="3334080" y="2997520"/>
              <a:ext cx="2976480" cy="1382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16438" y="2979525"/>
                <a:ext cx="3012124" cy="141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DE338A9-A231-49A3-BF48-F8E33BE031CB}"/>
                  </a:ext>
                </a:extLst>
              </p14:cNvPr>
              <p14:cNvContentPartPr/>
              <p14:nvPr/>
            </p14:nvContentPartPr>
            <p14:xfrm>
              <a:off x="2182800" y="4721920"/>
              <a:ext cx="6498000" cy="1955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DE338A9-A231-49A3-BF48-F8E33BE031C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165160" y="4704277"/>
                <a:ext cx="6533640" cy="19911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176796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119204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294954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021247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1968955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884427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478839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445738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138796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231871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966412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053421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14:cNvPr>
              <p14:cNvContentPartPr/>
              <p14:nvPr/>
            </p14:nvContentPartPr>
            <p14:xfrm>
              <a:off x="4886040" y="5639920"/>
              <a:ext cx="383040" cy="263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68057" y="5621920"/>
                <a:ext cx="418647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14:cNvPr>
              <p14:cNvContentPartPr/>
              <p14:nvPr/>
            </p14:nvContentPartPr>
            <p14:xfrm>
              <a:off x="5404800" y="5706520"/>
              <a:ext cx="768240" cy="170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86808" y="5688520"/>
                <a:ext cx="803863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14:cNvPr>
              <p14:cNvContentPartPr/>
              <p14:nvPr/>
            </p14:nvContentPartPr>
            <p14:xfrm>
              <a:off x="6827160" y="5607880"/>
              <a:ext cx="3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09160" y="55902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14:cNvPr>
              <p14:cNvContentPartPr/>
              <p14:nvPr/>
            </p14:nvContentPartPr>
            <p14:xfrm>
              <a:off x="7182480" y="5647840"/>
              <a:ext cx="242640" cy="17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64840" y="5629840"/>
                <a:ext cx="2782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14:cNvPr>
              <p14:cNvContentPartPr/>
              <p14:nvPr/>
            </p14:nvContentPartPr>
            <p14:xfrm>
              <a:off x="6268440" y="5553520"/>
              <a:ext cx="416160" cy="32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50456" y="5535860"/>
                <a:ext cx="451769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14:cNvPr>
              <p14:cNvContentPartPr/>
              <p14:nvPr/>
            </p14:nvContentPartPr>
            <p14:xfrm>
              <a:off x="6812760" y="5680600"/>
              <a:ext cx="268920" cy="119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95120" y="5662600"/>
                <a:ext cx="304560" cy="15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011113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14:cNvPr>
              <p14:cNvContentPartPr/>
              <p14:nvPr/>
            </p14:nvContentPartPr>
            <p14:xfrm>
              <a:off x="4886040" y="5639920"/>
              <a:ext cx="383040" cy="263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68057" y="5621920"/>
                <a:ext cx="418647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14:cNvPr>
              <p14:cNvContentPartPr/>
              <p14:nvPr/>
            </p14:nvContentPartPr>
            <p14:xfrm>
              <a:off x="5404800" y="5706520"/>
              <a:ext cx="768240" cy="170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86808" y="5688520"/>
                <a:ext cx="803863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14:cNvPr>
              <p14:cNvContentPartPr/>
              <p14:nvPr/>
            </p14:nvContentPartPr>
            <p14:xfrm>
              <a:off x="6827160" y="5607880"/>
              <a:ext cx="3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09160" y="55902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14:cNvPr>
              <p14:cNvContentPartPr/>
              <p14:nvPr/>
            </p14:nvContentPartPr>
            <p14:xfrm>
              <a:off x="7182480" y="5647840"/>
              <a:ext cx="242640" cy="17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64840" y="5629840"/>
                <a:ext cx="2782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14:cNvPr>
              <p14:cNvContentPartPr/>
              <p14:nvPr/>
            </p14:nvContentPartPr>
            <p14:xfrm>
              <a:off x="6268440" y="5553520"/>
              <a:ext cx="416160" cy="32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50456" y="5535860"/>
                <a:ext cx="451769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14:cNvPr>
              <p14:cNvContentPartPr/>
              <p14:nvPr/>
            </p14:nvContentPartPr>
            <p14:xfrm>
              <a:off x="6812760" y="5680600"/>
              <a:ext cx="268920" cy="119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95120" y="5662600"/>
                <a:ext cx="3045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14:cNvPr>
              <p14:cNvContentPartPr/>
              <p14:nvPr/>
            </p14:nvContentPartPr>
            <p14:xfrm>
              <a:off x="7566600" y="5711200"/>
              <a:ext cx="11952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48600" y="56932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14:cNvPr>
              <p14:cNvContentPartPr/>
              <p14:nvPr/>
            </p14:nvContentPartPr>
            <p14:xfrm>
              <a:off x="7589280" y="5790760"/>
              <a:ext cx="87840" cy="1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71280" y="5773120"/>
                <a:ext cx="123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14:cNvPr>
              <p14:cNvContentPartPr/>
              <p14:nvPr/>
            </p14:nvContentPartPr>
            <p14:xfrm>
              <a:off x="7883760" y="5800840"/>
              <a:ext cx="2912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65760" y="5782840"/>
                <a:ext cx="32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14:cNvPr>
              <p14:cNvContentPartPr/>
              <p14:nvPr/>
            </p14:nvContentPartPr>
            <p14:xfrm>
              <a:off x="7843080" y="5545960"/>
              <a:ext cx="242280" cy="21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25080" y="5528350"/>
                <a:ext cx="277920" cy="247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14:cNvPr>
              <p14:cNvContentPartPr/>
              <p14:nvPr/>
            </p14:nvContentPartPr>
            <p14:xfrm>
              <a:off x="7751640" y="5851960"/>
              <a:ext cx="720360" cy="1936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34000" y="5833960"/>
                <a:ext cx="756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14:cNvPr>
              <p14:cNvContentPartPr/>
              <p14:nvPr/>
            </p14:nvContentPartPr>
            <p14:xfrm>
              <a:off x="8259600" y="5567200"/>
              <a:ext cx="732600" cy="24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241960" y="5549560"/>
                <a:ext cx="768240" cy="28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059406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14:cNvPr>
              <p14:cNvContentPartPr/>
              <p14:nvPr/>
            </p14:nvContentPartPr>
            <p14:xfrm>
              <a:off x="4886040" y="5639920"/>
              <a:ext cx="383040" cy="263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68057" y="5621920"/>
                <a:ext cx="418647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14:cNvPr>
              <p14:cNvContentPartPr/>
              <p14:nvPr/>
            </p14:nvContentPartPr>
            <p14:xfrm>
              <a:off x="5404800" y="5706520"/>
              <a:ext cx="768240" cy="170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86808" y="5688520"/>
                <a:ext cx="803863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14:cNvPr>
              <p14:cNvContentPartPr/>
              <p14:nvPr/>
            </p14:nvContentPartPr>
            <p14:xfrm>
              <a:off x="6827160" y="5607880"/>
              <a:ext cx="3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09160" y="55902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14:cNvPr>
              <p14:cNvContentPartPr/>
              <p14:nvPr/>
            </p14:nvContentPartPr>
            <p14:xfrm>
              <a:off x="7182480" y="5647840"/>
              <a:ext cx="242640" cy="17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64840" y="5629840"/>
                <a:ext cx="2782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14:cNvPr>
              <p14:cNvContentPartPr/>
              <p14:nvPr/>
            </p14:nvContentPartPr>
            <p14:xfrm>
              <a:off x="6268440" y="5553520"/>
              <a:ext cx="416160" cy="32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50456" y="5535860"/>
                <a:ext cx="451769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14:cNvPr>
              <p14:cNvContentPartPr/>
              <p14:nvPr/>
            </p14:nvContentPartPr>
            <p14:xfrm>
              <a:off x="6812760" y="5680600"/>
              <a:ext cx="268920" cy="119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95120" y="5662600"/>
                <a:ext cx="3045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14:cNvPr>
              <p14:cNvContentPartPr/>
              <p14:nvPr/>
            </p14:nvContentPartPr>
            <p14:xfrm>
              <a:off x="7566600" y="5711200"/>
              <a:ext cx="11952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48600" y="56932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14:cNvPr>
              <p14:cNvContentPartPr/>
              <p14:nvPr/>
            </p14:nvContentPartPr>
            <p14:xfrm>
              <a:off x="7589280" y="5790760"/>
              <a:ext cx="87840" cy="1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71280" y="5773120"/>
                <a:ext cx="123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14:cNvPr>
              <p14:cNvContentPartPr/>
              <p14:nvPr/>
            </p14:nvContentPartPr>
            <p14:xfrm>
              <a:off x="7883760" y="5800840"/>
              <a:ext cx="2912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65760" y="5782840"/>
                <a:ext cx="32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14:cNvPr>
              <p14:cNvContentPartPr/>
              <p14:nvPr/>
            </p14:nvContentPartPr>
            <p14:xfrm>
              <a:off x="7843080" y="5545960"/>
              <a:ext cx="242280" cy="21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25080" y="5528350"/>
                <a:ext cx="277920" cy="247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14:cNvPr>
              <p14:cNvContentPartPr/>
              <p14:nvPr/>
            </p14:nvContentPartPr>
            <p14:xfrm>
              <a:off x="7751640" y="5851960"/>
              <a:ext cx="720360" cy="1936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34000" y="5833960"/>
                <a:ext cx="756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14:cNvPr>
              <p14:cNvContentPartPr/>
              <p14:nvPr/>
            </p14:nvContentPartPr>
            <p14:xfrm>
              <a:off x="8259600" y="5567200"/>
              <a:ext cx="732600" cy="24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241960" y="5549560"/>
                <a:ext cx="7682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1D438F-5D0B-458A-ADE2-DFB2816655E5}"/>
                  </a:ext>
                </a:extLst>
              </p14:cNvPr>
              <p14:cNvContentPartPr/>
              <p14:nvPr/>
            </p14:nvContentPartPr>
            <p14:xfrm>
              <a:off x="5076840" y="6246160"/>
              <a:ext cx="353160" cy="296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1D438F-5D0B-458A-ADE2-DFB2816655E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58840" y="6228520"/>
                <a:ext cx="3888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9C58209-B709-4CF3-B2BA-E0E9EF68367E}"/>
                  </a:ext>
                </a:extLst>
              </p14:cNvPr>
              <p14:cNvContentPartPr/>
              <p14:nvPr/>
            </p14:nvContentPartPr>
            <p14:xfrm>
              <a:off x="4337760" y="6266320"/>
              <a:ext cx="283320" cy="22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9C58209-B709-4CF3-B2BA-E0E9EF68367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20120" y="6248680"/>
                <a:ext cx="318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FB3392-E7C7-4C18-AEB6-80BD60E02780}"/>
                  </a:ext>
                </a:extLst>
              </p14:cNvPr>
              <p14:cNvContentPartPr/>
              <p14:nvPr/>
            </p14:nvContentPartPr>
            <p14:xfrm>
              <a:off x="5668680" y="6310960"/>
              <a:ext cx="184320" cy="38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FB3392-E7C7-4C18-AEB6-80BD60E0278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51040" y="6293320"/>
                <a:ext cx="21996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D24481-63CF-48C9-871F-60E7AEE31A29}"/>
                  </a:ext>
                </a:extLst>
              </p14:cNvPr>
              <p14:cNvContentPartPr/>
              <p14:nvPr/>
            </p14:nvContentPartPr>
            <p14:xfrm>
              <a:off x="5699640" y="6411760"/>
              <a:ext cx="126360" cy="1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D24481-63CF-48C9-871F-60E7AEE31A2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681640" y="6393760"/>
                <a:ext cx="162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349F6A02-33C2-4A9E-9D21-81A2D81651C9}"/>
                  </a:ext>
                </a:extLst>
              </p14:cNvPr>
              <p14:cNvContentPartPr/>
              <p14:nvPr/>
            </p14:nvContentPartPr>
            <p14:xfrm>
              <a:off x="6055320" y="6213400"/>
              <a:ext cx="1502640" cy="338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349F6A02-33C2-4A9E-9D21-81A2D81651C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37320" y="6195760"/>
                <a:ext cx="15382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E8FB7195-5AB9-43EA-B200-8B65ED509769}"/>
                  </a:ext>
                </a:extLst>
              </p14:cNvPr>
              <p14:cNvContentPartPr/>
              <p14:nvPr/>
            </p14:nvContentPartPr>
            <p14:xfrm>
              <a:off x="4947600" y="5967520"/>
              <a:ext cx="2728080" cy="7639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E8FB7195-5AB9-43EA-B200-8B65ED50976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29600" y="5931880"/>
                <a:ext cx="2763720" cy="83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298156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14:cNvPr>
              <p14:cNvContentPartPr/>
              <p14:nvPr/>
            </p14:nvContentPartPr>
            <p14:xfrm>
              <a:off x="4886040" y="5639920"/>
              <a:ext cx="383040" cy="263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68057" y="5621920"/>
                <a:ext cx="418647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14:cNvPr>
              <p14:cNvContentPartPr/>
              <p14:nvPr/>
            </p14:nvContentPartPr>
            <p14:xfrm>
              <a:off x="5404800" y="5706520"/>
              <a:ext cx="768240" cy="170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86808" y="5688520"/>
                <a:ext cx="803863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14:cNvPr>
              <p14:cNvContentPartPr/>
              <p14:nvPr/>
            </p14:nvContentPartPr>
            <p14:xfrm>
              <a:off x="6827160" y="5607880"/>
              <a:ext cx="3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160" y="55902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14:cNvPr>
              <p14:cNvContentPartPr/>
              <p14:nvPr/>
            </p14:nvContentPartPr>
            <p14:xfrm>
              <a:off x="7182480" y="5647840"/>
              <a:ext cx="242640" cy="17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164840" y="5629840"/>
                <a:ext cx="2782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14:cNvPr>
              <p14:cNvContentPartPr/>
              <p14:nvPr/>
            </p14:nvContentPartPr>
            <p14:xfrm>
              <a:off x="6268440" y="5553520"/>
              <a:ext cx="416160" cy="32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250456" y="5535860"/>
                <a:ext cx="451769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14:cNvPr>
              <p14:cNvContentPartPr/>
              <p14:nvPr/>
            </p14:nvContentPartPr>
            <p14:xfrm>
              <a:off x="6812760" y="5680600"/>
              <a:ext cx="268920" cy="119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95120" y="5662600"/>
                <a:ext cx="3045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14:cNvPr>
              <p14:cNvContentPartPr/>
              <p14:nvPr/>
            </p14:nvContentPartPr>
            <p14:xfrm>
              <a:off x="7566600" y="5711200"/>
              <a:ext cx="11952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48600" y="56932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14:cNvPr>
              <p14:cNvContentPartPr/>
              <p14:nvPr/>
            </p14:nvContentPartPr>
            <p14:xfrm>
              <a:off x="7589280" y="5790760"/>
              <a:ext cx="87840" cy="1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71280" y="5773120"/>
                <a:ext cx="123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14:cNvPr>
              <p14:cNvContentPartPr/>
              <p14:nvPr/>
            </p14:nvContentPartPr>
            <p14:xfrm>
              <a:off x="7883760" y="5800840"/>
              <a:ext cx="2912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865760" y="5782840"/>
                <a:ext cx="32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14:cNvPr>
              <p14:cNvContentPartPr/>
              <p14:nvPr/>
            </p14:nvContentPartPr>
            <p14:xfrm>
              <a:off x="7843080" y="5545960"/>
              <a:ext cx="242280" cy="21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25080" y="5528350"/>
                <a:ext cx="277920" cy="247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14:cNvPr>
              <p14:cNvContentPartPr/>
              <p14:nvPr/>
            </p14:nvContentPartPr>
            <p14:xfrm>
              <a:off x="7751640" y="5851960"/>
              <a:ext cx="720360" cy="1936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34000" y="5833960"/>
                <a:ext cx="756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14:cNvPr>
              <p14:cNvContentPartPr/>
              <p14:nvPr/>
            </p14:nvContentPartPr>
            <p14:xfrm>
              <a:off x="8259600" y="5567200"/>
              <a:ext cx="732600" cy="24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241960" y="5549560"/>
                <a:ext cx="7682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1D438F-5D0B-458A-ADE2-DFB2816655E5}"/>
                  </a:ext>
                </a:extLst>
              </p14:cNvPr>
              <p14:cNvContentPartPr/>
              <p14:nvPr/>
            </p14:nvContentPartPr>
            <p14:xfrm>
              <a:off x="5076840" y="6246160"/>
              <a:ext cx="353160" cy="296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1D438F-5D0B-458A-ADE2-DFB2816655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58840" y="6228520"/>
                <a:ext cx="3888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9C58209-B709-4CF3-B2BA-E0E9EF68367E}"/>
                  </a:ext>
                </a:extLst>
              </p14:cNvPr>
              <p14:cNvContentPartPr/>
              <p14:nvPr/>
            </p14:nvContentPartPr>
            <p14:xfrm>
              <a:off x="4337760" y="6266320"/>
              <a:ext cx="283320" cy="22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9C58209-B709-4CF3-B2BA-E0E9EF6836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320120" y="6248680"/>
                <a:ext cx="318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FB3392-E7C7-4C18-AEB6-80BD60E02780}"/>
                  </a:ext>
                </a:extLst>
              </p14:cNvPr>
              <p14:cNvContentPartPr/>
              <p14:nvPr/>
            </p14:nvContentPartPr>
            <p14:xfrm>
              <a:off x="5668680" y="6310960"/>
              <a:ext cx="184320" cy="38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FB3392-E7C7-4C18-AEB6-80BD60E027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51040" y="6293320"/>
                <a:ext cx="21996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D24481-63CF-48C9-871F-60E7AEE31A29}"/>
                  </a:ext>
                </a:extLst>
              </p14:cNvPr>
              <p14:cNvContentPartPr/>
              <p14:nvPr/>
            </p14:nvContentPartPr>
            <p14:xfrm>
              <a:off x="5699640" y="6411760"/>
              <a:ext cx="126360" cy="1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D24481-63CF-48C9-871F-60E7AEE31A2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81640" y="6393760"/>
                <a:ext cx="162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349F6A02-33C2-4A9E-9D21-81A2D81651C9}"/>
                  </a:ext>
                </a:extLst>
              </p14:cNvPr>
              <p14:cNvContentPartPr/>
              <p14:nvPr/>
            </p14:nvContentPartPr>
            <p14:xfrm>
              <a:off x="6055320" y="6213400"/>
              <a:ext cx="1502640" cy="338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349F6A02-33C2-4A9E-9D21-81A2D81651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7320" y="6195760"/>
                <a:ext cx="15382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E8FB7195-5AB9-43EA-B200-8B65ED509769}"/>
                  </a:ext>
                </a:extLst>
              </p14:cNvPr>
              <p14:cNvContentPartPr/>
              <p14:nvPr/>
            </p14:nvContentPartPr>
            <p14:xfrm>
              <a:off x="4947600" y="5967520"/>
              <a:ext cx="2728080" cy="7639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E8FB7195-5AB9-43EA-B200-8B65ED50976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29600" y="5931880"/>
                <a:ext cx="276372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A37CF4C3-B839-4920-B4FD-4B75D83D0805}"/>
                  </a:ext>
                </a:extLst>
              </p14:cNvPr>
              <p14:cNvContentPartPr/>
              <p14:nvPr/>
            </p14:nvContentPartPr>
            <p14:xfrm>
              <a:off x="1171200" y="5302960"/>
              <a:ext cx="3715920" cy="14940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A37CF4C3-B839-4920-B4FD-4B75D83D080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153560" y="5285316"/>
                <a:ext cx="3751560" cy="15296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375377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785262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447160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96463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53059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425745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93181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83296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14:cNvPr>
              <p14:cNvContentPartPr/>
              <p14:nvPr/>
            </p14:nvContentPartPr>
            <p14:xfrm>
              <a:off x="6999240" y="137320"/>
              <a:ext cx="1230120" cy="848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1240" y="119680"/>
                <a:ext cx="1265760" cy="88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14:cNvPr>
              <p14:cNvContentPartPr/>
              <p14:nvPr/>
            </p14:nvContentPartPr>
            <p14:xfrm>
              <a:off x="416280" y="150640"/>
              <a:ext cx="3909240" cy="842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132640"/>
                <a:ext cx="3944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2AA3043-386A-470E-93AC-76D0EB5D08AE}"/>
                  </a:ext>
                </a:extLst>
              </p14:cNvPr>
              <p14:cNvContentPartPr/>
              <p14:nvPr/>
            </p14:nvContentPartPr>
            <p14:xfrm>
              <a:off x="1990560" y="639880"/>
              <a:ext cx="775080" cy="3056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2AA3043-386A-470E-93AC-76D0EB5D08A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72560" y="621880"/>
                <a:ext cx="8107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3DFD2B-5E27-4E5C-A4D8-53596C7CAA1D}"/>
                  </a:ext>
                </a:extLst>
              </p14:cNvPr>
              <p14:cNvContentPartPr/>
              <p14:nvPr/>
            </p14:nvContentPartPr>
            <p14:xfrm>
              <a:off x="701400" y="1086640"/>
              <a:ext cx="1904040" cy="1818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3DFD2B-5E27-4E5C-A4D8-53596C7CAA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3400" y="1068997"/>
                <a:ext cx="1939680" cy="18536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55004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8CE69EF-F746-4420-A71E-C592BC4EEB37}"/>
                  </a:ext>
                </a:extLst>
              </p14:cNvPr>
              <p14:cNvContentPartPr/>
              <p14:nvPr/>
            </p14:nvContentPartPr>
            <p14:xfrm>
              <a:off x="2214480" y="4404040"/>
              <a:ext cx="405720" cy="20880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8CE69EF-F746-4420-A71E-C592BC4EEB3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96480" y="4386040"/>
                <a:ext cx="44136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DF38A60A-C3CB-42BA-B85A-4BAF2DCD8088}"/>
                  </a:ext>
                </a:extLst>
              </p14:cNvPr>
              <p14:cNvContentPartPr/>
              <p14:nvPr/>
            </p14:nvContentPartPr>
            <p14:xfrm>
              <a:off x="2732880" y="4235920"/>
              <a:ext cx="124560" cy="11124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DF38A60A-C3CB-42BA-B85A-4BAF2DCD808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14880" y="4218280"/>
                <a:ext cx="1602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4841144E-C543-495E-BF23-FA3C9E9EC450}"/>
                  </a:ext>
                </a:extLst>
              </p14:cNvPr>
              <p14:cNvContentPartPr/>
              <p14:nvPr/>
            </p14:nvContentPartPr>
            <p14:xfrm>
              <a:off x="2732880" y="4417720"/>
              <a:ext cx="131040" cy="18288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4841144E-C543-495E-BF23-FA3C9E9EC4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14880" y="4400080"/>
                <a:ext cx="1666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6A4A6B4B-FCEF-4718-826E-A7A672D4888A}"/>
                  </a:ext>
                </a:extLst>
              </p14:cNvPr>
              <p14:cNvContentPartPr/>
              <p14:nvPr/>
            </p14:nvContentPartPr>
            <p14:xfrm>
              <a:off x="4961640" y="4194520"/>
              <a:ext cx="1073160" cy="49824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6A4A6B4B-FCEF-4718-826E-A7A672D4888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943640" y="4176880"/>
                <a:ext cx="110880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A7191BFC-B3AB-44E4-8FEA-86818052B96B}"/>
                  </a:ext>
                </a:extLst>
              </p14:cNvPr>
              <p14:cNvContentPartPr/>
              <p14:nvPr/>
            </p14:nvContentPartPr>
            <p14:xfrm>
              <a:off x="4764360" y="4409080"/>
              <a:ext cx="111240" cy="19188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A7191BFC-B3AB-44E4-8FEA-86818052B96B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46720" y="4391440"/>
                <a:ext cx="146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24330FDE-70B2-4356-88F7-5D05AC97AB69}"/>
                  </a:ext>
                </a:extLst>
              </p14:cNvPr>
              <p14:cNvContentPartPr/>
              <p14:nvPr/>
            </p14:nvContentPartPr>
            <p14:xfrm>
              <a:off x="3029160" y="4268320"/>
              <a:ext cx="1593360" cy="3837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24330FDE-70B2-4356-88F7-5D05AC97AB6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011520" y="4250320"/>
                <a:ext cx="16290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E713447-A7F7-448E-AB26-0596087DEC86}"/>
                  </a:ext>
                </a:extLst>
              </p14:cNvPr>
              <p14:cNvContentPartPr/>
              <p14:nvPr/>
            </p14:nvContentPartPr>
            <p14:xfrm>
              <a:off x="7263840" y="4152760"/>
              <a:ext cx="131040" cy="11484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E713447-A7F7-448E-AB26-0596087DEC86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246200" y="4135120"/>
                <a:ext cx="166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303" name="Ink 302">
                <a:extLst>
                  <a:ext uri="{FF2B5EF4-FFF2-40B4-BE49-F238E27FC236}">
                    <a16:creationId xmlns:a16="http://schemas.microsoft.com/office/drawing/2014/main" id="{67CCDE08-F3D3-4836-AF1E-17EC25615839}"/>
                  </a:ext>
                </a:extLst>
              </p14:cNvPr>
              <p14:cNvContentPartPr/>
              <p14:nvPr/>
            </p14:nvContentPartPr>
            <p14:xfrm>
              <a:off x="7213440" y="4357960"/>
              <a:ext cx="132120" cy="203040"/>
            </p14:xfrm>
          </p:contentPart>
        </mc:Choice>
        <mc:Fallback xmlns="">
          <p:pic>
            <p:nvPicPr>
              <p:cNvPr id="303" name="Ink 302">
                <a:extLst>
                  <a:ext uri="{FF2B5EF4-FFF2-40B4-BE49-F238E27FC236}">
                    <a16:creationId xmlns:a16="http://schemas.microsoft.com/office/drawing/2014/main" id="{67CCDE08-F3D3-4836-AF1E-17EC2561583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95489" y="4340320"/>
                <a:ext cx="167663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04" name="Ink 303">
                <a:extLst>
                  <a:ext uri="{FF2B5EF4-FFF2-40B4-BE49-F238E27FC236}">
                    <a16:creationId xmlns:a16="http://schemas.microsoft.com/office/drawing/2014/main" id="{864D4D4F-8D3A-404F-AF1E-1E4C4EC79DF4}"/>
                  </a:ext>
                </a:extLst>
              </p14:cNvPr>
              <p14:cNvContentPartPr/>
              <p14:nvPr/>
            </p14:nvContentPartPr>
            <p14:xfrm>
              <a:off x="6766320" y="4187680"/>
              <a:ext cx="341280" cy="360720"/>
            </p14:xfrm>
          </p:contentPart>
        </mc:Choice>
        <mc:Fallback xmlns="">
          <p:pic>
            <p:nvPicPr>
              <p:cNvPr id="304" name="Ink 303">
                <a:extLst>
                  <a:ext uri="{FF2B5EF4-FFF2-40B4-BE49-F238E27FC236}">
                    <a16:creationId xmlns:a16="http://schemas.microsoft.com/office/drawing/2014/main" id="{864D4D4F-8D3A-404F-AF1E-1E4C4EC79DF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748320" y="4170040"/>
                <a:ext cx="3769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F27710D6-B5EB-40F8-B9C9-E5105222A871}"/>
                  </a:ext>
                </a:extLst>
              </p14:cNvPr>
              <p14:cNvContentPartPr/>
              <p14:nvPr/>
            </p14:nvContentPartPr>
            <p14:xfrm>
              <a:off x="6420720" y="4327720"/>
              <a:ext cx="253440" cy="19836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F27710D6-B5EB-40F8-B9C9-E5105222A87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02720" y="4310080"/>
                <a:ext cx="289080" cy="23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775175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BA95BE31-7930-4F96-BE32-59F18806422D}"/>
                  </a:ext>
                </a:extLst>
              </p14:cNvPr>
              <p14:cNvContentPartPr/>
              <p14:nvPr/>
            </p14:nvContentPartPr>
            <p14:xfrm>
              <a:off x="4609560" y="4266880"/>
              <a:ext cx="101520" cy="1616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BA95BE31-7930-4F96-BE32-59F18806422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591560" y="4248880"/>
                <a:ext cx="137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A5C93E7D-CAF6-42DF-A318-AFF28D8C470F}"/>
                  </a:ext>
                </a:extLst>
              </p14:cNvPr>
              <p14:cNvContentPartPr/>
              <p14:nvPr/>
            </p14:nvContentPartPr>
            <p14:xfrm>
              <a:off x="4836000" y="4134040"/>
              <a:ext cx="97920" cy="597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A5C93E7D-CAF6-42DF-A318-AFF28D8C470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18000" y="4116040"/>
                <a:ext cx="1335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185F2E7D-09D3-4004-BB87-253EC5B47713}"/>
                  </a:ext>
                </a:extLst>
              </p14:cNvPr>
              <p14:cNvContentPartPr/>
              <p14:nvPr/>
            </p14:nvContentPartPr>
            <p14:xfrm>
              <a:off x="5049120" y="4124680"/>
              <a:ext cx="64440" cy="2941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185F2E7D-09D3-4004-BB87-253EC5B4771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031120" y="4106680"/>
                <a:ext cx="1000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7A07B0FE-BC5E-4B64-81BC-B93F7C417C21}"/>
                  </a:ext>
                </a:extLst>
              </p14:cNvPr>
              <p14:cNvContentPartPr/>
              <p14:nvPr/>
            </p14:nvContentPartPr>
            <p14:xfrm>
              <a:off x="4252440" y="4111000"/>
              <a:ext cx="222480" cy="4150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7A07B0FE-BC5E-4B64-81BC-B93F7C417C2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234800" y="4093345"/>
                <a:ext cx="25812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B37C5A04-718E-4C47-9001-970D054B6968}"/>
                  </a:ext>
                </a:extLst>
              </p14:cNvPr>
              <p14:cNvContentPartPr/>
              <p14:nvPr/>
            </p14:nvContentPartPr>
            <p14:xfrm>
              <a:off x="4833120" y="4256800"/>
              <a:ext cx="109440" cy="1490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B37C5A04-718E-4C47-9001-970D054B696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815480" y="4238800"/>
                <a:ext cx="1450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CCDE1305-405C-4CCD-A953-19C274436E08}"/>
                  </a:ext>
                </a:extLst>
              </p14:cNvPr>
              <p14:cNvContentPartPr/>
              <p14:nvPr/>
            </p14:nvContentPartPr>
            <p14:xfrm>
              <a:off x="5272680" y="4185520"/>
              <a:ext cx="133560" cy="1720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CCDE1305-405C-4CCD-A953-19C274436E0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254680" y="4167880"/>
                <a:ext cx="169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6359160" y="4053040"/>
              <a:ext cx="78516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341520" y="4035040"/>
                <a:ext cx="8208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511278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BA95BE31-7930-4F96-BE32-59F18806422D}"/>
                  </a:ext>
                </a:extLst>
              </p14:cNvPr>
              <p14:cNvContentPartPr/>
              <p14:nvPr/>
            </p14:nvContentPartPr>
            <p14:xfrm>
              <a:off x="4609560" y="4266880"/>
              <a:ext cx="101520" cy="1616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BA95BE31-7930-4F96-BE32-59F18806422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591560" y="4248880"/>
                <a:ext cx="137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A5C93E7D-CAF6-42DF-A318-AFF28D8C470F}"/>
                  </a:ext>
                </a:extLst>
              </p14:cNvPr>
              <p14:cNvContentPartPr/>
              <p14:nvPr/>
            </p14:nvContentPartPr>
            <p14:xfrm>
              <a:off x="4836000" y="4134040"/>
              <a:ext cx="97920" cy="597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A5C93E7D-CAF6-42DF-A318-AFF28D8C470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818000" y="4116040"/>
                <a:ext cx="1335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185F2E7D-09D3-4004-BB87-253EC5B47713}"/>
                  </a:ext>
                </a:extLst>
              </p14:cNvPr>
              <p14:cNvContentPartPr/>
              <p14:nvPr/>
            </p14:nvContentPartPr>
            <p14:xfrm>
              <a:off x="5049120" y="4124680"/>
              <a:ext cx="64440" cy="2941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185F2E7D-09D3-4004-BB87-253EC5B4771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031120" y="4106680"/>
                <a:ext cx="1000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7A07B0FE-BC5E-4B64-81BC-B93F7C417C21}"/>
                  </a:ext>
                </a:extLst>
              </p14:cNvPr>
              <p14:cNvContentPartPr/>
              <p14:nvPr/>
            </p14:nvContentPartPr>
            <p14:xfrm>
              <a:off x="4252440" y="4111000"/>
              <a:ext cx="222480" cy="4150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7A07B0FE-BC5E-4B64-81BC-B93F7C417C2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234800" y="4093345"/>
                <a:ext cx="258120" cy="450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B37C5A04-718E-4C47-9001-970D054B6968}"/>
                  </a:ext>
                </a:extLst>
              </p14:cNvPr>
              <p14:cNvContentPartPr/>
              <p14:nvPr/>
            </p14:nvContentPartPr>
            <p14:xfrm>
              <a:off x="4833120" y="4256800"/>
              <a:ext cx="109440" cy="1490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B37C5A04-718E-4C47-9001-970D054B696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815480" y="4238800"/>
                <a:ext cx="1450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CCDE1305-405C-4CCD-A953-19C274436E08}"/>
                  </a:ext>
                </a:extLst>
              </p14:cNvPr>
              <p14:cNvContentPartPr/>
              <p14:nvPr/>
            </p14:nvContentPartPr>
            <p14:xfrm>
              <a:off x="5272680" y="4185520"/>
              <a:ext cx="133560" cy="1720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CCDE1305-405C-4CCD-A953-19C274436E0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254680" y="4167880"/>
                <a:ext cx="169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6359160" y="4053040"/>
              <a:ext cx="78516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341520" y="4035040"/>
                <a:ext cx="8208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81EF82E-D914-4433-91F3-EFE2728A7B7E}"/>
                  </a:ext>
                </a:extLst>
              </p14:cNvPr>
              <p14:cNvContentPartPr/>
              <p14:nvPr/>
            </p14:nvContentPartPr>
            <p14:xfrm>
              <a:off x="5292840" y="4732720"/>
              <a:ext cx="173520" cy="123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81EF82E-D914-4433-91F3-EFE2728A7B7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275200" y="4714720"/>
                <a:ext cx="2091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A52BA302-3E62-4BB6-892E-5C82A16DEFA2}"/>
                  </a:ext>
                </a:extLst>
              </p14:cNvPr>
              <p14:cNvContentPartPr/>
              <p14:nvPr/>
            </p14:nvContentPartPr>
            <p14:xfrm>
              <a:off x="4581840" y="4957360"/>
              <a:ext cx="1647000" cy="138132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A52BA302-3E62-4BB6-892E-5C82A16DEFA2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563844" y="4939720"/>
                <a:ext cx="1682632" cy="141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234868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30185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14:cNvPr>
              <p14:cNvContentPartPr/>
              <p14:nvPr/>
            </p14:nvContentPartPr>
            <p14:xfrm>
              <a:off x="2213400" y="4183720"/>
              <a:ext cx="550440" cy="52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195760" y="4148080"/>
                <a:ext cx="5860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14:cNvPr>
              <p14:cNvContentPartPr/>
              <p14:nvPr/>
            </p14:nvContentPartPr>
            <p14:xfrm>
              <a:off x="1273080" y="4094080"/>
              <a:ext cx="708840" cy="675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255440" y="4058440"/>
                <a:ext cx="74448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14:cNvPr>
              <p14:cNvContentPartPr/>
              <p14:nvPr/>
            </p14:nvContentPartPr>
            <p14:xfrm>
              <a:off x="1015680" y="5000200"/>
              <a:ext cx="271080" cy="4478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997680" y="4982560"/>
                <a:ext cx="3067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14:cNvPr>
              <p14:cNvContentPartPr/>
              <p14:nvPr/>
            </p14:nvContentPartPr>
            <p14:xfrm>
              <a:off x="3727200" y="4757200"/>
              <a:ext cx="852840" cy="444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709560" y="4739560"/>
                <a:ext cx="8884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14:cNvPr>
              <p14:cNvContentPartPr/>
              <p14:nvPr/>
            </p14:nvContentPartPr>
            <p14:xfrm>
              <a:off x="1573320" y="5029000"/>
              <a:ext cx="1744560" cy="4179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555320" y="5010984"/>
                <a:ext cx="178020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14:cNvPr>
              <p14:cNvContentPartPr/>
              <p14:nvPr/>
            </p14:nvContentPartPr>
            <p14:xfrm>
              <a:off x="6080160" y="4703560"/>
              <a:ext cx="1002960" cy="54684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62520" y="4685908"/>
                <a:ext cx="103860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14:cNvPr>
              <p14:cNvContentPartPr/>
              <p14:nvPr/>
            </p14:nvContentPartPr>
            <p14:xfrm>
              <a:off x="4843920" y="4612480"/>
              <a:ext cx="847440" cy="70452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25920" y="4594489"/>
                <a:ext cx="883080" cy="740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14:cNvPr>
              <p14:cNvContentPartPr/>
              <p14:nvPr/>
            </p14:nvContentPartPr>
            <p14:xfrm>
              <a:off x="7398120" y="4765840"/>
              <a:ext cx="831600" cy="47196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80480" y="4747840"/>
                <a:ext cx="867240" cy="50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72644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14:cNvPr>
              <p14:cNvContentPartPr/>
              <p14:nvPr/>
            </p14:nvContentPartPr>
            <p14:xfrm>
              <a:off x="2213400" y="4183720"/>
              <a:ext cx="550440" cy="52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195760" y="4148080"/>
                <a:ext cx="5860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14:cNvPr>
              <p14:cNvContentPartPr/>
              <p14:nvPr/>
            </p14:nvContentPartPr>
            <p14:xfrm>
              <a:off x="1273080" y="4094080"/>
              <a:ext cx="708840" cy="675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255440" y="4058440"/>
                <a:ext cx="74448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14:cNvPr>
              <p14:cNvContentPartPr/>
              <p14:nvPr/>
            </p14:nvContentPartPr>
            <p14:xfrm>
              <a:off x="1015680" y="5000200"/>
              <a:ext cx="271080" cy="4478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997680" y="4982560"/>
                <a:ext cx="3067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14:cNvPr>
              <p14:cNvContentPartPr/>
              <p14:nvPr/>
            </p14:nvContentPartPr>
            <p14:xfrm>
              <a:off x="3727200" y="4757200"/>
              <a:ext cx="852840" cy="444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709560" y="4739560"/>
                <a:ext cx="8884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14:cNvPr>
              <p14:cNvContentPartPr/>
              <p14:nvPr/>
            </p14:nvContentPartPr>
            <p14:xfrm>
              <a:off x="1573320" y="5029000"/>
              <a:ext cx="1744560" cy="4179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555320" y="5010984"/>
                <a:ext cx="178020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14:cNvPr>
              <p14:cNvContentPartPr/>
              <p14:nvPr/>
            </p14:nvContentPartPr>
            <p14:xfrm>
              <a:off x="6080160" y="4703560"/>
              <a:ext cx="1002960" cy="54684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62520" y="4685908"/>
                <a:ext cx="103860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14:cNvPr>
              <p14:cNvContentPartPr/>
              <p14:nvPr/>
            </p14:nvContentPartPr>
            <p14:xfrm>
              <a:off x="4843920" y="4612480"/>
              <a:ext cx="847440" cy="70452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25920" y="4594489"/>
                <a:ext cx="883080" cy="740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14:cNvPr>
              <p14:cNvContentPartPr/>
              <p14:nvPr/>
            </p14:nvContentPartPr>
            <p14:xfrm>
              <a:off x="7398120" y="4765840"/>
              <a:ext cx="831600" cy="47196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80480" y="4747840"/>
                <a:ext cx="86724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B27CEBD-CD97-493E-9A04-8713A8D716F0}"/>
                  </a:ext>
                </a:extLst>
              </p14:cNvPr>
              <p14:cNvContentPartPr/>
              <p14:nvPr/>
            </p14:nvContentPartPr>
            <p14:xfrm>
              <a:off x="1747920" y="5671960"/>
              <a:ext cx="406800" cy="50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B27CEBD-CD97-493E-9A04-8713A8D716F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730280" y="5653960"/>
                <a:ext cx="44244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6F138EC-6E94-44AE-B7F9-F667E2497BC1}"/>
                  </a:ext>
                </a:extLst>
              </p14:cNvPr>
              <p14:cNvContentPartPr/>
              <p14:nvPr/>
            </p14:nvContentPartPr>
            <p14:xfrm>
              <a:off x="2210880" y="5789680"/>
              <a:ext cx="389520" cy="186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6F138EC-6E94-44AE-B7F9-F667E2497BC1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192880" y="5771680"/>
                <a:ext cx="4251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CC373D-A488-40BD-8B03-6E30E5FA1C46}"/>
                  </a:ext>
                </a:extLst>
              </p14:cNvPr>
              <p14:cNvContentPartPr/>
              <p14:nvPr/>
            </p14:nvContentPartPr>
            <p14:xfrm>
              <a:off x="2590320" y="5556040"/>
              <a:ext cx="217080" cy="34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CC373D-A488-40BD-8B03-6E30E5FA1C46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572320" y="5538400"/>
                <a:ext cx="2527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5E9AF2-DFE1-4D9F-A2F8-70CADCD4A105}"/>
                  </a:ext>
                </a:extLst>
              </p14:cNvPr>
              <p14:cNvContentPartPr/>
              <p14:nvPr/>
            </p14:nvContentPartPr>
            <p14:xfrm>
              <a:off x="3174240" y="5741080"/>
              <a:ext cx="534240" cy="18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5E9AF2-DFE1-4D9F-A2F8-70CADCD4A10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156240" y="5723080"/>
                <a:ext cx="5698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C4E552B-52F8-4004-87B1-7FD3C35864FB}"/>
                  </a:ext>
                </a:extLst>
              </p14:cNvPr>
              <p14:cNvContentPartPr/>
              <p14:nvPr/>
            </p14:nvContentPartPr>
            <p14:xfrm>
              <a:off x="3779760" y="5688520"/>
              <a:ext cx="92880" cy="166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C4E552B-52F8-4004-87B1-7FD3C35864F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61760" y="5670520"/>
                <a:ext cx="128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CEA7ACA-3D67-44B6-83B6-C8B6B387FDAB}"/>
                  </a:ext>
                </a:extLst>
              </p14:cNvPr>
              <p14:cNvContentPartPr/>
              <p14:nvPr/>
            </p14:nvContentPartPr>
            <p14:xfrm>
              <a:off x="4042920" y="5455600"/>
              <a:ext cx="29880" cy="3452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CEA7ACA-3D67-44B6-83B6-C8B6B387FDA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024920" y="5437600"/>
                <a:ext cx="655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880757BC-6B15-4825-9322-F85653987E0C}"/>
                  </a:ext>
                </a:extLst>
              </p14:cNvPr>
              <p14:cNvContentPartPr/>
              <p14:nvPr/>
            </p14:nvContentPartPr>
            <p14:xfrm>
              <a:off x="3951840" y="5448040"/>
              <a:ext cx="768960" cy="29160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880757BC-6B15-4825-9322-F85653987E0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934200" y="5430400"/>
                <a:ext cx="80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6AA3EEE5-D440-43BE-991E-C054FE29EA3B}"/>
                  </a:ext>
                </a:extLst>
              </p14:cNvPr>
              <p14:cNvContentPartPr/>
              <p14:nvPr/>
            </p14:nvContentPartPr>
            <p14:xfrm>
              <a:off x="5128680" y="5247160"/>
              <a:ext cx="2033280" cy="7077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6AA3EEE5-D440-43BE-991E-C054FE29EA3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111040" y="5229160"/>
                <a:ext cx="206892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99536E5A-6C64-4B04-A152-F70BAA3363AE}"/>
                  </a:ext>
                </a:extLst>
              </p14:cNvPr>
              <p14:cNvContentPartPr/>
              <p14:nvPr/>
            </p14:nvContentPartPr>
            <p14:xfrm>
              <a:off x="7467240" y="5262280"/>
              <a:ext cx="223560" cy="6292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99536E5A-6C64-4B04-A152-F70BAA3363A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449269" y="5244630"/>
                <a:ext cx="259143" cy="6649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543933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14:cNvPr>
              <p14:cNvContentPartPr/>
              <p14:nvPr/>
            </p14:nvContentPartPr>
            <p14:xfrm>
              <a:off x="2213400" y="4183720"/>
              <a:ext cx="550440" cy="52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C7FFD71-E566-47BE-9057-591B7B6CDD0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195760" y="4148080"/>
                <a:ext cx="5860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14:cNvPr>
              <p14:cNvContentPartPr/>
              <p14:nvPr/>
            </p14:nvContentPartPr>
            <p14:xfrm>
              <a:off x="1273080" y="4094080"/>
              <a:ext cx="708840" cy="675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E05F7D6-7F51-4BFC-9339-EAA14F7BA01A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255440" y="4058440"/>
                <a:ext cx="74448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14:cNvPr>
              <p14:cNvContentPartPr/>
              <p14:nvPr/>
            </p14:nvContentPartPr>
            <p14:xfrm>
              <a:off x="1015680" y="5000200"/>
              <a:ext cx="271080" cy="44784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172889B-298F-4E91-8B7C-CF62CEE90A2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997680" y="4982560"/>
                <a:ext cx="3067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14:cNvPr>
              <p14:cNvContentPartPr/>
              <p14:nvPr/>
            </p14:nvContentPartPr>
            <p14:xfrm>
              <a:off x="3727200" y="4757200"/>
              <a:ext cx="852840" cy="444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11B4BD77-D56C-443A-ABEA-5CB22FA8B2E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709560" y="4739560"/>
                <a:ext cx="8884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14:cNvPr>
              <p14:cNvContentPartPr/>
              <p14:nvPr/>
            </p14:nvContentPartPr>
            <p14:xfrm>
              <a:off x="1573320" y="5029000"/>
              <a:ext cx="1744560" cy="4179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AEFA4A9A-A990-48D4-99D8-A8B4523F6EA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555320" y="5010984"/>
                <a:ext cx="178020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14:cNvPr>
              <p14:cNvContentPartPr/>
              <p14:nvPr/>
            </p14:nvContentPartPr>
            <p14:xfrm>
              <a:off x="6080160" y="4703560"/>
              <a:ext cx="1002960" cy="54684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16807D2E-A9F8-48BC-888A-5DBBD748D6D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062520" y="4685908"/>
                <a:ext cx="1038600" cy="58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14:cNvPr>
              <p14:cNvContentPartPr/>
              <p14:nvPr/>
            </p14:nvContentPartPr>
            <p14:xfrm>
              <a:off x="4843920" y="4612480"/>
              <a:ext cx="847440" cy="70452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E05A5F23-3A0D-4409-9346-9337291584A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25920" y="4594489"/>
                <a:ext cx="883080" cy="740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14:cNvPr>
              <p14:cNvContentPartPr/>
              <p14:nvPr/>
            </p14:nvContentPartPr>
            <p14:xfrm>
              <a:off x="7398120" y="4765840"/>
              <a:ext cx="831600" cy="471960"/>
            </p14:xfrm>
          </p:contentPart>
        </mc:Choice>
        <mc:Fallback xmlns="">
          <p:pic>
            <p:nvPicPr>
              <p:cNvPr id="256" name="Ink 255">
                <a:extLst>
                  <a:ext uri="{FF2B5EF4-FFF2-40B4-BE49-F238E27FC236}">
                    <a16:creationId xmlns:a16="http://schemas.microsoft.com/office/drawing/2014/main" id="{40D65507-38AB-48E2-800B-651D40643170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380480" y="4747840"/>
                <a:ext cx="86724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B27CEBD-CD97-493E-9A04-8713A8D716F0}"/>
                  </a:ext>
                </a:extLst>
              </p14:cNvPr>
              <p14:cNvContentPartPr/>
              <p14:nvPr/>
            </p14:nvContentPartPr>
            <p14:xfrm>
              <a:off x="1747920" y="5671960"/>
              <a:ext cx="406800" cy="50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B27CEBD-CD97-493E-9A04-8713A8D716F0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730280" y="5653960"/>
                <a:ext cx="44244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6F138EC-6E94-44AE-B7F9-F667E2497BC1}"/>
                  </a:ext>
                </a:extLst>
              </p14:cNvPr>
              <p14:cNvContentPartPr/>
              <p14:nvPr/>
            </p14:nvContentPartPr>
            <p14:xfrm>
              <a:off x="2210880" y="5789680"/>
              <a:ext cx="389520" cy="186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6F138EC-6E94-44AE-B7F9-F667E2497BC1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192880" y="5771680"/>
                <a:ext cx="4251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8CC373D-A488-40BD-8B03-6E30E5FA1C46}"/>
                  </a:ext>
                </a:extLst>
              </p14:cNvPr>
              <p14:cNvContentPartPr/>
              <p14:nvPr/>
            </p14:nvContentPartPr>
            <p14:xfrm>
              <a:off x="2590320" y="5556040"/>
              <a:ext cx="217080" cy="34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8CC373D-A488-40BD-8B03-6E30E5FA1C46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572320" y="5538400"/>
                <a:ext cx="2527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5E9AF2-DFE1-4D9F-A2F8-70CADCD4A105}"/>
                  </a:ext>
                </a:extLst>
              </p14:cNvPr>
              <p14:cNvContentPartPr/>
              <p14:nvPr/>
            </p14:nvContentPartPr>
            <p14:xfrm>
              <a:off x="3174240" y="5741080"/>
              <a:ext cx="534240" cy="183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5E9AF2-DFE1-4D9F-A2F8-70CADCD4A105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156240" y="5723080"/>
                <a:ext cx="56988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C4E552B-52F8-4004-87B1-7FD3C35864FB}"/>
                  </a:ext>
                </a:extLst>
              </p14:cNvPr>
              <p14:cNvContentPartPr/>
              <p14:nvPr/>
            </p14:nvContentPartPr>
            <p14:xfrm>
              <a:off x="3779760" y="5688520"/>
              <a:ext cx="92880" cy="166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C4E552B-52F8-4004-87B1-7FD3C35864F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761760" y="5670520"/>
                <a:ext cx="128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CEA7ACA-3D67-44B6-83B6-C8B6B387FDAB}"/>
                  </a:ext>
                </a:extLst>
              </p14:cNvPr>
              <p14:cNvContentPartPr/>
              <p14:nvPr/>
            </p14:nvContentPartPr>
            <p14:xfrm>
              <a:off x="4042920" y="5455600"/>
              <a:ext cx="29880" cy="3452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CEA7ACA-3D67-44B6-83B6-C8B6B387FDA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024920" y="5437600"/>
                <a:ext cx="655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880757BC-6B15-4825-9322-F85653987E0C}"/>
                  </a:ext>
                </a:extLst>
              </p14:cNvPr>
              <p14:cNvContentPartPr/>
              <p14:nvPr/>
            </p14:nvContentPartPr>
            <p14:xfrm>
              <a:off x="3951840" y="5448040"/>
              <a:ext cx="768960" cy="29160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880757BC-6B15-4825-9322-F85653987E0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934200" y="5430400"/>
                <a:ext cx="80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6AA3EEE5-D440-43BE-991E-C054FE29EA3B}"/>
                  </a:ext>
                </a:extLst>
              </p14:cNvPr>
              <p14:cNvContentPartPr/>
              <p14:nvPr/>
            </p14:nvContentPartPr>
            <p14:xfrm>
              <a:off x="5128680" y="5247160"/>
              <a:ext cx="2033280" cy="7077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6AA3EEE5-D440-43BE-991E-C054FE29EA3B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111040" y="5229160"/>
                <a:ext cx="206892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99536E5A-6C64-4B04-A152-F70BAA3363AE}"/>
                  </a:ext>
                </a:extLst>
              </p14:cNvPr>
              <p14:cNvContentPartPr/>
              <p14:nvPr/>
            </p14:nvContentPartPr>
            <p14:xfrm>
              <a:off x="7467240" y="5262280"/>
              <a:ext cx="223560" cy="6292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99536E5A-6C64-4B04-A152-F70BAA3363A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449269" y="5244630"/>
                <a:ext cx="259143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B3CD11D5-7537-4180-9A58-C34BF3746E1F}"/>
                  </a:ext>
                </a:extLst>
              </p14:cNvPr>
              <p14:cNvContentPartPr/>
              <p14:nvPr/>
            </p14:nvContentPartPr>
            <p14:xfrm>
              <a:off x="3842040" y="6146440"/>
              <a:ext cx="8280" cy="2052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B3CD11D5-7537-4180-9A58-C34BF3746E1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24400" y="612844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7ADE773B-3ACA-4C07-BB69-ED5E6936604A}"/>
                  </a:ext>
                </a:extLst>
              </p14:cNvPr>
              <p14:cNvContentPartPr/>
              <p14:nvPr/>
            </p14:nvContentPartPr>
            <p14:xfrm>
              <a:off x="3869400" y="6278560"/>
              <a:ext cx="14400" cy="165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7ADE773B-3ACA-4C07-BB69-ED5E6936604A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851400" y="6260560"/>
                <a:ext cx="5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50BC2AE5-0555-4D0E-88E1-4C8446B3D5C2}"/>
                  </a:ext>
                </a:extLst>
              </p14:cNvPr>
              <p14:cNvContentPartPr/>
              <p14:nvPr/>
            </p14:nvContentPartPr>
            <p14:xfrm>
              <a:off x="1766280" y="6075520"/>
              <a:ext cx="1953000" cy="69084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50BC2AE5-0555-4D0E-88E1-4C8446B3D5C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1748640" y="6057529"/>
                <a:ext cx="1988640" cy="726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E22EE2B-B610-4FE6-9D27-D4D18F6E30C6}"/>
                  </a:ext>
                </a:extLst>
              </p14:cNvPr>
              <p14:cNvContentPartPr/>
              <p14:nvPr/>
            </p14:nvContentPartPr>
            <p14:xfrm>
              <a:off x="5252160" y="6624160"/>
              <a:ext cx="30600" cy="669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E22EE2B-B610-4FE6-9D27-D4D18F6E30C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234520" y="6606160"/>
                <a:ext cx="662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15075DE1-E6F9-4948-8DA9-4E23DDF0FD1D}"/>
                  </a:ext>
                </a:extLst>
              </p14:cNvPr>
              <p14:cNvContentPartPr/>
              <p14:nvPr/>
            </p14:nvContentPartPr>
            <p14:xfrm>
              <a:off x="5221920" y="6522280"/>
              <a:ext cx="360" cy="3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15075DE1-E6F9-4948-8DA9-4E23DDF0FD1D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203920" y="6504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BD3B07D4-733D-4A01-9851-4E37A7DBF14F}"/>
                  </a:ext>
                </a:extLst>
              </p14:cNvPr>
              <p14:cNvContentPartPr/>
              <p14:nvPr/>
            </p14:nvContentPartPr>
            <p14:xfrm>
              <a:off x="4506960" y="6157600"/>
              <a:ext cx="634680" cy="2851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BD3B07D4-733D-4A01-9851-4E37A7DBF14F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489310" y="6139960"/>
                <a:ext cx="6703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0F864B25-CB20-4AA2-A307-E3E521A8635B}"/>
                  </a:ext>
                </a:extLst>
              </p14:cNvPr>
              <p14:cNvContentPartPr/>
              <p14:nvPr/>
            </p14:nvContentPartPr>
            <p14:xfrm>
              <a:off x="4053360" y="6142840"/>
              <a:ext cx="270360" cy="37872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0F864B25-CB20-4AA2-A307-E3E521A8635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035360" y="6125200"/>
                <a:ext cx="30600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6E32A3E4-4BB2-4465-A7A2-F9B991F213E4}"/>
                  </a:ext>
                </a:extLst>
              </p14:cNvPr>
              <p14:cNvContentPartPr/>
              <p14:nvPr/>
            </p14:nvContentPartPr>
            <p14:xfrm>
              <a:off x="7487400" y="6258040"/>
              <a:ext cx="14760" cy="957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6E32A3E4-4BB2-4465-A7A2-F9B991F213E4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469760" y="6240400"/>
                <a:ext cx="504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B45E20B6-4A01-445A-BC3F-B37CABC5ADED}"/>
                  </a:ext>
                </a:extLst>
              </p14:cNvPr>
              <p14:cNvContentPartPr/>
              <p14:nvPr/>
            </p14:nvContentPartPr>
            <p14:xfrm>
              <a:off x="7616640" y="6127360"/>
              <a:ext cx="329400" cy="2307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B45E20B6-4A01-445A-BC3F-B37CABC5ADE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7598640" y="6109692"/>
                <a:ext cx="3650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C9AD3E77-AA3C-4CF0-AFD0-F5994AC47105}"/>
                  </a:ext>
                </a:extLst>
              </p14:cNvPr>
              <p14:cNvContentPartPr/>
              <p14:nvPr/>
            </p14:nvContentPartPr>
            <p14:xfrm>
              <a:off x="5374200" y="5932600"/>
              <a:ext cx="2034720" cy="92592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C9AD3E77-AA3C-4CF0-AFD0-F5994AC47105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356560" y="5914960"/>
                <a:ext cx="2070360" cy="96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901099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FFD7D2FB-723A-4595-BC9D-B36F6DD26B80}"/>
                  </a:ext>
                </a:extLst>
              </p14:cNvPr>
              <p14:cNvContentPartPr/>
              <p14:nvPr/>
            </p14:nvContentPartPr>
            <p14:xfrm>
              <a:off x="5052720" y="3648400"/>
              <a:ext cx="3899520" cy="144900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FFD7D2FB-723A-4595-BC9D-B36F6DD26B8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35080" y="3630400"/>
                <a:ext cx="3935160" cy="148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851023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FFD7D2FB-723A-4595-BC9D-B36F6DD26B80}"/>
                  </a:ext>
                </a:extLst>
              </p14:cNvPr>
              <p14:cNvContentPartPr/>
              <p14:nvPr/>
            </p14:nvContentPartPr>
            <p14:xfrm>
              <a:off x="5052720" y="3648400"/>
              <a:ext cx="3899520" cy="144900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FFD7D2FB-723A-4595-BC9D-B36F6DD26B8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35080" y="3630400"/>
                <a:ext cx="3935160" cy="14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912648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90405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14:cNvPr>
              <p14:cNvContentPartPr/>
              <p14:nvPr/>
            </p14:nvContentPartPr>
            <p14:xfrm>
              <a:off x="6999240" y="137320"/>
              <a:ext cx="1230120" cy="848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1240" y="119680"/>
                <a:ext cx="1265760" cy="88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14:cNvPr>
              <p14:cNvContentPartPr/>
              <p14:nvPr/>
            </p14:nvContentPartPr>
            <p14:xfrm>
              <a:off x="416280" y="150640"/>
              <a:ext cx="3909240" cy="842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132640"/>
                <a:ext cx="3944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00F2048-DE4C-4655-A9CA-20EE20AC7F55}"/>
                  </a:ext>
                </a:extLst>
              </p14:cNvPr>
              <p14:cNvContentPartPr/>
              <p14:nvPr/>
            </p14:nvContentPartPr>
            <p14:xfrm>
              <a:off x="3340920" y="517840"/>
              <a:ext cx="946800" cy="316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00F2048-DE4C-4655-A9CA-20EE20AC7F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22920" y="499840"/>
                <a:ext cx="9824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0B8F44E-CC22-49A6-AFC6-718EB2B4D4F2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2759760" cy="2181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0B8F44E-CC22-49A6-AFC6-718EB2B4D4F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03880" y="1139920"/>
                <a:ext cx="2795400" cy="221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121048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7EB7A-E6C8-4C21-B973-B4920D77F69B}"/>
                  </a:ext>
                </a:extLst>
              </p14:cNvPr>
              <p14:cNvContentPartPr/>
              <p14:nvPr/>
            </p14:nvContentPartPr>
            <p14:xfrm>
              <a:off x="747840" y="5446960"/>
              <a:ext cx="320760" cy="37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7EB7A-E6C8-4C21-B973-B4920D77F69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0200" y="5429320"/>
                <a:ext cx="356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33D47B-F0D5-4592-83BD-8CC7A39103A8}"/>
                  </a:ext>
                </a:extLst>
              </p14:cNvPr>
              <p14:cNvContentPartPr/>
              <p14:nvPr/>
            </p14:nvContentPartPr>
            <p14:xfrm>
              <a:off x="1176240" y="5476480"/>
              <a:ext cx="122760" cy="225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33D47B-F0D5-4592-83BD-8CC7A39103A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58600" y="5458840"/>
                <a:ext cx="1584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CE23E6-9C0C-4674-B7D9-13D819BA757A}"/>
                  </a:ext>
                </a:extLst>
              </p14:cNvPr>
              <p14:cNvContentPartPr/>
              <p14:nvPr/>
            </p14:nvContentPartPr>
            <p14:xfrm>
              <a:off x="1414920" y="5452720"/>
              <a:ext cx="303120" cy="16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CE23E6-9C0C-4674-B7D9-13D819BA757A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397280" y="5434720"/>
                <a:ext cx="338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E36581D-7362-4710-98F7-EBDBCC41B947}"/>
                  </a:ext>
                </a:extLst>
              </p14:cNvPr>
              <p14:cNvContentPartPr/>
              <p14:nvPr/>
            </p14:nvContentPartPr>
            <p14:xfrm>
              <a:off x="2072280" y="5434360"/>
              <a:ext cx="304920" cy="14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E36581D-7362-4710-98F7-EBDBCC41B94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54640" y="5416360"/>
                <a:ext cx="3405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C3D7A437-2BB4-4124-9C6F-63A6840716B9}"/>
                  </a:ext>
                </a:extLst>
              </p14:cNvPr>
              <p14:cNvContentPartPr/>
              <p14:nvPr/>
            </p14:nvContentPartPr>
            <p14:xfrm>
              <a:off x="2465760" y="5394760"/>
              <a:ext cx="174960" cy="184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C3D7A437-2BB4-4124-9C6F-63A6840716B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47760" y="5377120"/>
                <a:ext cx="21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889DBF-DB04-4195-B135-99C92FA4CF53}"/>
                  </a:ext>
                </a:extLst>
              </p14:cNvPr>
              <p14:cNvContentPartPr/>
              <p14:nvPr/>
            </p14:nvContentPartPr>
            <p14:xfrm>
              <a:off x="2947440" y="5252560"/>
              <a:ext cx="264600" cy="3474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889DBF-DB04-4195-B135-99C92FA4CF5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929440" y="5234560"/>
                <a:ext cx="3002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CCA9592A-6548-4386-855F-6AF2041291E4}"/>
                  </a:ext>
                </a:extLst>
              </p14:cNvPr>
              <p14:cNvContentPartPr/>
              <p14:nvPr/>
            </p14:nvContentPartPr>
            <p14:xfrm>
              <a:off x="3275400" y="5435080"/>
              <a:ext cx="176400" cy="13968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CCA9592A-6548-4386-855F-6AF2041291E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57760" y="5417440"/>
                <a:ext cx="212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D3145C-A195-4D19-B6BB-24772B1914A6}"/>
                  </a:ext>
                </a:extLst>
              </p14:cNvPr>
              <p14:cNvContentPartPr/>
              <p14:nvPr/>
            </p14:nvContentPartPr>
            <p14:xfrm>
              <a:off x="3511200" y="5409880"/>
              <a:ext cx="109800" cy="13392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D3145C-A195-4D19-B6BB-24772B1914A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493560" y="5392240"/>
                <a:ext cx="145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2FCFFB93-4DD5-478F-AB98-5B84B07377E5}"/>
                  </a:ext>
                </a:extLst>
              </p14:cNvPr>
              <p14:cNvContentPartPr/>
              <p14:nvPr/>
            </p14:nvContentPartPr>
            <p14:xfrm>
              <a:off x="3691200" y="5350480"/>
              <a:ext cx="115920" cy="198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2FCFFB93-4DD5-478F-AB98-5B84B07377E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673200" y="5332480"/>
                <a:ext cx="1515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3FCB2165-ABC4-4339-8860-F68FA96C9C05}"/>
                  </a:ext>
                </a:extLst>
              </p14:cNvPr>
              <p14:cNvContentPartPr/>
              <p14:nvPr/>
            </p14:nvContentPartPr>
            <p14:xfrm>
              <a:off x="4317600" y="5356960"/>
              <a:ext cx="203760" cy="2203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3FCB2165-ABC4-4339-8860-F68FA96C9C0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299600" y="5338960"/>
                <a:ext cx="2394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72687053-91F3-4138-A59B-07D62CD61888}"/>
                  </a:ext>
                </a:extLst>
              </p14:cNvPr>
              <p14:cNvContentPartPr/>
              <p14:nvPr/>
            </p14:nvContentPartPr>
            <p14:xfrm>
              <a:off x="4803960" y="5426080"/>
              <a:ext cx="142920" cy="16452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72687053-91F3-4138-A59B-07D62CD6188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785960" y="5408440"/>
                <a:ext cx="178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0886B71A-C44E-4D23-BF9E-0F9E31B72975}"/>
                  </a:ext>
                </a:extLst>
              </p14:cNvPr>
              <p14:cNvContentPartPr/>
              <p14:nvPr/>
            </p14:nvContentPartPr>
            <p14:xfrm>
              <a:off x="5007360" y="5475760"/>
              <a:ext cx="314280" cy="3981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0886B71A-C44E-4D23-BF9E-0F9E31B729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89720" y="5458120"/>
                <a:ext cx="3499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BF1ECC9-A6DE-4475-B341-B388BFE944CC}"/>
                  </a:ext>
                </a:extLst>
              </p14:cNvPr>
              <p14:cNvContentPartPr/>
              <p14:nvPr/>
            </p14:nvContentPartPr>
            <p14:xfrm>
              <a:off x="5350800" y="5466760"/>
              <a:ext cx="136440" cy="1238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BF1ECC9-A6DE-4475-B341-B388BFE944C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332800" y="5449120"/>
                <a:ext cx="1720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CED17318-92BF-42A4-AE75-ED9CABBF38E8}"/>
                  </a:ext>
                </a:extLst>
              </p14:cNvPr>
              <p14:cNvContentPartPr/>
              <p14:nvPr/>
            </p14:nvContentPartPr>
            <p14:xfrm>
              <a:off x="5509200" y="5155000"/>
              <a:ext cx="385560" cy="432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CED17318-92BF-42A4-AE75-ED9CABBF38E8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91560" y="5137360"/>
                <a:ext cx="4212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3248192F-F189-4F39-8B82-F66B454D6E20}"/>
                  </a:ext>
                </a:extLst>
              </p14:cNvPr>
              <p14:cNvContentPartPr/>
              <p14:nvPr/>
            </p14:nvContentPartPr>
            <p14:xfrm>
              <a:off x="5719440" y="5394400"/>
              <a:ext cx="235440" cy="3240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3248192F-F189-4F39-8B82-F66B454D6E2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701800" y="5376760"/>
                <a:ext cx="27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EA05646F-000E-4036-A8AD-F4191514CAEB}"/>
                  </a:ext>
                </a:extLst>
              </p14:cNvPr>
              <p14:cNvContentPartPr/>
              <p14:nvPr/>
            </p14:nvContentPartPr>
            <p14:xfrm>
              <a:off x="6055320" y="5435080"/>
              <a:ext cx="12240" cy="9504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EA05646F-000E-4036-A8AD-F4191514CAE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037320" y="5417440"/>
                <a:ext cx="4788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E5D1210-F995-45FA-B025-4E64B3D074E8}"/>
                  </a:ext>
                </a:extLst>
              </p14:cNvPr>
              <p14:cNvContentPartPr/>
              <p14:nvPr/>
            </p14:nvContentPartPr>
            <p14:xfrm>
              <a:off x="6075480" y="5323480"/>
              <a:ext cx="360" cy="3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E5D1210-F995-45FA-B025-4E64B3D074E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057840" y="530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3A5F4CDB-38E7-4CF6-AEDB-B5298DF1556E}"/>
                  </a:ext>
                </a:extLst>
              </p14:cNvPr>
              <p14:cNvContentPartPr/>
              <p14:nvPr/>
            </p14:nvContentPartPr>
            <p14:xfrm>
              <a:off x="6184200" y="5403760"/>
              <a:ext cx="104400" cy="1288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3A5F4CDB-38E7-4CF6-AEDB-B5298DF1556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166200" y="5385760"/>
                <a:ext cx="1400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8B2BADF0-6DA1-4DAE-9E97-681538D70423}"/>
                  </a:ext>
                </a:extLst>
              </p14:cNvPr>
              <p14:cNvContentPartPr/>
              <p14:nvPr/>
            </p14:nvContentPartPr>
            <p14:xfrm>
              <a:off x="6329280" y="5426800"/>
              <a:ext cx="194040" cy="799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8B2BADF0-6DA1-4DAE-9E97-681538D7042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311640" y="5409160"/>
                <a:ext cx="2296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D4B937EB-25A7-4EFC-B7DD-E8ABDC309CC6}"/>
                  </a:ext>
                </a:extLst>
              </p14:cNvPr>
              <p14:cNvContentPartPr/>
              <p14:nvPr/>
            </p14:nvContentPartPr>
            <p14:xfrm>
              <a:off x="6565080" y="5374240"/>
              <a:ext cx="89640" cy="1328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D4B937EB-25A7-4EFC-B7DD-E8ABDC309CC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547440" y="5356240"/>
                <a:ext cx="1252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8F425D48-6196-4F92-88B4-F4939C36A7D2}"/>
                  </a:ext>
                </a:extLst>
              </p14:cNvPr>
              <p14:cNvContentPartPr/>
              <p14:nvPr/>
            </p14:nvContentPartPr>
            <p14:xfrm>
              <a:off x="7002480" y="5171200"/>
              <a:ext cx="212040" cy="488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8F425D48-6196-4F92-88B4-F4939C36A7D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84840" y="5153200"/>
                <a:ext cx="2476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6EBBBC20-34E1-47EC-8891-039A648EAE35}"/>
                  </a:ext>
                </a:extLst>
              </p14:cNvPr>
              <p14:cNvContentPartPr/>
              <p14:nvPr/>
            </p14:nvContentPartPr>
            <p14:xfrm>
              <a:off x="7419000" y="5246440"/>
              <a:ext cx="193320" cy="3135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6EBBBC20-34E1-47EC-8891-039A648EAE35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401360" y="5228440"/>
                <a:ext cx="228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9D9A9887-A0A7-49CA-917A-C98E5A95B872}"/>
                  </a:ext>
                </a:extLst>
              </p14:cNvPr>
              <p14:cNvContentPartPr/>
              <p14:nvPr/>
            </p14:nvContentPartPr>
            <p14:xfrm>
              <a:off x="7761360" y="5242120"/>
              <a:ext cx="1195920" cy="30420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9D9A9887-A0A7-49CA-917A-C98E5A95B87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743360" y="5224099"/>
                <a:ext cx="1231560" cy="3398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738176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157EB7A-E6C8-4C21-B973-B4920D77F69B}"/>
                  </a:ext>
                </a:extLst>
              </p14:cNvPr>
              <p14:cNvContentPartPr/>
              <p14:nvPr/>
            </p14:nvContentPartPr>
            <p14:xfrm>
              <a:off x="747840" y="5446960"/>
              <a:ext cx="320760" cy="37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157EB7A-E6C8-4C21-B973-B4920D77F69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0200" y="5429320"/>
                <a:ext cx="356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33D47B-F0D5-4592-83BD-8CC7A39103A8}"/>
                  </a:ext>
                </a:extLst>
              </p14:cNvPr>
              <p14:cNvContentPartPr/>
              <p14:nvPr/>
            </p14:nvContentPartPr>
            <p14:xfrm>
              <a:off x="1176240" y="5476480"/>
              <a:ext cx="122760" cy="225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33D47B-F0D5-4592-83BD-8CC7A39103A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58600" y="5458840"/>
                <a:ext cx="1584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CE23E6-9C0C-4674-B7D9-13D819BA757A}"/>
                  </a:ext>
                </a:extLst>
              </p14:cNvPr>
              <p14:cNvContentPartPr/>
              <p14:nvPr/>
            </p14:nvContentPartPr>
            <p14:xfrm>
              <a:off x="1414920" y="5452720"/>
              <a:ext cx="303120" cy="16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CE23E6-9C0C-4674-B7D9-13D819BA757A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397280" y="5434720"/>
                <a:ext cx="3387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E36581D-7362-4710-98F7-EBDBCC41B947}"/>
                  </a:ext>
                </a:extLst>
              </p14:cNvPr>
              <p14:cNvContentPartPr/>
              <p14:nvPr/>
            </p14:nvContentPartPr>
            <p14:xfrm>
              <a:off x="2072280" y="5434360"/>
              <a:ext cx="304920" cy="14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E36581D-7362-4710-98F7-EBDBCC41B94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54640" y="5416360"/>
                <a:ext cx="3405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C3D7A437-2BB4-4124-9C6F-63A6840716B9}"/>
                  </a:ext>
                </a:extLst>
              </p14:cNvPr>
              <p14:cNvContentPartPr/>
              <p14:nvPr/>
            </p14:nvContentPartPr>
            <p14:xfrm>
              <a:off x="2465760" y="5394760"/>
              <a:ext cx="174960" cy="184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C3D7A437-2BB4-4124-9C6F-63A6840716B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47760" y="5377120"/>
                <a:ext cx="2106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889DBF-DB04-4195-B135-99C92FA4CF53}"/>
                  </a:ext>
                </a:extLst>
              </p14:cNvPr>
              <p14:cNvContentPartPr/>
              <p14:nvPr/>
            </p14:nvContentPartPr>
            <p14:xfrm>
              <a:off x="2947440" y="5252560"/>
              <a:ext cx="264600" cy="34740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889DBF-DB04-4195-B135-99C92FA4CF5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929440" y="5234560"/>
                <a:ext cx="3002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CCA9592A-6548-4386-855F-6AF2041291E4}"/>
                  </a:ext>
                </a:extLst>
              </p14:cNvPr>
              <p14:cNvContentPartPr/>
              <p14:nvPr/>
            </p14:nvContentPartPr>
            <p14:xfrm>
              <a:off x="3275400" y="5435080"/>
              <a:ext cx="176400" cy="13968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CCA9592A-6548-4386-855F-6AF2041291E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57760" y="5417440"/>
                <a:ext cx="2120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5ED3145C-A195-4D19-B6BB-24772B1914A6}"/>
                  </a:ext>
                </a:extLst>
              </p14:cNvPr>
              <p14:cNvContentPartPr/>
              <p14:nvPr/>
            </p14:nvContentPartPr>
            <p14:xfrm>
              <a:off x="3511200" y="5409880"/>
              <a:ext cx="109800" cy="13392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5ED3145C-A195-4D19-B6BB-24772B1914A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493560" y="5392240"/>
                <a:ext cx="145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2FCFFB93-4DD5-478F-AB98-5B84B07377E5}"/>
                  </a:ext>
                </a:extLst>
              </p14:cNvPr>
              <p14:cNvContentPartPr/>
              <p14:nvPr/>
            </p14:nvContentPartPr>
            <p14:xfrm>
              <a:off x="3691200" y="5350480"/>
              <a:ext cx="115920" cy="198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2FCFFB93-4DD5-478F-AB98-5B84B07377E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673200" y="5332480"/>
                <a:ext cx="1515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3FCB2165-ABC4-4339-8860-F68FA96C9C05}"/>
                  </a:ext>
                </a:extLst>
              </p14:cNvPr>
              <p14:cNvContentPartPr/>
              <p14:nvPr/>
            </p14:nvContentPartPr>
            <p14:xfrm>
              <a:off x="4317600" y="5356960"/>
              <a:ext cx="203760" cy="2203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3FCB2165-ABC4-4339-8860-F68FA96C9C0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299600" y="5338960"/>
                <a:ext cx="2394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72687053-91F3-4138-A59B-07D62CD61888}"/>
                  </a:ext>
                </a:extLst>
              </p14:cNvPr>
              <p14:cNvContentPartPr/>
              <p14:nvPr/>
            </p14:nvContentPartPr>
            <p14:xfrm>
              <a:off x="4803960" y="5426080"/>
              <a:ext cx="142920" cy="16452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72687053-91F3-4138-A59B-07D62CD61888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785960" y="5408440"/>
                <a:ext cx="178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0886B71A-C44E-4D23-BF9E-0F9E31B72975}"/>
                  </a:ext>
                </a:extLst>
              </p14:cNvPr>
              <p14:cNvContentPartPr/>
              <p14:nvPr/>
            </p14:nvContentPartPr>
            <p14:xfrm>
              <a:off x="5007360" y="5475760"/>
              <a:ext cx="314280" cy="3981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0886B71A-C44E-4D23-BF9E-0F9E31B729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89720" y="5458120"/>
                <a:ext cx="34992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BF1ECC9-A6DE-4475-B341-B388BFE944CC}"/>
                  </a:ext>
                </a:extLst>
              </p14:cNvPr>
              <p14:cNvContentPartPr/>
              <p14:nvPr/>
            </p14:nvContentPartPr>
            <p14:xfrm>
              <a:off x="5350800" y="5466760"/>
              <a:ext cx="136440" cy="1238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BF1ECC9-A6DE-4475-B341-B388BFE944C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332800" y="5449120"/>
                <a:ext cx="1720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CED17318-92BF-42A4-AE75-ED9CABBF38E8}"/>
                  </a:ext>
                </a:extLst>
              </p14:cNvPr>
              <p14:cNvContentPartPr/>
              <p14:nvPr/>
            </p14:nvContentPartPr>
            <p14:xfrm>
              <a:off x="5509200" y="5155000"/>
              <a:ext cx="385560" cy="432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CED17318-92BF-42A4-AE75-ED9CABBF38E8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491560" y="5137360"/>
                <a:ext cx="42120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3248192F-F189-4F39-8B82-F66B454D6E20}"/>
                  </a:ext>
                </a:extLst>
              </p14:cNvPr>
              <p14:cNvContentPartPr/>
              <p14:nvPr/>
            </p14:nvContentPartPr>
            <p14:xfrm>
              <a:off x="5719440" y="5394400"/>
              <a:ext cx="235440" cy="3240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3248192F-F189-4F39-8B82-F66B454D6E2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701800" y="5376760"/>
                <a:ext cx="2710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EA05646F-000E-4036-A8AD-F4191514CAEB}"/>
                  </a:ext>
                </a:extLst>
              </p14:cNvPr>
              <p14:cNvContentPartPr/>
              <p14:nvPr/>
            </p14:nvContentPartPr>
            <p14:xfrm>
              <a:off x="6055320" y="5435080"/>
              <a:ext cx="12240" cy="9504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EA05646F-000E-4036-A8AD-F4191514CAE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037320" y="5417440"/>
                <a:ext cx="4788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8E5D1210-F995-45FA-B025-4E64B3D074E8}"/>
                  </a:ext>
                </a:extLst>
              </p14:cNvPr>
              <p14:cNvContentPartPr/>
              <p14:nvPr/>
            </p14:nvContentPartPr>
            <p14:xfrm>
              <a:off x="6075480" y="5323480"/>
              <a:ext cx="360" cy="36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8E5D1210-F995-45FA-B025-4E64B3D074E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057840" y="530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3A5F4CDB-38E7-4CF6-AEDB-B5298DF1556E}"/>
                  </a:ext>
                </a:extLst>
              </p14:cNvPr>
              <p14:cNvContentPartPr/>
              <p14:nvPr/>
            </p14:nvContentPartPr>
            <p14:xfrm>
              <a:off x="6184200" y="5403760"/>
              <a:ext cx="104400" cy="1288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3A5F4CDB-38E7-4CF6-AEDB-B5298DF1556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166200" y="5385760"/>
                <a:ext cx="1400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8B2BADF0-6DA1-4DAE-9E97-681538D70423}"/>
                  </a:ext>
                </a:extLst>
              </p14:cNvPr>
              <p14:cNvContentPartPr/>
              <p14:nvPr/>
            </p14:nvContentPartPr>
            <p14:xfrm>
              <a:off x="6329280" y="5426800"/>
              <a:ext cx="194040" cy="799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8B2BADF0-6DA1-4DAE-9E97-681538D7042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311640" y="5409160"/>
                <a:ext cx="2296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D4B937EB-25A7-4EFC-B7DD-E8ABDC309CC6}"/>
                  </a:ext>
                </a:extLst>
              </p14:cNvPr>
              <p14:cNvContentPartPr/>
              <p14:nvPr/>
            </p14:nvContentPartPr>
            <p14:xfrm>
              <a:off x="6565080" y="5374240"/>
              <a:ext cx="89640" cy="1328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D4B937EB-25A7-4EFC-B7DD-E8ABDC309CC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547440" y="5356240"/>
                <a:ext cx="1252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8F425D48-6196-4F92-88B4-F4939C36A7D2}"/>
                  </a:ext>
                </a:extLst>
              </p14:cNvPr>
              <p14:cNvContentPartPr/>
              <p14:nvPr/>
            </p14:nvContentPartPr>
            <p14:xfrm>
              <a:off x="7002480" y="5171200"/>
              <a:ext cx="212040" cy="488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8F425D48-6196-4F92-88B4-F4939C36A7D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84840" y="5153200"/>
                <a:ext cx="24768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6EBBBC20-34E1-47EC-8891-039A648EAE35}"/>
                  </a:ext>
                </a:extLst>
              </p14:cNvPr>
              <p14:cNvContentPartPr/>
              <p14:nvPr/>
            </p14:nvContentPartPr>
            <p14:xfrm>
              <a:off x="7419000" y="5246440"/>
              <a:ext cx="193320" cy="3135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6EBBBC20-34E1-47EC-8891-039A648EAE35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401360" y="5228440"/>
                <a:ext cx="228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9D9A9887-A0A7-49CA-917A-C98E5A95B872}"/>
                  </a:ext>
                </a:extLst>
              </p14:cNvPr>
              <p14:cNvContentPartPr/>
              <p14:nvPr/>
            </p14:nvContentPartPr>
            <p14:xfrm>
              <a:off x="7761360" y="5242120"/>
              <a:ext cx="1195920" cy="30420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9D9A9887-A0A7-49CA-917A-C98E5A95B87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743360" y="5224099"/>
                <a:ext cx="12315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813EF685-A9AD-4C8A-9AA4-897A31982478}"/>
                  </a:ext>
                </a:extLst>
              </p14:cNvPr>
              <p14:cNvContentPartPr/>
              <p14:nvPr/>
            </p14:nvContentPartPr>
            <p14:xfrm>
              <a:off x="5972520" y="5740000"/>
              <a:ext cx="894960" cy="6854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813EF685-A9AD-4C8A-9AA4-897A31982478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954520" y="5722360"/>
                <a:ext cx="930600" cy="72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099125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1282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14:cNvPr>
              <p14:cNvContentPartPr/>
              <p14:nvPr/>
            </p14:nvContentPartPr>
            <p14:xfrm>
              <a:off x="1188480" y="5425720"/>
              <a:ext cx="121320" cy="2152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170480" y="5408080"/>
                <a:ext cx="1569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14:cNvPr>
              <p14:cNvContentPartPr/>
              <p14:nvPr/>
            </p14:nvContentPartPr>
            <p14:xfrm>
              <a:off x="1472880" y="5394400"/>
              <a:ext cx="260280" cy="236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4880" y="5376760"/>
                <a:ext cx="295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14:cNvPr>
              <p14:cNvContentPartPr/>
              <p14:nvPr/>
            </p14:nvContentPartPr>
            <p14:xfrm>
              <a:off x="400800" y="5413480"/>
              <a:ext cx="647640" cy="2757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3150" y="5395480"/>
                <a:ext cx="6833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14:cNvPr>
              <p14:cNvContentPartPr/>
              <p14:nvPr/>
            </p14:nvContentPartPr>
            <p14:xfrm>
              <a:off x="2112960" y="5444080"/>
              <a:ext cx="557640" cy="18468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95320" y="5426440"/>
                <a:ext cx="593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14:cNvPr>
              <p14:cNvContentPartPr/>
              <p14:nvPr/>
            </p14:nvContentPartPr>
            <p14:xfrm>
              <a:off x="2813880" y="5487640"/>
              <a:ext cx="116280" cy="1872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95880" y="5470000"/>
                <a:ext cx="151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14:cNvPr>
              <p14:cNvContentPartPr/>
              <p14:nvPr/>
            </p14:nvContentPartPr>
            <p14:xfrm>
              <a:off x="2824320" y="5567200"/>
              <a:ext cx="101520" cy="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0" y="5549560"/>
                <a:ext cx="13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14:cNvPr>
              <p14:cNvContentPartPr/>
              <p14:nvPr/>
            </p14:nvContentPartPr>
            <p14:xfrm>
              <a:off x="3522360" y="5384680"/>
              <a:ext cx="1406160" cy="35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504360" y="5366680"/>
                <a:ext cx="1441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14:cNvPr>
              <p14:cNvContentPartPr/>
              <p14:nvPr/>
            </p14:nvContentPartPr>
            <p14:xfrm>
              <a:off x="1970760" y="5204680"/>
              <a:ext cx="3051000" cy="5918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952760" y="5169040"/>
                <a:ext cx="308664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E022745-E5A1-49FC-A700-05942CB4EB01}"/>
                  </a:ext>
                </a:extLst>
              </p14:cNvPr>
              <p14:cNvContentPartPr/>
              <p14:nvPr/>
            </p14:nvContentPartPr>
            <p14:xfrm>
              <a:off x="3267840" y="5304760"/>
              <a:ext cx="238320" cy="2685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E022745-E5A1-49FC-A700-05942CB4EB0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250173" y="5286760"/>
                <a:ext cx="274014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874172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14:cNvPr>
              <p14:cNvContentPartPr/>
              <p14:nvPr/>
            </p14:nvContentPartPr>
            <p14:xfrm>
              <a:off x="1188480" y="5425720"/>
              <a:ext cx="121320" cy="2152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170480" y="5408080"/>
                <a:ext cx="1569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14:cNvPr>
              <p14:cNvContentPartPr/>
              <p14:nvPr/>
            </p14:nvContentPartPr>
            <p14:xfrm>
              <a:off x="1472880" y="5394400"/>
              <a:ext cx="260280" cy="236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4880" y="5376760"/>
                <a:ext cx="295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14:cNvPr>
              <p14:cNvContentPartPr/>
              <p14:nvPr/>
            </p14:nvContentPartPr>
            <p14:xfrm>
              <a:off x="400800" y="5413480"/>
              <a:ext cx="647640" cy="2757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3150" y="5395480"/>
                <a:ext cx="6833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14:cNvPr>
              <p14:cNvContentPartPr/>
              <p14:nvPr/>
            </p14:nvContentPartPr>
            <p14:xfrm>
              <a:off x="2112960" y="5444080"/>
              <a:ext cx="557640" cy="18468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95320" y="5426440"/>
                <a:ext cx="593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14:cNvPr>
              <p14:cNvContentPartPr/>
              <p14:nvPr/>
            </p14:nvContentPartPr>
            <p14:xfrm>
              <a:off x="2813880" y="5487640"/>
              <a:ext cx="116280" cy="1872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95880" y="5470000"/>
                <a:ext cx="151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14:cNvPr>
              <p14:cNvContentPartPr/>
              <p14:nvPr/>
            </p14:nvContentPartPr>
            <p14:xfrm>
              <a:off x="2824320" y="5567200"/>
              <a:ext cx="101520" cy="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0" y="5549560"/>
                <a:ext cx="13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14:cNvPr>
              <p14:cNvContentPartPr/>
              <p14:nvPr/>
            </p14:nvContentPartPr>
            <p14:xfrm>
              <a:off x="3522360" y="5384680"/>
              <a:ext cx="1406160" cy="35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504360" y="5366680"/>
                <a:ext cx="1441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14:cNvPr>
              <p14:cNvContentPartPr/>
              <p14:nvPr/>
            </p14:nvContentPartPr>
            <p14:xfrm>
              <a:off x="1970760" y="5204680"/>
              <a:ext cx="3051000" cy="5918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952760" y="5169040"/>
                <a:ext cx="308664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14:cNvPr>
              <p14:cNvContentPartPr/>
              <p14:nvPr/>
            </p14:nvContentPartPr>
            <p14:xfrm>
              <a:off x="5345760" y="5262280"/>
              <a:ext cx="74160" cy="253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27760" y="5244640"/>
                <a:ext cx="109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14:cNvPr>
              <p14:cNvContentPartPr/>
              <p14:nvPr/>
            </p14:nvContentPartPr>
            <p14:xfrm>
              <a:off x="4997640" y="5232040"/>
              <a:ext cx="253440" cy="38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979640" y="5214400"/>
                <a:ext cx="289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0DDF180-90E7-4372-82C2-C23ED88001E7}"/>
                  </a:ext>
                </a:extLst>
              </p14:cNvPr>
              <p14:cNvContentPartPr/>
              <p14:nvPr/>
            </p14:nvContentPartPr>
            <p14:xfrm>
              <a:off x="3267840" y="5304760"/>
              <a:ext cx="238320" cy="268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0DDF180-90E7-4372-82C2-C23ED88001E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250173" y="5286760"/>
                <a:ext cx="274014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136496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14:cNvPr>
              <p14:cNvContentPartPr/>
              <p14:nvPr/>
            </p14:nvContentPartPr>
            <p14:xfrm>
              <a:off x="1188480" y="5425720"/>
              <a:ext cx="121320" cy="2152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170480" y="5408080"/>
                <a:ext cx="1569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14:cNvPr>
              <p14:cNvContentPartPr/>
              <p14:nvPr/>
            </p14:nvContentPartPr>
            <p14:xfrm>
              <a:off x="1472880" y="5394400"/>
              <a:ext cx="260280" cy="236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4880" y="5376760"/>
                <a:ext cx="295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14:cNvPr>
              <p14:cNvContentPartPr/>
              <p14:nvPr/>
            </p14:nvContentPartPr>
            <p14:xfrm>
              <a:off x="400800" y="5413480"/>
              <a:ext cx="647640" cy="2757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3150" y="5395480"/>
                <a:ext cx="6833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14:cNvPr>
              <p14:cNvContentPartPr/>
              <p14:nvPr/>
            </p14:nvContentPartPr>
            <p14:xfrm>
              <a:off x="2112960" y="5444080"/>
              <a:ext cx="557640" cy="18468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95320" y="5426440"/>
                <a:ext cx="593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14:cNvPr>
              <p14:cNvContentPartPr/>
              <p14:nvPr/>
            </p14:nvContentPartPr>
            <p14:xfrm>
              <a:off x="2813880" y="5487640"/>
              <a:ext cx="116280" cy="1872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95880" y="5470000"/>
                <a:ext cx="151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14:cNvPr>
              <p14:cNvContentPartPr/>
              <p14:nvPr/>
            </p14:nvContentPartPr>
            <p14:xfrm>
              <a:off x="2824320" y="5567200"/>
              <a:ext cx="101520" cy="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0" y="5549560"/>
                <a:ext cx="13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14:cNvPr>
              <p14:cNvContentPartPr/>
              <p14:nvPr/>
            </p14:nvContentPartPr>
            <p14:xfrm>
              <a:off x="3522360" y="5384680"/>
              <a:ext cx="1406160" cy="35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504360" y="5366680"/>
                <a:ext cx="1441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14:cNvPr>
              <p14:cNvContentPartPr/>
              <p14:nvPr/>
            </p14:nvContentPartPr>
            <p14:xfrm>
              <a:off x="1970760" y="5204680"/>
              <a:ext cx="3051000" cy="5918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952760" y="5169040"/>
                <a:ext cx="308664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14:cNvPr>
              <p14:cNvContentPartPr/>
              <p14:nvPr/>
            </p14:nvContentPartPr>
            <p14:xfrm>
              <a:off x="5345760" y="5262280"/>
              <a:ext cx="74160" cy="253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27760" y="5244640"/>
                <a:ext cx="109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14:cNvPr>
              <p14:cNvContentPartPr/>
              <p14:nvPr/>
            </p14:nvContentPartPr>
            <p14:xfrm>
              <a:off x="4997640" y="5232040"/>
              <a:ext cx="253440" cy="38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979640" y="5214400"/>
                <a:ext cx="289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730B86BE-B755-4E05-9F23-BBF08CAC3B6E}"/>
                  </a:ext>
                </a:extLst>
              </p14:cNvPr>
              <p14:cNvContentPartPr/>
              <p14:nvPr/>
            </p14:nvContentPartPr>
            <p14:xfrm>
              <a:off x="5924280" y="5324920"/>
              <a:ext cx="659520" cy="2934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730B86BE-B755-4E05-9F23-BBF08CAC3B6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06630" y="5306920"/>
                <a:ext cx="695179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2E7A580-C41B-4E08-8157-68F73992EEBB}"/>
                  </a:ext>
                </a:extLst>
              </p14:cNvPr>
              <p14:cNvContentPartPr/>
              <p14:nvPr/>
            </p14:nvContentPartPr>
            <p14:xfrm>
              <a:off x="6837960" y="5353720"/>
              <a:ext cx="40320" cy="1983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2E7A580-C41B-4E08-8157-68F73992EEB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820320" y="5336080"/>
                <a:ext cx="75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0F1EF782-214B-4423-AF23-6859428E6A64}"/>
                  </a:ext>
                </a:extLst>
              </p14:cNvPr>
              <p14:cNvContentPartPr/>
              <p14:nvPr/>
            </p14:nvContentPartPr>
            <p14:xfrm>
              <a:off x="7234680" y="5332480"/>
              <a:ext cx="138960" cy="2664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0F1EF782-214B-4423-AF23-6859428E6A64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217040" y="5314480"/>
                <a:ext cx="174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F7D3350-8390-4E5D-8BB0-B77083BC4BC3}"/>
                  </a:ext>
                </a:extLst>
              </p14:cNvPr>
              <p14:cNvContentPartPr/>
              <p14:nvPr/>
            </p14:nvContentPartPr>
            <p14:xfrm>
              <a:off x="7619520" y="5323480"/>
              <a:ext cx="364680" cy="2473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F7D3350-8390-4E5D-8BB0-B77083BC4BC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5305840"/>
                <a:ext cx="400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469B08A-9D30-49B0-BC9C-7B313A0311B3}"/>
                  </a:ext>
                </a:extLst>
              </p14:cNvPr>
              <p14:cNvContentPartPr/>
              <p14:nvPr/>
            </p14:nvContentPartPr>
            <p14:xfrm>
              <a:off x="7003560" y="5323480"/>
              <a:ext cx="138960" cy="35496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469B08A-9D30-49B0-BC9C-7B313A0311B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5920" y="5305840"/>
                <a:ext cx="17460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562830BF-DE48-4957-A897-3C0D5716972A}"/>
                  </a:ext>
                </a:extLst>
              </p14:cNvPr>
              <p14:cNvContentPartPr/>
              <p14:nvPr/>
            </p14:nvContentPartPr>
            <p14:xfrm>
              <a:off x="1472880" y="6125200"/>
              <a:ext cx="299880" cy="38880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562830BF-DE48-4957-A897-3C0D5716972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454902" y="6107200"/>
                <a:ext cx="335477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A15EF16A-E838-4EC3-81D0-1990C6804EFB}"/>
                  </a:ext>
                </a:extLst>
              </p14:cNvPr>
              <p14:cNvContentPartPr/>
              <p14:nvPr/>
            </p14:nvContentPartPr>
            <p14:xfrm>
              <a:off x="1371000" y="5941240"/>
              <a:ext cx="182160" cy="13428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A15EF16A-E838-4EC3-81D0-1990C6804EF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353360" y="5923600"/>
                <a:ext cx="217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717D4CDD-AE02-4618-9CE7-ABE62562A148}"/>
                  </a:ext>
                </a:extLst>
              </p14:cNvPr>
              <p14:cNvContentPartPr/>
              <p14:nvPr/>
            </p14:nvContentPartPr>
            <p14:xfrm>
              <a:off x="3267840" y="5304760"/>
              <a:ext cx="238320" cy="2685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717D4CDD-AE02-4618-9CE7-ABE62562A14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250173" y="5286760"/>
                <a:ext cx="274014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BBF43D1D-E06C-4163-BCA7-2EC75BFEBEB0}"/>
                  </a:ext>
                </a:extLst>
              </p14:cNvPr>
              <p14:cNvContentPartPr/>
              <p14:nvPr/>
            </p14:nvContentPartPr>
            <p14:xfrm>
              <a:off x="1970400" y="5995240"/>
              <a:ext cx="2414880" cy="74664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BBF43D1D-E06C-4163-BCA7-2EC75BFEBEB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952757" y="5977231"/>
                <a:ext cx="2450525" cy="78229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042481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574400" y="2061520"/>
              <a:ext cx="620640" cy="483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6400" y="2043880"/>
                <a:ext cx="656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14:cNvPr>
              <p14:cNvContentPartPr/>
              <p14:nvPr/>
            </p14:nvContentPartPr>
            <p14:xfrm>
              <a:off x="5647440" y="2526280"/>
              <a:ext cx="321480" cy="349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3A932A-EADE-4482-8C5F-0E085BC48C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29460" y="2508280"/>
                <a:ext cx="35708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14:cNvPr>
              <p14:cNvContentPartPr/>
              <p14:nvPr/>
            </p14:nvContentPartPr>
            <p14:xfrm>
              <a:off x="5628000" y="2377960"/>
              <a:ext cx="198360" cy="70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BB09C29-681E-4A13-AA21-4DE4651FE48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10360" y="2360320"/>
                <a:ext cx="234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14:cNvPr>
              <p14:cNvContentPartPr/>
              <p14:nvPr/>
            </p14:nvContentPartPr>
            <p14:xfrm>
              <a:off x="6085560" y="2610520"/>
              <a:ext cx="13140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C5003C-6D5B-4B64-9FF0-90F58CAB8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7560" y="259252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14:cNvPr>
              <p14:cNvContentPartPr/>
              <p14:nvPr/>
            </p14:nvContentPartPr>
            <p14:xfrm>
              <a:off x="6095640" y="2704480"/>
              <a:ext cx="124200" cy="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24A1B57-6FD8-4658-9AA7-F756497746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77640" y="2686480"/>
                <a:ext cx="159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14:cNvPr>
              <p14:cNvContentPartPr/>
              <p14:nvPr/>
            </p14:nvContentPartPr>
            <p14:xfrm>
              <a:off x="7721400" y="3163120"/>
              <a:ext cx="153720" cy="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CF7C8F7-0AAB-4C87-ADF3-790250D5FF3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03400" y="3145480"/>
                <a:ext cx="189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14:cNvPr>
              <p14:cNvContentPartPr/>
              <p14:nvPr/>
            </p14:nvContentPartPr>
            <p14:xfrm>
              <a:off x="7812840" y="3067720"/>
              <a:ext cx="19080" cy="195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C23E465-A492-4DD5-8DDB-A2FFB6FABCA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94840" y="3050080"/>
                <a:ext cx="547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14:cNvPr>
              <p14:cNvContentPartPr/>
              <p14:nvPr/>
            </p14:nvContentPartPr>
            <p14:xfrm>
              <a:off x="8463000" y="2851360"/>
              <a:ext cx="15552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E6E53DD-5D10-4215-906E-9DE329EF83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45000" y="2833360"/>
                <a:ext cx="191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14:cNvPr>
              <p14:cNvContentPartPr/>
              <p14:nvPr/>
            </p14:nvContentPartPr>
            <p14:xfrm>
              <a:off x="8459400" y="3088240"/>
              <a:ext cx="150120" cy="180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28E0057-6D1B-45DB-9E2B-736BEC2981F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441760" y="3070240"/>
                <a:ext cx="1857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14:cNvPr>
              <p14:cNvContentPartPr/>
              <p14:nvPr/>
            </p14:nvContentPartPr>
            <p14:xfrm>
              <a:off x="8056560" y="3018040"/>
              <a:ext cx="31356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CA3B50-DC4E-4034-95FD-8133222C080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038560" y="3000378"/>
                <a:ext cx="349200" cy="321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14:cNvPr>
              <p14:cNvContentPartPr/>
              <p14:nvPr/>
            </p14:nvContentPartPr>
            <p14:xfrm>
              <a:off x="6684960" y="2455720"/>
              <a:ext cx="686160" cy="3769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BB57C69-B41A-4F33-9639-F874772F83C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66960" y="2437737"/>
                <a:ext cx="7218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14:cNvPr>
              <p14:cNvContentPartPr/>
              <p14:nvPr/>
            </p14:nvContentPartPr>
            <p14:xfrm>
              <a:off x="6766680" y="2303440"/>
              <a:ext cx="204840" cy="943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1EE8697-366F-4AFE-85F3-25BC84296DF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48680" y="2285440"/>
                <a:ext cx="2404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14:cNvPr>
              <p14:cNvContentPartPr/>
              <p14:nvPr/>
            </p14:nvContentPartPr>
            <p14:xfrm>
              <a:off x="7754880" y="2478760"/>
              <a:ext cx="105480" cy="1818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E5B1EF21-AED9-476A-AE03-53B499A3CCA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737240" y="2461120"/>
                <a:ext cx="141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14:cNvPr>
              <p14:cNvContentPartPr/>
              <p14:nvPr/>
            </p14:nvContentPartPr>
            <p14:xfrm>
              <a:off x="8036040" y="2377960"/>
              <a:ext cx="461160" cy="311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7042B0-3D46-43C3-96EC-A32FF6CB018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018400" y="2359960"/>
                <a:ext cx="4968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14:cNvPr>
              <p14:cNvContentPartPr/>
              <p14:nvPr/>
            </p14:nvContentPartPr>
            <p14:xfrm>
              <a:off x="8148000" y="2226760"/>
              <a:ext cx="210600" cy="89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691427B9-BCDC-4F5E-ABE7-42AE5CDCB32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30000" y="2209120"/>
                <a:ext cx="2462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14:cNvPr>
              <p14:cNvContentPartPr/>
              <p14:nvPr/>
            </p14:nvContentPartPr>
            <p14:xfrm>
              <a:off x="6120120" y="2905720"/>
              <a:ext cx="144792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40796E-B558-415B-9A0E-2F5801656A6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02476" y="2887720"/>
                <a:ext cx="1483569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14:cNvPr>
              <p14:cNvContentPartPr/>
              <p14:nvPr/>
            </p14:nvContentPartPr>
            <p14:xfrm>
              <a:off x="1458120" y="1351960"/>
              <a:ext cx="1910880" cy="1311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95F67DB-4B01-401B-8EB3-C5F165F90AF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0120" y="1334320"/>
                <a:ext cx="1946520" cy="13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14:cNvPr>
              <p14:cNvContentPartPr/>
              <p14:nvPr/>
            </p14:nvContentPartPr>
            <p14:xfrm>
              <a:off x="1534080" y="3137920"/>
              <a:ext cx="1710360" cy="4212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465AF89F-9CCF-4435-8373-04FFFE71983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16080" y="3120280"/>
                <a:ext cx="174600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14:cNvPr>
              <p14:cNvContentPartPr/>
              <p14:nvPr/>
            </p14:nvContentPartPr>
            <p14:xfrm>
              <a:off x="1537320" y="2548600"/>
              <a:ext cx="1836360" cy="229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B2629442-5416-40D9-AFA5-EC736A789E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519683" y="2530600"/>
                <a:ext cx="1871993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14:cNvPr>
              <p14:cNvContentPartPr/>
              <p14:nvPr/>
            </p14:nvContentPartPr>
            <p14:xfrm>
              <a:off x="1347240" y="1503160"/>
              <a:ext cx="212400" cy="1159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9B009CB-ABA2-4670-9171-DEF72162DC7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29600" y="1485160"/>
                <a:ext cx="248040" cy="11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14:cNvPr>
              <p14:cNvContentPartPr/>
              <p14:nvPr/>
            </p14:nvContentPartPr>
            <p14:xfrm>
              <a:off x="212880" y="2057560"/>
              <a:ext cx="109800" cy="231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441CDDA-5368-47F9-A6FD-C3753A27C0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5240" y="2039920"/>
                <a:ext cx="145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14:cNvPr>
              <p14:cNvContentPartPr/>
              <p14:nvPr/>
            </p14:nvContentPartPr>
            <p14:xfrm>
              <a:off x="405120" y="1996000"/>
              <a:ext cx="723240" cy="416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286645C-2F89-4942-823D-2CA9ED61148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7480" y="1978000"/>
                <a:ext cx="7588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14:cNvPr>
              <p14:cNvContentPartPr/>
              <p14:nvPr/>
            </p14:nvContentPartPr>
            <p14:xfrm>
              <a:off x="446880" y="3698080"/>
              <a:ext cx="230400" cy="23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32C86D2-8AE5-43BB-A792-B8D4C95A39B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8880" y="3680080"/>
                <a:ext cx="2660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14:cNvPr>
              <p14:cNvContentPartPr/>
              <p14:nvPr/>
            </p14:nvContentPartPr>
            <p14:xfrm>
              <a:off x="1066440" y="3640480"/>
              <a:ext cx="115560" cy="67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C3610C-9B6D-42DE-A33B-39C784AED7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8800" y="3622840"/>
                <a:ext cx="1512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14:cNvPr>
              <p14:cNvContentPartPr/>
              <p14:nvPr/>
            </p14:nvContentPartPr>
            <p14:xfrm>
              <a:off x="1716600" y="3839560"/>
              <a:ext cx="131040" cy="111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BBFD3A2B-2E8E-44AF-88FB-6E5B5AEE6B7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698960" y="382192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14:cNvPr>
              <p14:cNvContentPartPr/>
              <p14:nvPr/>
            </p14:nvContentPartPr>
            <p14:xfrm>
              <a:off x="1706520" y="3921640"/>
              <a:ext cx="153720" cy="10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D2A8FB9E-FA1E-487C-BC2E-81A9D984614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88520" y="3903640"/>
                <a:ext cx="189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14:cNvPr>
              <p14:cNvContentPartPr/>
              <p14:nvPr/>
            </p14:nvContentPartPr>
            <p14:xfrm>
              <a:off x="1086600" y="3781600"/>
              <a:ext cx="457560" cy="292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4D827B5E-7BB6-40BF-B89C-188A0BF8160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68600" y="3763960"/>
                <a:ext cx="4932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14:cNvPr>
              <p14:cNvContentPartPr/>
              <p14:nvPr/>
            </p14:nvContentPartPr>
            <p14:xfrm>
              <a:off x="1950240" y="3767560"/>
              <a:ext cx="234360" cy="299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D0A6EBE-D054-41C4-946A-EE87D5A759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32240" y="3749920"/>
                <a:ext cx="2700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14:cNvPr>
              <p14:cNvContentPartPr/>
              <p14:nvPr/>
            </p14:nvContentPartPr>
            <p14:xfrm>
              <a:off x="2813880" y="3728320"/>
              <a:ext cx="360" cy="3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5E08D5C-E774-4366-BB7B-BCB43CF9E6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95880" y="371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14:cNvPr>
              <p14:cNvContentPartPr/>
              <p14:nvPr/>
            </p14:nvContentPartPr>
            <p14:xfrm>
              <a:off x="3413280" y="3605560"/>
              <a:ext cx="135360" cy="997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4A375DE-0077-43C7-B046-7E7C5435820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95280" y="3587920"/>
                <a:ext cx="1710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14:cNvPr>
              <p14:cNvContentPartPr/>
              <p14:nvPr/>
            </p14:nvContentPartPr>
            <p14:xfrm>
              <a:off x="3423720" y="3779080"/>
              <a:ext cx="142200" cy="1688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226728C0-D543-4A9C-9033-CB8BFE4A5C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405765" y="3761042"/>
                <a:ext cx="17775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14:cNvPr>
              <p14:cNvContentPartPr/>
              <p14:nvPr/>
            </p14:nvContentPartPr>
            <p14:xfrm>
              <a:off x="2611920" y="3789520"/>
              <a:ext cx="720720" cy="185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D4815396-B10D-4D9D-8AD5-86E45542C0C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593920" y="3771520"/>
                <a:ext cx="756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14:cNvPr>
              <p14:cNvContentPartPr/>
              <p14:nvPr/>
            </p14:nvContentPartPr>
            <p14:xfrm>
              <a:off x="2299080" y="3736600"/>
              <a:ext cx="185400" cy="298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FAB6B36-F6C3-4B39-AF58-C398B6C6872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81406" y="3718960"/>
                <a:ext cx="221109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14:cNvPr>
              <p14:cNvContentPartPr/>
              <p14:nvPr/>
            </p14:nvContentPartPr>
            <p14:xfrm>
              <a:off x="4734120" y="3525280"/>
              <a:ext cx="304200" cy="5209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D1FA0B3-76A5-4351-B086-E6F967D40F5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16480" y="3507280"/>
                <a:ext cx="3398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14:cNvPr>
              <p14:cNvContentPartPr/>
              <p14:nvPr/>
            </p14:nvContentPartPr>
            <p14:xfrm>
              <a:off x="3708120" y="3720040"/>
              <a:ext cx="917280" cy="202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B4AC6EF-75EB-4CF3-97E7-EEAEF4B4365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690480" y="3702040"/>
                <a:ext cx="9529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14:cNvPr>
              <p14:cNvContentPartPr/>
              <p14:nvPr/>
            </p14:nvContentPartPr>
            <p14:xfrm>
              <a:off x="1919640" y="1574800"/>
              <a:ext cx="569520" cy="748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4431F14-0E51-4877-9BA7-8AC2AEF27B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902000" y="1556800"/>
                <a:ext cx="6051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14:cNvPr>
              <p14:cNvContentPartPr/>
              <p14:nvPr/>
            </p14:nvContentPartPr>
            <p14:xfrm>
              <a:off x="5398680" y="3586120"/>
              <a:ext cx="214200" cy="40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4FE2917-C138-4167-98B6-FD96CF370DA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80680" y="3568480"/>
                <a:ext cx="2498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14:cNvPr>
              <p14:cNvContentPartPr/>
              <p14:nvPr/>
            </p14:nvContentPartPr>
            <p14:xfrm>
              <a:off x="5841480" y="3559120"/>
              <a:ext cx="1513080" cy="375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72872DB-D941-481E-B8D1-410E6676983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823836" y="3541480"/>
                <a:ext cx="1548728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14:cNvPr>
              <p14:cNvContentPartPr/>
              <p14:nvPr/>
            </p14:nvContentPartPr>
            <p14:xfrm>
              <a:off x="7538520" y="3482440"/>
              <a:ext cx="185760" cy="124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B0901B7-2EA4-48AF-98A5-D420AF33F98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520880" y="3464440"/>
                <a:ext cx="2214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14:cNvPr>
              <p14:cNvContentPartPr/>
              <p14:nvPr/>
            </p14:nvContentPartPr>
            <p14:xfrm>
              <a:off x="7558680" y="3699880"/>
              <a:ext cx="147960" cy="19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AE2986-B2A9-4620-9173-3326879A0A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540680" y="3682240"/>
                <a:ext cx="183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14:cNvPr>
              <p14:cNvContentPartPr/>
              <p14:nvPr/>
            </p14:nvContentPartPr>
            <p14:xfrm>
              <a:off x="477120" y="4392160"/>
              <a:ext cx="589320" cy="180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21AFFBC-6899-4C33-B299-80782778838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59480" y="4374520"/>
                <a:ext cx="624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14:cNvPr>
              <p14:cNvContentPartPr/>
              <p14:nvPr/>
            </p14:nvContentPartPr>
            <p14:xfrm>
              <a:off x="1493400" y="4212880"/>
              <a:ext cx="146520" cy="9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F2BD9B8-B88A-4733-AFE1-0CE5E563037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475400" y="4194880"/>
                <a:ext cx="182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14:cNvPr>
              <p14:cNvContentPartPr/>
              <p14:nvPr/>
            </p14:nvContentPartPr>
            <p14:xfrm>
              <a:off x="1950240" y="4398280"/>
              <a:ext cx="1522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61C5A3-7E21-4ACB-BCD0-B7607E35B2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932240" y="4380640"/>
                <a:ext cx="187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14:cNvPr>
              <p14:cNvContentPartPr/>
              <p14:nvPr/>
            </p14:nvContentPartPr>
            <p14:xfrm>
              <a:off x="1980840" y="4490080"/>
              <a:ext cx="1209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375ABE1-5ADC-4D9E-B64B-3B3A893A57F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963200" y="4472440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14:cNvPr>
              <p14:cNvContentPartPr/>
              <p14:nvPr/>
            </p14:nvContentPartPr>
            <p14:xfrm>
              <a:off x="1503120" y="4397560"/>
              <a:ext cx="327240" cy="284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1138F5-A7EE-4A7D-9A8E-47B5E4E70A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85480" y="4379920"/>
                <a:ext cx="3628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14:cNvPr>
              <p14:cNvContentPartPr/>
              <p14:nvPr/>
            </p14:nvContentPartPr>
            <p14:xfrm>
              <a:off x="2245080" y="4275880"/>
              <a:ext cx="667440" cy="25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FC5530-B9F7-491E-B0C4-570974810DF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27440" y="4258215"/>
                <a:ext cx="703080" cy="28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14:cNvPr>
              <p14:cNvContentPartPr/>
              <p14:nvPr/>
            </p14:nvContentPartPr>
            <p14:xfrm>
              <a:off x="3077040" y="4224040"/>
              <a:ext cx="223200" cy="338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F389ADC-CC3C-4484-ABAE-B891919C875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59372" y="4206040"/>
                <a:ext cx="258898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14:cNvPr>
              <p14:cNvContentPartPr/>
              <p14:nvPr/>
            </p14:nvContentPartPr>
            <p14:xfrm>
              <a:off x="3596520" y="4216120"/>
              <a:ext cx="360" cy="16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D716215-517F-443C-8C4D-D9F463C47B3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78520" y="4198120"/>
                <a:ext cx="36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14:cNvPr>
              <p14:cNvContentPartPr/>
              <p14:nvPr/>
            </p14:nvContentPartPr>
            <p14:xfrm>
              <a:off x="3967680" y="4287040"/>
              <a:ext cx="158760" cy="1450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56A910F-E3AC-4764-8F25-34822DADAF6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949680" y="4269400"/>
                <a:ext cx="1944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14:cNvPr>
              <p14:cNvContentPartPr/>
              <p14:nvPr/>
            </p14:nvContentPartPr>
            <p14:xfrm>
              <a:off x="3410760" y="4302520"/>
              <a:ext cx="443880" cy="14760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27AB9652-A8D0-4948-A8B0-367B1EC517B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393120" y="4284880"/>
                <a:ext cx="479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14:cNvPr>
              <p14:cNvContentPartPr/>
              <p14:nvPr/>
            </p14:nvContentPartPr>
            <p14:xfrm>
              <a:off x="5589120" y="4225840"/>
              <a:ext cx="97200" cy="1407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4028AD53-C845-4A40-B72F-5DFD6DFEA21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571120" y="4208200"/>
                <a:ext cx="132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14:cNvPr>
              <p14:cNvContentPartPr/>
              <p14:nvPr/>
            </p14:nvContentPartPr>
            <p14:xfrm>
              <a:off x="5792520" y="4173280"/>
              <a:ext cx="476280" cy="17172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FDC410C-5675-4100-9C48-575CC763307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774520" y="4155280"/>
                <a:ext cx="5119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14:cNvPr>
              <p14:cNvContentPartPr/>
              <p14:nvPr/>
            </p14:nvContentPartPr>
            <p14:xfrm>
              <a:off x="7005000" y="4053040"/>
              <a:ext cx="139320" cy="4179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84EF5AF-4A10-42A3-B57F-D3BE708CA9B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987000" y="4035040"/>
                <a:ext cx="1749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14:cNvPr>
              <p14:cNvContentPartPr/>
              <p14:nvPr/>
            </p14:nvContentPartPr>
            <p14:xfrm>
              <a:off x="7772160" y="3910480"/>
              <a:ext cx="516960" cy="44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FFA6BB-5AB2-4123-971B-E5DAAC297AA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754160" y="3892495"/>
                <a:ext cx="55260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14:cNvPr>
              <p14:cNvContentPartPr/>
              <p14:nvPr/>
            </p14:nvContentPartPr>
            <p14:xfrm>
              <a:off x="7467240" y="4206040"/>
              <a:ext cx="14760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76DC13F-8DBA-4D11-ACBB-3C520651441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49240" y="4188400"/>
                <a:ext cx="1832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14:cNvPr>
              <p14:cNvContentPartPr/>
              <p14:nvPr/>
            </p14:nvContentPartPr>
            <p14:xfrm>
              <a:off x="4310760" y="4062760"/>
              <a:ext cx="196200" cy="647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3CB5DEB-317B-469C-BF3F-47B3B9DF409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293088" y="4044760"/>
                <a:ext cx="231906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14:cNvPr>
              <p14:cNvContentPartPr/>
              <p14:nvPr/>
            </p14:nvContentPartPr>
            <p14:xfrm>
              <a:off x="5201400" y="4225840"/>
              <a:ext cx="168120" cy="22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6E4B4DF-FD61-48C1-950A-3CC5A01C60B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183760" y="4208200"/>
                <a:ext cx="2037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14:cNvPr>
              <p14:cNvContentPartPr/>
              <p14:nvPr/>
            </p14:nvContentPartPr>
            <p14:xfrm>
              <a:off x="6460680" y="4005520"/>
              <a:ext cx="621360" cy="4194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03863B1-BCE9-4DFA-8076-3E39F8F0BF3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443040" y="3987520"/>
                <a:ext cx="65700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14:cNvPr>
              <p14:cNvContentPartPr/>
              <p14:nvPr/>
            </p14:nvContentPartPr>
            <p14:xfrm>
              <a:off x="304320" y="4849000"/>
              <a:ext cx="555120" cy="30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D2B22C2-79C8-491A-8A35-C313D62E83D5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86669" y="4831360"/>
                <a:ext cx="590783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14:cNvPr>
              <p14:cNvContentPartPr/>
              <p14:nvPr/>
            </p14:nvContentPartPr>
            <p14:xfrm>
              <a:off x="1178400" y="4762240"/>
              <a:ext cx="129960" cy="53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17310E0-FA04-418D-81E8-71838F866AE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744600"/>
                <a:ext cx="16560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14:cNvPr>
              <p14:cNvContentPartPr/>
              <p14:nvPr/>
            </p14:nvContentPartPr>
            <p14:xfrm>
              <a:off x="1147800" y="4894720"/>
              <a:ext cx="671760" cy="3164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E17A6EB-F1A6-48B1-BC33-829C0407F94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29810" y="4876720"/>
                <a:ext cx="707381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14:cNvPr>
              <p14:cNvContentPartPr/>
              <p14:nvPr/>
            </p14:nvContentPartPr>
            <p14:xfrm>
              <a:off x="2824320" y="4856200"/>
              <a:ext cx="360" cy="3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13E000B6-993A-422D-92BF-A9550BD5E8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06320" y="4838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14:cNvPr>
              <p14:cNvContentPartPr/>
              <p14:nvPr/>
            </p14:nvContentPartPr>
            <p14:xfrm>
              <a:off x="3138960" y="4815520"/>
              <a:ext cx="782280" cy="38700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51F568F-74D0-43E2-B921-42DDB3FCCA9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21312" y="4797520"/>
                <a:ext cx="817936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14:cNvPr>
              <p14:cNvContentPartPr/>
              <p14:nvPr/>
            </p14:nvContentPartPr>
            <p14:xfrm>
              <a:off x="1960680" y="4903360"/>
              <a:ext cx="1076760" cy="2581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3D9D5615-F79B-49F2-983E-CC13073C8B8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42680" y="4885360"/>
                <a:ext cx="11124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14:cNvPr>
              <p14:cNvContentPartPr/>
              <p14:nvPr/>
            </p14:nvContentPartPr>
            <p14:xfrm>
              <a:off x="4362240" y="4693840"/>
              <a:ext cx="219960" cy="543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ED93186-8D10-4301-81AC-B3C63F7E1C0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44600" y="4675840"/>
                <a:ext cx="25560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14:cNvPr>
              <p14:cNvContentPartPr/>
              <p14:nvPr/>
            </p14:nvContentPartPr>
            <p14:xfrm>
              <a:off x="4957680" y="4754680"/>
              <a:ext cx="307080" cy="3038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4A1095F-6430-44AC-8B81-8C3D74119D5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39680" y="4736680"/>
                <a:ext cx="342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14:cNvPr>
              <p14:cNvContentPartPr/>
              <p14:nvPr/>
            </p14:nvContentPartPr>
            <p14:xfrm>
              <a:off x="5414880" y="4866280"/>
              <a:ext cx="16380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8E83616-758A-4607-9EBB-E2A35F514E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7240" y="48482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14:cNvPr>
              <p14:cNvContentPartPr/>
              <p14:nvPr/>
            </p14:nvContentPartPr>
            <p14:xfrm>
              <a:off x="5455560" y="4937560"/>
              <a:ext cx="118080" cy="43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F9FEE8FB-24B1-4865-86E6-05E703A8AB4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37920" y="4919920"/>
                <a:ext cx="153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14:cNvPr>
              <p14:cNvContentPartPr/>
              <p14:nvPr/>
            </p14:nvContentPartPr>
            <p14:xfrm>
              <a:off x="6550680" y="4744240"/>
              <a:ext cx="946440" cy="2455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627AE86-B6A1-4A17-B012-8A24F5F9F3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533033" y="4726574"/>
                <a:ext cx="982094" cy="281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14:cNvPr>
              <p14:cNvContentPartPr/>
              <p14:nvPr/>
            </p14:nvContentPartPr>
            <p14:xfrm>
              <a:off x="5719440" y="4674400"/>
              <a:ext cx="700560" cy="32256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10C30A6-3FF7-452F-9B3E-043274D54C2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01800" y="4656420"/>
                <a:ext cx="736200" cy="3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14:cNvPr>
              <p14:cNvContentPartPr/>
              <p14:nvPr/>
            </p14:nvContentPartPr>
            <p14:xfrm>
              <a:off x="4185480" y="4632640"/>
              <a:ext cx="104400" cy="22860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9F4C3745-A8B2-4B56-AD6E-DDC7CA19283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67480" y="4615000"/>
                <a:ext cx="14004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14:cNvPr>
              <p14:cNvContentPartPr/>
              <p14:nvPr/>
            </p14:nvContentPartPr>
            <p14:xfrm>
              <a:off x="3992520" y="4653160"/>
              <a:ext cx="132840" cy="2714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B079D27E-FC5D-487A-8490-E38F29AC384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74520" y="4635160"/>
                <a:ext cx="168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14:cNvPr>
              <p14:cNvContentPartPr/>
              <p14:nvPr/>
            </p14:nvContentPartPr>
            <p14:xfrm>
              <a:off x="7616640" y="4551280"/>
              <a:ext cx="390960" cy="2642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569F392-8D6B-4970-BC83-0B1558D322B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98984" y="4533280"/>
                <a:ext cx="426633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14:cNvPr>
              <p14:cNvContentPartPr/>
              <p14:nvPr/>
            </p14:nvContentPartPr>
            <p14:xfrm>
              <a:off x="1188480" y="5425720"/>
              <a:ext cx="121320" cy="2152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7CAD2710-E2E0-48A9-B27C-79662122031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170480" y="5408080"/>
                <a:ext cx="1569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14:cNvPr>
              <p14:cNvContentPartPr/>
              <p14:nvPr/>
            </p14:nvContentPartPr>
            <p14:xfrm>
              <a:off x="1472880" y="5394400"/>
              <a:ext cx="260280" cy="23688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6992ECD1-F780-473B-9AF5-DE42992CDC1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454880" y="5376760"/>
                <a:ext cx="2959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14:cNvPr>
              <p14:cNvContentPartPr/>
              <p14:nvPr/>
            </p14:nvContentPartPr>
            <p14:xfrm>
              <a:off x="400800" y="5413480"/>
              <a:ext cx="647640" cy="2757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0A61074A-0A93-48D1-9D28-C77034CE19F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3150" y="5395480"/>
                <a:ext cx="6833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14:cNvPr>
              <p14:cNvContentPartPr/>
              <p14:nvPr/>
            </p14:nvContentPartPr>
            <p14:xfrm>
              <a:off x="2112960" y="5444080"/>
              <a:ext cx="557640" cy="18468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00C22A5-0B48-4BEA-9D72-08B40BE94AA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095320" y="5426440"/>
                <a:ext cx="593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14:cNvPr>
              <p14:cNvContentPartPr/>
              <p14:nvPr/>
            </p14:nvContentPartPr>
            <p14:xfrm>
              <a:off x="2813880" y="5487640"/>
              <a:ext cx="116280" cy="1872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D0F29B16-295C-43F2-BF9B-1DAD8659BB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95880" y="5470000"/>
                <a:ext cx="1519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14:cNvPr>
              <p14:cNvContentPartPr/>
              <p14:nvPr/>
            </p14:nvContentPartPr>
            <p14:xfrm>
              <a:off x="2824320" y="5567200"/>
              <a:ext cx="101520" cy="36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D70ECC32-68B7-482C-8206-CA370A609F3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6320" y="5549560"/>
                <a:ext cx="137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14:cNvPr>
              <p14:cNvContentPartPr/>
              <p14:nvPr/>
            </p14:nvContentPartPr>
            <p14:xfrm>
              <a:off x="3522360" y="5384680"/>
              <a:ext cx="1406160" cy="35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8FE1E5D-E26B-40C6-A7FB-B4F6979B46A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504360" y="5366680"/>
                <a:ext cx="1441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14:cNvPr>
              <p14:cNvContentPartPr/>
              <p14:nvPr/>
            </p14:nvContentPartPr>
            <p14:xfrm>
              <a:off x="1970760" y="5204680"/>
              <a:ext cx="3051000" cy="5918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E9153599-9657-492F-BABC-40DFD1C4CC2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952760" y="5169040"/>
                <a:ext cx="308664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14:cNvPr>
              <p14:cNvContentPartPr/>
              <p14:nvPr/>
            </p14:nvContentPartPr>
            <p14:xfrm>
              <a:off x="5345760" y="5262280"/>
              <a:ext cx="74160" cy="253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6B7B3BC-BFE3-4D6F-BD88-6EC11AB35A1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27760" y="5244640"/>
                <a:ext cx="109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14:cNvPr>
              <p14:cNvContentPartPr/>
              <p14:nvPr/>
            </p14:nvContentPartPr>
            <p14:xfrm>
              <a:off x="4997640" y="5232040"/>
              <a:ext cx="253440" cy="38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D9D199-354E-47EA-A365-8C3BA2F75A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979640" y="5214400"/>
                <a:ext cx="289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730B86BE-B755-4E05-9F23-BBF08CAC3B6E}"/>
                  </a:ext>
                </a:extLst>
              </p14:cNvPr>
              <p14:cNvContentPartPr/>
              <p14:nvPr/>
            </p14:nvContentPartPr>
            <p14:xfrm>
              <a:off x="5924280" y="5324920"/>
              <a:ext cx="659520" cy="2934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730B86BE-B755-4E05-9F23-BBF08CAC3B6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06630" y="5306920"/>
                <a:ext cx="695179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2E7A580-C41B-4E08-8157-68F73992EEBB}"/>
                  </a:ext>
                </a:extLst>
              </p14:cNvPr>
              <p14:cNvContentPartPr/>
              <p14:nvPr/>
            </p14:nvContentPartPr>
            <p14:xfrm>
              <a:off x="6837960" y="5353720"/>
              <a:ext cx="40320" cy="1983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2E7A580-C41B-4E08-8157-68F73992EEB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820320" y="5336080"/>
                <a:ext cx="75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0F1EF782-214B-4423-AF23-6859428E6A64}"/>
                  </a:ext>
                </a:extLst>
              </p14:cNvPr>
              <p14:cNvContentPartPr/>
              <p14:nvPr/>
            </p14:nvContentPartPr>
            <p14:xfrm>
              <a:off x="7234680" y="5332480"/>
              <a:ext cx="138960" cy="2664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0F1EF782-214B-4423-AF23-6859428E6A64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217040" y="5314480"/>
                <a:ext cx="174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F7D3350-8390-4E5D-8BB0-B77083BC4BC3}"/>
                  </a:ext>
                </a:extLst>
              </p14:cNvPr>
              <p14:cNvContentPartPr/>
              <p14:nvPr/>
            </p14:nvContentPartPr>
            <p14:xfrm>
              <a:off x="7619520" y="5323480"/>
              <a:ext cx="364680" cy="2473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F7D3350-8390-4E5D-8BB0-B77083BC4BC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5305840"/>
                <a:ext cx="400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469B08A-9D30-49B0-BC9C-7B313A0311B3}"/>
                  </a:ext>
                </a:extLst>
              </p14:cNvPr>
              <p14:cNvContentPartPr/>
              <p14:nvPr/>
            </p14:nvContentPartPr>
            <p14:xfrm>
              <a:off x="7003560" y="5323480"/>
              <a:ext cx="138960" cy="35496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469B08A-9D30-49B0-BC9C-7B313A0311B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85920" y="5305840"/>
                <a:ext cx="17460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562830BF-DE48-4957-A897-3C0D5716972A}"/>
                  </a:ext>
                </a:extLst>
              </p14:cNvPr>
              <p14:cNvContentPartPr/>
              <p14:nvPr/>
            </p14:nvContentPartPr>
            <p14:xfrm>
              <a:off x="1472880" y="6125200"/>
              <a:ext cx="299880" cy="38880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562830BF-DE48-4957-A897-3C0D5716972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454902" y="6107200"/>
                <a:ext cx="335477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A15EF16A-E838-4EC3-81D0-1990C6804EFB}"/>
                  </a:ext>
                </a:extLst>
              </p14:cNvPr>
              <p14:cNvContentPartPr/>
              <p14:nvPr/>
            </p14:nvContentPartPr>
            <p14:xfrm>
              <a:off x="1371000" y="5941240"/>
              <a:ext cx="182160" cy="13428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A15EF16A-E838-4EC3-81D0-1990C6804EF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353360" y="5923600"/>
                <a:ext cx="217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717D4CDD-AE02-4618-9CE7-ABE62562A148}"/>
                  </a:ext>
                </a:extLst>
              </p14:cNvPr>
              <p14:cNvContentPartPr/>
              <p14:nvPr/>
            </p14:nvContentPartPr>
            <p14:xfrm>
              <a:off x="3267840" y="5304760"/>
              <a:ext cx="238320" cy="2685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717D4CDD-AE02-4618-9CE7-ABE62562A14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250173" y="5286760"/>
                <a:ext cx="274014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BBF43D1D-E06C-4163-BCA7-2EC75BFEBEB0}"/>
                  </a:ext>
                </a:extLst>
              </p14:cNvPr>
              <p14:cNvContentPartPr/>
              <p14:nvPr/>
            </p14:nvContentPartPr>
            <p14:xfrm>
              <a:off x="1970400" y="5995240"/>
              <a:ext cx="2414880" cy="74664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BBF43D1D-E06C-4163-BCA7-2EC75BFEBEB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952757" y="5977231"/>
                <a:ext cx="2450525" cy="782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637431E9-D31C-4CFC-8C5F-4F2ED37CDB03}"/>
                  </a:ext>
                </a:extLst>
              </p14:cNvPr>
              <p14:cNvContentPartPr/>
              <p14:nvPr/>
            </p14:nvContentPartPr>
            <p14:xfrm>
              <a:off x="5039040" y="6019360"/>
              <a:ext cx="160560" cy="1069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637431E9-D31C-4CFC-8C5F-4F2ED37CDB0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021400" y="6001720"/>
                <a:ext cx="19620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49586495-548A-4C3F-9EB9-6B5A4188C397}"/>
                  </a:ext>
                </a:extLst>
              </p14:cNvPr>
              <p14:cNvContentPartPr/>
              <p14:nvPr/>
            </p14:nvContentPartPr>
            <p14:xfrm>
              <a:off x="5577600" y="6258040"/>
              <a:ext cx="137880" cy="43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49586495-548A-4C3F-9EB9-6B5A4188C39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559600" y="62404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1525FAB7-821E-47A3-B45B-32842A68AEBE}"/>
                  </a:ext>
                </a:extLst>
              </p14:cNvPr>
              <p14:cNvContentPartPr/>
              <p14:nvPr/>
            </p14:nvContentPartPr>
            <p14:xfrm>
              <a:off x="5567520" y="6349480"/>
              <a:ext cx="112320" cy="684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1525FAB7-821E-47A3-B45B-32842A68AEB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549520" y="6331840"/>
                <a:ext cx="14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5A725200-E95F-4718-9D10-A58CCA85162A}"/>
                  </a:ext>
                </a:extLst>
              </p14:cNvPr>
              <p14:cNvContentPartPr/>
              <p14:nvPr/>
            </p14:nvContentPartPr>
            <p14:xfrm>
              <a:off x="5039040" y="6207280"/>
              <a:ext cx="353520" cy="37764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5A725200-E95F-4718-9D10-A58CCA85162A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021382" y="6189623"/>
                <a:ext cx="389196" cy="4133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B756283F-DEB3-4316-9E44-909FD78213CE}"/>
                  </a:ext>
                </a:extLst>
              </p14:cNvPr>
              <p14:cNvContentPartPr/>
              <p14:nvPr/>
            </p14:nvContentPartPr>
            <p14:xfrm>
              <a:off x="4602000" y="6237520"/>
              <a:ext cx="191520" cy="2700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B756283F-DEB3-4316-9E44-909FD78213CE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584360" y="6219520"/>
                <a:ext cx="22716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88F68382-F660-4DBA-94F6-A14BF930A21B}"/>
                  </a:ext>
                </a:extLst>
              </p14:cNvPr>
              <p14:cNvContentPartPr/>
              <p14:nvPr/>
            </p14:nvContentPartPr>
            <p14:xfrm>
              <a:off x="7692240" y="6004240"/>
              <a:ext cx="713160" cy="592920"/>
            </p14:xfrm>
          </p:contentPart>
        </mc:Choice>
        <mc:Fallback xmlns=""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88F68382-F660-4DBA-94F6-A14BF930A21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674249" y="5986600"/>
                <a:ext cx="748782" cy="62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77" name="Ink 276">
                <a:extLst>
                  <a:ext uri="{FF2B5EF4-FFF2-40B4-BE49-F238E27FC236}">
                    <a16:creationId xmlns:a16="http://schemas.microsoft.com/office/drawing/2014/main" id="{72600AC2-15C2-422B-B7CB-107D3610E13B}"/>
                  </a:ext>
                </a:extLst>
              </p14:cNvPr>
              <p14:cNvContentPartPr/>
              <p14:nvPr/>
            </p14:nvContentPartPr>
            <p14:xfrm>
              <a:off x="5850840" y="5984080"/>
              <a:ext cx="1679400" cy="574560"/>
            </p14:xfrm>
          </p:contentPart>
        </mc:Choice>
        <mc:Fallback xmlns="">
          <p:pic>
            <p:nvPicPr>
              <p:cNvPr id="277" name="Ink 276">
                <a:extLst>
                  <a:ext uri="{FF2B5EF4-FFF2-40B4-BE49-F238E27FC236}">
                    <a16:creationId xmlns:a16="http://schemas.microsoft.com/office/drawing/2014/main" id="{72600AC2-15C2-422B-B7CB-107D3610E13B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833200" y="5966080"/>
                <a:ext cx="171504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680B8B80-0EAB-4424-A0FE-6174A4502BA4}"/>
                  </a:ext>
                </a:extLst>
              </p14:cNvPr>
              <p14:cNvContentPartPr/>
              <p14:nvPr/>
            </p14:nvContentPartPr>
            <p14:xfrm>
              <a:off x="4860120" y="5796520"/>
              <a:ext cx="3655440" cy="9000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680B8B80-0EAB-4424-A0FE-6174A4502B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842480" y="5760880"/>
                <a:ext cx="3691080" cy="97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968643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294583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62337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14:cNvPr>
              <p14:cNvContentPartPr/>
              <p14:nvPr/>
            </p14:nvContentPartPr>
            <p14:xfrm>
              <a:off x="6999240" y="137320"/>
              <a:ext cx="1230120" cy="848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1240" y="119680"/>
                <a:ext cx="1265760" cy="88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14:cNvPr>
              <p14:cNvContentPartPr/>
              <p14:nvPr/>
            </p14:nvContentPartPr>
            <p14:xfrm>
              <a:off x="416280" y="150640"/>
              <a:ext cx="3909240" cy="842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132640"/>
                <a:ext cx="3944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D7660C1-36E5-43B0-AA09-618AB4B1DA02}"/>
                  </a:ext>
                </a:extLst>
              </p14:cNvPr>
              <p14:cNvContentPartPr/>
              <p14:nvPr/>
            </p14:nvContentPartPr>
            <p14:xfrm>
              <a:off x="263640" y="1008880"/>
              <a:ext cx="4135680" cy="7790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D7660C1-36E5-43B0-AA09-618AB4B1DA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990888"/>
                <a:ext cx="4171320" cy="8146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214589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E258D-E506-4D25-9EAB-1F8410BD26BB}"/>
                  </a:ext>
                </a:extLst>
              </p14:cNvPr>
              <p14:cNvContentPartPr/>
              <p14:nvPr/>
            </p14:nvContentPartPr>
            <p14:xfrm>
              <a:off x="4374560" y="3078160"/>
              <a:ext cx="14400" cy="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E258D-E506-4D25-9EAB-1F8410BD26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56920" y="306052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22EC6F-437C-48A3-81F9-243FCE342B4A}"/>
                  </a:ext>
                </a:extLst>
              </p14:cNvPr>
              <p14:cNvContentPartPr/>
              <p14:nvPr/>
            </p14:nvContentPartPr>
            <p14:xfrm>
              <a:off x="4388960" y="3234400"/>
              <a:ext cx="115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22EC6F-437C-48A3-81F9-243FCE342B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70960" y="3216760"/>
                <a:ext cx="47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D70DE61-186A-4A97-81E9-2D9D133744D3}"/>
                  </a:ext>
                </a:extLst>
              </p14:cNvPr>
              <p14:cNvContentPartPr/>
              <p14:nvPr/>
            </p14:nvContentPartPr>
            <p14:xfrm>
              <a:off x="3332000" y="3006880"/>
              <a:ext cx="915840" cy="701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D70DE61-186A-4A97-81E9-2D9D133744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14360" y="2988880"/>
                <a:ext cx="951480" cy="73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17B8B7-7FE5-4427-998A-9B148C4ABA18}"/>
                  </a:ext>
                </a:extLst>
              </p14:cNvPr>
              <p14:cNvContentPartPr/>
              <p14:nvPr/>
            </p14:nvContentPartPr>
            <p14:xfrm>
              <a:off x="4662920" y="2410720"/>
              <a:ext cx="2657520" cy="93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17B8B7-7FE5-4427-998A-9B148C4ABA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45280" y="2392720"/>
                <a:ext cx="2693160" cy="96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256494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E258D-E506-4D25-9EAB-1F8410BD26BB}"/>
                  </a:ext>
                </a:extLst>
              </p14:cNvPr>
              <p14:cNvContentPartPr/>
              <p14:nvPr/>
            </p14:nvContentPartPr>
            <p14:xfrm>
              <a:off x="4374560" y="3078160"/>
              <a:ext cx="14400" cy="4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E258D-E506-4D25-9EAB-1F8410BD26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56920" y="306052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222EC6F-437C-48A3-81F9-243FCE342B4A}"/>
                  </a:ext>
                </a:extLst>
              </p14:cNvPr>
              <p14:cNvContentPartPr/>
              <p14:nvPr/>
            </p14:nvContentPartPr>
            <p14:xfrm>
              <a:off x="4388960" y="3234400"/>
              <a:ext cx="115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222EC6F-437C-48A3-81F9-243FCE342B4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70960" y="3216760"/>
                <a:ext cx="471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D70DE61-186A-4A97-81E9-2D9D133744D3}"/>
                  </a:ext>
                </a:extLst>
              </p14:cNvPr>
              <p14:cNvContentPartPr/>
              <p14:nvPr/>
            </p14:nvContentPartPr>
            <p14:xfrm>
              <a:off x="3332000" y="3006880"/>
              <a:ext cx="915840" cy="701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D70DE61-186A-4A97-81E9-2D9D133744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14360" y="2988880"/>
                <a:ext cx="951480" cy="73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17B8B7-7FE5-4427-998A-9B148C4ABA18}"/>
                  </a:ext>
                </a:extLst>
              </p14:cNvPr>
              <p14:cNvContentPartPr/>
              <p14:nvPr/>
            </p14:nvContentPartPr>
            <p14:xfrm>
              <a:off x="4662920" y="2410720"/>
              <a:ext cx="2657520" cy="932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17B8B7-7FE5-4427-998A-9B148C4ABA1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45280" y="2392720"/>
                <a:ext cx="2693160" cy="9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93EE434-2C31-4507-9EFD-1E3220AAD6B4}"/>
                  </a:ext>
                </a:extLst>
              </p14:cNvPr>
              <p14:cNvContentPartPr/>
              <p14:nvPr/>
            </p14:nvContentPartPr>
            <p14:xfrm>
              <a:off x="5709440" y="3514840"/>
              <a:ext cx="346680" cy="305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93EE434-2C31-4507-9EFD-1E3220AAD6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421" y="3497200"/>
                <a:ext cx="382357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AAA6154-E3B3-46C6-8E54-3E7ECEB6B0ED}"/>
                  </a:ext>
                </a:extLst>
              </p14:cNvPr>
              <p14:cNvContentPartPr/>
              <p14:nvPr/>
            </p14:nvContentPartPr>
            <p14:xfrm>
              <a:off x="7221440" y="2612680"/>
              <a:ext cx="378720" cy="455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AAA6154-E3B3-46C6-8E54-3E7ECEB6B0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203440" y="2595040"/>
                <a:ext cx="41436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492BE73-BE5B-4F87-8850-30A664DB3218}"/>
                  </a:ext>
                </a:extLst>
              </p14:cNvPr>
              <p14:cNvContentPartPr/>
              <p14:nvPr/>
            </p14:nvContentPartPr>
            <p14:xfrm>
              <a:off x="6339440" y="2986720"/>
              <a:ext cx="716760" cy="640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492BE73-BE5B-4F87-8850-30A664DB321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21791" y="2969080"/>
                <a:ext cx="752418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5ECD16F-8199-4BB0-949E-026D9C22296F}"/>
                  </a:ext>
                </a:extLst>
              </p14:cNvPr>
              <p14:cNvContentPartPr/>
              <p14:nvPr/>
            </p14:nvContentPartPr>
            <p14:xfrm>
              <a:off x="7863320" y="2379400"/>
              <a:ext cx="684360" cy="453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5ECD16F-8199-4BB0-949E-026D9C2229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45320" y="2361760"/>
                <a:ext cx="72000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776CB0B-4961-4DE8-8C95-9D774D623CC1}"/>
                  </a:ext>
                </a:extLst>
              </p14:cNvPr>
              <p14:cNvContentPartPr/>
              <p14:nvPr/>
            </p14:nvContentPartPr>
            <p14:xfrm>
              <a:off x="3393200" y="3581800"/>
              <a:ext cx="2129760" cy="1743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776CB0B-4961-4DE8-8C95-9D774D623C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75200" y="3564160"/>
                <a:ext cx="2165400" cy="177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78387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264040" cy="2317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0" y="3381280"/>
                <a:ext cx="2389680" cy="24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21808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297578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541883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53ABC-9EBB-4B50-9E87-B52067F493E5}"/>
                  </a:ext>
                </a:extLst>
              </p14:cNvPr>
              <p14:cNvContentPartPr/>
              <p14:nvPr/>
            </p14:nvContentPartPr>
            <p14:xfrm>
              <a:off x="4245320" y="2833720"/>
              <a:ext cx="579600" cy="248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53ABC-9EBB-4B50-9E87-B52067F493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27320" y="2815694"/>
                <a:ext cx="615240" cy="284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F73F5A-F33C-4F9E-8390-2D5D08A973D6}"/>
                  </a:ext>
                </a:extLst>
              </p14:cNvPr>
              <p14:cNvContentPartPr/>
              <p14:nvPr/>
            </p14:nvContentPartPr>
            <p14:xfrm>
              <a:off x="5120480" y="2722480"/>
              <a:ext cx="90288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F73F5A-F33C-4F9E-8390-2D5D08A973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80" y="2704840"/>
                <a:ext cx="9385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477E11-57AD-49E8-9E68-6D77EF195C40}"/>
                  </a:ext>
                </a:extLst>
              </p14:cNvPr>
              <p14:cNvContentPartPr/>
              <p14:nvPr/>
            </p14:nvContentPartPr>
            <p14:xfrm>
              <a:off x="6319280" y="2671720"/>
              <a:ext cx="253800" cy="31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477E11-57AD-49E8-9E68-6D77EF195C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305" y="2654080"/>
                <a:ext cx="28939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FC7164-9679-4D66-8B46-4EF27F0FE888}"/>
                  </a:ext>
                </a:extLst>
              </p14:cNvPr>
              <p14:cNvContentPartPr/>
              <p14:nvPr/>
            </p14:nvContentPartPr>
            <p14:xfrm>
              <a:off x="7040360" y="2726800"/>
              <a:ext cx="3042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FC7164-9679-4D66-8B46-4EF27F0FE88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2720" y="2708819"/>
                <a:ext cx="339840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F65FC59-CF98-4DEB-8D26-17AAD9F2BEF6}"/>
                  </a:ext>
                </a:extLst>
              </p14:cNvPr>
              <p14:cNvContentPartPr/>
              <p14:nvPr/>
            </p14:nvContentPartPr>
            <p14:xfrm>
              <a:off x="6809240" y="2671720"/>
              <a:ext cx="89280" cy="385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F65FC59-CF98-4DEB-8D26-17AAD9F2BEF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91600" y="2653720"/>
                <a:ext cx="124920" cy="42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916895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DD53ABC-9EBB-4B50-9E87-B52067F493E5}"/>
                  </a:ext>
                </a:extLst>
              </p14:cNvPr>
              <p14:cNvContentPartPr/>
              <p14:nvPr/>
            </p14:nvContentPartPr>
            <p14:xfrm>
              <a:off x="4245320" y="2833720"/>
              <a:ext cx="579600" cy="248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DD53ABC-9EBB-4B50-9E87-B52067F493E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27320" y="2815694"/>
                <a:ext cx="615240" cy="284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9F73F5A-F33C-4F9E-8390-2D5D08A973D6}"/>
                  </a:ext>
                </a:extLst>
              </p14:cNvPr>
              <p14:cNvContentPartPr/>
              <p14:nvPr/>
            </p14:nvContentPartPr>
            <p14:xfrm>
              <a:off x="5120480" y="2722480"/>
              <a:ext cx="90288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9F73F5A-F33C-4F9E-8390-2D5D08A973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80" y="2704840"/>
                <a:ext cx="9385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477E11-57AD-49E8-9E68-6D77EF195C40}"/>
                  </a:ext>
                </a:extLst>
              </p14:cNvPr>
              <p14:cNvContentPartPr/>
              <p14:nvPr/>
            </p14:nvContentPartPr>
            <p14:xfrm>
              <a:off x="6319280" y="2671720"/>
              <a:ext cx="253800" cy="31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477E11-57AD-49E8-9E68-6D77EF195C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01305" y="2654080"/>
                <a:ext cx="28939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FC7164-9679-4D66-8B46-4EF27F0FE888}"/>
                  </a:ext>
                </a:extLst>
              </p14:cNvPr>
              <p14:cNvContentPartPr/>
              <p14:nvPr/>
            </p14:nvContentPartPr>
            <p14:xfrm>
              <a:off x="7040360" y="2726800"/>
              <a:ext cx="304200" cy="338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FC7164-9679-4D66-8B46-4EF27F0FE88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22720" y="2708819"/>
                <a:ext cx="339840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F65FC59-CF98-4DEB-8D26-17AAD9F2BEF6}"/>
                  </a:ext>
                </a:extLst>
              </p14:cNvPr>
              <p14:cNvContentPartPr/>
              <p14:nvPr/>
            </p14:nvContentPartPr>
            <p14:xfrm>
              <a:off x="6809240" y="2671720"/>
              <a:ext cx="89280" cy="385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F65FC59-CF98-4DEB-8D26-17AAD9F2BEF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91600" y="2653720"/>
                <a:ext cx="124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4A4E24-7ED8-4005-BD82-296C3B106401}"/>
                  </a:ext>
                </a:extLst>
              </p14:cNvPr>
              <p14:cNvContentPartPr/>
              <p14:nvPr/>
            </p14:nvContentPartPr>
            <p14:xfrm>
              <a:off x="7711040" y="2749840"/>
              <a:ext cx="489600" cy="21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4A4E24-7ED8-4005-BD82-296C3B10640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693387" y="2732200"/>
                <a:ext cx="525266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C174487-CEA6-480E-869B-B717E67214E4}"/>
                  </a:ext>
                </a:extLst>
              </p14:cNvPr>
              <p14:cNvContentPartPr/>
              <p14:nvPr/>
            </p14:nvContentPartPr>
            <p14:xfrm>
              <a:off x="5933000" y="3139000"/>
              <a:ext cx="617040" cy="351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C174487-CEA6-480E-869B-B717E67214E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15000" y="3121000"/>
                <a:ext cx="652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145F86-2FD0-4FA8-891B-89870504F607}"/>
                  </a:ext>
                </a:extLst>
              </p14:cNvPr>
              <p14:cNvContentPartPr/>
              <p14:nvPr/>
            </p14:nvContentPartPr>
            <p14:xfrm>
              <a:off x="4143440" y="3139000"/>
              <a:ext cx="1474560" cy="479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145F86-2FD0-4FA8-891B-89870504F60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5440" y="3121000"/>
                <a:ext cx="15102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B9B98E5-E01A-4396-8CBF-A1BED6B27A8E}"/>
                  </a:ext>
                </a:extLst>
              </p14:cNvPr>
              <p14:cNvContentPartPr/>
              <p14:nvPr/>
            </p14:nvContentPartPr>
            <p14:xfrm>
              <a:off x="6817520" y="3252040"/>
              <a:ext cx="271440" cy="305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B9B98E5-E01A-4396-8CBF-A1BED6B27A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99880" y="3234400"/>
                <a:ext cx="3070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A59BCFF-321C-4A5C-99C1-23A5BD4E1F3C}"/>
                  </a:ext>
                </a:extLst>
              </p14:cNvPr>
              <p14:cNvContentPartPr/>
              <p14:nvPr/>
            </p14:nvContentPartPr>
            <p14:xfrm>
              <a:off x="7101560" y="3249880"/>
              <a:ext cx="133560" cy="17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A59BCFF-321C-4A5C-99C1-23A5BD4E1F3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83920" y="3232240"/>
                <a:ext cx="1692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F2C47D9-B10A-4951-BF59-D59A891D353E}"/>
                  </a:ext>
                </a:extLst>
              </p14:cNvPr>
              <p14:cNvContentPartPr/>
              <p14:nvPr/>
            </p14:nvContentPartPr>
            <p14:xfrm>
              <a:off x="7375880" y="3088240"/>
              <a:ext cx="792000" cy="32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F2C47D9-B10A-4951-BF59-D59A891D35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57880" y="3070240"/>
                <a:ext cx="8276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E7BF218-F92E-4F33-B03F-75A4229AF6BE}"/>
                  </a:ext>
                </a:extLst>
              </p14:cNvPr>
              <p14:cNvContentPartPr/>
              <p14:nvPr/>
            </p14:nvContentPartPr>
            <p14:xfrm>
              <a:off x="8461640" y="3037480"/>
              <a:ext cx="164160" cy="515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E7BF218-F92E-4F33-B03F-75A4229AF6B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443640" y="3019828"/>
                <a:ext cx="199800" cy="5511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826803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20879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369186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615435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14:cNvPr>
              <p14:cNvContentPartPr/>
              <p14:nvPr/>
            </p14:nvContentPartPr>
            <p14:xfrm>
              <a:off x="6999240" y="137320"/>
              <a:ext cx="1230120" cy="848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909DC6-5C91-4851-8144-87F82D4BB8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81240" y="119680"/>
                <a:ext cx="1265760" cy="88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14:cNvPr>
              <p14:cNvContentPartPr/>
              <p14:nvPr/>
            </p14:nvContentPartPr>
            <p14:xfrm>
              <a:off x="416280" y="150640"/>
              <a:ext cx="3909240" cy="842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FBECB7-A6E8-401B-981F-69E3281BFB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132640"/>
                <a:ext cx="3944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D7660C1-36E5-43B0-AA09-618AB4B1DA02}"/>
                  </a:ext>
                </a:extLst>
              </p14:cNvPr>
              <p14:cNvContentPartPr/>
              <p14:nvPr/>
            </p14:nvContentPartPr>
            <p14:xfrm>
              <a:off x="263640" y="1008880"/>
              <a:ext cx="4135680" cy="7790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D7660C1-36E5-43B0-AA09-618AB4B1DA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6000" y="990888"/>
                <a:ext cx="4171320" cy="8146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460018E-1966-4954-AB36-70D9EA70D47A}"/>
                  </a:ext>
                </a:extLst>
              </p14:cNvPr>
              <p14:cNvContentPartPr/>
              <p14:nvPr/>
            </p14:nvContentPartPr>
            <p14:xfrm>
              <a:off x="3545400" y="1504600"/>
              <a:ext cx="964800" cy="389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460018E-1966-4954-AB36-70D9EA70D47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27400" y="1486600"/>
                <a:ext cx="100044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A2CCC99-0F3A-42AD-8461-F20EF0FCA97C}"/>
                  </a:ext>
                </a:extLst>
              </p14:cNvPr>
              <p14:cNvContentPartPr/>
              <p14:nvPr/>
            </p14:nvContentPartPr>
            <p14:xfrm>
              <a:off x="6197160" y="2961160"/>
              <a:ext cx="324720" cy="2293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A2CCC99-0F3A-42AD-8461-F20EF0FCA9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79520" y="2943160"/>
                <a:ext cx="3603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E045C-0CD5-455F-8F11-90F56A356E45}"/>
                  </a:ext>
                </a:extLst>
              </p14:cNvPr>
              <p14:cNvContentPartPr/>
              <p14:nvPr/>
            </p14:nvContentPartPr>
            <p14:xfrm>
              <a:off x="3456120" y="2123800"/>
              <a:ext cx="2582280" cy="22687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E045C-0CD5-455F-8F11-90F56A356E4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38480" y="2106160"/>
                <a:ext cx="2617920" cy="230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905434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5607920" y="2507920"/>
              <a:ext cx="855000" cy="692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90280" y="2490280"/>
                <a:ext cx="890640" cy="72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19847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895736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200552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570061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256390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340839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829948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782927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993188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673878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661120"/>
              <a:ext cx="3952800" cy="24440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643480"/>
                <a:ext cx="3988440" cy="247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87AA9C0-3F53-45F6-9BF8-3FD81538E951}"/>
                  </a:ext>
                </a:extLst>
              </p14:cNvPr>
              <p14:cNvContentPartPr/>
              <p14:nvPr/>
            </p14:nvContentPartPr>
            <p14:xfrm>
              <a:off x="3847440" y="2602960"/>
              <a:ext cx="178200" cy="17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87AA9C0-3F53-45F6-9BF8-3FD81538E95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9800" y="2585320"/>
                <a:ext cx="213840" cy="21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021180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794137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99ADE26-D0C4-4F2F-8A6C-A3DE5ED21124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99ADE26-D0C4-4F2F-8A6C-A3DE5ED2112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5C5F13-DDB6-422E-9CE0-532849FE7C65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5C5F13-DDB6-422E-9CE0-532849FE7C6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ABA1EE6-E766-47AF-BBAD-7FB1440AA420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ABA1EE6-E766-47AF-BBAD-7FB1440AA4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736260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D30DC1B-55DA-4463-8DCC-B4E105CC889F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D30DC1B-55DA-4463-8DCC-B4E105CC889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CF2C2D9-3C27-45F1-956F-787F408F413B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CF2C2D9-3C27-45F1-956F-787F408F413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1AFF334-664E-4A60-BC1B-AF5DA7FA7A34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1AFF334-664E-4A60-BC1B-AF5DA7FA7A3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110920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A6CA6F6-3103-4B68-BD4E-70DED1495725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A6CA6F6-3103-4B68-BD4E-70DED1495725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6DDCA4A-F67E-4DD0-801F-3A122EDE32EB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6DDCA4A-F67E-4DD0-801F-3A122EDE32E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F8F42CE-A2DE-4F37-A894-5CF62D50A2D9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F8F42CE-A2DE-4F37-A894-5CF62D50A2D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06834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E813572-CAAE-487D-B432-4776923D4ADA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E813572-CAAE-487D-B432-4776923D4AD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E940DF6-05EA-4EA6-B6A1-EBB9E5CDB1BA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E940DF6-05EA-4EA6-B6A1-EBB9E5CDB1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574AD33-6121-4352-877D-C3416CEC3248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574AD33-6121-4352-877D-C3416CEC324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56580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14:cNvPr>
              <p14:cNvContentPartPr/>
              <p14:nvPr/>
            </p14:nvContentPartPr>
            <p14:xfrm>
              <a:off x="4744280" y="5770240"/>
              <a:ext cx="15516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26640" y="5752240"/>
                <a:ext cx="190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14:cNvPr>
              <p14:cNvContentPartPr/>
              <p14:nvPr/>
            </p14:nvContentPartPr>
            <p14:xfrm>
              <a:off x="4774880" y="5835400"/>
              <a:ext cx="122400" cy="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756880" y="5817400"/>
                <a:ext cx="158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14:cNvPr>
              <p14:cNvContentPartPr/>
              <p14:nvPr/>
            </p14:nvContentPartPr>
            <p14:xfrm>
              <a:off x="5077280" y="5648560"/>
              <a:ext cx="1332720" cy="25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59635" y="5630895"/>
                <a:ext cx="136837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D2CCF79-E936-4A47-81DA-C486ED69EA52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D2CCF79-E936-4A47-81DA-C486ED69EA5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760C0B3-D21B-4138-B6F5-A4DA17680C3D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760C0B3-D21B-4138-B6F5-A4DA17680C3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1B296BA-550F-4008-B292-2FE8FE4C808E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1B296BA-550F-4008-B292-2FE8FE4C808E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012522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14:cNvPr>
              <p14:cNvContentPartPr/>
              <p14:nvPr/>
            </p14:nvContentPartPr>
            <p14:xfrm>
              <a:off x="4744280" y="5770240"/>
              <a:ext cx="15516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26640" y="5752240"/>
                <a:ext cx="190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14:cNvPr>
              <p14:cNvContentPartPr/>
              <p14:nvPr/>
            </p14:nvContentPartPr>
            <p14:xfrm>
              <a:off x="4774880" y="5835400"/>
              <a:ext cx="122400" cy="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756880" y="5817400"/>
                <a:ext cx="158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14:cNvPr>
              <p14:cNvContentPartPr/>
              <p14:nvPr/>
            </p14:nvContentPartPr>
            <p14:xfrm>
              <a:off x="5077280" y="5648560"/>
              <a:ext cx="1332720" cy="25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59635" y="5630895"/>
                <a:ext cx="136837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14:cNvPr>
              <p14:cNvContentPartPr/>
              <p14:nvPr/>
            </p14:nvContentPartPr>
            <p14:xfrm>
              <a:off x="6827240" y="5682760"/>
              <a:ext cx="652320" cy="261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809600" y="5665120"/>
                <a:ext cx="687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14:cNvPr>
              <p14:cNvContentPartPr/>
              <p14:nvPr/>
            </p14:nvContentPartPr>
            <p14:xfrm>
              <a:off x="3342440" y="6252640"/>
              <a:ext cx="249120" cy="259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324800" y="6235000"/>
                <a:ext cx="284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14:cNvPr>
              <p14:cNvContentPartPr/>
              <p14:nvPr/>
            </p14:nvContentPartPr>
            <p14:xfrm>
              <a:off x="3403280" y="6355960"/>
              <a:ext cx="195120" cy="16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385280" y="633796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14:cNvPr>
              <p14:cNvContentPartPr/>
              <p14:nvPr/>
            </p14:nvContentPartPr>
            <p14:xfrm>
              <a:off x="1849520" y="6248320"/>
              <a:ext cx="1284840" cy="267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31880" y="6230320"/>
                <a:ext cx="1320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14:cNvPr>
              <p14:cNvContentPartPr/>
              <p14:nvPr/>
            </p14:nvContentPartPr>
            <p14:xfrm>
              <a:off x="3759680" y="6175960"/>
              <a:ext cx="1511640" cy="367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741684" y="6157960"/>
                <a:ext cx="1547272" cy="40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964819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14:cNvPr>
              <p14:cNvContentPartPr/>
              <p14:nvPr/>
            </p14:nvContentPartPr>
            <p14:xfrm>
              <a:off x="4744280" y="5770240"/>
              <a:ext cx="15516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26640" y="5752240"/>
                <a:ext cx="190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14:cNvPr>
              <p14:cNvContentPartPr/>
              <p14:nvPr/>
            </p14:nvContentPartPr>
            <p14:xfrm>
              <a:off x="4774880" y="5835400"/>
              <a:ext cx="122400" cy="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756880" y="5817400"/>
                <a:ext cx="158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14:cNvPr>
              <p14:cNvContentPartPr/>
              <p14:nvPr/>
            </p14:nvContentPartPr>
            <p14:xfrm>
              <a:off x="5077280" y="5648560"/>
              <a:ext cx="1332720" cy="25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59635" y="5630895"/>
                <a:ext cx="136837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14:cNvPr>
              <p14:cNvContentPartPr/>
              <p14:nvPr/>
            </p14:nvContentPartPr>
            <p14:xfrm>
              <a:off x="6827240" y="5682760"/>
              <a:ext cx="652320" cy="261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809600" y="5665120"/>
                <a:ext cx="687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14:cNvPr>
              <p14:cNvContentPartPr/>
              <p14:nvPr/>
            </p14:nvContentPartPr>
            <p14:xfrm>
              <a:off x="3342440" y="6252640"/>
              <a:ext cx="249120" cy="259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324800" y="6235000"/>
                <a:ext cx="284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14:cNvPr>
              <p14:cNvContentPartPr/>
              <p14:nvPr/>
            </p14:nvContentPartPr>
            <p14:xfrm>
              <a:off x="3403280" y="6355960"/>
              <a:ext cx="195120" cy="16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385280" y="633796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14:cNvPr>
              <p14:cNvContentPartPr/>
              <p14:nvPr/>
            </p14:nvContentPartPr>
            <p14:xfrm>
              <a:off x="1849520" y="6248320"/>
              <a:ext cx="1284840" cy="267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31880" y="6230320"/>
                <a:ext cx="1320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14:cNvPr>
              <p14:cNvContentPartPr/>
              <p14:nvPr/>
            </p14:nvContentPartPr>
            <p14:xfrm>
              <a:off x="3759680" y="6175960"/>
              <a:ext cx="1511640" cy="367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741684" y="6157960"/>
                <a:ext cx="1547272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1C3A0F-4FA1-42C7-A1E8-D6D3BE69B2A8}"/>
                  </a:ext>
                </a:extLst>
              </p14:cNvPr>
              <p14:cNvContentPartPr/>
              <p14:nvPr/>
            </p14:nvContentPartPr>
            <p14:xfrm>
              <a:off x="5436200" y="6258040"/>
              <a:ext cx="205200" cy="244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1C3A0F-4FA1-42C7-A1E8-D6D3BE69B2A8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18560" y="6240400"/>
                <a:ext cx="240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B82A1D4-0C9D-4D9E-9096-1CF8F44ABB60}"/>
                  </a:ext>
                </a:extLst>
              </p14:cNvPr>
              <p14:cNvContentPartPr/>
              <p14:nvPr/>
            </p14:nvContentPartPr>
            <p14:xfrm>
              <a:off x="7182920" y="6257680"/>
              <a:ext cx="171720" cy="1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B82A1D4-0C9D-4D9E-9096-1CF8F44ABB6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64920" y="624004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49E4940-A4DB-45D2-A462-6B8DBDCB994F}"/>
                  </a:ext>
                </a:extLst>
              </p14:cNvPr>
              <p14:cNvContentPartPr/>
              <p14:nvPr/>
            </p14:nvContentPartPr>
            <p14:xfrm>
              <a:off x="7192640" y="6341200"/>
              <a:ext cx="192600" cy="19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49E4940-A4DB-45D2-A462-6B8DBDCB994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175000" y="6323560"/>
                <a:ext cx="228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01B9253-3A09-46B8-8BF6-9E6F0BD65479}"/>
                  </a:ext>
                </a:extLst>
              </p14:cNvPr>
              <p14:cNvContentPartPr/>
              <p14:nvPr/>
            </p14:nvContentPartPr>
            <p14:xfrm>
              <a:off x="5933000" y="6211960"/>
              <a:ext cx="1089000" cy="325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01B9253-3A09-46B8-8BF6-9E6F0BD6547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915000" y="6194300"/>
                <a:ext cx="1124640" cy="3611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CDDACE8-6C7B-45AA-B43F-E10BB6869FF2}"/>
                  </a:ext>
                </a:extLst>
              </p14:cNvPr>
              <p14:cNvContentPartPr/>
              <p14:nvPr/>
            </p14:nvContentPartPr>
            <p14:xfrm>
              <a:off x="7806080" y="6440920"/>
              <a:ext cx="200160" cy="274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CDDACE8-6C7B-45AA-B43F-E10BB6869FF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788080" y="6423280"/>
                <a:ext cx="23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BD28AC1-13C7-4057-92EF-3F89A5AFA8C1}"/>
                  </a:ext>
                </a:extLst>
              </p14:cNvPr>
              <p14:cNvContentPartPr/>
              <p14:nvPr/>
            </p14:nvContentPartPr>
            <p14:xfrm>
              <a:off x="7538240" y="6092080"/>
              <a:ext cx="712800" cy="289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BD28AC1-13C7-4057-92EF-3F89A5AFA8C1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520591" y="6074080"/>
                <a:ext cx="748458" cy="3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037388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FCF676-FC0D-40FE-BD05-BCC8226A50E7}"/>
              </a:ext>
            </a:extLst>
          </p:cNvPr>
          <p:cNvGrpSpPr/>
          <p:nvPr/>
        </p:nvGrpSpPr>
        <p:grpSpPr>
          <a:xfrm>
            <a:off x="685800" y="685800"/>
            <a:ext cx="2270760" cy="2286000"/>
            <a:chOff x="1905000" y="685800"/>
            <a:chExt cx="2270760" cy="228600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9EB0397-C2FE-4264-A255-32A676434876}"/>
                </a:ext>
              </a:extLst>
            </p:cNvPr>
            <p:cNvSpPr/>
            <p:nvPr/>
          </p:nvSpPr>
          <p:spPr>
            <a:xfrm>
              <a:off x="2057400" y="9906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0413F32-DD76-41EE-8693-ADDABEACB80E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02B2964-F192-4E1D-A5D2-8CE8CD8E06A8}"/>
                </a:ext>
              </a:extLst>
            </p:cNvPr>
            <p:cNvSpPr/>
            <p:nvPr/>
          </p:nvSpPr>
          <p:spPr>
            <a:xfrm>
              <a:off x="2667000" y="2209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C28264-9DB5-44AC-B75A-300150524663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3D26B45-C710-4FF0-B449-CCD83804F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05680" y="164680"/>
              <a:ext cx="2133720" cy="3329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14:cNvPr>
              <p14:cNvContentPartPr/>
              <p14:nvPr/>
            </p14:nvContentPartPr>
            <p14:xfrm>
              <a:off x="8189120" y="449440"/>
              <a:ext cx="662040" cy="414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D300D8C-15DF-4D1B-A05B-0E8490CD472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71120" y="431440"/>
                <a:ext cx="69768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2549520" cy="8722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14:cNvPr>
              <p14:cNvContentPartPr/>
              <p14:nvPr/>
            </p14:nvContentPartPr>
            <p14:xfrm>
              <a:off x="4724120" y="1238560"/>
              <a:ext cx="267840" cy="313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A98E3F2-1E6A-4A44-B860-B3350814F81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120" y="1220560"/>
                <a:ext cx="30348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14:cNvPr>
              <p14:cNvContentPartPr/>
              <p14:nvPr/>
            </p14:nvContentPartPr>
            <p14:xfrm>
              <a:off x="5130200" y="1381120"/>
              <a:ext cx="111240" cy="11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4331740-7AF7-4717-B4B9-41AFB42665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12560" y="1363120"/>
                <a:ext cx="146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14:cNvPr>
              <p14:cNvContentPartPr/>
              <p14:nvPr/>
            </p14:nvContentPartPr>
            <p14:xfrm>
              <a:off x="5130200" y="1453480"/>
              <a:ext cx="101520" cy="9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3D5A893-25C0-4E79-8A63-D17555CA7A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12560" y="1435480"/>
                <a:ext cx="1371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14:cNvPr>
              <p14:cNvContentPartPr/>
              <p14:nvPr/>
            </p14:nvContentPartPr>
            <p14:xfrm>
              <a:off x="5770640" y="1353760"/>
              <a:ext cx="18828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778CDB-C40F-4682-9D3F-B1BD9433ACF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640" y="1335760"/>
                <a:ext cx="2239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14:cNvPr>
              <p14:cNvContentPartPr/>
              <p14:nvPr/>
            </p14:nvContentPartPr>
            <p14:xfrm>
              <a:off x="5811320" y="1441960"/>
              <a:ext cx="14256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918EEA-74C7-4348-80EC-107C7D58F96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93320" y="14243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14:cNvPr>
              <p14:cNvContentPartPr/>
              <p14:nvPr/>
            </p14:nvContentPartPr>
            <p14:xfrm>
              <a:off x="6512240" y="1309840"/>
              <a:ext cx="1213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FF2BA1C-B0DD-4635-BE28-8FB41F1713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94600" y="1292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14:cNvPr>
              <p14:cNvContentPartPr/>
              <p14:nvPr/>
            </p14:nvContentPartPr>
            <p14:xfrm>
              <a:off x="6481640" y="1393360"/>
              <a:ext cx="153360" cy="19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D1716D-E713-439D-8B78-FC1898786E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64000" y="1375720"/>
                <a:ext cx="1890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14:cNvPr>
              <p14:cNvContentPartPr/>
              <p14:nvPr/>
            </p14:nvContentPartPr>
            <p14:xfrm>
              <a:off x="6715640" y="1206520"/>
              <a:ext cx="321840" cy="245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32BE27-E04B-46D5-84CF-D7620E29CFF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97640" y="1188880"/>
                <a:ext cx="3574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14:cNvPr>
              <p14:cNvContentPartPr/>
              <p14:nvPr/>
            </p14:nvContentPartPr>
            <p14:xfrm>
              <a:off x="6055040" y="1237840"/>
              <a:ext cx="284760" cy="264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520867-CEF1-4014-BE33-117FFBDD24F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37040" y="1219864"/>
                <a:ext cx="320400" cy="300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14:cNvPr>
              <p14:cNvContentPartPr/>
              <p14:nvPr/>
            </p14:nvContentPartPr>
            <p14:xfrm>
              <a:off x="5343680" y="1279600"/>
              <a:ext cx="301680" cy="26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669A5A2-D70E-44D1-A2A9-AD0D5E8B0DA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26019" y="1261600"/>
                <a:ext cx="337363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14:cNvPr>
              <p14:cNvContentPartPr/>
              <p14:nvPr/>
            </p14:nvContentPartPr>
            <p14:xfrm>
              <a:off x="7142240" y="1254400"/>
              <a:ext cx="639000" cy="164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B3567A-097D-464C-B615-E938CC84DD3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124250" y="1236400"/>
                <a:ext cx="6746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14:cNvPr>
              <p14:cNvContentPartPr/>
              <p14:nvPr/>
            </p14:nvContentPartPr>
            <p14:xfrm>
              <a:off x="6043160" y="1709080"/>
              <a:ext cx="64116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49FD258-980C-4030-B6E6-E54DA29DA2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5530" y="1691060"/>
                <a:ext cx="67678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14:cNvPr>
              <p14:cNvContentPartPr/>
              <p14:nvPr/>
            </p14:nvContentPartPr>
            <p14:xfrm>
              <a:off x="6938840" y="1840480"/>
              <a:ext cx="435960" cy="150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046490-6B70-450C-A0FD-4179F716C3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1200" y="1822840"/>
                <a:ext cx="471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14:cNvPr>
              <p14:cNvContentPartPr/>
              <p14:nvPr/>
            </p14:nvContentPartPr>
            <p14:xfrm>
              <a:off x="7578200" y="1700800"/>
              <a:ext cx="232920" cy="51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EF61F-0CD3-46E7-88AD-137CB781655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0560" y="1682800"/>
                <a:ext cx="26856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14:cNvPr>
              <p14:cNvContentPartPr/>
              <p14:nvPr/>
            </p14:nvContentPartPr>
            <p14:xfrm>
              <a:off x="7955120" y="1736800"/>
              <a:ext cx="659880" cy="33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C07237-3A02-4F20-8677-1FA49EDDBAF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37110" y="1719160"/>
                <a:ext cx="695539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14:cNvPr>
              <p14:cNvContentPartPr/>
              <p14:nvPr/>
            </p14:nvContentPartPr>
            <p14:xfrm>
              <a:off x="3360080" y="1728160"/>
              <a:ext cx="2558520" cy="96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A5495E2-A212-4DF2-9ACC-796568CA21C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42080" y="1710160"/>
                <a:ext cx="2594160" cy="9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67C56-AE05-4064-A605-1FE310D8C0F5}"/>
              </a:ext>
            </a:extLst>
          </p:cNvPr>
          <p:cNvGrpSpPr/>
          <p:nvPr/>
        </p:nvGrpSpPr>
        <p:grpSpPr>
          <a:xfrm>
            <a:off x="243840" y="3413760"/>
            <a:ext cx="2270760" cy="2270760"/>
            <a:chOff x="1905000" y="685800"/>
            <a:chExt cx="2270760" cy="227076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7B249A3-15C6-497B-8A7E-BAD4DCD6FB7D}"/>
                </a:ext>
              </a:extLst>
            </p:cNvPr>
            <p:cNvSpPr/>
            <p:nvPr/>
          </p:nvSpPr>
          <p:spPr>
            <a:xfrm>
              <a:off x="2667000" y="14478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3837442-C90E-41A6-8621-133D24366C19}"/>
                </a:ext>
              </a:extLst>
            </p:cNvPr>
            <p:cNvSpPr/>
            <p:nvPr/>
          </p:nvSpPr>
          <p:spPr>
            <a:xfrm>
              <a:off x="3352800" y="1143000"/>
              <a:ext cx="762000" cy="762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EDC8D6F-26DF-4323-8A59-72E47C8667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5000" y="685800"/>
              <a:ext cx="2270760" cy="227076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14:cNvPr>
              <p14:cNvContentPartPr/>
              <p14:nvPr/>
            </p14:nvContentPartPr>
            <p14:xfrm>
              <a:off x="212600" y="3443920"/>
              <a:ext cx="2541240" cy="231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9136D3E-C886-4FEE-8B43-C1AA8F1155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9969" y="3381270"/>
                <a:ext cx="2621869" cy="244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14:cNvPr>
              <p14:cNvContentPartPr/>
              <p14:nvPr/>
            </p14:nvContentPartPr>
            <p14:xfrm>
              <a:off x="538040" y="3830920"/>
              <a:ext cx="739080" cy="50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44585D7-E5C4-48EF-9421-F901AE829B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400" y="3812920"/>
                <a:ext cx="77472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14:cNvPr>
              <p14:cNvContentPartPr/>
              <p14:nvPr/>
            </p14:nvContentPartPr>
            <p14:xfrm>
              <a:off x="1422200" y="3661000"/>
              <a:ext cx="376200" cy="423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DBEFF5-72A5-458B-A83E-AE274C2472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404200" y="3643360"/>
                <a:ext cx="411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14:cNvPr>
              <p14:cNvContentPartPr/>
              <p14:nvPr/>
            </p14:nvContentPartPr>
            <p14:xfrm>
              <a:off x="4073960" y="2760280"/>
              <a:ext cx="151920" cy="7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8217D4C-581E-4F98-9D2A-DF89E329294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6320" y="2742640"/>
                <a:ext cx="187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14:cNvPr>
              <p14:cNvContentPartPr/>
              <p14:nvPr/>
            </p14:nvContentPartPr>
            <p14:xfrm>
              <a:off x="4084040" y="2925880"/>
              <a:ext cx="294480" cy="28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CE4E8E3-13BE-4190-81A4-645E3F63ED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66062" y="2907880"/>
                <a:ext cx="330076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14:cNvPr>
              <p14:cNvContentPartPr/>
              <p14:nvPr/>
            </p14:nvContentPartPr>
            <p14:xfrm>
              <a:off x="4510640" y="2996440"/>
              <a:ext cx="12168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681D96A-74DC-45E5-8724-F63DCD6DAF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92640" y="29784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14:cNvPr>
              <p14:cNvContentPartPr/>
              <p14:nvPr/>
            </p14:nvContentPartPr>
            <p14:xfrm>
              <a:off x="4510640" y="3078160"/>
              <a:ext cx="1116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8164584-9F52-419A-8D46-47BBC3DF15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92640" y="306052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14:cNvPr>
              <p14:cNvContentPartPr/>
              <p14:nvPr/>
            </p14:nvContentPartPr>
            <p14:xfrm>
              <a:off x="5719880" y="2739040"/>
              <a:ext cx="156240" cy="5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256566-2E1F-42EA-B24B-CB00E39E6F6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1880" y="2721400"/>
                <a:ext cx="191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14:cNvPr>
              <p14:cNvContentPartPr/>
              <p14:nvPr/>
            </p14:nvContentPartPr>
            <p14:xfrm>
              <a:off x="4774880" y="2692240"/>
              <a:ext cx="241920" cy="51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73320CA-A8B6-4C63-9B61-853291B1952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56880" y="2674600"/>
                <a:ext cx="2775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14:cNvPr>
              <p14:cNvContentPartPr/>
              <p14:nvPr/>
            </p14:nvContentPartPr>
            <p14:xfrm>
              <a:off x="5526560" y="2896360"/>
              <a:ext cx="457920" cy="24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55A8EB0-E447-478D-A2CA-E0636A6A6C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08906" y="2878334"/>
                <a:ext cx="493588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14:cNvPr>
              <p14:cNvContentPartPr/>
              <p14:nvPr/>
            </p14:nvContentPartPr>
            <p14:xfrm>
              <a:off x="4744280" y="2862880"/>
              <a:ext cx="611640" cy="299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DFCAEBF-ECC0-48E1-8D7C-8901F00ED3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26640" y="2844880"/>
                <a:ext cx="64728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14:cNvPr>
              <p14:cNvContentPartPr/>
              <p14:nvPr/>
            </p14:nvContentPartPr>
            <p14:xfrm>
              <a:off x="3921680" y="3270760"/>
              <a:ext cx="2118240" cy="82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C97293B-B7C5-4412-BC5A-4069F0AB02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03680" y="3234760"/>
                <a:ext cx="2153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14:cNvPr>
              <p14:cNvContentPartPr/>
              <p14:nvPr/>
            </p14:nvContentPartPr>
            <p14:xfrm>
              <a:off x="2214920" y="3770440"/>
              <a:ext cx="581040" cy="680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1BB66AC-0CEB-4284-AC55-C7BBEC9D6A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97280" y="3734440"/>
                <a:ext cx="61668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14:cNvPr>
              <p14:cNvContentPartPr/>
              <p14:nvPr/>
            </p14:nvContentPartPr>
            <p14:xfrm>
              <a:off x="4093760" y="3502960"/>
              <a:ext cx="303840" cy="277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F959357-9012-4B59-8148-A9D38427C9A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6099" y="3484983"/>
                <a:ext cx="339522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14:cNvPr>
              <p14:cNvContentPartPr/>
              <p14:nvPr/>
            </p14:nvContentPartPr>
            <p14:xfrm>
              <a:off x="4063520" y="3371200"/>
              <a:ext cx="167760" cy="7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6D6BF72-B601-44FF-BBAD-98FCED0DEFF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45880" y="3353200"/>
                <a:ext cx="203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14:cNvPr>
              <p14:cNvContentPartPr/>
              <p14:nvPr/>
            </p14:nvContentPartPr>
            <p14:xfrm>
              <a:off x="4835720" y="3474520"/>
              <a:ext cx="549000" cy="330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DED1B6-1191-4D9F-B1F4-23F4CEC3653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18080" y="3456880"/>
                <a:ext cx="5846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14:cNvPr>
              <p14:cNvContentPartPr/>
              <p14:nvPr/>
            </p14:nvContentPartPr>
            <p14:xfrm>
              <a:off x="4581560" y="3565960"/>
              <a:ext cx="117720" cy="20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3C9BD4-0AAD-46B2-9712-62D24B307B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920" y="3548320"/>
                <a:ext cx="1533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14:cNvPr>
              <p14:cNvContentPartPr/>
              <p14:nvPr/>
            </p14:nvContentPartPr>
            <p14:xfrm>
              <a:off x="4551320" y="3683680"/>
              <a:ext cx="134280" cy="1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063AFE-BAA1-40F4-B41C-53F03B011D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3320" y="3666040"/>
                <a:ext cx="16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14:cNvPr>
              <p14:cNvContentPartPr/>
              <p14:nvPr/>
            </p14:nvContentPartPr>
            <p14:xfrm>
              <a:off x="4815560" y="3345640"/>
              <a:ext cx="186480" cy="6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494ED0-2FF9-4ED6-8769-4A488379DF4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97560" y="3327640"/>
                <a:ext cx="222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14:cNvPr>
              <p14:cNvContentPartPr/>
              <p14:nvPr/>
            </p14:nvContentPartPr>
            <p14:xfrm>
              <a:off x="5537000" y="3504760"/>
              <a:ext cx="164160" cy="196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0F99759-BAA1-46CB-AE50-3FBC593B46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19360" y="3487120"/>
                <a:ext cx="199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14:cNvPr>
              <p14:cNvContentPartPr/>
              <p14:nvPr/>
            </p14:nvContentPartPr>
            <p14:xfrm>
              <a:off x="5811320" y="3481720"/>
              <a:ext cx="213840" cy="283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97F29C8-8B77-436B-97D1-2B57901B455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93320" y="3464080"/>
                <a:ext cx="249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14:cNvPr>
              <p14:cNvContentPartPr/>
              <p14:nvPr/>
            </p14:nvContentPartPr>
            <p14:xfrm>
              <a:off x="5760560" y="3356800"/>
              <a:ext cx="232920" cy="3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D7BC3B-B257-4DA6-A223-C4BDEFA2B4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42560" y="3339160"/>
                <a:ext cx="26856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14:cNvPr>
              <p14:cNvContentPartPr/>
              <p14:nvPr/>
            </p14:nvContentPartPr>
            <p14:xfrm>
              <a:off x="4043360" y="3839920"/>
              <a:ext cx="2017080" cy="142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47FD7-69EE-4090-A470-6E22B7B880F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25360" y="3803920"/>
                <a:ext cx="2052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14:cNvPr>
              <p14:cNvContentPartPr/>
              <p14:nvPr/>
            </p14:nvContentPartPr>
            <p14:xfrm>
              <a:off x="1847720" y="4196320"/>
              <a:ext cx="713160" cy="396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31FC751-099D-4EEF-A335-A0C990A383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29720" y="4160680"/>
                <a:ext cx="7488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14:cNvPr>
              <p14:cNvContentPartPr/>
              <p14:nvPr/>
            </p14:nvContentPartPr>
            <p14:xfrm>
              <a:off x="4104200" y="4046560"/>
              <a:ext cx="150840" cy="48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8C6E48-7C59-48D3-A5AF-1C196F382D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86560" y="4028560"/>
                <a:ext cx="186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14:cNvPr>
              <p14:cNvContentPartPr/>
              <p14:nvPr/>
            </p14:nvContentPartPr>
            <p14:xfrm>
              <a:off x="4114280" y="4137640"/>
              <a:ext cx="516600" cy="31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86A8B8-AC44-4767-BC93-A7D3938800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6640" y="4119980"/>
                <a:ext cx="552240" cy="3496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14:cNvPr>
              <p14:cNvContentPartPr/>
              <p14:nvPr/>
            </p14:nvContentPartPr>
            <p14:xfrm>
              <a:off x="4764800" y="4125040"/>
              <a:ext cx="132120" cy="225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4E48670-8C70-425B-ACCF-820FDDC1894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46800" y="4107400"/>
                <a:ext cx="1677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14:cNvPr>
              <p14:cNvContentPartPr/>
              <p14:nvPr/>
            </p14:nvContentPartPr>
            <p14:xfrm>
              <a:off x="4980080" y="4225840"/>
              <a:ext cx="354240" cy="20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6CD0819-DD26-4133-9D05-86F9D096FCC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962080" y="4208169"/>
                <a:ext cx="3898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14:cNvPr>
              <p14:cNvContentPartPr/>
              <p14:nvPr/>
            </p14:nvContentPartPr>
            <p14:xfrm>
              <a:off x="4744280" y="3990040"/>
              <a:ext cx="212400" cy="4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E169B7B-D16B-42E2-8D80-2DC84E8B995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26640" y="3972040"/>
                <a:ext cx="2480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14:cNvPr>
              <p14:cNvContentPartPr/>
              <p14:nvPr/>
            </p14:nvContentPartPr>
            <p14:xfrm>
              <a:off x="5699360" y="3950440"/>
              <a:ext cx="220680" cy="72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705E06B-3A33-424D-84BE-3F47246D712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681720" y="3932800"/>
                <a:ext cx="2563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14:cNvPr>
              <p14:cNvContentPartPr/>
              <p14:nvPr/>
            </p14:nvContentPartPr>
            <p14:xfrm>
              <a:off x="5719880" y="4060240"/>
              <a:ext cx="303120" cy="34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DA0C16-E36E-4CFC-862E-B21292268DF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80" y="4042259"/>
                <a:ext cx="338760" cy="384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14:cNvPr>
              <p14:cNvContentPartPr/>
              <p14:nvPr/>
            </p14:nvContentPartPr>
            <p14:xfrm>
              <a:off x="5465720" y="4124680"/>
              <a:ext cx="150120" cy="16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8881E63-81F6-4885-BEE4-94A36BA4A53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47720" y="4106680"/>
                <a:ext cx="1857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14:cNvPr>
              <p14:cNvContentPartPr/>
              <p14:nvPr/>
            </p14:nvContentPartPr>
            <p14:xfrm>
              <a:off x="3972080" y="4471720"/>
              <a:ext cx="2044800" cy="100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4694397-F031-4996-BA74-6FAB92BD105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54440" y="4436080"/>
                <a:ext cx="20804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14:cNvPr>
              <p14:cNvContentPartPr/>
              <p14:nvPr/>
            </p14:nvContentPartPr>
            <p14:xfrm>
              <a:off x="1442000" y="4316200"/>
              <a:ext cx="640800" cy="510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D4E2DF-472E-47FF-AE51-AD6A5B07DF7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24000" y="4280200"/>
                <a:ext cx="67644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14:cNvPr>
              <p14:cNvContentPartPr/>
              <p14:nvPr/>
            </p14:nvContentPartPr>
            <p14:xfrm>
              <a:off x="4764800" y="2507920"/>
              <a:ext cx="1698120" cy="72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0E77476-CCA2-4B2C-AD79-EA50FE112E2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46800" y="2490280"/>
                <a:ext cx="17337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14:cNvPr>
              <p14:cNvContentPartPr/>
              <p14:nvPr/>
            </p14:nvContentPartPr>
            <p14:xfrm>
              <a:off x="3962360" y="2623120"/>
              <a:ext cx="588600" cy="608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33B64B5-BCEC-482B-8494-1793E62FA71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44360" y="2605470"/>
                <a:ext cx="624240" cy="643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14:cNvPr>
              <p14:cNvContentPartPr/>
              <p14:nvPr/>
            </p14:nvContentPartPr>
            <p14:xfrm>
              <a:off x="5679200" y="3199840"/>
              <a:ext cx="781560" cy="64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F19B396-BC3B-40CF-BE65-8BD6825E5A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61208" y="3182200"/>
                <a:ext cx="817184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14:cNvPr>
              <p14:cNvContentPartPr/>
              <p14:nvPr/>
            </p14:nvContentPartPr>
            <p14:xfrm>
              <a:off x="4734200" y="3879880"/>
              <a:ext cx="783720" cy="671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971C00-E112-418D-B12E-9D8237E9767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200" y="3862240"/>
                <a:ext cx="819360" cy="70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14:cNvPr>
              <p14:cNvContentPartPr/>
              <p14:nvPr/>
            </p14:nvContentPartPr>
            <p14:xfrm>
              <a:off x="6349520" y="3424480"/>
              <a:ext cx="1436400" cy="264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6C6E466-C5B7-437E-99BA-6EE1E949EFE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31876" y="3406480"/>
                <a:ext cx="147204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14:cNvPr>
              <p14:cNvContentPartPr/>
              <p14:nvPr/>
            </p14:nvContentPartPr>
            <p14:xfrm>
              <a:off x="6268520" y="4140880"/>
              <a:ext cx="165600" cy="34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ACB7E8E-5E5B-4F18-A5FF-D36C708BFA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50880" y="4122880"/>
                <a:ext cx="201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14:cNvPr>
              <p14:cNvContentPartPr/>
              <p14:nvPr/>
            </p14:nvContentPartPr>
            <p14:xfrm>
              <a:off x="6298760" y="4246360"/>
              <a:ext cx="14148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139D43-4095-4206-98BB-B19AE29C54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281120" y="422872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14:cNvPr>
              <p14:cNvContentPartPr/>
              <p14:nvPr/>
            </p14:nvContentPartPr>
            <p14:xfrm>
              <a:off x="6658400" y="4131160"/>
              <a:ext cx="921960" cy="208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123DB89-527C-4CBE-AB18-E50A6BAD1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40753" y="4113520"/>
                <a:ext cx="957614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14:cNvPr>
              <p14:cNvContentPartPr/>
              <p14:nvPr/>
            </p14:nvContentPartPr>
            <p14:xfrm>
              <a:off x="2935640" y="4771240"/>
              <a:ext cx="619200" cy="23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5C4D0-824C-494F-9318-68F564F5649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17990" y="4753240"/>
                <a:ext cx="654861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14:cNvPr>
              <p14:cNvContentPartPr/>
              <p14:nvPr/>
            </p14:nvContentPartPr>
            <p14:xfrm>
              <a:off x="5282840" y="4798600"/>
              <a:ext cx="1197360" cy="227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4556B0F-0CF9-487F-A9E4-BDC2AD5F0C3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264840" y="4780600"/>
                <a:ext cx="12330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14:cNvPr>
              <p14:cNvContentPartPr/>
              <p14:nvPr/>
            </p14:nvContentPartPr>
            <p14:xfrm>
              <a:off x="4063880" y="4793920"/>
              <a:ext cx="1081800" cy="257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9253315-13EE-4665-A6B4-5341D66ECAA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45880" y="4776280"/>
                <a:ext cx="11174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14:cNvPr>
              <p14:cNvContentPartPr/>
              <p14:nvPr/>
            </p14:nvContentPartPr>
            <p14:xfrm>
              <a:off x="6705200" y="4847560"/>
              <a:ext cx="202680" cy="29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D92B602-4A67-4F32-A4D7-46757ED9C18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7200" y="4829920"/>
                <a:ext cx="23832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14:cNvPr>
              <p14:cNvContentPartPr/>
              <p14:nvPr/>
            </p14:nvContentPartPr>
            <p14:xfrm>
              <a:off x="6735800" y="4941520"/>
              <a:ext cx="173160" cy="6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BB01043-BFA7-4F76-B245-9F2743BE23A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18160" y="4923520"/>
                <a:ext cx="2088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14:cNvPr>
              <p14:cNvContentPartPr/>
              <p14:nvPr/>
            </p14:nvContentPartPr>
            <p14:xfrm>
              <a:off x="6796640" y="4774840"/>
              <a:ext cx="202680" cy="266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90193D9-405F-4733-80DA-E1852F6820C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778640" y="4756840"/>
                <a:ext cx="2383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14:cNvPr>
              <p14:cNvContentPartPr/>
              <p14:nvPr/>
            </p14:nvContentPartPr>
            <p14:xfrm>
              <a:off x="8015600" y="4836760"/>
              <a:ext cx="112320" cy="9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A4F002B-B432-4338-A537-1D1165B7A1C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97960" y="4818760"/>
                <a:ext cx="147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14:cNvPr>
              <p14:cNvContentPartPr/>
              <p14:nvPr/>
            </p14:nvContentPartPr>
            <p14:xfrm>
              <a:off x="8036120" y="4903720"/>
              <a:ext cx="97560" cy="13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D9DED96-C260-492B-B97B-7C22898CB4A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018120" y="4886080"/>
                <a:ext cx="1332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14:cNvPr>
              <p14:cNvContentPartPr/>
              <p14:nvPr/>
            </p14:nvContentPartPr>
            <p14:xfrm>
              <a:off x="7233680" y="4816960"/>
              <a:ext cx="642240" cy="222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E8980D2-436C-47C8-B236-FA3B47A9AE6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215690" y="4799320"/>
                <a:ext cx="6778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14:cNvPr>
              <p14:cNvContentPartPr/>
              <p14:nvPr/>
            </p14:nvContentPartPr>
            <p14:xfrm>
              <a:off x="8330960" y="4916680"/>
              <a:ext cx="487440" cy="2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9F13F62-0B5A-413B-818C-EC90E1FB4C8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13320" y="4898680"/>
                <a:ext cx="523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14:cNvPr>
              <p14:cNvContentPartPr/>
              <p14:nvPr/>
            </p14:nvContentPartPr>
            <p14:xfrm>
              <a:off x="8496200" y="4979680"/>
              <a:ext cx="175680" cy="1922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EF27FBF-EEA6-4795-BDD2-1349394CE1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78560" y="4962040"/>
                <a:ext cx="211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14:cNvPr>
              <p14:cNvContentPartPr/>
              <p14:nvPr/>
            </p14:nvContentPartPr>
            <p14:xfrm>
              <a:off x="8310800" y="4618960"/>
              <a:ext cx="563760" cy="18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3683209-1C3B-4358-87E1-219CE9D051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92811" y="4601286"/>
                <a:ext cx="599377" cy="225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14:cNvPr>
              <p14:cNvContentPartPr/>
              <p14:nvPr/>
            </p14:nvContentPartPr>
            <p14:xfrm>
              <a:off x="7188320" y="4418800"/>
              <a:ext cx="1843200" cy="925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5F69E18-81B8-4160-9B01-60D2AA8D9D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170680" y="4383160"/>
                <a:ext cx="1878840" cy="9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14:cNvPr>
              <p14:cNvContentPartPr/>
              <p14:nvPr/>
            </p14:nvContentPartPr>
            <p14:xfrm>
              <a:off x="532280" y="5142760"/>
              <a:ext cx="2654280" cy="414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8C44E67-4E53-4623-A15A-D7B23A0916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14638" y="5124760"/>
                <a:ext cx="2689925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14:cNvPr>
              <p14:cNvContentPartPr/>
              <p14:nvPr/>
            </p14:nvContentPartPr>
            <p14:xfrm>
              <a:off x="4063520" y="5332840"/>
              <a:ext cx="1414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F56B57-09D6-4040-B11A-646237657E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80" y="53152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14:cNvPr>
              <p14:cNvContentPartPr/>
              <p14:nvPr/>
            </p14:nvContentPartPr>
            <p14:xfrm>
              <a:off x="4073960" y="5393680"/>
              <a:ext cx="153720" cy="21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D85506B-98B7-4A67-858C-8C5673AF2A8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056320" y="537604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14:cNvPr>
              <p14:cNvContentPartPr/>
              <p14:nvPr/>
            </p14:nvContentPartPr>
            <p14:xfrm>
              <a:off x="3657440" y="5227000"/>
              <a:ext cx="281880" cy="25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46AA7D0-0F25-4EDB-B575-DF8A4764854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39440" y="5209000"/>
                <a:ext cx="3175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14:cNvPr>
              <p14:cNvContentPartPr/>
              <p14:nvPr/>
            </p14:nvContentPartPr>
            <p14:xfrm>
              <a:off x="4327760" y="5205760"/>
              <a:ext cx="534240" cy="270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02FDFA-D32B-4E10-928C-948B089853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10120" y="5188096"/>
                <a:ext cx="569880" cy="305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14:cNvPr>
              <p14:cNvContentPartPr/>
              <p14:nvPr/>
            </p14:nvContentPartPr>
            <p14:xfrm>
              <a:off x="3656360" y="5110000"/>
              <a:ext cx="127440" cy="4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44139A2-9092-4647-838B-CBC4172E201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38720" y="5092000"/>
                <a:ext cx="1630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14:cNvPr>
              <p14:cNvContentPartPr/>
              <p14:nvPr/>
            </p14:nvContentPartPr>
            <p14:xfrm>
              <a:off x="4256840" y="5117560"/>
              <a:ext cx="161280" cy="3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FF344F-B428-461C-8024-1D3A6D36A46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8840" y="5099920"/>
                <a:ext cx="1969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14:cNvPr>
              <p14:cNvContentPartPr/>
              <p14:nvPr/>
            </p14:nvContentPartPr>
            <p14:xfrm>
              <a:off x="5029040" y="5282800"/>
              <a:ext cx="120960" cy="153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CB439FE4-D291-4A97-9B31-D87C57F3FE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11040" y="5264800"/>
                <a:ext cx="1566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14:cNvPr>
              <p14:cNvContentPartPr/>
              <p14:nvPr/>
            </p14:nvContentPartPr>
            <p14:xfrm>
              <a:off x="5221640" y="5076880"/>
              <a:ext cx="160920" cy="57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57323D-8C62-4D49-9E32-DFF9BDE1C54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4000" y="5059240"/>
                <a:ext cx="1965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14:cNvPr>
              <p14:cNvContentPartPr/>
              <p14:nvPr/>
            </p14:nvContentPartPr>
            <p14:xfrm>
              <a:off x="5252600" y="5201440"/>
              <a:ext cx="239040" cy="283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49501E1-ED75-44B2-9865-E3B9E7195B4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234600" y="5183463"/>
                <a:ext cx="274680" cy="31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14:cNvPr>
              <p14:cNvContentPartPr/>
              <p14:nvPr/>
            </p14:nvContentPartPr>
            <p14:xfrm>
              <a:off x="5120480" y="5089480"/>
              <a:ext cx="665640" cy="457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13FA436-009C-4335-8379-197F1B92461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2480" y="5071826"/>
                <a:ext cx="70128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14:cNvPr>
              <p14:cNvContentPartPr/>
              <p14:nvPr/>
            </p14:nvContentPartPr>
            <p14:xfrm>
              <a:off x="6258080" y="5225200"/>
              <a:ext cx="1312560" cy="302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C0E25AE-A6BF-4A70-AEF7-2B8CBCA241B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40440" y="5207200"/>
                <a:ext cx="13482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14:cNvPr>
              <p14:cNvContentPartPr/>
              <p14:nvPr/>
            </p14:nvContentPartPr>
            <p14:xfrm>
              <a:off x="456680" y="5625520"/>
              <a:ext cx="197640" cy="282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3630D82-EE55-44B9-B379-8F87C11826E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9040" y="5607520"/>
                <a:ext cx="23328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14:cNvPr>
              <p14:cNvContentPartPr/>
              <p14:nvPr/>
            </p14:nvContentPartPr>
            <p14:xfrm>
              <a:off x="751160" y="5658640"/>
              <a:ext cx="304920" cy="2145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513A4CC-86F5-44FD-9C8D-8594ADC3CD5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3160" y="5641000"/>
                <a:ext cx="3405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14:cNvPr>
              <p14:cNvContentPartPr/>
              <p14:nvPr/>
            </p14:nvContentPartPr>
            <p14:xfrm>
              <a:off x="1340480" y="5565040"/>
              <a:ext cx="175320" cy="4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12C79CA-B9B6-4443-B952-7871CBAADCA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322840" y="5547040"/>
                <a:ext cx="2109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14:cNvPr>
              <p14:cNvContentPartPr/>
              <p14:nvPr/>
            </p14:nvContentPartPr>
            <p14:xfrm>
              <a:off x="1401680" y="5644600"/>
              <a:ext cx="485280" cy="271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16C3C1-5FE9-4894-BC8C-8C0C30C80FA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4040" y="5626600"/>
                <a:ext cx="52092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14:cNvPr>
              <p14:cNvContentPartPr/>
              <p14:nvPr/>
            </p14:nvContentPartPr>
            <p14:xfrm>
              <a:off x="1980920" y="5550640"/>
              <a:ext cx="1065600" cy="464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A34958F-A3AE-4FB6-B528-AEEE12EBA75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962920" y="5532654"/>
                <a:ext cx="1101240" cy="499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14:cNvPr>
              <p14:cNvContentPartPr/>
              <p14:nvPr/>
            </p14:nvContentPartPr>
            <p14:xfrm>
              <a:off x="2639720" y="5485840"/>
              <a:ext cx="717840" cy="559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09ABF3B-8AFD-4BE8-8382-D6DD967863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21720" y="5468200"/>
                <a:ext cx="75348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14:cNvPr>
              <p14:cNvContentPartPr/>
              <p14:nvPr/>
            </p14:nvContentPartPr>
            <p14:xfrm>
              <a:off x="3362240" y="5710840"/>
              <a:ext cx="166320" cy="19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CC099-5AC7-4CFD-8123-ABB32E8B19B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344600" y="5692840"/>
                <a:ext cx="201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14:cNvPr>
              <p14:cNvContentPartPr/>
              <p14:nvPr/>
            </p14:nvContentPartPr>
            <p14:xfrm>
              <a:off x="3403280" y="5794360"/>
              <a:ext cx="137520" cy="1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A29A4F7-F3F4-41CD-85D3-C5BE91C95A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85280" y="5776720"/>
                <a:ext cx="1731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14:cNvPr>
              <p14:cNvContentPartPr/>
              <p14:nvPr/>
            </p14:nvContentPartPr>
            <p14:xfrm>
              <a:off x="3719000" y="5729560"/>
              <a:ext cx="882000" cy="175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9784DA4-8A14-42E0-B536-610781DD7F2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01000" y="5711560"/>
                <a:ext cx="91764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14:cNvPr>
              <p14:cNvContentPartPr/>
              <p14:nvPr/>
            </p14:nvContentPartPr>
            <p14:xfrm>
              <a:off x="4744280" y="5770240"/>
              <a:ext cx="155160" cy="11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222A9F3-294C-4D54-B30C-33656B29B09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26640" y="5752240"/>
                <a:ext cx="190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14:cNvPr>
              <p14:cNvContentPartPr/>
              <p14:nvPr/>
            </p14:nvContentPartPr>
            <p14:xfrm>
              <a:off x="4774880" y="5835400"/>
              <a:ext cx="122400" cy="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EAC368-C03D-4E79-A2FC-D2E7BEDBED3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756880" y="5817400"/>
                <a:ext cx="1580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14:cNvPr>
              <p14:cNvContentPartPr/>
              <p14:nvPr/>
            </p14:nvContentPartPr>
            <p14:xfrm>
              <a:off x="5077280" y="5648560"/>
              <a:ext cx="1332720" cy="25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309E394-DD31-49DF-8897-97504BEEC9B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59635" y="5630895"/>
                <a:ext cx="1368370" cy="292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14:cNvPr>
              <p14:cNvContentPartPr/>
              <p14:nvPr/>
            </p14:nvContentPartPr>
            <p14:xfrm>
              <a:off x="6827240" y="5682760"/>
              <a:ext cx="652320" cy="261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3C205E4-2B89-44AB-B164-E7921D1A91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809600" y="5665120"/>
                <a:ext cx="687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14:cNvPr>
              <p14:cNvContentPartPr/>
              <p14:nvPr/>
            </p14:nvContentPartPr>
            <p14:xfrm>
              <a:off x="3342440" y="6252640"/>
              <a:ext cx="249120" cy="259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5479A3B-50D9-4AAE-987C-B2496ACE3E2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324800" y="6235000"/>
                <a:ext cx="284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14:cNvPr>
              <p14:cNvContentPartPr/>
              <p14:nvPr/>
            </p14:nvContentPartPr>
            <p14:xfrm>
              <a:off x="3403280" y="6355960"/>
              <a:ext cx="195120" cy="16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62BD1957-F55B-4E7A-AA42-FDB5A376B6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385280" y="6337960"/>
                <a:ext cx="2307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14:cNvPr>
              <p14:cNvContentPartPr/>
              <p14:nvPr/>
            </p14:nvContentPartPr>
            <p14:xfrm>
              <a:off x="1849520" y="6248320"/>
              <a:ext cx="1284840" cy="2671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D6BA66-D37E-43E8-9B31-CEDF67409AC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831880" y="6230320"/>
                <a:ext cx="1320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14:cNvPr>
              <p14:cNvContentPartPr/>
              <p14:nvPr/>
            </p14:nvContentPartPr>
            <p14:xfrm>
              <a:off x="5648600" y="5335360"/>
              <a:ext cx="106920" cy="19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4B5775C-4D61-4750-8379-48723331ED9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630960" y="5317360"/>
                <a:ext cx="1425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14:cNvPr>
              <p14:cNvContentPartPr/>
              <p14:nvPr/>
            </p14:nvContentPartPr>
            <p14:xfrm>
              <a:off x="5669120" y="5405920"/>
              <a:ext cx="738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2874D32-4532-4B5C-B280-8B6EB1B687E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651120" y="5387920"/>
                <a:ext cx="10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14:cNvPr>
              <p14:cNvContentPartPr/>
              <p14:nvPr/>
            </p14:nvContentPartPr>
            <p14:xfrm>
              <a:off x="5890520" y="5204320"/>
              <a:ext cx="325080" cy="201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31B1BDA-CB2A-449D-903E-3289539FFE47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72520" y="5186680"/>
                <a:ext cx="36072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14:cNvPr>
              <p14:cNvContentPartPr/>
              <p14:nvPr/>
            </p14:nvContentPartPr>
            <p14:xfrm>
              <a:off x="3759680" y="6175960"/>
              <a:ext cx="1511640" cy="367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2619A79-0BD3-4F2C-B249-B09ACE3D89C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741684" y="6157960"/>
                <a:ext cx="1547272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1C3A0F-4FA1-42C7-A1E8-D6D3BE69B2A8}"/>
                  </a:ext>
                </a:extLst>
              </p14:cNvPr>
              <p14:cNvContentPartPr/>
              <p14:nvPr/>
            </p14:nvContentPartPr>
            <p14:xfrm>
              <a:off x="5436200" y="6258040"/>
              <a:ext cx="205200" cy="244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1C3A0F-4FA1-42C7-A1E8-D6D3BE69B2A8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18560" y="6240400"/>
                <a:ext cx="240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B82A1D4-0C9D-4D9E-9096-1CF8F44ABB60}"/>
                  </a:ext>
                </a:extLst>
              </p14:cNvPr>
              <p14:cNvContentPartPr/>
              <p14:nvPr/>
            </p14:nvContentPartPr>
            <p14:xfrm>
              <a:off x="7182920" y="6257680"/>
              <a:ext cx="171720" cy="1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B82A1D4-0C9D-4D9E-9096-1CF8F44ABB6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64920" y="624004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49E4940-A4DB-45D2-A462-6B8DBDCB994F}"/>
                  </a:ext>
                </a:extLst>
              </p14:cNvPr>
              <p14:cNvContentPartPr/>
              <p14:nvPr/>
            </p14:nvContentPartPr>
            <p14:xfrm>
              <a:off x="7192640" y="6341200"/>
              <a:ext cx="192600" cy="19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49E4940-A4DB-45D2-A462-6B8DBDCB994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175000" y="6323560"/>
                <a:ext cx="2282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01B9253-3A09-46B8-8BF6-9E6F0BD65479}"/>
                  </a:ext>
                </a:extLst>
              </p14:cNvPr>
              <p14:cNvContentPartPr/>
              <p14:nvPr/>
            </p14:nvContentPartPr>
            <p14:xfrm>
              <a:off x="5933000" y="6211960"/>
              <a:ext cx="1089000" cy="325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01B9253-3A09-46B8-8BF6-9E6F0BD6547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915000" y="6194300"/>
                <a:ext cx="1124640" cy="3611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CDDACE8-6C7B-45AA-B43F-E10BB6869FF2}"/>
                  </a:ext>
                </a:extLst>
              </p14:cNvPr>
              <p14:cNvContentPartPr/>
              <p14:nvPr/>
            </p14:nvContentPartPr>
            <p14:xfrm>
              <a:off x="7806080" y="6440920"/>
              <a:ext cx="200160" cy="274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CDDACE8-6C7B-45AA-B43F-E10BB6869FF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788080" y="6423280"/>
                <a:ext cx="23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BD28AC1-13C7-4057-92EF-3F89A5AFA8C1}"/>
                  </a:ext>
                </a:extLst>
              </p14:cNvPr>
              <p14:cNvContentPartPr/>
              <p14:nvPr/>
            </p14:nvContentPartPr>
            <p14:xfrm>
              <a:off x="7538240" y="6092080"/>
              <a:ext cx="712800" cy="289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BD28AC1-13C7-4057-92EF-3F89A5AFA8C1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520591" y="6074080"/>
                <a:ext cx="748458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41D3F3-705F-41C0-9D33-547E8ADBA9B8}"/>
                  </a:ext>
                </a:extLst>
              </p14:cNvPr>
              <p14:cNvContentPartPr/>
              <p14:nvPr/>
            </p14:nvContentPartPr>
            <p14:xfrm>
              <a:off x="5740040" y="5993080"/>
              <a:ext cx="2602800" cy="875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41D3F3-705F-41C0-9D33-547E8ADBA9B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722400" y="5957440"/>
                <a:ext cx="2638440" cy="9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747668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3686400" cy="34534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3722040" cy="348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395280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398844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E38EFF5A-73AC-407E-9D80-620B7EB3DEE5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E38EFF5A-73AC-407E-9D80-620B7EB3DEE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4F83D60C-25AF-4EBC-9E27-44E5675D5FB7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4F83D60C-25AF-4EBC-9E27-44E5675D5FB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5DFB1A58-149A-41FB-ABEC-835793211D2B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5DFB1A58-149A-41FB-ABEC-835793211D2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7D676FF4-A4AA-4C29-8776-4783E12DA4C6}"/>
                  </a:ext>
                </a:extLst>
              </p14:cNvPr>
              <p14:cNvContentPartPr/>
              <p14:nvPr/>
            </p14:nvContentPartPr>
            <p14:xfrm>
              <a:off x="4912320" y="27880"/>
              <a:ext cx="2888280" cy="156708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7D676FF4-A4AA-4C29-8776-4783E12DA4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94320" y="-7760"/>
                <a:ext cx="2923920" cy="16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B0CBAA2B-6132-4F83-988C-A4C0DF1AF41D}"/>
                  </a:ext>
                </a:extLst>
              </p14:cNvPr>
              <p14:cNvContentPartPr/>
              <p14:nvPr/>
            </p14:nvContentPartPr>
            <p14:xfrm>
              <a:off x="1795800" y="429280"/>
              <a:ext cx="1873800" cy="13838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B0CBAA2B-6132-4F83-988C-A4C0DF1AF4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77800" y="393280"/>
                <a:ext cx="1909440" cy="145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6699240" cy="34534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6734880" cy="348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495943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347680" cy="3946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383320" cy="39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252976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347680" cy="3946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383320" cy="39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125680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3946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39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334607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106844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D715D6-13DA-48BE-A358-5E89E0C79404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D715D6-13DA-48BE-A358-5E89E0C7940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468710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398939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5006B8AE-6448-48F7-A5C4-2B6CA2E50232}"/>
                  </a:ext>
                </a:extLst>
              </p14:cNvPr>
              <p14:cNvContentPartPr/>
              <p14:nvPr/>
            </p14:nvContentPartPr>
            <p14:xfrm>
              <a:off x="3738440" y="3390640"/>
              <a:ext cx="966600" cy="33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5006B8AE-6448-48F7-A5C4-2B6CA2E5023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0440" y="3355000"/>
                <a:ext cx="10022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50AE6A36-C3F5-42CB-905B-13266F4920DA}"/>
                  </a:ext>
                </a:extLst>
              </p14:cNvPr>
              <p14:cNvContentPartPr/>
              <p14:nvPr/>
            </p14:nvContentPartPr>
            <p14:xfrm>
              <a:off x="5912840" y="2091760"/>
              <a:ext cx="1049760" cy="716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50AE6A36-C3F5-42CB-905B-13266F4920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95200" y="2056120"/>
                <a:ext cx="10854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3CFD5A7-9CA4-4AF9-A4D5-F3BEA6A8410C}"/>
                  </a:ext>
                </a:extLst>
              </p14:cNvPr>
              <p14:cNvContentPartPr/>
              <p14:nvPr/>
            </p14:nvContentPartPr>
            <p14:xfrm>
              <a:off x="5658680" y="1513600"/>
              <a:ext cx="1285560" cy="2448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3CFD5A7-9CA4-4AF9-A4D5-F3BEA6A8410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41040" y="1477600"/>
                <a:ext cx="13212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F70B7FE8-BE32-4751-AB6C-4B0B2AFB96E5}"/>
                  </a:ext>
                </a:extLst>
              </p14:cNvPr>
              <p14:cNvContentPartPr/>
              <p14:nvPr/>
            </p14:nvContentPartPr>
            <p14:xfrm>
              <a:off x="5353760" y="3271120"/>
              <a:ext cx="1100160" cy="1123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F70B7FE8-BE32-4751-AB6C-4B0B2AFB96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36120" y="3235120"/>
                <a:ext cx="1135800" cy="18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066447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888959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44237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395280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398844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E63E5C9-C7B8-4ADF-A3EF-EBFD0935E5C3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E63E5C9-C7B8-4ADF-A3EF-EBFD0935E5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2368E7-4D5F-4381-B91B-A87B40D8C8B5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2368E7-4D5F-4381-B91B-A87B40D8C8B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EEED461-EC84-4728-9706-F6457C310E09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EEED461-EC84-4728-9706-F6457C310E0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575454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336964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021795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14:cNvPr>
              <p14:cNvContentPartPr/>
              <p14:nvPr/>
            </p14:nvContentPartPr>
            <p14:xfrm>
              <a:off x="4043360" y="4998400"/>
              <a:ext cx="167400" cy="2217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25360" y="4980400"/>
                <a:ext cx="2030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14:cNvPr>
              <p14:cNvContentPartPr/>
              <p14:nvPr/>
            </p14:nvContentPartPr>
            <p14:xfrm>
              <a:off x="4300040" y="5053840"/>
              <a:ext cx="405720" cy="17280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282040" y="5036237"/>
                <a:ext cx="441360" cy="208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14:cNvPr>
              <p14:cNvContentPartPr/>
              <p14:nvPr/>
            </p14:nvContentPartPr>
            <p14:xfrm>
              <a:off x="4939760" y="4955200"/>
              <a:ext cx="180720" cy="2484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21760" y="4937560"/>
                <a:ext cx="2163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14:cNvPr>
              <p14:cNvContentPartPr/>
              <p14:nvPr/>
            </p14:nvContentPartPr>
            <p14:xfrm>
              <a:off x="5321360" y="4917040"/>
              <a:ext cx="1240200" cy="2649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303360" y="4899376"/>
                <a:ext cx="1275840" cy="3006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14:cNvPr>
              <p14:cNvContentPartPr/>
              <p14:nvPr/>
            </p14:nvContentPartPr>
            <p14:xfrm>
              <a:off x="6795560" y="4957360"/>
              <a:ext cx="83520" cy="28404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777560" y="4939720"/>
                <a:ext cx="1191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14:cNvPr>
              <p14:cNvContentPartPr/>
              <p14:nvPr/>
            </p14:nvContentPartPr>
            <p14:xfrm>
              <a:off x="7227200" y="5211880"/>
              <a:ext cx="47160" cy="7380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209560" y="5193880"/>
                <a:ext cx="82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14:cNvPr>
              <p14:cNvContentPartPr/>
              <p14:nvPr/>
            </p14:nvContentPartPr>
            <p14:xfrm>
              <a:off x="7010120" y="5008480"/>
              <a:ext cx="140760" cy="2300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92120" y="4990508"/>
                <a:ext cx="176400" cy="265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14:cNvPr>
              <p14:cNvContentPartPr/>
              <p14:nvPr/>
            </p14:nvContentPartPr>
            <p14:xfrm>
              <a:off x="7304600" y="4906960"/>
              <a:ext cx="243000" cy="612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286600" y="4888960"/>
                <a:ext cx="2786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14:cNvPr>
              <p14:cNvContentPartPr/>
              <p14:nvPr/>
            </p14:nvContentPartPr>
            <p14:xfrm>
              <a:off x="7716080" y="5150680"/>
              <a:ext cx="25560" cy="770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698440" y="5133040"/>
                <a:ext cx="61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14:cNvPr>
              <p14:cNvContentPartPr/>
              <p14:nvPr/>
            </p14:nvContentPartPr>
            <p14:xfrm>
              <a:off x="7350320" y="5016400"/>
              <a:ext cx="270720" cy="20664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332320" y="4998729"/>
                <a:ext cx="30636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14:cNvPr>
              <p14:cNvContentPartPr/>
              <p14:nvPr/>
            </p14:nvContentPartPr>
            <p14:xfrm>
              <a:off x="8381720" y="4937560"/>
              <a:ext cx="233280" cy="3322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363720" y="4919920"/>
                <a:ext cx="268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14:cNvPr>
              <p14:cNvContentPartPr/>
              <p14:nvPr/>
            </p14:nvContentPartPr>
            <p14:xfrm>
              <a:off x="7823000" y="5021440"/>
              <a:ext cx="478440" cy="19080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05000" y="5003440"/>
                <a:ext cx="5140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14:cNvPr>
              <p14:cNvContentPartPr/>
              <p14:nvPr/>
            </p14:nvContentPartPr>
            <p14:xfrm>
              <a:off x="4744280" y="5496280"/>
              <a:ext cx="147240" cy="17496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726640" y="5478640"/>
                <a:ext cx="182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14:cNvPr>
              <p14:cNvContentPartPr/>
              <p14:nvPr/>
            </p14:nvContentPartPr>
            <p14:xfrm>
              <a:off x="5963600" y="5526520"/>
              <a:ext cx="16200" cy="504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45960" y="55088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14:cNvPr>
              <p14:cNvContentPartPr/>
              <p14:nvPr/>
            </p14:nvContentPartPr>
            <p14:xfrm>
              <a:off x="5953160" y="5374240"/>
              <a:ext cx="360" cy="36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35520" y="5356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14:cNvPr>
              <p14:cNvContentPartPr/>
              <p14:nvPr/>
            </p14:nvContentPartPr>
            <p14:xfrm>
              <a:off x="6483440" y="5425360"/>
              <a:ext cx="78120" cy="15228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5440" y="5407360"/>
                <a:ext cx="1137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14:cNvPr>
              <p14:cNvContentPartPr/>
              <p14:nvPr/>
            </p14:nvContentPartPr>
            <p14:xfrm>
              <a:off x="6068000" y="5448400"/>
              <a:ext cx="307800" cy="16272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050360" y="5430760"/>
                <a:ext cx="343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14:cNvPr>
              <p14:cNvContentPartPr/>
              <p14:nvPr/>
            </p14:nvContentPartPr>
            <p14:xfrm>
              <a:off x="4976480" y="5313760"/>
              <a:ext cx="876960" cy="49140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958480" y="5295760"/>
                <a:ext cx="91260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14:cNvPr>
              <p14:cNvContentPartPr/>
              <p14:nvPr/>
            </p14:nvContentPartPr>
            <p14:xfrm>
              <a:off x="3995480" y="5542360"/>
              <a:ext cx="433800" cy="1591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7480" y="5524680"/>
                <a:ext cx="469440" cy="194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14:cNvPr>
              <p14:cNvContentPartPr/>
              <p14:nvPr/>
            </p14:nvContentPartPr>
            <p14:xfrm>
              <a:off x="549560" y="4961320"/>
              <a:ext cx="3340800" cy="860040"/>
            </p14:xfrm>
          </p:contentPart>
        </mc:Choice>
        <mc:Fallback xmlns=""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1562" y="4943680"/>
                <a:ext cx="3376436" cy="89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14:cNvPr>
              <p14:cNvContentPartPr/>
              <p14:nvPr/>
            </p14:nvContentPartPr>
            <p14:xfrm>
              <a:off x="6674600" y="5587720"/>
              <a:ext cx="11160" cy="1476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656960" y="5569720"/>
                <a:ext cx="46800" cy="5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695470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14:cNvPr>
              <p14:cNvContentPartPr/>
              <p14:nvPr/>
            </p14:nvContentPartPr>
            <p14:xfrm>
              <a:off x="4043360" y="4998400"/>
              <a:ext cx="167400" cy="2217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25360" y="4980400"/>
                <a:ext cx="2030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14:cNvPr>
              <p14:cNvContentPartPr/>
              <p14:nvPr/>
            </p14:nvContentPartPr>
            <p14:xfrm>
              <a:off x="4300040" y="5053840"/>
              <a:ext cx="405720" cy="17280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282040" y="5036237"/>
                <a:ext cx="441360" cy="208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14:cNvPr>
              <p14:cNvContentPartPr/>
              <p14:nvPr/>
            </p14:nvContentPartPr>
            <p14:xfrm>
              <a:off x="4939760" y="4955200"/>
              <a:ext cx="180720" cy="2484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21760" y="4937560"/>
                <a:ext cx="2163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14:cNvPr>
              <p14:cNvContentPartPr/>
              <p14:nvPr/>
            </p14:nvContentPartPr>
            <p14:xfrm>
              <a:off x="5321360" y="4917040"/>
              <a:ext cx="1240200" cy="2649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303360" y="4899376"/>
                <a:ext cx="1275840" cy="3006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14:cNvPr>
              <p14:cNvContentPartPr/>
              <p14:nvPr/>
            </p14:nvContentPartPr>
            <p14:xfrm>
              <a:off x="6795560" y="4957360"/>
              <a:ext cx="83520" cy="28404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777560" y="4939720"/>
                <a:ext cx="1191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14:cNvPr>
              <p14:cNvContentPartPr/>
              <p14:nvPr/>
            </p14:nvContentPartPr>
            <p14:xfrm>
              <a:off x="7227200" y="5211880"/>
              <a:ext cx="47160" cy="7380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209560" y="5193880"/>
                <a:ext cx="82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14:cNvPr>
              <p14:cNvContentPartPr/>
              <p14:nvPr/>
            </p14:nvContentPartPr>
            <p14:xfrm>
              <a:off x="7010120" y="5008480"/>
              <a:ext cx="140760" cy="2300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92120" y="4990508"/>
                <a:ext cx="176400" cy="265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14:cNvPr>
              <p14:cNvContentPartPr/>
              <p14:nvPr/>
            </p14:nvContentPartPr>
            <p14:xfrm>
              <a:off x="7304600" y="4906960"/>
              <a:ext cx="243000" cy="612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286600" y="4888960"/>
                <a:ext cx="2786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14:cNvPr>
              <p14:cNvContentPartPr/>
              <p14:nvPr/>
            </p14:nvContentPartPr>
            <p14:xfrm>
              <a:off x="7716080" y="5150680"/>
              <a:ext cx="25560" cy="770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698440" y="5133040"/>
                <a:ext cx="61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14:cNvPr>
              <p14:cNvContentPartPr/>
              <p14:nvPr/>
            </p14:nvContentPartPr>
            <p14:xfrm>
              <a:off x="7350320" y="5016400"/>
              <a:ext cx="270720" cy="20664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332320" y="4998729"/>
                <a:ext cx="30636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14:cNvPr>
              <p14:cNvContentPartPr/>
              <p14:nvPr/>
            </p14:nvContentPartPr>
            <p14:xfrm>
              <a:off x="8381720" y="4937560"/>
              <a:ext cx="233280" cy="3322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363720" y="4919920"/>
                <a:ext cx="268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14:cNvPr>
              <p14:cNvContentPartPr/>
              <p14:nvPr/>
            </p14:nvContentPartPr>
            <p14:xfrm>
              <a:off x="7823000" y="5021440"/>
              <a:ext cx="478440" cy="19080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05000" y="5003440"/>
                <a:ext cx="5140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14:cNvPr>
              <p14:cNvContentPartPr/>
              <p14:nvPr/>
            </p14:nvContentPartPr>
            <p14:xfrm>
              <a:off x="4744280" y="5496280"/>
              <a:ext cx="147240" cy="17496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726640" y="5478640"/>
                <a:ext cx="182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14:cNvPr>
              <p14:cNvContentPartPr/>
              <p14:nvPr/>
            </p14:nvContentPartPr>
            <p14:xfrm>
              <a:off x="5963600" y="5526520"/>
              <a:ext cx="16200" cy="504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45960" y="55088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14:cNvPr>
              <p14:cNvContentPartPr/>
              <p14:nvPr/>
            </p14:nvContentPartPr>
            <p14:xfrm>
              <a:off x="5953160" y="5374240"/>
              <a:ext cx="360" cy="36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35520" y="5356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14:cNvPr>
              <p14:cNvContentPartPr/>
              <p14:nvPr/>
            </p14:nvContentPartPr>
            <p14:xfrm>
              <a:off x="6483440" y="5425360"/>
              <a:ext cx="78120" cy="15228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5440" y="5407360"/>
                <a:ext cx="1137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14:cNvPr>
              <p14:cNvContentPartPr/>
              <p14:nvPr/>
            </p14:nvContentPartPr>
            <p14:xfrm>
              <a:off x="6068000" y="5448400"/>
              <a:ext cx="307800" cy="16272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050360" y="5430760"/>
                <a:ext cx="343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14:cNvPr>
              <p14:cNvContentPartPr/>
              <p14:nvPr/>
            </p14:nvContentPartPr>
            <p14:xfrm>
              <a:off x="4976480" y="5313760"/>
              <a:ext cx="876960" cy="49140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958480" y="5295760"/>
                <a:ext cx="91260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14:cNvPr>
              <p14:cNvContentPartPr/>
              <p14:nvPr/>
            </p14:nvContentPartPr>
            <p14:xfrm>
              <a:off x="3995480" y="5542360"/>
              <a:ext cx="433800" cy="1591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7480" y="5524680"/>
                <a:ext cx="469440" cy="194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14:cNvPr>
              <p14:cNvContentPartPr/>
              <p14:nvPr/>
            </p14:nvContentPartPr>
            <p14:xfrm>
              <a:off x="549560" y="4961320"/>
              <a:ext cx="3340800" cy="860040"/>
            </p14:xfrm>
          </p:contentPart>
        </mc:Choice>
        <mc:Fallback xmlns=""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1562" y="4943680"/>
                <a:ext cx="3376436" cy="89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14:cNvPr>
              <p14:cNvContentPartPr/>
              <p14:nvPr/>
            </p14:nvContentPartPr>
            <p14:xfrm>
              <a:off x="6674600" y="5587720"/>
              <a:ext cx="11160" cy="1476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656960" y="5569720"/>
                <a:ext cx="4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14:cNvPr>
              <p14:cNvContentPartPr/>
              <p14:nvPr/>
            </p14:nvContentPartPr>
            <p14:xfrm>
              <a:off x="6752360" y="5384680"/>
              <a:ext cx="1614240" cy="2642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734720" y="5366680"/>
                <a:ext cx="16498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14:cNvPr>
              <p14:cNvContentPartPr/>
              <p14:nvPr/>
            </p14:nvContentPartPr>
            <p14:xfrm>
              <a:off x="456680" y="5831440"/>
              <a:ext cx="518040" cy="24588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9040" y="5813800"/>
                <a:ext cx="553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14:cNvPr>
              <p14:cNvContentPartPr/>
              <p14:nvPr/>
            </p14:nvContentPartPr>
            <p14:xfrm>
              <a:off x="1145360" y="5770600"/>
              <a:ext cx="661680" cy="2840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27370" y="5752600"/>
                <a:ext cx="697301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14:cNvPr>
              <p14:cNvContentPartPr/>
              <p14:nvPr/>
            </p14:nvContentPartPr>
            <p14:xfrm>
              <a:off x="1940240" y="5808760"/>
              <a:ext cx="474120" cy="1926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922254" y="5790760"/>
                <a:ext cx="509733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D38C5906-FADD-491B-AF21-6E13B8CAF46C}"/>
                  </a:ext>
                </a:extLst>
              </p14:cNvPr>
              <p14:cNvContentPartPr/>
              <p14:nvPr/>
            </p14:nvContentPartPr>
            <p14:xfrm>
              <a:off x="2582480" y="5861680"/>
              <a:ext cx="18360" cy="2988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D38C5906-FADD-491B-AF21-6E13B8CAF46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564480" y="5844040"/>
                <a:ext cx="5400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D928BE98-51E8-4006-B471-BDAFF956AB18}"/>
                  </a:ext>
                </a:extLst>
              </p14:cNvPr>
              <p14:cNvContentPartPr/>
              <p14:nvPr/>
            </p14:nvContentPartPr>
            <p14:xfrm>
              <a:off x="2577080" y="5984080"/>
              <a:ext cx="3240" cy="140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D928BE98-51E8-4006-B471-BDAFF956AB18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559440" y="5966080"/>
                <a:ext cx="38880" cy="4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268881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14:cNvPr>
              <p14:cNvContentPartPr/>
              <p14:nvPr/>
            </p14:nvContentPartPr>
            <p14:xfrm>
              <a:off x="4043360" y="4998400"/>
              <a:ext cx="167400" cy="2217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25360" y="4980400"/>
                <a:ext cx="2030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14:cNvPr>
              <p14:cNvContentPartPr/>
              <p14:nvPr/>
            </p14:nvContentPartPr>
            <p14:xfrm>
              <a:off x="4300040" y="5053840"/>
              <a:ext cx="405720" cy="17280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282040" y="5036237"/>
                <a:ext cx="441360" cy="208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14:cNvPr>
              <p14:cNvContentPartPr/>
              <p14:nvPr/>
            </p14:nvContentPartPr>
            <p14:xfrm>
              <a:off x="4939760" y="4955200"/>
              <a:ext cx="180720" cy="2484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21760" y="4937560"/>
                <a:ext cx="2163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14:cNvPr>
              <p14:cNvContentPartPr/>
              <p14:nvPr/>
            </p14:nvContentPartPr>
            <p14:xfrm>
              <a:off x="5321360" y="4917040"/>
              <a:ext cx="1240200" cy="2649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303360" y="4899376"/>
                <a:ext cx="1275840" cy="3006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14:cNvPr>
              <p14:cNvContentPartPr/>
              <p14:nvPr/>
            </p14:nvContentPartPr>
            <p14:xfrm>
              <a:off x="6795560" y="4957360"/>
              <a:ext cx="83520" cy="28404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777560" y="4939720"/>
                <a:ext cx="1191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14:cNvPr>
              <p14:cNvContentPartPr/>
              <p14:nvPr/>
            </p14:nvContentPartPr>
            <p14:xfrm>
              <a:off x="7227200" y="5211880"/>
              <a:ext cx="47160" cy="7380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209560" y="5193880"/>
                <a:ext cx="82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14:cNvPr>
              <p14:cNvContentPartPr/>
              <p14:nvPr/>
            </p14:nvContentPartPr>
            <p14:xfrm>
              <a:off x="7010120" y="5008480"/>
              <a:ext cx="140760" cy="2300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92120" y="4990508"/>
                <a:ext cx="176400" cy="265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14:cNvPr>
              <p14:cNvContentPartPr/>
              <p14:nvPr/>
            </p14:nvContentPartPr>
            <p14:xfrm>
              <a:off x="7304600" y="4906960"/>
              <a:ext cx="243000" cy="612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286600" y="4888960"/>
                <a:ext cx="2786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14:cNvPr>
              <p14:cNvContentPartPr/>
              <p14:nvPr/>
            </p14:nvContentPartPr>
            <p14:xfrm>
              <a:off x="7716080" y="5150680"/>
              <a:ext cx="25560" cy="770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698440" y="5133040"/>
                <a:ext cx="61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14:cNvPr>
              <p14:cNvContentPartPr/>
              <p14:nvPr/>
            </p14:nvContentPartPr>
            <p14:xfrm>
              <a:off x="7350320" y="5016400"/>
              <a:ext cx="270720" cy="20664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332320" y="4998729"/>
                <a:ext cx="30636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14:cNvPr>
              <p14:cNvContentPartPr/>
              <p14:nvPr/>
            </p14:nvContentPartPr>
            <p14:xfrm>
              <a:off x="8381720" y="4937560"/>
              <a:ext cx="233280" cy="3322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363720" y="4919920"/>
                <a:ext cx="268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14:cNvPr>
              <p14:cNvContentPartPr/>
              <p14:nvPr/>
            </p14:nvContentPartPr>
            <p14:xfrm>
              <a:off x="7823000" y="5021440"/>
              <a:ext cx="478440" cy="19080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05000" y="5003440"/>
                <a:ext cx="5140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14:cNvPr>
              <p14:cNvContentPartPr/>
              <p14:nvPr/>
            </p14:nvContentPartPr>
            <p14:xfrm>
              <a:off x="4744280" y="5496280"/>
              <a:ext cx="147240" cy="17496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726640" y="5478640"/>
                <a:ext cx="182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14:cNvPr>
              <p14:cNvContentPartPr/>
              <p14:nvPr/>
            </p14:nvContentPartPr>
            <p14:xfrm>
              <a:off x="5963600" y="5526520"/>
              <a:ext cx="16200" cy="504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45960" y="55088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14:cNvPr>
              <p14:cNvContentPartPr/>
              <p14:nvPr/>
            </p14:nvContentPartPr>
            <p14:xfrm>
              <a:off x="5953160" y="5374240"/>
              <a:ext cx="360" cy="36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35520" y="5356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14:cNvPr>
              <p14:cNvContentPartPr/>
              <p14:nvPr/>
            </p14:nvContentPartPr>
            <p14:xfrm>
              <a:off x="6483440" y="5425360"/>
              <a:ext cx="78120" cy="15228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5440" y="5407360"/>
                <a:ext cx="1137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14:cNvPr>
              <p14:cNvContentPartPr/>
              <p14:nvPr/>
            </p14:nvContentPartPr>
            <p14:xfrm>
              <a:off x="6068000" y="5448400"/>
              <a:ext cx="307800" cy="16272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050360" y="5430760"/>
                <a:ext cx="343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14:cNvPr>
              <p14:cNvContentPartPr/>
              <p14:nvPr/>
            </p14:nvContentPartPr>
            <p14:xfrm>
              <a:off x="4976480" y="5313760"/>
              <a:ext cx="876960" cy="49140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958480" y="5295760"/>
                <a:ext cx="91260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14:cNvPr>
              <p14:cNvContentPartPr/>
              <p14:nvPr/>
            </p14:nvContentPartPr>
            <p14:xfrm>
              <a:off x="3995480" y="5542360"/>
              <a:ext cx="433800" cy="1591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7480" y="5524680"/>
                <a:ext cx="469440" cy="194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14:cNvPr>
              <p14:cNvContentPartPr/>
              <p14:nvPr/>
            </p14:nvContentPartPr>
            <p14:xfrm>
              <a:off x="549560" y="4961320"/>
              <a:ext cx="3340800" cy="860040"/>
            </p14:xfrm>
          </p:contentPart>
        </mc:Choice>
        <mc:Fallback xmlns=""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1562" y="4943680"/>
                <a:ext cx="3376436" cy="89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14:cNvPr>
              <p14:cNvContentPartPr/>
              <p14:nvPr/>
            </p14:nvContentPartPr>
            <p14:xfrm>
              <a:off x="6674600" y="5587720"/>
              <a:ext cx="11160" cy="1476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656960" y="5569720"/>
                <a:ext cx="4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14:cNvPr>
              <p14:cNvContentPartPr/>
              <p14:nvPr/>
            </p14:nvContentPartPr>
            <p14:xfrm>
              <a:off x="6752360" y="5384680"/>
              <a:ext cx="1614240" cy="2642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734720" y="5366680"/>
                <a:ext cx="16498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14:cNvPr>
              <p14:cNvContentPartPr/>
              <p14:nvPr/>
            </p14:nvContentPartPr>
            <p14:xfrm>
              <a:off x="456680" y="5831440"/>
              <a:ext cx="518040" cy="24588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9040" y="5813800"/>
                <a:ext cx="553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14:cNvPr>
              <p14:cNvContentPartPr/>
              <p14:nvPr/>
            </p14:nvContentPartPr>
            <p14:xfrm>
              <a:off x="1145360" y="5770600"/>
              <a:ext cx="661680" cy="2840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27370" y="5752600"/>
                <a:ext cx="697301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14:cNvPr>
              <p14:cNvContentPartPr/>
              <p14:nvPr/>
            </p14:nvContentPartPr>
            <p14:xfrm>
              <a:off x="1940240" y="5808760"/>
              <a:ext cx="474120" cy="1926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922254" y="5790760"/>
                <a:ext cx="509733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F4720C81-AB32-4263-AD14-DA94280A6E39}"/>
                  </a:ext>
                </a:extLst>
              </p14:cNvPr>
              <p14:cNvContentPartPr/>
              <p14:nvPr/>
            </p14:nvContentPartPr>
            <p14:xfrm>
              <a:off x="2927720" y="2294080"/>
              <a:ext cx="4494960" cy="163656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F4720C81-AB32-4263-AD14-DA94280A6E3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910080" y="2258440"/>
                <a:ext cx="4530600" cy="17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F14D356-A1C5-4AED-94E6-3005C5DE77BD}"/>
                  </a:ext>
                </a:extLst>
              </p14:cNvPr>
              <p14:cNvContentPartPr/>
              <p14:nvPr/>
            </p14:nvContentPartPr>
            <p14:xfrm>
              <a:off x="2588960" y="3837400"/>
              <a:ext cx="922680" cy="21326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F14D356-A1C5-4AED-94E6-3005C5DE77B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570960" y="3801760"/>
                <a:ext cx="958320" cy="22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8CB79703-4599-4DA8-9AF8-11ACA9937D6A}"/>
                  </a:ext>
                </a:extLst>
              </p14:cNvPr>
              <p14:cNvContentPartPr/>
              <p14:nvPr/>
            </p14:nvContentPartPr>
            <p14:xfrm>
              <a:off x="2244440" y="5987320"/>
              <a:ext cx="369000" cy="10080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8CB79703-4599-4DA8-9AF8-11ACA9937D6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26440" y="5951680"/>
                <a:ext cx="404640" cy="17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771300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14:cNvPr>
              <p14:cNvContentPartPr/>
              <p14:nvPr/>
            </p14:nvContentPartPr>
            <p14:xfrm>
              <a:off x="278480" y="80800"/>
              <a:ext cx="8583480" cy="47149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A75AC7A-B220-4100-8FD4-97394BFB4DF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0840" y="62800"/>
                <a:ext cx="8619120" cy="47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14:cNvPr>
              <p14:cNvContentPartPr/>
              <p14:nvPr/>
            </p14:nvContentPartPr>
            <p14:xfrm>
              <a:off x="3799280" y="1174120"/>
              <a:ext cx="266760" cy="270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A9FC7FC-D9F0-4D7F-B715-4D4C1BD9B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1640" y="1156120"/>
                <a:ext cx="3024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14:cNvPr>
              <p14:cNvContentPartPr/>
              <p14:nvPr/>
            </p14:nvContentPartPr>
            <p14:xfrm>
              <a:off x="4171880" y="1243600"/>
              <a:ext cx="133560" cy="160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1E18035-D10E-48B5-AE78-BB285CFC3E8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4240" y="1225600"/>
                <a:ext cx="169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14:cNvPr>
              <p14:cNvContentPartPr/>
              <p14:nvPr/>
            </p14:nvContentPartPr>
            <p14:xfrm>
              <a:off x="4621880" y="1194640"/>
              <a:ext cx="470880" cy="37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415B2B-A1D4-4EDE-9303-334E87A130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03880" y="1177017"/>
                <a:ext cx="506520" cy="407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14:cNvPr>
              <p14:cNvContentPartPr/>
              <p14:nvPr/>
            </p14:nvContentPartPr>
            <p14:xfrm>
              <a:off x="4551320" y="1043440"/>
              <a:ext cx="173880" cy="74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44A571-0113-4D80-ADCF-1A4CF57AD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320" y="1025440"/>
                <a:ext cx="2095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14:cNvPr>
              <p14:cNvContentPartPr/>
              <p14:nvPr/>
            </p14:nvContentPartPr>
            <p14:xfrm>
              <a:off x="5364200" y="1290040"/>
              <a:ext cx="13752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C228D71-3C18-4D03-9082-0E63399B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560" y="1272040"/>
                <a:ext cx="173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14:cNvPr>
              <p14:cNvContentPartPr/>
              <p14:nvPr/>
            </p14:nvContentPartPr>
            <p14:xfrm>
              <a:off x="5374280" y="1401640"/>
              <a:ext cx="1011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0FD6558-CD4C-4563-BE8B-1EE876CF9C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6280" y="138400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14:cNvPr>
              <p14:cNvContentPartPr/>
              <p14:nvPr/>
            </p14:nvContentPartPr>
            <p14:xfrm>
              <a:off x="5700440" y="1115440"/>
              <a:ext cx="151560" cy="38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59B696E-F6B2-4F89-8D65-28BBEB49EC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2800" y="1097423"/>
                <a:ext cx="187200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14:cNvPr>
              <p14:cNvContentPartPr/>
              <p14:nvPr/>
            </p14:nvContentPartPr>
            <p14:xfrm>
              <a:off x="802280" y="2176720"/>
              <a:ext cx="610560" cy="781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900EB78-7491-45A8-8BB4-79EAAF8D92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640" y="2158720"/>
                <a:ext cx="64620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14:cNvPr>
              <p14:cNvContentPartPr/>
              <p14:nvPr/>
            </p14:nvContentPartPr>
            <p14:xfrm>
              <a:off x="5984840" y="1193920"/>
              <a:ext cx="142920" cy="24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212F0BA-E7E6-44DB-9224-FBEE5ECC3F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67200" y="1175920"/>
                <a:ext cx="1785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14:cNvPr>
              <p14:cNvContentPartPr/>
              <p14:nvPr/>
            </p14:nvContentPartPr>
            <p14:xfrm>
              <a:off x="6508280" y="1127680"/>
              <a:ext cx="432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4A41FF-915B-4954-A983-3F6E94F00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90280" y="11096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14:cNvPr>
              <p14:cNvContentPartPr/>
              <p14:nvPr/>
            </p14:nvContentPartPr>
            <p14:xfrm>
              <a:off x="6563000" y="1239280"/>
              <a:ext cx="43560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DA9FD4-0E36-457D-A1F8-CC54928185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360" y="1221280"/>
                <a:ext cx="4712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14:cNvPr>
              <p14:cNvContentPartPr/>
              <p14:nvPr/>
            </p14:nvContentPartPr>
            <p14:xfrm>
              <a:off x="6265280" y="1272760"/>
              <a:ext cx="207000" cy="138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AE42CD3-0D6C-4424-8331-40B4AA0736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7249" y="1255120"/>
                <a:ext cx="242702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14:cNvPr>
              <p14:cNvContentPartPr/>
              <p14:nvPr/>
            </p14:nvContentPartPr>
            <p14:xfrm>
              <a:off x="7151960" y="1096720"/>
              <a:ext cx="532080" cy="458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BD85883-0597-4CC6-AE9A-9642897EDD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34320" y="1079080"/>
                <a:ext cx="56772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14:cNvPr>
              <p14:cNvContentPartPr/>
              <p14:nvPr/>
            </p14:nvContentPartPr>
            <p14:xfrm>
              <a:off x="8235920" y="1218760"/>
              <a:ext cx="226080" cy="176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721D2-0E90-4CFA-BAED-2CE5655AA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18280" y="1201120"/>
                <a:ext cx="26172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14:cNvPr>
              <p14:cNvContentPartPr/>
              <p14:nvPr/>
            </p14:nvContentPartPr>
            <p14:xfrm>
              <a:off x="7771520" y="1249360"/>
              <a:ext cx="376560" cy="16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9D8E64-2085-4801-A31D-D6A4F196A82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753537" y="1231360"/>
                <a:ext cx="412166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14:cNvPr>
              <p14:cNvContentPartPr/>
              <p14:nvPr/>
            </p14:nvContentPartPr>
            <p14:xfrm>
              <a:off x="3947960" y="1645360"/>
              <a:ext cx="248040" cy="46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FCAE38-2AF7-44C3-B604-ABDDBCEF0F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30320" y="1627720"/>
                <a:ext cx="28368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14:cNvPr>
              <p14:cNvContentPartPr/>
              <p14:nvPr/>
            </p14:nvContentPartPr>
            <p14:xfrm>
              <a:off x="4530800" y="1616200"/>
              <a:ext cx="602640" cy="52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D7830B-FCEE-440D-AE06-ED9BFCAA97F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13160" y="1598560"/>
                <a:ext cx="63828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14:cNvPr>
              <p14:cNvContentPartPr/>
              <p14:nvPr/>
            </p14:nvContentPartPr>
            <p14:xfrm>
              <a:off x="894080" y="1593160"/>
              <a:ext cx="784080" cy="90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2ED9616-B1FF-4591-B25C-B49BE4FE7E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6440" y="1575520"/>
                <a:ext cx="819720" cy="9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14:cNvPr>
              <p14:cNvContentPartPr/>
              <p14:nvPr/>
            </p14:nvContentPartPr>
            <p14:xfrm>
              <a:off x="5364200" y="1887280"/>
              <a:ext cx="14760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EEED43-E5F0-4173-A2A8-C6A9B81BF4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46560" y="1869280"/>
                <a:ext cx="183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14:cNvPr>
              <p14:cNvContentPartPr/>
              <p14:nvPr/>
            </p14:nvContentPartPr>
            <p14:xfrm>
              <a:off x="5374280" y="1970800"/>
              <a:ext cx="13788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F9A506-A13E-4E44-B951-4FA62E3ED7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56280" y="195280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14:cNvPr>
              <p14:cNvContentPartPr/>
              <p14:nvPr/>
            </p14:nvContentPartPr>
            <p14:xfrm>
              <a:off x="5669120" y="1672720"/>
              <a:ext cx="547560" cy="389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EAFD535-3A1A-4DF7-B90D-216C90B00C3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51120" y="1654720"/>
                <a:ext cx="583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14:cNvPr>
              <p14:cNvContentPartPr/>
              <p14:nvPr/>
            </p14:nvContentPartPr>
            <p14:xfrm>
              <a:off x="6502160" y="1716640"/>
              <a:ext cx="360" cy="3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D667D5CA-9930-4048-B5F3-4B0268AAE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84160" y="169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14:cNvPr>
              <p14:cNvContentPartPr/>
              <p14:nvPr/>
            </p14:nvContentPartPr>
            <p14:xfrm>
              <a:off x="6859640" y="1769560"/>
              <a:ext cx="149760" cy="296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404F3E4-0A7C-408C-9E83-A94AB562CA0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1640" y="1751920"/>
                <a:ext cx="1854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14:cNvPr>
              <p14:cNvContentPartPr/>
              <p14:nvPr/>
            </p14:nvContentPartPr>
            <p14:xfrm>
              <a:off x="6295880" y="1840840"/>
              <a:ext cx="470520" cy="1810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E8B3D8F-184A-4A08-B985-E2FFE6F3B4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7894" y="1822840"/>
                <a:ext cx="506133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14:cNvPr>
              <p14:cNvContentPartPr/>
              <p14:nvPr/>
            </p14:nvContentPartPr>
            <p14:xfrm>
              <a:off x="7121720" y="1848760"/>
              <a:ext cx="344520" cy="3369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878FB462-3E7B-4896-BB35-E0ECC5A667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4080" y="1830760"/>
                <a:ext cx="3801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14:cNvPr>
              <p14:cNvContentPartPr/>
              <p14:nvPr/>
            </p14:nvContentPartPr>
            <p14:xfrm>
              <a:off x="7355720" y="1725280"/>
              <a:ext cx="110160" cy="759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B8537DE-12B5-4760-8334-6FCAEFF582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7720" y="1707640"/>
                <a:ext cx="145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14:cNvPr>
              <p14:cNvContentPartPr/>
              <p14:nvPr/>
            </p14:nvContentPartPr>
            <p14:xfrm>
              <a:off x="7345280" y="1079800"/>
              <a:ext cx="113400" cy="957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9AB30BF1-1EE8-43BC-9169-A436FE654F2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27280" y="1061800"/>
                <a:ext cx="1490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14:cNvPr>
              <p14:cNvContentPartPr/>
              <p14:nvPr/>
            </p14:nvContentPartPr>
            <p14:xfrm>
              <a:off x="7558760" y="1730680"/>
              <a:ext cx="153360" cy="2944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5B9306DF-9A23-4913-973F-49B611060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1120" y="1712680"/>
                <a:ext cx="189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14:cNvPr>
              <p14:cNvContentPartPr/>
              <p14:nvPr/>
            </p14:nvContentPartPr>
            <p14:xfrm>
              <a:off x="7822640" y="1729240"/>
              <a:ext cx="686160" cy="3189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DD552C95-0057-4AFC-A598-9AFB261E4B8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05000" y="1711240"/>
                <a:ext cx="7218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14:cNvPr>
              <p14:cNvContentPartPr/>
              <p14:nvPr/>
            </p14:nvContentPartPr>
            <p14:xfrm>
              <a:off x="6034520" y="2443480"/>
              <a:ext cx="190080" cy="147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464E650-6FD8-4125-A50C-A610532A89B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16880" y="2425480"/>
                <a:ext cx="225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14:cNvPr>
              <p14:cNvContentPartPr/>
              <p14:nvPr/>
            </p14:nvContentPartPr>
            <p14:xfrm>
              <a:off x="6317120" y="2458600"/>
              <a:ext cx="55080" cy="101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425AB87-DA20-4D8C-830B-C1F98B9E5E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99480" y="2440600"/>
                <a:ext cx="9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14:cNvPr>
              <p14:cNvContentPartPr/>
              <p14:nvPr/>
            </p14:nvContentPartPr>
            <p14:xfrm>
              <a:off x="6807440" y="2388400"/>
              <a:ext cx="333720" cy="175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DF91C9-7485-46F6-BD9B-661667679FC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789459" y="2370400"/>
                <a:ext cx="369322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14:cNvPr>
              <p14:cNvContentPartPr/>
              <p14:nvPr/>
            </p14:nvContentPartPr>
            <p14:xfrm>
              <a:off x="6451400" y="2214520"/>
              <a:ext cx="264600" cy="328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947CF3-43DB-4D78-83DA-2BE60D61B8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33400" y="2196880"/>
                <a:ext cx="3002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14:cNvPr>
              <p14:cNvContentPartPr/>
              <p14:nvPr/>
            </p14:nvContentPartPr>
            <p14:xfrm>
              <a:off x="5475800" y="2305960"/>
              <a:ext cx="325080" cy="294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87EC43-12A1-428E-A6D0-7CE0A159C7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58140" y="2288320"/>
                <a:ext cx="36076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14:cNvPr>
              <p14:cNvContentPartPr/>
              <p14:nvPr/>
            </p14:nvContentPartPr>
            <p14:xfrm>
              <a:off x="7365440" y="2186440"/>
              <a:ext cx="865080" cy="36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B24929-4E75-42F6-97A3-0E834FF0708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7800" y="2168782"/>
                <a:ext cx="900720" cy="3967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14:cNvPr>
              <p14:cNvContentPartPr/>
              <p14:nvPr/>
            </p14:nvContentPartPr>
            <p14:xfrm>
              <a:off x="6248000" y="2976640"/>
              <a:ext cx="283320" cy="1958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C298D31-D92F-4E09-9D31-29976B7FF5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30360" y="2958640"/>
                <a:ext cx="3189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14:cNvPr>
              <p14:cNvContentPartPr/>
              <p14:nvPr/>
            </p14:nvContentPartPr>
            <p14:xfrm>
              <a:off x="5389760" y="2885200"/>
              <a:ext cx="738360" cy="3470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D0E1DE7-2D42-41F4-8894-1354053970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72120" y="2867200"/>
                <a:ext cx="774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14:cNvPr>
              <p14:cNvContentPartPr/>
              <p14:nvPr/>
            </p14:nvContentPartPr>
            <p14:xfrm>
              <a:off x="3756440" y="2336200"/>
              <a:ext cx="1495800" cy="9604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26F89A59-8D05-461C-8652-1F551E8BC0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38796" y="2318553"/>
                <a:ext cx="1531449" cy="996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14:cNvPr>
              <p14:cNvContentPartPr/>
              <p14:nvPr/>
            </p14:nvContentPartPr>
            <p14:xfrm>
              <a:off x="6859280" y="2991040"/>
              <a:ext cx="280440" cy="15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6C9E217-861C-4FF3-A02E-B18D074C9CB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1280" y="2973400"/>
                <a:ext cx="316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14:cNvPr>
              <p14:cNvContentPartPr/>
              <p14:nvPr/>
            </p14:nvContentPartPr>
            <p14:xfrm>
              <a:off x="7213160" y="2997880"/>
              <a:ext cx="187920" cy="11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400B07-D7A9-4AD9-A7E8-3FF99637D6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195520" y="2980240"/>
                <a:ext cx="223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14:cNvPr>
              <p14:cNvContentPartPr/>
              <p14:nvPr/>
            </p14:nvContentPartPr>
            <p14:xfrm>
              <a:off x="7476320" y="2816440"/>
              <a:ext cx="213480" cy="323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1010114-E685-464E-B404-37E69B4F06F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58680" y="2798440"/>
                <a:ext cx="2491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14:cNvPr>
              <p14:cNvContentPartPr/>
              <p14:nvPr/>
            </p14:nvContentPartPr>
            <p14:xfrm>
              <a:off x="7956560" y="2864680"/>
              <a:ext cx="29160" cy="25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E50E92-D3B0-40A2-AF3E-D3682B7DC0D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938560" y="2847040"/>
                <a:ext cx="648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14:cNvPr>
              <p14:cNvContentPartPr/>
              <p14:nvPr/>
            </p14:nvContentPartPr>
            <p14:xfrm>
              <a:off x="7873760" y="2974840"/>
              <a:ext cx="164880" cy="42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CA7AA1E-1FE4-47F3-9120-79769BFD63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55760" y="2957200"/>
                <a:ext cx="20052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14:cNvPr>
              <p14:cNvContentPartPr/>
              <p14:nvPr/>
            </p14:nvContentPartPr>
            <p14:xfrm>
              <a:off x="8105960" y="2854600"/>
              <a:ext cx="117720" cy="25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6A7079-06B7-4258-BC1B-21F4FA9663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88320" y="2836960"/>
                <a:ext cx="153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14:cNvPr>
              <p14:cNvContentPartPr/>
              <p14:nvPr/>
            </p14:nvContentPartPr>
            <p14:xfrm>
              <a:off x="8345720" y="2759920"/>
              <a:ext cx="474480" cy="350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299A16-6303-4696-AA99-401319427F4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328080" y="2742280"/>
                <a:ext cx="5101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14:cNvPr>
              <p14:cNvContentPartPr/>
              <p14:nvPr/>
            </p14:nvContentPartPr>
            <p14:xfrm>
              <a:off x="3393200" y="3525280"/>
              <a:ext cx="352440" cy="273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5650B03-3AEE-4610-805C-DE927C0FBE5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218" y="3507280"/>
                <a:ext cx="388044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14:cNvPr>
              <p14:cNvContentPartPr/>
              <p14:nvPr/>
            </p14:nvContentPartPr>
            <p14:xfrm>
              <a:off x="3342440" y="3364720"/>
              <a:ext cx="212400" cy="9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040B41-16E7-4389-85BC-5C6EBAA001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4800" y="3347080"/>
                <a:ext cx="2480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14:cNvPr>
              <p14:cNvContentPartPr/>
              <p14:nvPr/>
            </p14:nvContentPartPr>
            <p14:xfrm>
              <a:off x="3901160" y="3555160"/>
              <a:ext cx="18216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3EFFE9C-B82A-4668-85B6-F494712F225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883520" y="353716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14:cNvPr>
              <p14:cNvContentPartPr/>
              <p14:nvPr/>
            </p14:nvContentPartPr>
            <p14:xfrm>
              <a:off x="3921680" y="3667120"/>
              <a:ext cx="1738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0705CF5-031F-4C90-89E8-FF3C203CDF9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03680" y="3649480"/>
                <a:ext cx="209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14:cNvPr>
              <p14:cNvContentPartPr/>
              <p14:nvPr/>
            </p14:nvContentPartPr>
            <p14:xfrm>
              <a:off x="4764800" y="3614560"/>
              <a:ext cx="153360" cy="335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FD7C1E2-924E-4FC4-A432-7C663DF85B9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46800" y="3596560"/>
                <a:ext cx="18900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14:cNvPr>
              <p14:cNvContentPartPr/>
              <p14:nvPr/>
            </p14:nvContentPartPr>
            <p14:xfrm>
              <a:off x="4784960" y="3410080"/>
              <a:ext cx="136800" cy="108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F8415CC-AB1B-44A1-9623-24A387CD7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67320" y="3392080"/>
                <a:ext cx="1724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14:cNvPr>
              <p14:cNvContentPartPr/>
              <p14:nvPr/>
            </p14:nvContentPartPr>
            <p14:xfrm>
              <a:off x="4277000" y="3488200"/>
              <a:ext cx="366480" cy="312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8BC4962-9E84-41B2-BA2D-53E7F7934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59360" y="3470560"/>
                <a:ext cx="40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14:cNvPr>
              <p14:cNvContentPartPr/>
              <p14:nvPr/>
            </p14:nvContentPartPr>
            <p14:xfrm>
              <a:off x="5223080" y="3417280"/>
              <a:ext cx="136080" cy="42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E50F3E0-E575-41BE-B529-FAD0935BF3B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05080" y="3399280"/>
                <a:ext cx="1717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14:cNvPr>
              <p14:cNvContentPartPr/>
              <p14:nvPr/>
            </p14:nvContentPartPr>
            <p14:xfrm>
              <a:off x="5432960" y="3575680"/>
              <a:ext cx="114480" cy="143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8B51F82-8204-4B8A-858E-EBC5A890210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14960" y="3558040"/>
                <a:ext cx="150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14:cNvPr>
              <p14:cNvContentPartPr/>
              <p14:nvPr/>
            </p14:nvContentPartPr>
            <p14:xfrm>
              <a:off x="5624120" y="3667120"/>
              <a:ext cx="4320" cy="28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C5F4C73-C7A9-4CCC-B31C-45B7DDBBA48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06480" y="364948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14:cNvPr>
              <p14:cNvContentPartPr/>
              <p14:nvPr/>
            </p14:nvContentPartPr>
            <p14:xfrm>
              <a:off x="5638520" y="348460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1D288B-E921-4332-B50F-BDC87EAA5C7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20520" y="346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14:cNvPr>
              <p14:cNvContentPartPr/>
              <p14:nvPr/>
            </p14:nvContentPartPr>
            <p14:xfrm>
              <a:off x="5709440" y="3604120"/>
              <a:ext cx="140760" cy="10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B930ED-236B-4DAC-BCF5-00ED152D5A7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691440" y="3586480"/>
                <a:ext cx="1764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14:cNvPr>
              <p14:cNvContentPartPr/>
              <p14:nvPr/>
            </p14:nvContentPartPr>
            <p14:xfrm>
              <a:off x="5958200" y="3576040"/>
              <a:ext cx="56520" cy="9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FB0975-21EF-4FE7-9160-E94F3F604B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40560" y="3558040"/>
                <a:ext cx="92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14:cNvPr>
              <p14:cNvContentPartPr/>
              <p14:nvPr/>
            </p14:nvContentPartPr>
            <p14:xfrm>
              <a:off x="6085280" y="3527080"/>
              <a:ext cx="130680" cy="15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1FA79E8-F175-4CA6-A75E-98A7599EA51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67640" y="3509440"/>
                <a:ext cx="1663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14:cNvPr>
              <p14:cNvContentPartPr/>
              <p14:nvPr/>
            </p14:nvContentPartPr>
            <p14:xfrm>
              <a:off x="7223600" y="3484240"/>
              <a:ext cx="181800" cy="10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D79EF01-CFE8-45E5-A7F3-3727A467D98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05600" y="346624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14:cNvPr>
              <p14:cNvContentPartPr/>
              <p14:nvPr/>
            </p14:nvContentPartPr>
            <p14:xfrm>
              <a:off x="7263920" y="3555520"/>
              <a:ext cx="16488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76967-84FB-4F10-BFDE-B7A264AAD81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5920" y="3537880"/>
                <a:ext cx="200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14:cNvPr>
              <p14:cNvContentPartPr/>
              <p14:nvPr/>
            </p14:nvContentPartPr>
            <p14:xfrm>
              <a:off x="7609520" y="3253120"/>
              <a:ext cx="575640" cy="383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4413D25-FF92-41FD-9A26-88A56188EAC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91520" y="3235480"/>
                <a:ext cx="61128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14:cNvPr>
              <p14:cNvContentPartPr/>
              <p14:nvPr/>
            </p14:nvContentPartPr>
            <p14:xfrm>
              <a:off x="6938840" y="3525280"/>
              <a:ext cx="121320" cy="137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E1A2B2A-004E-4144-B3EF-233F9D5BA9A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21200" y="3507280"/>
                <a:ext cx="15696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14:cNvPr>
              <p14:cNvContentPartPr/>
              <p14:nvPr/>
            </p14:nvContentPartPr>
            <p14:xfrm>
              <a:off x="6481640" y="3407920"/>
              <a:ext cx="356400" cy="271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AF2DCC4-D01C-4A9A-A607-CCBBCC2D4AA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464000" y="3389920"/>
                <a:ext cx="39204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14:cNvPr>
              <p14:cNvContentPartPr/>
              <p14:nvPr/>
            </p14:nvContentPartPr>
            <p14:xfrm>
              <a:off x="3188720" y="4078960"/>
              <a:ext cx="1929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EF3B79-CBC8-41F3-B5D6-7636CA452F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170720" y="4061320"/>
                <a:ext cx="2286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14:cNvPr>
              <p14:cNvContentPartPr/>
              <p14:nvPr/>
            </p14:nvContentPartPr>
            <p14:xfrm>
              <a:off x="3393200" y="4115320"/>
              <a:ext cx="153720" cy="162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03C392-3C51-4BA1-848C-FE8CDE796DB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5200" y="4097680"/>
                <a:ext cx="189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14:cNvPr>
              <p14:cNvContentPartPr/>
              <p14:nvPr/>
            </p14:nvContentPartPr>
            <p14:xfrm>
              <a:off x="3597680" y="4122520"/>
              <a:ext cx="131760" cy="144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291BC0-7FC1-4A28-9AE4-B862150F35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79680" y="4104880"/>
                <a:ext cx="16740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14:cNvPr>
              <p14:cNvContentPartPr/>
              <p14:nvPr/>
            </p14:nvContentPartPr>
            <p14:xfrm>
              <a:off x="3920240" y="4144840"/>
              <a:ext cx="272880" cy="13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7027728-01E2-436C-A83C-934A95AF985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2240" y="4127200"/>
                <a:ext cx="308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14:cNvPr>
              <p14:cNvContentPartPr/>
              <p14:nvPr/>
            </p14:nvContentPartPr>
            <p14:xfrm>
              <a:off x="4227680" y="4156720"/>
              <a:ext cx="156960" cy="14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13A61F-40CA-4676-957A-1C870286A56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9680" y="4138720"/>
                <a:ext cx="192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14:cNvPr>
              <p14:cNvContentPartPr/>
              <p14:nvPr/>
            </p14:nvContentPartPr>
            <p14:xfrm>
              <a:off x="4443320" y="4171840"/>
              <a:ext cx="128520" cy="416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87C27B-8C7E-4478-B3FC-5E4755A9E9D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425680" y="4153840"/>
                <a:ext cx="1641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14:cNvPr>
              <p14:cNvContentPartPr/>
              <p14:nvPr/>
            </p14:nvContentPartPr>
            <p14:xfrm>
              <a:off x="4358000" y="4206040"/>
              <a:ext cx="30600" cy="118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054A9F-A950-4BF4-AF4E-3992A71C782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40360" y="4188400"/>
                <a:ext cx="662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14:cNvPr>
              <p14:cNvContentPartPr/>
              <p14:nvPr/>
            </p14:nvContentPartPr>
            <p14:xfrm>
              <a:off x="4805480" y="3972040"/>
              <a:ext cx="29520" cy="330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0E5ED3E-ED39-4B62-9075-851FC63FBB6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87840" y="3954400"/>
                <a:ext cx="6516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14:cNvPr>
              <p14:cNvContentPartPr/>
              <p14:nvPr/>
            </p14:nvContentPartPr>
            <p14:xfrm>
              <a:off x="4734200" y="4154200"/>
              <a:ext cx="222840" cy="21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CDBAC1-180E-41B3-946D-F4C6280C89E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16200" y="413620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14:cNvPr>
              <p14:cNvContentPartPr/>
              <p14:nvPr/>
            </p14:nvContentPartPr>
            <p14:xfrm>
              <a:off x="4959560" y="4123600"/>
              <a:ext cx="102240" cy="159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6A3893B5-C729-47D6-AF8D-91191290AB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41560" y="4105960"/>
                <a:ext cx="1378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14:cNvPr>
              <p14:cNvContentPartPr/>
              <p14:nvPr/>
            </p14:nvContentPartPr>
            <p14:xfrm>
              <a:off x="5284280" y="4124680"/>
              <a:ext cx="110520" cy="17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AC2A5981-CF47-43F5-9434-E081136A8B1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66640" y="4106680"/>
                <a:ext cx="14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14:cNvPr>
              <p14:cNvContentPartPr/>
              <p14:nvPr/>
            </p14:nvContentPartPr>
            <p14:xfrm>
              <a:off x="6878000" y="3959440"/>
              <a:ext cx="359280" cy="30708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411F0780-4DFE-4CAA-83B2-0C37FCFF76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60018" y="3941440"/>
                <a:ext cx="394884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14:cNvPr>
              <p14:cNvContentPartPr/>
              <p14:nvPr/>
            </p14:nvContentPartPr>
            <p14:xfrm>
              <a:off x="6176720" y="3902560"/>
              <a:ext cx="476640" cy="546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2073ADEF-ABDE-4751-9A6D-8430C76C644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159080" y="3884560"/>
                <a:ext cx="5122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14:cNvPr>
              <p14:cNvContentPartPr/>
              <p14:nvPr/>
            </p14:nvContentPartPr>
            <p14:xfrm>
              <a:off x="5483360" y="3843880"/>
              <a:ext cx="550800" cy="46188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27C3B499-01EB-42D6-9FCC-B1469F2F24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65708" y="3825880"/>
                <a:ext cx="586463" cy="49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14:cNvPr>
              <p14:cNvContentPartPr/>
              <p14:nvPr/>
            </p14:nvContentPartPr>
            <p14:xfrm>
              <a:off x="7365440" y="4063480"/>
              <a:ext cx="12600" cy="576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E5748FB5-4BCC-4161-BC0C-8A7102915F4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47800" y="4045840"/>
                <a:ext cx="482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14:cNvPr>
              <p14:cNvContentPartPr/>
              <p14:nvPr/>
            </p14:nvContentPartPr>
            <p14:xfrm>
              <a:off x="7369760" y="4206040"/>
              <a:ext cx="10080" cy="1944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B73E965E-83BD-417B-8B6D-F5F97C333CF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351760" y="4188400"/>
                <a:ext cx="45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14:cNvPr>
              <p14:cNvContentPartPr/>
              <p14:nvPr/>
            </p14:nvContentPartPr>
            <p14:xfrm>
              <a:off x="2487440" y="4722640"/>
              <a:ext cx="317160" cy="1152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9E374A88-0934-4418-95D8-861D997A383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69440" y="4705000"/>
                <a:ext cx="3528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14:cNvPr>
              <p14:cNvContentPartPr/>
              <p14:nvPr/>
            </p14:nvContentPartPr>
            <p14:xfrm>
              <a:off x="2913320" y="4754320"/>
              <a:ext cx="12960" cy="478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8E24E40-27BA-4D41-A26D-0E8CB5403BB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95680" y="4736680"/>
                <a:ext cx="486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14:cNvPr>
              <p14:cNvContentPartPr/>
              <p14:nvPr/>
            </p14:nvContentPartPr>
            <p14:xfrm>
              <a:off x="2894960" y="4632640"/>
              <a:ext cx="360" cy="3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8BBEA886-545E-4F6C-B9E0-C9894381DA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77320" y="461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14:cNvPr>
              <p14:cNvContentPartPr/>
              <p14:nvPr/>
            </p14:nvContentPartPr>
            <p14:xfrm>
              <a:off x="3006920" y="4510600"/>
              <a:ext cx="331920" cy="3369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4FF345E-D9DF-4D77-87F7-F0090FEFC2E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988940" y="4492600"/>
                <a:ext cx="367521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14:cNvPr>
              <p14:cNvContentPartPr/>
              <p14:nvPr/>
            </p14:nvContentPartPr>
            <p14:xfrm>
              <a:off x="3555560" y="4402240"/>
              <a:ext cx="180720" cy="885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38E3EE3-234E-48BC-B1FF-BA9FBBBBD89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537920" y="4384240"/>
                <a:ext cx="216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14:cNvPr>
              <p14:cNvContentPartPr/>
              <p14:nvPr/>
            </p14:nvContentPartPr>
            <p14:xfrm>
              <a:off x="3616760" y="4544080"/>
              <a:ext cx="529560" cy="36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CBDEB7CF-CC42-4FC8-8C7A-E43ECB2C74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98772" y="4526440"/>
                <a:ext cx="565176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14:cNvPr>
              <p14:cNvContentPartPr/>
              <p14:nvPr/>
            </p14:nvContentPartPr>
            <p14:xfrm>
              <a:off x="4256840" y="4662520"/>
              <a:ext cx="110880" cy="111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63CE5151-AEA9-4D35-8F10-ADBE25841B2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238840" y="4644880"/>
                <a:ext cx="146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14:cNvPr>
              <p14:cNvContentPartPr/>
              <p14:nvPr/>
            </p14:nvContentPartPr>
            <p14:xfrm>
              <a:off x="4256840" y="4725880"/>
              <a:ext cx="120960" cy="1908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BF2CB14F-4120-42A3-B571-AAE4FD56CFF2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238840" y="4707880"/>
                <a:ext cx="1566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14:cNvPr>
              <p14:cNvContentPartPr/>
              <p14:nvPr/>
            </p14:nvContentPartPr>
            <p14:xfrm>
              <a:off x="4500560" y="4544080"/>
              <a:ext cx="439560" cy="24876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31C69BB1-37B8-4734-8B0C-74E15E6825F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82920" y="4526440"/>
                <a:ext cx="4752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14:cNvPr>
              <p14:cNvContentPartPr/>
              <p14:nvPr/>
            </p14:nvContentPartPr>
            <p14:xfrm>
              <a:off x="5018600" y="4694560"/>
              <a:ext cx="247320" cy="1252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8653D7B8-4183-4C7C-8909-FDFC17119F4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000960" y="4676560"/>
                <a:ext cx="2829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14:cNvPr>
              <p14:cNvContentPartPr/>
              <p14:nvPr/>
            </p14:nvContentPartPr>
            <p14:xfrm>
              <a:off x="4673360" y="4448320"/>
              <a:ext cx="277560" cy="5472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FB44D919-6B4B-4480-87A7-ED1867BBF3D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655720" y="4430320"/>
                <a:ext cx="31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14:cNvPr>
              <p14:cNvContentPartPr/>
              <p14:nvPr/>
            </p14:nvContentPartPr>
            <p14:xfrm>
              <a:off x="5367800" y="4530760"/>
              <a:ext cx="159480" cy="2257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D7AC370C-AA7A-4135-96CF-36841265DE4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349800" y="4513120"/>
                <a:ext cx="19512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14:cNvPr>
              <p14:cNvContentPartPr/>
              <p14:nvPr/>
            </p14:nvContentPartPr>
            <p14:xfrm>
              <a:off x="5617280" y="4469560"/>
              <a:ext cx="423000" cy="357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142894-5B08-4C9E-909C-324EBECD7DD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599625" y="4451560"/>
                <a:ext cx="45867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14:cNvPr>
              <p14:cNvContentPartPr/>
              <p14:nvPr/>
            </p14:nvContentPartPr>
            <p14:xfrm>
              <a:off x="5567240" y="4366600"/>
              <a:ext cx="181800" cy="6336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B828CD8-EE3A-433E-A400-06E1F35F227F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549600" y="4348600"/>
                <a:ext cx="2174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14:cNvPr>
              <p14:cNvContentPartPr/>
              <p14:nvPr/>
            </p14:nvContentPartPr>
            <p14:xfrm>
              <a:off x="6303440" y="4439680"/>
              <a:ext cx="219240" cy="4719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97E3E598-B628-4923-98A0-ABCCFEB501B9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285800" y="4421680"/>
                <a:ext cx="2548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14:cNvPr>
              <p14:cNvContentPartPr/>
              <p14:nvPr/>
            </p14:nvContentPartPr>
            <p14:xfrm>
              <a:off x="6673160" y="4421320"/>
              <a:ext cx="333360" cy="42228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A5262694-AD1F-4028-9E94-D0FC7496E10E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655520" y="4403320"/>
                <a:ext cx="3690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14:cNvPr>
              <p14:cNvContentPartPr/>
              <p14:nvPr/>
            </p14:nvContentPartPr>
            <p14:xfrm>
              <a:off x="7132160" y="3571000"/>
              <a:ext cx="1815840" cy="13269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9D53F5AE-AFB6-416D-8445-B4E2503A91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7114160" y="3553360"/>
                <a:ext cx="1851480" cy="13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14:cNvPr>
              <p14:cNvContentPartPr/>
              <p14:nvPr/>
            </p14:nvContentPartPr>
            <p14:xfrm>
              <a:off x="4043360" y="4998400"/>
              <a:ext cx="167400" cy="2217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BDC6782-F958-4BF1-8040-1D284B47096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025360" y="4980400"/>
                <a:ext cx="2030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14:cNvPr>
              <p14:cNvContentPartPr/>
              <p14:nvPr/>
            </p14:nvContentPartPr>
            <p14:xfrm>
              <a:off x="4300040" y="5053840"/>
              <a:ext cx="405720" cy="17280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7E9C255-FC69-4845-8A1B-40CFEB29532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282040" y="5036237"/>
                <a:ext cx="441360" cy="208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14:cNvPr>
              <p14:cNvContentPartPr/>
              <p14:nvPr/>
            </p14:nvContentPartPr>
            <p14:xfrm>
              <a:off x="4939760" y="4955200"/>
              <a:ext cx="180720" cy="2484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F63AFDD3-CCAC-4EFD-9D5F-4630C023F15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21760" y="4937560"/>
                <a:ext cx="2163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14:cNvPr>
              <p14:cNvContentPartPr/>
              <p14:nvPr/>
            </p14:nvContentPartPr>
            <p14:xfrm>
              <a:off x="5321360" y="4917040"/>
              <a:ext cx="1240200" cy="2649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D6BAC049-F278-4162-A963-7B3EB78E0F13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303360" y="4899376"/>
                <a:ext cx="1275840" cy="3006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14:cNvPr>
              <p14:cNvContentPartPr/>
              <p14:nvPr/>
            </p14:nvContentPartPr>
            <p14:xfrm>
              <a:off x="6795560" y="4957360"/>
              <a:ext cx="83520" cy="28404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3D97E7D-AEED-432A-9949-8E144D9B7D5F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777560" y="4939720"/>
                <a:ext cx="1191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14:cNvPr>
              <p14:cNvContentPartPr/>
              <p14:nvPr/>
            </p14:nvContentPartPr>
            <p14:xfrm>
              <a:off x="7227200" y="5211880"/>
              <a:ext cx="47160" cy="7380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1945B603-299A-458B-8DD8-88A8DBA41D5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209560" y="5193880"/>
                <a:ext cx="82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14:cNvPr>
              <p14:cNvContentPartPr/>
              <p14:nvPr/>
            </p14:nvContentPartPr>
            <p14:xfrm>
              <a:off x="7010120" y="5008480"/>
              <a:ext cx="140760" cy="2300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CC7E4508-9AD9-4249-89C3-22B36FF35A1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992120" y="4990508"/>
                <a:ext cx="176400" cy="265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14:cNvPr>
              <p14:cNvContentPartPr/>
              <p14:nvPr/>
            </p14:nvContentPartPr>
            <p14:xfrm>
              <a:off x="7304600" y="4906960"/>
              <a:ext cx="243000" cy="6120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BF4F66A3-9D96-4590-9765-59E5F011342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286600" y="4888960"/>
                <a:ext cx="2786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14:cNvPr>
              <p14:cNvContentPartPr/>
              <p14:nvPr/>
            </p14:nvContentPartPr>
            <p14:xfrm>
              <a:off x="7716080" y="5150680"/>
              <a:ext cx="25560" cy="770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3F94A192-E2E9-4630-B22A-30B967933BD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698440" y="5133040"/>
                <a:ext cx="612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14:cNvPr>
              <p14:cNvContentPartPr/>
              <p14:nvPr/>
            </p14:nvContentPartPr>
            <p14:xfrm>
              <a:off x="7350320" y="5016400"/>
              <a:ext cx="270720" cy="20664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120C7194-B4D4-4F8C-A73D-21311ADA8AE6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7332320" y="4998729"/>
                <a:ext cx="30636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14:cNvPr>
              <p14:cNvContentPartPr/>
              <p14:nvPr/>
            </p14:nvContentPartPr>
            <p14:xfrm>
              <a:off x="8381720" y="4937560"/>
              <a:ext cx="233280" cy="3322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B07C4E2-372F-414C-BD39-EB9DBF805DA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363720" y="4919920"/>
                <a:ext cx="268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14:cNvPr>
              <p14:cNvContentPartPr/>
              <p14:nvPr/>
            </p14:nvContentPartPr>
            <p14:xfrm>
              <a:off x="7823000" y="5021440"/>
              <a:ext cx="478440" cy="19080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BD44ABC7-B80E-4EA6-A33C-09311F5D67E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05000" y="5003440"/>
                <a:ext cx="5140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14:cNvPr>
              <p14:cNvContentPartPr/>
              <p14:nvPr/>
            </p14:nvContentPartPr>
            <p14:xfrm>
              <a:off x="4744280" y="5496280"/>
              <a:ext cx="147240" cy="174960"/>
            </p14:xfrm>
          </p:contentPart>
        </mc:Choice>
        <mc:Fallback xmlns=""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A3C4AB49-47F6-443C-A76E-9D9A3E33C47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726640" y="5478640"/>
                <a:ext cx="1828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14:cNvPr>
              <p14:cNvContentPartPr/>
              <p14:nvPr/>
            </p14:nvContentPartPr>
            <p14:xfrm>
              <a:off x="5963600" y="5526520"/>
              <a:ext cx="16200" cy="5040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9DBE0665-1F03-489C-B9A5-86BCA6E5C8C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45960" y="55088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14:cNvPr>
              <p14:cNvContentPartPr/>
              <p14:nvPr/>
            </p14:nvContentPartPr>
            <p14:xfrm>
              <a:off x="5953160" y="5374240"/>
              <a:ext cx="360" cy="36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47EED482-867A-4C47-92D9-D908492C8A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35520" y="5356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14:cNvPr>
              <p14:cNvContentPartPr/>
              <p14:nvPr/>
            </p14:nvContentPartPr>
            <p14:xfrm>
              <a:off x="6483440" y="5425360"/>
              <a:ext cx="78120" cy="15228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FB2F014-0B3D-41D6-9912-0AA0CB28E7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5440" y="5407360"/>
                <a:ext cx="1137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14:cNvPr>
              <p14:cNvContentPartPr/>
              <p14:nvPr/>
            </p14:nvContentPartPr>
            <p14:xfrm>
              <a:off x="6068000" y="5448400"/>
              <a:ext cx="307800" cy="16272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09097D48-10EE-4282-B3EF-7365854F076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050360" y="5430760"/>
                <a:ext cx="343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14:cNvPr>
              <p14:cNvContentPartPr/>
              <p14:nvPr/>
            </p14:nvContentPartPr>
            <p14:xfrm>
              <a:off x="4976480" y="5313760"/>
              <a:ext cx="876960" cy="49140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248D1875-EE25-4B82-8945-F031B44ACA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958480" y="5295760"/>
                <a:ext cx="91260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14:cNvPr>
              <p14:cNvContentPartPr/>
              <p14:nvPr/>
            </p14:nvContentPartPr>
            <p14:xfrm>
              <a:off x="3995480" y="5542360"/>
              <a:ext cx="433800" cy="15912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C6C59A01-B73E-4DC4-94D8-A1676851ECE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77480" y="5524680"/>
                <a:ext cx="469440" cy="194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14:cNvPr>
              <p14:cNvContentPartPr/>
              <p14:nvPr/>
            </p14:nvContentPartPr>
            <p14:xfrm>
              <a:off x="549560" y="4961320"/>
              <a:ext cx="3340800" cy="860040"/>
            </p14:xfrm>
          </p:contentPart>
        </mc:Choice>
        <mc:Fallback xmlns=""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B599B6DC-2850-4F8C-97AD-7C65AAEC019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1562" y="4943680"/>
                <a:ext cx="3376436" cy="89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14:cNvPr>
              <p14:cNvContentPartPr/>
              <p14:nvPr/>
            </p14:nvContentPartPr>
            <p14:xfrm>
              <a:off x="6674600" y="5587720"/>
              <a:ext cx="11160" cy="1476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492DD72E-6251-483F-BFE4-DB5398A730B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656960" y="5569720"/>
                <a:ext cx="4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14:cNvPr>
              <p14:cNvContentPartPr/>
              <p14:nvPr/>
            </p14:nvContentPartPr>
            <p14:xfrm>
              <a:off x="6752360" y="5384680"/>
              <a:ext cx="1614240" cy="2642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4A87C699-C003-4C49-86B1-7E8D7D9B92D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734720" y="5366680"/>
                <a:ext cx="16498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14:cNvPr>
              <p14:cNvContentPartPr/>
              <p14:nvPr/>
            </p14:nvContentPartPr>
            <p14:xfrm>
              <a:off x="456680" y="5831440"/>
              <a:ext cx="518040" cy="24588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C9F41C0-2E5F-4F40-9187-1ADC05E8D14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9040" y="5813800"/>
                <a:ext cx="5536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14:cNvPr>
              <p14:cNvContentPartPr/>
              <p14:nvPr/>
            </p14:nvContentPartPr>
            <p14:xfrm>
              <a:off x="1145360" y="5770600"/>
              <a:ext cx="661680" cy="2840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4B53E90A-6E47-4B87-A28B-D9350E3D844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27370" y="5752600"/>
                <a:ext cx="697301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14:cNvPr>
              <p14:cNvContentPartPr/>
              <p14:nvPr/>
            </p14:nvContentPartPr>
            <p14:xfrm>
              <a:off x="1940240" y="5808760"/>
              <a:ext cx="474120" cy="1926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53C6492-67B6-43F3-8B5B-5961E7D78D7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922254" y="5790760"/>
                <a:ext cx="509733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F4720C81-AB32-4263-AD14-DA94280A6E39}"/>
                  </a:ext>
                </a:extLst>
              </p14:cNvPr>
              <p14:cNvContentPartPr/>
              <p14:nvPr/>
            </p14:nvContentPartPr>
            <p14:xfrm>
              <a:off x="2927720" y="2294080"/>
              <a:ext cx="4494960" cy="163656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F4720C81-AB32-4263-AD14-DA94280A6E3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910080" y="2258440"/>
                <a:ext cx="4530600" cy="170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F14D356-A1C5-4AED-94E6-3005C5DE77BD}"/>
                  </a:ext>
                </a:extLst>
              </p14:cNvPr>
              <p14:cNvContentPartPr/>
              <p14:nvPr/>
            </p14:nvContentPartPr>
            <p14:xfrm>
              <a:off x="2588960" y="3837400"/>
              <a:ext cx="922680" cy="213264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F14D356-A1C5-4AED-94E6-3005C5DE77BD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570960" y="3801760"/>
                <a:ext cx="958320" cy="22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8CB79703-4599-4DA8-9AF8-11ACA9937D6A}"/>
                  </a:ext>
                </a:extLst>
              </p14:cNvPr>
              <p14:cNvContentPartPr/>
              <p14:nvPr/>
            </p14:nvContentPartPr>
            <p14:xfrm>
              <a:off x="2244440" y="5987320"/>
              <a:ext cx="369000" cy="10080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8CB79703-4599-4DA8-9AF8-11ACA9937D6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26440" y="5951680"/>
                <a:ext cx="4046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122B8E46-D445-40FC-BB45-1A91EC0A03E3}"/>
                  </a:ext>
                </a:extLst>
              </p14:cNvPr>
              <p14:cNvContentPartPr/>
              <p14:nvPr/>
            </p14:nvContentPartPr>
            <p14:xfrm>
              <a:off x="2856800" y="5780680"/>
              <a:ext cx="888840" cy="2667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122B8E46-D445-40FC-BB45-1A91EC0A03E3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38807" y="5763016"/>
                <a:ext cx="924466" cy="302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AED01418-5D4F-4D80-B15E-935BA81C18F0}"/>
                  </a:ext>
                </a:extLst>
              </p14:cNvPr>
              <p14:cNvContentPartPr/>
              <p14:nvPr/>
            </p14:nvContentPartPr>
            <p14:xfrm>
              <a:off x="4634480" y="5778160"/>
              <a:ext cx="447120" cy="2466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AED01418-5D4F-4D80-B15E-935BA81C18F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616840" y="5760520"/>
                <a:ext cx="48276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6AAFC08-06A2-4CCC-A9A3-515125F686CA}"/>
                  </a:ext>
                </a:extLst>
              </p14:cNvPr>
              <p14:cNvContentPartPr/>
              <p14:nvPr/>
            </p14:nvContentPartPr>
            <p14:xfrm>
              <a:off x="4007720" y="5914600"/>
              <a:ext cx="440280" cy="2894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6AAFC08-06A2-4CCC-A9A3-515125F686CA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990080" y="5896600"/>
                <a:ext cx="475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B7756E31-9B40-4311-B0DE-A264CF3F3F9E}"/>
                  </a:ext>
                </a:extLst>
              </p14:cNvPr>
              <p14:cNvContentPartPr/>
              <p14:nvPr/>
            </p14:nvContentPartPr>
            <p14:xfrm>
              <a:off x="5780720" y="5884000"/>
              <a:ext cx="146160" cy="1908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B7756E31-9B40-4311-B0DE-A264CF3F3F9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763080" y="5866000"/>
                <a:ext cx="1818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5DC3DAEC-625E-4670-8DBD-45C7DE4ACCED}"/>
                  </a:ext>
                </a:extLst>
              </p14:cNvPr>
              <p14:cNvContentPartPr/>
              <p14:nvPr/>
            </p14:nvContentPartPr>
            <p14:xfrm>
              <a:off x="5811320" y="5947000"/>
              <a:ext cx="158400" cy="2700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5DC3DAEC-625E-4670-8DBD-45C7DE4ACCE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5793320" y="5929360"/>
                <a:ext cx="1940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DD418771-63F8-408C-B24C-F7CAF37D5684}"/>
                  </a:ext>
                </a:extLst>
              </p14:cNvPr>
              <p14:cNvContentPartPr/>
              <p14:nvPr/>
            </p14:nvContentPartPr>
            <p14:xfrm>
              <a:off x="6085280" y="5812000"/>
              <a:ext cx="358920" cy="16200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DD418771-63F8-408C-B24C-F7CAF37D5684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067640" y="5794360"/>
                <a:ext cx="3945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EB637F2F-C266-45C6-96F2-FCF8DE585FBE}"/>
                  </a:ext>
                </a:extLst>
              </p14:cNvPr>
              <p14:cNvContentPartPr/>
              <p14:nvPr/>
            </p14:nvContentPartPr>
            <p14:xfrm>
              <a:off x="5303000" y="5802280"/>
              <a:ext cx="375120" cy="2570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EB637F2F-C266-45C6-96F2-FCF8DE585FBE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285343" y="5784640"/>
                <a:ext cx="410794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CF31006E-0D6C-4AFD-80BC-EA8C34F36C12}"/>
                  </a:ext>
                </a:extLst>
              </p14:cNvPr>
              <p14:cNvContentPartPr/>
              <p14:nvPr/>
            </p14:nvContentPartPr>
            <p14:xfrm>
              <a:off x="8201360" y="5691760"/>
              <a:ext cx="559080" cy="43488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CF31006E-0D6C-4AFD-80BC-EA8C34F36C1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183720" y="5673760"/>
                <a:ext cx="59472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3C78AD31-4E28-4746-B66E-F2A90795E511}"/>
                  </a:ext>
                </a:extLst>
              </p14:cNvPr>
              <p14:cNvContentPartPr/>
              <p14:nvPr/>
            </p14:nvContentPartPr>
            <p14:xfrm>
              <a:off x="1198640" y="6238240"/>
              <a:ext cx="708480" cy="25524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3C78AD31-4E28-4746-B66E-F2A90795E511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180640" y="6220575"/>
                <a:ext cx="744120" cy="290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3AC7E93D-CFF0-4827-B79B-46FA3F392E30}"/>
                  </a:ext>
                </a:extLst>
              </p14:cNvPr>
              <p14:cNvContentPartPr/>
              <p14:nvPr/>
            </p14:nvContentPartPr>
            <p14:xfrm>
              <a:off x="2539640" y="6340840"/>
              <a:ext cx="128880" cy="9036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3AC7E93D-CFF0-4827-B79B-46FA3F392E30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2521640" y="6323200"/>
                <a:ext cx="1645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EB362D0F-EA29-4B18-AE67-01B6289FFB92}"/>
                  </a:ext>
                </a:extLst>
              </p14:cNvPr>
              <p14:cNvContentPartPr/>
              <p14:nvPr/>
            </p14:nvContentPartPr>
            <p14:xfrm>
              <a:off x="2764640" y="6217360"/>
              <a:ext cx="149760" cy="21636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EB362D0F-EA29-4B18-AE67-01B6289FFB92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2746640" y="6199360"/>
                <a:ext cx="185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1AA663C9-2F41-4046-A1A7-EAC744DA71CC}"/>
                  </a:ext>
                </a:extLst>
              </p14:cNvPr>
              <p14:cNvContentPartPr/>
              <p14:nvPr/>
            </p14:nvContentPartPr>
            <p14:xfrm>
              <a:off x="2227160" y="6330040"/>
              <a:ext cx="222120" cy="13860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1AA663C9-2F41-4046-A1A7-EAC744DA71C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209160" y="6312400"/>
                <a:ext cx="2577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6B56B5F9-2612-4C22-8187-0166CEABA20C}"/>
                  </a:ext>
                </a:extLst>
              </p14:cNvPr>
              <p14:cNvContentPartPr/>
              <p14:nvPr/>
            </p14:nvContentPartPr>
            <p14:xfrm>
              <a:off x="4713680" y="6176680"/>
              <a:ext cx="887400" cy="3308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6B56B5F9-2612-4C22-8187-0166CEABA20C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696040" y="6159040"/>
                <a:ext cx="9230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307" name="Ink 306">
                <a:extLst>
                  <a:ext uri="{FF2B5EF4-FFF2-40B4-BE49-F238E27FC236}">
                    <a16:creationId xmlns:a16="http://schemas.microsoft.com/office/drawing/2014/main" id="{8F09014D-ED6F-49FA-AD83-F1E746EEA9F9}"/>
                  </a:ext>
                </a:extLst>
              </p14:cNvPr>
              <p14:cNvContentPartPr/>
              <p14:nvPr/>
            </p14:nvContentPartPr>
            <p14:xfrm>
              <a:off x="4100960" y="6339400"/>
              <a:ext cx="450360" cy="195120"/>
            </p14:xfrm>
          </p:contentPart>
        </mc:Choice>
        <mc:Fallback xmlns="">
          <p:pic>
            <p:nvPicPr>
              <p:cNvPr id="307" name="Ink 306">
                <a:extLst>
                  <a:ext uri="{FF2B5EF4-FFF2-40B4-BE49-F238E27FC236}">
                    <a16:creationId xmlns:a16="http://schemas.microsoft.com/office/drawing/2014/main" id="{8F09014D-ED6F-49FA-AD83-F1E746EEA9F9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083334" y="6321760"/>
                <a:ext cx="485972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2F2F7AC5-0355-4D12-A323-A8C1A1EF2F95}"/>
                  </a:ext>
                </a:extLst>
              </p14:cNvPr>
              <p14:cNvContentPartPr/>
              <p14:nvPr/>
            </p14:nvContentPartPr>
            <p14:xfrm>
              <a:off x="3078200" y="6187120"/>
              <a:ext cx="793080" cy="32040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2F2F7AC5-0355-4D12-A323-A8C1A1EF2F95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3060560" y="6169120"/>
                <a:ext cx="828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E71169D2-4C44-4028-BE53-FF4DEC76AE7F}"/>
                  </a:ext>
                </a:extLst>
              </p14:cNvPr>
              <p14:cNvContentPartPr/>
              <p14:nvPr/>
            </p14:nvContentPartPr>
            <p14:xfrm>
              <a:off x="5841560" y="6156160"/>
              <a:ext cx="202680" cy="43560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E71169D2-4C44-4028-BE53-FF4DEC76AE7F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5823560" y="6138520"/>
                <a:ext cx="2383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5AA5BC9B-C812-442C-933F-E702A606A5F3}"/>
                  </a:ext>
                </a:extLst>
              </p14:cNvPr>
              <p14:cNvContentPartPr/>
              <p14:nvPr/>
            </p14:nvContentPartPr>
            <p14:xfrm>
              <a:off x="6110120" y="6339400"/>
              <a:ext cx="77400" cy="1731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5AA5BC9B-C812-442C-933F-E702A606A5F3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6092120" y="6321760"/>
                <a:ext cx="113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311" name="Ink 310">
                <a:extLst>
                  <a:ext uri="{FF2B5EF4-FFF2-40B4-BE49-F238E27FC236}">
                    <a16:creationId xmlns:a16="http://schemas.microsoft.com/office/drawing/2014/main" id="{2BAC2077-B5FB-4608-AC7F-9D1C1C11E811}"/>
                  </a:ext>
                </a:extLst>
              </p14:cNvPr>
              <p14:cNvContentPartPr/>
              <p14:nvPr/>
            </p14:nvContentPartPr>
            <p14:xfrm>
              <a:off x="6227840" y="6364240"/>
              <a:ext cx="79920" cy="148680"/>
            </p14:xfrm>
          </p:contentPart>
        </mc:Choice>
        <mc:Fallback xmlns="">
          <p:pic>
            <p:nvPicPr>
              <p:cNvPr id="311" name="Ink 310">
                <a:extLst>
                  <a:ext uri="{FF2B5EF4-FFF2-40B4-BE49-F238E27FC236}">
                    <a16:creationId xmlns:a16="http://schemas.microsoft.com/office/drawing/2014/main" id="{2BAC2077-B5FB-4608-AC7F-9D1C1C11E811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209840" y="6346240"/>
                <a:ext cx="1155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1250C510-FC91-4A6A-B8B3-CD26C07BB952}"/>
                  </a:ext>
                </a:extLst>
              </p14:cNvPr>
              <p14:cNvContentPartPr/>
              <p14:nvPr/>
            </p14:nvContentPartPr>
            <p14:xfrm>
              <a:off x="6581360" y="5869960"/>
              <a:ext cx="1403280" cy="86508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1250C510-FC91-4A6A-B8B3-CD26C07BB952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563360" y="5851960"/>
                <a:ext cx="1438920" cy="90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942092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670440" y="703600"/>
              <a:ext cx="992880" cy="50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685960"/>
                <a:ext cx="102852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4348200" y="121876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05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2569480"/>
              <a:ext cx="1527480" cy="1272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4200" y="2551840"/>
                <a:ext cx="1563120" cy="130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505881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2569480"/>
              <a:ext cx="1527480" cy="1272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2551840"/>
                <a:ext cx="1563120" cy="130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295485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2569480"/>
              <a:ext cx="1933200" cy="14144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2551840"/>
                <a:ext cx="1968840" cy="14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32126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656EF9-720C-4660-9E72-313C5706E31B}"/>
                  </a:ext>
                </a:extLst>
              </p14:cNvPr>
              <p14:cNvContentPartPr/>
              <p14:nvPr/>
            </p14:nvContentPartPr>
            <p14:xfrm>
              <a:off x="7106160" y="1014640"/>
              <a:ext cx="1291320" cy="6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656EF9-720C-4660-9E72-313C5706E3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8520" y="979000"/>
                <a:ext cx="13269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161877-C389-440C-98E0-F3A9EB6EC89B}"/>
                  </a:ext>
                </a:extLst>
              </p14:cNvPr>
              <p14:cNvContentPartPr/>
              <p14:nvPr/>
            </p14:nvContentPartPr>
            <p14:xfrm>
              <a:off x="2391240" y="2113360"/>
              <a:ext cx="3009960" cy="772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161877-C389-440C-98E0-F3A9EB6EC8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73240" y="2077720"/>
                <a:ext cx="3045600" cy="84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499430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177260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14:cNvPr>
              <p14:cNvContentPartPr/>
              <p14:nvPr/>
            </p14:nvContentPartPr>
            <p14:xfrm>
              <a:off x="6591720" y="3047560"/>
              <a:ext cx="35568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4080" y="3029560"/>
                <a:ext cx="391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14:cNvPr>
              <p14:cNvContentPartPr/>
              <p14:nvPr/>
            </p14:nvContentPartPr>
            <p14:xfrm>
              <a:off x="6063960" y="3191920"/>
              <a:ext cx="394920" cy="162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046320" y="3173920"/>
                <a:ext cx="430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14:cNvPr>
              <p14:cNvContentPartPr/>
              <p14:nvPr/>
            </p14:nvContentPartPr>
            <p14:xfrm>
              <a:off x="7284360" y="2930560"/>
              <a:ext cx="910080" cy="38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66367" y="2912904"/>
                <a:ext cx="945706" cy="424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14:cNvPr>
              <p14:cNvContentPartPr/>
              <p14:nvPr/>
            </p14:nvContentPartPr>
            <p14:xfrm>
              <a:off x="4195560" y="3563440"/>
              <a:ext cx="143280" cy="73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177920" y="354580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14:cNvPr>
              <p14:cNvContentPartPr/>
              <p14:nvPr/>
            </p14:nvContentPartPr>
            <p14:xfrm>
              <a:off x="4195920" y="3718240"/>
              <a:ext cx="366120" cy="26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77938" y="3700600"/>
                <a:ext cx="401725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14:cNvPr>
              <p14:cNvContentPartPr/>
              <p14:nvPr/>
            </p14:nvContentPartPr>
            <p14:xfrm>
              <a:off x="4724040" y="3748480"/>
              <a:ext cx="13104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06400" y="373048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14:cNvPr>
              <p14:cNvContentPartPr/>
              <p14:nvPr/>
            </p14:nvContentPartPr>
            <p14:xfrm>
              <a:off x="4713960" y="3829480"/>
              <a:ext cx="15192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95960" y="3811840"/>
                <a:ext cx="187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14:cNvPr>
              <p14:cNvContentPartPr/>
              <p14:nvPr/>
            </p14:nvContentPartPr>
            <p14:xfrm>
              <a:off x="5262600" y="3494320"/>
              <a:ext cx="191880" cy="72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244600" y="3476680"/>
                <a:ext cx="2275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14:cNvPr>
              <p14:cNvContentPartPr/>
              <p14:nvPr/>
            </p14:nvContentPartPr>
            <p14:xfrm>
              <a:off x="5831760" y="3677560"/>
              <a:ext cx="15480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13760" y="3659920"/>
                <a:ext cx="1904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14:cNvPr>
              <p14:cNvContentPartPr/>
              <p14:nvPr/>
            </p14:nvContentPartPr>
            <p14:xfrm>
              <a:off x="5039040" y="3694480"/>
              <a:ext cx="63000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21390" y="3676815"/>
                <a:ext cx="66566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14:cNvPr>
              <p14:cNvContentPartPr/>
              <p14:nvPr/>
            </p14:nvContentPartPr>
            <p14:xfrm>
              <a:off x="6055320" y="3524200"/>
              <a:ext cx="261720" cy="42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37320" y="3506560"/>
                <a:ext cx="2973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14:cNvPr>
              <p14:cNvContentPartPr/>
              <p14:nvPr/>
            </p14:nvContentPartPr>
            <p14:xfrm>
              <a:off x="6114720" y="3612400"/>
              <a:ext cx="53244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7080" y="3594741"/>
                <a:ext cx="568080" cy="3729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428777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14:cNvPr>
              <p14:cNvContentPartPr/>
              <p14:nvPr/>
            </p14:nvContentPartPr>
            <p14:xfrm>
              <a:off x="6591720" y="3047560"/>
              <a:ext cx="35568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4080" y="3029560"/>
                <a:ext cx="391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14:cNvPr>
              <p14:cNvContentPartPr/>
              <p14:nvPr/>
            </p14:nvContentPartPr>
            <p14:xfrm>
              <a:off x="6063960" y="3191920"/>
              <a:ext cx="394920" cy="162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046320" y="3173920"/>
                <a:ext cx="430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14:cNvPr>
              <p14:cNvContentPartPr/>
              <p14:nvPr/>
            </p14:nvContentPartPr>
            <p14:xfrm>
              <a:off x="7284360" y="2930560"/>
              <a:ext cx="910080" cy="38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66367" y="2912904"/>
                <a:ext cx="945706" cy="424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14:cNvPr>
              <p14:cNvContentPartPr/>
              <p14:nvPr/>
            </p14:nvContentPartPr>
            <p14:xfrm>
              <a:off x="4195560" y="3563440"/>
              <a:ext cx="143280" cy="73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177920" y="354580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14:cNvPr>
              <p14:cNvContentPartPr/>
              <p14:nvPr/>
            </p14:nvContentPartPr>
            <p14:xfrm>
              <a:off x="4195920" y="3718240"/>
              <a:ext cx="366120" cy="26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77938" y="3700600"/>
                <a:ext cx="401725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14:cNvPr>
              <p14:cNvContentPartPr/>
              <p14:nvPr/>
            </p14:nvContentPartPr>
            <p14:xfrm>
              <a:off x="4724040" y="3748480"/>
              <a:ext cx="13104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06400" y="373048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14:cNvPr>
              <p14:cNvContentPartPr/>
              <p14:nvPr/>
            </p14:nvContentPartPr>
            <p14:xfrm>
              <a:off x="4713960" y="3829480"/>
              <a:ext cx="15192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95960" y="3811840"/>
                <a:ext cx="187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14:cNvPr>
              <p14:cNvContentPartPr/>
              <p14:nvPr/>
            </p14:nvContentPartPr>
            <p14:xfrm>
              <a:off x="5262600" y="3494320"/>
              <a:ext cx="191880" cy="72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244600" y="3476680"/>
                <a:ext cx="2275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14:cNvPr>
              <p14:cNvContentPartPr/>
              <p14:nvPr/>
            </p14:nvContentPartPr>
            <p14:xfrm>
              <a:off x="5831760" y="3677560"/>
              <a:ext cx="15480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13760" y="3659920"/>
                <a:ext cx="1904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14:cNvPr>
              <p14:cNvContentPartPr/>
              <p14:nvPr/>
            </p14:nvContentPartPr>
            <p14:xfrm>
              <a:off x="5039040" y="3694480"/>
              <a:ext cx="63000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21390" y="3676815"/>
                <a:ext cx="66566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14:cNvPr>
              <p14:cNvContentPartPr/>
              <p14:nvPr/>
            </p14:nvContentPartPr>
            <p14:xfrm>
              <a:off x="6055320" y="3524200"/>
              <a:ext cx="261720" cy="42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37320" y="3506560"/>
                <a:ext cx="2973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14:cNvPr>
              <p14:cNvContentPartPr/>
              <p14:nvPr/>
            </p14:nvContentPartPr>
            <p14:xfrm>
              <a:off x="6114720" y="3612400"/>
              <a:ext cx="53244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7080" y="3594741"/>
                <a:ext cx="56808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14:cNvPr>
              <p14:cNvContentPartPr/>
              <p14:nvPr/>
            </p14:nvContentPartPr>
            <p14:xfrm>
              <a:off x="8377680" y="3646960"/>
              <a:ext cx="24480" cy="14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359680" y="3628960"/>
                <a:ext cx="60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14:cNvPr>
              <p14:cNvContentPartPr/>
              <p14:nvPr/>
            </p14:nvContentPartPr>
            <p14:xfrm>
              <a:off x="8425920" y="3789520"/>
              <a:ext cx="16920" cy="15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408280" y="3771520"/>
                <a:ext cx="525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14:cNvPr>
              <p14:cNvContentPartPr/>
              <p14:nvPr/>
            </p14:nvContentPartPr>
            <p14:xfrm>
              <a:off x="6928680" y="3545440"/>
              <a:ext cx="1202400" cy="46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11040" y="3527800"/>
                <a:ext cx="12380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14:cNvPr>
              <p14:cNvContentPartPr/>
              <p14:nvPr/>
            </p14:nvContentPartPr>
            <p14:xfrm>
              <a:off x="846120" y="4256440"/>
              <a:ext cx="156960" cy="22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28120" y="4238800"/>
                <a:ext cx="1926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14:cNvPr>
              <p14:cNvContentPartPr/>
              <p14:nvPr/>
            </p14:nvContentPartPr>
            <p14:xfrm>
              <a:off x="1117200" y="420604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099560" y="418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14:cNvPr>
              <p14:cNvContentPartPr/>
              <p14:nvPr/>
            </p14:nvContentPartPr>
            <p14:xfrm>
              <a:off x="1109640" y="4320160"/>
              <a:ext cx="746640" cy="171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091649" y="4302160"/>
                <a:ext cx="782263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14:cNvPr>
              <p14:cNvContentPartPr/>
              <p14:nvPr/>
            </p14:nvContentPartPr>
            <p14:xfrm>
              <a:off x="2092800" y="4168240"/>
              <a:ext cx="18180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074800" y="4150240"/>
                <a:ext cx="2174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14:cNvPr>
              <p14:cNvContentPartPr/>
              <p14:nvPr/>
            </p14:nvContentPartPr>
            <p14:xfrm>
              <a:off x="2112960" y="4345720"/>
              <a:ext cx="601560" cy="268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095309" y="4328080"/>
                <a:ext cx="637221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14:cNvPr>
              <p14:cNvContentPartPr/>
              <p14:nvPr/>
            </p14:nvContentPartPr>
            <p14:xfrm>
              <a:off x="3037440" y="4088320"/>
              <a:ext cx="261000" cy="37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019440" y="4070320"/>
                <a:ext cx="29664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14:cNvPr>
              <p14:cNvContentPartPr/>
              <p14:nvPr/>
            </p14:nvContentPartPr>
            <p14:xfrm>
              <a:off x="2932320" y="4210000"/>
              <a:ext cx="503280" cy="33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914680" y="4192360"/>
                <a:ext cx="538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14:cNvPr>
              <p14:cNvContentPartPr/>
              <p14:nvPr/>
            </p14:nvContentPartPr>
            <p14:xfrm>
              <a:off x="3657000" y="4347880"/>
              <a:ext cx="206640" cy="30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639360" y="4329880"/>
                <a:ext cx="242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14:cNvPr>
              <p14:cNvContentPartPr/>
              <p14:nvPr/>
            </p14:nvContentPartPr>
            <p14:xfrm>
              <a:off x="3687960" y="4433560"/>
              <a:ext cx="125640" cy="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69960" y="4415560"/>
                <a:ext cx="161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14:cNvPr>
              <p14:cNvContentPartPr/>
              <p14:nvPr/>
            </p14:nvContentPartPr>
            <p14:xfrm>
              <a:off x="3972360" y="4122520"/>
              <a:ext cx="126000" cy="7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954360" y="4104520"/>
                <a:ext cx="161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14:cNvPr>
              <p14:cNvContentPartPr/>
              <p14:nvPr/>
            </p14:nvContentPartPr>
            <p14:xfrm>
              <a:off x="3993960" y="4248880"/>
              <a:ext cx="491760" cy="304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976320" y="4230880"/>
                <a:ext cx="527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14:cNvPr>
              <p14:cNvContentPartPr/>
              <p14:nvPr/>
            </p14:nvContentPartPr>
            <p14:xfrm>
              <a:off x="5878560" y="4256800"/>
              <a:ext cx="116280" cy="19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60865" y="4238800"/>
                <a:ext cx="15203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14:cNvPr>
              <p14:cNvContentPartPr/>
              <p14:nvPr/>
            </p14:nvContentPartPr>
            <p14:xfrm>
              <a:off x="4917000" y="4124680"/>
              <a:ext cx="833400" cy="466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99000" y="4106680"/>
                <a:ext cx="86904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14:cNvPr>
              <p14:cNvContentPartPr/>
              <p14:nvPr/>
            </p14:nvContentPartPr>
            <p14:xfrm>
              <a:off x="6105720" y="4077880"/>
              <a:ext cx="741240" cy="45468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088071" y="4059880"/>
                <a:ext cx="776897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14:cNvPr>
              <p14:cNvContentPartPr/>
              <p14:nvPr/>
            </p14:nvContentPartPr>
            <p14:xfrm>
              <a:off x="4719000" y="4348240"/>
              <a:ext cx="70560" cy="558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01360" y="4330240"/>
                <a:ext cx="106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C6CDDF-AA70-4F54-90FA-D17B10443242}"/>
                  </a:ext>
                </a:extLst>
              </p14:cNvPr>
              <p14:cNvContentPartPr/>
              <p14:nvPr/>
            </p14:nvContentPartPr>
            <p14:xfrm>
              <a:off x="4977840" y="4581880"/>
              <a:ext cx="1752840" cy="30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C6CDDF-AA70-4F54-90FA-D17B1044324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4960200" y="4564240"/>
                <a:ext cx="17884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AD68C8-65B0-4E01-8DBA-2E5BB33FE889}"/>
                  </a:ext>
                </a:extLst>
              </p14:cNvPr>
              <p14:cNvContentPartPr/>
              <p14:nvPr/>
            </p14:nvContentPartPr>
            <p14:xfrm>
              <a:off x="5077920" y="4947280"/>
              <a:ext cx="174600" cy="339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AD68C8-65B0-4E01-8DBA-2E5BB33FE88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060280" y="4929640"/>
                <a:ext cx="2102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23016A9-E088-40C3-A13F-B2E68C9C23A3}"/>
                  </a:ext>
                </a:extLst>
              </p14:cNvPr>
              <p14:cNvContentPartPr/>
              <p14:nvPr/>
            </p14:nvContentPartPr>
            <p14:xfrm>
              <a:off x="5282760" y="4956640"/>
              <a:ext cx="305280" cy="19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23016A9-E088-40C3-A13F-B2E68C9C23A3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265120" y="4939000"/>
                <a:ext cx="3409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5A2B16-ED42-44EE-8E7B-C7BE501B6B5F}"/>
                  </a:ext>
                </a:extLst>
              </p14:cNvPr>
              <p14:cNvContentPartPr/>
              <p14:nvPr/>
            </p14:nvContentPartPr>
            <p14:xfrm>
              <a:off x="5647800" y="4977520"/>
              <a:ext cx="205560" cy="254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5A2B16-ED42-44EE-8E7B-C7BE501B6B5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629800" y="4959880"/>
                <a:ext cx="2412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420DD3-3847-449F-8F57-749F6ABC5DEF}"/>
                  </a:ext>
                </a:extLst>
              </p14:cNvPr>
              <p14:cNvContentPartPr/>
              <p14:nvPr/>
            </p14:nvContentPartPr>
            <p14:xfrm>
              <a:off x="5941200" y="5069680"/>
              <a:ext cx="12240" cy="20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420DD3-3847-449F-8F57-749F6ABC5D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923560" y="5051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A46E224-BD89-4605-83BC-FEBB1ED59EC2}"/>
                  </a:ext>
                </a:extLst>
              </p14:cNvPr>
              <p14:cNvContentPartPr/>
              <p14:nvPr/>
            </p14:nvContentPartPr>
            <p14:xfrm>
              <a:off x="5983680" y="49170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A46E224-BD89-4605-83BC-FEBB1ED59EC2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966040" y="4899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DE5131-2F9F-4406-83DC-5D66B50E083D}"/>
                  </a:ext>
                </a:extLst>
              </p14:cNvPr>
              <p14:cNvContentPartPr/>
              <p14:nvPr/>
            </p14:nvContentPartPr>
            <p14:xfrm>
              <a:off x="6034800" y="4995880"/>
              <a:ext cx="209880" cy="11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DE5131-2F9F-4406-83DC-5D66B50E083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16800" y="4978240"/>
                <a:ext cx="245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B56E86E-9FEE-46A8-BE7F-C437A658795B}"/>
                  </a:ext>
                </a:extLst>
              </p14:cNvPr>
              <p14:cNvContentPartPr/>
              <p14:nvPr/>
            </p14:nvContentPartPr>
            <p14:xfrm>
              <a:off x="6336480" y="4831360"/>
              <a:ext cx="164160" cy="29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B56E86E-9FEE-46A8-BE7F-C437A658795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18840" y="4813360"/>
                <a:ext cx="1998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7F29565-010A-4B9A-901F-2227612BC58A}"/>
                  </a:ext>
                </a:extLst>
              </p14:cNvPr>
              <p14:cNvContentPartPr/>
              <p14:nvPr/>
            </p14:nvContentPartPr>
            <p14:xfrm>
              <a:off x="6609360" y="4998400"/>
              <a:ext cx="15120" cy="46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7F29565-010A-4B9A-901F-2227612BC58A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591360" y="4980400"/>
                <a:ext cx="507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CAAC249-1DEA-4B34-A80B-5AB67AE63FF8}"/>
                  </a:ext>
                </a:extLst>
              </p14:cNvPr>
              <p14:cNvContentPartPr/>
              <p14:nvPr/>
            </p14:nvContentPartPr>
            <p14:xfrm>
              <a:off x="6614040" y="4888960"/>
              <a:ext cx="24480" cy="9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CAAC249-1DEA-4B34-A80B-5AB67AE63FF8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596040" y="4871320"/>
                <a:ext cx="601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81DC200-1780-4775-A180-984D6D3559E7}"/>
                  </a:ext>
                </a:extLst>
              </p14:cNvPr>
              <p14:cNvContentPartPr/>
              <p14:nvPr/>
            </p14:nvContentPartPr>
            <p14:xfrm>
              <a:off x="6683880" y="4957360"/>
              <a:ext cx="157320" cy="122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81DC200-1780-4775-A180-984D6D3559E7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240" y="4939720"/>
                <a:ext cx="1929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C96E0D6-79C6-42A1-97CB-5F434DDCE0B3}"/>
                  </a:ext>
                </a:extLst>
              </p14:cNvPr>
              <p14:cNvContentPartPr/>
              <p14:nvPr/>
            </p14:nvContentPartPr>
            <p14:xfrm>
              <a:off x="6907440" y="4766920"/>
              <a:ext cx="373680" cy="304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C96E0D6-79C6-42A1-97CB-5F434DDCE0B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889800" y="4748920"/>
                <a:ext cx="4093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E14762F-AA2B-4D9D-A993-172494537E4C}"/>
                  </a:ext>
                </a:extLst>
              </p14:cNvPr>
              <p14:cNvContentPartPr/>
              <p14:nvPr/>
            </p14:nvContentPartPr>
            <p14:xfrm>
              <a:off x="7348440" y="4797160"/>
              <a:ext cx="532440" cy="295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E14762F-AA2B-4D9D-A993-172494537E4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330800" y="4779160"/>
                <a:ext cx="5680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7D6F4B5-4841-4366-B564-0C3EAD8B37A8}"/>
                  </a:ext>
                </a:extLst>
              </p14:cNvPr>
              <p14:cNvContentPartPr/>
              <p14:nvPr/>
            </p14:nvContentPartPr>
            <p14:xfrm>
              <a:off x="5424600" y="5333560"/>
              <a:ext cx="19440" cy="317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7D6F4B5-4841-4366-B564-0C3EAD8B37A8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6600" y="5315560"/>
                <a:ext cx="550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B2C3784-28D6-4EB2-B6E6-92F18ECE0178}"/>
                  </a:ext>
                </a:extLst>
              </p14:cNvPr>
              <p14:cNvContentPartPr/>
              <p14:nvPr/>
            </p14:nvContentPartPr>
            <p14:xfrm>
              <a:off x="5364120" y="5530840"/>
              <a:ext cx="150840" cy="16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B2C3784-28D6-4EB2-B6E6-92F18ECE017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346120" y="5512840"/>
                <a:ext cx="1864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009F85B-7689-422E-9EFB-B9B43B803FB7}"/>
                  </a:ext>
                </a:extLst>
              </p14:cNvPr>
              <p14:cNvContentPartPr/>
              <p14:nvPr/>
            </p14:nvContentPartPr>
            <p14:xfrm>
              <a:off x="5640240" y="5474320"/>
              <a:ext cx="150480" cy="127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009F85B-7689-422E-9EFB-B9B43B803FB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622600" y="5456680"/>
                <a:ext cx="186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A0F4467-D5DA-4F7B-B2A6-748B565D2B65}"/>
                  </a:ext>
                </a:extLst>
              </p14:cNvPr>
              <p14:cNvContentPartPr/>
              <p14:nvPr/>
            </p14:nvContentPartPr>
            <p14:xfrm>
              <a:off x="6197160" y="5272720"/>
              <a:ext cx="1045080" cy="3798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A0F4467-D5DA-4F7B-B2A6-748B565D2B6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6179514" y="5255080"/>
                <a:ext cx="1080732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D54E2C5-CBBA-4822-9C5B-E5C366F80A6F}"/>
                  </a:ext>
                </a:extLst>
              </p14:cNvPr>
              <p14:cNvContentPartPr/>
              <p14:nvPr/>
            </p14:nvContentPartPr>
            <p14:xfrm>
              <a:off x="7731480" y="5207200"/>
              <a:ext cx="273240" cy="122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D54E2C5-CBBA-4822-9C5B-E5C366F80A6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713480" y="5189560"/>
                <a:ext cx="30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2E7ADDC6-28D5-4CA3-8D2F-3928C63980F0}"/>
                  </a:ext>
                </a:extLst>
              </p14:cNvPr>
              <p14:cNvContentPartPr/>
              <p14:nvPr/>
            </p14:nvContentPartPr>
            <p14:xfrm>
              <a:off x="6227400" y="5895520"/>
              <a:ext cx="667440" cy="5500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2E7ADDC6-28D5-4CA3-8D2F-3928C63980F0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209750" y="5877520"/>
                <a:ext cx="703099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2B4B9DA-5317-484F-BA88-1A739F9470F1}"/>
                  </a:ext>
                </a:extLst>
              </p14:cNvPr>
              <p14:cNvContentPartPr/>
              <p14:nvPr/>
            </p14:nvContentPartPr>
            <p14:xfrm>
              <a:off x="5544840" y="5780680"/>
              <a:ext cx="338040" cy="569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2B4B9DA-5317-484F-BA88-1A739F9470F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526840" y="5763040"/>
                <a:ext cx="37368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47355C5-EEA3-47F5-A402-07713FA2677D}"/>
                  </a:ext>
                </a:extLst>
              </p14:cNvPr>
              <p14:cNvContentPartPr/>
              <p14:nvPr/>
            </p14:nvContentPartPr>
            <p14:xfrm>
              <a:off x="7538520" y="5431840"/>
              <a:ext cx="685080" cy="2386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47355C5-EEA3-47F5-A402-07713FA2677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520880" y="5414173"/>
                <a:ext cx="720720" cy="2743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076774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14:cNvPr>
              <p14:cNvContentPartPr/>
              <p14:nvPr/>
            </p14:nvContentPartPr>
            <p14:xfrm>
              <a:off x="6591720" y="3047560"/>
              <a:ext cx="35568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4080" y="3029560"/>
                <a:ext cx="391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14:cNvPr>
              <p14:cNvContentPartPr/>
              <p14:nvPr/>
            </p14:nvContentPartPr>
            <p14:xfrm>
              <a:off x="6063960" y="3191920"/>
              <a:ext cx="394920" cy="162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046320" y="3173920"/>
                <a:ext cx="430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14:cNvPr>
              <p14:cNvContentPartPr/>
              <p14:nvPr/>
            </p14:nvContentPartPr>
            <p14:xfrm>
              <a:off x="7284360" y="2930560"/>
              <a:ext cx="910080" cy="38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66367" y="2912904"/>
                <a:ext cx="945706" cy="424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14:cNvPr>
              <p14:cNvContentPartPr/>
              <p14:nvPr/>
            </p14:nvContentPartPr>
            <p14:xfrm>
              <a:off x="4195560" y="3563440"/>
              <a:ext cx="143280" cy="73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177920" y="354580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14:cNvPr>
              <p14:cNvContentPartPr/>
              <p14:nvPr/>
            </p14:nvContentPartPr>
            <p14:xfrm>
              <a:off x="4195920" y="3718240"/>
              <a:ext cx="366120" cy="26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77938" y="3700600"/>
                <a:ext cx="401725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14:cNvPr>
              <p14:cNvContentPartPr/>
              <p14:nvPr/>
            </p14:nvContentPartPr>
            <p14:xfrm>
              <a:off x="4724040" y="3748480"/>
              <a:ext cx="13104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06400" y="373048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14:cNvPr>
              <p14:cNvContentPartPr/>
              <p14:nvPr/>
            </p14:nvContentPartPr>
            <p14:xfrm>
              <a:off x="4713960" y="3829480"/>
              <a:ext cx="15192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95960" y="3811840"/>
                <a:ext cx="187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14:cNvPr>
              <p14:cNvContentPartPr/>
              <p14:nvPr/>
            </p14:nvContentPartPr>
            <p14:xfrm>
              <a:off x="5262600" y="3494320"/>
              <a:ext cx="191880" cy="72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244600" y="3476680"/>
                <a:ext cx="2275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14:cNvPr>
              <p14:cNvContentPartPr/>
              <p14:nvPr/>
            </p14:nvContentPartPr>
            <p14:xfrm>
              <a:off x="5831760" y="3677560"/>
              <a:ext cx="15480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13760" y="3659920"/>
                <a:ext cx="1904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14:cNvPr>
              <p14:cNvContentPartPr/>
              <p14:nvPr/>
            </p14:nvContentPartPr>
            <p14:xfrm>
              <a:off x="5039040" y="3694480"/>
              <a:ext cx="63000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21390" y="3676815"/>
                <a:ext cx="66566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14:cNvPr>
              <p14:cNvContentPartPr/>
              <p14:nvPr/>
            </p14:nvContentPartPr>
            <p14:xfrm>
              <a:off x="6055320" y="3524200"/>
              <a:ext cx="261720" cy="42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37320" y="3506560"/>
                <a:ext cx="2973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14:cNvPr>
              <p14:cNvContentPartPr/>
              <p14:nvPr/>
            </p14:nvContentPartPr>
            <p14:xfrm>
              <a:off x="6114720" y="3612400"/>
              <a:ext cx="53244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7080" y="3594741"/>
                <a:ext cx="56808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14:cNvPr>
              <p14:cNvContentPartPr/>
              <p14:nvPr/>
            </p14:nvContentPartPr>
            <p14:xfrm>
              <a:off x="8377680" y="3646960"/>
              <a:ext cx="24480" cy="14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359680" y="3628960"/>
                <a:ext cx="60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14:cNvPr>
              <p14:cNvContentPartPr/>
              <p14:nvPr/>
            </p14:nvContentPartPr>
            <p14:xfrm>
              <a:off x="8425920" y="3789520"/>
              <a:ext cx="16920" cy="15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408280" y="3771520"/>
                <a:ext cx="525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14:cNvPr>
              <p14:cNvContentPartPr/>
              <p14:nvPr/>
            </p14:nvContentPartPr>
            <p14:xfrm>
              <a:off x="6928680" y="3545440"/>
              <a:ext cx="1202400" cy="46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11040" y="3527800"/>
                <a:ext cx="12380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14:cNvPr>
              <p14:cNvContentPartPr/>
              <p14:nvPr/>
            </p14:nvContentPartPr>
            <p14:xfrm>
              <a:off x="846120" y="4256440"/>
              <a:ext cx="156960" cy="22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28120" y="4238800"/>
                <a:ext cx="1926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14:cNvPr>
              <p14:cNvContentPartPr/>
              <p14:nvPr/>
            </p14:nvContentPartPr>
            <p14:xfrm>
              <a:off x="1117200" y="420604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099560" y="418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14:cNvPr>
              <p14:cNvContentPartPr/>
              <p14:nvPr/>
            </p14:nvContentPartPr>
            <p14:xfrm>
              <a:off x="1109640" y="4320160"/>
              <a:ext cx="746640" cy="171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091649" y="4302160"/>
                <a:ext cx="782263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14:cNvPr>
              <p14:cNvContentPartPr/>
              <p14:nvPr/>
            </p14:nvContentPartPr>
            <p14:xfrm>
              <a:off x="2092800" y="4168240"/>
              <a:ext cx="18180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074800" y="4150240"/>
                <a:ext cx="2174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14:cNvPr>
              <p14:cNvContentPartPr/>
              <p14:nvPr/>
            </p14:nvContentPartPr>
            <p14:xfrm>
              <a:off x="2112960" y="4345720"/>
              <a:ext cx="601560" cy="268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095309" y="4328080"/>
                <a:ext cx="637221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14:cNvPr>
              <p14:cNvContentPartPr/>
              <p14:nvPr/>
            </p14:nvContentPartPr>
            <p14:xfrm>
              <a:off x="3037440" y="4088320"/>
              <a:ext cx="261000" cy="37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019440" y="4070320"/>
                <a:ext cx="29664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14:cNvPr>
              <p14:cNvContentPartPr/>
              <p14:nvPr/>
            </p14:nvContentPartPr>
            <p14:xfrm>
              <a:off x="2932320" y="4210000"/>
              <a:ext cx="503280" cy="33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914680" y="4192360"/>
                <a:ext cx="538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14:cNvPr>
              <p14:cNvContentPartPr/>
              <p14:nvPr/>
            </p14:nvContentPartPr>
            <p14:xfrm>
              <a:off x="3657000" y="4347880"/>
              <a:ext cx="206640" cy="30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639360" y="4329880"/>
                <a:ext cx="242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14:cNvPr>
              <p14:cNvContentPartPr/>
              <p14:nvPr/>
            </p14:nvContentPartPr>
            <p14:xfrm>
              <a:off x="3687960" y="4433560"/>
              <a:ext cx="125640" cy="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69960" y="4415560"/>
                <a:ext cx="161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14:cNvPr>
              <p14:cNvContentPartPr/>
              <p14:nvPr/>
            </p14:nvContentPartPr>
            <p14:xfrm>
              <a:off x="3972360" y="4122520"/>
              <a:ext cx="126000" cy="7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954360" y="4104520"/>
                <a:ext cx="161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14:cNvPr>
              <p14:cNvContentPartPr/>
              <p14:nvPr/>
            </p14:nvContentPartPr>
            <p14:xfrm>
              <a:off x="3993960" y="4248880"/>
              <a:ext cx="491760" cy="304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976320" y="4230880"/>
                <a:ext cx="527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14:cNvPr>
              <p14:cNvContentPartPr/>
              <p14:nvPr/>
            </p14:nvContentPartPr>
            <p14:xfrm>
              <a:off x="5878560" y="4256800"/>
              <a:ext cx="116280" cy="19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60865" y="4238800"/>
                <a:ext cx="15203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14:cNvPr>
              <p14:cNvContentPartPr/>
              <p14:nvPr/>
            </p14:nvContentPartPr>
            <p14:xfrm>
              <a:off x="4917000" y="4124680"/>
              <a:ext cx="833400" cy="466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99000" y="4106680"/>
                <a:ext cx="86904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14:cNvPr>
              <p14:cNvContentPartPr/>
              <p14:nvPr/>
            </p14:nvContentPartPr>
            <p14:xfrm>
              <a:off x="6105720" y="4077880"/>
              <a:ext cx="741240" cy="45468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088071" y="4059880"/>
                <a:ext cx="776897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2DCF6E26-C919-4126-9F87-19325544824D}"/>
                  </a:ext>
                </a:extLst>
              </p14:cNvPr>
              <p14:cNvContentPartPr/>
              <p14:nvPr/>
            </p14:nvContentPartPr>
            <p14:xfrm>
              <a:off x="7010040" y="4306840"/>
              <a:ext cx="143640" cy="154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2DCF6E26-C919-4126-9F87-19325544824D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992400" y="4289200"/>
                <a:ext cx="179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F134FB64-BBF0-4BCD-A80F-DF452C35F2E2}"/>
                  </a:ext>
                </a:extLst>
              </p14:cNvPr>
              <p14:cNvContentPartPr/>
              <p14:nvPr/>
            </p14:nvContentPartPr>
            <p14:xfrm>
              <a:off x="6999960" y="4414480"/>
              <a:ext cx="138960" cy="154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F134FB64-BBF0-4BCD-A80F-DF452C35F2E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981960" y="4396480"/>
                <a:ext cx="1746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14:cNvPr>
              <p14:cNvContentPartPr/>
              <p14:nvPr/>
            </p14:nvContentPartPr>
            <p14:xfrm>
              <a:off x="4719000" y="4348240"/>
              <a:ext cx="70560" cy="558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701360" y="4330240"/>
                <a:ext cx="106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1ACF71BA-D0F8-457D-AEAC-E2077D857520}"/>
                  </a:ext>
                </a:extLst>
              </p14:cNvPr>
              <p14:cNvContentPartPr/>
              <p14:nvPr/>
            </p14:nvContentPartPr>
            <p14:xfrm>
              <a:off x="7386240" y="4184440"/>
              <a:ext cx="857520" cy="3247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1ACF71BA-D0F8-457D-AEAC-E2077D857520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368240" y="4166440"/>
                <a:ext cx="893160" cy="36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135999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14:cNvPr>
              <p14:cNvContentPartPr/>
              <p14:nvPr/>
            </p14:nvContentPartPr>
            <p14:xfrm>
              <a:off x="6591720" y="3047560"/>
              <a:ext cx="35568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4080" y="3029560"/>
                <a:ext cx="391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14:cNvPr>
              <p14:cNvContentPartPr/>
              <p14:nvPr/>
            </p14:nvContentPartPr>
            <p14:xfrm>
              <a:off x="6063960" y="3191920"/>
              <a:ext cx="394920" cy="162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046320" y="3173920"/>
                <a:ext cx="430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14:cNvPr>
              <p14:cNvContentPartPr/>
              <p14:nvPr/>
            </p14:nvContentPartPr>
            <p14:xfrm>
              <a:off x="7284360" y="2930560"/>
              <a:ext cx="910080" cy="38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66367" y="2912904"/>
                <a:ext cx="945706" cy="424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14:cNvPr>
              <p14:cNvContentPartPr/>
              <p14:nvPr/>
            </p14:nvContentPartPr>
            <p14:xfrm>
              <a:off x="4195560" y="3563440"/>
              <a:ext cx="143280" cy="73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177920" y="354580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14:cNvPr>
              <p14:cNvContentPartPr/>
              <p14:nvPr/>
            </p14:nvContentPartPr>
            <p14:xfrm>
              <a:off x="4195920" y="3718240"/>
              <a:ext cx="366120" cy="26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77938" y="3700600"/>
                <a:ext cx="401725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14:cNvPr>
              <p14:cNvContentPartPr/>
              <p14:nvPr/>
            </p14:nvContentPartPr>
            <p14:xfrm>
              <a:off x="4724040" y="3748480"/>
              <a:ext cx="13104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06400" y="373048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14:cNvPr>
              <p14:cNvContentPartPr/>
              <p14:nvPr/>
            </p14:nvContentPartPr>
            <p14:xfrm>
              <a:off x="4713960" y="3829480"/>
              <a:ext cx="15192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95960" y="3811840"/>
                <a:ext cx="187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14:cNvPr>
              <p14:cNvContentPartPr/>
              <p14:nvPr/>
            </p14:nvContentPartPr>
            <p14:xfrm>
              <a:off x="5262600" y="3494320"/>
              <a:ext cx="191880" cy="72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244600" y="3476680"/>
                <a:ext cx="2275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14:cNvPr>
              <p14:cNvContentPartPr/>
              <p14:nvPr/>
            </p14:nvContentPartPr>
            <p14:xfrm>
              <a:off x="5831760" y="3677560"/>
              <a:ext cx="15480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13760" y="3659920"/>
                <a:ext cx="1904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14:cNvPr>
              <p14:cNvContentPartPr/>
              <p14:nvPr/>
            </p14:nvContentPartPr>
            <p14:xfrm>
              <a:off x="5039040" y="3694480"/>
              <a:ext cx="63000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21390" y="3676815"/>
                <a:ext cx="66566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14:cNvPr>
              <p14:cNvContentPartPr/>
              <p14:nvPr/>
            </p14:nvContentPartPr>
            <p14:xfrm>
              <a:off x="6055320" y="3524200"/>
              <a:ext cx="261720" cy="42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37320" y="3506560"/>
                <a:ext cx="2973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14:cNvPr>
              <p14:cNvContentPartPr/>
              <p14:nvPr/>
            </p14:nvContentPartPr>
            <p14:xfrm>
              <a:off x="6114720" y="3612400"/>
              <a:ext cx="53244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7080" y="3594741"/>
                <a:ext cx="56808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14:cNvPr>
              <p14:cNvContentPartPr/>
              <p14:nvPr/>
            </p14:nvContentPartPr>
            <p14:xfrm>
              <a:off x="8377680" y="3646960"/>
              <a:ext cx="24480" cy="14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359680" y="3628960"/>
                <a:ext cx="60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14:cNvPr>
              <p14:cNvContentPartPr/>
              <p14:nvPr/>
            </p14:nvContentPartPr>
            <p14:xfrm>
              <a:off x="8425920" y="3789520"/>
              <a:ext cx="16920" cy="15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408280" y="3771520"/>
                <a:ext cx="525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14:cNvPr>
              <p14:cNvContentPartPr/>
              <p14:nvPr/>
            </p14:nvContentPartPr>
            <p14:xfrm>
              <a:off x="6928680" y="3545440"/>
              <a:ext cx="1202400" cy="46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11040" y="3527800"/>
                <a:ext cx="12380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14:cNvPr>
              <p14:cNvContentPartPr/>
              <p14:nvPr/>
            </p14:nvContentPartPr>
            <p14:xfrm>
              <a:off x="846120" y="4256440"/>
              <a:ext cx="156960" cy="22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28120" y="4238800"/>
                <a:ext cx="1926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14:cNvPr>
              <p14:cNvContentPartPr/>
              <p14:nvPr/>
            </p14:nvContentPartPr>
            <p14:xfrm>
              <a:off x="1117200" y="420604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099560" y="418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14:cNvPr>
              <p14:cNvContentPartPr/>
              <p14:nvPr/>
            </p14:nvContentPartPr>
            <p14:xfrm>
              <a:off x="1109640" y="4320160"/>
              <a:ext cx="746640" cy="171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091649" y="4302160"/>
                <a:ext cx="782263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14:cNvPr>
              <p14:cNvContentPartPr/>
              <p14:nvPr/>
            </p14:nvContentPartPr>
            <p14:xfrm>
              <a:off x="2092800" y="4168240"/>
              <a:ext cx="18180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074800" y="4150240"/>
                <a:ext cx="2174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14:cNvPr>
              <p14:cNvContentPartPr/>
              <p14:nvPr/>
            </p14:nvContentPartPr>
            <p14:xfrm>
              <a:off x="2112960" y="4345720"/>
              <a:ext cx="601560" cy="268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095309" y="4328080"/>
                <a:ext cx="637221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14:cNvPr>
              <p14:cNvContentPartPr/>
              <p14:nvPr/>
            </p14:nvContentPartPr>
            <p14:xfrm>
              <a:off x="3037440" y="4088320"/>
              <a:ext cx="261000" cy="37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019440" y="4070320"/>
                <a:ext cx="29664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14:cNvPr>
              <p14:cNvContentPartPr/>
              <p14:nvPr/>
            </p14:nvContentPartPr>
            <p14:xfrm>
              <a:off x="2932320" y="4210000"/>
              <a:ext cx="503280" cy="33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914680" y="4192360"/>
                <a:ext cx="538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14:cNvPr>
              <p14:cNvContentPartPr/>
              <p14:nvPr/>
            </p14:nvContentPartPr>
            <p14:xfrm>
              <a:off x="3657000" y="4347880"/>
              <a:ext cx="206640" cy="30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639360" y="4329880"/>
                <a:ext cx="242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14:cNvPr>
              <p14:cNvContentPartPr/>
              <p14:nvPr/>
            </p14:nvContentPartPr>
            <p14:xfrm>
              <a:off x="3687960" y="4433560"/>
              <a:ext cx="125640" cy="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69960" y="4415560"/>
                <a:ext cx="161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14:cNvPr>
              <p14:cNvContentPartPr/>
              <p14:nvPr/>
            </p14:nvContentPartPr>
            <p14:xfrm>
              <a:off x="3972360" y="4122520"/>
              <a:ext cx="126000" cy="7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954360" y="4104520"/>
                <a:ext cx="161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14:cNvPr>
              <p14:cNvContentPartPr/>
              <p14:nvPr/>
            </p14:nvContentPartPr>
            <p14:xfrm>
              <a:off x="3993960" y="4248880"/>
              <a:ext cx="491760" cy="304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976320" y="4230880"/>
                <a:ext cx="527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14:cNvPr>
              <p14:cNvContentPartPr/>
              <p14:nvPr/>
            </p14:nvContentPartPr>
            <p14:xfrm>
              <a:off x="5878560" y="4256800"/>
              <a:ext cx="116280" cy="19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60865" y="4238800"/>
                <a:ext cx="15203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14:cNvPr>
              <p14:cNvContentPartPr/>
              <p14:nvPr/>
            </p14:nvContentPartPr>
            <p14:xfrm>
              <a:off x="4917000" y="4124680"/>
              <a:ext cx="833400" cy="466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99000" y="4106680"/>
                <a:ext cx="86904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14:cNvPr>
              <p14:cNvContentPartPr/>
              <p14:nvPr/>
            </p14:nvContentPartPr>
            <p14:xfrm>
              <a:off x="6105720" y="4077880"/>
              <a:ext cx="741240" cy="45468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088071" y="4059880"/>
                <a:ext cx="776897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2DCF6E26-C919-4126-9F87-19325544824D}"/>
                  </a:ext>
                </a:extLst>
              </p14:cNvPr>
              <p14:cNvContentPartPr/>
              <p14:nvPr/>
            </p14:nvContentPartPr>
            <p14:xfrm>
              <a:off x="7010040" y="4306840"/>
              <a:ext cx="143640" cy="154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2DCF6E26-C919-4126-9F87-19325544824D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992400" y="4289200"/>
                <a:ext cx="179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F134FB64-BBF0-4BCD-A80F-DF452C35F2E2}"/>
                  </a:ext>
                </a:extLst>
              </p14:cNvPr>
              <p14:cNvContentPartPr/>
              <p14:nvPr/>
            </p14:nvContentPartPr>
            <p14:xfrm>
              <a:off x="6999960" y="4414480"/>
              <a:ext cx="138960" cy="154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F134FB64-BBF0-4BCD-A80F-DF452C35F2E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981960" y="4396480"/>
                <a:ext cx="1746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14:cNvPr>
              <p14:cNvContentPartPr/>
              <p14:nvPr/>
            </p14:nvContentPartPr>
            <p14:xfrm>
              <a:off x="4719000" y="4348240"/>
              <a:ext cx="70560" cy="558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701360" y="4330240"/>
                <a:ext cx="106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1ACF71BA-D0F8-457D-AEAC-E2077D857520}"/>
                  </a:ext>
                </a:extLst>
              </p14:cNvPr>
              <p14:cNvContentPartPr/>
              <p14:nvPr/>
            </p14:nvContentPartPr>
            <p14:xfrm>
              <a:off x="7386240" y="4184440"/>
              <a:ext cx="857520" cy="3247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1ACF71BA-D0F8-457D-AEAC-E2077D857520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368240" y="4166440"/>
                <a:ext cx="89316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B74183-E5E3-4A4A-B116-BABC3F745C90}"/>
                  </a:ext>
                </a:extLst>
              </p14:cNvPr>
              <p14:cNvContentPartPr/>
              <p14:nvPr/>
            </p14:nvContentPartPr>
            <p14:xfrm>
              <a:off x="487200" y="4602040"/>
              <a:ext cx="344520" cy="50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B74183-E5E3-4A4A-B116-BABC3F745C9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69219" y="4584040"/>
                <a:ext cx="380123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31B1CE9-E6D1-4661-8643-2BF1A3B8E058}"/>
                  </a:ext>
                </a:extLst>
              </p14:cNvPr>
              <p14:cNvContentPartPr/>
              <p14:nvPr/>
            </p14:nvContentPartPr>
            <p14:xfrm>
              <a:off x="1259400" y="4782400"/>
              <a:ext cx="124920" cy="296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31B1CE9-E6D1-4661-8643-2BF1A3B8E0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241400" y="4764760"/>
                <a:ext cx="1605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3AA23C-6840-4FAF-B980-0AA1F821F7FF}"/>
                  </a:ext>
                </a:extLst>
              </p14:cNvPr>
              <p14:cNvContentPartPr/>
              <p14:nvPr/>
            </p14:nvContentPartPr>
            <p14:xfrm>
              <a:off x="1010640" y="4744240"/>
              <a:ext cx="10188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3AA23C-6840-4FAF-B980-0AA1F821F7F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993000" y="4726600"/>
                <a:ext cx="137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BC1C38-7B6D-4DFC-B8EE-80A45EF0937C}"/>
                  </a:ext>
                </a:extLst>
              </p14:cNvPr>
              <p14:cNvContentPartPr/>
              <p14:nvPr/>
            </p14:nvContentPartPr>
            <p14:xfrm>
              <a:off x="1337880" y="4996600"/>
              <a:ext cx="141480" cy="169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BC1C38-7B6D-4DFC-B8EE-80A45EF0937C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320240" y="4978600"/>
                <a:ext cx="177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1A965D4-BFC5-40D9-8D67-8C2BAACD8132}"/>
                  </a:ext>
                </a:extLst>
              </p14:cNvPr>
              <p14:cNvContentPartPr/>
              <p14:nvPr/>
            </p14:nvContentPartPr>
            <p14:xfrm>
              <a:off x="1547760" y="4977880"/>
              <a:ext cx="98280" cy="162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1A965D4-BFC5-40D9-8D67-8C2BAACD8132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529760" y="4960240"/>
                <a:ext cx="133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B3CC971-27C2-41B8-8861-AF64BC3F2D33}"/>
                  </a:ext>
                </a:extLst>
              </p14:cNvPr>
              <p14:cNvContentPartPr/>
              <p14:nvPr/>
            </p14:nvContentPartPr>
            <p14:xfrm>
              <a:off x="1655040" y="5018560"/>
              <a:ext cx="112680" cy="130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B3CC971-27C2-41B8-8861-AF64BC3F2D33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637400" y="5000920"/>
                <a:ext cx="1483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C1B11-AB76-4D41-B7B9-33DDF39A22E2}"/>
                  </a:ext>
                </a:extLst>
              </p14:cNvPr>
              <p14:cNvContentPartPr/>
              <p14:nvPr/>
            </p14:nvContentPartPr>
            <p14:xfrm>
              <a:off x="1238880" y="4580440"/>
              <a:ext cx="200520" cy="9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C1B11-AB76-4D41-B7B9-33DDF39A22E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221240" y="4562440"/>
                <a:ext cx="236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65CDCD1-B6E6-49C7-BD82-1D42FA910066}"/>
                  </a:ext>
                </a:extLst>
              </p14:cNvPr>
              <p14:cNvContentPartPr/>
              <p14:nvPr/>
            </p14:nvContentPartPr>
            <p14:xfrm>
              <a:off x="2143560" y="4823800"/>
              <a:ext cx="837000" cy="304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65CDCD1-B6E6-49C7-BD82-1D42FA91006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125920" y="4806160"/>
                <a:ext cx="8726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D728C15-EFF8-46EC-88FA-440AD9B2C00A}"/>
                  </a:ext>
                </a:extLst>
              </p14:cNvPr>
              <p14:cNvContentPartPr/>
              <p14:nvPr/>
            </p14:nvContentPartPr>
            <p14:xfrm>
              <a:off x="6611880" y="4947640"/>
              <a:ext cx="12240" cy="9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D728C15-EFF8-46EC-88FA-440AD9B2C00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594240" y="4929640"/>
                <a:ext cx="478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64E63BB2-F0B7-4DF3-AC1B-5C9D4F905BF9}"/>
                  </a:ext>
                </a:extLst>
              </p14:cNvPr>
              <p14:cNvContentPartPr/>
              <p14:nvPr/>
            </p14:nvContentPartPr>
            <p14:xfrm>
              <a:off x="6847320" y="4583320"/>
              <a:ext cx="1389240" cy="4050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64E63BB2-F0B7-4DF3-AC1B-5C9D4F905BF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4565664"/>
                <a:ext cx="1424880" cy="440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ECD5A50A-2C00-4F51-96F6-E5DEE4F3E710}"/>
                  </a:ext>
                </a:extLst>
              </p14:cNvPr>
              <p14:cNvContentPartPr/>
              <p14:nvPr/>
            </p14:nvContentPartPr>
            <p14:xfrm>
              <a:off x="2915400" y="5464240"/>
              <a:ext cx="147240" cy="16668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ECD5A50A-2C00-4F51-96F6-E5DEE4F3E71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897760" y="5446240"/>
                <a:ext cx="182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490A4A56-3741-4914-A645-EFCBD4710B47}"/>
                  </a:ext>
                </a:extLst>
              </p14:cNvPr>
              <p14:cNvContentPartPr/>
              <p14:nvPr/>
            </p14:nvContentPartPr>
            <p14:xfrm>
              <a:off x="3281160" y="4634800"/>
              <a:ext cx="3116520" cy="11124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490A4A56-3741-4914-A645-EFCBD4710B4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263160" y="4617160"/>
                <a:ext cx="3152160" cy="11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3AF39F40-67B3-496B-8EB7-08A018472D4B}"/>
                  </a:ext>
                </a:extLst>
              </p14:cNvPr>
              <p14:cNvContentPartPr/>
              <p14:nvPr/>
            </p14:nvContentPartPr>
            <p14:xfrm>
              <a:off x="2117640" y="5445160"/>
              <a:ext cx="676080" cy="20592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3AF39F40-67B3-496B-8EB7-08A018472D4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099650" y="5427520"/>
                <a:ext cx="711701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FCBB27C8-6805-4F8A-ACF7-5F96A1D91B2D}"/>
                  </a:ext>
                </a:extLst>
              </p14:cNvPr>
              <p14:cNvContentPartPr/>
              <p14:nvPr/>
            </p14:nvContentPartPr>
            <p14:xfrm>
              <a:off x="597000" y="5323480"/>
              <a:ext cx="1312920" cy="3574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FCBB27C8-6805-4F8A-ACF7-5F96A1D91B2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79355" y="5305840"/>
                <a:ext cx="134857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11163CA3-BA08-4F71-B5AB-53E03E486682}"/>
                  </a:ext>
                </a:extLst>
              </p14:cNvPr>
              <p14:cNvContentPartPr/>
              <p14:nvPr/>
            </p14:nvContentPartPr>
            <p14:xfrm>
              <a:off x="6656520" y="5407000"/>
              <a:ext cx="92160" cy="1717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11163CA3-BA08-4F71-B5AB-53E03E486682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6638880" y="5389000"/>
                <a:ext cx="12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295D9C4-EC76-472F-BBAC-7B8AF5F62F6E}"/>
                  </a:ext>
                </a:extLst>
              </p14:cNvPr>
              <p14:cNvContentPartPr/>
              <p14:nvPr/>
            </p14:nvContentPartPr>
            <p14:xfrm>
              <a:off x="6867840" y="5449120"/>
              <a:ext cx="216720" cy="1188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295D9C4-EC76-472F-BBAC-7B8AF5F62F6E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849840" y="5431120"/>
                <a:ext cx="2523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A8A9CC95-1EAF-404B-BC20-13A39326378C}"/>
                  </a:ext>
                </a:extLst>
              </p14:cNvPr>
              <p14:cNvContentPartPr/>
              <p14:nvPr/>
            </p14:nvContentPartPr>
            <p14:xfrm>
              <a:off x="7314600" y="5181280"/>
              <a:ext cx="1063080" cy="43020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A8A9CC95-1EAF-404B-BC20-13A39326378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296960" y="5163625"/>
                <a:ext cx="10987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E10D4619-F543-409A-B251-2092EB77D3D6}"/>
                  </a:ext>
                </a:extLst>
              </p14:cNvPr>
              <p14:cNvContentPartPr/>
              <p14:nvPr/>
            </p14:nvContentPartPr>
            <p14:xfrm>
              <a:off x="3353160" y="6038440"/>
              <a:ext cx="213480" cy="44460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E10D4619-F543-409A-B251-2092EB77D3D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35160" y="6020440"/>
                <a:ext cx="24912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801E216-B9B9-4A48-B6E7-2A85C65020D2}"/>
                  </a:ext>
                </a:extLst>
              </p14:cNvPr>
              <p14:cNvContentPartPr/>
              <p14:nvPr/>
            </p14:nvContentPartPr>
            <p14:xfrm>
              <a:off x="3779040" y="5826040"/>
              <a:ext cx="204840" cy="3344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801E216-B9B9-4A48-B6E7-2A85C65020D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3761400" y="5808040"/>
                <a:ext cx="2404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38FDE08-55B0-4DD2-A711-901BC835D02F}"/>
                  </a:ext>
                </a:extLst>
              </p14:cNvPr>
              <p14:cNvContentPartPr/>
              <p14:nvPr/>
            </p14:nvContentPartPr>
            <p14:xfrm>
              <a:off x="3941760" y="6248320"/>
              <a:ext cx="258480" cy="15696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38FDE08-55B0-4DD2-A711-901BC835D0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923760" y="6230320"/>
                <a:ext cx="2941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7A2EDE95-6D4E-432A-9FED-CE7790B3417E}"/>
                  </a:ext>
                </a:extLst>
              </p14:cNvPr>
              <p14:cNvContentPartPr/>
              <p14:nvPr/>
            </p14:nvContentPartPr>
            <p14:xfrm>
              <a:off x="2366760" y="5850880"/>
              <a:ext cx="834120" cy="38700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7A2EDE95-6D4E-432A-9FED-CE7790B3417E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349112" y="5833224"/>
                <a:ext cx="869775" cy="422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8F66B6CB-7620-490D-A5C9-1F8958FFE3BE}"/>
                  </a:ext>
                </a:extLst>
              </p14:cNvPr>
              <p14:cNvContentPartPr/>
              <p14:nvPr/>
            </p14:nvContentPartPr>
            <p14:xfrm>
              <a:off x="916680" y="5873560"/>
              <a:ext cx="1072080" cy="58428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8F66B6CB-7620-490D-A5C9-1F8958FFE3BE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899040" y="5855909"/>
                <a:ext cx="1107720" cy="61994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920797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654714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202616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415979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CF09BD9-E554-4FE5-92A7-514236363594}"/>
                  </a:ext>
                </a:extLst>
              </p14:cNvPr>
              <p14:cNvContentPartPr/>
              <p14:nvPr/>
            </p14:nvContentPartPr>
            <p14:xfrm>
              <a:off x="4378080" y="2427640"/>
              <a:ext cx="514080" cy="21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CF09BD9-E554-4FE5-92A7-51423636359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60080" y="2410000"/>
                <a:ext cx="54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7A9AA1C-E06B-4FA0-9A00-B4309CE29232}"/>
                  </a:ext>
                </a:extLst>
              </p14:cNvPr>
              <p14:cNvContentPartPr/>
              <p14:nvPr/>
            </p14:nvContentPartPr>
            <p14:xfrm>
              <a:off x="3766440" y="2712400"/>
              <a:ext cx="2354760" cy="2426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7A9AA1C-E06B-4FA0-9A00-B4309CE2923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48800" y="2694760"/>
                <a:ext cx="2390400" cy="246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5243115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5AFCAC2-A767-4E34-AB33-CDD34C9CC965}"/>
                  </a:ext>
                </a:extLst>
              </p14:cNvPr>
              <p14:cNvContentPartPr/>
              <p14:nvPr/>
            </p14:nvContentPartPr>
            <p14:xfrm>
              <a:off x="4195920" y="2508280"/>
              <a:ext cx="681120" cy="3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5AFCAC2-A767-4E34-AB33-CDD34C9CC96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77920" y="2472640"/>
                <a:ext cx="7167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21171F5-EA3F-4122-AE43-9A6740C83F0F}"/>
                  </a:ext>
                </a:extLst>
              </p14:cNvPr>
              <p14:cNvContentPartPr/>
              <p14:nvPr/>
            </p14:nvContentPartPr>
            <p14:xfrm>
              <a:off x="6042360" y="2428000"/>
              <a:ext cx="1515600" cy="81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21171F5-EA3F-4122-AE43-9A6740C83F0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024360" y="2392000"/>
                <a:ext cx="1551240" cy="15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476428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53060</TotalTime>
  <Words>127</Words>
  <Application>Microsoft Office PowerPoint</Application>
  <PresentationFormat>On-screen Show (4:3)</PresentationFormat>
  <Paragraphs>127</Paragraphs>
  <Slides>127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127</vt:i4>
      </vt:variant>
    </vt:vector>
  </HeadingPairs>
  <TitlesOfParts>
    <vt:vector size="132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371</cp:revision>
  <dcterms:created xsi:type="dcterms:W3CDTF">2010-09-30T20:09:09Z</dcterms:created>
  <dcterms:modified xsi:type="dcterms:W3CDTF">2020-10-14T16:08:06Z</dcterms:modified>
</cp:coreProperties>
</file>